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notesSlides/notesSlide1.xml" ContentType="application/vnd.openxmlformats-officedocument.presentationml.notesSlide+xml"/>
  <Override PartName="/ppt/charts/chart3.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1" r:id="rId2"/>
    <p:sldMasterId id="2147483673" r:id="rId3"/>
  </p:sldMasterIdLst>
  <p:notesMasterIdLst>
    <p:notesMasterId r:id="rId62"/>
  </p:notesMasterIdLst>
  <p:sldIdLst>
    <p:sldId id="355" r:id="rId4"/>
    <p:sldId id="353" r:id="rId5"/>
    <p:sldId id="354" r:id="rId6"/>
    <p:sldId id="259" r:id="rId7"/>
    <p:sldId id="260" r:id="rId8"/>
    <p:sldId id="309" r:id="rId9"/>
    <p:sldId id="307" r:id="rId10"/>
    <p:sldId id="308" r:id="rId11"/>
    <p:sldId id="298" r:id="rId12"/>
    <p:sldId id="310" r:id="rId13"/>
    <p:sldId id="311" r:id="rId14"/>
    <p:sldId id="312" r:id="rId15"/>
    <p:sldId id="313" r:id="rId16"/>
    <p:sldId id="314" r:id="rId17"/>
    <p:sldId id="315" r:id="rId18"/>
    <p:sldId id="316" r:id="rId19"/>
    <p:sldId id="317" r:id="rId20"/>
    <p:sldId id="321" r:id="rId21"/>
    <p:sldId id="319" r:id="rId22"/>
    <p:sldId id="288" r:id="rId23"/>
    <p:sldId id="322" r:id="rId24"/>
    <p:sldId id="318" r:id="rId25"/>
    <p:sldId id="323" r:id="rId26"/>
    <p:sldId id="324" r:id="rId27"/>
    <p:sldId id="325" r:id="rId28"/>
    <p:sldId id="356" r:id="rId29"/>
    <p:sldId id="327" r:id="rId30"/>
    <p:sldId id="328" r:id="rId31"/>
    <p:sldId id="329" r:id="rId32"/>
    <p:sldId id="330" r:id="rId33"/>
    <p:sldId id="331" r:id="rId34"/>
    <p:sldId id="332" r:id="rId35"/>
    <p:sldId id="333" r:id="rId36"/>
    <p:sldId id="337" r:id="rId37"/>
    <p:sldId id="335" r:id="rId38"/>
    <p:sldId id="336" r:id="rId39"/>
    <p:sldId id="334" r:id="rId40"/>
    <p:sldId id="357" r:id="rId41"/>
    <p:sldId id="339" r:id="rId42"/>
    <p:sldId id="340" r:id="rId43"/>
    <p:sldId id="299" r:id="rId44"/>
    <p:sldId id="300" r:id="rId45"/>
    <p:sldId id="346" r:id="rId46"/>
    <p:sldId id="302" r:id="rId47"/>
    <p:sldId id="303" r:id="rId48"/>
    <p:sldId id="368" r:id="rId49"/>
    <p:sldId id="370" r:id="rId50"/>
    <p:sldId id="369" r:id="rId51"/>
    <p:sldId id="292" r:id="rId52"/>
    <p:sldId id="287" r:id="rId53"/>
    <p:sldId id="371" r:id="rId54"/>
    <p:sldId id="294" r:id="rId55"/>
    <p:sldId id="295" r:id="rId56"/>
    <p:sldId id="296" r:id="rId57"/>
    <p:sldId id="297" r:id="rId58"/>
    <p:sldId id="1744" r:id="rId59"/>
    <p:sldId id="289" r:id="rId60"/>
    <p:sldId id="306"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584" autoAdjust="0"/>
  </p:normalViewPr>
  <p:slideViewPr>
    <p:cSldViewPr snapToGrid="0" showGuides="1">
      <p:cViewPr varScale="1">
        <p:scale>
          <a:sx n="58" d="100"/>
          <a:sy n="58" d="100"/>
        </p:scale>
        <p:origin x="1140" y="60"/>
      </p:cViewPr>
      <p:guideLst>
        <p:guide orient="horz" pos="2184"/>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commentAuthors" Target="commentAuthor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281510416666666"/>
          <c:y val="7.6435185185185189E-2"/>
          <c:w val="0.81655121527777774"/>
          <c:h val="0.81619305555555555"/>
        </c:manualLayout>
      </c:layout>
      <c:barChart>
        <c:barDir val="col"/>
        <c:grouping val="clustered"/>
        <c:varyColors val="0"/>
        <c:ser>
          <c:idx val="0"/>
          <c:order val="0"/>
          <c:spPr>
            <a:solidFill>
              <a:schemeClr val="accent1"/>
            </a:solidFill>
          </c:spPr>
          <c:invertIfNegative val="0"/>
          <c:val>
            <c:numRef>
              <c:f>Sheet1!$B$2:$B$5</c:f>
              <c:numCache>
                <c:formatCode>General</c:formatCode>
                <c:ptCount val="4"/>
                <c:pt idx="0">
                  <c:v>60</c:v>
                </c:pt>
                <c:pt idx="1">
                  <c:v>25</c:v>
                </c:pt>
                <c:pt idx="2">
                  <c:v>55</c:v>
                </c:pt>
                <c:pt idx="3">
                  <c:v>40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A1</c:v>
                      </c:pt>
                      <c:pt idx="1">
                        <c:v>A2</c:v>
                      </c:pt>
                      <c:pt idx="2">
                        <c:v>A3</c:v>
                      </c:pt>
                      <c:pt idx="3">
                        <c:v>A4</c:v>
                      </c:pt>
                    </c:strCache>
                  </c:strRef>
                </c15:cat>
              </c15:filteredCategoryTitle>
            </c:ext>
            <c:ext xmlns:c16="http://schemas.microsoft.com/office/drawing/2014/chart" uri="{C3380CC4-5D6E-409C-BE32-E72D297353CC}">
              <c16:uniqueId val="{00000000-C8A6-4413-B719-2C8D65997B1B}"/>
            </c:ext>
          </c:extLst>
        </c:ser>
        <c:dLbls>
          <c:showLegendKey val="0"/>
          <c:showVal val="0"/>
          <c:showCatName val="0"/>
          <c:showSerName val="0"/>
          <c:showPercent val="0"/>
          <c:showBubbleSize val="0"/>
        </c:dLbls>
        <c:gapWidth val="150"/>
        <c:overlap val="100"/>
        <c:axId val="107849216"/>
        <c:axId val="107850752"/>
      </c:barChart>
      <c:catAx>
        <c:axId val="107849216"/>
        <c:scaling>
          <c:orientation val="minMax"/>
        </c:scaling>
        <c:delete val="0"/>
        <c:axPos val="b"/>
        <c:numFmt formatCode="General" sourceLinked="0"/>
        <c:majorTickMark val="out"/>
        <c:minorTickMark val="none"/>
        <c:tickLblPos val="nextTo"/>
        <c:spPr>
          <a:ln>
            <a:solidFill>
              <a:schemeClr val="tx1">
                <a:lumMod val="75000"/>
                <a:lumOff val="25000"/>
              </a:schemeClr>
            </a:solidFill>
          </a:ln>
        </c:spPr>
        <c:txPr>
          <a:bodyPr/>
          <a:lstStyle/>
          <a:p>
            <a:pPr>
              <a:defRPr>
                <a:solidFill>
                  <a:schemeClr val="tx1">
                    <a:lumMod val="75000"/>
                    <a:lumOff val="25000"/>
                  </a:schemeClr>
                </a:solidFill>
              </a:defRPr>
            </a:pPr>
            <a:endParaRPr lang="en-US"/>
          </a:p>
        </c:txPr>
        <c:crossAx val="107850752"/>
        <c:crosses val="autoZero"/>
        <c:auto val="1"/>
        <c:lblAlgn val="ctr"/>
        <c:lblOffset val="100"/>
        <c:noMultiLvlLbl val="0"/>
      </c:catAx>
      <c:valAx>
        <c:axId val="107850752"/>
        <c:scaling>
          <c:orientation val="minMax"/>
          <c:max val="100"/>
        </c:scaling>
        <c:delete val="0"/>
        <c:axPos val="l"/>
        <c:majorGridlines>
          <c:spPr>
            <a:ln>
              <a:solidFill>
                <a:schemeClr val="tx1">
                  <a:lumMod val="75000"/>
                  <a:lumOff val="25000"/>
                </a:schemeClr>
              </a:solidFill>
            </a:ln>
          </c:spPr>
        </c:majorGridlines>
        <c:numFmt formatCode="General" sourceLinked="1"/>
        <c:majorTickMark val="out"/>
        <c:minorTickMark val="none"/>
        <c:tickLblPos val="nextTo"/>
        <c:spPr>
          <a:ln>
            <a:solidFill>
              <a:schemeClr val="tx1">
                <a:lumMod val="75000"/>
                <a:lumOff val="25000"/>
              </a:schemeClr>
            </a:solidFill>
          </a:ln>
        </c:spPr>
        <c:txPr>
          <a:bodyPr/>
          <a:lstStyle/>
          <a:p>
            <a:pPr>
              <a:defRPr>
                <a:solidFill>
                  <a:schemeClr val="tx1">
                    <a:lumMod val="75000"/>
                    <a:lumOff val="25000"/>
                  </a:schemeClr>
                </a:solidFill>
              </a:defRPr>
            </a:pPr>
            <a:endParaRPr lang="en-US"/>
          </a:p>
        </c:txPr>
        <c:crossAx val="107849216"/>
        <c:crosses val="autoZero"/>
        <c:crossBetween val="between"/>
      </c:valAx>
      <c:spPr>
        <a:ln>
          <a:solidFill>
            <a:schemeClr val="tx1">
              <a:lumMod val="75000"/>
              <a:lumOff val="25000"/>
            </a:schemeClr>
          </a:solidFill>
        </a:ln>
      </c:spPr>
    </c:plotArea>
    <c:plotVisOnly val="1"/>
    <c:dispBlanksAs val="gap"/>
    <c:showDLblsOverMax val="0"/>
  </c:chart>
  <c:txPr>
    <a:bodyPr/>
    <a:lstStyle/>
    <a:p>
      <a:pPr>
        <a:defRPr sz="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281510416666666"/>
          <c:y val="7.6435185185185189E-2"/>
          <c:w val="0.81655121527777774"/>
          <c:h val="0.81619305555555555"/>
        </c:manualLayout>
      </c:layout>
      <c:barChart>
        <c:barDir val="col"/>
        <c:grouping val="clustered"/>
        <c:varyColors val="0"/>
        <c:ser>
          <c:idx val="0"/>
          <c:order val="0"/>
          <c:spPr>
            <a:solidFill>
              <a:schemeClr val="accent2"/>
            </a:solidFill>
          </c:spPr>
          <c:invertIfNegative val="0"/>
          <c:val>
            <c:numRef>
              <c:f>Sheet1!$B$2:$B$5</c:f>
              <c:numCache>
                <c:formatCode>General</c:formatCode>
                <c:ptCount val="4"/>
                <c:pt idx="0">
                  <c:v>60</c:v>
                </c:pt>
                <c:pt idx="1">
                  <c:v>25</c:v>
                </c:pt>
                <c:pt idx="2">
                  <c:v>55</c:v>
                </c:pt>
                <c:pt idx="3">
                  <c:v>40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A1</c:v>
                      </c:pt>
                      <c:pt idx="1">
                        <c:v>A2</c:v>
                      </c:pt>
                      <c:pt idx="2">
                        <c:v>A3</c:v>
                      </c:pt>
                      <c:pt idx="3">
                        <c:v>A4</c:v>
                      </c:pt>
                    </c:strCache>
                  </c:strRef>
                </c15:cat>
              </c15:filteredCategoryTitle>
            </c:ext>
            <c:ext xmlns:c16="http://schemas.microsoft.com/office/drawing/2014/chart" uri="{C3380CC4-5D6E-409C-BE32-E72D297353CC}">
              <c16:uniqueId val="{00000000-0783-4C5A-B4CC-54FE7AA9528E}"/>
            </c:ext>
          </c:extLst>
        </c:ser>
        <c:dLbls>
          <c:showLegendKey val="0"/>
          <c:showVal val="0"/>
          <c:showCatName val="0"/>
          <c:showSerName val="0"/>
          <c:showPercent val="0"/>
          <c:showBubbleSize val="0"/>
        </c:dLbls>
        <c:gapWidth val="150"/>
        <c:overlap val="100"/>
        <c:axId val="108275968"/>
        <c:axId val="108285952"/>
      </c:barChart>
      <c:catAx>
        <c:axId val="108275968"/>
        <c:scaling>
          <c:orientation val="minMax"/>
        </c:scaling>
        <c:delete val="0"/>
        <c:axPos val="b"/>
        <c:numFmt formatCode="General" sourceLinked="0"/>
        <c:majorTickMark val="out"/>
        <c:minorTickMark val="none"/>
        <c:tickLblPos val="nextTo"/>
        <c:spPr>
          <a:ln>
            <a:solidFill>
              <a:schemeClr val="tx1">
                <a:lumMod val="75000"/>
                <a:lumOff val="25000"/>
              </a:schemeClr>
            </a:solidFill>
          </a:ln>
        </c:spPr>
        <c:crossAx val="108285952"/>
        <c:crosses val="autoZero"/>
        <c:auto val="1"/>
        <c:lblAlgn val="ctr"/>
        <c:lblOffset val="100"/>
        <c:noMultiLvlLbl val="0"/>
      </c:catAx>
      <c:valAx>
        <c:axId val="108285952"/>
        <c:scaling>
          <c:orientation val="minMax"/>
          <c:max val="100"/>
        </c:scaling>
        <c:delete val="0"/>
        <c:axPos val="l"/>
        <c:majorGridlines>
          <c:spPr>
            <a:ln>
              <a:solidFill>
                <a:schemeClr val="tx1">
                  <a:lumMod val="75000"/>
                  <a:lumOff val="25000"/>
                </a:schemeClr>
              </a:solidFill>
            </a:ln>
          </c:spPr>
        </c:majorGridlines>
        <c:numFmt formatCode="General" sourceLinked="1"/>
        <c:majorTickMark val="out"/>
        <c:minorTickMark val="none"/>
        <c:tickLblPos val="nextTo"/>
        <c:spPr>
          <a:ln>
            <a:solidFill>
              <a:schemeClr val="tx1">
                <a:lumMod val="75000"/>
                <a:lumOff val="25000"/>
              </a:schemeClr>
            </a:solidFill>
          </a:ln>
        </c:spPr>
        <c:crossAx val="108275968"/>
        <c:crosses val="autoZero"/>
        <c:crossBetween val="between"/>
      </c:valAx>
    </c:plotArea>
    <c:plotVisOnly val="1"/>
    <c:dispBlanksAs val="gap"/>
    <c:showDLblsOverMax val="0"/>
  </c:chart>
  <c:txPr>
    <a:bodyPr/>
    <a:lstStyle/>
    <a:p>
      <a:pPr>
        <a:defRPr sz="800">
          <a:solidFill>
            <a:schemeClr val="tx1">
              <a:lumMod val="75000"/>
              <a:lumOff val="25000"/>
            </a:schemeClr>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Series 1</c:v>
                </c:pt>
              </c:strCache>
            </c:strRef>
          </c:tx>
          <c:spPr>
            <a:ln w="19050">
              <a:solidFill>
                <a:schemeClr val="accent3"/>
              </a:solidFill>
            </a:ln>
          </c:spPr>
          <c:marker>
            <c:symbol val="circle"/>
            <c:size val="5"/>
            <c:spPr>
              <a:solidFill>
                <a:schemeClr val="accent3"/>
              </a:solidFill>
              <a:ln>
                <a:solidFill>
                  <a:schemeClr val="accent3"/>
                </a:solidFill>
              </a:ln>
            </c:spPr>
          </c:marker>
          <c:dPt>
            <c:idx val="3"/>
            <c:bubble3D val="0"/>
            <c:extLst>
              <c:ext xmlns:c16="http://schemas.microsoft.com/office/drawing/2014/chart" uri="{C3380CC4-5D6E-409C-BE32-E72D297353CC}">
                <c16:uniqueId val="{00000000-0277-46EE-A9C7-9F2F0A751A13}"/>
              </c:ext>
            </c:extLst>
          </c:dPt>
          <c:dPt>
            <c:idx val="4"/>
            <c:bubble3D val="0"/>
            <c:extLst>
              <c:ext xmlns:c16="http://schemas.microsoft.com/office/drawing/2014/chart" uri="{C3380CC4-5D6E-409C-BE32-E72D297353CC}">
                <c16:uniqueId val="{00000001-0277-46EE-A9C7-9F2F0A751A13}"/>
              </c:ext>
            </c:extLst>
          </c:dPt>
          <c:cat>
            <c:strRef>
              <c:f>Sheet1!$A$2:$A$8</c:f>
              <c:strCache>
                <c:ptCount val="7"/>
                <c:pt idx="0">
                  <c:v>گزینه 1</c:v>
                </c:pt>
                <c:pt idx="1">
                  <c:v>گزینه 2</c:v>
                </c:pt>
                <c:pt idx="2">
                  <c:v>گزینه 3</c:v>
                </c:pt>
                <c:pt idx="3">
                  <c:v>گزینه 4</c:v>
                </c:pt>
                <c:pt idx="4">
                  <c:v>گزینه 5</c:v>
                </c:pt>
                <c:pt idx="5">
                  <c:v>گزینه 6</c:v>
                </c:pt>
                <c:pt idx="6">
                  <c:v>گزینه 7</c:v>
                </c:pt>
              </c:strCache>
            </c:strRef>
          </c:cat>
          <c:val>
            <c:numRef>
              <c:f>Sheet1!$B$2:$B$8</c:f>
              <c:numCache>
                <c:formatCode>General</c:formatCode>
                <c:ptCount val="7"/>
                <c:pt idx="0">
                  <c:v>4300</c:v>
                </c:pt>
                <c:pt idx="1">
                  <c:v>3700</c:v>
                </c:pt>
                <c:pt idx="2">
                  <c:v>5050</c:v>
                </c:pt>
                <c:pt idx="3">
                  <c:v>3500</c:v>
                </c:pt>
                <c:pt idx="4">
                  <c:v>4500</c:v>
                </c:pt>
                <c:pt idx="5">
                  <c:v>6700</c:v>
                </c:pt>
                <c:pt idx="6">
                  <c:v>3600</c:v>
                </c:pt>
              </c:numCache>
            </c:numRef>
          </c:val>
          <c:smooth val="0"/>
          <c:extLst>
            <c:ext xmlns:c16="http://schemas.microsoft.com/office/drawing/2014/chart" uri="{C3380CC4-5D6E-409C-BE32-E72D297353CC}">
              <c16:uniqueId val="{00000002-0277-46EE-A9C7-9F2F0A751A13}"/>
            </c:ext>
          </c:extLst>
        </c:ser>
        <c:ser>
          <c:idx val="1"/>
          <c:order val="1"/>
          <c:tx>
            <c:strRef>
              <c:f>Sheet1!$C$1</c:f>
              <c:strCache>
                <c:ptCount val="1"/>
                <c:pt idx="0">
                  <c:v>Series 2</c:v>
                </c:pt>
              </c:strCache>
            </c:strRef>
          </c:tx>
          <c:spPr>
            <a:ln w="19050">
              <a:solidFill>
                <a:schemeClr val="accent2"/>
              </a:solidFill>
            </a:ln>
          </c:spPr>
          <c:marker>
            <c:symbol val="circle"/>
            <c:size val="5"/>
            <c:spPr>
              <a:solidFill>
                <a:schemeClr val="accent2"/>
              </a:solidFill>
              <a:ln>
                <a:solidFill>
                  <a:schemeClr val="accent2"/>
                </a:solidFill>
              </a:ln>
            </c:spPr>
          </c:marker>
          <c:cat>
            <c:strRef>
              <c:f>Sheet1!$A$2:$A$8</c:f>
              <c:strCache>
                <c:ptCount val="7"/>
                <c:pt idx="0">
                  <c:v>گزینه 1</c:v>
                </c:pt>
                <c:pt idx="1">
                  <c:v>گزینه 2</c:v>
                </c:pt>
                <c:pt idx="2">
                  <c:v>گزینه 3</c:v>
                </c:pt>
                <c:pt idx="3">
                  <c:v>گزینه 4</c:v>
                </c:pt>
                <c:pt idx="4">
                  <c:v>گزینه 5</c:v>
                </c:pt>
                <c:pt idx="5">
                  <c:v>گزینه 6</c:v>
                </c:pt>
                <c:pt idx="6">
                  <c:v>گزینه 7</c:v>
                </c:pt>
              </c:strCache>
            </c:strRef>
          </c:cat>
          <c:val>
            <c:numRef>
              <c:f>Sheet1!$C$2:$C$8</c:f>
              <c:numCache>
                <c:formatCode>General</c:formatCode>
                <c:ptCount val="7"/>
                <c:pt idx="0">
                  <c:v>2400</c:v>
                </c:pt>
                <c:pt idx="1">
                  <c:v>4400</c:v>
                </c:pt>
                <c:pt idx="2">
                  <c:v>1800</c:v>
                </c:pt>
                <c:pt idx="3">
                  <c:v>2800</c:v>
                </c:pt>
                <c:pt idx="4">
                  <c:v>6700</c:v>
                </c:pt>
                <c:pt idx="5">
                  <c:v>5900</c:v>
                </c:pt>
                <c:pt idx="6">
                  <c:v>7700</c:v>
                </c:pt>
              </c:numCache>
            </c:numRef>
          </c:val>
          <c:smooth val="0"/>
          <c:extLst>
            <c:ext xmlns:c16="http://schemas.microsoft.com/office/drawing/2014/chart" uri="{C3380CC4-5D6E-409C-BE32-E72D297353CC}">
              <c16:uniqueId val="{00000003-0277-46EE-A9C7-9F2F0A751A13}"/>
            </c:ext>
          </c:extLst>
        </c:ser>
        <c:dLbls>
          <c:showLegendKey val="0"/>
          <c:showVal val="0"/>
          <c:showCatName val="0"/>
          <c:showSerName val="0"/>
          <c:showPercent val="0"/>
          <c:showBubbleSize val="0"/>
        </c:dLbls>
        <c:marker val="1"/>
        <c:smooth val="0"/>
        <c:axId val="339926016"/>
        <c:axId val="339928192"/>
      </c:lineChart>
      <c:catAx>
        <c:axId val="339926016"/>
        <c:scaling>
          <c:orientation val="minMax"/>
        </c:scaling>
        <c:delete val="0"/>
        <c:axPos val="b"/>
        <c:numFmt formatCode="General" sourceLinked="0"/>
        <c:majorTickMark val="out"/>
        <c:minorTickMark val="none"/>
        <c:tickLblPos val="nextTo"/>
        <c:txPr>
          <a:bodyPr/>
          <a:lstStyle/>
          <a:p>
            <a:pPr>
              <a:defRPr sz="1200">
                <a:solidFill>
                  <a:schemeClr val="tx1">
                    <a:lumMod val="75000"/>
                    <a:lumOff val="25000"/>
                  </a:schemeClr>
                </a:solidFill>
              </a:defRPr>
            </a:pPr>
            <a:endParaRPr lang="en-US"/>
          </a:p>
        </c:txPr>
        <c:crossAx val="339928192"/>
        <c:crosses val="autoZero"/>
        <c:auto val="1"/>
        <c:lblAlgn val="ctr"/>
        <c:lblOffset val="100"/>
        <c:noMultiLvlLbl val="0"/>
      </c:catAx>
      <c:valAx>
        <c:axId val="339928192"/>
        <c:scaling>
          <c:orientation val="minMax"/>
        </c:scaling>
        <c:delete val="0"/>
        <c:axPos val="l"/>
        <c:majorGridlines>
          <c:spPr>
            <a:ln>
              <a:solidFill>
                <a:schemeClr val="bg1">
                  <a:lumMod val="85000"/>
                </a:schemeClr>
              </a:solidFill>
              <a:prstDash val="dash"/>
            </a:ln>
          </c:spPr>
        </c:majorGridlines>
        <c:numFmt formatCode="General" sourceLinked="1"/>
        <c:majorTickMark val="out"/>
        <c:minorTickMark val="none"/>
        <c:tickLblPos val="nextTo"/>
        <c:txPr>
          <a:bodyPr/>
          <a:lstStyle/>
          <a:p>
            <a:pPr>
              <a:defRPr sz="1200">
                <a:solidFill>
                  <a:schemeClr val="tx1">
                    <a:lumMod val="75000"/>
                    <a:lumOff val="25000"/>
                  </a:schemeClr>
                </a:solidFill>
              </a:defRPr>
            </a:pPr>
            <a:endParaRPr lang="en-US"/>
          </a:p>
        </c:txPr>
        <c:crossAx val="33992601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AAF045-FEF6-43EA-9CDC-C84FC3F85E9C}" type="datetimeFigureOut">
              <a:rPr lang="en-US" smtClean="0"/>
              <a:t>10/24/2023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52F1279-6CE4-4169-83D3-4483097B6907}" type="slidenum">
              <a:rPr lang="en-US" smtClean="0"/>
              <a:t>33</a:t>
            </a:fld>
            <a:endParaRPr lang="en-US"/>
          </a:p>
        </p:txBody>
      </p:sp>
    </p:spTree>
    <p:extLst>
      <p:ext uri="{BB962C8B-B14F-4D97-AF65-F5344CB8AC3E}">
        <p14:creationId xmlns:p14="http://schemas.microsoft.com/office/powerpoint/2010/main" val="5809172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56</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2"/>
        <p:cNvGrpSpPr/>
        <p:nvPr/>
      </p:nvGrpSpPr>
      <p:grpSpPr>
        <a:xfrm>
          <a:off x="0" y="0"/>
          <a:ext cx="0" cy="0"/>
          <a:chOff x="0" y="0"/>
          <a:chExt cx="0" cy="0"/>
        </a:xfrm>
      </p:grpSpPr>
      <p:sp>
        <p:nvSpPr>
          <p:cNvPr id="12403" name="Google Shape;12403;ge25dcd4bc2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04" name="Google Shape;12404;ge25dcd4bc2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46</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47</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48</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691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ontents slide layout">
    <p:spTree>
      <p:nvGrpSpPr>
        <p:cNvPr id="1" name=""/>
        <p:cNvGrpSpPr/>
        <p:nvPr/>
      </p:nvGrpSpPr>
      <p:grpSpPr>
        <a:xfrm>
          <a:off x="0" y="0"/>
          <a:ext cx="0" cy="0"/>
          <a:chOff x="0" y="0"/>
          <a:chExt cx="0" cy="0"/>
        </a:xfrm>
      </p:grpSpPr>
      <p:sp>
        <p:nvSpPr>
          <p:cNvPr id="66" name="Oval 65">
            <a:extLst>
              <a:ext uri="{FF2B5EF4-FFF2-40B4-BE49-F238E27FC236}">
                <a16:creationId xmlns:a16="http://schemas.microsoft.com/office/drawing/2014/main" id="{FBD0708C-ECF4-4056-951B-F953FDFA2F92}"/>
              </a:ext>
            </a:extLst>
          </p:cNvPr>
          <p:cNvSpPr/>
          <p:nvPr userDrawn="1"/>
        </p:nvSpPr>
        <p:spPr>
          <a:xfrm>
            <a:off x="4141489" y="3075389"/>
            <a:ext cx="3960001" cy="401132"/>
          </a:xfrm>
          <a:prstGeom prst="ellipse">
            <a:avLst/>
          </a:prstGeom>
          <a:solidFill>
            <a:schemeClr val="tx1">
              <a:lumMod val="50000"/>
              <a:lumOff val="5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65" name="Oval 64">
            <a:extLst>
              <a:ext uri="{FF2B5EF4-FFF2-40B4-BE49-F238E27FC236}">
                <a16:creationId xmlns:a16="http://schemas.microsoft.com/office/drawing/2014/main" id="{461FFD45-86E5-4164-9F94-080F3824C6DC}"/>
              </a:ext>
            </a:extLst>
          </p:cNvPr>
          <p:cNvSpPr/>
          <p:nvPr userDrawn="1"/>
        </p:nvSpPr>
        <p:spPr>
          <a:xfrm>
            <a:off x="5296195" y="2664661"/>
            <a:ext cx="4434586" cy="449205"/>
          </a:xfrm>
          <a:prstGeom prst="ellipse">
            <a:avLst/>
          </a:prstGeom>
          <a:solidFill>
            <a:schemeClr val="tx1">
              <a:lumMod val="50000"/>
              <a:lumOff val="5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59" name="Oval 58">
            <a:extLst>
              <a:ext uri="{FF2B5EF4-FFF2-40B4-BE49-F238E27FC236}">
                <a16:creationId xmlns:a16="http://schemas.microsoft.com/office/drawing/2014/main" id="{9FC722FF-80D1-44CB-B2C5-E42865360128}"/>
              </a:ext>
            </a:extLst>
          </p:cNvPr>
          <p:cNvSpPr/>
          <p:nvPr userDrawn="1"/>
        </p:nvSpPr>
        <p:spPr>
          <a:xfrm>
            <a:off x="2480718" y="2718783"/>
            <a:ext cx="4218052" cy="427271"/>
          </a:xfrm>
          <a:prstGeom prst="ellipse">
            <a:avLst/>
          </a:prstGeom>
          <a:solidFill>
            <a:schemeClr val="tx1">
              <a:lumMod val="50000"/>
              <a:lumOff val="5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grpSp>
        <p:nvGrpSpPr>
          <p:cNvPr id="2" name="Group 1">
            <a:extLst>
              <a:ext uri="{FF2B5EF4-FFF2-40B4-BE49-F238E27FC236}">
                <a16:creationId xmlns:a16="http://schemas.microsoft.com/office/drawing/2014/main" id="{F4F8D9D4-2991-48AF-A8F0-FC6FEB1D2061}"/>
              </a:ext>
            </a:extLst>
          </p:cNvPr>
          <p:cNvGrpSpPr/>
          <p:nvPr userDrawn="1"/>
        </p:nvGrpSpPr>
        <p:grpSpPr>
          <a:xfrm>
            <a:off x="5985240" y="1330275"/>
            <a:ext cx="2865724" cy="1574521"/>
            <a:chOff x="-548507" y="477868"/>
            <a:chExt cx="11570449" cy="6357177"/>
          </a:xfrm>
        </p:grpSpPr>
        <p:sp>
          <p:nvSpPr>
            <p:cNvPr id="3" name="Freeform: Shape 2">
              <a:extLst>
                <a:ext uri="{FF2B5EF4-FFF2-40B4-BE49-F238E27FC236}">
                  <a16:creationId xmlns:a16="http://schemas.microsoft.com/office/drawing/2014/main" id="{F08EBDF4-2046-4954-8E40-A25BAAF0FBF9}"/>
                </a:ext>
              </a:extLst>
            </p:cNvPr>
            <p:cNvSpPr/>
            <p:nvPr/>
          </p:nvSpPr>
          <p:spPr>
            <a:xfrm>
              <a:off x="-482765" y="6440599"/>
              <a:ext cx="11438966" cy="394446"/>
            </a:xfrm>
            <a:custGeom>
              <a:avLst/>
              <a:gdLst>
                <a:gd name="connsiteX0" fmla="*/ 1605439 w 1657350"/>
                <a:gd name="connsiteY0" fmla="*/ 54769 h 57150"/>
                <a:gd name="connsiteX1" fmla="*/ 1652111 w 1657350"/>
                <a:gd name="connsiteY1" fmla="*/ 22384 h 57150"/>
                <a:gd name="connsiteX2" fmla="*/ 1652111 w 1657350"/>
                <a:gd name="connsiteY2" fmla="*/ 22384 h 57150"/>
                <a:gd name="connsiteX3" fmla="*/ 1636871 w 1657350"/>
                <a:gd name="connsiteY3" fmla="*/ 7144 h 57150"/>
                <a:gd name="connsiteX4" fmla="*/ 44291 w 1657350"/>
                <a:gd name="connsiteY4" fmla="*/ 12859 h 57150"/>
                <a:gd name="connsiteX5" fmla="*/ 23336 w 1657350"/>
                <a:gd name="connsiteY5" fmla="*/ 12859 h 57150"/>
                <a:gd name="connsiteX6" fmla="*/ 7144 w 1657350"/>
                <a:gd name="connsiteY6" fmla="*/ 26194 h 57150"/>
                <a:gd name="connsiteX7" fmla="*/ 7144 w 1657350"/>
                <a:gd name="connsiteY7" fmla="*/ 26194 h 57150"/>
                <a:gd name="connsiteX8" fmla="*/ 50959 w 1657350"/>
                <a:gd name="connsiteY8" fmla="*/ 53816 h 57150"/>
                <a:gd name="connsiteX9" fmla="*/ 51911 w 1657350"/>
                <a:gd name="connsiteY9" fmla="*/ 54769 h 57150"/>
                <a:gd name="connsiteX10" fmla="*/ 51911 w 1657350"/>
                <a:gd name="connsiteY10" fmla="*/ 54769 h 57150"/>
                <a:gd name="connsiteX11" fmla="*/ 56674 w 1657350"/>
                <a:gd name="connsiteY11" fmla="*/ 5476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7350" h="57150">
                  <a:moveTo>
                    <a:pt x="1605439" y="54769"/>
                  </a:moveTo>
                  <a:cubicBezTo>
                    <a:pt x="1605439" y="54769"/>
                    <a:pt x="1638776" y="50959"/>
                    <a:pt x="1652111" y="22384"/>
                  </a:cubicBezTo>
                  <a:lnTo>
                    <a:pt x="1652111" y="22384"/>
                  </a:lnTo>
                  <a:cubicBezTo>
                    <a:pt x="1652111" y="13811"/>
                    <a:pt x="1645444" y="7144"/>
                    <a:pt x="1636871" y="7144"/>
                  </a:cubicBezTo>
                  <a:lnTo>
                    <a:pt x="44291" y="12859"/>
                  </a:lnTo>
                  <a:lnTo>
                    <a:pt x="23336" y="12859"/>
                  </a:lnTo>
                  <a:cubicBezTo>
                    <a:pt x="14764" y="12859"/>
                    <a:pt x="7144" y="18574"/>
                    <a:pt x="7144" y="26194"/>
                  </a:cubicBezTo>
                  <a:lnTo>
                    <a:pt x="7144" y="26194"/>
                  </a:lnTo>
                  <a:cubicBezTo>
                    <a:pt x="17621" y="45244"/>
                    <a:pt x="40481" y="51911"/>
                    <a:pt x="50959" y="53816"/>
                  </a:cubicBezTo>
                  <a:lnTo>
                    <a:pt x="51911" y="54769"/>
                  </a:lnTo>
                  <a:cubicBezTo>
                    <a:pt x="51911" y="54769"/>
                    <a:pt x="51911" y="54769"/>
                    <a:pt x="51911" y="54769"/>
                  </a:cubicBezTo>
                  <a:lnTo>
                    <a:pt x="56674" y="54769"/>
                  </a:lnTo>
                </a:path>
              </a:pathLst>
            </a:custGeom>
            <a:solidFill>
              <a:srgbClr val="5F6767"/>
            </a:solidFill>
            <a:ln w="9525"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AF3EF80F-A667-4956-85F0-9FA25E979833}"/>
                </a:ext>
              </a:extLst>
            </p:cNvPr>
            <p:cNvSpPr/>
            <p:nvPr/>
          </p:nvSpPr>
          <p:spPr>
            <a:xfrm>
              <a:off x="700575" y="477868"/>
              <a:ext cx="9072285" cy="5916709"/>
            </a:xfrm>
            <a:custGeom>
              <a:avLst/>
              <a:gdLst>
                <a:gd name="connsiteX0" fmla="*/ 1311116 w 1314450"/>
                <a:gd name="connsiteY0" fmla="*/ 813911 h 857250"/>
                <a:gd name="connsiteX1" fmla="*/ 1281589 w 1314450"/>
                <a:gd name="connsiteY1" fmla="*/ 852964 h 857250"/>
                <a:gd name="connsiteX2" fmla="*/ 36671 w 1314450"/>
                <a:gd name="connsiteY2" fmla="*/ 852964 h 857250"/>
                <a:gd name="connsiteX3" fmla="*/ 7144 w 1314450"/>
                <a:gd name="connsiteY3" fmla="*/ 813911 h 857250"/>
                <a:gd name="connsiteX4" fmla="*/ 7144 w 1314450"/>
                <a:gd name="connsiteY4" fmla="*/ 46196 h 857250"/>
                <a:gd name="connsiteX5" fmla="*/ 36671 w 1314450"/>
                <a:gd name="connsiteY5" fmla="*/ 7144 h 857250"/>
                <a:gd name="connsiteX6" fmla="*/ 1281589 w 1314450"/>
                <a:gd name="connsiteY6" fmla="*/ 7144 h 857250"/>
                <a:gd name="connsiteX7" fmla="*/ 1311116 w 1314450"/>
                <a:gd name="connsiteY7" fmla="*/ 46196 h 857250"/>
                <a:gd name="connsiteX8" fmla="*/ 1311116 w 1314450"/>
                <a:gd name="connsiteY8" fmla="*/ 81391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0" h="857250">
                  <a:moveTo>
                    <a:pt x="1311116" y="813911"/>
                  </a:moveTo>
                  <a:cubicBezTo>
                    <a:pt x="1311116" y="834866"/>
                    <a:pt x="1297781" y="852964"/>
                    <a:pt x="1281589" y="852964"/>
                  </a:cubicBezTo>
                  <a:lnTo>
                    <a:pt x="36671" y="852964"/>
                  </a:lnTo>
                  <a:cubicBezTo>
                    <a:pt x="20479" y="852964"/>
                    <a:pt x="7144" y="835819"/>
                    <a:pt x="7144" y="813911"/>
                  </a:cubicBezTo>
                  <a:lnTo>
                    <a:pt x="7144" y="46196"/>
                  </a:lnTo>
                  <a:cubicBezTo>
                    <a:pt x="7144" y="25241"/>
                    <a:pt x="20479" y="7144"/>
                    <a:pt x="36671" y="7144"/>
                  </a:cubicBezTo>
                  <a:lnTo>
                    <a:pt x="1281589" y="7144"/>
                  </a:lnTo>
                  <a:cubicBezTo>
                    <a:pt x="1297781" y="7144"/>
                    <a:pt x="1311116" y="24289"/>
                    <a:pt x="1311116" y="46196"/>
                  </a:cubicBezTo>
                  <a:lnTo>
                    <a:pt x="1311116" y="813911"/>
                  </a:lnTo>
                  <a:close/>
                </a:path>
              </a:pathLst>
            </a:custGeom>
            <a:solidFill>
              <a:srgbClr val="000000"/>
            </a:solidFill>
            <a:ln w="952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BC674F7A-574D-4F6D-82C6-B0CFFBF8B784}"/>
                </a:ext>
              </a:extLst>
            </p:cNvPr>
            <p:cNvSpPr/>
            <p:nvPr/>
          </p:nvSpPr>
          <p:spPr>
            <a:xfrm>
              <a:off x="1088451" y="839448"/>
              <a:ext cx="8283390" cy="5062073"/>
            </a:xfrm>
            <a:custGeom>
              <a:avLst/>
              <a:gdLst>
                <a:gd name="connsiteX0" fmla="*/ 7144 w 1200150"/>
                <a:gd name="connsiteY0" fmla="*/ 7144 h 733425"/>
                <a:gd name="connsiteX1" fmla="*/ 1196816 w 1200150"/>
                <a:gd name="connsiteY1" fmla="*/ 7144 h 733425"/>
                <a:gd name="connsiteX2" fmla="*/ 1196816 w 1200150"/>
                <a:gd name="connsiteY2" fmla="*/ 730091 h 733425"/>
                <a:gd name="connsiteX3" fmla="*/ 7144 w 1200150"/>
                <a:gd name="connsiteY3" fmla="*/ 730091 h 733425"/>
              </a:gdLst>
              <a:ahLst/>
              <a:cxnLst>
                <a:cxn ang="0">
                  <a:pos x="connsiteX0" y="connsiteY0"/>
                </a:cxn>
                <a:cxn ang="0">
                  <a:pos x="connsiteX1" y="connsiteY1"/>
                </a:cxn>
                <a:cxn ang="0">
                  <a:pos x="connsiteX2" y="connsiteY2"/>
                </a:cxn>
                <a:cxn ang="0">
                  <a:pos x="connsiteX3" y="connsiteY3"/>
                </a:cxn>
              </a:cxnLst>
              <a:rect l="l" t="t" r="r" b="b"/>
              <a:pathLst>
                <a:path w="1200150" h="733425">
                  <a:moveTo>
                    <a:pt x="7144" y="7144"/>
                  </a:moveTo>
                  <a:lnTo>
                    <a:pt x="1196816" y="7144"/>
                  </a:lnTo>
                  <a:lnTo>
                    <a:pt x="1196816" y="730091"/>
                  </a:lnTo>
                  <a:lnTo>
                    <a:pt x="7144" y="730091"/>
                  </a:lnTo>
                  <a:close/>
                </a:path>
              </a:pathLst>
            </a:custGeom>
            <a:solidFill>
              <a:srgbClr val="F2F2F2"/>
            </a:solid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6E794F69-AE6D-4F14-8AAB-5A5899FA3606}"/>
                </a:ext>
              </a:extLst>
            </p:cNvPr>
            <p:cNvSpPr/>
            <p:nvPr/>
          </p:nvSpPr>
          <p:spPr>
            <a:xfrm>
              <a:off x="-548507" y="6164484"/>
              <a:ext cx="11570449" cy="460187"/>
            </a:xfrm>
            <a:custGeom>
              <a:avLst/>
              <a:gdLst>
                <a:gd name="connsiteX0" fmla="*/ 50006 w 1676400"/>
                <a:gd name="connsiteY0" fmla="*/ 7144 h 66675"/>
                <a:gd name="connsiteX1" fmla="*/ 1630204 w 1676400"/>
                <a:gd name="connsiteY1" fmla="*/ 7144 h 66675"/>
                <a:gd name="connsiteX2" fmla="*/ 1672114 w 1676400"/>
                <a:gd name="connsiteY2" fmla="*/ 49054 h 66675"/>
                <a:gd name="connsiteX3" fmla="*/ 1672114 w 1676400"/>
                <a:gd name="connsiteY3" fmla="*/ 57626 h 66675"/>
                <a:gd name="connsiteX4" fmla="*/ 1656874 w 1676400"/>
                <a:gd name="connsiteY4" fmla="*/ 62389 h 66675"/>
                <a:gd name="connsiteX5" fmla="*/ 1654016 w 1676400"/>
                <a:gd name="connsiteY5" fmla="*/ 62389 h 66675"/>
                <a:gd name="connsiteX6" fmla="*/ 29051 w 1676400"/>
                <a:gd name="connsiteY6" fmla="*/ 62389 h 66675"/>
                <a:gd name="connsiteX7" fmla="*/ 21431 w 1676400"/>
                <a:gd name="connsiteY7" fmla="*/ 63341 h 66675"/>
                <a:gd name="connsiteX8" fmla="*/ 7144 w 1676400"/>
                <a:gd name="connsiteY8" fmla="*/ 55721 h 66675"/>
                <a:gd name="connsiteX9" fmla="*/ 7144 w 1676400"/>
                <a:gd name="connsiteY9" fmla="*/ 48101 h 66675"/>
                <a:gd name="connsiteX10" fmla="*/ 50006 w 1676400"/>
                <a:gd name="connsiteY10"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6400" h="66675">
                  <a:moveTo>
                    <a:pt x="50006" y="7144"/>
                  </a:moveTo>
                  <a:lnTo>
                    <a:pt x="1630204" y="7144"/>
                  </a:lnTo>
                  <a:cubicBezTo>
                    <a:pt x="1653064" y="7144"/>
                    <a:pt x="1672114" y="26194"/>
                    <a:pt x="1672114" y="49054"/>
                  </a:cubicBezTo>
                  <a:lnTo>
                    <a:pt x="1672114" y="57626"/>
                  </a:lnTo>
                  <a:cubicBezTo>
                    <a:pt x="1672114" y="57626"/>
                    <a:pt x="1674019" y="64294"/>
                    <a:pt x="1656874" y="62389"/>
                  </a:cubicBezTo>
                  <a:cubicBezTo>
                    <a:pt x="1655921" y="62389"/>
                    <a:pt x="1654969" y="62389"/>
                    <a:pt x="1654016" y="62389"/>
                  </a:cubicBezTo>
                  <a:lnTo>
                    <a:pt x="29051" y="62389"/>
                  </a:lnTo>
                  <a:cubicBezTo>
                    <a:pt x="26194" y="62389"/>
                    <a:pt x="24289" y="62389"/>
                    <a:pt x="21431" y="63341"/>
                  </a:cubicBezTo>
                  <a:cubicBezTo>
                    <a:pt x="16669" y="64294"/>
                    <a:pt x="8096" y="64294"/>
                    <a:pt x="7144" y="55721"/>
                  </a:cubicBezTo>
                  <a:lnTo>
                    <a:pt x="7144" y="48101"/>
                  </a:lnTo>
                  <a:cubicBezTo>
                    <a:pt x="8096" y="25241"/>
                    <a:pt x="26194" y="7144"/>
                    <a:pt x="50006" y="7144"/>
                  </a:cubicBezTo>
                  <a:close/>
                </a:path>
              </a:pathLst>
            </a:custGeom>
            <a:solidFill>
              <a:srgbClr val="CCCCCC"/>
            </a:solidFill>
            <a:ln w="9525" cap="flat">
              <a:noFill/>
              <a:prstDash val="solid"/>
              <a:miter/>
            </a:ln>
          </p:spPr>
          <p:txBody>
            <a:bodyPr rtlCol="0" anchor="ctr"/>
            <a:lstStyle/>
            <a:p>
              <a:endParaRPr lang="en-US" dirty="0"/>
            </a:p>
          </p:txBody>
        </p:sp>
        <p:sp>
          <p:nvSpPr>
            <p:cNvPr id="7" name="Freeform: Shape 6">
              <a:extLst>
                <a:ext uri="{FF2B5EF4-FFF2-40B4-BE49-F238E27FC236}">
                  <a16:creationId xmlns:a16="http://schemas.microsoft.com/office/drawing/2014/main" id="{3ADFF094-E7AF-45BF-AE35-9A55DADA7A25}"/>
                </a:ext>
              </a:extLst>
            </p:cNvPr>
            <p:cNvSpPr/>
            <p:nvPr/>
          </p:nvSpPr>
          <p:spPr>
            <a:xfrm>
              <a:off x="4438629" y="6215033"/>
              <a:ext cx="1618413" cy="184076"/>
            </a:xfrm>
            <a:custGeom>
              <a:avLst/>
              <a:gdLst>
                <a:gd name="connsiteX0" fmla="*/ 1478513 w 1618413"/>
                <a:gd name="connsiteY0" fmla="*/ 177499 h 184076"/>
                <a:gd name="connsiteX1" fmla="*/ 1485084 w 1618413"/>
                <a:gd name="connsiteY1" fmla="*/ 177499 h 184076"/>
                <a:gd name="connsiteX2" fmla="*/ 1502686 w 1618413"/>
                <a:gd name="connsiteY2" fmla="*/ 178122 h 184076"/>
                <a:gd name="connsiteX3" fmla="*/ 1499879 w 1618413"/>
                <a:gd name="connsiteY3" fmla="*/ 178526 h 184076"/>
                <a:gd name="connsiteX4" fmla="*/ 1478513 w 1618413"/>
                <a:gd name="connsiteY4" fmla="*/ 177499 h 184076"/>
                <a:gd name="connsiteX5" fmla="*/ 84799 w 1618413"/>
                <a:gd name="connsiteY5" fmla="*/ 170928 h 184076"/>
                <a:gd name="connsiteX6" fmla="*/ 117666 w 1618413"/>
                <a:gd name="connsiteY6" fmla="*/ 177499 h 184076"/>
                <a:gd name="connsiteX7" fmla="*/ 104518 w 1618413"/>
                <a:gd name="connsiteY7" fmla="*/ 177499 h 184076"/>
                <a:gd name="connsiteX8" fmla="*/ 84799 w 1618413"/>
                <a:gd name="connsiteY8" fmla="*/ 170928 h 184076"/>
                <a:gd name="connsiteX9" fmla="*/ 1603418 w 1618413"/>
                <a:gd name="connsiteY9" fmla="*/ 0 h 184076"/>
                <a:gd name="connsiteX10" fmla="*/ 1616567 w 1618413"/>
                <a:gd name="connsiteY10" fmla="*/ 0 h 184076"/>
                <a:gd name="connsiteX11" fmla="*/ 1511177 w 1618413"/>
                <a:gd name="connsiteY11" fmla="*/ 178423 h 184076"/>
                <a:gd name="connsiteX12" fmla="*/ 1502686 w 1618413"/>
                <a:gd name="connsiteY12" fmla="*/ 178122 h 184076"/>
                <a:gd name="connsiteX13" fmla="*/ 1521501 w 1618413"/>
                <a:gd name="connsiteY13" fmla="*/ 175419 h 184076"/>
                <a:gd name="connsiteX14" fmla="*/ 1603418 w 1618413"/>
                <a:gd name="connsiteY14" fmla="*/ 6571 h 184076"/>
                <a:gd name="connsiteX15" fmla="*/ 5911 w 1618413"/>
                <a:gd name="connsiteY15" fmla="*/ 0 h 184076"/>
                <a:gd name="connsiteX16" fmla="*/ 19060 w 1618413"/>
                <a:gd name="connsiteY16" fmla="*/ 6571 h 184076"/>
                <a:gd name="connsiteX17" fmla="*/ 91379 w 1618413"/>
                <a:gd name="connsiteY17" fmla="*/ 184076 h 184076"/>
                <a:gd name="connsiteX18" fmla="*/ 5911 w 1618413"/>
                <a:gd name="connsiteY18" fmla="*/ 0 h 18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8413" h="184076">
                  <a:moveTo>
                    <a:pt x="1478513" y="177499"/>
                  </a:moveTo>
                  <a:lnTo>
                    <a:pt x="1485084" y="177499"/>
                  </a:lnTo>
                  <a:lnTo>
                    <a:pt x="1502686" y="178122"/>
                  </a:lnTo>
                  <a:lnTo>
                    <a:pt x="1499879" y="178526"/>
                  </a:lnTo>
                  <a:cubicBezTo>
                    <a:pt x="1487142" y="179142"/>
                    <a:pt x="1478513" y="177499"/>
                    <a:pt x="1478513" y="177499"/>
                  </a:cubicBezTo>
                  <a:close/>
                  <a:moveTo>
                    <a:pt x="84799" y="170928"/>
                  </a:moveTo>
                  <a:cubicBezTo>
                    <a:pt x="97947" y="177499"/>
                    <a:pt x="104518" y="177499"/>
                    <a:pt x="117666" y="177499"/>
                  </a:cubicBezTo>
                  <a:lnTo>
                    <a:pt x="104518" y="177499"/>
                  </a:lnTo>
                  <a:cubicBezTo>
                    <a:pt x="97947" y="177499"/>
                    <a:pt x="91370" y="177499"/>
                    <a:pt x="84799" y="170928"/>
                  </a:cubicBezTo>
                  <a:close/>
                  <a:moveTo>
                    <a:pt x="1603418" y="0"/>
                  </a:moveTo>
                  <a:lnTo>
                    <a:pt x="1616567" y="0"/>
                  </a:lnTo>
                  <a:cubicBezTo>
                    <a:pt x="1631361" y="152847"/>
                    <a:pt x="1553705" y="176266"/>
                    <a:pt x="1511177" y="178423"/>
                  </a:cubicBezTo>
                  <a:lnTo>
                    <a:pt x="1502686" y="178122"/>
                  </a:lnTo>
                  <a:lnTo>
                    <a:pt x="1521501" y="175419"/>
                  </a:lnTo>
                  <a:cubicBezTo>
                    <a:pt x="1560791" y="165788"/>
                    <a:pt x="1611636" y="129836"/>
                    <a:pt x="1603418" y="6571"/>
                  </a:cubicBezTo>
                  <a:close/>
                  <a:moveTo>
                    <a:pt x="5911" y="0"/>
                  </a:moveTo>
                  <a:lnTo>
                    <a:pt x="19060" y="6571"/>
                  </a:lnTo>
                  <a:cubicBezTo>
                    <a:pt x="19060" y="6571"/>
                    <a:pt x="-20385" y="144631"/>
                    <a:pt x="91379" y="184076"/>
                  </a:cubicBezTo>
                  <a:cubicBezTo>
                    <a:pt x="-33534" y="151202"/>
                    <a:pt x="5911" y="0"/>
                    <a:pt x="5911" y="0"/>
                  </a:cubicBezTo>
                  <a:close/>
                </a:path>
              </a:pathLst>
            </a:custGeom>
            <a:solidFill>
              <a:srgbClr val="4D4D4D"/>
            </a:solidFill>
            <a:ln w="9525" cap="flat">
              <a:noFill/>
              <a:prstDash val="solid"/>
              <a:miter/>
            </a:ln>
          </p:spPr>
          <p:txBody>
            <a:bodyPr rtlCol="0" anchor="ctr"/>
            <a:lstStyle/>
            <a:p>
              <a:endParaRPr lang="en-US"/>
            </a:p>
          </p:txBody>
        </p:sp>
        <p:grpSp>
          <p:nvGrpSpPr>
            <p:cNvPr id="8" name="Group 7">
              <a:extLst>
                <a:ext uri="{FF2B5EF4-FFF2-40B4-BE49-F238E27FC236}">
                  <a16:creationId xmlns:a16="http://schemas.microsoft.com/office/drawing/2014/main" id="{DF7E5E9D-13A5-41B8-B596-7894869380C3}"/>
                </a:ext>
              </a:extLst>
            </p:cNvPr>
            <p:cNvGrpSpPr/>
            <p:nvPr/>
          </p:nvGrpSpPr>
          <p:grpSpPr>
            <a:xfrm>
              <a:off x="1606" y="6382978"/>
              <a:ext cx="413937" cy="115242"/>
              <a:chOff x="5955" y="6353672"/>
              <a:chExt cx="413937" cy="115242"/>
            </a:xfrm>
          </p:grpSpPr>
          <p:sp>
            <p:nvSpPr>
              <p:cNvPr id="13" name="Rectangle: Rounded Corners 12">
                <a:extLst>
                  <a:ext uri="{FF2B5EF4-FFF2-40B4-BE49-F238E27FC236}">
                    <a16:creationId xmlns:a16="http://schemas.microsoft.com/office/drawing/2014/main" id="{F588B949-0398-45A9-8C3E-134D205AA41C}"/>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2A62A09C-8FA6-4C98-B3DF-527A292384FC}"/>
                  </a:ext>
                </a:extLst>
              </p:cNvPr>
              <p:cNvSpPr/>
              <p:nvPr/>
            </p:nvSpPr>
            <p:spPr>
              <a:xfrm>
                <a:off x="99417" y="6382279"/>
                <a:ext cx="227012"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a:extLst>
                <a:ext uri="{FF2B5EF4-FFF2-40B4-BE49-F238E27FC236}">
                  <a16:creationId xmlns:a16="http://schemas.microsoft.com/office/drawing/2014/main" id="{159750DD-33F2-43B2-94A1-EC540B87E80C}"/>
                </a:ext>
              </a:extLst>
            </p:cNvPr>
            <p:cNvGrpSpPr/>
            <p:nvPr/>
          </p:nvGrpSpPr>
          <p:grpSpPr>
            <a:xfrm>
              <a:off x="9855291" y="6381600"/>
              <a:ext cx="885989" cy="115242"/>
              <a:chOff x="5955" y="6353672"/>
              <a:chExt cx="413937" cy="115242"/>
            </a:xfrm>
          </p:grpSpPr>
          <p:sp>
            <p:nvSpPr>
              <p:cNvPr id="11" name="Rectangle: Rounded Corners 10">
                <a:extLst>
                  <a:ext uri="{FF2B5EF4-FFF2-40B4-BE49-F238E27FC236}">
                    <a16:creationId xmlns:a16="http://schemas.microsoft.com/office/drawing/2014/main" id="{0B0A2961-9A19-4350-AF6C-0A9C359EB83E}"/>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A80DCDAB-B599-46E1-B14E-9CB874D6C636}"/>
                  </a:ext>
                </a:extLst>
              </p:cNvPr>
              <p:cNvSpPr/>
              <p:nvPr/>
            </p:nvSpPr>
            <p:spPr>
              <a:xfrm>
                <a:off x="84761" y="6382279"/>
                <a:ext cx="256326"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reeform: Shape 9">
              <a:extLst>
                <a:ext uri="{FF2B5EF4-FFF2-40B4-BE49-F238E27FC236}">
                  <a16:creationId xmlns:a16="http://schemas.microsoft.com/office/drawing/2014/main" id="{2D974ED3-193A-4E6A-84FE-DD702B68343C}"/>
                </a:ext>
              </a:extLst>
            </p:cNvPr>
            <p:cNvSpPr/>
            <p:nvPr/>
          </p:nvSpPr>
          <p:spPr>
            <a:xfrm>
              <a:off x="3892805" y="496953"/>
              <a:ext cx="5479036" cy="5431217"/>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grpSp>
        <p:nvGrpSpPr>
          <p:cNvPr id="15" name="Graphic 14">
            <a:extLst>
              <a:ext uri="{FF2B5EF4-FFF2-40B4-BE49-F238E27FC236}">
                <a16:creationId xmlns:a16="http://schemas.microsoft.com/office/drawing/2014/main" id="{8A848864-2A39-447D-B6BF-CC8044BC2A7E}"/>
              </a:ext>
            </a:extLst>
          </p:cNvPr>
          <p:cNvGrpSpPr/>
          <p:nvPr userDrawn="1"/>
        </p:nvGrpSpPr>
        <p:grpSpPr>
          <a:xfrm>
            <a:off x="3197852" y="589080"/>
            <a:ext cx="2976015" cy="2340686"/>
            <a:chOff x="2444748" y="555045"/>
            <a:chExt cx="7282048" cy="5727454"/>
          </a:xfrm>
        </p:grpSpPr>
        <p:sp>
          <p:nvSpPr>
            <p:cNvPr id="16" name="Freeform: Shape 15">
              <a:extLst>
                <a:ext uri="{FF2B5EF4-FFF2-40B4-BE49-F238E27FC236}">
                  <a16:creationId xmlns:a16="http://schemas.microsoft.com/office/drawing/2014/main" id="{540261CD-EFAB-4459-A091-5B3D944A1C27}"/>
                </a:ext>
              </a:extLst>
            </p:cNvPr>
            <p:cNvSpPr/>
            <p:nvPr/>
          </p:nvSpPr>
          <p:spPr>
            <a:xfrm>
              <a:off x="4964693"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A898E678-7BBC-48E9-BE5B-2FC07087B2BC}"/>
                </a:ext>
              </a:extLst>
            </p:cNvPr>
            <p:cNvSpPr/>
            <p:nvPr/>
          </p:nvSpPr>
          <p:spPr>
            <a:xfrm>
              <a:off x="2444748" y="555045"/>
              <a:ext cx="7282048"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endParaRPr lang="en-US" dirty="0"/>
            </a:p>
          </p:txBody>
        </p:sp>
        <p:sp>
          <p:nvSpPr>
            <p:cNvPr id="18" name="Freeform: Shape 17">
              <a:extLst>
                <a:ext uri="{FF2B5EF4-FFF2-40B4-BE49-F238E27FC236}">
                  <a16:creationId xmlns:a16="http://schemas.microsoft.com/office/drawing/2014/main" id="{1EDBF6F4-F4E1-42CE-918E-46EBB68FF951}"/>
                </a:ext>
              </a:extLst>
            </p:cNvPr>
            <p:cNvSpPr/>
            <p:nvPr/>
          </p:nvSpPr>
          <p:spPr>
            <a:xfrm>
              <a:off x="8706599" y="5435655"/>
              <a:ext cx="490925"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D39435E-2DCE-4E65-B8DB-B8A01FC6E01F}"/>
                </a:ext>
              </a:extLst>
            </p:cNvPr>
            <p:cNvSpPr/>
            <p:nvPr/>
          </p:nvSpPr>
          <p:spPr>
            <a:xfrm>
              <a:off x="2481568" y="595956"/>
              <a:ext cx="7200228"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rgbClr val="231F20"/>
            </a:solidFill>
            <a:ln w="9525" cap="flat">
              <a:noFill/>
              <a:prstDash val="solid"/>
              <a:miter/>
            </a:ln>
          </p:spPr>
          <p:txBody>
            <a:bodyPr rtlCol="0" anchor="ctr"/>
            <a:lstStyle/>
            <a:p>
              <a:endParaRPr lang="en-US" dirty="0"/>
            </a:p>
          </p:txBody>
        </p:sp>
        <p:sp>
          <p:nvSpPr>
            <p:cNvPr id="20" name="Freeform: Shape 19">
              <a:extLst>
                <a:ext uri="{FF2B5EF4-FFF2-40B4-BE49-F238E27FC236}">
                  <a16:creationId xmlns:a16="http://schemas.microsoft.com/office/drawing/2014/main" id="{2386D12B-FF42-4F37-A3FD-228C31675D4B}"/>
                </a:ext>
              </a:extLst>
            </p:cNvPr>
            <p:cNvSpPr/>
            <p:nvPr/>
          </p:nvSpPr>
          <p:spPr>
            <a:xfrm>
              <a:off x="4968919"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endParaRPr lang="en-US" dirty="0"/>
            </a:p>
          </p:txBody>
        </p:sp>
        <p:sp>
          <p:nvSpPr>
            <p:cNvPr id="21" name="Freeform: Shape 20">
              <a:extLst>
                <a:ext uri="{FF2B5EF4-FFF2-40B4-BE49-F238E27FC236}">
                  <a16:creationId xmlns:a16="http://schemas.microsoft.com/office/drawing/2014/main" id="{479AF04E-5C59-470A-813A-91E8CB2EB355}"/>
                </a:ext>
              </a:extLst>
            </p:cNvPr>
            <p:cNvSpPr/>
            <p:nvPr/>
          </p:nvSpPr>
          <p:spPr>
            <a:xfrm>
              <a:off x="2481568" y="4903820"/>
              <a:ext cx="7200228"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9C9C9ACC-2E7D-44B0-BCC0-AF573A66E898}"/>
                </a:ext>
              </a:extLst>
            </p:cNvPr>
            <p:cNvSpPr/>
            <p:nvPr/>
          </p:nvSpPr>
          <p:spPr>
            <a:xfrm>
              <a:off x="2747714" y="910966"/>
              <a:ext cx="6676116"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5E452942-6998-424B-BA1A-EFCCA6713E32}"/>
                </a:ext>
              </a:extLst>
            </p:cNvPr>
            <p:cNvSpPr/>
            <p:nvPr/>
          </p:nvSpPr>
          <p:spPr>
            <a:xfrm>
              <a:off x="5654591" y="939518"/>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63" name="그림 개체 틀 2">
            <a:extLst>
              <a:ext uri="{FF2B5EF4-FFF2-40B4-BE49-F238E27FC236}">
                <a16:creationId xmlns:a16="http://schemas.microsoft.com/office/drawing/2014/main" id="{161051AD-0D58-4407-BB68-236DEFCA9594}"/>
              </a:ext>
            </a:extLst>
          </p:cNvPr>
          <p:cNvSpPr>
            <a:spLocks noGrp="1"/>
          </p:cNvSpPr>
          <p:nvPr>
            <p:ph type="pic" sz="quarter" idx="17" hasCustomPrompt="1"/>
          </p:nvPr>
        </p:nvSpPr>
        <p:spPr>
          <a:xfrm>
            <a:off x="6373004" y="1430123"/>
            <a:ext cx="2101955" cy="1250062"/>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 And Send To Back</a:t>
            </a:r>
            <a:endParaRPr lang="ko-KR" altLang="en-US" dirty="0"/>
          </a:p>
        </p:txBody>
      </p:sp>
      <p:sp>
        <p:nvSpPr>
          <p:cNvPr id="62" name="그림 개체 틀 2">
            <a:extLst>
              <a:ext uri="{FF2B5EF4-FFF2-40B4-BE49-F238E27FC236}">
                <a16:creationId xmlns:a16="http://schemas.microsoft.com/office/drawing/2014/main" id="{29B598C8-35C5-41B6-83FC-3FBDB5D84036}"/>
              </a:ext>
            </a:extLst>
          </p:cNvPr>
          <p:cNvSpPr>
            <a:spLocks noGrp="1"/>
          </p:cNvSpPr>
          <p:nvPr>
            <p:ph type="pic" sz="quarter" idx="16" hasCustomPrompt="1"/>
          </p:nvPr>
        </p:nvSpPr>
        <p:spPr>
          <a:xfrm>
            <a:off x="3305977" y="698806"/>
            <a:ext cx="2755721" cy="1584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 And Send To Back</a:t>
            </a:r>
            <a:endParaRPr lang="ko-KR" altLang="en-US" dirty="0"/>
          </a:p>
        </p:txBody>
      </p:sp>
      <p:sp>
        <p:nvSpPr>
          <p:cNvPr id="35" name="Isosceles Triangle 34">
            <a:extLst>
              <a:ext uri="{FF2B5EF4-FFF2-40B4-BE49-F238E27FC236}">
                <a16:creationId xmlns:a16="http://schemas.microsoft.com/office/drawing/2014/main" id="{0E287AF0-FA95-4762-B8E2-671D58550EB9}"/>
              </a:ext>
            </a:extLst>
          </p:cNvPr>
          <p:cNvSpPr/>
          <p:nvPr userDrawn="1"/>
        </p:nvSpPr>
        <p:spPr>
          <a:xfrm rot="5400000">
            <a:off x="-1449000" y="1449000"/>
            <a:ext cx="6858000" cy="3960000"/>
          </a:xfrm>
          <a:prstGeom prst="triangle">
            <a:avLst>
              <a:gd name="adj" fmla="val 498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36" name="Isosceles Triangle 35">
            <a:extLst>
              <a:ext uri="{FF2B5EF4-FFF2-40B4-BE49-F238E27FC236}">
                <a16:creationId xmlns:a16="http://schemas.microsoft.com/office/drawing/2014/main" id="{E8F9923B-6C89-4D4B-A044-7011CD744BA4}"/>
              </a:ext>
            </a:extLst>
          </p:cNvPr>
          <p:cNvSpPr/>
          <p:nvPr userDrawn="1"/>
        </p:nvSpPr>
        <p:spPr>
          <a:xfrm rot="16200000">
            <a:off x="6783000" y="1449001"/>
            <a:ext cx="6858000" cy="3960000"/>
          </a:xfrm>
          <a:prstGeom prst="triangle">
            <a:avLst>
              <a:gd name="adj" fmla="val 498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4" name="그림 개체 틀 2">
            <a:extLst>
              <a:ext uri="{FF2B5EF4-FFF2-40B4-BE49-F238E27FC236}">
                <a16:creationId xmlns:a16="http://schemas.microsoft.com/office/drawing/2014/main" id="{3F019F7B-C14A-4CD4-939C-889E86ECF979}"/>
              </a:ext>
            </a:extLst>
          </p:cNvPr>
          <p:cNvSpPr>
            <a:spLocks noGrp="1"/>
          </p:cNvSpPr>
          <p:nvPr>
            <p:ph type="pic" sz="quarter" idx="18" hasCustomPrompt="1"/>
          </p:nvPr>
        </p:nvSpPr>
        <p:spPr>
          <a:xfrm>
            <a:off x="5707411" y="1901771"/>
            <a:ext cx="793286" cy="1216036"/>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1199585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26674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8_Contents slide layou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8009B150-532D-45FE-A6D6-8A190897518A}"/>
              </a:ext>
            </a:extLst>
          </p:cNvPr>
          <p:cNvSpPr>
            <a:spLocks noGrp="1"/>
          </p:cNvSpPr>
          <p:nvPr userDrawn="1">
            <p:ph type="pic" idx="1" hasCustomPrompt="1"/>
          </p:nvPr>
        </p:nvSpPr>
        <p:spPr>
          <a:xfrm>
            <a:off x="0" y="0"/>
            <a:ext cx="7865615" cy="6858000"/>
          </a:xfrm>
          <a:custGeom>
            <a:avLst/>
            <a:gdLst>
              <a:gd name="connsiteX0" fmla="*/ 0 w 7865615"/>
              <a:gd name="connsiteY0" fmla="*/ 0 h 6858000"/>
              <a:gd name="connsiteX1" fmla="*/ 2246577 w 7865615"/>
              <a:gd name="connsiteY1" fmla="*/ 0 h 6858000"/>
              <a:gd name="connsiteX2" fmla="*/ 3408550 w 7865615"/>
              <a:gd name="connsiteY2" fmla="*/ 0 h 6858000"/>
              <a:gd name="connsiteX3" fmla="*/ 4510701 w 7865615"/>
              <a:gd name="connsiteY3" fmla="*/ 0 h 6858000"/>
              <a:gd name="connsiteX4" fmla="*/ 7804883 w 7865615"/>
              <a:gd name="connsiteY4" fmla="*/ 3294183 h 6858000"/>
              <a:gd name="connsiteX5" fmla="*/ 7804883 w 7865615"/>
              <a:gd name="connsiteY5" fmla="*/ 3587426 h 6858000"/>
              <a:gd name="connsiteX6" fmla="*/ 4534309 w 7865615"/>
              <a:gd name="connsiteY6" fmla="*/ 6858000 h 6858000"/>
              <a:gd name="connsiteX7" fmla="*/ 3384942 w 7865615"/>
              <a:gd name="connsiteY7" fmla="*/ 6858000 h 6858000"/>
              <a:gd name="connsiteX8" fmla="*/ 653352 w 7865615"/>
              <a:gd name="connsiteY8" fmla="*/ 6858000 h 6858000"/>
              <a:gd name="connsiteX9" fmla="*/ 0 w 7865615"/>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65615" h="6858000">
                <a:moveTo>
                  <a:pt x="0" y="0"/>
                </a:moveTo>
                <a:lnTo>
                  <a:pt x="2246577" y="0"/>
                </a:lnTo>
                <a:lnTo>
                  <a:pt x="3408550" y="0"/>
                </a:lnTo>
                <a:lnTo>
                  <a:pt x="4510701" y="0"/>
                </a:lnTo>
                <a:lnTo>
                  <a:pt x="7804883" y="3294183"/>
                </a:lnTo>
                <a:cubicBezTo>
                  <a:pt x="7885860" y="3375159"/>
                  <a:pt x="7885860" y="3506449"/>
                  <a:pt x="7804883" y="3587426"/>
                </a:cubicBezTo>
                <a:lnTo>
                  <a:pt x="4534309" y="6858000"/>
                </a:lnTo>
                <a:lnTo>
                  <a:pt x="3384942" y="6858000"/>
                </a:lnTo>
                <a:lnTo>
                  <a:pt x="653352" y="6858000"/>
                </a:lnTo>
                <a:lnTo>
                  <a:pt x="0" y="6858000"/>
                </a:lnTo>
                <a:close/>
              </a:path>
            </a:pathLst>
          </a:custGeom>
          <a:solidFill>
            <a:schemeClr val="bg1">
              <a:lumMod val="8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21" name="Picture Placeholder 20">
            <a:extLst>
              <a:ext uri="{FF2B5EF4-FFF2-40B4-BE49-F238E27FC236}">
                <a16:creationId xmlns:a16="http://schemas.microsoft.com/office/drawing/2014/main" id="{0B3E2BDC-790D-4A9E-9558-CA4C10A1FB05}"/>
              </a:ext>
            </a:extLst>
          </p:cNvPr>
          <p:cNvSpPr>
            <a:spLocks noGrp="1"/>
          </p:cNvSpPr>
          <p:nvPr userDrawn="1">
            <p:ph type="pic" idx="11" hasCustomPrompt="1"/>
          </p:nvPr>
        </p:nvSpPr>
        <p:spPr>
          <a:xfrm>
            <a:off x="6587381" y="3577044"/>
            <a:ext cx="3100540" cy="3100540"/>
          </a:xfrm>
          <a:custGeom>
            <a:avLst/>
            <a:gdLst>
              <a:gd name="connsiteX0" fmla="*/ 1550270 w 3100540"/>
              <a:gd name="connsiteY0" fmla="*/ 0 h 3100540"/>
              <a:gd name="connsiteX1" fmla="*/ 1677815 w 3100540"/>
              <a:gd name="connsiteY1" fmla="*/ 52831 h 3100540"/>
              <a:gd name="connsiteX2" fmla="*/ 3047709 w 3100540"/>
              <a:gd name="connsiteY2" fmla="*/ 1422726 h 3100540"/>
              <a:gd name="connsiteX3" fmla="*/ 3047709 w 3100540"/>
              <a:gd name="connsiteY3" fmla="*/ 1677816 h 3100540"/>
              <a:gd name="connsiteX4" fmla="*/ 1677816 w 3100540"/>
              <a:gd name="connsiteY4" fmla="*/ 3047710 h 3100540"/>
              <a:gd name="connsiteX5" fmla="*/ 1422726 w 3100540"/>
              <a:gd name="connsiteY5" fmla="*/ 3047710 h 3100540"/>
              <a:gd name="connsiteX6" fmla="*/ 52831 w 3100540"/>
              <a:gd name="connsiteY6" fmla="*/ 1677815 h 3100540"/>
              <a:gd name="connsiteX7" fmla="*/ 52831 w 3100540"/>
              <a:gd name="connsiteY7" fmla="*/ 1422724 h 3100540"/>
              <a:gd name="connsiteX8" fmla="*/ 1422724 w 3100540"/>
              <a:gd name="connsiteY8" fmla="*/ 52831 h 3100540"/>
              <a:gd name="connsiteX9" fmla="*/ 1550270 w 3100540"/>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0" h="3100540">
                <a:moveTo>
                  <a:pt x="1550270" y="0"/>
                </a:moveTo>
                <a:cubicBezTo>
                  <a:pt x="1596432" y="0"/>
                  <a:pt x="1642594" y="17610"/>
                  <a:pt x="1677815" y="52831"/>
                </a:cubicBezTo>
                <a:lnTo>
                  <a:pt x="3047709" y="1422726"/>
                </a:lnTo>
                <a:cubicBezTo>
                  <a:pt x="3118151" y="1493167"/>
                  <a:pt x="3118151" y="1607375"/>
                  <a:pt x="3047709" y="1677816"/>
                </a:cubicBezTo>
                <a:lnTo>
                  <a:pt x="1677816" y="3047710"/>
                </a:lnTo>
                <a:cubicBezTo>
                  <a:pt x="1607375" y="3118151"/>
                  <a:pt x="1493167" y="3118151"/>
                  <a:pt x="1422726" y="3047710"/>
                </a:cubicBezTo>
                <a:lnTo>
                  <a:pt x="52831" y="1677815"/>
                </a:lnTo>
                <a:cubicBezTo>
                  <a:pt x="-17610" y="1607373"/>
                  <a:pt x="-17610" y="1493166"/>
                  <a:pt x="52831" y="1422724"/>
                </a:cubicBezTo>
                <a:lnTo>
                  <a:pt x="1422724" y="52831"/>
                </a:lnTo>
                <a:cubicBezTo>
                  <a:pt x="1457945" y="17610"/>
                  <a:pt x="1504107" y="0"/>
                  <a:pt x="1550270"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9" name="Picture Placeholder 18">
            <a:extLst>
              <a:ext uri="{FF2B5EF4-FFF2-40B4-BE49-F238E27FC236}">
                <a16:creationId xmlns:a16="http://schemas.microsoft.com/office/drawing/2014/main" id="{2B6F2E21-3216-4F90-A6E2-E51A550D522D}"/>
              </a:ext>
            </a:extLst>
          </p:cNvPr>
          <p:cNvSpPr>
            <a:spLocks noGrp="1"/>
          </p:cNvSpPr>
          <p:nvPr userDrawn="1">
            <p:ph type="pic" idx="12" hasCustomPrompt="1"/>
          </p:nvPr>
        </p:nvSpPr>
        <p:spPr>
          <a:xfrm>
            <a:off x="6587381" y="204021"/>
            <a:ext cx="3100540" cy="3100540"/>
          </a:xfrm>
          <a:custGeom>
            <a:avLst/>
            <a:gdLst>
              <a:gd name="connsiteX0" fmla="*/ 1550269 w 3100540"/>
              <a:gd name="connsiteY0" fmla="*/ 0 h 3100540"/>
              <a:gd name="connsiteX1" fmla="*/ 1677815 w 3100540"/>
              <a:gd name="connsiteY1" fmla="*/ 52831 h 3100540"/>
              <a:gd name="connsiteX2" fmla="*/ 3047709 w 3100540"/>
              <a:gd name="connsiteY2" fmla="*/ 1422726 h 3100540"/>
              <a:gd name="connsiteX3" fmla="*/ 3047709 w 3100540"/>
              <a:gd name="connsiteY3" fmla="*/ 1677816 h 3100540"/>
              <a:gd name="connsiteX4" fmla="*/ 1677816 w 3100540"/>
              <a:gd name="connsiteY4" fmla="*/ 3047709 h 3100540"/>
              <a:gd name="connsiteX5" fmla="*/ 1422726 w 3100540"/>
              <a:gd name="connsiteY5" fmla="*/ 3047709 h 3100540"/>
              <a:gd name="connsiteX6" fmla="*/ 52831 w 3100540"/>
              <a:gd name="connsiteY6" fmla="*/ 1677814 h 3100540"/>
              <a:gd name="connsiteX7" fmla="*/ 52831 w 3100540"/>
              <a:gd name="connsiteY7" fmla="*/ 1422724 h 3100540"/>
              <a:gd name="connsiteX8" fmla="*/ 1422724 w 3100540"/>
              <a:gd name="connsiteY8" fmla="*/ 52831 h 3100540"/>
              <a:gd name="connsiteX9" fmla="*/ 1550269 w 3100540"/>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0" h="3100540">
                <a:moveTo>
                  <a:pt x="1550269" y="0"/>
                </a:moveTo>
                <a:cubicBezTo>
                  <a:pt x="1596432" y="0"/>
                  <a:pt x="1642594" y="17610"/>
                  <a:pt x="1677815" y="52831"/>
                </a:cubicBezTo>
                <a:lnTo>
                  <a:pt x="3047709" y="1422726"/>
                </a:lnTo>
                <a:cubicBezTo>
                  <a:pt x="3118151" y="1493167"/>
                  <a:pt x="3118151" y="1607375"/>
                  <a:pt x="3047709" y="1677816"/>
                </a:cubicBezTo>
                <a:lnTo>
                  <a:pt x="1677816" y="3047709"/>
                </a:lnTo>
                <a:cubicBezTo>
                  <a:pt x="1607375" y="3118151"/>
                  <a:pt x="1493167" y="3118151"/>
                  <a:pt x="1422726" y="3047709"/>
                </a:cubicBezTo>
                <a:lnTo>
                  <a:pt x="52831" y="1677814"/>
                </a:lnTo>
                <a:cubicBezTo>
                  <a:pt x="-17610" y="1607373"/>
                  <a:pt x="-17610" y="1493166"/>
                  <a:pt x="52831" y="1422724"/>
                </a:cubicBezTo>
                <a:lnTo>
                  <a:pt x="1422724" y="52831"/>
                </a:lnTo>
                <a:cubicBezTo>
                  <a:pt x="1457945" y="17610"/>
                  <a:pt x="1504107" y="0"/>
                  <a:pt x="1550269"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20" name="Picture Placeholder 19">
            <a:extLst>
              <a:ext uri="{FF2B5EF4-FFF2-40B4-BE49-F238E27FC236}">
                <a16:creationId xmlns:a16="http://schemas.microsoft.com/office/drawing/2014/main" id="{9228B4EE-0DCA-498B-BE6D-C126351A4694}"/>
              </a:ext>
            </a:extLst>
          </p:cNvPr>
          <p:cNvSpPr>
            <a:spLocks noGrp="1"/>
          </p:cNvSpPr>
          <p:nvPr userDrawn="1">
            <p:ph type="pic" idx="13" hasCustomPrompt="1"/>
          </p:nvPr>
        </p:nvSpPr>
        <p:spPr>
          <a:xfrm>
            <a:off x="8420748" y="1890533"/>
            <a:ext cx="3100541" cy="3100540"/>
          </a:xfrm>
          <a:custGeom>
            <a:avLst/>
            <a:gdLst>
              <a:gd name="connsiteX0" fmla="*/ 1550270 w 3100541"/>
              <a:gd name="connsiteY0" fmla="*/ 0 h 3100540"/>
              <a:gd name="connsiteX1" fmla="*/ 1677815 w 3100541"/>
              <a:gd name="connsiteY1" fmla="*/ 52831 h 3100540"/>
              <a:gd name="connsiteX2" fmla="*/ 3047710 w 3100541"/>
              <a:gd name="connsiteY2" fmla="*/ 1422726 h 3100540"/>
              <a:gd name="connsiteX3" fmla="*/ 3047710 w 3100541"/>
              <a:gd name="connsiteY3" fmla="*/ 1677816 h 3100540"/>
              <a:gd name="connsiteX4" fmla="*/ 1677817 w 3100541"/>
              <a:gd name="connsiteY4" fmla="*/ 3047710 h 3100540"/>
              <a:gd name="connsiteX5" fmla="*/ 1422727 w 3100541"/>
              <a:gd name="connsiteY5" fmla="*/ 3047710 h 3100540"/>
              <a:gd name="connsiteX6" fmla="*/ 52832 w 3100541"/>
              <a:gd name="connsiteY6" fmla="*/ 1677815 h 3100540"/>
              <a:gd name="connsiteX7" fmla="*/ 52832 w 3100541"/>
              <a:gd name="connsiteY7" fmla="*/ 1422724 h 3100540"/>
              <a:gd name="connsiteX8" fmla="*/ 1422725 w 3100541"/>
              <a:gd name="connsiteY8" fmla="*/ 52831 h 3100540"/>
              <a:gd name="connsiteX9" fmla="*/ 1550270 w 3100541"/>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1" h="3100540">
                <a:moveTo>
                  <a:pt x="1550270" y="0"/>
                </a:moveTo>
                <a:cubicBezTo>
                  <a:pt x="1596432" y="0"/>
                  <a:pt x="1642594" y="17610"/>
                  <a:pt x="1677815" y="52831"/>
                </a:cubicBezTo>
                <a:lnTo>
                  <a:pt x="3047710" y="1422726"/>
                </a:lnTo>
                <a:cubicBezTo>
                  <a:pt x="3118152" y="1493167"/>
                  <a:pt x="3118152" y="1607375"/>
                  <a:pt x="3047710" y="1677816"/>
                </a:cubicBezTo>
                <a:lnTo>
                  <a:pt x="1677817" y="3047710"/>
                </a:lnTo>
                <a:cubicBezTo>
                  <a:pt x="1607376" y="3118151"/>
                  <a:pt x="1493168" y="3118151"/>
                  <a:pt x="1422727" y="3047710"/>
                </a:cubicBezTo>
                <a:lnTo>
                  <a:pt x="52832" y="1677815"/>
                </a:lnTo>
                <a:cubicBezTo>
                  <a:pt x="-17610" y="1607373"/>
                  <a:pt x="-17610" y="1493166"/>
                  <a:pt x="52832" y="1422724"/>
                </a:cubicBezTo>
                <a:lnTo>
                  <a:pt x="1422725" y="52831"/>
                </a:lnTo>
                <a:cubicBezTo>
                  <a:pt x="1457946" y="17610"/>
                  <a:pt x="1504108" y="0"/>
                  <a:pt x="1550270"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5320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86846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9_Contents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E91885E6-71E1-4B29-B5D5-E0A96B7D5D2B}"/>
              </a:ext>
            </a:extLst>
          </p:cNvPr>
          <p:cNvSpPr>
            <a:spLocks noGrp="1"/>
          </p:cNvSpPr>
          <p:nvPr>
            <p:ph type="pic" sz="quarter" idx="14" hasCustomPrompt="1"/>
          </p:nvPr>
        </p:nvSpPr>
        <p:spPr>
          <a:xfrm>
            <a:off x="0" y="-1"/>
            <a:ext cx="12192000" cy="3950899"/>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 And Send To Back</a:t>
            </a:r>
            <a:endParaRPr lang="ko-KR" altLang="en-US" dirty="0"/>
          </a:p>
        </p:txBody>
      </p:sp>
    </p:spTree>
    <p:extLst>
      <p:ext uri="{BB962C8B-B14F-4D97-AF65-F5344CB8AC3E}">
        <p14:creationId xmlns:p14="http://schemas.microsoft.com/office/powerpoint/2010/main" val="3575954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574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Contents slide layout">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ECAAF271-59E1-4FF8-861D-66BF0AB0C20C}"/>
              </a:ext>
            </a:extLst>
          </p:cNvPr>
          <p:cNvGrpSpPr/>
          <p:nvPr userDrawn="1"/>
        </p:nvGrpSpPr>
        <p:grpSpPr>
          <a:xfrm>
            <a:off x="707906" y="1724831"/>
            <a:ext cx="3114079" cy="4200810"/>
            <a:chOff x="5745956" y="3501865"/>
            <a:chExt cx="2146216" cy="2895189"/>
          </a:xfrm>
        </p:grpSpPr>
        <p:sp>
          <p:nvSpPr>
            <p:cNvPr id="15" name="Freeform: Shape 14">
              <a:extLst>
                <a:ext uri="{FF2B5EF4-FFF2-40B4-BE49-F238E27FC236}">
                  <a16:creationId xmlns:a16="http://schemas.microsoft.com/office/drawing/2014/main" id="{6E4C438D-502C-4184-A640-9D416688BF31}"/>
                </a:ext>
              </a:extLst>
            </p:cNvPr>
            <p:cNvSpPr/>
            <p:nvPr/>
          </p:nvSpPr>
          <p:spPr>
            <a:xfrm>
              <a:off x="7498806" y="3501865"/>
              <a:ext cx="157347" cy="62939"/>
            </a:xfrm>
            <a:custGeom>
              <a:avLst/>
              <a:gdLst>
                <a:gd name="connsiteX0" fmla="*/ 45244 w 47625"/>
                <a:gd name="connsiteY0" fmla="*/ 13811 h 19050"/>
                <a:gd name="connsiteX1" fmla="*/ 45244 w 47625"/>
                <a:gd name="connsiteY1" fmla="*/ 13811 h 19050"/>
                <a:gd name="connsiteX2" fmla="*/ 38576 w 47625"/>
                <a:gd name="connsiteY2" fmla="*/ 20479 h 19050"/>
                <a:gd name="connsiteX3" fmla="*/ 13811 w 47625"/>
                <a:gd name="connsiteY3" fmla="*/ 20479 h 19050"/>
                <a:gd name="connsiteX4" fmla="*/ 7144 w 47625"/>
                <a:gd name="connsiteY4" fmla="*/ 13811 h 19050"/>
                <a:gd name="connsiteX5" fmla="*/ 7144 w 47625"/>
                <a:gd name="connsiteY5" fmla="*/ 13811 h 19050"/>
                <a:gd name="connsiteX6" fmla="*/ 13811 w 47625"/>
                <a:gd name="connsiteY6" fmla="*/ 7144 h 19050"/>
                <a:gd name="connsiteX7" fmla="*/ 38576 w 47625"/>
                <a:gd name="connsiteY7" fmla="*/ 7144 h 19050"/>
                <a:gd name="connsiteX8" fmla="*/ 45244 w 47625"/>
                <a:gd name="connsiteY8" fmla="*/ 13811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19050">
                  <a:moveTo>
                    <a:pt x="45244" y="13811"/>
                  </a:moveTo>
                  <a:lnTo>
                    <a:pt x="45244" y="13811"/>
                  </a:lnTo>
                  <a:cubicBezTo>
                    <a:pt x="45244" y="17621"/>
                    <a:pt x="42386" y="20479"/>
                    <a:pt x="38576" y="20479"/>
                  </a:cubicBezTo>
                  <a:lnTo>
                    <a:pt x="13811" y="20479"/>
                  </a:lnTo>
                  <a:cubicBezTo>
                    <a:pt x="10001" y="20479"/>
                    <a:pt x="7144" y="17621"/>
                    <a:pt x="7144" y="13811"/>
                  </a:cubicBezTo>
                  <a:lnTo>
                    <a:pt x="7144" y="13811"/>
                  </a:lnTo>
                  <a:cubicBezTo>
                    <a:pt x="7144" y="10001"/>
                    <a:pt x="10001" y="7144"/>
                    <a:pt x="13811" y="7144"/>
                  </a:cubicBezTo>
                  <a:lnTo>
                    <a:pt x="38576" y="7144"/>
                  </a:lnTo>
                  <a:cubicBezTo>
                    <a:pt x="42386" y="8096"/>
                    <a:pt x="45244" y="10954"/>
                    <a:pt x="45244" y="13811"/>
                  </a:cubicBezTo>
                  <a:close/>
                </a:path>
              </a:pathLst>
            </a:custGeom>
            <a:solidFill>
              <a:srgbClr val="808080"/>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4665005-6515-4CC9-86A2-F3269A2D2AEF}"/>
                </a:ext>
              </a:extLst>
            </p:cNvPr>
            <p:cNvSpPr/>
            <p:nvPr/>
          </p:nvSpPr>
          <p:spPr>
            <a:xfrm>
              <a:off x="7829233" y="3977052"/>
              <a:ext cx="62939" cy="157347"/>
            </a:xfrm>
            <a:custGeom>
              <a:avLst/>
              <a:gdLst>
                <a:gd name="connsiteX0" fmla="*/ 13811 w 19050"/>
                <a:gd name="connsiteY0" fmla="*/ 45244 h 47625"/>
                <a:gd name="connsiteX1" fmla="*/ 13811 w 19050"/>
                <a:gd name="connsiteY1" fmla="*/ 45244 h 47625"/>
                <a:gd name="connsiteX2" fmla="*/ 7144 w 19050"/>
                <a:gd name="connsiteY2" fmla="*/ 38576 h 47625"/>
                <a:gd name="connsiteX3" fmla="*/ 7144 w 19050"/>
                <a:gd name="connsiteY3" fmla="*/ 13811 h 47625"/>
                <a:gd name="connsiteX4" fmla="*/ 13811 w 19050"/>
                <a:gd name="connsiteY4" fmla="*/ 7144 h 47625"/>
                <a:gd name="connsiteX5" fmla="*/ 13811 w 19050"/>
                <a:gd name="connsiteY5" fmla="*/ 7144 h 47625"/>
                <a:gd name="connsiteX6" fmla="*/ 20479 w 19050"/>
                <a:gd name="connsiteY6" fmla="*/ 13811 h 47625"/>
                <a:gd name="connsiteX7" fmla="*/ 20479 w 19050"/>
                <a:gd name="connsiteY7" fmla="*/ 38576 h 47625"/>
                <a:gd name="connsiteX8" fmla="*/ 13811 w 19050"/>
                <a:gd name="connsiteY8" fmla="*/ 4524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47625">
                  <a:moveTo>
                    <a:pt x="13811" y="45244"/>
                  </a:moveTo>
                  <a:lnTo>
                    <a:pt x="13811" y="45244"/>
                  </a:lnTo>
                  <a:cubicBezTo>
                    <a:pt x="10001" y="45244"/>
                    <a:pt x="7144" y="42386"/>
                    <a:pt x="7144" y="38576"/>
                  </a:cubicBezTo>
                  <a:lnTo>
                    <a:pt x="7144" y="13811"/>
                  </a:lnTo>
                  <a:cubicBezTo>
                    <a:pt x="7144" y="10001"/>
                    <a:pt x="10001" y="7144"/>
                    <a:pt x="13811" y="7144"/>
                  </a:cubicBezTo>
                  <a:lnTo>
                    <a:pt x="13811" y="7144"/>
                  </a:lnTo>
                  <a:cubicBezTo>
                    <a:pt x="17621" y="7144"/>
                    <a:pt x="20479" y="10001"/>
                    <a:pt x="20479" y="13811"/>
                  </a:cubicBezTo>
                  <a:lnTo>
                    <a:pt x="20479" y="38576"/>
                  </a:lnTo>
                  <a:cubicBezTo>
                    <a:pt x="20479" y="42386"/>
                    <a:pt x="17621" y="45244"/>
                    <a:pt x="13811" y="45244"/>
                  </a:cubicBezTo>
                  <a:close/>
                </a:path>
              </a:pathLst>
            </a:custGeom>
            <a:solidFill>
              <a:srgbClr val="808080"/>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094E96A-A335-49D6-9D89-A017242E6D52}"/>
                </a:ext>
              </a:extLst>
            </p:cNvPr>
            <p:cNvSpPr/>
            <p:nvPr/>
          </p:nvSpPr>
          <p:spPr>
            <a:xfrm>
              <a:off x="7829233" y="3838586"/>
              <a:ext cx="62939" cy="157347"/>
            </a:xfrm>
            <a:custGeom>
              <a:avLst/>
              <a:gdLst>
                <a:gd name="connsiteX0" fmla="*/ 13811 w 19050"/>
                <a:gd name="connsiteY0" fmla="*/ 45244 h 47625"/>
                <a:gd name="connsiteX1" fmla="*/ 13811 w 19050"/>
                <a:gd name="connsiteY1" fmla="*/ 45244 h 47625"/>
                <a:gd name="connsiteX2" fmla="*/ 7144 w 19050"/>
                <a:gd name="connsiteY2" fmla="*/ 38576 h 47625"/>
                <a:gd name="connsiteX3" fmla="*/ 7144 w 19050"/>
                <a:gd name="connsiteY3" fmla="*/ 13811 h 47625"/>
                <a:gd name="connsiteX4" fmla="*/ 13811 w 19050"/>
                <a:gd name="connsiteY4" fmla="*/ 7144 h 47625"/>
                <a:gd name="connsiteX5" fmla="*/ 13811 w 19050"/>
                <a:gd name="connsiteY5" fmla="*/ 7144 h 47625"/>
                <a:gd name="connsiteX6" fmla="*/ 20479 w 19050"/>
                <a:gd name="connsiteY6" fmla="*/ 13811 h 47625"/>
                <a:gd name="connsiteX7" fmla="*/ 20479 w 19050"/>
                <a:gd name="connsiteY7" fmla="*/ 38576 h 47625"/>
                <a:gd name="connsiteX8" fmla="*/ 13811 w 19050"/>
                <a:gd name="connsiteY8" fmla="*/ 4524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47625">
                  <a:moveTo>
                    <a:pt x="13811" y="45244"/>
                  </a:moveTo>
                  <a:lnTo>
                    <a:pt x="13811" y="45244"/>
                  </a:lnTo>
                  <a:cubicBezTo>
                    <a:pt x="10001" y="45244"/>
                    <a:pt x="7144" y="42386"/>
                    <a:pt x="7144" y="38576"/>
                  </a:cubicBezTo>
                  <a:lnTo>
                    <a:pt x="7144" y="13811"/>
                  </a:lnTo>
                  <a:cubicBezTo>
                    <a:pt x="7144" y="10001"/>
                    <a:pt x="10001" y="7144"/>
                    <a:pt x="13811" y="7144"/>
                  </a:cubicBezTo>
                  <a:lnTo>
                    <a:pt x="13811" y="7144"/>
                  </a:lnTo>
                  <a:cubicBezTo>
                    <a:pt x="17621" y="7144"/>
                    <a:pt x="20479" y="10001"/>
                    <a:pt x="20479" y="13811"/>
                  </a:cubicBezTo>
                  <a:lnTo>
                    <a:pt x="20479" y="38576"/>
                  </a:lnTo>
                  <a:cubicBezTo>
                    <a:pt x="20479" y="42386"/>
                    <a:pt x="17621" y="45244"/>
                    <a:pt x="13811" y="45244"/>
                  </a:cubicBezTo>
                  <a:close/>
                </a:path>
              </a:pathLst>
            </a:custGeom>
            <a:solidFill>
              <a:srgbClr val="808080"/>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7986E7C9-5140-49C6-8E1B-54058234FF96}"/>
                </a:ext>
              </a:extLst>
            </p:cNvPr>
            <p:cNvSpPr/>
            <p:nvPr/>
          </p:nvSpPr>
          <p:spPr>
            <a:xfrm>
              <a:off x="5745956" y="3523892"/>
              <a:ext cx="2139922" cy="2863720"/>
            </a:xfrm>
            <a:custGeom>
              <a:avLst/>
              <a:gdLst>
                <a:gd name="connsiteX0" fmla="*/ 611029 w 647700"/>
                <a:gd name="connsiteY0" fmla="*/ 7144 h 866775"/>
                <a:gd name="connsiteX1" fmla="*/ 40481 w 647700"/>
                <a:gd name="connsiteY1" fmla="*/ 7144 h 866775"/>
                <a:gd name="connsiteX2" fmla="*/ 7144 w 647700"/>
                <a:gd name="connsiteY2" fmla="*/ 41434 h 866775"/>
                <a:gd name="connsiteX3" fmla="*/ 7144 w 647700"/>
                <a:gd name="connsiteY3" fmla="*/ 831056 h 866775"/>
                <a:gd name="connsiteX4" fmla="*/ 40481 w 647700"/>
                <a:gd name="connsiteY4" fmla="*/ 865346 h 866775"/>
                <a:gd name="connsiteX5" fmla="*/ 611029 w 647700"/>
                <a:gd name="connsiteY5" fmla="*/ 865346 h 866775"/>
                <a:gd name="connsiteX6" fmla="*/ 644366 w 647700"/>
                <a:gd name="connsiteY6" fmla="*/ 831056 h 866775"/>
                <a:gd name="connsiteX7" fmla="*/ 644366 w 647700"/>
                <a:gd name="connsiteY7" fmla="*/ 41434 h 866775"/>
                <a:gd name="connsiteX8" fmla="*/ 611029 w 647700"/>
                <a:gd name="connsiteY8"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7700" h="866775">
                  <a:moveTo>
                    <a:pt x="611029" y="7144"/>
                  </a:moveTo>
                  <a:lnTo>
                    <a:pt x="40481" y="7144"/>
                  </a:lnTo>
                  <a:cubicBezTo>
                    <a:pt x="22384" y="7144"/>
                    <a:pt x="7144" y="22384"/>
                    <a:pt x="7144" y="41434"/>
                  </a:cubicBezTo>
                  <a:lnTo>
                    <a:pt x="7144" y="831056"/>
                  </a:lnTo>
                  <a:cubicBezTo>
                    <a:pt x="7144" y="850106"/>
                    <a:pt x="22384" y="865346"/>
                    <a:pt x="40481" y="865346"/>
                  </a:cubicBezTo>
                  <a:lnTo>
                    <a:pt x="611029" y="865346"/>
                  </a:lnTo>
                  <a:cubicBezTo>
                    <a:pt x="629126" y="865346"/>
                    <a:pt x="644366" y="850106"/>
                    <a:pt x="644366" y="831056"/>
                  </a:cubicBezTo>
                  <a:lnTo>
                    <a:pt x="644366" y="41434"/>
                  </a:lnTo>
                  <a:cubicBezTo>
                    <a:pt x="644366" y="23336"/>
                    <a:pt x="629126" y="7144"/>
                    <a:pt x="611029" y="7144"/>
                  </a:cubicBezTo>
                  <a:close/>
                </a:path>
              </a:pathLst>
            </a:custGeom>
            <a:solidFill>
              <a:srgbClr val="808080"/>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04FE4203-6FE6-438F-AD63-0390034E13A3}"/>
                </a:ext>
              </a:extLst>
            </p:cNvPr>
            <p:cNvSpPr/>
            <p:nvPr/>
          </p:nvSpPr>
          <p:spPr>
            <a:xfrm>
              <a:off x="5755398" y="3533334"/>
              <a:ext cx="2108453" cy="2863720"/>
            </a:xfrm>
            <a:custGeom>
              <a:avLst/>
              <a:gdLst>
                <a:gd name="connsiteX0" fmla="*/ 605314 w 638175"/>
                <a:gd name="connsiteY0" fmla="*/ 7144 h 866775"/>
                <a:gd name="connsiteX1" fmla="*/ 40481 w 638175"/>
                <a:gd name="connsiteY1" fmla="*/ 7144 h 866775"/>
                <a:gd name="connsiteX2" fmla="*/ 7144 w 638175"/>
                <a:gd name="connsiteY2" fmla="*/ 41434 h 866775"/>
                <a:gd name="connsiteX3" fmla="*/ 7144 w 638175"/>
                <a:gd name="connsiteY3" fmla="*/ 826294 h 866775"/>
                <a:gd name="connsiteX4" fmla="*/ 40481 w 638175"/>
                <a:gd name="connsiteY4" fmla="*/ 860584 h 866775"/>
                <a:gd name="connsiteX5" fmla="*/ 604361 w 638175"/>
                <a:gd name="connsiteY5" fmla="*/ 860584 h 866775"/>
                <a:gd name="connsiteX6" fmla="*/ 637699 w 638175"/>
                <a:gd name="connsiteY6" fmla="*/ 826294 h 866775"/>
                <a:gd name="connsiteX7" fmla="*/ 637699 w 638175"/>
                <a:gd name="connsiteY7" fmla="*/ 41434 h 866775"/>
                <a:gd name="connsiteX8" fmla="*/ 605314 w 638175"/>
                <a:gd name="connsiteY8"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8175" h="866775">
                  <a:moveTo>
                    <a:pt x="605314" y="7144"/>
                  </a:moveTo>
                  <a:lnTo>
                    <a:pt x="40481" y="7144"/>
                  </a:lnTo>
                  <a:cubicBezTo>
                    <a:pt x="22384" y="7144"/>
                    <a:pt x="7144" y="22384"/>
                    <a:pt x="7144" y="41434"/>
                  </a:cubicBezTo>
                  <a:lnTo>
                    <a:pt x="7144" y="826294"/>
                  </a:lnTo>
                  <a:cubicBezTo>
                    <a:pt x="7144" y="845344"/>
                    <a:pt x="22384" y="860584"/>
                    <a:pt x="40481" y="860584"/>
                  </a:cubicBezTo>
                  <a:lnTo>
                    <a:pt x="604361" y="860584"/>
                  </a:lnTo>
                  <a:cubicBezTo>
                    <a:pt x="622459" y="860584"/>
                    <a:pt x="637699" y="845344"/>
                    <a:pt x="637699" y="826294"/>
                  </a:cubicBezTo>
                  <a:lnTo>
                    <a:pt x="637699" y="41434"/>
                  </a:lnTo>
                  <a:cubicBezTo>
                    <a:pt x="637699" y="22384"/>
                    <a:pt x="623411" y="7144"/>
                    <a:pt x="605314" y="7144"/>
                  </a:cubicBezTo>
                  <a:close/>
                </a:path>
              </a:pathLst>
            </a:custGeom>
            <a:solidFill>
              <a:srgbClr val="231F20"/>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636E384-D851-434A-AB8A-FE09F43D7073}"/>
                </a:ext>
              </a:extLst>
            </p:cNvPr>
            <p:cNvSpPr/>
            <p:nvPr/>
          </p:nvSpPr>
          <p:spPr>
            <a:xfrm>
              <a:off x="5972536" y="3781941"/>
              <a:ext cx="1699350" cy="2360208"/>
            </a:xfrm>
            <a:custGeom>
              <a:avLst/>
              <a:gdLst>
                <a:gd name="connsiteX0" fmla="*/ 7144 w 514350"/>
                <a:gd name="connsiteY0" fmla="*/ 7144 h 714375"/>
                <a:gd name="connsiteX1" fmla="*/ 508159 w 514350"/>
                <a:gd name="connsiteY1" fmla="*/ 7144 h 714375"/>
                <a:gd name="connsiteX2" fmla="*/ 508159 w 514350"/>
                <a:gd name="connsiteY2" fmla="*/ 711041 h 714375"/>
                <a:gd name="connsiteX3" fmla="*/ 7144 w 514350"/>
                <a:gd name="connsiteY3" fmla="*/ 711041 h 714375"/>
              </a:gdLst>
              <a:ahLst/>
              <a:cxnLst>
                <a:cxn ang="0">
                  <a:pos x="connsiteX0" y="connsiteY0"/>
                </a:cxn>
                <a:cxn ang="0">
                  <a:pos x="connsiteX1" y="connsiteY1"/>
                </a:cxn>
                <a:cxn ang="0">
                  <a:pos x="connsiteX2" y="connsiteY2"/>
                </a:cxn>
                <a:cxn ang="0">
                  <a:pos x="connsiteX3" y="connsiteY3"/>
                </a:cxn>
              </a:cxnLst>
              <a:rect l="l" t="t" r="r" b="b"/>
              <a:pathLst>
                <a:path w="514350" h="714375">
                  <a:moveTo>
                    <a:pt x="7144" y="7144"/>
                  </a:moveTo>
                  <a:lnTo>
                    <a:pt x="508159" y="7144"/>
                  </a:lnTo>
                  <a:lnTo>
                    <a:pt x="508159" y="711041"/>
                  </a:lnTo>
                  <a:lnTo>
                    <a:pt x="7144" y="711041"/>
                  </a:lnTo>
                  <a:close/>
                </a:path>
              </a:pathLst>
            </a:custGeom>
            <a:solidFill>
              <a:srgbClr val="F2F2F2"/>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6103816-681F-4F21-A286-C8B21595F8DE}"/>
                </a:ext>
              </a:extLst>
            </p:cNvPr>
            <p:cNvSpPr/>
            <p:nvPr/>
          </p:nvSpPr>
          <p:spPr>
            <a:xfrm>
              <a:off x="6537278" y="3804313"/>
              <a:ext cx="1119116" cy="2330356"/>
            </a:xfrm>
            <a:custGeom>
              <a:avLst/>
              <a:gdLst>
                <a:gd name="connsiteX0" fmla="*/ 614149 w 1119116"/>
                <a:gd name="connsiteY0" fmla="*/ 0 h 2330356"/>
                <a:gd name="connsiteX1" fmla="*/ 1115704 w 1119116"/>
                <a:gd name="connsiteY1" fmla="*/ 6824 h 2330356"/>
                <a:gd name="connsiteX2" fmla="*/ 1119116 w 1119116"/>
                <a:gd name="connsiteY2" fmla="*/ 2330356 h 2330356"/>
                <a:gd name="connsiteX3" fmla="*/ 0 w 1119116"/>
                <a:gd name="connsiteY3" fmla="*/ 2330356 h 2330356"/>
                <a:gd name="connsiteX4" fmla="*/ 614149 w 1119116"/>
                <a:gd name="connsiteY4" fmla="*/ 0 h 2330356"/>
                <a:gd name="connsiteX0" fmla="*/ 614149 w 1119116"/>
                <a:gd name="connsiteY0" fmla="*/ 0 h 2330356"/>
                <a:gd name="connsiteX1" fmla="*/ 1115704 w 1119116"/>
                <a:gd name="connsiteY1" fmla="*/ 3412 h 2330356"/>
                <a:gd name="connsiteX2" fmla="*/ 1119116 w 1119116"/>
                <a:gd name="connsiteY2" fmla="*/ 2330356 h 2330356"/>
                <a:gd name="connsiteX3" fmla="*/ 0 w 1119116"/>
                <a:gd name="connsiteY3" fmla="*/ 2330356 h 2330356"/>
                <a:gd name="connsiteX4" fmla="*/ 614149 w 1119116"/>
                <a:gd name="connsiteY4" fmla="*/ 0 h 2330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9116" h="2330356">
                  <a:moveTo>
                    <a:pt x="614149" y="0"/>
                  </a:moveTo>
                  <a:lnTo>
                    <a:pt x="1115704" y="3412"/>
                  </a:lnTo>
                  <a:cubicBezTo>
                    <a:pt x="1116841" y="777923"/>
                    <a:pt x="1117979" y="1555845"/>
                    <a:pt x="1119116" y="2330356"/>
                  </a:cubicBezTo>
                  <a:lnTo>
                    <a:pt x="0" y="2330356"/>
                  </a:lnTo>
                  <a:lnTo>
                    <a:pt x="614149" y="0"/>
                  </a:lnTo>
                  <a:close/>
                </a:path>
              </a:pathLst>
            </a:custGeom>
            <a:solidFill>
              <a:srgbClr val="999999">
                <a:alpha val="1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grpSp>
          <p:nvGrpSpPr>
            <p:cNvPr id="22" name="Group 21">
              <a:extLst>
                <a:ext uri="{FF2B5EF4-FFF2-40B4-BE49-F238E27FC236}">
                  <a16:creationId xmlns:a16="http://schemas.microsoft.com/office/drawing/2014/main" id="{95FBA3E9-F56F-483D-AD9C-DDC05D08B8DB}"/>
                </a:ext>
              </a:extLst>
            </p:cNvPr>
            <p:cNvGrpSpPr/>
            <p:nvPr/>
          </p:nvGrpSpPr>
          <p:grpSpPr>
            <a:xfrm>
              <a:off x="6752948" y="6198983"/>
              <a:ext cx="113352" cy="113352"/>
              <a:chOff x="6768693" y="6038239"/>
              <a:chExt cx="147969" cy="147969"/>
            </a:xfrm>
          </p:grpSpPr>
          <p:sp>
            <p:nvSpPr>
              <p:cNvPr id="23" name="Oval 22">
                <a:extLst>
                  <a:ext uri="{FF2B5EF4-FFF2-40B4-BE49-F238E27FC236}">
                    <a16:creationId xmlns:a16="http://schemas.microsoft.com/office/drawing/2014/main" id="{A2F2F938-D2ED-47FE-8547-C4F10CA5D9CB}"/>
                  </a:ext>
                </a:extLst>
              </p:cNvPr>
              <p:cNvSpPr/>
              <p:nvPr/>
            </p:nvSpPr>
            <p:spPr>
              <a:xfrm>
                <a:off x="6768693" y="6038239"/>
                <a:ext cx="147969" cy="14796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C0192348-B627-4894-9224-7073FE72892E}"/>
                  </a:ext>
                </a:extLst>
              </p:cNvPr>
              <p:cNvSpPr/>
              <p:nvPr/>
            </p:nvSpPr>
            <p:spPr>
              <a:xfrm>
                <a:off x="6802088" y="6071634"/>
                <a:ext cx="81180" cy="8118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25" name="그림 개체 틀 2">
            <a:extLst>
              <a:ext uri="{FF2B5EF4-FFF2-40B4-BE49-F238E27FC236}">
                <a16:creationId xmlns:a16="http://schemas.microsoft.com/office/drawing/2014/main" id="{C3D720D4-ECB3-4075-B591-AE539DCDA21F}"/>
              </a:ext>
            </a:extLst>
          </p:cNvPr>
          <p:cNvSpPr>
            <a:spLocks noGrp="1"/>
          </p:cNvSpPr>
          <p:nvPr>
            <p:ph type="pic" sz="quarter" idx="14" hasCustomPrompt="1"/>
          </p:nvPr>
        </p:nvSpPr>
        <p:spPr>
          <a:xfrm>
            <a:off x="885992" y="2025648"/>
            <a:ext cx="2767037" cy="3546444"/>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26" name="Text Placeholder 9">
            <a:extLst>
              <a:ext uri="{FF2B5EF4-FFF2-40B4-BE49-F238E27FC236}">
                <a16:creationId xmlns:a16="http://schemas.microsoft.com/office/drawing/2014/main" id="{17C806DB-48AE-486A-9E8B-160DA86EFC32}"/>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7509740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3662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0_Contents slide layout">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550C2BD9-6214-4567-96BE-E813DFC881B3}"/>
              </a:ext>
            </a:extLst>
          </p:cNvPr>
          <p:cNvSpPr>
            <a:spLocks noGrp="1"/>
          </p:cNvSpPr>
          <p:nvPr>
            <p:ph type="pic" idx="14" hasCustomPrompt="1"/>
          </p:nvPr>
        </p:nvSpPr>
        <p:spPr>
          <a:xfrm>
            <a:off x="3779656" y="1838324"/>
            <a:ext cx="8412345" cy="4067177"/>
          </a:xfrm>
          <a:custGeom>
            <a:avLst/>
            <a:gdLst>
              <a:gd name="connsiteX0" fmla="*/ 7994333 w 8412345"/>
              <a:gd name="connsiteY0" fmla="*/ 3524256 h 4067177"/>
              <a:gd name="connsiteX1" fmla="*/ 7994333 w 8412345"/>
              <a:gd name="connsiteY1" fmla="*/ 3752847 h 4067177"/>
              <a:gd name="connsiteX2" fmla="*/ 8412344 w 8412345"/>
              <a:gd name="connsiteY2" fmla="*/ 3752847 h 4067177"/>
              <a:gd name="connsiteX3" fmla="*/ 8412344 w 8412345"/>
              <a:gd name="connsiteY3" fmla="*/ 3524256 h 4067177"/>
              <a:gd name="connsiteX4" fmla="*/ 0 w 8412345"/>
              <a:gd name="connsiteY4" fmla="*/ 0 h 4067177"/>
              <a:gd name="connsiteX5" fmla="*/ 8412345 w 8412345"/>
              <a:gd name="connsiteY5" fmla="*/ 0 h 4067177"/>
              <a:gd name="connsiteX6" fmla="*/ 8412345 w 8412345"/>
              <a:gd name="connsiteY6" fmla="*/ 4067177 h 4067177"/>
              <a:gd name="connsiteX7" fmla="*/ 1452936 w 8412345"/>
              <a:gd name="connsiteY7" fmla="*/ 4067177 h 4067177"/>
              <a:gd name="connsiteX8" fmla="*/ 1340647 w 8412345"/>
              <a:gd name="connsiteY8" fmla="*/ 3752847 h 4067177"/>
              <a:gd name="connsiteX9" fmla="*/ 2028961 w 8412345"/>
              <a:gd name="connsiteY9" fmla="*/ 3752847 h 4067177"/>
              <a:gd name="connsiteX10" fmla="*/ 2028961 w 8412345"/>
              <a:gd name="connsiteY10" fmla="*/ 3524256 h 4067177"/>
              <a:gd name="connsiteX11" fmla="*/ 1258986 w 8412345"/>
              <a:gd name="connsiteY11" fmla="*/ 3524256 h 4067177"/>
              <a:gd name="connsiteX0" fmla="*/ 7994333 w 8412345"/>
              <a:gd name="connsiteY0" fmla="*/ 3524256 h 4067177"/>
              <a:gd name="connsiteX1" fmla="*/ 7994333 w 8412345"/>
              <a:gd name="connsiteY1" fmla="*/ 3752847 h 4067177"/>
              <a:gd name="connsiteX2" fmla="*/ 8412344 w 8412345"/>
              <a:gd name="connsiteY2" fmla="*/ 3752847 h 4067177"/>
              <a:gd name="connsiteX3" fmla="*/ 8412344 w 8412345"/>
              <a:gd name="connsiteY3" fmla="*/ 3524256 h 4067177"/>
              <a:gd name="connsiteX4" fmla="*/ 7994333 w 8412345"/>
              <a:gd name="connsiteY4" fmla="*/ 3524256 h 4067177"/>
              <a:gd name="connsiteX5" fmla="*/ 0 w 8412345"/>
              <a:gd name="connsiteY5" fmla="*/ 0 h 4067177"/>
              <a:gd name="connsiteX6" fmla="*/ 8412345 w 8412345"/>
              <a:gd name="connsiteY6" fmla="*/ 0 h 4067177"/>
              <a:gd name="connsiteX7" fmla="*/ 8412345 w 8412345"/>
              <a:gd name="connsiteY7" fmla="*/ 4067177 h 4067177"/>
              <a:gd name="connsiteX8" fmla="*/ 1452936 w 8412345"/>
              <a:gd name="connsiteY8" fmla="*/ 4067177 h 4067177"/>
              <a:gd name="connsiteX9" fmla="*/ 1340647 w 8412345"/>
              <a:gd name="connsiteY9" fmla="*/ 3752847 h 4067177"/>
              <a:gd name="connsiteX10" fmla="*/ 2028961 w 8412345"/>
              <a:gd name="connsiteY10" fmla="*/ 3752847 h 4067177"/>
              <a:gd name="connsiteX11" fmla="*/ 1258986 w 8412345"/>
              <a:gd name="connsiteY11" fmla="*/ 3524256 h 4067177"/>
              <a:gd name="connsiteX12" fmla="*/ 0 w 8412345"/>
              <a:gd name="connsiteY12" fmla="*/ 0 h 4067177"/>
              <a:gd name="connsiteX0" fmla="*/ 7994333 w 8412345"/>
              <a:gd name="connsiteY0" fmla="*/ 3524256 h 4067177"/>
              <a:gd name="connsiteX1" fmla="*/ 7994333 w 8412345"/>
              <a:gd name="connsiteY1" fmla="*/ 3752847 h 4067177"/>
              <a:gd name="connsiteX2" fmla="*/ 8412344 w 8412345"/>
              <a:gd name="connsiteY2" fmla="*/ 3752847 h 4067177"/>
              <a:gd name="connsiteX3" fmla="*/ 8412344 w 8412345"/>
              <a:gd name="connsiteY3" fmla="*/ 3524256 h 4067177"/>
              <a:gd name="connsiteX4" fmla="*/ 7994333 w 8412345"/>
              <a:gd name="connsiteY4" fmla="*/ 3524256 h 4067177"/>
              <a:gd name="connsiteX5" fmla="*/ 0 w 8412345"/>
              <a:gd name="connsiteY5" fmla="*/ 0 h 4067177"/>
              <a:gd name="connsiteX6" fmla="*/ 8412345 w 8412345"/>
              <a:gd name="connsiteY6" fmla="*/ 0 h 4067177"/>
              <a:gd name="connsiteX7" fmla="*/ 8412345 w 8412345"/>
              <a:gd name="connsiteY7" fmla="*/ 4067177 h 4067177"/>
              <a:gd name="connsiteX8" fmla="*/ 1452936 w 8412345"/>
              <a:gd name="connsiteY8" fmla="*/ 4067177 h 4067177"/>
              <a:gd name="connsiteX9" fmla="*/ 1340647 w 8412345"/>
              <a:gd name="connsiteY9" fmla="*/ 3752847 h 4067177"/>
              <a:gd name="connsiteX10" fmla="*/ 1258986 w 8412345"/>
              <a:gd name="connsiteY10" fmla="*/ 3524256 h 4067177"/>
              <a:gd name="connsiteX11" fmla="*/ 0 w 8412345"/>
              <a:gd name="connsiteY11" fmla="*/ 0 h 4067177"/>
              <a:gd name="connsiteX0" fmla="*/ 7994333 w 8412345"/>
              <a:gd name="connsiteY0" fmla="*/ 3524256 h 4067177"/>
              <a:gd name="connsiteX1" fmla="*/ 7994333 w 8412345"/>
              <a:gd name="connsiteY1" fmla="*/ 3752847 h 4067177"/>
              <a:gd name="connsiteX2" fmla="*/ 8412344 w 8412345"/>
              <a:gd name="connsiteY2" fmla="*/ 3752847 h 4067177"/>
              <a:gd name="connsiteX3" fmla="*/ 8412344 w 8412345"/>
              <a:gd name="connsiteY3" fmla="*/ 3524256 h 4067177"/>
              <a:gd name="connsiteX4" fmla="*/ 7994333 w 8412345"/>
              <a:gd name="connsiteY4" fmla="*/ 3524256 h 4067177"/>
              <a:gd name="connsiteX5" fmla="*/ 0 w 8412345"/>
              <a:gd name="connsiteY5" fmla="*/ 0 h 4067177"/>
              <a:gd name="connsiteX6" fmla="*/ 8412345 w 8412345"/>
              <a:gd name="connsiteY6" fmla="*/ 0 h 4067177"/>
              <a:gd name="connsiteX7" fmla="*/ 8412345 w 8412345"/>
              <a:gd name="connsiteY7" fmla="*/ 4067177 h 4067177"/>
              <a:gd name="connsiteX8" fmla="*/ 1452936 w 8412345"/>
              <a:gd name="connsiteY8" fmla="*/ 4067177 h 4067177"/>
              <a:gd name="connsiteX9" fmla="*/ 1258986 w 8412345"/>
              <a:gd name="connsiteY9" fmla="*/ 3524256 h 4067177"/>
              <a:gd name="connsiteX10" fmla="*/ 0 w 8412345"/>
              <a:gd name="connsiteY10" fmla="*/ 0 h 4067177"/>
              <a:gd name="connsiteX0" fmla="*/ 7994333 w 8412345"/>
              <a:gd name="connsiteY0" fmla="*/ 3524256 h 4067177"/>
              <a:gd name="connsiteX1" fmla="*/ 7994333 w 8412345"/>
              <a:gd name="connsiteY1" fmla="*/ 3752847 h 4067177"/>
              <a:gd name="connsiteX2" fmla="*/ 8412344 w 8412345"/>
              <a:gd name="connsiteY2" fmla="*/ 3752847 h 4067177"/>
              <a:gd name="connsiteX3" fmla="*/ 8412344 w 8412345"/>
              <a:gd name="connsiteY3" fmla="*/ 3524256 h 4067177"/>
              <a:gd name="connsiteX4" fmla="*/ 7994333 w 8412345"/>
              <a:gd name="connsiteY4" fmla="*/ 3524256 h 4067177"/>
              <a:gd name="connsiteX5" fmla="*/ 0 w 8412345"/>
              <a:gd name="connsiteY5" fmla="*/ 0 h 4067177"/>
              <a:gd name="connsiteX6" fmla="*/ 8412345 w 8412345"/>
              <a:gd name="connsiteY6" fmla="*/ 0 h 4067177"/>
              <a:gd name="connsiteX7" fmla="*/ 8412345 w 8412345"/>
              <a:gd name="connsiteY7" fmla="*/ 4067177 h 4067177"/>
              <a:gd name="connsiteX8" fmla="*/ 1452936 w 8412345"/>
              <a:gd name="connsiteY8" fmla="*/ 4067177 h 4067177"/>
              <a:gd name="connsiteX9" fmla="*/ 0 w 8412345"/>
              <a:gd name="connsiteY9" fmla="*/ 0 h 4067177"/>
              <a:gd name="connsiteX0" fmla="*/ 8412344 w 8412345"/>
              <a:gd name="connsiteY0" fmla="*/ 3524256 h 4067177"/>
              <a:gd name="connsiteX1" fmla="*/ 7994333 w 8412345"/>
              <a:gd name="connsiteY1" fmla="*/ 3752847 h 4067177"/>
              <a:gd name="connsiteX2" fmla="*/ 8412344 w 8412345"/>
              <a:gd name="connsiteY2" fmla="*/ 3752847 h 4067177"/>
              <a:gd name="connsiteX3" fmla="*/ 8412344 w 8412345"/>
              <a:gd name="connsiteY3" fmla="*/ 3524256 h 4067177"/>
              <a:gd name="connsiteX4" fmla="*/ 0 w 8412345"/>
              <a:gd name="connsiteY4" fmla="*/ 0 h 4067177"/>
              <a:gd name="connsiteX5" fmla="*/ 8412345 w 8412345"/>
              <a:gd name="connsiteY5" fmla="*/ 0 h 4067177"/>
              <a:gd name="connsiteX6" fmla="*/ 8412345 w 8412345"/>
              <a:gd name="connsiteY6" fmla="*/ 4067177 h 4067177"/>
              <a:gd name="connsiteX7" fmla="*/ 1452936 w 8412345"/>
              <a:gd name="connsiteY7" fmla="*/ 4067177 h 4067177"/>
              <a:gd name="connsiteX8" fmla="*/ 0 w 8412345"/>
              <a:gd name="connsiteY8" fmla="*/ 0 h 4067177"/>
              <a:gd name="connsiteX0" fmla="*/ 8412344 w 8412345"/>
              <a:gd name="connsiteY0" fmla="*/ 3524256 h 4067177"/>
              <a:gd name="connsiteX1" fmla="*/ 8412344 w 8412345"/>
              <a:gd name="connsiteY1" fmla="*/ 3752847 h 4067177"/>
              <a:gd name="connsiteX2" fmla="*/ 8412344 w 8412345"/>
              <a:gd name="connsiteY2" fmla="*/ 3524256 h 4067177"/>
              <a:gd name="connsiteX3" fmla="*/ 0 w 8412345"/>
              <a:gd name="connsiteY3" fmla="*/ 0 h 4067177"/>
              <a:gd name="connsiteX4" fmla="*/ 8412345 w 8412345"/>
              <a:gd name="connsiteY4" fmla="*/ 0 h 4067177"/>
              <a:gd name="connsiteX5" fmla="*/ 8412345 w 8412345"/>
              <a:gd name="connsiteY5" fmla="*/ 4067177 h 4067177"/>
              <a:gd name="connsiteX6" fmla="*/ 1452936 w 8412345"/>
              <a:gd name="connsiteY6" fmla="*/ 4067177 h 4067177"/>
              <a:gd name="connsiteX7" fmla="*/ 0 w 8412345"/>
              <a:gd name="connsiteY7" fmla="*/ 0 h 4067177"/>
              <a:gd name="connsiteX0" fmla="*/ 0 w 8412345"/>
              <a:gd name="connsiteY0" fmla="*/ 0 h 4067177"/>
              <a:gd name="connsiteX1" fmla="*/ 8412345 w 8412345"/>
              <a:gd name="connsiteY1" fmla="*/ 0 h 4067177"/>
              <a:gd name="connsiteX2" fmla="*/ 8412345 w 8412345"/>
              <a:gd name="connsiteY2" fmla="*/ 4067177 h 4067177"/>
              <a:gd name="connsiteX3" fmla="*/ 1452936 w 8412345"/>
              <a:gd name="connsiteY3" fmla="*/ 4067177 h 4067177"/>
              <a:gd name="connsiteX4" fmla="*/ 0 w 8412345"/>
              <a:gd name="connsiteY4" fmla="*/ 0 h 406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2345" h="4067177">
                <a:moveTo>
                  <a:pt x="0" y="0"/>
                </a:moveTo>
                <a:lnTo>
                  <a:pt x="8412345" y="0"/>
                </a:lnTo>
                <a:lnTo>
                  <a:pt x="8412345" y="4067177"/>
                </a:lnTo>
                <a:lnTo>
                  <a:pt x="1452936" y="4067177"/>
                </a:lnTo>
                <a:lnTo>
                  <a:pt x="0" y="0"/>
                </a:lnTo>
                <a:close/>
              </a:path>
            </a:pathLst>
          </a:custGeom>
          <a:solidFill>
            <a:schemeClr val="bg1">
              <a:lumMod val="95000"/>
            </a:schemeClr>
          </a:solidFill>
        </p:spPr>
        <p:txBody>
          <a:bodyPr wrap="square" anchor="ctr">
            <a:noAutofit/>
          </a:bodyPr>
          <a:lstStyle>
            <a:lvl1pPr marL="0" indent="0" algn="ctr">
              <a:buNone/>
              <a:defRPr sz="18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And Send To Back </a:t>
            </a:r>
            <a:endParaRPr lang="ko-KR" altLang="en-US" dirty="0"/>
          </a:p>
        </p:txBody>
      </p:sp>
      <p:sp>
        <p:nvSpPr>
          <p:cNvPr id="3" name="Picture Placeholder 33">
            <a:extLst>
              <a:ext uri="{FF2B5EF4-FFF2-40B4-BE49-F238E27FC236}">
                <a16:creationId xmlns:a16="http://schemas.microsoft.com/office/drawing/2014/main" id="{98249CAB-AC39-4CCE-919B-8382181E4BB3}"/>
              </a:ext>
            </a:extLst>
          </p:cNvPr>
          <p:cNvSpPr>
            <a:spLocks noGrp="1"/>
          </p:cNvSpPr>
          <p:nvPr>
            <p:ph type="pic" idx="15" hasCustomPrompt="1"/>
          </p:nvPr>
        </p:nvSpPr>
        <p:spPr>
          <a:xfrm>
            <a:off x="0" y="1285875"/>
            <a:ext cx="4432248" cy="4067177"/>
          </a:xfrm>
          <a:custGeom>
            <a:avLst/>
            <a:gdLst>
              <a:gd name="connsiteX0" fmla="*/ 0 w 4432248"/>
              <a:gd name="connsiteY0" fmla="*/ 0 h 4067177"/>
              <a:gd name="connsiteX1" fmla="*/ 571500 w 4432248"/>
              <a:gd name="connsiteY1" fmla="*/ 0 h 4067177"/>
              <a:gd name="connsiteX2" fmla="*/ 904875 w 4432248"/>
              <a:gd name="connsiteY2" fmla="*/ 0 h 4067177"/>
              <a:gd name="connsiteX3" fmla="*/ 2979312 w 4432248"/>
              <a:gd name="connsiteY3" fmla="*/ 0 h 4067177"/>
              <a:gd name="connsiteX4" fmla="*/ 4432248 w 4432248"/>
              <a:gd name="connsiteY4" fmla="*/ 4067177 h 4067177"/>
              <a:gd name="connsiteX5" fmla="*/ 571500 w 4432248"/>
              <a:gd name="connsiteY5" fmla="*/ 4067177 h 4067177"/>
              <a:gd name="connsiteX6" fmla="*/ 571500 w 4432248"/>
              <a:gd name="connsiteY6" fmla="*/ 4067175 h 4067177"/>
              <a:gd name="connsiteX7" fmla="*/ 0 w 4432248"/>
              <a:gd name="connsiteY7" fmla="*/ 4067175 h 4067177"/>
              <a:gd name="connsiteX0" fmla="*/ 0 w 4432248"/>
              <a:gd name="connsiteY0" fmla="*/ 0 h 4067177"/>
              <a:gd name="connsiteX1" fmla="*/ 571500 w 4432248"/>
              <a:gd name="connsiteY1" fmla="*/ 0 h 4067177"/>
              <a:gd name="connsiteX2" fmla="*/ 2979312 w 4432248"/>
              <a:gd name="connsiteY2" fmla="*/ 0 h 4067177"/>
              <a:gd name="connsiteX3" fmla="*/ 4432248 w 4432248"/>
              <a:gd name="connsiteY3" fmla="*/ 4067177 h 4067177"/>
              <a:gd name="connsiteX4" fmla="*/ 571500 w 4432248"/>
              <a:gd name="connsiteY4" fmla="*/ 4067177 h 4067177"/>
              <a:gd name="connsiteX5" fmla="*/ 571500 w 4432248"/>
              <a:gd name="connsiteY5" fmla="*/ 4067175 h 4067177"/>
              <a:gd name="connsiteX6" fmla="*/ 0 w 4432248"/>
              <a:gd name="connsiteY6" fmla="*/ 4067175 h 4067177"/>
              <a:gd name="connsiteX7" fmla="*/ 0 w 4432248"/>
              <a:gd name="connsiteY7" fmla="*/ 0 h 4067177"/>
              <a:gd name="connsiteX0" fmla="*/ 0 w 4432248"/>
              <a:gd name="connsiteY0" fmla="*/ 0 h 4067177"/>
              <a:gd name="connsiteX1" fmla="*/ 2979312 w 4432248"/>
              <a:gd name="connsiteY1" fmla="*/ 0 h 4067177"/>
              <a:gd name="connsiteX2" fmla="*/ 4432248 w 4432248"/>
              <a:gd name="connsiteY2" fmla="*/ 4067177 h 4067177"/>
              <a:gd name="connsiteX3" fmla="*/ 571500 w 4432248"/>
              <a:gd name="connsiteY3" fmla="*/ 4067177 h 4067177"/>
              <a:gd name="connsiteX4" fmla="*/ 571500 w 4432248"/>
              <a:gd name="connsiteY4" fmla="*/ 4067175 h 4067177"/>
              <a:gd name="connsiteX5" fmla="*/ 0 w 4432248"/>
              <a:gd name="connsiteY5" fmla="*/ 4067175 h 4067177"/>
              <a:gd name="connsiteX6" fmla="*/ 0 w 4432248"/>
              <a:gd name="connsiteY6" fmla="*/ 0 h 4067177"/>
              <a:gd name="connsiteX0" fmla="*/ 0 w 4432248"/>
              <a:gd name="connsiteY0" fmla="*/ 0 h 4067177"/>
              <a:gd name="connsiteX1" fmla="*/ 2979312 w 4432248"/>
              <a:gd name="connsiteY1" fmla="*/ 0 h 4067177"/>
              <a:gd name="connsiteX2" fmla="*/ 4432248 w 4432248"/>
              <a:gd name="connsiteY2" fmla="*/ 4067177 h 4067177"/>
              <a:gd name="connsiteX3" fmla="*/ 571500 w 4432248"/>
              <a:gd name="connsiteY3" fmla="*/ 4067177 h 4067177"/>
              <a:gd name="connsiteX4" fmla="*/ 0 w 4432248"/>
              <a:gd name="connsiteY4" fmla="*/ 4067175 h 4067177"/>
              <a:gd name="connsiteX5" fmla="*/ 0 w 4432248"/>
              <a:gd name="connsiteY5" fmla="*/ 0 h 4067177"/>
              <a:gd name="connsiteX0" fmla="*/ 0 w 4432248"/>
              <a:gd name="connsiteY0" fmla="*/ 0 h 4067177"/>
              <a:gd name="connsiteX1" fmla="*/ 2979312 w 4432248"/>
              <a:gd name="connsiteY1" fmla="*/ 0 h 4067177"/>
              <a:gd name="connsiteX2" fmla="*/ 4432248 w 4432248"/>
              <a:gd name="connsiteY2" fmla="*/ 4067177 h 4067177"/>
              <a:gd name="connsiteX3" fmla="*/ 0 w 4432248"/>
              <a:gd name="connsiteY3" fmla="*/ 4067175 h 4067177"/>
              <a:gd name="connsiteX4" fmla="*/ 0 w 4432248"/>
              <a:gd name="connsiteY4" fmla="*/ 0 h 4067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2248" h="4067177">
                <a:moveTo>
                  <a:pt x="0" y="0"/>
                </a:moveTo>
                <a:lnTo>
                  <a:pt x="2979312" y="0"/>
                </a:lnTo>
                <a:lnTo>
                  <a:pt x="4432248" y="4067177"/>
                </a:lnTo>
                <a:lnTo>
                  <a:pt x="0" y="4067175"/>
                </a:lnTo>
                <a:lnTo>
                  <a:pt x="0" y="0"/>
                </a:lnTo>
                <a:close/>
              </a:path>
            </a:pathLst>
          </a:custGeom>
          <a:solidFill>
            <a:schemeClr val="bg1">
              <a:lumMod val="95000"/>
            </a:schemeClr>
          </a:solidFill>
        </p:spPr>
        <p:txBody>
          <a:bodyPr wrap="square" anchor="ctr">
            <a:noAutofit/>
          </a:bodyPr>
          <a:lstStyle>
            <a:lvl1pPr marL="0" indent="0" algn="ctr">
              <a:buNone/>
              <a:defRPr sz="18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4412740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830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667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6040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4463927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3136765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955700" y="681200"/>
            <a:ext cx="10280800" cy="6432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lt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Tree>
    <p:extLst>
      <p:ext uri="{BB962C8B-B14F-4D97-AF65-F5344CB8AC3E}">
        <p14:creationId xmlns:p14="http://schemas.microsoft.com/office/powerpoint/2010/main" val="7639821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36580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720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899324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449694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8394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320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aam slide layout">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EF70765A-4598-4D75-8EBE-B820808F6559}"/>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Our Team LAYOUT</a:t>
            </a:r>
          </a:p>
        </p:txBody>
      </p:sp>
      <p:sp>
        <p:nvSpPr>
          <p:cNvPr id="13" name="Rectangle 12">
            <a:extLst>
              <a:ext uri="{FF2B5EF4-FFF2-40B4-BE49-F238E27FC236}">
                <a16:creationId xmlns:a16="http://schemas.microsoft.com/office/drawing/2014/main" id="{8FB55B03-2AD5-47F1-9DB6-84D4C5430D5C}"/>
              </a:ext>
            </a:extLst>
          </p:cNvPr>
          <p:cNvSpPr/>
          <p:nvPr userDrawn="1"/>
        </p:nvSpPr>
        <p:spPr>
          <a:xfrm>
            <a:off x="0" y="1570009"/>
            <a:ext cx="12192000" cy="19495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14" name="그림 개체 틀 2">
            <a:extLst>
              <a:ext uri="{FF2B5EF4-FFF2-40B4-BE49-F238E27FC236}">
                <a16:creationId xmlns:a16="http://schemas.microsoft.com/office/drawing/2014/main" id="{9AFB6764-C60D-4150-B586-3BD8B928072C}"/>
              </a:ext>
            </a:extLst>
          </p:cNvPr>
          <p:cNvSpPr>
            <a:spLocks noGrp="1"/>
          </p:cNvSpPr>
          <p:nvPr>
            <p:ph type="pic" sz="quarter" idx="16" hasCustomPrompt="1"/>
          </p:nvPr>
        </p:nvSpPr>
        <p:spPr>
          <a:xfrm>
            <a:off x="727684" y="2721115"/>
            <a:ext cx="2304256" cy="1584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15" name="그림 개체 틀 2">
            <a:extLst>
              <a:ext uri="{FF2B5EF4-FFF2-40B4-BE49-F238E27FC236}">
                <a16:creationId xmlns:a16="http://schemas.microsoft.com/office/drawing/2014/main" id="{E7E06D7E-6841-4959-B8DE-3F59F7CC4F79}"/>
              </a:ext>
            </a:extLst>
          </p:cNvPr>
          <p:cNvSpPr>
            <a:spLocks noGrp="1"/>
          </p:cNvSpPr>
          <p:nvPr>
            <p:ph type="pic" sz="quarter" idx="17" hasCustomPrompt="1"/>
          </p:nvPr>
        </p:nvSpPr>
        <p:spPr>
          <a:xfrm>
            <a:off x="3538404" y="2721115"/>
            <a:ext cx="2304256" cy="1584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16" name="그림 개체 틀 2">
            <a:extLst>
              <a:ext uri="{FF2B5EF4-FFF2-40B4-BE49-F238E27FC236}">
                <a16:creationId xmlns:a16="http://schemas.microsoft.com/office/drawing/2014/main" id="{532D84A8-2E6A-4339-8D10-172129386D02}"/>
              </a:ext>
            </a:extLst>
          </p:cNvPr>
          <p:cNvSpPr>
            <a:spLocks noGrp="1"/>
          </p:cNvSpPr>
          <p:nvPr>
            <p:ph type="pic" sz="quarter" idx="18" hasCustomPrompt="1"/>
          </p:nvPr>
        </p:nvSpPr>
        <p:spPr>
          <a:xfrm>
            <a:off x="6349124" y="2721115"/>
            <a:ext cx="2304256" cy="1584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17" name="그림 개체 틀 2">
            <a:extLst>
              <a:ext uri="{FF2B5EF4-FFF2-40B4-BE49-F238E27FC236}">
                <a16:creationId xmlns:a16="http://schemas.microsoft.com/office/drawing/2014/main" id="{0AC6C735-0E24-47B6-9C8C-93DBC13BDFC1}"/>
              </a:ext>
            </a:extLst>
          </p:cNvPr>
          <p:cNvSpPr>
            <a:spLocks noGrp="1"/>
          </p:cNvSpPr>
          <p:nvPr>
            <p:ph type="pic" sz="quarter" idx="19" hasCustomPrompt="1"/>
          </p:nvPr>
        </p:nvSpPr>
        <p:spPr>
          <a:xfrm>
            <a:off x="9159844" y="2721115"/>
            <a:ext cx="2304256" cy="1584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768664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BCB2B99-9A01-484A-BFF4-CFC31BB67175}"/>
              </a:ext>
            </a:extLst>
          </p:cNvPr>
          <p:cNvSpPr>
            <a:spLocks noGrp="1"/>
          </p:cNvSpPr>
          <p:nvPr>
            <p:ph type="pic" idx="10" hasCustomPrompt="1"/>
          </p:nvPr>
        </p:nvSpPr>
        <p:spPr>
          <a:xfrm>
            <a:off x="9312000" y="0"/>
            <a:ext cx="2880000" cy="4680000"/>
          </a:xfrm>
          <a:prstGeom prst="rect">
            <a:avLst/>
          </a:prstGeom>
          <a:solidFill>
            <a:schemeClr val="bg1">
              <a:lumMod val="95000"/>
            </a:schemeClr>
          </a:solidFill>
          <a:ln w="12700">
            <a:noFill/>
          </a:ln>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
        <p:nvSpPr>
          <p:cNvPr id="3" name="Picture Placeholder 2">
            <a:extLst>
              <a:ext uri="{FF2B5EF4-FFF2-40B4-BE49-F238E27FC236}">
                <a16:creationId xmlns:a16="http://schemas.microsoft.com/office/drawing/2014/main" id="{E6F2984A-66F1-4308-8BFD-B5A3A264BC53}"/>
              </a:ext>
            </a:extLst>
          </p:cNvPr>
          <p:cNvSpPr>
            <a:spLocks noGrp="1"/>
          </p:cNvSpPr>
          <p:nvPr>
            <p:ph type="pic" idx="11" hasCustomPrompt="1"/>
          </p:nvPr>
        </p:nvSpPr>
        <p:spPr>
          <a:xfrm>
            <a:off x="6096000" y="2178000"/>
            <a:ext cx="2880000" cy="4680000"/>
          </a:xfrm>
          <a:prstGeom prst="rect">
            <a:avLst/>
          </a:prstGeom>
          <a:solidFill>
            <a:schemeClr val="bg1">
              <a:lumMod val="95000"/>
            </a:schemeClr>
          </a:solidFill>
          <a:ln w="12700">
            <a:noFill/>
          </a:ln>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38332950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04451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23" Type="http://schemas.openxmlformats.org/officeDocument/2006/relationships/theme" Target="../theme/theme2.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990320"/>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75" r:id="rId4"/>
    <p:sldLayoutId id="2147483676" r:id="rId5"/>
    <p:sldLayoutId id="2147483677" r:id="rId6"/>
    <p:sldLayoutId id="2147483678" r:id="rId7"/>
    <p:sldLayoutId id="2147483679" r:id="rId8"/>
    <p:sldLayoutId id="2147483680" r:id="rId9"/>
    <p:sldLayoutId id="2147483690" r:id="rId10"/>
    <p:sldLayoutId id="2147483682" r:id="rId11"/>
    <p:sldLayoutId id="2147483691" r:id="rId12"/>
    <p:sldLayoutId id="2147483684" r:id="rId13"/>
    <p:sldLayoutId id="2147483685" r:id="rId14"/>
    <p:sldLayoutId id="2147483686" r:id="rId15"/>
    <p:sldLayoutId id="2147483692" r:id="rId16"/>
    <p:sldLayoutId id="2147483687" r:id="rId17"/>
    <p:sldLayoutId id="2147483688" r:id="rId18"/>
    <p:sldLayoutId id="2147483671" r:id="rId19"/>
    <p:sldLayoutId id="2147483672" r:id="rId20"/>
    <p:sldLayoutId id="2147483693" r:id="rId21"/>
    <p:sldLayoutId id="2147483695"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408049"/>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B4C724-0776-4328-8F0A-B72DA1579537}"/>
              </a:ext>
            </a:extLst>
          </p:cNvPr>
          <p:cNvSpPr txBox="1"/>
          <p:nvPr/>
        </p:nvSpPr>
        <p:spPr>
          <a:xfrm>
            <a:off x="3018425" y="5295664"/>
            <a:ext cx="6154057" cy="769441"/>
          </a:xfrm>
          <a:prstGeom prst="rect">
            <a:avLst/>
          </a:prstGeom>
          <a:noFill/>
        </p:spPr>
        <p:txBody>
          <a:bodyPr wrap="square" rtlCol="0" anchor="ctr">
            <a:spAutoFit/>
          </a:bodyPr>
          <a:lstStyle/>
          <a:p>
            <a:pPr algn="ctr"/>
            <a:r>
              <a:rPr lang="fa-IR" sz="4400" dirty="0">
                <a:solidFill>
                  <a:schemeClr val="tx1">
                    <a:lumMod val="85000"/>
                    <a:lumOff val="15000"/>
                  </a:schemeClr>
                </a:solidFill>
                <a:latin typeface="+mj-lt"/>
                <a:cs typeface="B Nazanin" panose="00000700000000000000" pitchFamily="2" charset="-78"/>
              </a:rPr>
              <a:t>تم : مدیریت بازرگانی بین الملل</a:t>
            </a:r>
            <a:endParaRPr lang="ko-KR" altLang="en-US" sz="4400" dirty="0">
              <a:solidFill>
                <a:schemeClr val="tx1">
                  <a:lumMod val="85000"/>
                  <a:lumOff val="15000"/>
                </a:schemeClr>
              </a:solidFill>
              <a:latin typeface="+mj-lt"/>
              <a:cs typeface="B Nazanin" panose="00000700000000000000" pitchFamily="2" charset="-78"/>
            </a:endParaRPr>
          </a:p>
        </p:txBody>
      </p:sp>
      <p:sp>
        <p:nvSpPr>
          <p:cNvPr id="9" name="TextBox 8">
            <a:extLst>
              <a:ext uri="{FF2B5EF4-FFF2-40B4-BE49-F238E27FC236}">
                <a16:creationId xmlns:a16="http://schemas.microsoft.com/office/drawing/2014/main" id="{2B6167FF-AD5E-41E4-8385-3024DC936CF2}"/>
              </a:ext>
            </a:extLst>
          </p:cNvPr>
          <p:cNvSpPr txBox="1"/>
          <p:nvPr/>
        </p:nvSpPr>
        <p:spPr>
          <a:xfrm>
            <a:off x="-545" y="6202747"/>
            <a:ext cx="12191998" cy="461665"/>
          </a:xfrm>
          <a:prstGeom prst="rect">
            <a:avLst/>
          </a:prstGeom>
          <a:noFill/>
        </p:spPr>
        <p:txBody>
          <a:bodyPr wrap="square" rtlCol="0" anchor="ctr">
            <a:spAutoFit/>
          </a:bodyPr>
          <a:lstStyle/>
          <a:p>
            <a:pPr algn="ctr"/>
            <a:r>
              <a:rPr lang="fa-IR" altLang="ko-KR" sz="2400" dirty="0">
                <a:solidFill>
                  <a:schemeClr val="tx1">
                    <a:lumMod val="85000"/>
                    <a:lumOff val="15000"/>
                  </a:schemeClr>
                </a:solidFill>
                <a:cs typeface="B Nazanin" panose="00000700000000000000" pitchFamily="2" charset="-78"/>
              </a:rPr>
              <a:t>قالب پاورپوینت مدیریت بازرگانی</a:t>
            </a:r>
            <a:endParaRPr lang="ko-KR" altLang="en-US" sz="2400" dirty="0">
              <a:solidFill>
                <a:schemeClr val="tx1">
                  <a:lumMod val="85000"/>
                  <a:lumOff val="15000"/>
                </a:schemeClr>
              </a:solidFill>
              <a:cs typeface="B Nazanin" panose="00000700000000000000" pitchFamily="2" charset="-78"/>
            </a:endParaRPr>
          </a:p>
        </p:txBody>
      </p:sp>
      <p:sp>
        <p:nvSpPr>
          <p:cNvPr id="2" name="Rounded Rectangle 7">
            <a:extLst>
              <a:ext uri="{FF2B5EF4-FFF2-40B4-BE49-F238E27FC236}">
                <a16:creationId xmlns:a16="http://schemas.microsoft.com/office/drawing/2014/main" id="{B0576099-1EB9-718F-E9FD-48C95F90015B}"/>
              </a:ext>
            </a:extLst>
          </p:cNvPr>
          <p:cNvSpPr/>
          <p:nvPr/>
        </p:nvSpPr>
        <p:spPr>
          <a:xfrm>
            <a:off x="4880291" y="4744460"/>
            <a:ext cx="2430326" cy="413563"/>
          </a:xfrm>
          <a:prstGeom prst="roundRect">
            <a:avLst>
              <a:gd name="adj" fmla="val 50000"/>
            </a:avLst>
          </a:prstGeom>
          <a:solidFill>
            <a:schemeClr val="bg1">
              <a:alpha val="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chemeClr val="tx1"/>
                </a:solidFill>
                <a:cs typeface="B Nazanin" panose="00000700000000000000" pitchFamily="2" charset="-78"/>
              </a:rPr>
              <a:t>20begir.com</a:t>
            </a:r>
            <a:endParaRPr lang="ko-KR" altLang="en-US" sz="2700" dirty="0">
              <a:solidFill>
                <a:schemeClr val="tx1"/>
              </a:solidFill>
              <a:cs typeface="B Nazanin" panose="00000700000000000000" pitchFamily="2" charset="-78"/>
            </a:endParaRPr>
          </a:p>
        </p:txBody>
      </p:sp>
    </p:spTree>
    <p:extLst>
      <p:ext uri="{BB962C8B-B14F-4D97-AF65-F5344CB8AC3E}">
        <p14:creationId xmlns:p14="http://schemas.microsoft.com/office/powerpoint/2010/main" val="331608364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7" name="Group 36">
            <a:extLst>
              <a:ext uri="{FF2B5EF4-FFF2-40B4-BE49-F238E27FC236}">
                <a16:creationId xmlns:a16="http://schemas.microsoft.com/office/drawing/2014/main" id="{63C62984-CB44-40FF-A697-BF80D5015547}"/>
              </a:ext>
            </a:extLst>
          </p:cNvPr>
          <p:cNvGrpSpPr/>
          <p:nvPr/>
        </p:nvGrpSpPr>
        <p:grpSpPr>
          <a:xfrm>
            <a:off x="4458685" y="2811857"/>
            <a:ext cx="3309884" cy="2981528"/>
            <a:chOff x="4456441" y="1435987"/>
            <a:chExt cx="3312402" cy="2983797"/>
          </a:xfrm>
        </p:grpSpPr>
        <p:sp>
          <p:nvSpPr>
            <p:cNvPr id="38" name="Freeform: Shape 37">
              <a:extLst>
                <a:ext uri="{FF2B5EF4-FFF2-40B4-BE49-F238E27FC236}">
                  <a16:creationId xmlns:a16="http://schemas.microsoft.com/office/drawing/2014/main" id="{0FA1BB2F-8C53-432D-98C8-DD9FD5A57082}"/>
                </a:ext>
              </a:extLst>
            </p:cNvPr>
            <p:cNvSpPr/>
            <p:nvPr/>
          </p:nvSpPr>
          <p:spPr>
            <a:xfrm>
              <a:off x="4456442" y="1435987"/>
              <a:ext cx="3312401" cy="2983797"/>
            </a:xfrm>
            <a:custGeom>
              <a:avLst/>
              <a:gdLst>
                <a:gd name="connsiteX0" fmla="*/ 1656200 w 3312401"/>
                <a:gd name="connsiteY0" fmla="*/ 0 h 2983797"/>
                <a:gd name="connsiteX1" fmla="*/ 3303849 w 3312401"/>
                <a:gd name="connsiteY1" fmla="*/ 296279 h 2983797"/>
                <a:gd name="connsiteX2" fmla="*/ 3308133 w 3312401"/>
                <a:gd name="connsiteY2" fmla="*/ 313182 h 2983797"/>
                <a:gd name="connsiteX3" fmla="*/ 3312401 w 3312401"/>
                <a:gd name="connsiteY3" fmla="*/ 313371 h 2983797"/>
                <a:gd name="connsiteX4" fmla="*/ 3311766 w 3312401"/>
                <a:gd name="connsiteY4" fmla="*/ 327519 h 2983797"/>
                <a:gd name="connsiteX5" fmla="*/ 3312400 w 3312401"/>
                <a:gd name="connsiteY5" fmla="*/ 330022 h 2983797"/>
                <a:gd name="connsiteX6" fmla="*/ 3311493 w 3312401"/>
                <a:gd name="connsiteY6" fmla="*/ 333604 h 2983797"/>
                <a:gd name="connsiteX7" fmla="*/ 3311406 w 3312401"/>
                <a:gd name="connsiteY7" fmla="*/ 335533 h 2983797"/>
                <a:gd name="connsiteX8" fmla="*/ 3303850 w 3312401"/>
                <a:gd name="connsiteY8" fmla="*/ 378532 h 2983797"/>
                <a:gd name="connsiteX9" fmla="*/ 3299564 w 3312401"/>
                <a:gd name="connsiteY9" fmla="*/ 389339 h 2983797"/>
                <a:gd name="connsiteX10" fmla="*/ 3231190 w 3312401"/>
                <a:gd name="connsiteY10" fmla="*/ 509984 h 2983797"/>
                <a:gd name="connsiteX11" fmla="*/ 2112553 w 3312401"/>
                <a:gd name="connsiteY11" fmla="*/ 2171802 h 2983797"/>
                <a:gd name="connsiteX12" fmla="*/ 2112553 w 3312401"/>
                <a:gd name="connsiteY12" fmla="*/ 2863313 h 2983797"/>
                <a:gd name="connsiteX13" fmla="*/ 2109622 w 3312401"/>
                <a:gd name="connsiteY13" fmla="*/ 2863313 h 2983797"/>
                <a:gd name="connsiteX14" fmla="*/ 2112554 w 3312401"/>
                <a:gd name="connsiteY14" fmla="*/ 2870586 h 2983797"/>
                <a:gd name="connsiteX15" fmla="*/ 1659708 w 3312401"/>
                <a:gd name="connsiteY15" fmla="*/ 2983797 h 2983797"/>
                <a:gd name="connsiteX16" fmla="*/ 1206862 w 3312401"/>
                <a:gd name="connsiteY16" fmla="*/ 2870586 h 2983797"/>
                <a:gd name="connsiteX17" fmla="*/ 1209795 w 3312401"/>
                <a:gd name="connsiteY17" fmla="*/ 2863313 h 2983797"/>
                <a:gd name="connsiteX18" fmla="*/ 1206862 w 3312401"/>
                <a:gd name="connsiteY18" fmla="*/ 2863313 h 2983797"/>
                <a:gd name="connsiteX19" fmla="*/ 1206862 w 3312401"/>
                <a:gd name="connsiteY19" fmla="*/ 2182221 h 2983797"/>
                <a:gd name="connsiteX20" fmla="*/ 81212 w 3312401"/>
                <a:gd name="connsiteY20" fmla="*/ 509984 h 2983797"/>
                <a:gd name="connsiteX21" fmla="*/ 12839 w 3312401"/>
                <a:gd name="connsiteY21" fmla="*/ 389339 h 2983797"/>
                <a:gd name="connsiteX22" fmla="*/ 8552 w 3312401"/>
                <a:gd name="connsiteY22" fmla="*/ 378532 h 2983797"/>
                <a:gd name="connsiteX23" fmla="*/ 4534 w 3312401"/>
                <a:gd name="connsiteY23" fmla="*/ 347915 h 2983797"/>
                <a:gd name="connsiteX24" fmla="*/ 0 w 3312401"/>
                <a:gd name="connsiteY24" fmla="*/ 330022 h 2983797"/>
                <a:gd name="connsiteX25" fmla="*/ 1441 w 3312401"/>
                <a:gd name="connsiteY25" fmla="*/ 324339 h 2983797"/>
                <a:gd name="connsiteX26" fmla="*/ 1 w 3312401"/>
                <a:gd name="connsiteY26" fmla="*/ 313371 h 2983797"/>
                <a:gd name="connsiteX27" fmla="*/ 4240 w 3312401"/>
                <a:gd name="connsiteY27" fmla="*/ 313293 h 2983797"/>
                <a:gd name="connsiteX28" fmla="*/ 8551 w 3312401"/>
                <a:gd name="connsiteY28" fmla="*/ 296279 h 2983797"/>
                <a:gd name="connsiteX29" fmla="*/ 1656200 w 3312401"/>
                <a:gd name="connsiteY29" fmla="*/ 0 h 298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12401" h="2983797">
                  <a:moveTo>
                    <a:pt x="1656200" y="0"/>
                  </a:moveTo>
                  <a:cubicBezTo>
                    <a:pt x="2513726" y="0"/>
                    <a:pt x="3219035" y="129864"/>
                    <a:pt x="3303849" y="296279"/>
                  </a:cubicBezTo>
                  <a:lnTo>
                    <a:pt x="3308133" y="313182"/>
                  </a:lnTo>
                  <a:lnTo>
                    <a:pt x="3312401" y="313371"/>
                  </a:lnTo>
                  <a:lnTo>
                    <a:pt x="3311766" y="327519"/>
                  </a:lnTo>
                  <a:lnTo>
                    <a:pt x="3312400" y="330022"/>
                  </a:lnTo>
                  <a:lnTo>
                    <a:pt x="3311493" y="333604"/>
                  </a:lnTo>
                  <a:lnTo>
                    <a:pt x="3311406" y="335533"/>
                  </a:lnTo>
                  <a:cubicBezTo>
                    <a:pt x="3310175" y="353835"/>
                    <a:pt x="3308091" y="362463"/>
                    <a:pt x="3303850" y="378532"/>
                  </a:cubicBezTo>
                  <a:lnTo>
                    <a:pt x="3299564" y="389339"/>
                  </a:lnTo>
                  <a:lnTo>
                    <a:pt x="3231190" y="509984"/>
                  </a:lnTo>
                  <a:lnTo>
                    <a:pt x="2112553" y="2171802"/>
                  </a:lnTo>
                  <a:lnTo>
                    <a:pt x="2112553" y="2863313"/>
                  </a:lnTo>
                  <a:lnTo>
                    <a:pt x="2109622" y="2863313"/>
                  </a:lnTo>
                  <a:lnTo>
                    <a:pt x="2112554" y="2870586"/>
                  </a:lnTo>
                  <a:cubicBezTo>
                    <a:pt x="2112554" y="2933111"/>
                    <a:pt x="1909808" y="2983797"/>
                    <a:pt x="1659708" y="2983797"/>
                  </a:cubicBezTo>
                  <a:cubicBezTo>
                    <a:pt x="1409608" y="2983797"/>
                    <a:pt x="1206862" y="2933111"/>
                    <a:pt x="1206862" y="2870586"/>
                  </a:cubicBezTo>
                  <a:lnTo>
                    <a:pt x="1209795" y="2863313"/>
                  </a:lnTo>
                  <a:lnTo>
                    <a:pt x="1206862" y="2863313"/>
                  </a:lnTo>
                  <a:lnTo>
                    <a:pt x="1206862" y="2182221"/>
                  </a:lnTo>
                  <a:lnTo>
                    <a:pt x="81212" y="509984"/>
                  </a:lnTo>
                  <a:lnTo>
                    <a:pt x="12839" y="389339"/>
                  </a:lnTo>
                  <a:lnTo>
                    <a:pt x="8552" y="378532"/>
                  </a:lnTo>
                  <a:lnTo>
                    <a:pt x="4534" y="347915"/>
                  </a:lnTo>
                  <a:lnTo>
                    <a:pt x="0" y="330022"/>
                  </a:lnTo>
                  <a:lnTo>
                    <a:pt x="1441" y="324339"/>
                  </a:lnTo>
                  <a:lnTo>
                    <a:pt x="1" y="313371"/>
                  </a:lnTo>
                  <a:lnTo>
                    <a:pt x="4240" y="313293"/>
                  </a:lnTo>
                  <a:lnTo>
                    <a:pt x="8551" y="296279"/>
                  </a:lnTo>
                  <a:cubicBezTo>
                    <a:pt x="93365" y="129864"/>
                    <a:pt x="798675" y="0"/>
                    <a:pt x="1656200" y="0"/>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1"/>
              <a:endParaRPr lang="en-US" dirty="0">
                <a:cs typeface="B Nazanin" panose="00000400000000000000" pitchFamily="2" charset="-78"/>
              </a:endParaRPr>
            </a:p>
          </p:txBody>
        </p:sp>
        <p:sp>
          <p:nvSpPr>
            <p:cNvPr id="39" name="Freeform: Shape 38">
              <a:extLst>
                <a:ext uri="{FF2B5EF4-FFF2-40B4-BE49-F238E27FC236}">
                  <a16:creationId xmlns:a16="http://schemas.microsoft.com/office/drawing/2014/main" id="{FB371765-E2E6-4E8D-8972-6C6387F2D965}"/>
                </a:ext>
              </a:extLst>
            </p:cNvPr>
            <p:cNvSpPr/>
            <p:nvPr/>
          </p:nvSpPr>
          <p:spPr>
            <a:xfrm>
              <a:off x="4456441" y="1435987"/>
              <a:ext cx="3312400" cy="660044"/>
            </a:xfrm>
            <a:custGeom>
              <a:avLst/>
              <a:gdLst>
                <a:gd name="connsiteX0" fmla="*/ 1665128 w 3312400"/>
                <a:gd name="connsiteY0" fmla="*/ 64571 h 660044"/>
                <a:gd name="connsiteX1" fmla="*/ 151944 w 3312400"/>
                <a:gd name="connsiteY1" fmla="*/ 309339 h 660044"/>
                <a:gd name="connsiteX2" fmla="*/ 1665128 w 3312400"/>
                <a:gd name="connsiteY2" fmla="*/ 554107 h 660044"/>
                <a:gd name="connsiteX3" fmla="*/ 3178312 w 3312400"/>
                <a:gd name="connsiteY3" fmla="*/ 309339 h 660044"/>
                <a:gd name="connsiteX4" fmla="*/ 1665128 w 3312400"/>
                <a:gd name="connsiteY4" fmla="*/ 64571 h 660044"/>
                <a:gd name="connsiteX5" fmla="*/ 1656200 w 3312400"/>
                <a:gd name="connsiteY5" fmla="*/ 0 h 660044"/>
                <a:gd name="connsiteX6" fmla="*/ 3312400 w 3312400"/>
                <a:gd name="connsiteY6" fmla="*/ 330022 h 660044"/>
                <a:gd name="connsiteX7" fmla="*/ 1656200 w 3312400"/>
                <a:gd name="connsiteY7" fmla="*/ 660044 h 660044"/>
                <a:gd name="connsiteX8" fmla="*/ 0 w 3312400"/>
                <a:gd name="connsiteY8" fmla="*/ 330022 h 660044"/>
                <a:gd name="connsiteX9" fmla="*/ 1656200 w 3312400"/>
                <a:gd name="connsiteY9" fmla="*/ 0 h 660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2400" h="660044">
                  <a:moveTo>
                    <a:pt x="1665128" y="64571"/>
                  </a:moveTo>
                  <a:cubicBezTo>
                    <a:pt x="829420" y="64571"/>
                    <a:pt x="151944" y="174157"/>
                    <a:pt x="151944" y="309339"/>
                  </a:cubicBezTo>
                  <a:cubicBezTo>
                    <a:pt x="151944" y="444521"/>
                    <a:pt x="829420" y="554107"/>
                    <a:pt x="1665128" y="554107"/>
                  </a:cubicBezTo>
                  <a:cubicBezTo>
                    <a:pt x="2500836" y="554107"/>
                    <a:pt x="3178312" y="444521"/>
                    <a:pt x="3178312" y="309339"/>
                  </a:cubicBezTo>
                  <a:cubicBezTo>
                    <a:pt x="3178312" y="174157"/>
                    <a:pt x="2500836" y="64571"/>
                    <a:pt x="1665128" y="64571"/>
                  </a:cubicBezTo>
                  <a:close/>
                  <a:moveTo>
                    <a:pt x="1656200" y="0"/>
                  </a:moveTo>
                  <a:cubicBezTo>
                    <a:pt x="2570894" y="0"/>
                    <a:pt x="3312400" y="147756"/>
                    <a:pt x="3312400" y="330022"/>
                  </a:cubicBezTo>
                  <a:cubicBezTo>
                    <a:pt x="3312400" y="512288"/>
                    <a:pt x="2570894" y="660044"/>
                    <a:pt x="1656200" y="660044"/>
                  </a:cubicBezTo>
                  <a:cubicBezTo>
                    <a:pt x="741506" y="660044"/>
                    <a:pt x="0" y="512288"/>
                    <a:pt x="0" y="330022"/>
                  </a:cubicBezTo>
                  <a:cubicBezTo>
                    <a:pt x="0" y="147756"/>
                    <a:pt x="741506" y="0"/>
                    <a:pt x="16562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1"/>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02C84F73-A6CC-43AD-8206-7E6984570ED7}"/>
                </a:ext>
              </a:extLst>
            </p:cNvPr>
            <p:cNvSpPr/>
            <p:nvPr/>
          </p:nvSpPr>
          <p:spPr>
            <a:xfrm rot="10800000">
              <a:off x="5081384" y="2492257"/>
              <a:ext cx="2082297" cy="939775"/>
            </a:xfrm>
            <a:custGeom>
              <a:avLst/>
              <a:gdLst>
                <a:gd name="connsiteX0" fmla="*/ 2082297 w 2082297"/>
                <a:gd name="connsiteY0" fmla="*/ 939775 h 939775"/>
                <a:gd name="connsiteX1" fmla="*/ 0 w 2082297"/>
                <a:gd name="connsiteY1" fmla="*/ 939775 h 939775"/>
                <a:gd name="connsiteX2" fmla="*/ 546558 w 2082297"/>
                <a:gd name="connsiteY2" fmla="*/ 78349 h 939775"/>
                <a:gd name="connsiteX3" fmla="*/ 545223 w 2082297"/>
                <a:gd name="connsiteY3" fmla="*/ 76313 h 939775"/>
                <a:gd name="connsiteX4" fmla="*/ 1041766 w 2082297"/>
                <a:gd name="connsiteY4" fmla="*/ 0 h 939775"/>
                <a:gd name="connsiteX5" fmla="*/ 1538309 w 2082297"/>
                <a:gd name="connsiteY5" fmla="*/ 76313 h 939775"/>
                <a:gd name="connsiteX6" fmla="*/ 1536346 w 2082297"/>
                <a:gd name="connsiteY6" fmla="*/ 79306 h 9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2297" h="939775">
                  <a:moveTo>
                    <a:pt x="2082297" y="939775"/>
                  </a:moveTo>
                  <a:lnTo>
                    <a:pt x="0" y="939775"/>
                  </a:lnTo>
                  <a:lnTo>
                    <a:pt x="546558" y="78349"/>
                  </a:lnTo>
                  <a:lnTo>
                    <a:pt x="545223" y="76313"/>
                  </a:lnTo>
                  <a:cubicBezTo>
                    <a:pt x="545223" y="34166"/>
                    <a:pt x="767533" y="0"/>
                    <a:pt x="1041766" y="0"/>
                  </a:cubicBezTo>
                  <a:cubicBezTo>
                    <a:pt x="1315999" y="0"/>
                    <a:pt x="1538309" y="34166"/>
                    <a:pt x="1538309" y="76313"/>
                  </a:cubicBezTo>
                  <a:lnTo>
                    <a:pt x="1536346" y="7930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1"/>
              <a:endParaRPr lang="en-US">
                <a:cs typeface="B Nazanin" panose="00000400000000000000" pitchFamily="2" charset="-78"/>
              </a:endParaRPr>
            </a:p>
          </p:txBody>
        </p:sp>
        <p:sp>
          <p:nvSpPr>
            <p:cNvPr id="41" name="Oval 40">
              <a:extLst>
                <a:ext uri="{FF2B5EF4-FFF2-40B4-BE49-F238E27FC236}">
                  <a16:creationId xmlns:a16="http://schemas.microsoft.com/office/drawing/2014/main" id="{3D31DE16-E963-40B5-8300-3419A62C66C3}"/>
                </a:ext>
              </a:extLst>
            </p:cNvPr>
            <p:cNvSpPr/>
            <p:nvPr/>
          </p:nvSpPr>
          <p:spPr>
            <a:xfrm>
              <a:off x="5081383" y="2362490"/>
              <a:ext cx="2082297" cy="24746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sp>
        <p:nvSpPr>
          <p:cNvPr id="42" name="Up Arrow 4">
            <a:extLst>
              <a:ext uri="{FF2B5EF4-FFF2-40B4-BE49-F238E27FC236}">
                <a16:creationId xmlns:a16="http://schemas.microsoft.com/office/drawing/2014/main" id="{DC5A2C59-D69A-42DA-B201-E84619F1097A}"/>
              </a:ext>
            </a:extLst>
          </p:cNvPr>
          <p:cNvSpPr/>
          <p:nvPr/>
        </p:nvSpPr>
        <p:spPr>
          <a:xfrm rot="10800000">
            <a:off x="5626462" y="2119363"/>
            <a:ext cx="881744" cy="1133670"/>
          </a:xfrm>
          <a:prstGeom prst="upArrow">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chemeClr val="accent2"/>
              </a:solidFill>
              <a:cs typeface="B Nazanin" panose="00000400000000000000" pitchFamily="2" charset="-78"/>
            </a:endParaRPr>
          </a:p>
        </p:txBody>
      </p:sp>
      <p:sp>
        <p:nvSpPr>
          <p:cNvPr id="43" name="TextBox 42">
            <a:extLst>
              <a:ext uri="{FF2B5EF4-FFF2-40B4-BE49-F238E27FC236}">
                <a16:creationId xmlns:a16="http://schemas.microsoft.com/office/drawing/2014/main" id="{CEDC0595-E3D5-4B2C-851C-D3EDF96C1131}"/>
              </a:ext>
            </a:extLst>
          </p:cNvPr>
          <p:cNvSpPr txBox="1"/>
          <p:nvPr/>
        </p:nvSpPr>
        <p:spPr>
          <a:xfrm>
            <a:off x="5083152" y="5130608"/>
            <a:ext cx="1632782" cy="338554"/>
          </a:xfrm>
          <a:prstGeom prst="rect">
            <a:avLst/>
          </a:prstGeom>
          <a:noFill/>
        </p:spPr>
        <p:txBody>
          <a:bodyPr wrap="square" rtlCol="0">
            <a:spAutoFit/>
          </a:bodyPr>
          <a:lstStyle/>
          <a:p>
            <a:pPr algn="r" rtl="1"/>
            <a:r>
              <a:rPr lang="fa-IR" altLang="ko-KR" sz="1600" b="1" dirty="0">
                <a:solidFill>
                  <a:schemeClr val="accent1"/>
                </a:solidFill>
                <a:cs typeface="B Nazanin" panose="00000400000000000000" pitchFamily="2" charset="-78"/>
              </a:rPr>
              <a:t>مطالب در اینجا</a:t>
            </a:r>
            <a:endParaRPr lang="ko-KR" altLang="en-US" sz="1600" b="1" dirty="0">
              <a:solidFill>
                <a:schemeClr val="accent1"/>
              </a:solidFill>
              <a:cs typeface="B Nazanin" panose="00000400000000000000" pitchFamily="2" charset="-78"/>
            </a:endParaRPr>
          </a:p>
        </p:txBody>
      </p:sp>
      <p:grpSp>
        <p:nvGrpSpPr>
          <p:cNvPr id="44" name="Group 43">
            <a:extLst>
              <a:ext uri="{FF2B5EF4-FFF2-40B4-BE49-F238E27FC236}">
                <a16:creationId xmlns:a16="http://schemas.microsoft.com/office/drawing/2014/main" id="{4F2A7AE3-AD73-4107-8787-51950414382C}"/>
              </a:ext>
            </a:extLst>
          </p:cNvPr>
          <p:cNvGrpSpPr/>
          <p:nvPr/>
        </p:nvGrpSpPr>
        <p:grpSpPr>
          <a:xfrm>
            <a:off x="8211199" y="1831486"/>
            <a:ext cx="3384391" cy="672313"/>
            <a:chOff x="4965552" y="1768882"/>
            <a:chExt cx="2583556" cy="672313"/>
          </a:xfrm>
        </p:grpSpPr>
        <p:sp>
          <p:nvSpPr>
            <p:cNvPr id="45" name="TextBox 44">
              <a:extLst>
                <a:ext uri="{FF2B5EF4-FFF2-40B4-BE49-F238E27FC236}">
                  <a16:creationId xmlns:a16="http://schemas.microsoft.com/office/drawing/2014/main" id="{E2F9AC9B-A765-489B-A62B-203C19B2C64E}"/>
                </a:ext>
              </a:extLst>
            </p:cNvPr>
            <p:cNvSpPr txBox="1"/>
            <p:nvPr/>
          </p:nvSpPr>
          <p:spPr>
            <a:xfrm>
              <a:off x="4965552" y="1979530"/>
              <a:ext cx="2583556"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46" name="TextBox 45">
              <a:extLst>
                <a:ext uri="{FF2B5EF4-FFF2-40B4-BE49-F238E27FC236}">
                  <a16:creationId xmlns:a16="http://schemas.microsoft.com/office/drawing/2014/main" id="{AEA89133-CE52-493F-AF74-C8510AB3B3B6}"/>
                </a:ext>
              </a:extLst>
            </p:cNvPr>
            <p:cNvSpPr txBox="1"/>
            <p:nvPr/>
          </p:nvSpPr>
          <p:spPr>
            <a:xfrm>
              <a:off x="4965552" y="1768882"/>
              <a:ext cx="2583556"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47" name="Group 46">
            <a:extLst>
              <a:ext uri="{FF2B5EF4-FFF2-40B4-BE49-F238E27FC236}">
                <a16:creationId xmlns:a16="http://schemas.microsoft.com/office/drawing/2014/main" id="{53B71D8B-3C4A-46DD-94BB-C735FF717820}"/>
              </a:ext>
            </a:extLst>
          </p:cNvPr>
          <p:cNvGrpSpPr/>
          <p:nvPr/>
        </p:nvGrpSpPr>
        <p:grpSpPr>
          <a:xfrm>
            <a:off x="8211199" y="2532310"/>
            <a:ext cx="3384391" cy="672313"/>
            <a:chOff x="4965552" y="1768882"/>
            <a:chExt cx="2583556" cy="672313"/>
          </a:xfrm>
        </p:grpSpPr>
        <p:sp>
          <p:nvSpPr>
            <p:cNvPr id="48" name="TextBox 47">
              <a:extLst>
                <a:ext uri="{FF2B5EF4-FFF2-40B4-BE49-F238E27FC236}">
                  <a16:creationId xmlns:a16="http://schemas.microsoft.com/office/drawing/2014/main" id="{5494458E-FB80-4FFD-A4C1-0DCD08649C39}"/>
                </a:ext>
              </a:extLst>
            </p:cNvPr>
            <p:cNvSpPr txBox="1"/>
            <p:nvPr/>
          </p:nvSpPr>
          <p:spPr>
            <a:xfrm>
              <a:off x="4965552" y="1979530"/>
              <a:ext cx="2583556"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49" name="TextBox 48">
              <a:extLst>
                <a:ext uri="{FF2B5EF4-FFF2-40B4-BE49-F238E27FC236}">
                  <a16:creationId xmlns:a16="http://schemas.microsoft.com/office/drawing/2014/main" id="{D0827EE7-BEB0-4B8D-AB84-5DBCF5AB0DFD}"/>
                </a:ext>
              </a:extLst>
            </p:cNvPr>
            <p:cNvSpPr txBox="1"/>
            <p:nvPr/>
          </p:nvSpPr>
          <p:spPr>
            <a:xfrm>
              <a:off x="4965552" y="1768882"/>
              <a:ext cx="2583556"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50" name="Group 49">
            <a:extLst>
              <a:ext uri="{FF2B5EF4-FFF2-40B4-BE49-F238E27FC236}">
                <a16:creationId xmlns:a16="http://schemas.microsoft.com/office/drawing/2014/main" id="{944936FA-B5B5-4B1C-A276-F8D137F0EA35}"/>
              </a:ext>
            </a:extLst>
          </p:cNvPr>
          <p:cNvGrpSpPr/>
          <p:nvPr/>
        </p:nvGrpSpPr>
        <p:grpSpPr>
          <a:xfrm>
            <a:off x="8211199" y="3233134"/>
            <a:ext cx="3384391" cy="672313"/>
            <a:chOff x="4965552" y="1768882"/>
            <a:chExt cx="2583556" cy="672313"/>
          </a:xfrm>
        </p:grpSpPr>
        <p:sp>
          <p:nvSpPr>
            <p:cNvPr id="51" name="TextBox 50">
              <a:extLst>
                <a:ext uri="{FF2B5EF4-FFF2-40B4-BE49-F238E27FC236}">
                  <a16:creationId xmlns:a16="http://schemas.microsoft.com/office/drawing/2014/main" id="{3DD0191A-B0B8-4E83-A070-681FD3E1518A}"/>
                </a:ext>
              </a:extLst>
            </p:cNvPr>
            <p:cNvSpPr txBox="1"/>
            <p:nvPr/>
          </p:nvSpPr>
          <p:spPr>
            <a:xfrm>
              <a:off x="4965552" y="1979530"/>
              <a:ext cx="2583556"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52" name="TextBox 51">
              <a:extLst>
                <a:ext uri="{FF2B5EF4-FFF2-40B4-BE49-F238E27FC236}">
                  <a16:creationId xmlns:a16="http://schemas.microsoft.com/office/drawing/2014/main" id="{507C31FE-6D98-400D-88FB-EEF854FCF5F7}"/>
                </a:ext>
              </a:extLst>
            </p:cNvPr>
            <p:cNvSpPr txBox="1"/>
            <p:nvPr/>
          </p:nvSpPr>
          <p:spPr>
            <a:xfrm>
              <a:off x="4965552" y="1768882"/>
              <a:ext cx="2583556"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sp>
        <p:nvSpPr>
          <p:cNvPr id="53" name="Freeform 16">
            <a:extLst>
              <a:ext uri="{FF2B5EF4-FFF2-40B4-BE49-F238E27FC236}">
                <a16:creationId xmlns:a16="http://schemas.microsoft.com/office/drawing/2014/main" id="{71EA40FF-3D63-4171-BA3D-FE70F6399CF8}"/>
              </a:ext>
            </a:extLst>
          </p:cNvPr>
          <p:cNvSpPr/>
          <p:nvPr/>
        </p:nvSpPr>
        <p:spPr>
          <a:xfrm>
            <a:off x="6067334" y="2028856"/>
            <a:ext cx="2090934" cy="338554"/>
          </a:xfrm>
          <a:custGeom>
            <a:avLst/>
            <a:gdLst>
              <a:gd name="connsiteX0" fmla="*/ 0 w 2917371"/>
              <a:gd name="connsiteY0" fmla="*/ 1349829 h 1349829"/>
              <a:gd name="connsiteX1" fmla="*/ 0 w 2917371"/>
              <a:gd name="connsiteY1" fmla="*/ 0 h 1349829"/>
              <a:gd name="connsiteX2" fmla="*/ 2917371 w 2917371"/>
              <a:gd name="connsiteY2" fmla="*/ 0 h 1349829"/>
              <a:gd name="connsiteX3" fmla="*/ 2917371 w 2917371"/>
              <a:gd name="connsiteY3" fmla="*/ 119743 h 1349829"/>
              <a:gd name="connsiteX0" fmla="*/ 0 w 2917371"/>
              <a:gd name="connsiteY0" fmla="*/ 1349829 h 1349829"/>
              <a:gd name="connsiteX1" fmla="*/ 0 w 2917371"/>
              <a:gd name="connsiteY1" fmla="*/ 0 h 1349829"/>
              <a:gd name="connsiteX2" fmla="*/ 2917371 w 2917371"/>
              <a:gd name="connsiteY2" fmla="*/ 0 h 1349829"/>
            </a:gdLst>
            <a:ahLst/>
            <a:cxnLst>
              <a:cxn ang="0">
                <a:pos x="connsiteX0" y="connsiteY0"/>
              </a:cxn>
              <a:cxn ang="0">
                <a:pos x="connsiteX1" y="connsiteY1"/>
              </a:cxn>
              <a:cxn ang="0">
                <a:pos x="connsiteX2" y="connsiteY2"/>
              </a:cxn>
            </a:cxnLst>
            <a:rect l="l" t="t" r="r" b="b"/>
            <a:pathLst>
              <a:path w="2917371" h="1349829">
                <a:moveTo>
                  <a:pt x="0" y="1349829"/>
                </a:moveTo>
                <a:lnTo>
                  <a:pt x="0" y="0"/>
                </a:lnTo>
                <a:lnTo>
                  <a:pt x="2917371" y="0"/>
                </a:lnTo>
              </a:path>
            </a:pathLst>
          </a:custGeom>
          <a:ln>
            <a:solidFill>
              <a:schemeClr val="tx1">
                <a:lumMod val="50000"/>
                <a:lumOff val="50000"/>
              </a:schemeClr>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dirty="0">
              <a:cs typeface="B Nazanin" panose="00000400000000000000" pitchFamily="2" charset="-78"/>
            </a:endParaRPr>
          </a:p>
        </p:txBody>
      </p:sp>
      <p:sp>
        <p:nvSpPr>
          <p:cNvPr id="54" name="Freeform 17">
            <a:extLst>
              <a:ext uri="{FF2B5EF4-FFF2-40B4-BE49-F238E27FC236}">
                <a16:creationId xmlns:a16="http://schemas.microsoft.com/office/drawing/2014/main" id="{28749ED6-C55F-4D05-B8B3-87B282322E85}"/>
              </a:ext>
            </a:extLst>
          </p:cNvPr>
          <p:cNvSpPr/>
          <p:nvPr/>
        </p:nvSpPr>
        <p:spPr>
          <a:xfrm>
            <a:off x="7276525" y="2742958"/>
            <a:ext cx="881743" cy="0"/>
          </a:xfrm>
          <a:custGeom>
            <a:avLst/>
            <a:gdLst>
              <a:gd name="connsiteX0" fmla="*/ 0 w 881743"/>
              <a:gd name="connsiteY0" fmla="*/ 0 h 0"/>
              <a:gd name="connsiteX1" fmla="*/ 881743 w 881743"/>
              <a:gd name="connsiteY1" fmla="*/ 0 h 0"/>
            </a:gdLst>
            <a:ahLst/>
            <a:cxnLst>
              <a:cxn ang="0">
                <a:pos x="connsiteX0" y="connsiteY0"/>
              </a:cxn>
              <a:cxn ang="0">
                <a:pos x="connsiteX1" y="connsiteY1"/>
              </a:cxn>
            </a:cxnLst>
            <a:rect l="l" t="t" r="r" b="b"/>
            <a:pathLst>
              <a:path w="881743">
                <a:moveTo>
                  <a:pt x="0" y="0"/>
                </a:moveTo>
                <a:lnTo>
                  <a:pt x="881743" y="0"/>
                </a:lnTo>
              </a:path>
            </a:pathLst>
          </a:custGeom>
          <a:ln>
            <a:solidFill>
              <a:schemeClr val="tx1">
                <a:lumMod val="50000"/>
                <a:lumOff val="50000"/>
              </a:schemeClr>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a:cs typeface="B Nazanin" panose="00000400000000000000" pitchFamily="2" charset="-78"/>
            </a:endParaRPr>
          </a:p>
        </p:txBody>
      </p:sp>
      <p:sp>
        <p:nvSpPr>
          <p:cNvPr id="55" name="Freeform 18">
            <a:extLst>
              <a:ext uri="{FF2B5EF4-FFF2-40B4-BE49-F238E27FC236}">
                <a16:creationId xmlns:a16="http://schemas.microsoft.com/office/drawing/2014/main" id="{90544AAB-927D-4D99-8091-7A1DA3C412FF}"/>
              </a:ext>
            </a:extLst>
          </p:cNvPr>
          <p:cNvSpPr/>
          <p:nvPr/>
        </p:nvSpPr>
        <p:spPr>
          <a:xfrm>
            <a:off x="7690182" y="3478951"/>
            <a:ext cx="468086" cy="0"/>
          </a:xfrm>
          <a:custGeom>
            <a:avLst/>
            <a:gdLst>
              <a:gd name="connsiteX0" fmla="*/ 0 w 468086"/>
              <a:gd name="connsiteY0" fmla="*/ 0 h 0"/>
              <a:gd name="connsiteX1" fmla="*/ 468086 w 468086"/>
              <a:gd name="connsiteY1" fmla="*/ 0 h 0"/>
            </a:gdLst>
            <a:ahLst/>
            <a:cxnLst>
              <a:cxn ang="0">
                <a:pos x="connsiteX0" y="connsiteY0"/>
              </a:cxn>
              <a:cxn ang="0">
                <a:pos x="connsiteX1" y="connsiteY1"/>
              </a:cxn>
            </a:cxnLst>
            <a:rect l="l" t="t" r="r" b="b"/>
            <a:pathLst>
              <a:path w="468086">
                <a:moveTo>
                  <a:pt x="0" y="0"/>
                </a:moveTo>
                <a:lnTo>
                  <a:pt x="468086" y="0"/>
                </a:lnTo>
              </a:path>
            </a:pathLst>
          </a:custGeom>
          <a:ln>
            <a:solidFill>
              <a:schemeClr val="tx1">
                <a:lumMod val="50000"/>
                <a:lumOff val="50000"/>
              </a:schemeClr>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a:cs typeface="B Nazanin" panose="00000400000000000000" pitchFamily="2" charset="-78"/>
            </a:endParaRPr>
          </a:p>
        </p:txBody>
      </p:sp>
      <p:grpSp>
        <p:nvGrpSpPr>
          <p:cNvPr id="56" name="Group 55">
            <a:extLst>
              <a:ext uri="{FF2B5EF4-FFF2-40B4-BE49-F238E27FC236}">
                <a16:creationId xmlns:a16="http://schemas.microsoft.com/office/drawing/2014/main" id="{E6F38194-3B71-4367-B160-E38F923F2534}"/>
              </a:ext>
            </a:extLst>
          </p:cNvPr>
          <p:cNvGrpSpPr/>
          <p:nvPr/>
        </p:nvGrpSpPr>
        <p:grpSpPr>
          <a:xfrm>
            <a:off x="596411" y="4126488"/>
            <a:ext cx="3391027" cy="672313"/>
            <a:chOff x="4965552" y="1768882"/>
            <a:chExt cx="2583556" cy="672313"/>
          </a:xfrm>
        </p:grpSpPr>
        <p:sp>
          <p:nvSpPr>
            <p:cNvPr id="57" name="TextBox 56">
              <a:extLst>
                <a:ext uri="{FF2B5EF4-FFF2-40B4-BE49-F238E27FC236}">
                  <a16:creationId xmlns:a16="http://schemas.microsoft.com/office/drawing/2014/main" id="{FEB6C0DD-2C9F-4683-A1B0-AFB9F54F3E34}"/>
                </a:ext>
              </a:extLst>
            </p:cNvPr>
            <p:cNvSpPr txBox="1"/>
            <p:nvPr/>
          </p:nvSpPr>
          <p:spPr>
            <a:xfrm>
              <a:off x="4965552" y="1979530"/>
              <a:ext cx="2583556"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58" name="TextBox 57">
              <a:extLst>
                <a:ext uri="{FF2B5EF4-FFF2-40B4-BE49-F238E27FC236}">
                  <a16:creationId xmlns:a16="http://schemas.microsoft.com/office/drawing/2014/main" id="{58A91F34-CBD1-44EF-9701-93EA3623F472}"/>
                </a:ext>
              </a:extLst>
            </p:cNvPr>
            <p:cNvSpPr txBox="1"/>
            <p:nvPr/>
          </p:nvSpPr>
          <p:spPr>
            <a:xfrm>
              <a:off x="4965552" y="1768882"/>
              <a:ext cx="2583556"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59" name="Group 58">
            <a:extLst>
              <a:ext uri="{FF2B5EF4-FFF2-40B4-BE49-F238E27FC236}">
                <a16:creationId xmlns:a16="http://schemas.microsoft.com/office/drawing/2014/main" id="{221B20A7-5002-4718-B514-F64FE40E9DDE}"/>
              </a:ext>
            </a:extLst>
          </p:cNvPr>
          <p:cNvGrpSpPr/>
          <p:nvPr/>
        </p:nvGrpSpPr>
        <p:grpSpPr>
          <a:xfrm>
            <a:off x="596411" y="4822916"/>
            <a:ext cx="3391027" cy="672313"/>
            <a:chOff x="4965552" y="1768882"/>
            <a:chExt cx="2583556" cy="672313"/>
          </a:xfrm>
        </p:grpSpPr>
        <p:sp>
          <p:nvSpPr>
            <p:cNvPr id="60" name="TextBox 59">
              <a:extLst>
                <a:ext uri="{FF2B5EF4-FFF2-40B4-BE49-F238E27FC236}">
                  <a16:creationId xmlns:a16="http://schemas.microsoft.com/office/drawing/2014/main" id="{F01FDD9C-42EB-4049-A138-FC43C44A7936}"/>
                </a:ext>
              </a:extLst>
            </p:cNvPr>
            <p:cNvSpPr txBox="1"/>
            <p:nvPr/>
          </p:nvSpPr>
          <p:spPr>
            <a:xfrm>
              <a:off x="4965552" y="1979530"/>
              <a:ext cx="2583556"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61" name="TextBox 60">
              <a:extLst>
                <a:ext uri="{FF2B5EF4-FFF2-40B4-BE49-F238E27FC236}">
                  <a16:creationId xmlns:a16="http://schemas.microsoft.com/office/drawing/2014/main" id="{51532823-CB35-4462-8D66-51CE411A2903}"/>
                </a:ext>
              </a:extLst>
            </p:cNvPr>
            <p:cNvSpPr txBox="1"/>
            <p:nvPr/>
          </p:nvSpPr>
          <p:spPr>
            <a:xfrm>
              <a:off x="4965552" y="1768882"/>
              <a:ext cx="2583556"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grpSp>
        <p:nvGrpSpPr>
          <p:cNvPr id="62" name="Group 61">
            <a:extLst>
              <a:ext uri="{FF2B5EF4-FFF2-40B4-BE49-F238E27FC236}">
                <a16:creationId xmlns:a16="http://schemas.microsoft.com/office/drawing/2014/main" id="{C805F866-518C-438D-824B-E1CBA6E71AB3}"/>
              </a:ext>
            </a:extLst>
          </p:cNvPr>
          <p:cNvGrpSpPr/>
          <p:nvPr/>
        </p:nvGrpSpPr>
        <p:grpSpPr>
          <a:xfrm>
            <a:off x="596411" y="5519344"/>
            <a:ext cx="3391027" cy="672313"/>
            <a:chOff x="4965552" y="1768882"/>
            <a:chExt cx="2583556" cy="672313"/>
          </a:xfrm>
        </p:grpSpPr>
        <p:sp>
          <p:nvSpPr>
            <p:cNvPr id="63" name="TextBox 62">
              <a:extLst>
                <a:ext uri="{FF2B5EF4-FFF2-40B4-BE49-F238E27FC236}">
                  <a16:creationId xmlns:a16="http://schemas.microsoft.com/office/drawing/2014/main" id="{5E04CB19-FA14-4B9B-A0BA-D61AF7ABF922}"/>
                </a:ext>
              </a:extLst>
            </p:cNvPr>
            <p:cNvSpPr txBox="1"/>
            <p:nvPr/>
          </p:nvSpPr>
          <p:spPr>
            <a:xfrm>
              <a:off x="4965552" y="1979530"/>
              <a:ext cx="2583556"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64" name="TextBox 63">
              <a:extLst>
                <a:ext uri="{FF2B5EF4-FFF2-40B4-BE49-F238E27FC236}">
                  <a16:creationId xmlns:a16="http://schemas.microsoft.com/office/drawing/2014/main" id="{DB0EA536-CDFF-471F-AE27-212BCA321096}"/>
                </a:ext>
              </a:extLst>
            </p:cNvPr>
            <p:cNvSpPr txBox="1"/>
            <p:nvPr/>
          </p:nvSpPr>
          <p:spPr>
            <a:xfrm>
              <a:off x="4965552" y="1768882"/>
              <a:ext cx="2583556"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sp>
        <p:nvSpPr>
          <p:cNvPr id="65" name="Freeform 80">
            <a:extLst>
              <a:ext uri="{FF2B5EF4-FFF2-40B4-BE49-F238E27FC236}">
                <a16:creationId xmlns:a16="http://schemas.microsoft.com/office/drawing/2014/main" id="{D9E7086E-5FB2-44E7-BE4A-A0841693B380}"/>
              </a:ext>
            </a:extLst>
          </p:cNvPr>
          <p:cNvSpPr/>
          <p:nvPr/>
        </p:nvSpPr>
        <p:spPr>
          <a:xfrm rot="10800000">
            <a:off x="4005065" y="5264396"/>
            <a:ext cx="881743" cy="0"/>
          </a:xfrm>
          <a:custGeom>
            <a:avLst/>
            <a:gdLst>
              <a:gd name="connsiteX0" fmla="*/ 0 w 881743"/>
              <a:gd name="connsiteY0" fmla="*/ 0 h 0"/>
              <a:gd name="connsiteX1" fmla="*/ 881743 w 881743"/>
              <a:gd name="connsiteY1" fmla="*/ 0 h 0"/>
            </a:gdLst>
            <a:ahLst/>
            <a:cxnLst>
              <a:cxn ang="0">
                <a:pos x="connsiteX0" y="connsiteY0"/>
              </a:cxn>
              <a:cxn ang="0">
                <a:pos x="connsiteX1" y="connsiteY1"/>
              </a:cxn>
            </a:cxnLst>
            <a:rect l="l" t="t" r="r" b="b"/>
            <a:pathLst>
              <a:path w="881743">
                <a:moveTo>
                  <a:pt x="0" y="0"/>
                </a:moveTo>
                <a:lnTo>
                  <a:pt x="881743" y="0"/>
                </a:lnTo>
              </a:path>
            </a:pathLst>
          </a:custGeom>
          <a:ln>
            <a:solidFill>
              <a:schemeClr val="tx1">
                <a:lumMod val="50000"/>
                <a:lumOff val="50000"/>
              </a:schemeClr>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dirty="0">
              <a:cs typeface="B Nazanin" panose="00000400000000000000" pitchFamily="2" charset="-78"/>
            </a:endParaRPr>
          </a:p>
        </p:txBody>
      </p:sp>
      <p:sp>
        <p:nvSpPr>
          <p:cNvPr id="66" name="Freeform 81">
            <a:extLst>
              <a:ext uri="{FF2B5EF4-FFF2-40B4-BE49-F238E27FC236}">
                <a16:creationId xmlns:a16="http://schemas.microsoft.com/office/drawing/2014/main" id="{8E11D7F9-2CB4-477B-92D3-E03F847C1F51}"/>
              </a:ext>
            </a:extLst>
          </p:cNvPr>
          <p:cNvSpPr/>
          <p:nvPr/>
        </p:nvSpPr>
        <p:spPr>
          <a:xfrm rot="10800000">
            <a:off x="4005067" y="4462642"/>
            <a:ext cx="468086" cy="0"/>
          </a:xfrm>
          <a:custGeom>
            <a:avLst/>
            <a:gdLst>
              <a:gd name="connsiteX0" fmla="*/ 0 w 468086"/>
              <a:gd name="connsiteY0" fmla="*/ 0 h 0"/>
              <a:gd name="connsiteX1" fmla="*/ 468086 w 468086"/>
              <a:gd name="connsiteY1" fmla="*/ 0 h 0"/>
            </a:gdLst>
            <a:ahLst/>
            <a:cxnLst>
              <a:cxn ang="0">
                <a:pos x="connsiteX0" y="connsiteY0"/>
              </a:cxn>
              <a:cxn ang="0">
                <a:pos x="connsiteX1" y="connsiteY1"/>
              </a:cxn>
            </a:cxnLst>
            <a:rect l="l" t="t" r="r" b="b"/>
            <a:pathLst>
              <a:path w="468086">
                <a:moveTo>
                  <a:pt x="0" y="0"/>
                </a:moveTo>
                <a:lnTo>
                  <a:pt x="468086" y="0"/>
                </a:lnTo>
              </a:path>
            </a:pathLst>
          </a:custGeom>
          <a:ln>
            <a:solidFill>
              <a:schemeClr val="tx1">
                <a:lumMod val="50000"/>
                <a:lumOff val="50000"/>
              </a:schemeClr>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a:cs typeface="B Nazanin" panose="00000400000000000000" pitchFamily="2" charset="-78"/>
            </a:endParaRPr>
          </a:p>
        </p:txBody>
      </p:sp>
      <p:sp>
        <p:nvSpPr>
          <p:cNvPr id="67" name="Freeform 16">
            <a:extLst>
              <a:ext uri="{FF2B5EF4-FFF2-40B4-BE49-F238E27FC236}">
                <a16:creationId xmlns:a16="http://schemas.microsoft.com/office/drawing/2014/main" id="{AB17174F-7B6B-4812-9EDF-F81F37C9A626}"/>
              </a:ext>
            </a:extLst>
          </p:cNvPr>
          <p:cNvSpPr/>
          <p:nvPr/>
        </p:nvSpPr>
        <p:spPr>
          <a:xfrm rot="10800000">
            <a:off x="4005066" y="5622270"/>
            <a:ext cx="2090934" cy="338554"/>
          </a:xfrm>
          <a:custGeom>
            <a:avLst/>
            <a:gdLst>
              <a:gd name="connsiteX0" fmla="*/ 0 w 2917371"/>
              <a:gd name="connsiteY0" fmla="*/ 1349829 h 1349829"/>
              <a:gd name="connsiteX1" fmla="*/ 0 w 2917371"/>
              <a:gd name="connsiteY1" fmla="*/ 0 h 1349829"/>
              <a:gd name="connsiteX2" fmla="*/ 2917371 w 2917371"/>
              <a:gd name="connsiteY2" fmla="*/ 0 h 1349829"/>
              <a:gd name="connsiteX3" fmla="*/ 2917371 w 2917371"/>
              <a:gd name="connsiteY3" fmla="*/ 119743 h 1349829"/>
              <a:gd name="connsiteX0" fmla="*/ 0 w 2917371"/>
              <a:gd name="connsiteY0" fmla="*/ 1349829 h 1349829"/>
              <a:gd name="connsiteX1" fmla="*/ 0 w 2917371"/>
              <a:gd name="connsiteY1" fmla="*/ 0 h 1349829"/>
              <a:gd name="connsiteX2" fmla="*/ 2917371 w 2917371"/>
              <a:gd name="connsiteY2" fmla="*/ 0 h 1349829"/>
            </a:gdLst>
            <a:ahLst/>
            <a:cxnLst>
              <a:cxn ang="0">
                <a:pos x="connsiteX0" y="connsiteY0"/>
              </a:cxn>
              <a:cxn ang="0">
                <a:pos x="connsiteX1" y="connsiteY1"/>
              </a:cxn>
              <a:cxn ang="0">
                <a:pos x="connsiteX2" y="connsiteY2"/>
              </a:cxn>
            </a:cxnLst>
            <a:rect l="l" t="t" r="r" b="b"/>
            <a:pathLst>
              <a:path w="2917371" h="1349829">
                <a:moveTo>
                  <a:pt x="0" y="1349829"/>
                </a:moveTo>
                <a:lnTo>
                  <a:pt x="0" y="0"/>
                </a:lnTo>
                <a:lnTo>
                  <a:pt x="2917371" y="0"/>
                </a:lnTo>
              </a:path>
            </a:pathLst>
          </a:custGeom>
          <a:ln>
            <a:solidFill>
              <a:schemeClr val="tx1">
                <a:lumMod val="50000"/>
                <a:lumOff val="50000"/>
              </a:schemeClr>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sz="2700" dirty="0">
              <a:cs typeface="B Nazanin" panose="00000400000000000000" pitchFamily="2" charset="-78"/>
            </a:endParaRPr>
          </a:p>
        </p:txBody>
      </p:sp>
    </p:spTree>
    <p:extLst>
      <p:ext uri="{BB962C8B-B14F-4D97-AF65-F5344CB8AC3E}">
        <p14:creationId xmlns:p14="http://schemas.microsoft.com/office/powerpoint/2010/main" val="155730978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직사각형 6">
            <a:extLst>
              <a:ext uri="{FF2B5EF4-FFF2-40B4-BE49-F238E27FC236}">
                <a16:creationId xmlns:a16="http://schemas.microsoft.com/office/drawing/2014/main" id="{1B763CBD-0D9B-4526-9AD9-78FF433700E0}"/>
              </a:ext>
            </a:extLst>
          </p:cNvPr>
          <p:cNvSpPr/>
          <p:nvPr/>
        </p:nvSpPr>
        <p:spPr>
          <a:xfrm>
            <a:off x="3396000" y="2349000"/>
            <a:ext cx="5400000" cy="2160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cs typeface="B Nazanin" panose="00000400000000000000" pitchFamily="2" charset="-78"/>
            </a:endParaRPr>
          </a:p>
        </p:txBody>
      </p:sp>
      <p:sp>
        <p:nvSpPr>
          <p:cNvPr id="5" name="Text Placeholder 10">
            <a:extLst>
              <a:ext uri="{FF2B5EF4-FFF2-40B4-BE49-F238E27FC236}">
                <a16:creationId xmlns:a16="http://schemas.microsoft.com/office/drawing/2014/main" id="{035502EA-EA7E-4EAF-B9D9-41CDEE71BFBA}"/>
              </a:ext>
            </a:extLst>
          </p:cNvPr>
          <p:cNvSpPr txBox="1">
            <a:spLocks/>
          </p:cNvSpPr>
          <p:nvPr/>
        </p:nvSpPr>
        <p:spPr>
          <a:xfrm>
            <a:off x="3996928" y="2723606"/>
            <a:ext cx="4198145" cy="1410789"/>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lnSpc>
                <a:spcPct val="110000"/>
              </a:lnSpc>
              <a:buNone/>
            </a:pPr>
            <a:r>
              <a:rPr lang="fa-IR" altLang="ko-KR" sz="4000" b="1" dirty="0">
                <a:solidFill>
                  <a:schemeClr val="bg1"/>
                </a:solidFill>
                <a:latin typeface="+mj-lt"/>
                <a:cs typeface="B Nazanin" panose="00000400000000000000" pitchFamily="2" charset="-78"/>
              </a:rPr>
              <a:t>ارائه نمونه کارها</a:t>
            </a:r>
            <a:endParaRPr lang="en-US" altLang="ko-KR" sz="4000" b="1" dirty="0">
              <a:solidFill>
                <a:schemeClr val="bg1"/>
              </a:solidFill>
              <a:latin typeface="+mj-lt"/>
              <a:cs typeface="B Nazanin" panose="00000400000000000000" pitchFamily="2" charset="-78"/>
            </a:endParaRPr>
          </a:p>
        </p:txBody>
      </p:sp>
    </p:spTree>
    <p:extLst>
      <p:ext uri="{BB962C8B-B14F-4D97-AF65-F5344CB8AC3E}">
        <p14:creationId xmlns:p14="http://schemas.microsoft.com/office/powerpoint/2010/main" val="249816107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17" name="Freeform: Shape 16">
            <a:extLst>
              <a:ext uri="{FF2B5EF4-FFF2-40B4-BE49-F238E27FC236}">
                <a16:creationId xmlns:a16="http://schemas.microsoft.com/office/drawing/2014/main" id="{8F8A094C-36F9-4402-BB67-65D96591BE8F}"/>
              </a:ext>
            </a:extLst>
          </p:cNvPr>
          <p:cNvSpPr/>
          <p:nvPr/>
        </p:nvSpPr>
        <p:spPr>
          <a:xfrm>
            <a:off x="639645" y="611434"/>
            <a:ext cx="5196552" cy="5191687"/>
          </a:xfrm>
          <a:custGeom>
            <a:avLst/>
            <a:gdLst>
              <a:gd name="connsiteX0" fmla="*/ 2060979 w 3680296"/>
              <a:gd name="connsiteY0" fmla="*/ 3435650 h 3676850"/>
              <a:gd name="connsiteX1" fmla="*/ 2076817 w 3680296"/>
              <a:gd name="connsiteY1" fmla="*/ 3448291 h 3676850"/>
              <a:gd name="connsiteX2" fmla="*/ 2083260 w 3680296"/>
              <a:gd name="connsiteY2" fmla="*/ 3490837 h 3676850"/>
              <a:gd name="connsiteX3" fmla="*/ 2067275 w 3680296"/>
              <a:gd name="connsiteY3" fmla="*/ 3511937 h 3676850"/>
              <a:gd name="connsiteX4" fmla="*/ 1929260 w 3680296"/>
              <a:gd name="connsiteY4" fmla="*/ 3524725 h 3676850"/>
              <a:gd name="connsiteX5" fmla="*/ 1914171 w 3680296"/>
              <a:gd name="connsiteY5" fmla="*/ 3525080 h 3676850"/>
              <a:gd name="connsiteX6" fmla="*/ 1914171 w 3680296"/>
              <a:gd name="connsiteY6" fmla="*/ 3448074 h 3676850"/>
              <a:gd name="connsiteX7" fmla="*/ 2045142 w 3680296"/>
              <a:gd name="connsiteY7" fmla="*/ 3437568 h 3676850"/>
              <a:gd name="connsiteX8" fmla="*/ 2060979 w 3680296"/>
              <a:gd name="connsiteY8" fmla="*/ 3435650 h 3676850"/>
              <a:gd name="connsiteX9" fmla="*/ 1495886 w 3680296"/>
              <a:gd name="connsiteY9" fmla="*/ 3257008 h 3676850"/>
              <a:gd name="connsiteX10" fmla="*/ 1690414 w 3680296"/>
              <a:gd name="connsiteY10" fmla="*/ 3290995 h 3676850"/>
              <a:gd name="connsiteX11" fmla="*/ 1766125 w 3680296"/>
              <a:gd name="connsiteY11" fmla="*/ 3294230 h 3676850"/>
              <a:gd name="connsiteX12" fmla="*/ 1766125 w 3680296"/>
              <a:gd name="connsiteY12" fmla="*/ 3372827 h 3676850"/>
              <a:gd name="connsiteX13" fmla="*/ 1635548 w 3680296"/>
              <a:gd name="connsiteY13" fmla="*/ 3361165 h 3676850"/>
              <a:gd name="connsiteX14" fmla="*/ 1501492 w 3680296"/>
              <a:gd name="connsiteY14" fmla="*/ 3336984 h 3676850"/>
              <a:gd name="connsiteX15" fmla="*/ 1470506 w 3680296"/>
              <a:gd name="connsiteY15" fmla="*/ 3329557 h 3676850"/>
              <a:gd name="connsiteX16" fmla="*/ 1460078 w 3680296"/>
              <a:gd name="connsiteY16" fmla="*/ 3311260 h 3676850"/>
              <a:gd name="connsiteX17" fmla="*/ 1470456 w 3680296"/>
              <a:gd name="connsiteY17" fmla="*/ 3272796 h 3676850"/>
              <a:gd name="connsiteX18" fmla="*/ 1495886 w 3680296"/>
              <a:gd name="connsiteY18" fmla="*/ 3257008 h 3676850"/>
              <a:gd name="connsiteX19" fmla="*/ 743739 w 3680296"/>
              <a:gd name="connsiteY19" fmla="*/ 3221840 h 3676850"/>
              <a:gd name="connsiteX20" fmla="*/ 788400 w 3680296"/>
              <a:gd name="connsiteY20" fmla="*/ 3266206 h 3676850"/>
              <a:gd name="connsiteX21" fmla="*/ 742608 w 3680296"/>
              <a:gd name="connsiteY21" fmla="*/ 3311407 h 3676850"/>
              <a:gd name="connsiteX22" fmla="*/ 697997 w 3680296"/>
              <a:gd name="connsiteY22" fmla="*/ 3266746 h 3676850"/>
              <a:gd name="connsiteX23" fmla="*/ 743739 w 3680296"/>
              <a:gd name="connsiteY23" fmla="*/ 3221840 h 3676850"/>
              <a:gd name="connsiteX24" fmla="*/ 2095727 w 3680296"/>
              <a:gd name="connsiteY24" fmla="*/ 3121629 h 3676850"/>
              <a:gd name="connsiteX25" fmla="*/ 2112230 w 3680296"/>
              <a:gd name="connsiteY25" fmla="*/ 3145554 h 3676850"/>
              <a:gd name="connsiteX26" fmla="*/ 2133183 w 3680296"/>
              <a:gd name="connsiteY26" fmla="*/ 3250270 h 3676850"/>
              <a:gd name="connsiteX27" fmla="*/ 2154923 w 3680296"/>
              <a:gd name="connsiteY27" fmla="*/ 3264583 h 3676850"/>
              <a:gd name="connsiteX28" fmla="*/ 2282413 w 3680296"/>
              <a:gd name="connsiteY28" fmla="*/ 3229563 h 3676850"/>
              <a:gd name="connsiteX29" fmla="*/ 2306907 w 3680296"/>
              <a:gd name="connsiteY29" fmla="*/ 3241662 h 3676850"/>
              <a:gd name="connsiteX30" fmla="*/ 2319498 w 3680296"/>
              <a:gd name="connsiteY30" fmla="*/ 3279437 h 3676850"/>
              <a:gd name="connsiteX31" fmla="*/ 2307350 w 3680296"/>
              <a:gd name="connsiteY31" fmla="*/ 3302406 h 3676850"/>
              <a:gd name="connsiteX32" fmla="*/ 2081145 w 3680296"/>
              <a:gd name="connsiteY32" fmla="*/ 3356068 h 3676850"/>
              <a:gd name="connsiteX33" fmla="*/ 1914171 w 3680296"/>
              <a:gd name="connsiteY33" fmla="*/ 3372279 h 3676850"/>
              <a:gd name="connsiteX34" fmla="*/ 1914171 w 3680296"/>
              <a:gd name="connsiteY34" fmla="*/ 3294859 h 3676850"/>
              <a:gd name="connsiteX35" fmla="*/ 2041748 w 3680296"/>
              <a:gd name="connsiteY35" fmla="*/ 3285142 h 3676850"/>
              <a:gd name="connsiteX36" fmla="*/ 2058471 w 3680296"/>
              <a:gd name="connsiteY36" fmla="*/ 3262468 h 3676850"/>
              <a:gd name="connsiteX37" fmla="*/ 2052027 w 3680296"/>
              <a:gd name="connsiteY37" fmla="*/ 3226415 h 3676850"/>
              <a:gd name="connsiteX38" fmla="*/ 2028713 w 3680296"/>
              <a:gd name="connsiteY38" fmla="*/ 3209643 h 3676850"/>
              <a:gd name="connsiteX39" fmla="*/ 1918544 w 3680296"/>
              <a:gd name="connsiteY39" fmla="*/ 3220697 h 3676850"/>
              <a:gd name="connsiteX40" fmla="*/ 1914171 w 3680296"/>
              <a:gd name="connsiteY40" fmla="*/ 3220758 h 3676850"/>
              <a:gd name="connsiteX41" fmla="*/ 1914171 w 3680296"/>
              <a:gd name="connsiteY41" fmla="*/ 3143677 h 3676850"/>
              <a:gd name="connsiteX42" fmla="*/ 1925154 w 3680296"/>
              <a:gd name="connsiteY42" fmla="*/ 3143597 h 3676850"/>
              <a:gd name="connsiteX43" fmla="*/ 2080309 w 3680296"/>
              <a:gd name="connsiteY43" fmla="*/ 3124059 h 3676850"/>
              <a:gd name="connsiteX44" fmla="*/ 2095727 w 3680296"/>
              <a:gd name="connsiteY44" fmla="*/ 3121629 h 3676850"/>
              <a:gd name="connsiteX45" fmla="*/ 3042896 w 3680296"/>
              <a:gd name="connsiteY45" fmla="*/ 2912875 h 3676850"/>
              <a:gd name="connsiteX46" fmla="*/ 3053200 w 3680296"/>
              <a:gd name="connsiteY46" fmla="*/ 2917775 h 3676850"/>
              <a:gd name="connsiteX47" fmla="*/ 3090089 w 3680296"/>
              <a:gd name="connsiteY47" fmla="*/ 2950532 h 3676850"/>
              <a:gd name="connsiteX48" fmla="*/ 3096533 w 3680296"/>
              <a:gd name="connsiteY48" fmla="*/ 2958353 h 3676850"/>
              <a:gd name="connsiteX49" fmla="*/ 3089941 w 3680296"/>
              <a:gd name="connsiteY49" fmla="*/ 2970059 h 3676850"/>
              <a:gd name="connsiteX50" fmla="*/ 2897282 w 3680296"/>
              <a:gd name="connsiteY50" fmla="*/ 3152784 h 3676850"/>
              <a:gd name="connsiteX51" fmla="*/ 2876673 w 3680296"/>
              <a:gd name="connsiteY51" fmla="*/ 3150078 h 3676850"/>
              <a:gd name="connsiteX52" fmla="*/ 2848981 w 3680296"/>
              <a:gd name="connsiteY52" fmla="*/ 3115157 h 3676850"/>
              <a:gd name="connsiteX53" fmla="*/ 2852227 w 3680296"/>
              <a:gd name="connsiteY53" fmla="*/ 3090761 h 3676850"/>
              <a:gd name="connsiteX54" fmla="*/ 3012031 w 3680296"/>
              <a:gd name="connsiteY54" fmla="*/ 2942663 h 3676850"/>
              <a:gd name="connsiteX55" fmla="*/ 3033476 w 3680296"/>
              <a:gd name="connsiteY55" fmla="*/ 2919152 h 3676850"/>
              <a:gd name="connsiteX56" fmla="*/ 3042896 w 3680296"/>
              <a:gd name="connsiteY56" fmla="*/ 2912875 h 3676850"/>
              <a:gd name="connsiteX57" fmla="*/ 2326441 w 3680296"/>
              <a:gd name="connsiteY57" fmla="*/ 2890078 h 3676850"/>
              <a:gd name="connsiteX58" fmla="*/ 2337746 w 3680296"/>
              <a:gd name="connsiteY58" fmla="*/ 2907348 h 3676850"/>
              <a:gd name="connsiteX59" fmla="*/ 2352600 w 3680296"/>
              <a:gd name="connsiteY59" fmla="*/ 2939121 h 3676850"/>
              <a:gd name="connsiteX60" fmla="*/ 2343255 w 3680296"/>
              <a:gd name="connsiteY60" fmla="*/ 2963173 h 3676850"/>
              <a:gd name="connsiteX61" fmla="*/ 1980364 w 3680296"/>
              <a:gd name="connsiteY61" fmla="*/ 3062528 h 3676850"/>
              <a:gd name="connsiteX62" fmla="*/ 1914171 w 3680296"/>
              <a:gd name="connsiteY62" fmla="*/ 3065178 h 3676850"/>
              <a:gd name="connsiteX63" fmla="*/ 1914171 w 3680296"/>
              <a:gd name="connsiteY63" fmla="*/ 2991275 h 3676850"/>
              <a:gd name="connsiteX64" fmla="*/ 1925246 w 3680296"/>
              <a:gd name="connsiteY64" fmla="*/ 2991101 h 3676850"/>
              <a:gd name="connsiteX65" fmla="*/ 2306317 w 3680296"/>
              <a:gd name="connsiteY65" fmla="*/ 2895789 h 3676850"/>
              <a:gd name="connsiteX66" fmla="*/ 2326441 w 3680296"/>
              <a:gd name="connsiteY66" fmla="*/ 2890078 h 3676850"/>
              <a:gd name="connsiteX67" fmla="*/ 2055956 w 3680296"/>
              <a:gd name="connsiteY67" fmla="*/ 2173603 h 3676850"/>
              <a:gd name="connsiteX68" fmla="*/ 2066537 w 3680296"/>
              <a:gd name="connsiteY68" fmla="*/ 2183926 h 3676850"/>
              <a:gd name="connsiteX69" fmla="*/ 2088327 w 3680296"/>
              <a:gd name="connsiteY69" fmla="*/ 2217274 h 3676850"/>
              <a:gd name="connsiteX70" fmla="*/ 2083162 w 3680296"/>
              <a:gd name="connsiteY70" fmla="*/ 2242309 h 3676850"/>
              <a:gd name="connsiteX71" fmla="*/ 1991474 w 3680296"/>
              <a:gd name="connsiteY71" fmla="*/ 2284812 h 3676850"/>
              <a:gd name="connsiteX72" fmla="*/ 1914171 w 3680296"/>
              <a:gd name="connsiteY72" fmla="*/ 2302214 h 3676850"/>
              <a:gd name="connsiteX73" fmla="*/ 1914171 w 3680296"/>
              <a:gd name="connsiteY73" fmla="*/ 2223760 h 3676850"/>
              <a:gd name="connsiteX74" fmla="*/ 1955729 w 3680296"/>
              <a:gd name="connsiteY74" fmla="*/ 2216314 h 3676850"/>
              <a:gd name="connsiteX75" fmla="*/ 2041207 w 3680296"/>
              <a:gd name="connsiteY75" fmla="*/ 2177630 h 3676850"/>
              <a:gd name="connsiteX76" fmla="*/ 2055956 w 3680296"/>
              <a:gd name="connsiteY76" fmla="*/ 2173603 h 3676850"/>
              <a:gd name="connsiteX77" fmla="*/ 328121 w 3680296"/>
              <a:gd name="connsiteY77" fmla="*/ 1717548 h 3676850"/>
              <a:gd name="connsiteX78" fmla="*/ 369388 w 3680296"/>
              <a:gd name="connsiteY78" fmla="*/ 1721039 h 3676850"/>
              <a:gd name="connsiteX79" fmla="*/ 384340 w 3680296"/>
              <a:gd name="connsiteY79" fmla="*/ 1738452 h 3676850"/>
              <a:gd name="connsiteX80" fmla="*/ 384930 w 3680296"/>
              <a:gd name="connsiteY80" fmla="*/ 1953442 h 3676850"/>
              <a:gd name="connsiteX81" fmla="*/ 480793 w 3680296"/>
              <a:gd name="connsiteY81" fmla="*/ 2371372 h 3676850"/>
              <a:gd name="connsiteX82" fmla="*/ 504304 w 3680296"/>
              <a:gd name="connsiteY82" fmla="*/ 2381308 h 3676850"/>
              <a:gd name="connsiteX83" fmla="*/ 539225 w 3680296"/>
              <a:gd name="connsiteY83" fmla="*/ 2365815 h 3676850"/>
              <a:gd name="connsiteX84" fmla="*/ 550440 w 3680296"/>
              <a:gd name="connsiteY84" fmla="*/ 2339549 h 3676850"/>
              <a:gd name="connsiteX85" fmla="*/ 508337 w 3680296"/>
              <a:gd name="connsiteY85" fmla="*/ 2214224 h 3676850"/>
              <a:gd name="connsiteX86" fmla="*/ 525945 w 3680296"/>
              <a:gd name="connsiteY86" fmla="*/ 2184516 h 3676850"/>
              <a:gd name="connsiteX87" fmla="*/ 558309 w 3680296"/>
              <a:gd name="connsiteY87" fmla="*/ 2176056 h 3676850"/>
              <a:gd name="connsiteX88" fmla="*/ 580984 w 3680296"/>
              <a:gd name="connsiteY88" fmla="*/ 2189434 h 3676850"/>
              <a:gd name="connsiteX89" fmla="*/ 648221 w 3680296"/>
              <a:gd name="connsiteY89" fmla="*/ 2375061 h 3676850"/>
              <a:gd name="connsiteX90" fmla="*/ 1048985 w 3680296"/>
              <a:gd name="connsiteY90" fmla="*/ 2878771 h 3676850"/>
              <a:gd name="connsiteX91" fmla="*/ 1054248 w 3680296"/>
              <a:gd name="connsiteY91" fmla="*/ 2910594 h 3676850"/>
              <a:gd name="connsiteX92" fmla="*/ 1031229 w 3680296"/>
              <a:gd name="connsiteY92" fmla="*/ 2943155 h 3676850"/>
              <a:gd name="connsiteX93" fmla="*/ 1011948 w 3680296"/>
              <a:gd name="connsiteY93" fmla="*/ 2946500 h 3676850"/>
              <a:gd name="connsiteX94" fmla="*/ 982928 w 3680296"/>
              <a:gd name="connsiteY94" fmla="*/ 2924120 h 3676850"/>
              <a:gd name="connsiteX95" fmla="*/ 961779 w 3680296"/>
              <a:gd name="connsiteY95" fmla="*/ 2926038 h 3676850"/>
              <a:gd name="connsiteX96" fmla="*/ 931874 w 3680296"/>
              <a:gd name="connsiteY96" fmla="*/ 2961255 h 3676850"/>
              <a:gd name="connsiteX97" fmla="*/ 934629 w 3680296"/>
              <a:gd name="connsiteY97" fmla="*/ 2983094 h 3676850"/>
              <a:gd name="connsiteX98" fmla="*/ 1076922 w 3680296"/>
              <a:gd name="connsiteY98" fmla="*/ 3082596 h 3676850"/>
              <a:gd name="connsiteX99" fmla="*/ 1332934 w 3680296"/>
              <a:gd name="connsiteY99" fmla="*/ 3207528 h 3676850"/>
              <a:gd name="connsiteX100" fmla="*/ 1345279 w 3680296"/>
              <a:gd name="connsiteY100" fmla="*/ 3235169 h 3676850"/>
              <a:gd name="connsiteX101" fmla="*/ 1307554 w 3680296"/>
              <a:gd name="connsiteY101" fmla="*/ 3338508 h 3676850"/>
              <a:gd name="connsiteX102" fmla="*/ 1319407 w 3680296"/>
              <a:gd name="connsiteY102" fmla="*/ 3364479 h 3676850"/>
              <a:gd name="connsiteX103" fmla="*/ 1648311 w 3680296"/>
              <a:gd name="connsiteY103" fmla="*/ 3439142 h 3676850"/>
              <a:gd name="connsiteX104" fmla="*/ 1668084 w 3680296"/>
              <a:gd name="connsiteY104" fmla="*/ 3465506 h 3676850"/>
              <a:gd name="connsiteX105" fmla="*/ 1654755 w 3680296"/>
              <a:gd name="connsiteY105" fmla="*/ 3573074 h 3676850"/>
              <a:gd name="connsiteX106" fmla="*/ 1672659 w 3680296"/>
              <a:gd name="connsiteY106" fmla="*/ 3595110 h 3676850"/>
              <a:gd name="connsiteX107" fmla="*/ 1766125 w 3680296"/>
              <a:gd name="connsiteY107" fmla="*/ 3598927 h 3676850"/>
              <a:gd name="connsiteX108" fmla="*/ 1766125 w 3680296"/>
              <a:gd name="connsiteY108" fmla="*/ 3676515 h 3676850"/>
              <a:gd name="connsiteX109" fmla="*/ 1682200 w 3680296"/>
              <a:gd name="connsiteY109" fmla="*/ 3672479 h 3676850"/>
              <a:gd name="connsiteX110" fmla="*/ 806943 w 3680296"/>
              <a:gd name="connsiteY110" fmla="*/ 3361134 h 3676850"/>
              <a:gd name="connsiteX111" fmla="*/ 800548 w 3680296"/>
              <a:gd name="connsiteY111" fmla="*/ 3325130 h 3676850"/>
              <a:gd name="connsiteX112" fmla="*/ 819780 w 3680296"/>
              <a:gd name="connsiteY112" fmla="*/ 3297733 h 3676850"/>
              <a:gd name="connsiteX113" fmla="*/ 844274 w 3680296"/>
              <a:gd name="connsiteY113" fmla="*/ 3293798 h 3676850"/>
              <a:gd name="connsiteX114" fmla="*/ 1034131 w 3680296"/>
              <a:gd name="connsiteY114" fmla="*/ 3407713 h 3676850"/>
              <a:gd name="connsiteX115" fmla="*/ 1553974 w 3680296"/>
              <a:gd name="connsiteY115" fmla="*/ 3579862 h 3676850"/>
              <a:gd name="connsiteX116" fmla="*/ 1579697 w 3680296"/>
              <a:gd name="connsiteY116" fmla="*/ 3560188 h 3676850"/>
              <a:gd name="connsiteX117" fmla="*/ 1583927 w 3680296"/>
              <a:gd name="connsiteY117" fmla="*/ 3526988 h 3676850"/>
              <a:gd name="connsiteX118" fmla="*/ 1567499 w 3680296"/>
              <a:gd name="connsiteY118" fmla="*/ 3505051 h 3676850"/>
              <a:gd name="connsiteX119" fmla="*/ 1225414 w 3680296"/>
              <a:gd name="connsiteY119" fmla="*/ 3411156 h 3676850"/>
              <a:gd name="connsiteX120" fmla="*/ 1208592 w 3680296"/>
              <a:gd name="connsiteY120" fmla="*/ 3372495 h 3676850"/>
              <a:gd name="connsiteX121" fmla="*/ 1248531 w 3680296"/>
              <a:gd name="connsiteY121" fmla="*/ 3278649 h 3676850"/>
              <a:gd name="connsiteX122" fmla="*/ 1237562 w 3680296"/>
              <a:gd name="connsiteY122" fmla="*/ 3251302 h 3676850"/>
              <a:gd name="connsiteX123" fmla="*/ 890706 w 3680296"/>
              <a:gd name="connsiteY123" fmla="*/ 3044969 h 3676850"/>
              <a:gd name="connsiteX124" fmla="*/ 824453 w 3680296"/>
              <a:gd name="connsiteY124" fmla="*/ 2990029 h 3676850"/>
              <a:gd name="connsiteX125" fmla="*/ 822682 w 3680296"/>
              <a:gd name="connsiteY125" fmla="*/ 2966911 h 3676850"/>
              <a:gd name="connsiteX126" fmla="*/ 901576 w 3680296"/>
              <a:gd name="connsiteY126" fmla="*/ 2879213 h 3676850"/>
              <a:gd name="connsiteX127" fmla="*/ 900149 w 3680296"/>
              <a:gd name="connsiteY127" fmla="*/ 2853145 h 3676850"/>
              <a:gd name="connsiteX128" fmla="*/ 595887 w 3680296"/>
              <a:gd name="connsiteY128" fmla="*/ 2443528 h 3676850"/>
              <a:gd name="connsiteX129" fmla="*/ 571442 w 3680296"/>
              <a:gd name="connsiteY129" fmla="*/ 2434870 h 3676850"/>
              <a:gd name="connsiteX130" fmla="*/ 464808 w 3680296"/>
              <a:gd name="connsiteY130" fmla="*/ 2485286 h 3676850"/>
              <a:gd name="connsiteX131" fmla="*/ 443067 w 3680296"/>
              <a:gd name="connsiteY131" fmla="*/ 2476924 h 3676850"/>
              <a:gd name="connsiteX132" fmla="*/ 314939 w 3680296"/>
              <a:gd name="connsiteY132" fmla="*/ 2021515 h 3676850"/>
              <a:gd name="connsiteX133" fmla="*/ 290937 w 3680296"/>
              <a:gd name="connsiteY133" fmla="*/ 2001497 h 3676850"/>
              <a:gd name="connsiteX134" fmla="*/ 257588 w 3680296"/>
              <a:gd name="connsiteY134" fmla="*/ 2004349 h 3676850"/>
              <a:gd name="connsiteX135" fmla="*/ 239193 w 3680296"/>
              <a:gd name="connsiteY135" fmla="*/ 2027319 h 3676850"/>
              <a:gd name="connsiteX136" fmla="*/ 269295 w 3680296"/>
              <a:gd name="connsiteY136" fmla="*/ 2199960 h 3676850"/>
              <a:gd name="connsiteX137" fmla="*/ 291871 w 3680296"/>
              <a:gd name="connsiteY137" fmla="*/ 2286281 h 3676850"/>
              <a:gd name="connsiteX138" fmla="*/ 281198 w 3680296"/>
              <a:gd name="connsiteY138" fmla="*/ 2306103 h 3676850"/>
              <a:gd name="connsiteX139" fmla="*/ 241456 w 3680296"/>
              <a:gd name="connsiteY139" fmla="*/ 2317760 h 3676850"/>
              <a:gd name="connsiteX140" fmla="*/ 217551 w 3680296"/>
              <a:gd name="connsiteY140" fmla="*/ 2305267 h 3676850"/>
              <a:gd name="connsiteX141" fmla="*/ 165267 w 3680296"/>
              <a:gd name="connsiteY141" fmla="*/ 2049403 h 3676850"/>
              <a:gd name="connsiteX142" fmla="*/ 155234 w 3680296"/>
              <a:gd name="connsiteY142" fmla="*/ 1941539 h 3676850"/>
              <a:gd name="connsiteX143" fmla="*/ 175399 w 3680296"/>
              <a:gd name="connsiteY143" fmla="*/ 1918865 h 3676850"/>
              <a:gd name="connsiteX144" fmla="*/ 215190 w 3680296"/>
              <a:gd name="connsiteY144" fmla="*/ 1917291 h 3676850"/>
              <a:gd name="connsiteX145" fmla="*/ 225962 w 3680296"/>
              <a:gd name="connsiteY145" fmla="*/ 1918619 h 3676850"/>
              <a:gd name="connsiteX146" fmla="*/ 297773 w 3680296"/>
              <a:gd name="connsiteY146" fmla="*/ 1923242 h 3676850"/>
              <a:gd name="connsiteX147" fmla="*/ 305495 w 3680296"/>
              <a:gd name="connsiteY147" fmla="*/ 1906618 h 3676850"/>
              <a:gd name="connsiteX148" fmla="*/ 305397 w 3680296"/>
              <a:gd name="connsiteY148" fmla="*/ 1783899 h 3676850"/>
              <a:gd name="connsiteX149" fmla="*/ 307856 w 3680296"/>
              <a:gd name="connsiteY149" fmla="*/ 1734566 h 3676850"/>
              <a:gd name="connsiteX150" fmla="*/ 328121 w 3680296"/>
              <a:gd name="connsiteY150" fmla="*/ 1717548 h 3676850"/>
              <a:gd name="connsiteX151" fmla="*/ 1914171 w 3680296"/>
              <a:gd name="connsiteY151" fmla="*/ 1692197 h 3676850"/>
              <a:gd name="connsiteX152" fmla="*/ 1957585 w 3680296"/>
              <a:gd name="connsiteY152" fmla="*/ 1721703 h 3676850"/>
              <a:gd name="connsiteX153" fmla="*/ 2005006 w 3680296"/>
              <a:gd name="connsiteY153" fmla="*/ 1842478 h 3676850"/>
              <a:gd name="connsiteX154" fmla="*/ 1953029 w 3680296"/>
              <a:gd name="connsiteY154" fmla="*/ 1959897 h 3676850"/>
              <a:gd name="connsiteX155" fmla="*/ 1914171 w 3680296"/>
              <a:gd name="connsiteY155" fmla="*/ 1984182 h 3676850"/>
              <a:gd name="connsiteX156" fmla="*/ 1914171 w 3680296"/>
              <a:gd name="connsiteY156" fmla="*/ 1885245 h 3676850"/>
              <a:gd name="connsiteX157" fmla="*/ 1923123 w 3680296"/>
              <a:gd name="connsiteY157" fmla="*/ 1870225 h 3676850"/>
              <a:gd name="connsiteX158" fmla="*/ 1928473 w 3680296"/>
              <a:gd name="connsiteY158" fmla="*/ 1833773 h 3676850"/>
              <a:gd name="connsiteX159" fmla="*/ 1920590 w 3680296"/>
              <a:gd name="connsiteY159" fmla="*/ 1800587 h 3676850"/>
              <a:gd name="connsiteX160" fmla="*/ 1914171 w 3680296"/>
              <a:gd name="connsiteY160" fmla="*/ 1791539 h 3676850"/>
              <a:gd name="connsiteX161" fmla="*/ 1766125 w 3680296"/>
              <a:gd name="connsiteY161" fmla="*/ 1689390 h 3676850"/>
              <a:gd name="connsiteX162" fmla="*/ 1766125 w 3680296"/>
              <a:gd name="connsiteY162" fmla="*/ 1787440 h 3676850"/>
              <a:gd name="connsiteX163" fmla="*/ 1757335 w 3680296"/>
              <a:gd name="connsiteY163" fmla="*/ 1799314 h 3676850"/>
              <a:gd name="connsiteX164" fmla="*/ 1748946 w 3680296"/>
              <a:gd name="connsiteY164" fmla="*/ 1832592 h 3676850"/>
              <a:gd name="connsiteX165" fmla="*/ 1717614 w 3680296"/>
              <a:gd name="connsiteY165" fmla="*/ 1871154 h 3676850"/>
              <a:gd name="connsiteX166" fmla="*/ 1697644 w 3680296"/>
              <a:gd name="connsiteY166" fmla="*/ 1876613 h 3676850"/>
              <a:gd name="connsiteX167" fmla="*/ 1673396 w 3680296"/>
              <a:gd name="connsiteY167" fmla="*/ 1859546 h 3676850"/>
              <a:gd name="connsiteX168" fmla="*/ 1713501 w 3680296"/>
              <a:gd name="connsiteY168" fmla="*/ 1728761 h 3676850"/>
              <a:gd name="connsiteX169" fmla="*/ 1914171 w 3680296"/>
              <a:gd name="connsiteY169" fmla="*/ 1513044 h 3676850"/>
              <a:gd name="connsiteX170" fmla="*/ 1916767 w 3680296"/>
              <a:gd name="connsiteY170" fmla="*/ 1523566 h 3676850"/>
              <a:gd name="connsiteX171" fmla="*/ 1943229 w 3680296"/>
              <a:gd name="connsiteY171" fmla="*/ 1536938 h 3676850"/>
              <a:gd name="connsiteX172" fmla="*/ 2121182 w 3680296"/>
              <a:gd name="connsiteY172" fmla="*/ 1688282 h 3676850"/>
              <a:gd name="connsiteX173" fmla="*/ 2114296 w 3680296"/>
              <a:gd name="connsiteY173" fmla="*/ 1710268 h 3676850"/>
              <a:gd name="connsiteX174" fmla="*/ 2076866 w 3680296"/>
              <a:gd name="connsiteY174" fmla="*/ 1727975 h 3676850"/>
              <a:gd name="connsiteX175" fmla="*/ 2050994 w 3680296"/>
              <a:gd name="connsiteY175" fmla="*/ 1719712 h 3676850"/>
              <a:gd name="connsiteX176" fmla="*/ 1928012 w 3680296"/>
              <a:gd name="connsiteY176" fmla="*/ 1612426 h 3676850"/>
              <a:gd name="connsiteX177" fmla="*/ 1914171 w 3680296"/>
              <a:gd name="connsiteY177" fmla="*/ 1609552 h 3676850"/>
              <a:gd name="connsiteX178" fmla="*/ 1914171 w 3680296"/>
              <a:gd name="connsiteY178" fmla="*/ 1374489 h 3676850"/>
              <a:gd name="connsiteX179" fmla="*/ 1951106 w 3680296"/>
              <a:gd name="connsiteY179" fmla="*/ 1380523 h 3676850"/>
              <a:gd name="connsiteX180" fmla="*/ 2117592 w 3680296"/>
              <a:gd name="connsiteY180" fmla="*/ 1458094 h 3676850"/>
              <a:gd name="connsiteX181" fmla="*/ 2121035 w 3680296"/>
              <a:gd name="connsiteY181" fmla="*/ 1481161 h 3676850"/>
              <a:gd name="connsiteX182" fmla="*/ 2097475 w 3680296"/>
              <a:gd name="connsiteY182" fmla="*/ 1511263 h 3676850"/>
              <a:gd name="connsiteX183" fmla="*/ 2067029 w 3680296"/>
              <a:gd name="connsiteY183" fmla="*/ 1516281 h 3676850"/>
              <a:gd name="connsiteX184" fmla="*/ 1937917 w 3680296"/>
              <a:gd name="connsiteY184" fmla="*/ 1455831 h 3676850"/>
              <a:gd name="connsiteX185" fmla="*/ 1917013 w 3680296"/>
              <a:gd name="connsiteY185" fmla="*/ 1469603 h 3676850"/>
              <a:gd name="connsiteX186" fmla="*/ 1914947 w 3680296"/>
              <a:gd name="connsiteY186" fmla="*/ 1493409 h 3676850"/>
              <a:gd name="connsiteX187" fmla="*/ 1914171 w 3680296"/>
              <a:gd name="connsiteY187" fmla="*/ 1510688 h 3676850"/>
              <a:gd name="connsiteX188" fmla="*/ 1766125 w 3680296"/>
              <a:gd name="connsiteY188" fmla="*/ 1220841 h 3676850"/>
              <a:gd name="connsiteX189" fmla="*/ 1766125 w 3680296"/>
              <a:gd name="connsiteY189" fmla="*/ 1296495 h 3676850"/>
              <a:gd name="connsiteX190" fmla="*/ 1677915 w 3680296"/>
              <a:gd name="connsiteY190" fmla="*/ 1316254 h 3676850"/>
              <a:gd name="connsiteX191" fmla="*/ 1593765 w 3680296"/>
              <a:gd name="connsiteY191" fmla="*/ 1350180 h 3676850"/>
              <a:gd name="connsiteX192" fmla="*/ 1587715 w 3680296"/>
              <a:gd name="connsiteY192" fmla="*/ 1373249 h 3676850"/>
              <a:gd name="connsiteX193" fmla="*/ 1610685 w 3680296"/>
              <a:gd name="connsiteY193" fmla="*/ 1407727 h 3676850"/>
              <a:gd name="connsiteX194" fmla="*/ 1635179 w 3680296"/>
              <a:gd name="connsiteY194" fmla="*/ 1414811 h 3676850"/>
              <a:gd name="connsiteX195" fmla="*/ 1701825 w 3680296"/>
              <a:gd name="connsiteY195" fmla="*/ 1388545 h 3676850"/>
              <a:gd name="connsiteX196" fmla="*/ 1720811 w 3680296"/>
              <a:gd name="connsiteY196" fmla="*/ 1398235 h 3676850"/>
              <a:gd name="connsiteX197" fmla="*/ 1733157 w 3680296"/>
              <a:gd name="connsiteY197" fmla="*/ 1444420 h 3676850"/>
              <a:gd name="connsiteX198" fmla="*/ 1724598 w 3680296"/>
              <a:gd name="connsiteY198" fmla="*/ 1461438 h 3676850"/>
              <a:gd name="connsiteX199" fmla="*/ 1618161 w 3680296"/>
              <a:gd name="connsiteY199" fmla="*/ 1514510 h 3676850"/>
              <a:gd name="connsiteX200" fmla="*/ 1593519 w 3680296"/>
              <a:gd name="connsiteY200" fmla="*/ 1510132 h 3676850"/>
              <a:gd name="connsiteX201" fmla="*/ 1527413 w 3680296"/>
              <a:gd name="connsiteY201" fmla="*/ 1418302 h 3676850"/>
              <a:gd name="connsiteX202" fmla="*/ 1495984 w 3680296"/>
              <a:gd name="connsiteY202" fmla="*/ 1413876 h 3676850"/>
              <a:gd name="connsiteX203" fmla="*/ 1486786 w 3680296"/>
              <a:gd name="connsiteY203" fmla="*/ 2255687 h 3676850"/>
              <a:gd name="connsiteX204" fmla="*/ 1628736 w 3680296"/>
              <a:gd name="connsiteY204" fmla="*/ 2343140 h 3676850"/>
              <a:gd name="connsiteX205" fmla="*/ 1650328 w 3680296"/>
              <a:gd name="connsiteY205" fmla="*/ 2333056 h 3676850"/>
              <a:gd name="connsiteX206" fmla="*/ 1661050 w 3680296"/>
              <a:gd name="connsiteY206" fmla="*/ 2296364 h 3676850"/>
              <a:gd name="connsiteX207" fmla="*/ 1648606 w 3680296"/>
              <a:gd name="connsiteY207" fmla="*/ 2268377 h 3676850"/>
              <a:gd name="connsiteX208" fmla="*/ 1495689 w 3680296"/>
              <a:gd name="connsiteY208" fmla="*/ 2158546 h 3676850"/>
              <a:gd name="connsiteX209" fmla="*/ 1373512 w 3680296"/>
              <a:gd name="connsiteY209" fmla="*/ 1776817 h 3676850"/>
              <a:gd name="connsiteX210" fmla="*/ 1465242 w 3680296"/>
              <a:gd name="connsiteY210" fmla="*/ 1553858 h 3676850"/>
              <a:gd name="connsiteX211" fmla="*/ 1492836 w 3680296"/>
              <a:gd name="connsiteY211" fmla="*/ 1551399 h 3676850"/>
              <a:gd name="connsiteX212" fmla="*/ 1522248 w 3680296"/>
              <a:gd name="connsiteY212" fmla="*/ 1575795 h 3676850"/>
              <a:gd name="connsiteX213" fmla="*/ 1525200 w 3680296"/>
              <a:gd name="connsiteY213" fmla="*/ 1601518 h 3676850"/>
              <a:gd name="connsiteX214" fmla="*/ 1449897 w 3680296"/>
              <a:gd name="connsiteY214" fmla="*/ 1896141 h 3676850"/>
              <a:gd name="connsiteX215" fmla="*/ 1549694 w 3680296"/>
              <a:gd name="connsiteY215" fmla="*/ 2106016 h 3676850"/>
              <a:gd name="connsiteX216" fmla="*/ 1572664 w 3680296"/>
              <a:gd name="connsiteY216" fmla="*/ 2105623 h 3676850"/>
              <a:gd name="connsiteX217" fmla="*/ 1598192 w 3680296"/>
              <a:gd name="connsiteY217" fmla="*/ 2073061 h 3676850"/>
              <a:gd name="connsiteX218" fmla="*/ 1597700 w 3680296"/>
              <a:gd name="connsiteY218" fmla="*/ 2044731 h 3676850"/>
              <a:gd name="connsiteX219" fmla="*/ 1535185 w 3680296"/>
              <a:gd name="connsiteY219" fmla="*/ 1747403 h 3676850"/>
              <a:gd name="connsiteX220" fmla="*/ 1719972 w 3680296"/>
              <a:gd name="connsiteY220" fmla="*/ 1543941 h 3676850"/>
              <a:gd name="connsiteX221" fmla="*/ 1766125 w 3680296"/>
              <a:gd name="connsiteY221" fmla="*/ 1532825 h 3676850"/>
              <a:gd name="connsiteX222" fmla="*/ 1766125 w 3680296"/>
              <a:gd name="connsiteY222" fmla="*/ 1607539 h 3676850"/>
              <a:gd name="connsiteX223" fmla="*/ 1692903 w 3680296"/>
              <a:gd name="connsiteY223" fmla="*/ 1645605 h 3676850"/>
              <a:gd name="connsiteX224" fmla="*/ 1599126 w 3680296"/>
              <a:gd name="connsiteY224" fmla="*/ 1862646 h 3676850"/>
              <a:gd name="connsiteX225" fmla="*/ 1765127 w 3680296"/>
              <a:gd name="connsiteY225" fmla="*/ 2069323 h 3676850"/>
              <a:gd name="connsiteX226" fmla="*/ 1766125 w 3680296"/>
              <a:gd name="connsiteY226" fmla="*/ 2069490 h 3676850"/>
              <a:gd name="connsiteX227" fmla="*/ 1766125 w 3680296"/>
              <a:gd name="connsiteY227" fmla="*/ 2147080 h 3676850"/>
              <a:gd name="connsiteX228" fmla="*/ 1747007 w 3680296"/>
              <a:gd name="connsiteY228" fmla="*/ 2143274 h 3676850"/>
              <a:gd name="connsiteX229" fmla="*/ 1684266 w 3680296"/>
              <a:gd name="connsiteY229" fmla="*/ 2116296 h 3676850"/>
              <a:gd name="connsiteX230" fmla="*/ 1655837 w 3680296"/>
              <a:gd name="connsiteY230" fmla="*/ 2122296 h 3676850"/>
              <a:gd name="connsiteX231" fmla="*/ 1632326 w 3680296"/>
              <a:gd name="connsiteY231" fmla="*/ 2152447 h 3676850"/>
              <a:gd name="connsiteX232" fmla="*/ 1636261 w 3680296"/>
              <a:gd name="connsiteY232" fmla="*/ 2176892 h 3676850"/>
              <a:gd name="connsiteX233" fmla="*/ 1745600 w 3680296"/>
              <a:gd name="connsiteY233" fmla="*/ 2222217 h 3676850"/>
              <a:gd name="connsiteX234" fmla="*/ 1766125 w 3680296"/>
              <a:gd name="connsiteY234" fmla="*/ 2225672 h 3676850"/>
              <a:gd name="connsiteX235" fmla="*/ 1766125 w 3680296"/>
              <a:gd name="connsiteY235" fmla="*/ 2303078 h 3676850"/>
              <a:gd name="connsiteX236" fmla="*/ 1756569 w 3680296"/>
              <a:gd name="connsiteY236" fmla="*/ 2301971 h 3676850"/>
              <a:gd name="connsiteX237" fmla="*/ 1734141 w 3680296"/>
              <a:gd name="connsiteY237" fmla="*/ 2316481 h 3676850"/>
              <a:gd name="connsiteX238" fmla="*/ 1723073 w 3680296"/>
              <a:gd name="connsiteY238" fmla="*/ 2354747 h 3676850"/>
              <a:gd name="connsiteX239" fmla="*/ 1736403 w 3680296"/>
              <a:gd name="connsiteY239" fmla="*/ 2375946 h 3676850"/>
              <a:gd name="connsiteX240" fmla="*/ 1766125 w 3680296"/>
              <a:gd name="connsiteY240" fmla="*/ 2379552 h 3676850"/>
              <a:gd name="connsiteX241" fmla="*/ 1766125 w 3680296"/>
              <a:gd name="connsiteY241" fmla="*/ 2455914 h 3676850"/>
              <a:gd name="connsiteX242" fmla="*/ 1738862 w 3680296"/>
              <a:gd name="connsiteY242" fmla="*/ 2453752 h 3676850"/>
              <a:gd name="connsiteX243" fmla="*/ 1370364 w 3680296"/>
              <a:gd name="connsiteY243" fmla="*/ 2247867 h 3676850"/>
              <a:gd name="connsiteX244" fmla="*/ 1338048 w 3680296"/>
              <a:gd name="connsiteY244" fmla="*/ 2245064 h 3676850"/>
              <a:gd name="connsiteX245" fmla="*/ 1250990 w 3680296"/>
              <a:gd name="connsiteY245" fmla="*/ 2312300 h 3676850"/>
              <a:gd name="connsiteX246" fmla="*/ 1224331 w 3680296"/>
              <a:gd name="connsiteY246" fmla="*/ 2309447 h 3676850"/>
              <a:gd name="connsiteX247" fmla="*/ 1067479 w 3680296"/>
              <a:gd name="connsiteY247" fmla="*/ 1904650 h 3676850"/>
              <a:gd name="connsiteX248" fmla="*/ 1086169 w 3680296"/>
              <a:gd name="connsiteY248" fmla="*/ 1883058 h 3676850"/>
              <a:gd name="connsiteX249" fmla="*/ 1121140 w 3680296"/>
              <a:gd name="connsiteY249" fmla="*/ 1880697 h 3676850"/>
              <a:gd name="connsiteX250" fmla="*/ 1144061 w 3680296"/>
              <a:gd name="connsiteY250" fmla="*/ 1900322 h 3676850"/>
              <a:gd name="connsiteX251" fmla="*/ 1239825 w 3680296"/>
              <a:gd name="connsiteY251" fmla="*/ 2196517 h 3676850"/>
              <a:gd name="connsiteX252" fmla="*/ 1267861 w 3680296"/>
              <a:gd name="connsiteY252" fmla="*/ 2202075 h 3676850"/>
              <a:gd name="connsiteX253" fmla="*/ 1298552 w 3680296"/>
              <a:gd name="connsiteY253" fmla="*/ 2179302 h 3676850"/>
              <a:gd name="connsiteX254" fmla="*/ 1303520 w 3680296"/>
              <a:gd name="connsiteY254" fmla="*/ 2154660 h 3676850"/>
              <a:gd name="connsiteX255" fmla="*/ 1224577 w 3680296"/>
              <a:gd name="connsiteY255" fmla="*/ 1937260 h 3676850"/>
              <a:gd name="connsiteX256" fmla="*/ 1761881 w 3680296"/>
              <a:gd name="connsiteY256" fmla="*/ 1221068 h 3676850"/>
              <a:gd name="connsiteX257" fmla="*/ 1766125 w 3680296"/>
              <a:gd name="connsiteY257" fmla="*/ 1067314 h 3676850"/>
              <a:gd name="connsiteX258" fmla="*/ 1766125 w 3680296"/>
              <a:gd name="connsiteY258" fmla="*/ 1144563 h 3676850"/>
              <a:gd name="connsiteX259" fmla="*/ 1684614 w 3680296"/>
              <a:gd name="connsiteY259" fmla="*/ 1157181 h 3676850"/>
              <a:gd name="connsiteX260" fmla="*/ 1491360 w 3680296"/>
              <a:gd name="connsiteY260" fmla="*/ 1233119 h 3676850"/>
              <a:gd name="connsiteX261" fmla="*/ 1459635 w 3680296"/>
              <a:gd name="connsiteY261" fmla="*/ 1225347 h 3676850"/>
              <a:gd name="connsiteX262" fmla="*/ 1441092 w 3680296"/>
              <a:gd name="connsiteY262" fmla="*/ 1195590 h 3676850"/>
              <a:gd name="connsiteX263" fmla="*/ 1447142 w 3680296"/>
              <a:gd name="connsiteY263" fmla="*/ 1170505 h 3676850"/>
              <a:gd name="connsiteX264" fmla="*/ 1665329 w 3680296"/>
              <a:gd name="connsiteY264" fmla="*/ 1083250 h 3676850"/>
              <a:gd name="connsiteX265" fmla="*/ 1755833 w 3680296"/>
              <a:gd name="connsiteY265" fmla="*/ 1067845 h 3676850"/>
              <a:gd name="connsiteX266" fmla="*/ 1766125 w 3680296"/>
              <a:gd name="connsiteY266" fmla="*/ 916903 h 3676850"/>
              <a:gd name="connsiteX267" fmla="*/ 1766125 w 3680296"/>
              <a:gd name="connsiteY267" fmla="*/ 984371 h 3676850"/>
              <a:gd name="connsiteX268" fmla="*/ 1762127 w 3680296"/>
              <a:gd name="connsiteY268" fmla="*/ 974600 h 3676850"/>
              <a:gd name="connsiteX269" fmla="*/ 1758438 w 3680296"/>
              <a:gd name="connsiteY269" fmla="*/ 934956 h 3676850"/>
              <a:gd name="connsiteX270" fmla="*/ 1760541 w 3680296"/>
              <a:gd name="connsiteY270" fmla="*/ 918983 h 3676850"/>
              <a:gd name="connsiteX271" fmla="*/ 1914171 w 3680296"/>
              <a:gd name="connsiteY271" fmla="*/ 914836 h 3676850"/>
              <a:gd name="connsiteX272" fmla="*/ 2017351 w 3680296"/>
              <a:gd name="connsiteY272" fmla="*/ 928119 h 3676850"/>
              <a:gd name="connsiteX273" fmla="*/ 2144890 w 3680296"/>
              <a:gd name="connsiteY273" fmla="*/ 962745 h 3676850"/>
              <a:gd name="connsiteX274" fmla="*/ 2158071 w 3680296"/>
              <a:gd name="connsiteY274" fmla="*/ 989896 h 3676850"/>
              <a:gd name="connsiteX275" fmla="*/ 2119707 w 3680296"/>
              <a:gd name="connsiteY275" fmla="*/ 1092940 h 3676850"/>
              <a:gd name="connsiteX276" fmla="*/ 2130773 w 3680296"/>
              <a:gd name="connsiteY276" fmla="*/ 1119106 h 3676850"/>
              <a:gd name="connsiteX277" fmla="*/ 2576149 w 3680296"/>
              <a:gd name="connsiteY277" fmla="*/ 1596256 h 3676850"/>
              <a:gd name="connsiteX278" fmla="*/ 2600201 w 3680296"/>
              <a:gd name="connsiteY278" fmla="*/ 1687101 h 3676850"/>
              <a:gd name="connsiteX279" fmla="*/ 2620760 w 3680296"/>
              <a:gd name="connsiteY279" fmla="*/ 1701906 h 3676850"/>
              <a:gd name="connsiteX280" fmla="*/ 2661781 w 3680296"/>
              <a:gd name="connsiteY280" fmla="*/ 1696201 h 3676850"/>
              <a:gd name="connsiteX281" fmla="*/ 2675701 w 3680296"/>
              <a:gd name="connsiteY281" fmla="*/ 1675593 h 3676850"/>
              <a:gd name="connsiteX282" fmla="*/ 2640927 w 3680296"/>
              <a:gd name="connsiteY282" fmla="*/ 1553071 h 3676850"/>
              <a:gd name="connsiteX283" fmla="*/ 2653616 w 3680296"/>
              <a:gd name="connsiteY283" fmla="*/ 1526511 h 3676850"/>
              <a:gd name="connsiteX284" fmla="*/ 2692522 w 3680296"/>
              <a:gd name="connsiteY284" fmla="*/ 1512247 h 3676850"/>
              <a:gd name="connsiteX285" fmla="*/ 2710967 w 3680296"/>
              <a:gd name="connsiteY285" fmla="*/ 1519870 h 3676850"/>
              <a:gd name="connsiteX286" fmla="*/ 2762563 w 3680296"/>
              <a:gd name="connsiteY286" fmla="*/ 1742927 h 3676850"/>
              <a:gd name="connsiteX287" fmla="*/ 2747413 w 3680296"/>
              <a:gd name="connsiteY287" fmla="*/ 1760044 h 3676850"/>
              <a:gd name="connsiteX288" fmla="*/ 2634778 w 3680296"/>
              <a:gd name="connsiteY288" fmla="*/ 1770914 h 3676850"/>
              <a:gd name="connsiteX289" fmla="*/ 2614415 w 3680296"/>
              <a:gd name="connsiteY289" fmla="*/ 1794277 h 3676850"/>
              <a:gd name="connsiteX290" fmla="*/ 2570247 w 3680296"/>
              <a:gd name="connsiteY290" fmla="*/ 2099818 h 3676850"/>
              <a:gd name="connsiteX291" fmla="*/ 2536210 w 3680296"/>
              <a:gd name="connsiteY291" fmla="*/ 2115607 h 3676850"/>
              <a:gd name="connsiteX292" fmla="*/ 2508077 w 3680296"/>
              <a:gd name="connsiteY292" fmla="*/ 2104442 h 3676850"/>
              <a:gd name="connsiteX293" fmla="*/ 2496173 w 3680296"/>
              <a:gd name="connsiteY293" fmla="*/ 2078964 h 3676850"/>
              <a:gd name="connsiteX294" fmla="*/ 2539407 w 3680296"/>
              <a:gd name="connsiteY294" fmla="*/ 1829150 h 3676850"/>
              <a:gd name="connsiteX295" fmla="*/ 2474581 w 3680296"/>
              <a:gd name="connsiteY295" fmla="*/ 1545299 h 3676850"/>
              <a:gd name="connsiteX296" fmla="*/ 2448267 w 3680296"/>
              <a:gd name="connsiteY296" fmla="*/ 1536594 h 3676850"/>
              <a:gd name="connsiteX297" fmla="*/ 2284626 w 3680296"/>
              <a:gd name="connsiteY297" fmla="*/ 1632506 h 3676850"/>
              <a:gd name="connsiteX298" fmla="*/ 2275723 w 3680296"/>
              <a:gd name="connsiteY298" fmla="*/ 1660394 h 3676850"/>
              <a:gd name="connsiteX299" fmla="*/ 2208880 w 3680296"/>
              <a:gd name="connsiteY299" fmla="*/ 2131297 h 3676850"/>
              <a:gd name="connsiteX300" fmla="*/ 2199781 w 3680296"/>
              <a:gd name="connsiteY300" fmla="*/ 2142364 h 3676850"/>
              <a:gd name="connsiteX301" fmla="*/ 2182468 w 3680296"/>
              <a:gd name="connsiteY301" fmla="*/ 2143545 h 3676850"/>
              <a:gd name="connsiteX302" fmla="*/ 2146464 w 3680296"/>
              <a:gd name="connsiteY302" fmla="*/ 2112065 h 3676850"/>
              <a:gd name="connsiteX303" fmla="*/ 2144546 w 3680296"/>
              <a:gd name="connsiteY303" fmla="*/ 2088653 h 3676850"/>
              <a:gd name="connsiteX304" fmla="*/ 2214389 w 3680296"/>
              <a:gd name="connsiteY304" fmla="*/ 1964312 h 3676850"/>
              <a:gd name="connsiteX305" fmla="*/ 2197567 w 3680296"/>
              <a:gd name="connsiteY305" fmla="*/ 1936325 h 3676850"/>
              <a:gd name="connsiteX306" fmla="*/ 2150693 w 3680296"/>
              <a:gd name="connsiteY306" fmla="*/ 1931554 h 3676850"/>
              <a:gd name="connsiteX307" fmla="*/ 2129789 w 3680296"/>
              <a:gd name="connsiteY307" fmla="*/ 1972477 h 3676850"/>
              <a:gd name="connsiteX308" fmla="*/ 1938550 w 3680296"/>
              <a:gd name="connsiteY308" fmla="*/ 2142032 h 3676850"/>
              <a:gd name="connsiteX309" fmla="*/ 1914171 w 3680296"/>
              <a:gd name="connsiteY309" fmla="*/ 2147289 h 3676850"/>
              <a:gd name="connsiteX310" fmla="*/ 1914171 w 3680296"/>
              <a:gd name="connsiteY310" fmla="*/ 2068409 h 3676850"/>
              <a:gd name="connsiteX311" fmla="*/ 1968618 w 3680296"/>
              <a:gd name="connsiteY311" fmla="*/ 2044721 h 3676850"/>
              <a:gd name="connsiteX312" fmla="*/ 2022123 w 3680296"/>
              <a:gd name="connsiteY312" fmla="*/ 1999185 h 3676850"/>
              <a:gd name="connsiteX313" fmla="*/ 2082965 w 3680296"/>
              <a:gd name="connsiteY313" fmla="*/ 1834019 h 3676850"/>
              <a:gd name="connsiteX314" fmla="*/ 2099983 w 3680296"/>
              <a:gd name="connsiteY314" fmla="*/ 1815624 h 3676850"/>
              <a:gd name="connsiteX315" fmla="*/ 2142824 w 3680296"/>
              <a:gd name="connsiteY315" fmla="*/ 1812033 h 3676850"/>
              <a:gd name="connsiteX316" fmla="*/ 2158908 w 3680296"/>
              <a:gd name="connsiteY316" fmla="*/ 1826052 h 3676850"/>
              <a:gd name="connsiteX317" fmla="*/ 2159547 w 3680296"/>
              <a:gd name="connsiteY317" fmla="*/ 1840365 h 3676850"/>
              <a:gd name="connsiteX318" fmla="*/ 2172286 w 3680296"/>
              <a:gd name="connsiteY318" fmla="*/ 1854972 h 3676850"/>
              <a:gd name="connsiteX319" fmla="*/ 2219553 w 3680296"/>
              <a:gd name="connsiteY319" fmla="*/ 1862105 h 3676850"/>
              <a:gd name="connsiteX320" fmla="*/ 2234358 w 3680296"/>
              <a:gd name="connsiteY320" fmla="*/ 1849316 h 3676850"/>
              <a:gd name="connsiteX321" fmla="*/ 2232489 w 3680296"/>
              <a:gd name="connsiteY321" fmla="*/ 1795212 h 3676850"/>
              <a:gd name="connsiteX322" fmla="*/ 2166138 w 3680296"/>
              <a:gd name="connsiteY322" fmla="*/ 1616324 h 3676850"/>
              <a:gd name="connsiteX323" fmla="*/ 2170220 w 3680296"/>
              <a:gd name="connsiteY323" fmla="*/ 1591829 h 3676850"/>
              <a:gd name="connsiteX324" fmla="*/ 2205880 w 3680296"/>
              <a:gd name="connsiteY324" fmla="*/ 1565023 h 3676850"/>
              <a:gd name="connsiteX325" fmla="*/ 2224423 w 3680296"/>
              <a:gd name="connsiteY325" fmla="*/ 1566203 h 3676850"/>
              <a:gd name="connsiteX326" fmla="*/ 2243409 w 3680296"/>
              <a:gd name="connsiteY326" fmla="*/ 1568564 h 3676850"/>
              <a:gd name="connsiteX327" fmla="*/ 2281970 w 3680296"/>
              <a:gd name="connsiteY327" fmla="*/ 1546136 h 3676850"/>
              <a:gd name="connsiteX328" fmla="*/ 2286495 w 3680296"/>
              <a:gd name="connsiteY328" fmla="*/ 1522526 h 3676850"/>
              <a:gd name="connsiteX329" fmla="*/ 1975617 w 3680296"/>
              <a:gd name="connsiteY329" fmla="*/ 1308378 h 3676850"/>
              <a:gd name="connsiteX330" fmla="*/ 1914171 w 3680296"/>
              <a:gd name="connsiteY330" fmla="*/ 1300040 h 3676850"/>
              <a:gd name="connsiteX331" fmla="*/ 1914171 w 3680296"/>
              <a:gd name="connsiteY331" fmla="*/ 1220814 h 3676850"/>
              <a:gd name="connsiteX332" fmla="*/ 1935762 w 3680296"/>
              <a:gd name="connsiteY332" fmla="*/ 1222361 h 3676850"/>
              <a:gd name="connsiteX333" fmla="*/ 2348912 w 3680296"/>
              <a:gd name="connsiteY333" fmla="*/ 1479538 h 3676850"/>
              <a:gd name="connsiteX334" fmla="*/ 2382407 w 3680296"/>
              <a:gd name="connsiteY334" fmla="*/ 1486818 h 3676850"/>
              <a:gd name="connsiteX335" fmla="*/ 2412705 w 3680296"/>
              <a:gd name="connsiteY335" fmla="*/ 1469160 h 3676850"/>
              <a:gd name="connsiteX336" fmla="*/ 2417968 w 3680296"/>
              <a:gd name="connsiteY336" fmla="*/ 1445453 h 3676850"/>
              <a:gd name="connsiteX337" fmla="*/ 2265149 w 3680296"/>
              <a:gd name="connsiteY337" fmla="*/ 1284075 h 3676850"/>
              <a:gd name="connsiteX338" fmla="*/ 1986149 w 3680296"/>
              <a:gd name="connsiteY338" fmla="*/ 1154855 h 3676850"/>
              <a:gd name="connsiteX339" fmla="*/ 1914171 w 3680296"/>
              <a:gd name="connsiteY339" fmla="*/ 1144802 h 3676850"/>
              <a:gd name="connsiteX340" fmla="*/ 1914171 w 3680296"/>
              <a:gd name="connsiteY340" fmla="*/ 1067773 h 3676850"/>
              <a:gd name="connsiteX341" fmla="*/ 1936639 w 3680296"/>
              <a:gd name="connsiteY341" fmla="*/ 1069292 h 3676850"/>
              <a:gd name="connsiteX342" fmla="*/ 2026894 w 3680296"/>
              <a:gd name="connsiteY342" fmla="*/ 1086201 h 3676850"/>
              <a:gd name="connsiteX343" fmla="*/ 2054683 w 3680296"/>
              <a:gd name="connsiteY343" fmla="*/ 1070954 h 3676850"/>
              <a:gd name="connsiteX344" fmla="*/ 2065849 w 3680296"/>
              <a:gd name="connsiteY344" fmla="*/ 1036032 h 3676850"/>
              <a:gd name="connsiteX345" fmla="*/ 2054290 w 3680296"/>
              <a:gd name="connsiteY345" fmla="*/ 1014637 h 3676850"/>
              <a:gd name="connsiteX346" fmla="*/ 1961335 w 3680296"/>
              <a:gd name="connsiteY346" fmla="*/ 996088 h 3676850"/>
              <a:gd name="connsiteX347" fmla="*/ 1914171 w 3680296"/>
              <a:gd name="connsiteY347" fmla="*/ 991888 h 3676850"/>
              <a:gd name="connsiteX348" fmla="*/ 1914171 w 3680296"/>
              <a:gd name="connsiteY348" fmla="*/ 763016 h 3676850"/>
              <a:gd name="connsiteX349" fmla="*/ 2003379 w 3680296"/>
              <a:gd name="connsiteY349" fmla="*/ 770661 h 3676850"/>
              <a:gd name="connsiteX350" fmla="*/ 2564689 w 3680296"/>
              <a:gd name="connsiteY350" fmla="*/ 1039229 h 3676850"/>
              <a:gd name="connsiteX351" fmla="*/ 2628237 w 3680296"/>
              <a:gd name="connsiteY351" fmla="*/ 1101842 h 3676850"/>
              <a:gd name="connsiteX352" fmla="*/ 2652927 w 3680296"/>
              <a:gd name="connsiteY352" fmla="*/ 1102481 h 3676850"/>
              <a:gd name="connsiteX353" fmla="*/ 2737920 w 3680296"/>
              <a:gd name="connsiteY353" fmla="*/ 1027720 h 3676850"/>
              <a:gd name="connsiteX354" fmla="*/ 2768072 w 3680296"/>
              <a:gd name="connsiteY354" fmla="*/ 1030130 h 3676850"/>
              <a:gd name="connsiteX355" fmla="*/ 2989358 w 3680296"/>
              <a:gd name="connsiteY355" fmla="*/ 1394940 h 3676850"/>
              <a:gd name="connsiteX356" fmla="*/ 3019065 w 3680296"/>
              <a:gd name="connsiteY356" fmla="*/ 1408859 h 3676850"/>
              <a:gd name="connsiteX357" fmla="*/ 3053938 w 3680296"/>
              <a:gd name="connsiteY357" fmla="*/ 1397595 h 3676850"/>
              <a:gd name="connsiteX358" fmla="*/ 3063529 w 3680296"/>
              <a:gd name="connsiteY358" fmla="*/ 1376495 h 3676850"/>
              <a:gd name="connsiteX359" fmla="*/ 2964912 w 3680296"/>
              <a:gd name="connsiteY359" fmla="*/ 1173063 h 3676850"/>
              <a:gd name="connsiteX360" fmla="*/ 2972389 w 3680296"/>
              <a:gd name="connsiteY360" fmla="*/ 1140256 h 3676850"/>
              <a:gd name="connsiteX361" fmla="*/ 3001998 w 3680296"/>
              <a:gd name="connsiteY361" fmla="*/ 1121516 h 3676850"/>
              <a:gd name="connsiteX362" fmla="*/ 3026788 w 3680296"/>
              <a:gd name="connsiteY362" fmla="*/ 1127222 h 3676850"/>
              <a:gd name="connsiteX363" fmla="*/ 3133422 w 3680296"/>
              <a:gd name="connsiteY363" fmla="*/ 1346196 h 3676850"/>
              <a:gd name="connsiteX364" fmla="*/ 3164015 w 3680296"/>
              <a:gd name="connsiteY364" fmla="*/ 1361148 h 3676850"/>
              <a:gd name="connsiteX365" fmla="*/ 3195838 w 3680296"/>
              <a:gd name="connsiteY365" fmla="*/ 1350820 h 3676850"/>
              <a:gd name="connsiteX366" fmla="*/ 3207496 w 3680296"/>
              <a:gd name="connsiteY366" fmla="*/ 1326768 h 3676850"/>
              <a:gd name="connsiteX367" fmla="*/ 3116944 w 3680296"/>
              <a:gd name="connsiteY367" fmla="*/ 1131747 h 3676850"/>
              <a:gd name="connsiteX368" fmla="*/ 2914644 w 3680296"/>
              <a:gd name="connsiteY368" fmla="*/ 852176 h 3676850"/>
              <a:gd name="connsiteX369" fmla="*/ 2915382 w 3680296"/>
              <a:gd name="connsiteY369" fmla="*/ 824042 h 3676850"/>
              <a:gd name="connsiteX370" fmla="*/ 2943320 w 3680296"/>
              <a:gd name="connsiteY370" fmla="*/ 797924 h 3676850"/>
              <a:gd name="connsiteX371" fmla="*/ 2970028 w 3680296"/>
              <a:gd name="connsiteY371" fmla="*/ 798809 h 3676850"/>
              <a:gd name="connsiteX372" fmla="*/ 3105976 w 3680296"/>
              <a:gd name="connsiteY372" fmla="*/ 969533 h 3676850"/>
              <a:gd name="connsiteX373" fmla="*/ 3340887 w 3680296"/>
              <a:gd name="connsiteY373" fmla="*/ 1511558 h 3676850"/>
              <a:gd name="connsiteX374" fmla="*/ 3365480 w 3680296"/>
              <a:gd name="connsiteY374" fmla="*/ 1528281 h 3676850"/>
              <a:gd name="connsiteX375" fmla="*/ 3403057 w 3680296"/>
              <a:gd name="connsiteY375" fmla="*/ 1521297 h 3676850"/>
              <a:gd name="connsiteX376" fmla="*/ 3416731 w 3680296"/>
              <a:gd name="connsiteY376" fmla="*/ 1500835 h 3676850"/>
              <a:gd name="connsiteX377" fmla="*/ 3364299 w 3680296"/>
              <a:gd name="connsiteY377" fmla="*/ 1313685 h 3676850"/>
              <a:gd name="connsiteX378" fmla="*/ 3382399 w 3680296"/>
              <a:gd name="connsiteY378" fmla="*/ 1274779 h 3676850"/>
              <a:gd name="connsiteX379" fmla="*/ 3388400 w 3680296"/>
              <a:gd name="connsiteY379" fmla="*/ 1272615 h 3676850"/>
              <a:gd name="connsiteX380" fmla="*/ 3438716 w 3680296"/>
              <a:gd name="connsiteY380" fmla="*/ 1296273 h 3676850"/>
              <a:gd name="connsiteX381" fmla="*/ 3504970 w 3680296"/>
              <a:gd name="connsiteY381" fmla="*/ 1558727 h 3676850"/>
              <a:gd name="connsiteX382" fmla="*/ 3487017 w 3680296"/>
              <a:gd name="connsiteY382" fmla="*/ 1584648 h 3676850"/>
              <a:gd name="connsiteX383" fmla="*/ 3378612 w 3680296"/>
              <a:gd name="connsiteY383" fmla="*/ 1603043 h 3676850"/>
              <a:gd name="connsiteX384" fmla="*/ 3361446 w 3680296"/>
              <a:gd name="connsiteY384" fmla="*/ 1626111 h 3676850"/>
              <a:gd name="connsiteX385" fmla="*/ 3374727 w 3680296"/>
              <a:gd name="connsiteY385" fmla="*/ 1907552 h 3676850"/>
              <a:gd name="connsiteX386" fmla="*/ 3341526 w 3680296"/>
              <a:gd name="connsiteY386" fmla="*/ 1937949 h 3676850"/>
              <a:gd name="connsiteX387" fmla="*/ 3312901 w 3680296"/>
              <a:gd name="connsiteY387" fmla="*/ 1935981 h 3676850"/>
              <a:gd name="connsiteX388" fmla="*/ 3297652 w 3680296"/>
              <a:gd name="connsiteY388" fmla="*/ 1917586 h 3676850"/>
              <a:gd name="connsiteX389" fmla="*/ 3295734 w 3680296"/>
              <a:gd name="connsiteY389" fmla="*/ 1726450 h 3676850"/>
              <a:gd name="connsiteX390" fmla="*/ 3244040 w 3680296"/>
              <a:gd name="connsiteY390" fmla="*/ 1438272 h 3676850"/>
              <a:gd name="connsiteX391" fmla="*/ 3220234 w 3680296"/>
              <a:gd name="connsiteY391" fmla="*/ 1425237 h 3676850"/>
              <a:gd name="connsiteX392" fmla="*/ 3040117 w 3680296"/>
              <a:gd name="connsiteY392" fmla="*/ 1479342 h 3676850"/>
              <a:gd name="connsiteX393" fmla="*/ 3025410 w 3680296"/>
              <a:gd name="connsiteY393" fmla="*/ 1506049 h 3676850"/>
              <a:gd name="connsiteX394" fmla="*/ 3071989 w 3680296"/>
              <a:gd name="connsiteY394" fmla="*/ 1847644 h 3676850"/>
              <a:gd name="connsiteX395" fmla="*/ 2924678 w 3680296"/>
              <a:gd name="connsiteY395" fmla="*/ 2422427 h 3676850"/>
              <a:gd name="connsiteX396" fmla="*/ 2933925 w 3680296"/>
              <a:gd name="connsiteY396" fmla="*/ 2457250 h 3676850"/>
              <a:gd name="connsiteX397" fmla="*/ 2959944 w 3680296"/>
              <a:gd name="connsiteY397" fmla="*/ 2472743 h 3676850"/>
              <a:gd name="connsiteX398" fmla="*/ 2988177 w 3680296"/>
              <a:gd name="connsiteY398" fmla="*/ 2464432 h 3676850"/>
              <a:gd name="connsiteX399" fmla="*/ 3030674 w 3680296"/>
              <a:gd name="connsiteY399" fmla="*/ 2378799 h 3676850"/>
              <a:gd name="connsiteX400" fmla="*/ 3051725 w 3680296"/>
              <a:gd name="connsiteY400" fmla="*/ 2370929 h 3676850"/>
              <a:gd name="connsiteX401" fmla="*/ 3089794 w 3680296"/>
              <a:gd name="connsiteY401" fmla="*/ 2387210 h 3676850"/>
              <a:gd name="connsiteX402" fmla="*/ 3099730 w 3680296"/>
              <a:gd name="connsiteY402" fmla="*/ 2411999 h 3676850"/>
              <a:gd name="connsiteX403" fmla="*/ 2906234 w 3680296"/>
              <a:gd name="connsiteY403" fmla="*/ 2720344 h 3676850"/>
              <a:gd name="connsiteX404" fmla="*/ 2888675 w 3680296"/>
              <a:gd name="connsiteY404" fmla="*/ 2740953 h 3676850"/>
              <a:gd name="connsiteX405" fmla="*/ 2889560 w 3680296"/>
              <a:gd name="connsiteY405" fmla="*/ 2770611 h 3676850"/>
              <a:gd name="connsiteX406" fmla="*/ 2918776 w 3680296"/>
              <a:gd name="connsiteY406" fmla="*/ 2797664 h 3676850"/>
              <a:gd name="connsiteX407" fmla="*/ 2941647 w 3680296"/>
              <a:gd name="connsiteY407" fmla="*/ 2796188 h 3676850"/>
              <a:gd name="connsiteX408" fmla="*/ 3113797 w 3680296"/>
              <a:gd name="connsiteY408" fmla="*/ 2551489 h 3676850"/>
              <a:gd name="connsiteX409" fmla="*/ 3147046 w 3680296"/>
              <a:gd name="connsiteY409" fmla="*/ 2542095 h 3676850"/>
              <a:gd name="connsiteX410" fmla="*/ 3178181 w 3680296"/>
              <a:gd name="connsiteY410" fmla="*/ 2558228 h 3676850"/>
              <a:gd name="connsiteX411" fmla="*/ 3184723 w 3680296"/>
              <a:gd name="connsiteY411" fmla="*/ 2581542 h 3676850"/>
              <a:gd name="connsiteX412" fmla="*/ 3039969 w 3680296"/>
              <a:gd name="connsiteY412" fmla="*/ 2796926 h 3676850"/>
              <a:gd name="connsiteX413" fmla="*/ 2860147 w 3680296"/>
              <a:gd name="connsiteY413" fmla="*/ 2986242 h 3676850"/>
              <a:gd name="connsiteX414" fmla="*/ 2830144 w 3680296"/>
              <a:gd name="connsiteY414" fmla="*/ 2985012 h 3676850"/>
              <a:gd name="connsiteX415" fmla="*/ 2802895 w 3680296"/>
              <a:gd name="connsiteY415" fmla="*/ 2953778 h 3676850"/>
              <a:gd name="connsiteX416" fmla="*/ 2804174 w 3680296"/>
              <a:gd name="connsiteY416" fmla="*/ 2933809 h 3676850"/>
              <a:gd name="connsiteX417" fmla="*/ 2866197 w 3680296"/>
              <a:gd name="connsiteY417" fmla="*/ 2876508 h 3676850"/>
              <a:gd name="connsiteX418" fmla="*/ 2866541 w 3680296"/>
              <a:gd name="connsiteY418" fmla="*/ 2852161 h 3676850"/>
              <a:gd name="connsiteX419" fmla="*/ 2782335 w 3680296"/>
              <a:gd name="connsiteY419" fmla="*/ 2769579 h 3676850"/>
              <a:gd name="connsiteX420" fmla="*/ 2782138 w 3680296"/>
              <a:gd name="connsiteY420" fmla="*/ 2744740 h 3676850"/>
              <a:gd name="connsiteX421" fmla="*/ 2928269 w 3680296"/>
              <a:gd name="connsiteY421" fmla="*/ 2563983 h 3676850"/>
              <a:gd name="connsiteX422" fmla="*/ 2923154 w 3680296"/>
              <a:gd name="connsiteY422" fmla="*/ 2539341 h 3676850"/>
              <a:gd name="connsiteX423" fmla="*/ 2884740 w 3680296"/>
              <a:gd name="connsiteY423" fmla="*/ 2516617 h 3676850"/>
              <a:gd name="connsiteX424" fmla="*/ 2866000 w 3680296"/>
              <a:gd name="connsiteY424" fmla="*/ 2519913 h 3676850"/>
              <a:gd name="connsiteX425" fmla="*/ 2846424 w 3680296"/>
              <a:gd name="connsiteY425" fmla="*/ 2522569 h 3676850"/>
              <a:gd name="connsiteX426" fmla="*/ 2809683 w 3680296"/>
              <a:gd name="connsiteY426" fmla="*/ 2497238 h 3676850"/>
              <a:gd name="connsiteX427" fmla="*/ 2805206 w 3680296"/>
              <a:gd name="connsiteY427" fmla="*/ 2472743 h 3676850"/>
              <a:gd name="connsiteX428" fmla="*/ 2902496 w 3680296"/>
              <a:gd name="connsiteY428" fmla="*/ 2291937 h 3676850"/>
              <a:gd name="connsiteX429" fmla="*/ 2759759 w 3680296"/>
              <a:gd name="connsiteY429" fmla="*/ 1140502 h 3676850"/>
              <a:gd name="connsiteX430" fmla="*/ 2728576 w 3680296"/>
              <a:gd name="connsiteY430" fmla="*/ 1137699 h 3676850"/>
              <a:gd name="connsiteX431" fmla="*/ 2701867 w 3680296"/>
              <a:gd name="connsiteY431" fmla="*/ 1160422 h 3676850"/>
              <a:gd name="connsiteX432" fmla="*/ 2699162 w 3680296"/>
              <a:gd name="connsiteY432" fmla="*/ 1186343 h 3676850"/>
              <a:gd name="connsiteX433" fmla="*/ 2847555 w 3680296"/>
              <a:gd name="connsiteY433" fmla="*/ 1451011 h 3676850"/>
              <a:gd name="connsiteX434" fmla="*/ 2904070 w 3680296"/>
              <a:gd name="connsiteY434" fmla="*/ 2021368 h 3676850"/>
              <a:gd name="connsiteX435" fmla="*/ 2877263 w 3680296"/>
              <a:gd name="connsiteY435" fmla="*/ 2039468 h 3676850"/>
              <a:gd name="connsiteX436" fmla="*/ 2838308 w 3680296"/>
              <a:gd name="connsiteY436" fmla="*/ 2031204 h 3676850"/>
              <a:gd name="connsiteX437" fmla="*/ 2827537 w 3680296"/>
              <a:gd name="connsiteY437" fmla="*/ 2015121 h 3676850"/>
              <a:gd name="connsiteX438" fmla="*/ 2833389 w 3680296"/>
              <a:gd name="connsiteY438" fmla="*/ 1977346 h 3676850"/>
              <a:gd name="connsiteX439" fmla="*/ 2821389 w 3680296"/>
              <a:gd name="connsiteY439" fmla="*/ 1963132 h 3676850"/>
              <a:gd name="connsiteX440" fmla="*/ 2780072 w 3680296"/>
              <a:gd name="connsiteY440" fmla="*/ 1959836 h 3676850"/>
              <a:gd name="connsiteX441" fmla="*/ 2756316 w 3680296"/>
              <a:gd name="connsiteY441" fmla="*/ 1979511 h 3676850"/>
              <a:gd name="connsiteX442" fmla="*/ 2700146 w 3680296"/>
              <a:gd name="connsiteY442" fmla="*/ 2185057 h 3676850"/>
              <a:gd name="connsiteX443" fmla="*/ 2321958 w 3680296"/>
              <a:gd name="connsiteY443" fmla="*/ 2630777 h 3676850"/>
              <a:gd name="connsiteX444" fmla="*/ 2290577 w 3680296"/>
              <a:gd name="connsiteY444" fmla="*/ 2623350 h 3676850"/>
              <a:gd name="connsiteX445" fmla="*/ 2232981 w 3680296"/>
              <a:gd name="connsiteY445" fmla="*/ 2529651 h 3676850"/>
              <a:gd name="connsiteX446" fmla="*/ 2205241 w 3680296"/>
              <a:gd name="connsiteY446" fmla="*/ 2522126 h 3676850"/>
              <a:gd name="connsiteX447" fmla="*/ 2013577 w 3680296"/>
              <a:gd name="connsiteY447" fmla="*/ 2594743 h 3676850"/>
              <a:gd name="connsiteX448" fmla="*/ 1914171 w 3680296"/>
              <a:gd name="connsiteY448" fmla="*/ 2610640 h 3676850"/>
              <a:gd name="connsiteX449" fmla="*/ 1914171 w 3680296"/>
              <a:gd name="connsiteY449" fmla="*/ 2533059 h 3676850"/>
              <a:gd name="connsiteX450" fmla="*/ 1960690 w 3680296"/>
              <a:gd name="connsiteY450" fmla="*/ 2527537 h 3676850"/>
              <a:gd name="connsiteX451" fmla="*/ 2381718 w 3680296"/>
              <a:gd name="connsiteY451" fmla="*/ 2280084 h 3676850"/>
              <a:gd name="connsiteX452" fmla="*/ 2377685 w 3680296"/>
              <a:gd name="connsiteY452" fmla="*/ 2251457 h 3676850"/>
              <a:gd name="connsiteX453" fmla="*/ 2345911 w 3680296"/>
              <a:gd name="connsiteY453" fmla="*/ 2230209 h 3676850"/>
              <a:gd name="connsiteX454" fmla="*/ 2320974 w 3680296"/>
              <a:gd name="connsiteY454" fmla="*/ 2234193 h 3676850"/>
              <a:gd name="connsiteX455" fmla="*/ 2153398 w 3680296"/>
              <a:gd name="connsiteY455" fmla="*/ 2377323 h 3676850"/>
              <a:gd name="connsiteX456" fmla="*/ 1949930 w 3680296"/>
              <a:gd name="connsiteY456" fmla="*/ 2452415 h 3676850"/>
              <a:gd name="connsiteX457" fmla="*/ 1914171 w 3680296"/>
              <a:gd name="connsiteY457" fmla="*/ 2455691 h 3676850"/>
              <a:gd name="connsiteX458" fmla="*/ 1914171 w 3680296"/>
              <a:gd name="connsiteY458" fmla="*/ 2379886 h 3676850"/>
              <a:gd name="connsiteX459" fmla="*/ 1961259 w 3680296"/>
              <a:gd name="connsiteY459" fmla="*/ 2372516 h 3676850"/>
              <a:gd name="connsiteX460" fmla="*/ 2034222 w 3680296"/>
              <a:gd name="connsiteY460" fmla="*/ 2350124 h 3676850"/>
              <a:gd name="connsiteX461" fmla="*/ 2386539 w 3680296"/>
              <a:gd name="connsiteY461" fmla="*/ 1810902 h 3676850"/>
              <a:gd name="connsiteX462" fmla="*/ 2372471 w 3680296"/>
              <a:gd name="connsiteY462" fmla="*/ 1714843 h 3676850"/>
              <a:gd name="connsiteX463" fmla="*/ 2386736 w 3680296"/>
              <a:gd name="connsiteY463" fmla="*/ 1691529 h 3676850"/>
              <a:gd name="connsiteX464" fmla="*/ 2426773 w 3680296"/>
              <a:gd name="connsiteY464" fmla="*/ 1680855 h 3676850"/>
              <a:gd name="connsiteX465" fmla="*/ 2445906 w 3680296"/>
              <a:gd name="connsiteY465" fmla="*/ 1692168 h 3676850"/>
              <a:gd name="connsiteX466" fmla="*/ 2462039 w 3680296"/>
              <a:gd name="connsiteY466" fmla="*/ 1882025 h 3676850"/>
              <a:gd name="connsiteX467" fmla="*/ 2383243 w 3680296"/>
              <a:gd name="connsiteY467" fmla="*/ 2143889 h 3676850"/>
              <a:gd name="connsiteX468" fmla="*/ 2390277 w 3680296"/>
              <a:gd name="connsiteY468" fmla="*/ 2167940 h 3676850"/>
              <a:gd name="connsiteX469" fmla="*/ 2484861 w 3680296"/>
              <a:gd name="connsiteY469" fmla="*/ 2227111 h 3676850"/>
              <a:gd name="connsiteX470" fmla="*/ 2491353 w 3680296"/>
              <a:gd name="connsiteY470" fmla="*/ 2258836 h 3676850"/>
              <a:gd name="connsiteX471" fmla="*/ 2302776 w 3680296"/>
              <a:gd name="connsiteY471" fmla="*/ 2460103 h 3676850"/>
              <a:gd name="connsiteX472" fmla="*/ 2297906 w 3680296"/>
              <a:gd name="connsiteY472" fmla="*/ 2489466 h 3676850"/>
              <a:gd name="connsiteX473" fmla="*/ 2318859 w 3680296"/>
              <a:gd name="connsiteY473" fmla="*/ 2521438 h 3676850"/>
              <a:gd name="connsiteX474" fmla="*/ 2342714 w 3680296"/>
              <a:gd name="connsiteY474" fmla="*/ 2525717 h 3676850"/>
              <a:gd name="connsiteX475" fmla="*/ 2498337 w 3680296"/>
              <a:gd name="connsiteY475" fmla="*/ 2377865 h 3676850"/>
              <a:gd name="connsiteX476" fmla="*/ 2689325 w 3680296"/>
              <a:gd name="connsiteY476" fmla="*/ 1901650 h 3676850"/>
              <a:gd name="connsiteX477" fmla="*/ 2713131 w 3680296"/>
              <a:gd name="connsiteY477" fmla="*/ 1880303 h 3676850"/>
              <a:gd name="connsiteX478" fmla="*/ 2821290 w 3680296"/>
              <a:gd name="connsiteY478" fmla="*/ 1886599 h 3676850"/>
              <a:gd name="connsiteX479" fmla="*/ 2843079 w 3680296"/>
              <a:gd name="connsiteY479" fmla="*/ 1866679 h 3676850"/>
              <a:gd name="connsiteX480" fmla="*/ 2734526 w 3680296"/>
              <a:gd name="connsiteY480" fmla="*/ 1383430 h 3676850"/>
              <a:gd name="connsiteX481" fmla="*/ 2709098 w 3680296"/>
              <a:gd name="connsiteY481" fmla="*/ 1376200 h 3676850"/>
              <a:gd name="connsiteX482" fmla="*/ 2609645 w 3680296"/>
              <a:gd name="connsiteY482" fmla="*/ 1433452 h 3676850"/>
              <a:gd name="connsiteX483" fmla="*/ 2584560 w 3680296"/>
              <a:gd name="connsiteY483" fmla="*/ 1427205 h 3676850"/>
              <a:gd name="connsiteX484" fmla="*/ 2235342 w 3680296"/>
              <a:gd name="connsiteY484" fmla="*/ 1085267 h 3676850"/>
              <a:gd name="connsiteX485" fmla="*/ 2228014 w 3680296"/>
              <a:gd name="connsiteY485" fmla="*/ 1062985 h 3676850"/>
              <a:gd name="connsiteX486" fmla="*/ 2247294 w 3680296"/>
              <a:gd name="connsiteY486" fmla="*/ 1024522 h 3676850"/>
              <a:gd name="connsiteX487" fmla="*/ 2270558 w 3680296"/>
              <a:gd name="connsiteY487" fmla="*/ 1017194 h 3676850"/>
              <a:gd name="connsiteX488" fmla="*/ 2442807 w 3680296"/>
              <a:gd name="connsiteY488" fmla="*/ 1134502 h 3676850"/>
              <a:gd name="connsiteX489" fmla="*/ 2611415 w 3680296"/>
              <a:gd name="connsiteY489" fmla="*/ 1324751 h 3676850"/>
              <a:gd name="connsiteX490" fmla="*/ 2638123 w 3680296"/>
              <a:gd name="connsiteY490" fmla="*/ 1330752 h 3676850"/>
              <a:gd name="connsiteX491" fmla="*/ 2672307 w 3680296"/>
              <a:gd name="connsiteY491" fmla="*/ 1310291 h 3676850"/>
              <a:gd name="connsiteX492" fmla="*/ 2677914 w 3680296"/>
              <a:gd name="connsiteY492" fmla="*/ 1286780 h 3676850"/>
              <a:gd name="connsiteX493" fmla="*/ 2564443 w 3680296"/>
              <a:gd name="connsiteY493" fmla="*/ 1145125 h 3676850"/>
              <a:gd name="connsiteX494" fmla="*/ 1921440 w 3680296"/>
              <a:gd name="connsiteY494" fmla="*/ 838306 h 3676850"/>
              <a:gd name="connsiteX495" fmla="*/ 1914171 w 3680296"/>
              <a:gd name="connsiteY495" fmla="*/ 838233 h 3676850"/>
              <a:gd name="connsiteX496" fmla="*/ 1369528 w 3680296"/>
              <a:gd name="connsiteY496" fmla="*/ 380136 h 3676850"/>
              <a:gd name="connsiteX497" fmla="*/ 1376905 w 3680296"/>
              <a:gd name="connsiteY497" fmla="*/ 392242 h 3676850"/>
              <a:gd name="connsiteX498" fmla="*/ 1387923 w 3680296"/>
              <a:gd name="connsiteY498" fmla="*/ 427213 h 3676850"/>
              <a:gd name="connsiteX499" fmla="*/ 1374200 w 3680296"/>
              <a:gd name="connsiteY499" fmla="*/ 455298 h 3676850"/>
              <a:gd name="connsiteX500" fmla="*/ 1093892 w 3680296"/>
              <a:gd name="connsiteY500" fmla="*/ 584459 h 3676850"/>
              <a:gd name="connsiteX501" fmla="*/ 773300 w 3680296"/>
              <a:gd name="connsiteY501" fmla="*/ 842486 h 3676850"/>
              <a:gd name="connsiteX502" fmla="*/ 774382 w 3680296"/>
              <a:gd name="connsiteY502" fmla="*/ 869883 h 3676850"/>
              <a:gd name="connsiteX503" fmla="*/ 803499 w 3680296"/>
              <a:gd name="connsiteY503" fmla="*/ 894624 h 3676850"/>
              <a:gd name="connsiteX504" fmla="*/ 830749 w 3680296"/>
              <a:gd name="connsiteY504" fmla="*/ 893197 h 3676850"/>
              <a:gd name="connsiteX505" fmla="*/ 960599 w 3680296"/>
              <a:gd name="connsiteY505" fmla="*/ 770922 h 3676850"/>
              <a:gd name="connsiteX506" fmla="*/ 1707580 w 3680296"/>
              <a:gd name="connsiteY506" fmla="*/ 461101 h 3676850"/>
              <a:gd name="connsiteX507" fmla="*/ 1766125 w 3680296"/>
              <a:gd name="connsiteY507" fmla="*/ 457729 h 3676850"/>
              <a:gd name="connsiteX508" fmla="*/ 1766125 w 3680296"/>
              <a:gd name="connsiteY508" fmla="*/ 534503 h 3676850"/>
              <a:gd name="connsiteX509" fmla="*/ 1657854 w 3680296"/>
              <a:gd name="connsiteY509" fmla="*/ 543438 h 3676850"/>
              <a:gd name="connsiteX510" fmla="*/ 1641327 w 3680296"/>
              <a:gd name="connsiteY510" fmla="*/ 565965 h 3676850"/>
              <a:gd name="connsiteX511" fmla="*/ 1648262 w 3680296"/>
              <a:gd name="connsiteY511" fmla="*/ 600346 h 3676850"/>
              <a:gd name="connsiteX512" fmla="*/ 1667100 w 3680296"/>
              <a:gd name="connsiteY512" fmla="*/ 619725 h 3676850"/>
              <a:gd name="connsiteX513" fmla="*/ 1676052 w 3680296"/>
              <a:gd name="connsiteY513" fmla="*/ 630743 h 3676850"/>
              <a:gd name="connsiteX514" fmla="*/ 1682200 w 3680296"/>
              <a:gd name="connsiteY514" fmla="*/ 674912 h 3676850"/>
              <a:gd name="connsiteX515" fmla="*/ 1665575 w 3680296"/>
              <a:gd name="connsiteY515" fmla="*/ 696848 h 3676850"/>
              <a:gd name="connsiteX516" fmla="*/ 1505575 w 3680296"/>
              <a:gd name="connsiteY516" fmla="*/ 732754 h 3676850"/>
              <a:gd name="connsiteX517" fmla="*/ 1347886 w 3680296"/>
              <a:gd name="connsiteY517" fmla="*/ 793055 h 3676850"/>
              <a:gd name="connsiteX518" fmla="*/ 1340311 w 3680296"/>
              <a:gd name="connsiteY518" fmla="*/ 817058 h 3676850"/>
              <a:gd name="connsiteX519" fmla="*/ 1358755 w 3680296"/>
              <a:gd name="connsiteY519" fmla="*/ 850553 h 3676850"/>
              <a:gd name="connsiteX520" fmla="*/ 1386005 w 3680296"/>
              <a:gd name="connsiteY520" fmla="*/ 859750 h 3676850"/>
              <a:gd name="connsiteX521" fmla="*/ 1619784 w 3680296"/>
              <a:gd name="connsiteY521" fmla="*/ 781841 h 3676850"/>
              <a:gd name="connsiteX522" fmla="*/ 1751533 w 3680296"/>
              <a:gd name="connsiteY522" fmla="*/ 763764 h 3676850"/>
              <a:gd name="connsiteX523" fmla="*/ 1766125 w 3680296"/>
              <a:gd name="connsiteY523" fmla="*/ 763338 h 3676850"/>
              <a:gd name="connsiteX524" fmla="*/ 1766125 w 3680296"/>
              <a:gd name="connsiteY524" fmla="*/ 838316 h 3676850"/>
              <a:gd name="connsiteX525" fmla="*/ 1633015 w 3680296"/>
              <a:gd name="connsiteY525" fmla="*/ 856947 h 3676850"/>
              <a:gd name="connsiteX526" fmla="*/ 1618800 w 3680296"/>
              <a:gd name="connsiteY526" fmla="*/ 881195 h 3676850"/>
              <a:gd name="connsiteX527" fmla="*/ 1628194 w 3680296"/>
              <a:gd name="connsiteY527" fmla="*/ 913314 h 3676850"/>
              <a:gd name="connsiteX528" fmla="*/ 1646295 w 3680296"/>
              <a:gd name="connsiteY528" fmla="*/ 933480 h 3676850"/>
              <a:gd name="connsiteX529" fmla="*/ 1653329 w 3680296"/>
              <a:gd name="connsiteY529" fmla="*/ 944743 h 3676850"/>
              <a:gd name="connsiteX530" fmla="*/ 1662673 w 3680296"/>
              <a:gd name="connsiteY530" fmla="*/ 988371 h 3676850"/>
              <a:gd name="connsiteX531" fmla="*/ 1649197 w 3680296"/>
              <a:gd name="connsiteY531" fmla="*/ 1009472 h 3676850"/>
              <a:gd name="connsiteX532" fmla="*/ 1473506 w 3680296"/>
              <a:gd name="connsiteY532" fmla="*/ 1070708 h 3676850"/>
              <a:gd name="connsiteX533" fmla="*/ 1307750 w 3680296"/>
              <a:gd name="connsiteY533" fmla="*/ 1174637 h 3676850"/>
              <a:gd name="connsiteX534" fmla="*/ 1305389 w 3680296"/>
              <a:gd name="connsiteY534" fmla="*/ 1202377 h 3676850"/>
              <a:gd name="connsiteX535" fmla="*/ 1379118 w 3680296"/>
              <a:gd name="connsiteY535" fmla="*/ 1290322 h 3676850"/>
              <a:gd name="connsiteX536" fmla="*/ 1377151 w 3680296"/>
              <a:gd name="connsiteY536" fmla="*/ 1316144 h 3676850"/>
              <a:gd name="connsiteX537" fmla="*/ 1148586 w 3680296"/>
              <a:gd name="connsiteY537" fmla="*/ 1739091 h 3676850"/>
              <a:gd name="connsiteX538" fmla="*/ 1143618 w 3680296"/>
              <a:gd name="connsiteY538" fmla="*/ 1783407 h 3676850"/>
              <a:gd name="connsiteX539" fmla="*/ 1128272 w 3680296"/>
              <a:gd name="connsiteY539" fmla="*/ 1797229 h 3676850"/>
              <a:gd name="connsiteX540" fmla="*/ 1085333 w 3680296"/>
              <a:gd name="connsiteY540" fmla="*/ 1794917 h 3676850"/>
              <a:gd name="connsiteX541" fmla="*/ 1067479 w 3680296"/>
              <a:gd name="connsiteY541" fmla="*/ 1773816 h 3676850"/>
              <a:gd name="connsiteX542" fmla="*/ 1085284 w 3680296"/>
              <a:gd name="connsiteY542" fmla="*/ 1662164 h 3676850"/>
              <a:gd name="connsiteX543" fmla="*/ 1275485 w 3680296"/>
              <a:gd name="connsiteY543" fmla="*/ 1308323 h 3676850"/>
              <a:gd name="connsiteX544" fmla="*/ 1275042 w 3680296"/>
              <a:gd name="connsiteY544" fmla="*/ 1278615 h 3676850"/>
              <a:gd name="connsiteX545" fmla="*/ 1248875 w 3680296"/>
              <a:gd name="connsiteY545" fmla="*/ 1250776 h 3676850"/>
              <a:gd name="connsiteX546" fmla="*/ 1224725 w 3680296"/>
              <a:gd name="connsiteY546" fmla="*/ 1250973 h 3676850"/>
              <a:gd name="connsiteX547" fmla="*/ 1079234 w 3680296"/>
              <a:gd name="connsiteY547" fmla="*/ 1457405 h 3676850"/>
              <a:gd name="connsiteX548" fmla="*/ 1515953 w 3680296"/>
              <a:gd name="connsiteY548" fmla="*/ 2625416 h 3676850"/>
              <a:gd name="connsiteX549" fmla="*/ 1550039 w 3680296"/>
              <a:gd name="connsiteY549" fmla="*/ 2638843 h 3676850"/>
              <a:gd name="connsiteX550" fmla="*/ 1567401 w 3680296"/>
              <a:gd name="connsiteY550" fmla="*/ 2629547 h 3676850"/>
              <a:gd name="connsiteX551" fmla="*/ 1579550 w 3680296"/>
              <a:gd name="connsiteY551" fmla="*/ 2586609 h 3676850"/>
              <a:gd name="connsiteX552" fmla="*/ 1567598 w 3680296"/>
              <a:gd name="connsiteY552" fmla="*/ 2564278 h 3676850"/>
              <a:gd name="connsiteX553" fmla="*/ 1360526 w 3680296"/>
              <a:gd name="connsiteY553" fmla="*/ 2446774 h 3676850"/>
              <a:gd name="connsiteX554" fmla="*/ 1319161 w 3680296"/>
              <a:gd name="connsiteY554" fmla="*/ 2411802 h 3676850"/>
              <a:gd name="connsiteX555" fmla="*/ 1318472 w 3680296"/>
              <a:gd name="connsiteY555" fmla="*/ 2390751 h 3676850"/>
              <a:gd name="connsiteX556" fmla="*/ 1349066 w 3680296"/>
              <a:gd name="connsiteY556" fmla="*/ 2358239 h 3676850"/>
              <a:gd name="connsiteX557" fmla="*/ 1372823 w 3680296"/>
              <a:gd name="connsiteY557" fmla="*/ 2357453 h 3676850"/>
              <a:gd name="connsiteX558" fmla="*/ 1474588 w 3680296"/>
              <a:gd name="connsiteY558" fmla="*/ 2433985 h 3676850"/>
              <a:gd name="connsiteX559" fmla="*/ 1653673 w 3680296"/>
              <a:gd name="connsiteY559" fmla="*/ 2512190 h 3676850"/>
              <a:gd name="connsiteX560" fmla="*/ 1669707 w 3680296"/>
              <a:gd name="connsiteY560" fmla="*/ 2538455 h 3676850"/>
              <a:gd name="connsiteX561" fmla="*/ 1642310 w 3680296"/>
              <a:gd name="connsiteY561" fmla="*/ 2644943 h 3676850"/>
              <a:gd name="connsiteX562" fmla="*/ 1657903 w 3680296"/>
              <a:gd name="connsiteY562" fmla="*/ 2670223 h 3676850"/>
              <a:gd name="connsiteX563" fmla="*/ 1766125 w 3680296"/>
              <a:gd name="connsiteY563" fmla="*/ 2685578 h 3676850"/>
              <a:gd name="connsiteX564" fmla="*/ 1766125 w 3680296"/>
              <a:gd name="connsiteY564" fmla="*/ 2763575 h 3676850"/>
              <a:gd name="connsiteX565" fmla="*/ 1670529 w 3680296"/>
              <a:gd name="connsiteY565" fmla="*/ 2751547 h 3676850"/>
              <a:gd name="connsiteX566" fmla="*/ 1234366 w 3680296"/>
              <a:gd name="connsiteY566" fmla="*/ 2540472 h 3676850"/>
              <a:gd name="connsiteX567" fmla="*/ 1064035 w 3680296"/>
              <a:gd name="connsiteY567" fmla="*/ 2345501 h 3676850"/>
              <a:gd name="connsiteX568" fmla="*/ 1033836 w 3680296"/>
              <a:gd name="connsiteY568" fmla="*/ 2339008 h 3676850"/>
              <a:gd name="connsiteX569" fmla="*/ 1000931 w 3680296"/>
              <a:gd name="connsiteY569" fmla="*/ 2358436 h 3676850"/>
              <a:gd name="connsiteX570" fmla="*/ 995717 w 3680296"/>
              <a:gd name="connsiteY570" fmla="*/ 2380914 h 3676850"/>
              <a:gd name="connsiteX571" fmla="*/ 1092514 w 3680296"/>
              <a:gd name="connsiteY571" fmla="*/ 2507371 h 3676850"/>
              <a:gd name="connsiteX572" fmla="*/ 1204264 w 3680296"/>
              <a:gd name="connsiteY572" fmla="*/ 2613955 h 3676850"/>
              <a:gd name="connsiteX573" fmla="*/ 1206920 w 3680296"/>
              <a:gd name="connsiteY573" fmla="*/ 2638499 h 3676850"/>
              <a:gd name="connsiteX574" fmla="*/ 1181786 w 3680296"/>
              <a:gd name="connsiteY574" fmla="*/ 2671404 h 3676850"/>
              <a:gd name="connsiteX575" fmla="*/ 1156455 w 3680296"/>
              <a:gd name="connsiteY575" fmla="*/ 2673814 h 3676850"/>
              <a:gd name="connsiteX576" fmla="*/ 915545 w 3680296"/>
              <a:gd name="connsiteY576" fmla="*/ 2395522 h 3676850"/>
              <a:gd name="connsiteX577" fmla="*/ 882590 w 3680296"/>
              <a:gd name="connsiteY577" fmla="*/ 2337237 h 3676850"/>
              <a:gd name="connsiteX578" fmla="*/ 888492 w 3680296"/>
              <a:gd name="connsiteY578" fmla="*/ 2317169 h 3676850"/>
              <a:gd name="connsiteX579" fmla="*/ 929907 w 3680296"/>
              <a:gd name="connsiteY579" fmla="*/ 2296659 h 3676850"/>
              <a:gd name="connsiteX580" fmla="*/ 947466 w 3680296"/>
              <a:gd name="connsiteY580" fmla="*/ 2295872 h 3676850"/>
              <a:gd name="connsiteX581" fmla="*/ 960500 w 3680296"/>
              <a:gd name="connsiteY581" fmla="*/ 2293806 h 3676850"/>
              <a:gd name="connsiteX582" fmla="*/ 999061 w 3680296"/>
              <a:gd name="connsiteY582" fmla="*/ 2271328 h 3676850"/>
              <a:gd name="connsiteX583" fmla="*/ 1006685 w 3680296"/>
              <a:gd name="connsiteY583" fmla="*/ 2244621 h 3676850"/>
              <a:gd name="connsiteX584" fmla="*/ 925283 w 3680296"/>
              <a:gd name="connsiteY584" fmla="*/ 1992200 h 3676850"/>
              <a:gd name="connsiteX585" fmla="*/ 918790 w 3680296"/>
              <a:gd name="connsiteY585" fmla="*/ 1733287 h 3676850"/>
              <a:gd name="connsiteX586" fmla="*/ 899313 w 3680296"/>
              <a:gd name="connsiteY586" fmla="*/ 1707760 h 3676850"/>
              <a:gd name="connsiteX587" fmla="*/ 854014 w 3680296"/>
              <a:gd name="connsiteY587" fmla="*/ 1702251 h 3676850"/>
              <a:gd name="connsiteX588" fmla="*/ 793417 w 3680296"/>
              <a:gd name="connsiteY588" fmla="*/ 1701021 h 3676850"/>
              <a:gd name="connsiteX589" fmla="*/ 783973 w 3680296"/>
              <a:gd name="connsiteY589" fmla="*/ 1699496 h 3676850"/>
              <a:gd name="connsiteX590" fmla="*/ 772070 w 3680296"/>
              <a:gd name="connsiteY590" fmla="*/ 1683167 h 3676850"/>
              <a:gd name="connsiteX591" fmla="*/ 820419 w 3680296"/>
              <a:gd name="connsiteY591" fmla="*/ 1485293 h 3676850"/>
              <a:gd name="connsiteX592" fmla="*/ 840733 w 3680296"/>
              <a:gd name="connsiteY592" fmla="*/ 1475506 h 3676850"/>
              <a:gd name="connsiteX593" fmla="*/ 882737 w 3680296"/>
              <a:gd name="connsiteY593" fmla="*/ 1490605 h 3676850"/>
              <a:gd name="connsiteX594" fmla="*/ 892427 w 3680296"/>
              <a:gd name="connsiteY594" fmla="*/ 1510624 h 3676850"/>
              <a:gd name="connsiteX595" fmla="*/ 863850 w 3680296"/>
              <a:gd name="connsiteY595" fmla="*/ 1606831 h 3676850"/>
              <a:gd name="connsiteX596" fmla="*/ 877426 w 3680296"/>
              <a:gd name="connsiteY596" fmla="*/ 1626800 h 3676850"/>
              <a:gd name="connsiteX597" fmla="*/ 913626 w 3680296"/>
              <a:gd name="connsiteY597" fmla="*/ 1632506 h 3676850"/>
              <a:gd name="connsiteX598" fmla="*/ 940284 w 3680296"/>
              <a:gd name="connsiteY598" fmla="*/ 1614258 h 3676850"/>
              <a:gd name="connsiteX599" fmla="*/ 1029950 w 3680296"/>
              <a:gd name="connsiteY599" fmla="*/ 1388250 h 3676850"/>
              <a:gd name="connsiteX600" fmla="*/ 1538775 w 3680296"/>
              <a:gd name="connsiteY600" fmla="*/ 961565 h 3676850"/>
              <a:gd name="connsiteX601" fmla="*/ 1554121 w 3680296"/>
              <a:gd name="connsiteY601" fmla="*/ 932792 h 3676850"/>
              <a:gd name="connsiteX602" fmla="*/ 1544038 w 3680296"/>
              <a:gd name="connsiteY602" fmla="*/ 897574 h 3676850"/>
              <a:gd name="connsiteX603" fmla="*/ 1523429 w 3680296"/>
              <a:gd name="connsiteY603" fmla="*/ 886557 h 3676850"/>
              <a:gd name="connsiteX604" fmla="*/ 1418369 w 3680296"/>
              <a:gd name="connsiteY604" fmla="*/ 928463 h 3676850"/>
              <a:gd name="connsiteX605" fmla="*/ 1134912 w 3680296"/>
              <a:gd name="connsiteY605" fmla="*/ 1126386 h 3676850"/>
              <a:gd name="connsiteX606" fmla="*/ 1105647 w 3680296"/>
              <a:gd name="connsiteY606" fmla="*/ 1126828 h 3676850"/>
              <a:gd name="connsiteX607" fmla="*/ 1077807 w 3680296"/>
              <a:gd name="connsiteY607" fmla="*/ 1100662 h 3676850"/>
              <a:gd name="connsiteX608" fmla="*/ 1077315 w 3680296"/>
              <a:gd name="connsiteY608" fmla="*/ 1075184 h 3676850"/>
              <a:gd name="connsiteX609" fmla="*/ 1277354 w 3680296"/>
              <a:gd name="connsiteY609" fmla="*/ 917839 h 3676850"/>
              <a:gd name="connsiteX610" fmla="*/ 1287289 w 3680296"/>
              <a:gd name="connsiteY610" fmla="*/ 878392 h 3676850"/>
              <a:gd name="connsiteX611" fmla="*/ 1273419 w 3680296"/>
              <a:gd name="connsiteY611" fmla="*/ 853259 h 3676850"/>
              <a:gd name="connsiteX612" fmla="*/ 1253155 w 3680296"/>
              <a:gd name="connsiteY612" fmla="*/ 843027 h 3676850"/>
              <a:gd name="connsiteX613" fmla="*/ 1242678 w 3680296"/>
              <a:gd name="connsiteY613" fmla="*/ 835601 h 3676850"/>
              <a:gd name="connsiteX614" fmla="*/ 1218478 w 3680296"/>
              <a:gd name="connsiteY614" fmla="*/ 796203 h 3676850"/>
              <a:gd name="connsiteX615" fmla="*/ 1225364 w 3680296"/>
              <a:gd name="connsiteY615" fmla="*/ 771561 h 3676850"/>
              <a:gd name="connsiteX616" fmla="*/ 1552793 w 3680296"/>
              <a:gd name="connsiteY616" fmla="*/ 640579 h 3676850"/>
              <a:gd name="connsiteX617" fmla="*/ 1572467 w 3680296"/>
              <a:gd name="connsiteY617" fmla="*/ 609986 h 3676850"/>
              <a:gd name="connsiteX618" fmla="*/ 1567057 w 3680296"/>
              <a:gd name="connsiteY618" fmla="*/ 581803 h 3676850"/>
              <a:gd name="connsiteX619" fmla="*/ 1542267 w 3680296"/>
              <a:gd name="connsiteY619" fmla="*/ 565277 h 3676850"/>
              <a:gd name="connsiteX620" fmla="*/ 1342180 w 3680296"/>
              <a:gd name="connsiteY620" fmla="*/ 629562 h 3676850"/>
              <a:gd name="connsiteX621" fmla="*/ 681421 w 3680296"/>
              <a:gd name="connsiteY621" fmla="*/ 1233316 h 3676850"/>
              <a:gd name="connsiteX622" fmla="*/ 652844 w 3680296"/>
              <a:gd name="connsiteY622" fmla="*/ 1242267 h 3676850"/>
              <a:gd name="connsiteX623" fmla="*/ 624366 w 3680296"/>
              <a:gd name="connsiteY623" fmla="*/ 1227954 h 3676850"/>
              <a:gd name="connsiteX624" fmla="*/ 614037 w 3680296"/>
              <a:gd name="connsiteY624" fmla="*/ 1197705 h 3676850"/>
              <a:gd name="connsiteX625" fmla="*/ 748461 w 3680296"/>
              <a:gd name="connsiteY625" fmla="*/ 988912 h 3676850"/>
              <a:gd name="connsiteX626" fmla="*/ 744329 w 3680296"/>
              <a:gd name="connsiteY626" fmla="*/ 944252 h 3676850"/>
              <a:gd name="connsiteX627" fmla="*/ 666223 w 3680296"/>
              <a:gd name="connsiteY627" fmla="*/ 878638 h 3676850"/>
              <a:gd name="connsiteX628" fmla="*/ 663665 w 3680296"/>
              <a:gd name="connsiteY628" fmla="*/ 851930 h 3676850"/>
              <a:gd name="connsiteX629" fmla="*/ 872360 w 3680296"/>
              <a:gd name="connsiteY629" fmla="*/ 646482 h 3676850"/>
              <a:gd name="connsiteX630" fmla="*/ 876590 w 3680296"/>
              <a:gd name="connsiteY630" fmla="*/ 612839 h 3676850"/>
              <a:gd name="connsiteX631" fmla="*/ 855784 w 3680296"/>
              <a:gd name="connsiteY631" fmla="*/ 584606 h 3676850"/>
              <a:gd name="connsiteX632" fmla="*/ 831536 w 3680296"/>
              <a:gd name="connsiteY632" fmla="*/ 581458 h 3676850"/>
              <a:gd name="connsiteX633" fmla="*/ 728541 w 3680296"/>
              <a:gd name="connsiteY633" fmla="*/ 671862 h 3676850"/>
              <a:gd name="connsiteX634" fmla="*/ 368896 w 3680296"/>
              <a:gd name="connsiteY634" fmla="*/ 1180047 h 3676850"/>
              <a:gd name="connsiteX635" fmla="*/ 338794 w 3680296"/>
              <a:gd name="connsiteY635" fmla="*/ 1191409 h 3676850"/>
              <a:gd name="connsiteX636" fmla="*/ 306578 w 3680296"/>
              <a:gd name="connsiteY636" fmla="*/ 1177637 h 3676850"/>
              <a:gd name="connsiteX637" fmla="*/ 297134 w 3680296"/>
              <a:gd name="connsiteY637" fmla="*/ 1153389 h 3676850"/>
              <a:gd name="connsiteX638" fmla="*/ 396440 w 3680296"/>
              <a:gd name="connsiteY638" fmla="*/ 964418 h 3676850"/>
              <a:gd name="connsiteX639" fmla="*/ 874868 w 3680296"/>
              <a:gd name="connsiteY639" fmla="*/ 454068 h 3676850"/>
              <a:gd name="connsiteX640" fmla="*/ 903346 w 3680296"/>
              <a:gd name="connsiteY640" fmla="*/ 458888 h 3676850"/>
              <a:gd name="connsiteX641" fmla="*/ 927349 w 3680296"/>
              <a:gd name="connsiteY641" fmla="*/ 494597 h 3676850"/>
              <a:gd name="connsiteX642" fmla="*/ 923906 w 3680296"/>
              <a:gd name="connsiteY642" fmla="*/ 512993 h 3676850"/>
              <a:gd name="connsiteX643" fmla="*/ 919922 w 3680296"/>
              <a:gd name="connsiteY643" fmla="*/ 543340 h 3676850"/>
              <a:gd name="connsiteX644" fmla="*/ 939695 w 3680296"/>
              <a:gd name="connsiteY644" fmla="*/ 570343 h 3676850"/>
              <a:gd name="connsiteX645" fmla="*/ 967435 w 3680296"/>
              <a:gd name="connsiteY645" fmla="*/ 575409 h 3676850"/>
              <a:gd name="connsiteX646" fmla="*/ 1222856 w 3680296"/>
              <a:gd name="connsiteY646" fmla="*/ 432230 h 3676850"/>
              <a:gd name="connsiteX647" fmla="*/ 1355067 w 3680296"/>
              <a:gd name="connsiteY647" fmla="*/ 380978 h 3676850"/>
              <a:gd name="connsiteX648" fmla="*/ 1369528 w 3680296"/>
              <a:gd name="connsiteY648" fmla="*/ 380136 h 3676850"/>
              <a:gd name="connsiteX649" fmla="*/ 2183359 w 3680296"/>
              <a:gd name="connsiteY649" fmla="*/ 189253 h 3676850"/>
              <a:gd name="connsiteX650" fmla="*/ 2201109 w 3680296"/>
              <a:gd name="connsiteY650" fmla="*/ 189892 h 3676850"/>
              <a:gd name="connsiteX651" fmla="*/ 2416788 w 3680296"/>
              <a:gd name="connsiteY651" fmla="*/ 252358 h 3676850"/>
              <a:gd name="connsiteX652" fmla="*/ 2536358 w 3680296"/>
              <a:gd name="connsiteY652" fmla="*/ 300953 h 3676850"/>
              <a:gd name="connsiteX653" fmla="*/ 2545654 w 3680296"/>
              <a:gd name="connsiteY653" fmla="*/ 325005 h 3676850"/>
              <a:gd name="connsiteX654" fmla="*/ 2496321 w 3680296"/>
              <a:gd name="connsiteY654" fmla="*/ 430410 h 3676850"/>
              <a:gd name="connsiteX655" fmla="*/ 2504191 w 3680296"/>
              <a:gd name="connsiteY655" fmla="*/ 453773 h 3676850"/>
              <a:gd name="connsiteX656" fmla="*/ 2594446 w 3680296"/>
              <a:gd name="connsiteY656" fmla="*/ 501237 h 3676850"/>
              <a:gd name="connsiteX657" fmla="*/ 2600447 w 3680296"/>
              <a:gd name="connsiteY657" fmla="*/ 522583 h 3676850"/>
              <a:gd name="connsiteX658" fmla="*/ 2579690 w 3680296"/>
              <a:gd name="connsiteY658" fmla="*/ 558439 h 3676850"/>
              <a:gd name="connsiteX659" fmla="*/ 2553622 w 3680296"/>
              <a:gd name="connsiteY659" fmla="*/ 565867 h 3676850"/>
              <a:gd name="connsiteX660" fmla="*/ 2283987 w 3680296"/>
              <a:gd name="connsiteY660" fmla="*/ 447871 h 3676850"/>
              <a:gd name="connsiteX661" fmla="*/ 2048191 w 3680296"/>
              <a:gd name="connsiteY661" fmla="*/ 393521 h 3676850"/>
              <a:gd name="connsiteX662" fmla="*/ 2026746 w 3680296"/>
              <a:gd name="connsiteY662" fmla="*/ 409850 h 3676850"/>
              <a:gd name="connsiteX663" fmla="*/ 2022910 w 3680296"/>
              <a:gd name="connsiteY663" fmla="*/ 449494 h 3676850"/>
              <a:gd name="connsiteX664" fmla="*/ 2038550 w 3680296"/>
              <a:gd name="connsiteY664" fmla="*/ 469119 h 3676850"/>
              <a:gd name="connsiteX665" fmla="*/ 2243655 w 3680296"/>
              <a:gd name="connsiteY665" fmla="*/ 514862 h 3676850"/>
              <a:gd name="connsiteX666" fmla="*/ 2271001 w 3680296"/>
              <a:gd name="connsiteY666" fmla="*/ 566949 h 3676850"/>
              <a:gd name="connsiteX667" fmla="*/ 2226735 w 3680296"/>
              <a:gd name="connsiteY667" fmla="*/ 589574 h 3676850"/>
              <a:gd name="connsiteX668" fmla="*/ 1944858 w 3680296"/>
              <a:gd name="connsiteY668" fmla="*/ 535187 h 3676850"/>
              <a:gd name="connsiteX669" fmla="*/ 1914171 w 3680296"/>
              <a:gd name="connsiteY669" fmla="*/ 534404 h 3676850"/>
              <a:gd name="connsiteX670" fmla="*/ 1914171 w 3680296"/>
              <a:gd name="connsiteY670" fmla="*/ 457361 h 3676850"/>
              <a:gd name="connsiteX671" fmla="*/ 1925621 w 3680296"/>
              <a:gd name="connsiteY671" fmla="*/ 457658 h 3676850"/>
              <a:gd name="connsiteX672" fmla="*/ 1947410 w 3680296"/>
              <a:gd name="connsiteY672" fmla="*/ 438377 h 3676850"/>
              <a:gd name="connsiteX673" fmla="*/ 1957788 w 3680296"/>
              <a:gd name="connsiteY673" fmla="*/ 330514 h 3676850"/>
              <a:gd name="connsiteX674" fmla="*/ 1983512 w 3680296"/>
              <a:gd name="connsiteY674" fmla="*/ 309118 h 3676850"/>
              <a:gd name="connsiteX675" fmla="*/ 2351469 w 3680296"/>
              <a:gd name="connsiteY675" fmla="*/ 390078 h 3676850"/>
              <a:gd name="connsiteX676" fmla="*/ 2406607 w 3680296"/>
              <a:gd name="connsiteY676" fmla="*/ 410932 h 3676850"/>
              <a:gd name="connsiteX677" fmla="*/ 2427215 w 3680296"/>
              <a:gd name="connsiteY677" fmla="*/ 402029 h 3676850"/>
              <a:gd name="connsiteX678" fmla="*/ 2444479 w 3680296"/>
              <a:gd name="connsiteY678" fmla="*/ 362632 h 3676850"/>
              <a:gd name="connsiteX679" fmla="*/ 2434986 w 3680296"/>
              <a:gd name="connsiteY679" fmla="*/ 340204 h 3676850"/>
              <a:gd name="connsiteX680" fmla="*/ 2225604 w 3680296"/>
              <a:gd name="connsiteY680" fmla="*/ 273459 h 3676850"/>
              <a:gd name="connsiteX681" fmla="*/ 2182074 w 3680296"/>
              <a:gd name="connsiteY681" fmla="*/ 263572 h 3676850"/>
              <a:gd name="connsiteX682" fmla="*/ 2168892 w 3680296"/>
              <a:gd name="connsiteY682" fmla="*/ 243603 h 3676850"/>
              <a:gd name="connsiteX683" fmla="*/ 2176713 w 3680296"/>
              <a:gd name="connsiteY683" fmla="*/ 206173 h 3676850"/>
              <a:gd name="connsiteX684" fmla="*/ 2183359 w 3680296"/>
              <a:gd name="connsiteY684" fmla="*/ 189253 h 3676850"/>
              <a:gd name="connsiteX685" fmla="*/ 1766125 w 3680296"/>
              <a:gd name="connsiteY685" fmla="*/ 152150 h 3676850"/>
              <a:gd name="connsiteX686" fmla="*/ 1766125 w 3680296"/>
              <a:gd name="connsiteY686" fmla="*/ 229023 h 3676850"/>
              <a:gd name="connsiteX687" fmla="*/ 1731134 w 3680296"/>
              <a:gd name="connsiteY687" fmla="*/ 229690 h 3676850"/>
              <a:gd name="connsiteX688" fmla="*/ 1576845 w 3680296"/>
              <a:gd name="connsiteY688" fmla="*/ 247439 h 3676850"/>
              <a:gd name="connsiteX689" fmla="*/ 1563614 w 3680296"/>
              <a:gd name="connsiteY689" fmla="*/ 265540 h 3676850"/>
              <a:gd name="connsiteX690" fmla="*/ 1572025 w 3680296"/>
              <a:gd name="connsiteY690" fmla="*/ 307741 h 3676850"/>
              <a:gd name="connsiteX691" fmla="*/ 1592732 w 3680296"/>
              <a:gd name="connsiteY691" fmla="*/ 322054 h 3676850"/>
              <a:gd name="connsiteX692" fmla="*/ 1693845 w 3680296"/>
              <a:gd name="connsiteY692" fmla="*/ 308965 h 3676850"/>
              <a:gd name="connsiteX693" fmla="*/ 1766125 w 3680296"/>
              <a:gd name="connsiteY693" fmla="*/ 304358 h 3676850"/>
              <a:gd name="connsiteX694" fmla="*/ 1766125 w 3680296"/>
              <a:gd name="connsiteY694" fmla="*/ 380869 h 3676850"/>
              <a:gd name="connsiteX695" fmla="*/ 1657737 w 3680296"/>
              <a:gd name="connsiteY695" fmla="*/ 389758 h 3676850"/>
              <a:gd name="connsiteX696" fmla="*/ 1537644 w 3680296"/>
              <a:gd name="connsiteY696" fmla="*/ 410342 h 3676850"/>
              <a:gd name="connsiteX697" fmla="*/ 1512756 w 3680296"/>
              <a:gd name="connsiteY697" fmla="*/ 394062 h 3676850"/>
              <a:gd name="connsiteX698" fmla="*/ 1490672 w 3680296"/>
              <a:gd name="connsiteY698" fmla="*/ 287968 h 3676850"/>
              <a:gd name="connsiteX699" fmla="*/ 1463422 w 3680296"/>
              <a:gd name="connsiteY699" fmla="*/ 270458 h 3676850"/>
              <a:gd name="connsiteX700" fmla="*/ 1077512 w 3680296"/>
              <a:gd name="connsiteY700" fmla="*/ 418310 h 3676850"/>
              <a:gd name="connsiteX701" fmla="*/ 1039688 w 3680296"/>
              <a:gd name="connsiteY701" fmla="*/ 407096 h 3676850"/>
              <a:gd name="connsiteX702" fmla="*/ 1023703 w 3680296"/>
              <a:gd name="connsiteY702" fmla="*/ 379502 h 3676850"/>
              <a:gd name="connsiteX703" fmla="*/ 1029999 w 3680296"/>
              <a:gd name="connsiteY703" fmla="*/ 357123 h 3676850"/>
              <a:gd name="connsiteX704" fmla="*/ 1192312 w 3680296"/>
              <a:gd name="connsiteY704" fmla="*/ 279164 h 3676850"/>
              <a:gd name="connsiteX705" fmla="*/ 1633993 w 3680296"/>
              <a:gd name="connsiteY705" fmla="*/ 162237 h 3676850"/>
              <a:gd name="connsiteX706" fmla="*/ 1766125 w 3680296"/>
              <a:gd name="connsiteY706" fmla="*/ 294 h 3676850"/>
              <a:gd name="connsiteX707" fmla="*/ 1766125 w 3680296"/>
              <a:gd name="connsiteY707" fmla="*/ 78887 h 3676850"/>
              <a:gd name="connsiteX708" fmla="*/ 1682485 w 3680296"/>
              <a:gd name="connsiteY708" fmla="*/ 80509 h 3676850"/>
              <a:gd name="connsiteX709" fmla="*/ 996996 w 3680296"/>
              <a:gd name="connsiteY709" fmla="*/ 289788 h 3676850"/>
              <a:gd name="connsiteX710" fmla="*/ 107573 w 3680296"/>
              <a:gd name="connsiteY710" fmla="*/ 1506492 h 3676850"/>
              <a:gd name="connsiteX711" fmla="*/ 79782 w 3680296"/>
              <a:gd name="connsiteY711" fmla="*/ 1721335 h 3676850"/>
              <a:gd name="connsiteX712" fmla="*/ 99063 w 3680296"/>
              <a:gd name="connsiteY712" fmla="*/ 1743468 h 3676850"/>
              <a:gd name="connsiteX713" fmla="*/ 137280 w 3680296"/>
              <a:gd name="connsiteY713" fmla="*/ 1745436 h 3676850"/>
              <a:gd name="connsiteX714" fmla="*/ 155774 w 3680296"/>
              <a:gd name="connsiteY714" fmla="*/ 1727827 h 3676850"/>
              <a:gd name="connsiteX715" fmla="*/ 203730 w 3680296"/>
              <a:gd name="connsiteY715" fmla="*/ 1424450 h 3676850"/>
              <a:gd name="connsiteX716" fmla="*/ 232160 w 3680296"/>
              <a:gd name="connsiteY716" fmla="*/ 1324850 h 3676850"/>
              <a:gd name="connsiteX717" fmla="*/ 254097 w 3680296"/>
              <a:gd name="connsiteY717" fmla="*/ 1313586 h 3676850"/>
              <a:gd name="connsiteX718" fmla="*/ 294970 w 3680296"/>
              <a:gd name="connsiteY718" fmla="*/ 1326965 h 3676850"/>
              <a:gd name="connsiteX719" fmla="*/ 305594 w 3680296"/>
              <a:gd name="connsiteY719" fmla="*/ 1345311 h 3676850"/>
              <a:gd name="connsiteX720" fmla="*/ 314890 w 3680296"/>
              <a:gd name="connsiteY720" fmla="*/ 1361394 h 3676850"/>
              <a:gd name="connsiteX721" fmla="*/ 356206 w 3680296"/>
              <a:gd name="connsiteY721" fmla="*/ 1373347 h 3676850"/>
              <a:gd name="connsiteX722" fmla="*/ 380552 w 3680296"/>
              <a:gd name="connsiteY722" fmla="*/ 1360066 h 3676850"/>
              <a:gd name="connsiteX723" fmla="*/ 467660 w 3680296"/>
              <a:gd name="connsiteY723" fmla="*/ 1149651 h 3676850"/>
              <a:gd name="connsiteX724" fmla="*/ 561408 w 3680296"/>
              <a:gd name="connsiteY724" fmla="*/ 988519 h 3676850"/>
              <a:gd name="connsiteX725" fmla="*/ 585460 w 3680296"/>
              <a:gd name="connsiteY725" fmla="*/ 983600 h 3676850"/>
              <a:gd name="connsiteX726" fmla="*/ 620185 w 3680296"/>
              <a:gd name="connsiteY726" fmla="*/ 1006176 h 3676850"/>
              <a:gd name="connsiteX727" fmla="*/ 624808 w 3680296"/>
              <a:gd name="connsiteY727" fmla="*/ 1031261 h 3676850"/>
              <a:gd name="connsiteX728" fmla="*/ 479809 w 3680296"/>
              <a:gd name="connsiteY728" fmla="*/ 1309061 h 3676850"/>
              <a:gd name="connsiteX729" fmla="*/ 421868 w 3680296"/>
              <a:gd name="connsiteY729" fmla="*/ 1492868 h 3676850"/>
              <a:gd name="connsiteX730" fmla="*/ 441198 w 3680296"/>
              <a:gd name="connsiteY730" fmla="*/ 1523707 h 3676850"/>
              <a:gd name="connsiteX731" fmla="*/ 472481 w 3680296"/>
              <a:gd name="connsiteY731" fmla="*/ 1529855 h 3676850"/>
              <a:gd name="connsiteX732" fmla="*/ 494565 w 3680296"/>
              <a:gd name="connsiteY732" fmla="*/ 1515543 h 3676850"/>
              <a:gd name="connsiteX733" fmla="*/ 546505 w 3680296"/>
              <a:gd name="connsiteY733" fmla="*/ 1348213 h 3676850"/>
              <a:gd name="connsiteX734" fmla="*/ 575131 w 3680296"/>
              <a:gd name="connsiteY734" fmla="*/ 1336114 h 3676850"/>
              <a:gd name="connsiteX735" fmla="*/ 609266 w 3680296"/>
              <a:gd name="connsiteY735" fmla="*/ 1349443 h 3676850"/>
              <a:gd name="connsiteX736" fmla="*/ 619004 w 3680296"/>
              <a:gd name="connsiteY736" fmla="*/ 1372166 h 3676850"/>
              <a:gd name="connsiteX737" fmla="*/ 558359 w 3680296"/>
              <a:gd name="connsiteY737" fmla="*/ 1580024 h 3676850"/>
              <a:gd name="connsiteX738" fmla="*/ 538586 w 3680296"/>
              <a:gd name="connsiteY738" fmla="*/ 1963821 h 3676850"/>
              <a:gd name="connsiteX739" fmla="*/ 560277 w 3680296"/>
              <a:gd name="connsiteY739" fmla="*/ 1980839 h 3676850"/>
              <a:gd name="connsiteX740" fmla="*/ 594953 w 3680296"/>
              <a:gd name="connsiteY740" fmla="*/ 1975625 h 3676850"/>
              <a:gd name="connsiteX741" fmla="*/ 614184 w 3680296"/>
              <a:gd name="connsiteY741" fmla="*/ 1951868 h 3676850"/>
              <a:gd name="connsiteX742" fmla="*/ 610545 w 3680296"/>
              <a:gd name="connsiteY742" fmla="*/ 1770422 h 3676850"/>
              <a:gd name="connsiteX743" fmla="*/ 895477 w 3680296"/>
              <a:gd name="connsiteY743" fmla="*/ 1049312 h 3676850"/>
              <a:gd name="connsiteX744" fmla="*/ 1102941 w 3680296"/>
              <a:gd name="connsiteY744" fmla="*/ 852029 h 3676850"/>
              <a:gd name="connsiteX745" fmla="*/ 1130240 w 3680296"/>
              <a:gd name="connsiteY745" fmla="*/ 856652 h 3676850"/>
              <a:gd name="connsiteX746" fmla="*/ 1152422 w 3680296"/>
              <a:gd name="connsiteY746" fmla="*/ 887787 h 3676850"/>
              <a:gd name="connsiteX747" fmla="*/ 1148881 w 3680296"/>
              <a:gd name="connsiteY747" fmla="*/ 914495 h 3676850"/>
              <a:gd name="connsiteX748" fmla="*/ 897936 w 3680296"/>
              <a:gd name="connsiteY748" fmla="*/ 1170899 h 3676850"/>
              <a:gd name="connsiteX749" fmla="*/ 855489 w 3680296"/>
              <a:gd name="connsiteY749" fmla="*/ 1234496 h 3676850"/>
              <a:gd name="connsiteX750" fmla="*/ 860899 w 3680296"/>
              <a:gd name="connsiteY750" fmla="*/ 1256777 h 3676850"/>
              <a:gd name="connsiteX751" fmla="*/ 900395 w 3680296"/>
              <a:gd name="connsiteY751" fmla="*/ 1277583 h 3676850"/>
              <a:gd name="connsiteX752" fmla="*/ 922184 w 3680296"/>
              <a:gd name="connsiteY752" fmla="*/ 1271434 h 3676850"/>
              <a:gd name="connsiteX753" fmla="*/ 991389 w 3680296"/>
              <a:gd name="connsiteY753" fmla="*/ 1172079 h 3676850"/>
              <a:gd name="connsiteX754" fmla="*/ 1017998 w 3680296"/>
              <a:gd name="connsiteY754" fmla="*/ 1169718 h 3676850"/>
              <a:gd name="connsiteX755" fmla="*/ 1050854 w 3680296"/>
              <a:gd name="connsiteY755" fmla="*/ 1197508 h 3676850"/>
              <a:gd name="connsiteX756" fmla="*/ 1053510 w 3680296"/>
              <a:gd name="connsiteY756" fmla="*/ 1217281 h 3676850"/>
              <a:gd name="connsiteX757" fmla="*/ 936891 w 3680296"/>
              <a:gd name="connsiteY757" fmla="*/ 1403251 h 3676850"/>
              <a:gd name="connsiteX758" fmla="*/ 917905 w 3680296"/>
              <a:gd name="connsiteY758" fmla="*/ 1409597 h 3676850"/>
              <a:gd name="connsiteX759" fmla="*/ 875901 w 3680296"/>
              <a:gd name="connsiteY759" fmla="*/ 1390316 h 3676850"/>
              <a:gd name="connsiteX760" fmla="*/ 868425 w 3680296"/>
              <a:gd name="connsiteY760" fmla="*/ 1369510 h 3676850"/>
              <a:gd name="connsiteX761" fmla="*/ 858981 w 3680296"/>
              <a:gd name="connsiteY761" fmla="*/ 1341572 h 3676850"/>
              <a:gd name="connsiteX762" fmla="*/ 825240 w 3680296"/>
              <a:gd name="connsiteY762" fmla="*/ 1323669 h 3676850"/>
              <a:gd name="connsiteX763" fmla="*/ 802270 w 3680296"/>
              <a:gd name="connsiteY763" fmla="*/ 1331441 h 3676850"/>
              <a:gd name="connsiteX764" fmla="*/ 719835 w 3680296"/>
              <a:gd name="connsiteY764" fmla="*/ 1557105 h 3676850"/>
              <a:gd name="connsiteX765" fmla="*/ 685798 w 3680296"/>
              <a:gd name="connsiteY765" fmla="*/ 1793343 h 3676850"/>
              <a:gd name="connsiteX766" fmla="*/ 704440 w 3680296"/>
              <a:gd name="connsiteY766" fmla="*/ 1813214 h 3676850"/>
              <a:gd name="connsiteX767" fmla="*/ 737887 w 3680296"/>
              <a:gd name="connsiteY767" fmla="*/ 1813607 h 3676850"/>
              <a:gd name="connsiteX768" fmla="*/ 762675 w 3680296"/>
              <a:gd name="connsiteY768" fmla="*/ 1798901 h 3676850"/>
              <a:gd name="connsiteX769" fmla="*/ 775661 w 3680296"/>
              <a:gd name="connsiteY769" fmla="*/ 1792654 h 3676850"/>
              <a:gd name="connsiteX770" fmla="*/ 817026 w 3680296"/>
              <a:gd name="connsiteY770" fmla="*/ 1794622 h 3676850"/>
              <a:gd name="connsiteX771" fmla="*/ 837732 w 3680296"/>
              <a:gd name="connsiteY771" fmla="*/ 1816952 h 3676850"/>
              <a:gd name="connsiteX772" fmla="*/ 866260 w 3680296"/>
              <a:gd name="connsiteY772" fmla="*/ 2079161 h 3676850"/>
              <a:gd name="connsiteX773" fmla="*/ 902166 w 3680296"/>
              <a:gd name="connsiteY773" fmla="*/ 2193074 h 3676850"/>
              <a:gd name="connsiteX774" fmla="*/ 891690 w 3680296"/>
              <a:gd name="connsiteY774" fmla="*/ 2216733 h 3676850"/>
              <a:gd name="connsiteX775" fmla="*/ 854604 w 3680296"/>
              <a:gd name="connsiteY775" fmla="*/ 2231291 h 3676850"/>
              <a:gd name="connsiteX776" fmla="*/ 830896 w 3680296"/>
              <a:gd name="connsiteY776" fmla="*/ 2221110 h 3676850"/>
              <a:gd name="connsiteX777" fmla="*/ 777185 w 3680296"/>
              <a:gd name="connsiteY777" fmla="*/ 2021318 h 3676850"/>
              <a:gd name="connsiteX778" fmla="*/ 764102 w 3680296"/>
              <a:gd name="connsiteY778" fmla="*/ 1904208 h 3676850"/>
              <a:gd name="connsiteX779" fmla="*/ 744624 w 3680296"/>
              <a:gd name="connsiteY779" fmla="*/ 1886107 h 3676850"/>
              <a:gd name="connsiteX780" fmla="*/ 703259 w 3680296"/>
              <a:gd name="connsiteY780" fmla="*/ 1888025 h 3676850"/>
              <a:gd name="connsiteX781" fmla="*/ 687077 w 3680296"/>
              <a:gd name="connsiteY781" fmla="*/ 1907011 h 3676850"/>
              <a:gd name="connsiteX782" fmla="*/ 715015 w 3680296"/>
              <a:gd name="connsiteY782" fmla="*/ 2100802 h 3676850"/>
              <a:gd name="connsiteX783" fmla="*/ 1671134 w 3680296"/>
              <a:gd name="connsiteY783" fmla="*/ 2981569 h 3676850"/>
              <a:gd name="connsiteX784" fmla="*/ 1698481 w 3680296"/>
              <a:gd name="connsiteY784" fmla="*/ 2959386 h 3676850"/>
              <a:gd name="connsiteX785" fmla="*/ 1701136 w 3680296"/>
              <a:gd name="connsiteY785" fmla="*/ 2929235 h 3676850"/>
              <a:gd name="connsiteX786" fmla="*/ 1682889 w 3680296"/>
              <a:gd name="connsiteY786" fmla="*/ 2906266 h 3676850"/>
              <a:gd name="connsiteX787" fmla="*/ 1412368 w 3680296"/>
              <a:gd name="connsiteY787" fmla="*/ 2829388 h 3676850"/>
              <a:gd name="connsiteX788" fmla="*/ 1261761 w 3680296"/>
              <a:gd name="connsiteY788" fmla="*/ 2749708 h 3676850"/>
              <a:gd name="connsiteX789" fmla="*/ 1256843 w 3680296"/>
              <a:gd name="connsiteY789" fmla="*/ 2723689 h 3676850"/>
              <a:gd name="connsiteX790" fmla="*/ 1277993 w 3680296"/>
              <a:gd name="connsiteY790" fmla="*/ 2691865 h 3676850"/>
              <a:gd name="connsiteX791" fmla="*/ 1304258 w 3680296"/>
              <a:gd name="connsiteY791" fmla="*/ 2685767 h 3676850"/>
              <a:gd name="connsiteX792" fmla="*/ 1577042 w 3680296"/>
              <a:gd name="connsiteY792" fmla="*/ 2806862 h 3676850"/>
              <a:gd name="connsiteX793" fmla="*/ 1762077 w 3680296"/>
              <a:gd name="connsiteY793" fmla="*/ 2838881 h 3676850"/>
              <a:gd name="connsiteX794" fmla="*/ 1766125 w 3680296"/>
              <a:gd name="connsiteY794" fmla="*/ 2840314 h 3676850"/>
              <a:gd name="connsiteX795" fmla="*/ 1766125 w 3680296"/>
              <a:gd name="connsiteY795" fmla="*/ 3066358 h 3676850"/>
              <a:gd name="connsiteX796" fmla="*/ 1622471 w 3680296"/>
              <a:gd name="connsiteY796" fmla="*/ 3051462 h 3676850"/>
              <a:gd name="connsiteX797" fmla="*/ 1283207 w 3680296"/>
              <a:gd name="connsiteY797" fmla="*/ 2936662 h 3676850"/>
              <a:gd name="connsiteX798" fmla="*/ 1257335 w 3680296"/>
              <a:gd name="connsiteY798" fmla="*/ 2945221 h 3676850"/>
              <a:gd name="connsiteX799" fmla="*/ 1238152 w 3680296"/>
              <a:gd name="connsiteY799" fmla="*/ 2980142 h 3676850"/>
              <a:gd name="connsiteX800" fmla="*/ 1245383 w 3680296"/>
              <a:gd name="connsiteY800" fmla="*/ 3003260 h 3676850"/>
              <a:gd name="connsiteX801" fmla="*/ 1465488 w 3680296"/>
              <a:gd name="connsiteY801" fmla="*/ 3091596 h 3676850"/>
              <a:gd name="connsiteX802" fmla="*/ 1617739 w 3680296"/>
              <a:gd name="connsiteY802" fmla="*/ 3127393 h 3676850"/>
              <a:gd name="connsiteX803" fmla="*/ 1766125 w 3680296"/>
              <a:gd name="connsiteY803" fmla="*/ 3144170 h 3676850"/>
              <a:gd name="connsiteX804" fmla="*/ 1766125 w 3680296"/>
              <a:gd name="connsiteY804" fmla="*/ 3218609 h 3676850"/>
              <a:gd name="connsiteX805" fmla="*/ 1631450 w 3680296"/>
              <a:gd name="connsiteY805" fmla="*/ 3206899 h 3676850"/>
              <a:gd name="connsiteX806" fmla="*/ 1139289 w 3680296"/>
              <a:gd name="connsiteY806" fmla="*/ 3031393 h 3676850"/>
              <a:gd name="connsiteX807" fmla="*/ 1133142 w 3680296"/>
              <a:gd name="connsiteY807" fmla="*/ 3008916 h 3676850"/>
              <a:gd name="connsiteX808" fmla="*/ 1191771 w 3680296"/>
              <a:gd name="connsiteY808" fmla="*/ 2906561 h 3676850"/>
              <a:gd name="connsiteX809" fmla="*/ 1185721 w 3680296"/>
              <a:gd name="connsiteY809" fmla="*/ 2881378 h 3676850"/>
              <a:gd name="connsiteX810" fmla="*/ 679945 w 3680296"/>
              <a:gd name="connsiteY810" fmla="*/ 2252146 h 3676850"/>
              <a:gd name="connsiteX811" fmla="*/ 630170 w 3680296"/>
              <a:gd name="connsiteY811" fmla="*/ 2069323 h 3676850"/>
              <a:gd name="connsiteX812" fmla="*/ 605429 w 3680296"/>
              <a:gd name="connsiteY812" fmla="*/ 2051321 h 3676850"/>
              <a:gd name="connsiteX813" fmla="*/ 496828 w 3680296"/>
              <a:gd name="connsiteY813" fmla="*/ 2068487 h 3676850"/>
              <a:gd name="connsiteX814" fmla="*/ 472383 w 3680296"/>
              <a:gd name="connsiteY814" fmla="*/ 2051666 h 3676850"/>
              <a:gd name="connsiteX815" fmla="*/ 460184 w 3680296"/>
              <a:gd name="connsiteY815" fmla="*/ 1733828 h 3676850"/>
              <a:gd name="connsiteX816" fmla="*/ 472924 w 3680296"/>
              <a:gd name="connsiteY816" fmla="*/ 1624636 h 3676850"/>
              <a:gd name="connsiteX817" fmla="*/ 458807 w 3680296"/>
              <a:gd name="connsiteY817" fmla="*/ 1605257 h 3676850"/>
              <a:gd name="connsiteX818" fmla="*/ 342630 w 3680296"/>
              <a:gd name="connsiteY818" fmla="*/ 1585140 h 3676850"/>
              <a:gd name="connsiteX819" fmla="*/ 328613 w 3680296"/>
              <a:gd name="connsiteY819" fmla="*/ 1564728 h 3676850"/>
              <a:gd name="connsiteX820" fmla="*/ 349222 w 3680296"/>
              <a:gd name="connsiteY820" fmla="*/ 1469750 h 3676850"/>
              <a:gd name="connsiteX821" fmla="*/ 336482 w 3680296"/>
              <a:gd name="connsiteY821" fmla="*/ 1446781 h 3676850"/>
              <a:gd name="connsiteX822" fmla="*/ 296642 w 3680296"/>
              <a:gd name="connsiteY822" fmla="*/ 1435518 h 3676850"/>
              <a:gd name="connsiteX823" fmla="*/ 276230 w 3680296"/>
              <a:gd name="connsiteY823" fmla="*/ 1446879 h 3676850"/>
              <a:gd name="connsiteX824" fmla="*/ 235307 w 3680296"/>
              <a:gd name="connsiteY824" fmla="*/ 1688676 h 3676850"/>
              <a:gd name="connsiteX825" fmla="*/ 228864 w 3680296"/>
              <a:gd name="connsiteY825" fmla="*/ 1804803 h 3676850"/>
              <a:gd name="connsiteX826" fmla="*/ 209977 w 3680296"/>
              <a:gd name="connsiteY826" fmla="*/ 1823396 h 3676850"/>
              <a:gd name="connsiteX827" fmla="*/ 100047 w 3680296"/>
              <a:gd name="connsiteY827" fmla="*/ 1819953 h 3676850"/>
              <a:gd name="connsiteX828" fmla="*/ 76044 w 3680296"/>
              <a:gd name="connsiteY828" fmla="*/ 1843955 h 3676850"/>
              <a:gd name="connsiteX829" fmla="*/ 266245 w 3680296"/>
              <a:gd name="connsiteY829" fmla="*/ 2634810 h 3676850"/>
              <a:gd name="connsiteX830" fmla="*/ 614037 w 3680296"/>
              <a:gd name="connsiteY830" fmla="*/ 3105812 h 3676850"/>
              <a:gd name="connsiteX831" fmla="*/ 643450 w 3680296"/>
              <a:gd name="connsiteY831" fmla="*/ 3105566 h 3676850"/>
              <a:gd name="connsiteX832" fmla="*/ 669174 w 3680296"/>
              <a:gd name="connsiteY832" fmla="*/ 3077283 h 3676850"/>
              <a:gd name="connsiteX833" fmla="*/ 668387 w 3680296"/>
              <a:gd name="connsiteY833" fmla="*/ 3052494 h 3676850"/>
              <a:gd name="connsiteX834" fmla="*/ 534356 w 3680296"/>
              <a:gd name="connsiteY834" fmla="*/ 2907397 h 3676850"/>
              <a:gd name="connsiteX835" fmla="*/ 280361 w 3680296"/>
              <a:gd name="connsiteY835" fmla="*/ 2483712 h 3676850"/>
              <a:gd name="connsiteX836" fmla="*/ 292166 w 3680296"/>
              <a:gd name="connsiteY836" fmla="*/ 2454840 h 3676850"/>
              <a:gd name="connsiteX837" fmla="*/ 327629 w 3680296"/>
              <a:gd name="connsiteY837" fmla="*/ 2440527 h 3676850"/>
              <a:gd name="connsiteX838" fmla="*/ 349172 w 3680296"/>
              <a:gd name="connsiteY838" fmla="*/ 2450019 h 3676850"/>
              <a:gd name="connsiteX839" fmla="*/ 425705 w 3680296"/>
              <a:gd name="connsiteY839" fmla="*/ 2611201 h 3676850"/>
              <a:gd name="connsiteX840" fmla="*/ 457183 w 3680296"/>
              <a:gd name="connsiteY840" fmla="*/ 2620300 h 3676850"/>
              <a:gd name="connsiteX841" fmla="*/ 553194 w 3680296"/>
              <a:gd name="connsiteY841" fmla="*/ 2563442 h 3676850"/>
              <a:gd name="connsiteX842" fmla="*/ 577147 w 3680296"/>
              <a:gd name="connsiteY842" fmla="*/ 2568901 h 3676850"/>
              <a:gd name="connsiteX843" fmla="*/ 759282 w 3680296"/>
              <a:gd name="connsiteY843" fmla="*/ 2818026 h 3676850"/>
              <a:gd name="connsiteX844" fmla="*/ 757315 w 3680296"/>
              <a:gd name="connsiteY844" fmla="*/ 2843554 h 3676850"/>
              <a:gd name="connsiteX845" fmla="*/ 726672 w 3680296"/>
              <a:gd name="connsiteY845" fmla="*/ 2871442 h 3676850"/>
              <a:gd name="connsiteX846" fmla="*/ 703308 w 3680296"/>
              <a:gd name="connsiteY846" fmla="*/ 2870458 h 3676850"/>
              <a:gd name="connsiteX847" fmla="*/ 594019 w 3680296"/>
              <a:gd name="connsiteY847" fmla="*/ 2735493 h 3676850"/>
              <a:gd name="connsiteX848" fmla="*/ 551866 w 3680296"/>
              <a:gd name="connsiteY848" fmla="*/ 2673568 h 3676850"/>
              <a:gd name="connsiteX849" fmla="*/ 525404 w 3680296"/>
              <a:gd name="connsiteY849" fmla="*/ 2668060 h 3676850"/>
              <a:gd name="connsiteX850" fmla="*/ 491270 w 3680296"/>
              <a:gd name="connsiteY850" fmla="*/ 2688570 h 3676850"/>
              <a:gd name="connsiteX851" fmla="*/ 485613 w 3680296"/>
              <a:gd name="connsiteY851" fmla="*/ 2712129 h 3676850"/>
              <a:gd name="connsiteX852" fmla="*/ 622693 w 3680296"/>
              <a:gd name="connsiteY852" fmla="*/ 2894018 h 3676850"/>
              <a:gd name="connsiteX853" fmla="*/ 1083956 w 3680296"/>
              <a:gd name="connsiteY853" fmla="*/ 3261238 h 3676850"/>
              <a:gd name="connsiteX854" fmla="*/ 1091531 w 3680296"/>
              <a:gd name="connsiteY854" fmla="*/ 3287159 h 3676850"/>
              <a:gd name="connsiteX855" fmla="*/ 1074414 w 3680296"/>
              <a:gd name="connsiteY855" fmla="*/ 3319572 h 3676850"/>
              <a:gd name="connsiteX856" fmla="*/ 1045837 w 3680296"/>
              <a:gd name="connsiteY856" fmla="*/ 3327934 h 3676850"/>
              <a:gd name="connsiteX857" fmla="*/ 787908 w 3680296"/>
              <a:gd name="connsiteY857" fmla="*/ 3158145 h 3676850"/>
              <a:gd name="connsiteX858" fmla="*/ 751117 w 3680296"/>
              <a:gd name="connsiteY858" fmla="*/ 3127650 h 3676850"/>
              <a:gd name="connsiteX859" fmla="*/ 725098 w 3680296"/>
              <a:gd name="connsiteY859" fmla="*/ 3128634 h 3676850"/>
              <a:gd name="connsiteX860" fmla="*/ 696325 w 3680296"/>
              <a:gd name="connsiteY860" fmla="*/ 3160653 h 3676850"/>
              <a:gd name="connsiteX861" fmla="*/ 696866 w 3680296"/>
              <a:gd name="connsiteY861" fmla="*/ 3181361 h 3676850"/>
              <a:gd name="connsiteX862" fmla="*/ 697948 w 3680296"/>
              <a:gd name="connsiteY862" fmla="*/ 3200986 h 3676850"/>
              <a:gd name="connsiteX863" fmla="*/ 670354 w 3680296"/>
              <a:gd name="connsiteY863" fmla="*/ 3233989 h 3676850"/>
              <a:gd name="connsiteX864" fmla="*/ 643745 w 3680296"/>
              <a:gd name="connsiteY864" fmla="*/ 3236546 h 3676850"/>
              <a:gd name="connsiteX865" fmla="*/ 499877 w 3680296"/>
              <a:gd name="connsiteY865" fmla="*/ 3098778 h 3676850"/>
              <a:gd name="connsiteX866" fmla="*/ 36647 w 3680296"/>
              <a:gd name="connsiteY866" fmla="*/ 2201387 h 3676850"/>
              <a:gd name="connsiteX867" fmla="*/ 486253 w 3680296"/>
              <a:gd name="connsiteY867" fmla="*/ 595133 h 3676850"/>
              <a:gd name="connsiteX868" fmla="*/ 1559236 w 3680296"/>
              <a:gd name="connsiteY868" fmla="*/ 20251 h 3676850"/>
              <a:gd name="connsiteX869" fmla="*/ 1757778 w 3680296"/>
              <a:gd name="connsiteY869" fmla="*/ 307 h 3676850"/>
              <a:gd name="connsiteX870" fmla="*/ 1951363 w 3680296"/>
              <a:gd name="connsiteY870" fmla="*/ 0 h 3676850"/>
              <a:gd name="connsiteX871" fmla="*/ 3000768 w 3680296"/>
              <a:gd name="connsiteY871" fmla="*/ 412506 h 3676850"/>
              <a:gd name="connsiteX872" fmla="*/ 3661331 w 3680296"/>
              <a:gd name="connsiteY872" fmla="*/ 1581697 h 3676850"/>
              <a:gd name="connsiteX873" fmla="*/ 3196281 w 3680296"/>
              <a:gd name="connsiteY873" fmla="*/ 3080530 h 3676850"/>
              <a:gd name="connsiteX874" fmla="*/ 2258361 w 3680296"/>
              <a:gd name="connsiteY874" fmla="*/ 3631360 h 3676850"/>
              <a:gd name="connsiteX875" fmla="*/ 1971996 w 3680296"/>
              <a:gd name="connsiteY875" fmla="*/ 3675105 h 3676850"/>
              <a:gd name="connsiteX876" fmla="*/ 1914171 w 3680296"/>
              <a:gd name="connsiteY876" fmla="*/ 3676850 h 3676850"/>
              <a:gd name="connsiteX877" fmla="*/ 1914171 w 3680296"/>
              <a:gd name="connsiteY877" fmla="*/ 3598766 h 3676850"/>
              <a:gd name="connsiteX878" fmla="*/ 2085037 w 3680296"/>
              <a:gd name="connsiteY878" fmla="*/ 3585963 h 3676850"/>
              <a:gd name="connsiteX879" fmla="*/ 2713967 w 3680296"/>
              <a:gd name="connsiteY879" fmla="*/ 3371807 h 3676850"/>
              <a:gd name="connsiteX880" fmla="*/ 2721591 w 3680296"/>
              <a:gd name="connsiteY880" fmla="*/ 3343772 h 3676850"/>
              <a:gd name="connsiteX881" fmla="*/ 2706098 w 3680296"/>
              <a:gd name="connsiteY881" fmla="*/ 3317752 h 3676850"/>
              <a:gd name="connsiteX882" fmla="*/ 2671766 w 3680296"/>
              <a:gd name="connsiteY882" fmla="*/ 3308014 h 3676850"/>
              <a:gd name="connsiteX883" fmla="*/ 2424903 w 3680296"/>
              <a:gd name="connsiteY883" fmla="*/ 3422812 h 3676850"/>
              <a:gd name="connsiteX884" fmla="*/ 2248376 w 3680296"/>
              <a:gd name="connsiteY884" fmla="*/ 3477507 h 3676850"/>
              <a:gd name="connsiteX885" fmla="*/ 2224275 w 3680296"/>
              <a:gd name="connsiteY885" fmla="*/ 3462604 h 3676850"/>
              <a:gd name="connsiteX886" fmla="*/ 2215569 w 3680296"/>
              <a:gd name="connsiteY886" fmla="*/ 3425370 h 3676850"/>
              <a:gd name="connsiteX887" fmla="*/ 2229243 w 3680296"/>
              <a:gd name="connsiteY887" fmla="*/ 3403138 h 3676850"/>
              <a:gd name="connsiteX888" fmla="*/ 2456185 w 3680296"/>
              <a:gd name="connsiteY888" fmla="*/ 3328672 h 3676850"/>
              <a:gd name="connsiteX889" fmla="*/ 2501584 w 3680296"/>
              <a:gd name="connsiteY889" fmla="*/ 3309243 h 3676850"/>
              <a:gd name="connsiteX890" fmla="*/ 2509896 w 3680296"/>
              <a:gd name="connsiteY890" fmla="*/ 3287897 h 3676850"/>
              <a:gd name="connsiteX891" fmla="*/ 2490861 w 3680296"/>
              <a:gd name="connsiteY891" fmla="*/ 3249335 h 3676850"/>
              <a:gd name="connsiteX892" fmla="*/ 2467449 w 3680296"/>
              <a:gd name="connsiteY892" fmla="*/ 3241219 h 3676850"/>
              <a:gd name="connsiteX893" fmla="*/ 2440593 w 3680296"/>
              <a:gd name="connsiteY893" fmla="*/ 3230448 h 3676850"/>
              <a:gd name="connsiteX894" fmla="*/ 2428838 w 3680296"/>
              <a:gd name="connsiteY894" fmla="*/ 3202560 h 3676850"/>
              <a:gd name="connsiteX895" fmla="*/ 2441430 w 3680296"/>
              <a:gd name="connsiteY895" fmla="*/ 3169015 h 3676850"/>
              <a:gd name="connsiteX896" fmla="*/ 2585593 w 3680296"/>
              <a:gd name="connsiteY896" fmla="*/ 3094056 h 3676850"/>
              <a:gd name="connsiteX897" fmla="*/ 2593167 w 3680296"/>
              <a:gd name="connsiteY897" fmla="*/ 3063217 h 3676850"/>
              <a:gd name="connsiteX898" fmla="*/ 2573345 w 3680296"/>
              <a:gd name="connsiteY898" fmla="*/ 3032377 h 3676850"/>
              <a:gd name="connsiteX899" fmla="*/ 2549146 w 3680296"/>
              <a:gd name="connsiteY899" fmla="*/ 3027213 h 3676850"/>
              <a:gd name="connsiteX900" fmla="*/ 2332877 w 3680296"/>
              <a:gd name="connsiteY900" fmla="*/ 3132027 h 3676850"/>
              <a:gd name="connsiteX901" fmla="*/ 2257721 w 3680296"/>
              <a:gd name="connsiteY901" fmla="*/ 3158440 h 3676850"/>
              <a:gd name="connsiteX902" fmla="*/ 2237801 w 3680296"/>
              <a:gd name="connsiteY902" fmla="*/ 3148259 h 3676850"/>
              <a:gd name="connsiteX903" fmla="*/ 2224816 w 3680296"/>
              <a:gd name="connsiteY903" fmla="*/ 3107238 h 3676850"/>
              <a:gd name="connsiteX904" fmla="*/ 2237359 w 3680296"/>
              <a:gd name="connsiteY904" fmla="*/ 3084465 h 3676850"/>
              <a:gd name="connsiteX905" fmla="*/ 2500403 w 3680296"/>
              <a:gd name="connsiteY905" fmla="*/ 2967453 h 3676850"/>
              <a:gd name="connsiteX906" fmla="*/ 2614907 w 3680296"/>
              <a:gd name="connsiteY906" fmla="*/ 2892247 h 3676850"/>
              <a:gd name="connsiteX907" fmla="*/ 2618153 w 3680296"/>
              <a:gd name="connsiteY907" fmla="*/ 2869278 h 3676850"/>
              <a:gd name="connsiteX908" fmla="*/ 2591987 w 3680296"/>
              <a:gd name="connsiteY908" fmla="*/ 2837160 h 3676850"/>
              <a:gd name="connsiteX909" fmla="*/ 2566017 w 3680296"/>
              <a:gd name="connsiteY909" fmla="*/ 2833471 h 3676850"/>
              <a:gd name="connsiteX910" fmla="*/ 2499124 w 3680296"/>
              <a:gd name="connsiteY910" fmla="*/ 2879607 h 3676850"/>
              <a:gd name="connsiteX911" fmla="*/ 2477581 w 3680296"/>
              <a:gd name="connsiteY911" fmla="*/ 2874836 h 3676850"/>
              <a:gd name="connsiteX912" fmla="*/ 2415410 w 3680296"/>
              <a:gd name="connsiteY912" fmla="*/ 2774595 h 3676850"/>
              <a:gd name="connsiteX913" fmla="*/ 2388998 w 3680296"/>
              <a:gd name="connsiteY913" fmla="*/ 2768300 h 3676850"/>
              <a:gd name="connsiteX914" fmla="*/ 2022190 w 3680296"/>
              <a:gd name="connsiteY914" fmla="*/ 2903986 h 3676850"/>
              <a:gd name="connsiteX915" fmla="*/ 1914171 w 3680296"/>
              <a:gd name="connsiteY915" fmla="*/ 2916374 h 3676850"/>
              <a:gd name="connsiteX916" fmla="*/ 1914171 w 3680296"/>
              <a:gd name="connsiteY916" fmla="*/ 2837352 h 3676850"/>
              <a:gd name="connsiteX917" fmla="*/ 2014375 w 3680296"/>
              <a:gd name="connsiteY917" fmla="*/ 2825970 h 3676850"/>
              <a:gd name="connsiteX918" fmla="*/ 2137659 w 3680296"/>
              <a:gd name="connsiteY918" fmla="*/ 2797073 h 3676850"/>
              <a:gd name="connsiteX919" fmla="*/ 2158908 w 3680296"/>
              <a:gd name="connsiteY919" fmla="*/ 2790236 h 3676850"/>
              <a:gd name="connsiteX920" fmla="*/ 2166187 w 3680296"/>
              <a:gd name="connsiteY920" fmla="*/ 2774497 h 3676850"/>
              <a:gd name="connsiteX921" fmla="*/ 2149021 w 3680296"/>
              <a:gd name="connsiteY921" fmla="*/ 2731607 h 3676850"/>
              <a:gd name="connsiteX922" fmla="*/ 2126101 w 3680296"/>
              <a:gd name="connsiteY922" fmla="*/ 2721180 h 3676850"/>
              <a:gd name="connsiteX923" fmla="*/ 1967920 w 3680296"/>
              <a:gd name="connsiteY923" fmla="*/ 2757725 h 3676850"/>
              <a:gd name="connsiteX924" fmla="*/ 1914171 w 3680296"/>
              <a:gd name="connsiteY924" fmla="*/ 2761928 h 3676850"/>
              <a:gd name="connsiteX925" fmla="*/ 1914171 w 3680296"/>
              <a:gd name="connsiteY925" fmla="*/ 2686797 h 3676850"/>
              <a:gd name="connsiteX926" fmla="*/ 2034560 w 3680296"/>
              <a:gd name="connsiteY926" fmla="*/ 2667492 h 3676850"/>
              <a:gd name="connsiteX927" fmla="*/ 2156940 w 3680296"/>
              <a:gd name="connsiteY927" fmla="*/ 2628564 h 3676850"/>
              <a:gd name="connsiteX928" fmla="*/ 2193091 w 3680296"/>
              <a:gd name="connsiteY928" fmla="*/ 2644057 h 3676850"/>
              <a:gd name="connsiteX929" fmla="*/ 2232145 w 3680296"/>
              <a:gd name="connsiteY929" fmla="*/ 2734853 h 3676850"/>
              <a:gd name="connsiteX930" fmla="*/ 2265099 w 3680296"/>
              <a:gd name="connsiteY930" fmla="*/ 2747642 h 3676850"/>
              <a:gd name="connsiteX931" fmla="*/ 2701572 w 3680296"/>
              <a:gd name="connsiteY931" fmla="*/ 2352140 h 3676850"/>
              <a:gd name="connsiteX932" fmla="*/ 2784253 w 3680296"/>
              <a:gd name="connsiteY932" fmla="*/ 2176499 h 3676850"/>
              <a:gd name="connsiteX933" fmla="*/ 2811011 w 3680296"/>
              <a:gd name="connsiteY933" fmla="*/ 2164055 h 3676850"/>
              <a:gd name="connsiteX934" fmla="*/ 2848785 w 3680296"/>
              <a:gd name="connsiteY934" fmla="*/ 2176695 h 3676850"/>
              <a:gd name="connsiteX935" fmla="*/ 2858474 w 3680296"/>
              <a:gd name="connsiteY935" fmla="*/ 2196862 h 3676850"/>
              <a:gd name="connsiteX936" fmla="*/ 2820601 w 3680296"/>
              <a:gd name="connsiteY936" fmla="*/ 2289822 h 3676850"/>
              <a:gd name="connsiteX937" fmla="*/ 2487369 w 3680296"/>
              <a:gd name="connsiteY937" fmla="*/ 2702145 h 3676850"/>
              <a:gd name="connsiteX938" fmla="*/ 2481910 w 3680296"/>
              <a:gd name="connsiteY938" fmla="*/ 2735395 h 3676850"/>
              <a:gd name="connsiteX939" fmla="*/ 2501387 w 3680296"/>
              <a:gd name="connsiteY939" fmla="*/ 2764513 h 3676850"/>
              <a:gd name="connsiteX940" fmla="*/ 2524947 w 3680296"/>
              <a:gd name="connsiteY940" fmla="*/ 2769185 h 3676850"/>
              <a:gd name="connsiteX941" fmla="*/ 2694686 w 3680296"/>
              <a:gd name="connsiteY941" fmla="*/ 2615185 h 3676850"/>
              <a:gd name="connsiteX942" fmla="*/ 2724936 w 3680296"/>
              <a:gd name="connsiteY942" fmla="*/ 2580263 h 3676850"/>
              <a:gd name="connsiteX943" fmla="*/ 2745791 w 3680296"/>
              <a:gd name="connsiteY943" fmla="*/ 2578148 h 3676850"/>
              <a:gd name="connsiteX944" fmla="*/ 2780318 w 3680296"/>
              <a:gd name="connsiteY944" fmla="*/ 2606381 h 3676850"/>
              <a:gd name="connsiteX945" fmla="*/ 2782630 w 3680296"/>
              <a:gd name="connsiteY945" fmla="*/ 2630777 h 3676850"/>
              <a:gd name="connsiteX946" fmla="*/ 2665568 w 3680296"/>
              <a:gd name="connsiteY946" fmla="*/ 2752462 h 3676850"/>
              <a:gd name="connsiteX947" fmla="*/ 2661683 w 3680296"/>
              <a:gd name="connsiteY947" fmla="*/ 2800812 h 3676850"/>
              <a:gd name="connsiteX948" fmla="*/ 2726510 w 3680296"/>
              <a:gd name="connsiteY948" fmla="*/ 2877492 h 3676850"/>
              <a:gd name="connsiteX949" fmla="*/ 2724050 w 3680296"/>
              <a:gd name="connsiteY949" fmla="*/ 2902872 h 3676850"/>
              <a:gd name="connsiteX950" fmla="*/ 2640680 w 3680296"/>
              <a:gd name="connsiteY950" fmla="*/ 2966961 h 3676850"/>
              <a:gd name="connsiteX951" fmla="*/ 2636155 w 3680296"/>
              <a:gd name="connsiteY951" fmla="*/ 2988996 h 3676850"/>
              <a:gd name="connsiteX952" fmla="*/ 2660502 w 3680296"/>
              <a:gd name="connsiteY952" fmla="*/ 3026377 h 3676850"/>
              <a:gd name="connsiteX953" fmla="*/ 2681996 w 3680296"/>
              <a:gd name="connsiteY953" fmla="*/ 3030705 h 3676850"/>
              <a:gd name="connsiteX954" fmla="*/ 2703540 w 3680296"/>
              <a:gd name="connsiteY954" fmla="*/ 3034640 h 3676850"/>
              <a:gd name="connsiteX955" fmla="*/ 2729363 w 3680296"/>
              <a:gd name="connsiteY955" fmla="*/ 3070988 h 3676850"/>
              <a:gd name="connsiteX956" fmla="*/ 2725034 w 3680296"/>
              <a:gd name="connsiteY956" fmla="*/ 3093957 h 3676850"/>
              <a:gd name="connsiteX957" fmla="*/ 2570788 w 3680296"/>
              <a:gd name="connsiteY957" fmla="*/ 3189771 h 3676850"/>
              <a:gd name="connsiteX958" fmla="*/ 2561393 w 3680296"/>
              <a:gd name="connsiteY958" fmla="*/ 3219824 h 3676850"/>
              <a:gd name="connsiteX959" fmla="*/ 2578264 w 3680296"/>
              <a:gd name="connsiteY959" fmla="*/ 3254155 h 3676850"/>
              <a:gd name="connsiteX960" fmla="*/ 2599365 w 3680296"/>
              <a:gd name="connsiteY960" fmla="*/ 3260795 h 3676850"/>
              <a:gd name="connsiteX961" fmla="*/ 2707721 w 3680296"/>
              <a:gd name="connsiteY961" fmla="*/ 3196755 h 3676850"/>
              <a:gd name="connsiteX962" fmla="*/ 2737281 w 3680296"/>
              <a:gd name="connsiteY962" fmla="*/ 3202805 h 3676850"/>
              <a:gd name="connsiteX963" fmla="*/ 2754938 w 3680296"/>
              <a:gd name="connsiteY963" fmla="*/ 3229366 h 3676850"/>
              <a:gd name="connsiteX964" fmla="*/ 2761726 w 3680296"/>
              <a:gd name="connsiteY964" fmla="*/ 3256565 h 3676850"/>
              <a:gd name="connsiteX965" fmla="*/ 2765809 w 3680296"/>
              <a:gd name="connsiteY965" fmla="*/ 3268075 h 3676850"/>
              <a:gd name="connsiteX966" fmla="*/ 2786565 w 3680296"/>
              <a:gd name="connsiteY966" fmla="*/ 3303931 h 3676850"/>
              <a:gd name="connsiteX967" fmla="*/ 2813125 w 3680296"/>
              <a:gd name="connsiteY967" fmla="*/ 3310473 h 3676850"/>
              <a:gd name="connsiteX968" fmla="*/ 2961420 w 3680296"/>
              <a:gd name="connsiteY968" fmla="*/ 3200100 h 3676850"/>
              <a:gd name="connsiteX969" fmla="*/ 3260960 w 3680296"/>
              <a:gd name="connsiteY969" fmla="*/ 2883739 h 3676850"/>
              <a:gd name="connsiteX970" fmla="*/ 3255058 w 3680296"/>
              <a:gd name="connsiteY970" fmla="*/ 2851325 h 3676850"/>
              <a:gd name="connsiteX971" fmla="*/ 3224809 w 3680296"/>
              <a:gd name="connsiteY971" fmla="*/ 2830618 h 3676850"/>
              <a:gd name="connsiteX972" fmla="*/ 3203708 w 3680296"/>
              <a:gd name="connsiteY972" fmla="*/ 2833372 h 3676850"/>
              <a:gd name="connsiteX973" fmla="*/ 3181427 w 3680296"/>
              <a:gd name="connsiteY973" fmla="*/ 2835832 h 3676850"/>
              <a:gd name="connsiteX974" fmla="*/ 3146801 w 3680296"/>
              <a:gd name="connsiteY974" fmla="*/ 2810353 h 3676850"/>
              <a:gd name="connsiteX975" fmla="*/ 3143456 w 3680296"/>
              <a:gd name="connsiteY975" fmla="*/ 2786204 h 3676850"/>
              <a:gd name="connsiteX976" fmla="*/ 3285750 w 3680296"/>
              <a:gd name="connsiteY976" fmla="*/ 2552276 h 3676850"/>
              <a:gd name="connsiteX977" fmla="*/ 3414961 w 3680296"/>
              <a:gd name="connsiteY977" fmla="*/ 2184762 h 3676850"/>
              <a:gd name="connsiteX978" fmla="*/ 3398827 w 3680296"/>
              <a:gd name="connsiteY978" fmla="*/ 2159677 h 3676850"/>
              <a:gd name="connsiteX979" fmla="*/ 3364348 w 3680296"/>
              <a:gd name="connsiteY979" fmla="*/ 2153332 h 3676850"/>
              <a:gd name="connsiteX980" fmla="*/ 3340444 w 3680296"/>
              <a:gd name="connsiteY980" fmla="*/ 2169317 h 3676850"/>
              <a:gd name="connsiteX981" fmla="*/ 3282307 w 3680296"/>
              <a:gd name="connsiteY981" fmla="*/ 2368027 h 3676850"/>
              <a:gd name="connsiteX982" fmla="*/ 3257320 w 3680296"/>
              <a:gd name="connsiteY982" fmla="*/ 2431821 h 3676850"/>
              <a:gd name="connsiteX983" fmla="*/ 3235826 w 3680296"/>
              <a:gd name="connsiteY983" fmla="*/ 2440970 h 3676850"/>
              <a:gd name="connsiteX984" fmla="*/ 3193478 w 3680296"/>
              <a:gd name="connsiteY984" fmla="*/ 2422476 h 3676850"/>
              <a:gd name="connsiteX985" fmla="*/ 3186100 w 3680296"/>
              <a:gd name="connsiteY985" fmla="*/ 2403884 h 3676850"/>
              <a:gd name="connsiteX986" fmla="*/ 3219103 w 3680296"/>
              <a:gd name="connsiteY986" fmla="*/ 2319285 h 3676850"/>
              <a:gd name="connsiteX987" fmla="*/ 3209021 w 3680296"/>
              <a:gd name="connsiteY987" fmla="*/ 2298381 h 3676850"/>
              <a:gd name="connsiteX988" fmla="*/ 3100074 w 3680296"/>
              <a:gd name="connsiteY988" fmla="*/ 2262377 h 3676850"/>
              <a:gd name="connsiteX989" fmla="*/ 3085958 w 3680296"/>
              <a:gd name="connsiteY989" fmla="*/ 2235866 h 3676850"/>
              <a:gd name="connsiteX990" fmla="*/ 3148129 w 3680296"/>
              <a:gd name="connsiteY990" fmla="*/ 1823101 h 3676850"/>
              <a:gd name="connsiteX991" fmla="*/ 3124962 w 3680296"/>
              <a:gd name="connsiteY991" fmla="*/ 1595076 h 3676850"/>
              <a:gd name="connsiteX992" fmla="*/ 3141882 w 3680296"/>
              <a:gd name="connsiteY992" fmla="*/ 1569745 h 3676850"/>
              <a:gd name="connsiteX993" fmla="*/ 3177689 w 3680296"/>
              <a:gd name="connsiteY993" fmla="*/ 1561973 h 3676850"/>
              <a:gd name="connsiteX994" fmla="*/ 3199429 w 3680296"/>
              <a:gd name="connsiteY994" fmla="*/ 1576238 h 3676850"/>
              <a:gd name="connsiteX995" fmla="*/ 3222005 w 3680296"/>
              <a:gd name="connsiteY995" fmla="*/ 1758028 h 3676850"/>
              <a:gd name="connsiteX996" fmla="*/ 3178721 w 3680296"/>
              <a:gd name="connsiteY996" fmla="*/ 2190713 h 3676850"/>
              <a:gd name="connsiteX997" fmla="*/ 3191363 w 3680296"/>
              <a:gd name="connsiteY997" fmla="*/ 2213781 h 3676850"/>
              <a:gd name="connsiteX998" fmla="*/ 3230957 w 3680296"/>
              <a:gd name="connsiteY998" fmla="*/ 2225881 h 3676850"/>
              <a:gd name="connsiteX999" fmla="*/ 3251271 w 3680296"/>
              <a:gd name="connsiteY999" fmla="*/ 2214568 h 3676850"/>
              <a:gd name="connsiteX1000" fmla="*/ 3279208 w 3680296"/>
              <a:gd name="connsiteY1000" fmla="*/ 2082063 h 3676850"/>
              <a:gd name="connsiteX1001" fmla="*/ 3302522 w 3680296"/>
              <a:gd name="connsiteY1001" fmla="*/ 2065782 h 3676850"/>
              <a:gd name="connsiteX1002" fmla="*/ 3415600 w 3680296"/>
              <a:gd name="connsiteY1002" fmla="*/ 2085211 h 3676850"/>
              <a:gd name="connsiteX1003" fmla="*/ 3435815 w 3680296"/>
              <a:gd name="connsiteY1003" fmla="*/ 2070848 h 3676850"/>
              <a:gd name="connsiteX1004" fmla="*/ 3449833 w 3680296"/>
              <a:gd name="connsiteY1004" fmla="*/ 1754486 h 3676850"/>
              <a:gd name="connsiteX1005" fmla="*/ 3471573 w 3680296"/>
              <a:gd name="connsiteY1005" fmla="*/ 1729647 h 3676850"/>
              <a:gd name="connsiteX1006" fmla="*/ 3501723 w 3680296"/>
              <a:gd name="connsiteY1006" fmla="*/ 1727139 h 3676850"/>
              <a:gd name="connsiteX1007" fmla="*/ 3525825 w 3680296"/>
              <a:gd name="connsiteY1007" fmla="*/ 1748141 h 3676850"/>
              <a:gd name="connsiteX1008" fmla="*/ 3527497 w 3680296"/>
              <a:gd name="connsiteY1008" fmla="*/ 1904257 h 3676850"/>
              <a:gd name="connsiteX1009" fmla="*/ 3442012 w 3680296"/>
              <a:gd name="connsiteY1009" fmla="*/ 2373093 h 3676850"/>
              <a:gd name="connsiteX1010" fmla="*/ 3267010 w 3680296"/>
              <a:gd name="connsiteY1010" fmla="*/ 2740657 h 3676850"/>
              <a:gd name="connsiteX1011" fmla="*/ 3273454 w 3680296"/>
              <a:gd name="connsiteY1011" fmla="*/ 2771595 h 3676850"/>
              <a:gd name="connsiteX1012" fmla="*/ 3303604 w 3680296"/>
              <a:gd name="connsiteY1012" fmla="*/ 2792400 h 3676850"/>
              <a:gd name="connsiteX1013" fmla="*/ 3327361 w 3680296"/>
              <a:gd name="connsiteY1013" fmla="*/ 2787483 h 3676850"/>
              <a:gd name="connsiteX1014" fmla="*/ 3427699 w 3680296"/>
              <a:gd name="connsiteY1014" fmla="*/ 2608103 h 3676850"/>
              <a:gd name="connsiteX1015" fmla="*/ 3602456 w 3680296"/>
              <a:gd name="connsiteY1015" fmla="*/ 1919258 h 3676850"/>
              <a:gd name="connsiteX1016" fmla="*/ 3446439 w 3680296"/>
              <a:gd name="connsiteY1016" fmla="*/ 1108335 h 3676850"/>
              <a:gd name="connsiteX1017" fmla="*/ 3419288 w 3680296"/>
              <a:gd name="connsiteY1017" fmla="*/ 1098448 h 3676850"/>
              <a:gd name="connsiteX1018" fmla="*/ 3319983 w 3680296"/>
              <a:gd name="connsiteY1018" fmla="*/ 1145667 h 3676850"/>
              <a:gd name="connsiteX1019" fmla="*/ 3290373 w 3680296"/>
              <a:gd name="connsiteY1019" fmla="*/ 1135092 h 3676850"/>
              <a:gd name="connsiteX1020" fmla="*/ 2957436 w 3680296"/>
              <a:gd name="connsiteY1020" fmla="*/ 677223 h 3676850"/>
              <a:gd name="connsiteX1021" fmla="*/ 2840079 w 3680296"/>
              <a:gd name="connsiteY1021" fmla="*/ 574229 h 3676850"/>
              <a:gd name="connsiteX1022" fmla="*/ 2814945 w 3680296"/>
              <a:gd name="connsiteY1022" fmla="*/ 577819 h 3676850"/>
              <a:gd name="connsiteX1023" fmla="*/ 2790500 w 3680296"/>
              <a:gd name="connsiteY1023" fmla="*/ 611265 h 3676850"/>
              <a:gd name="connsiteX1024" fmla="*/ 2793254 w 3680296"/>
              <a:gd name="connsiteY1024" fmla="*/ 634727 h 3676850"/>
              <a:gd name="connsiteX1025" fmla="*/ 2847309 w 3680296"/>
              <a:gd name="connsiteY1025" fmla="*/ 679338 h 3676850"/>
              <a:gd name="connsiteX1026" fmla="*/ 2849671 w 3680296"/>
              <a:gd name="connsiteY1026" fmla="*/ 703783 h 3676850"/>
              <a:gd name="connsiteX1027" fmla="*/ 2820110 w 3680296"/>
              <a:gd name="connsiteY1027" fmla="*/ 737229 h 3676850"/>
              <a:gd name="connsiteX1028" fmla="*/ 2799206 w 3680296"/>
              <a:gd name="connsiteY1028" fmla="*/ 738803 h 3676850"/>
              <a:gd name="connsiteX1029" fmla="*/ 2746774 w 3680296"/>
              <a:gd name="connsiteY1029" fmla="*/ 694733 h 3676850"/>
              <a:gd name="connsiteX1030" fmla="*/ 2727297 w 3680296"/>
              <a:gd name="connsiteY1030" fmla="*/ 697045 h 3676850"/>
              <a:gd name="connsiteX1031" fmla="*/ 2700687 w 3680296"/>
              <a:gd name="connsiteY1031" fmla="*/ 732852 h 3676850"/>
              <a:gd name="connsiteX1032" fmla="*/ 2704327 w 3680296"/>
              <a:gd name="connsiteY1032" fmla="*/ 758330 h 3676850"/>
              <a:gd name="connsiteX1033" fmla="*/ 2932106 w 3680296"/>
              <a:gd name="connsiteY1033" fmla="*/ 989306 h 3676850"/>
              <a:gd name="connsiteX1034" fmla="*/ 2936974 w 3680296"/>
              <a:gd name="connsiteY1034" fmla="*/ 995602 h 3676850"/>
              <a:gd name="connsiteX1035" fmla="*/ 2933089 w 3680296"/>
              <a:gd name="connsiteY1035" fmla="*/ 1025211 h 3676850"/>
              <a:gd name="connsiteX1036" fmla="*/ 2902446 w 3680296"/>
              <a:gd name="connsiteY1036" fmla="*/ 1048082 h 3676850"/>
              <a:gd name="connsiteX1037" fmla="*/ 2878099 w 3680296"/>
              <a:gd name="connsiteY1037" fmla="*/ 1044492 h 3676850"/>
              <a:gd name="connsiteX1038" fmla="*/ 2752578 w 3680296"/>
              <a:gd name="connsiteY1038" fmla="*/ 902493 h 3676850"/>
              <a:gd name="connsiteX1039" fmla="*/ 2476302 w 3680296"/>
              <a:gd name="connsiteY1039" fmla="*/ 696061 h 3676850"/>
              <a:gd name="connsiteX1040" fmla="*/ 2446840 w 3680296"/>
              <a:gd name="connsiteY1040" fmla="*/ 704865 h 3676850"/>
              <a:gd name="connsiteX1041" fmla="*/ 2430510 w 3680296"/>
              <a:gd name="connsiteY1041" fmla="*/ 737672 h 3676850"/>
              <a:gd name="connsiteX1042" fmla="*/ 2438085 w 3680296"/>
              <a:gd name="connsiteY1042" fmla="*/ 761674 h 3676850"/>
              <a:gd name="connsiteX1043" fmla="*/ 2582101 w 3680296"/>
              <a:gd name="connsiteY1043" fmla="*/ 855718 h 3676850"/>
              <a:gd name="connsiteX1044" fmla="*/ 2666798 w 3680296"/>
              <a:gd name="connsiteY1044" fmla="*/ 925856 h 3676850"/>
              <a:gd name="connsiteX1045" fmla="*/ 2667881 w 3680296"/>
              <a:gd name="connsiteY1045" fmla="*/ 947793 h 3676850"/>
              <a:gd name="connsiteX1046" fmla="*/ 2638516 w 3680296"/>
              <a:gd name="connsiteY1046" fmla="*/ 979222 h 3676850"/>
              <a:gd name="connsiteX1047" fmla="*/ 2612546 w 3680296"/>
              <a:gd name="connsiteY1047" fmla="*/ 980304 h 3676850"/>
              <a:gd name="connsiteX1048" fmla="*/ 2422739 w 3680296"/>
              <a:gd name="connsiteY1048" fmla="*/ 840912 h 3676850"/>
              <a:gd name="connsiteX1049" fmla="*/ 2023464 w 3680296"/>
              <a:gd name="connsiteY1049" fmla="*/ 697335 h 3676850"/>
              <a:gd name="connsiteX1050" fmla="*/ 1914171 w 3680296"/>
              <a:gd name="connsiteY1050" fmla="*/ 686929 h 3676850"/>
              <a:gd name="connsiteX1051" fmla="*/ 1914171 w 3680296"/>
              <a:gd name="connsiteY1051" fmla="*/ 609961 h 3676850"/>
              <a:gd name="connsiteX1052" fmla="*/ 1938028 w 3680296"/>
              <a:gd name="connsiteY1052" fmla="*/ 610528 h 3676850"/>
              <a:gd name="connsiteX1053" fmla="*/ 2071455 w 3680296"/>
              <a:gd name="connsiteY1053" fmla="*/ 628333 h 3676850"/>
              <a:gd name="connsiteX1054" fmla="*/ 2336959 w 3680296"/>
              <a:gd name="connsiteY1054" fmla="*/ 711653 h 3676850"/>
              <a:gd name="connsiteX1055" fmla="*/ 2363618 w 3680296"/>
              <a:gd name="connsiteY1055" fmla="*/ 701914 h 3676850"/>
              <a:gd name="connsiteX1056" fmla="*/ 2378865 w 3680296"/>
              <a:gd name="connsiteY1056" fmla="*/ 670337 h 3676850"/>
              <a:gd name="connsiteX1057" fmla="*/ 2373652 w 3680296"/>
              <a:gd name="connsiteY1057" fmla="*/ 643531 h 3676850"/>
              <a:gd name="connsiteX1058" fmla="*/ 2372323 w 3680296"/>
              <a:gd name="connsiteY1058" fmla="*/ 629464 h 3676850"/>
              <a:gd name="connsiteX1059" fmla="*/ 2388949 w 3680296"/>
              <a:gd name="connsiteY1059" fmla="*/ 591493 h 3676850"/>
              <a:gd name="connsiteX1060" fmla="*/ 2416935 w 3680296"/>
              <a:gd name="connsiteY1060" fmla="*/ 580573 h 3676850"/>
              <a:gd name="connsiteX1061" fmla="*/ 2606054 w 3680296"/>
              <a:gd name="connsiteY1061" fmla="*/ 686076 h 3676850"/>
              <a:gd name="connsiteX1062" fmla="*/ 2616579 w 3680296"/>
              <a:gd name="connsiteY1062" fmla="*/ 693258 h 3676850"/>
              <a:gd name="connsiteX1063" fmla="*/ 2638615 w 3680296"/>
              <a:gd name="connsiteY1063" fmla="*/ 689175 h 3676850"/>
              <a:gd name="connsiteX1064" fmla="*/ 2710328 w 3680296"/>
              <a:gd name="connsiteY1064" fmla="*/ 591542 h 3676850"/>
              <a:gd name="connsiteX1065" fmla="*/ 2755824 w 3680296"/>
              <a:gd name="connsiteY1065" fmla="*/ 530011 h 3676850"/>
              <a:gd name="connsiteX1066" fmla="*/ 2752135 w 3680296"/>
              <a:gd name="connsiteY1066" fmla="*/ 509500 h 3676850"/>
              <a:gd name="connsiteX1067" fmla="*/ 2663208 w 3680296"/>
              <a:gd name="connsiteY1067" fmla="*/ 453380 h 3676850"/>
              <a:gd name="connsiteX1068" fmla="*/ 2655583 w 3680296"/>
              <a:gd name="connsiteY1068" fmla="*/ 426032 h 3676850"/>
              <a:gd name="connsiteX1069" fmla="*/ 2676438 w 3680296"/>
              <a:gd name="connsiteY1069" fmla="*/ 390225 h 3676850"/>
              <a:gd name="connsiteX1070" fmla="*/ 2698031 w 3680296"/>
              <a:gd name="connsiteY1070" fmla="*/ 384618 h 3676850"/>
              <a:gd name="connsiteX1071" fmla="*/ 2819421 w 3680296"/>
              <a:gd name="connsiteY1071" fmla="*/ 463905 h 3676850"/>
              <a:gd name="connsiteX1072" fmla="*/ 3324409 w 3680296"/>
              <a:gd name="connsiteY1072" fmla="*/ 1034262 h 3676850"/>
              <a:gd name="connsiteX1073" fmla="*/ 3356577 w 3680296"/>
              <a:gd name="connsiteY1073" fmla="*/ 1044787 h 3676850"/>
              <a:gd name="connsiteX1074" fmla="*/ 3383776 w 3680296"/>
              <a:gd name="connsiteY1074" fmla="*/ 1031507 h 3676850"/>
              <a:gd name="connsiteX1075" fmla="*/ 3392975 w 3680296"/>
              <a:gd name="connsiteY1075" fmla="*/ 1001356 h 3676850"/>
              <a:gd name="connsiteX1076" fmla="*/ 3219693 w 3680296"/>
              <a:gd name="connsiteY1076" fmla="*/ 739934 h 3676850"/>
              <a:gd name="connsiteX1077" fmla="*/ 2206126 w 3680296"/>
              <a:gd name="connsiteY1077" fmla="*/ 112032 h 3676850"/>
              <a:gd name="connsiteX1078" fmla="*/ 2050551 w 3680296"/>
              <a:gd name="connsiteY1078" fmla="*/ 85963 h 3676850"/>
              <a:gd name="connsiteX1079" fmla="*/ 2029697 w 3680296"/>
              <a:gd name="connsiteY1079" fmla="*/ 103375 h 3676850"/>
              <a:gd name="connsiteX1080" fmla="*/ 2026697 w 3680296"/>
              <a:gd name="connsiteY1080" fmla="*/ 139870 h 3676850"/>
              <a:gd name="connsiteX1081" fmla="*/ 2032746 w 3680296"/>
              <a:gd name="connsiteY1081" fmla="*/ 163086 h 3676850"/>
              <a:gd name="connsiteX1082" fmla="*/ 2034370 w 3680296"/>
              <a:gd name="connsiteY1082" fmla="*/ 175186 h 3676850"/>
              <a:gd name="connsiteX1083" fmla="*/ 2030287 w 3680296"/>
              <a:gd name="connsiteY1083" fmla="*/ 216404 h 3676850"/>
              <a:gd name="connsiteX1084" fmla="*/ 2008793 w 3680296"/>
              <a:gd name="connsiteY1084" fmla="*/ 235045 h 3676850"/>
              <a:gd name="connsiteX1085" fmla="*/ 1914171 w 3680296"/>
              <a:gd name="connsiteY1085" fmla="*/ 228617 h 3676850"/>
              <a:gd name="connsiteX1086" fmla="*/ 1914171 w 3680296"/>
              <a:gd name="connsiteY1086" fmla="*/ 151998 h 3676850"/>
              <a:gd name="connsiteX1087" fmla="*/ 1928965 w 3680296"/>
              <a:gd name="connsiteY1087" fmla="*/ 152167 h 3676850"/>
              <a:gd name="connsiteX1088" fmla="*/ 1950655 w 3680296"/>
              <a:gd name="connsiteY1088" fmla="*/ 132788 h 3676850"/>
              <a:gd name="connsiteX1089" fmla="*/ 1954000 w 3680296"/>
              <a:gd name="connsiteY1089" fmla="*/ 93095 h 3676850"/>
              <a:gd name="connsiteX1090" fmla="*/ 1938950 w 3680296"/>
              <a:gd name="connsiteY1090" fmla="*/ 76471 h 3676850"/>
              <a:gd name="connsiteX1091" fmla="*/ 1926211 w 3680296"/>
              <a:gd name="connsiteY1091" fmla="*/ 75782 h 3676850"/>
              <a:gd name="connsiteX1092" fmla="*/ 1914171 w 3680296"/>
              <a:gd name="connsiteY1092" fmla="*/ 76016 h 3676850"/>
              <a:gd name="connsiteX1093" fmla="*/ 1914171 w 3680296"/>
              <a:gd name="connsiteY1093" fmla="*/ 59 h 367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Lst>
            <a:rect l="l" t="t" r="r" b="b"/>
            <a:pathLst>
              <a:path w="3680296" h="3676850">
                <a:moveTo>
                  <a:pt x="2060979" y="3435650"/>
                </a:moveTo>
                <a:cubicBezTo>
                  <a:pt x="2071209" y="3433830"/>
                  <a:pt x="2075538" y="3438699"/>
                  <a:pt x="2076817" y="3448291"/>
                </a:cubicBezTo>
                <a:cubicBezTo>
                  <a:pt x="2078686" y="3462505"/>
                  <a:pt x="2080555" y="3476769"/>
                  <a:pt x="2083260" y="3490837"/>
                </a:cubicBezTo>
                <a:cubicBezTo>
                  <a:pt x="2085867" y="3504362"/>
                  <a:pt x="2080801" y="3510216"/>
                  <a:pt x="2067275" y="3511937"/>
                </a:cubicBezTo>
                <a:cubicBezTo>
                  <a:pt x="2021385" y="3517790"/>
                  <a:pt x="1975445" y="3522512"/>
                  <a:pt x="1929260" y="3524725"/>
                </a:cubicBezTo>
                <a:lnTo>
                  <a:pt x="1914171" y="3525080"/>
                </a:lnTo>
                <a:lnTo>
                  <a:pt x="1914171" y="3448074"/>
                </a:lnTo>
                <a:lnTo>
                  <a:pt x="2045142" y="3437568"/>
                </a:lnTo>
                <a:cubicBezTo>
                  <a:pt x="2050453" y="3436929"/>
                  <a:pt x="2055765" y="3436584"/>
                  <a:pt x="2060979" y="3435650"/>
                </a:cubicBezTo>
                <a:close/>
                <a:moveTo>
                  <a:pt x="1495886" y="3257008"/>
                </a:moveTo>
                <a:cubicBezTo>
                  <a:pt x="1559826" y="3273337"/>
                  <a:pt x="1624800" y="3284060"/>
                  <a:pt x="1690414" y="3290995"/>
                </a:cubicBezTo>
                <a:lnTo>
                  <a:pt x="1766125" y="3294230"/>
                </a:lnTo>
                <a:lnTo>
                  <a:pt x="1766125" y="3372827"/>
                </a:lnTo>
                <a:lnTo>
                  <a:pt x="1635548" y="3361165"/>
                </a:lnTo>
                <a:cubicBezTo>
                  <a:pt x="1590604" y="3355047"/>
                  <a:pt x="1545932" y="3346919"/>
                  <a:pt x="1501492" y="3336984"/>
                </a:cubicBezTo>
                <a:cubicBezTo>
                  <a:pt x="1491114" y="3334672"/>
                  <a:pt x="1480932" y="3331524"/>
                  <a:pt x="1470506" y="3329557"/>
                </a:cubicBezTo>
                <a:cubicBezTo>
                  <a:pt x="1459291" y="3327442"/>
                  <a:pt x="1456980" y="3321441"/>
                  <a:pt x="1460078" y="3311260"/>
                </a:cubicBezTo>
                <a:cubicBezTo>
                  <a:pt x="1463914" y="3298570"/>
                  <a:pt x="1467948" y="3285782"/>
                  <a:pt x="1470456" y="3272796"/>
                </a:cubicBezTo>
                <a:cubicBezTo>
                  <a:pt x="1473408" y="3257549"/>
                  <a:pt x="1480047" y="3252974"/>
                  <a:pt x="1495886" y="3257008"/>
                </a:cubicBezTo>
                <a:close/>
                <a:moveTo>
                  <a:pt x="743739" y="3221840"/>
                </a:moveTo>
                <a:cubicBezTo>
                  <a:pt x="768578" y="3222135"/>
                  <a:pt x="788301" y="3241760"/>
                  <a:pt x="788400" y="3266206"/>
                </a:cubicBezTo>
                <a:cubicBezTo>
                  <a:pt x="788498" y="3291289"/>
                  <a:pt x="767938" y="3311604"/>
                  <a:pt x="742608" y="3311407"/>
                </a:cubicBezTo>
                <a:cubicBezTo>
                  <a:pt x="718212" y="3311259"/>
                  <a:pt x="698144" y="3291191"/>
                  <a:pt x="697997" y="3266746"/>
                </a:cubicBezTo>
                <a:cubicBezTo>
                  <a:pt x="697849" y="3241760"/>
                  <a:pt x="718409" y="3221545"/>
                  <a:pt x="743739" y="3221840"/>
                </a:cubicBezTo>
                <a:close/>
                <a:moveTo>
                  <a:pt x="2095727" y="3121629"/>
                </a:moveTo>
                <a:cubicBezTo>
                  <a:pt x="2107177" y="3120792"/>
                  <a:pt x="2108210" y="3125745"/>
                  <a:pt x="2112230" y="3145554"/>
                </a:cubicBezTo>
                <a:cubicBezTo>
                  <a:pt x="2119313" y="3180426"/>
                  <a:pt x="2126691" y="3215249"/>
                  <a:pt x="2133183" y="3250270"/>
                </a:cubicBezTo>
                <a:cubicBezTo>
                  <a:pt x="2135643" y="3263648"/>
                  <a:pt x="2141102" y="3267780"/>
                  <a:pt x="2154923" y="3264583"/>
                </a:cubicBezTo>
                <a:cubicBezTo>
                  <a:pt x="2197912" y="3254647"/>
                  <a:pt x="2240605" y="3243629"/>
                  <a:pt x="2282413" y="3229563"/>
                </a:cubicBezTo>
                <a:cubicBezTo>
                  <a:pt x="2296086" y="3224988"/>
                  <a:pt x="2303169" y="3227398"/>
                  <a:pt x="2306907" y="3241662"/>
                </a:cubicBezTo>
                <a:cubicBezTo>
                  <a:pt x="2310251" y="3254499"/>
                  <a:pt x="2314481" y="3267190"/>
                  <a:pt x="2319498" y="3279437"/>
                </a:cubicBezTo>
                <a:cubicBezTo>
                  <a:pt x="2324909" y="3292716"/>
                  <a:pt x="2320236" y="3298373"/>
                  <a:pt x="2307350" y="3302406"/>
                </a:cubicBezTo>
                <a:cubicBezTo>
                  <a:pt x="2233178" y="3325622"/>
                  <a:pt x="2157875" y="3343673"/>
                  <a:pt x="2081145" y="3356068"/>
                </a:cubicBezTo>
                <a:lnTo>
                  <a:pt x="1914171" y="3372279"/>
                </a:lnTo>
                <a:lnTo>
                  <a:pt x="1914171" y="3294859"/>
                </a:lnTo>
                <a:lnTo>
                  <a:pt x="2041748" y="3285142"/>
                </a:lnTo>
                <a:cubicBezTo>
                  <a:pt x="2056651" y="3283175"/>
                  <a:pt x="2062406" y="3277666"/>
                  <a:pt x="2058471" y="3262468"/>
                </a:cubicBezTo>
                <a:cubicBezTo>
                  <a:pt x="2055372" y="3250663"/>
                  <a:pt x="2053109" y="3238514"/>
                  <a:pt x="2052027" y="3226415"/>
                </a:cubicBezTo>
                <a:cubicBezTo>
                  <a:pt x="2050650" y="3210921"/>
                  <a:pt x="2043273" y="3207478"/>
                  <a:pt x="2028713" y="3209643"/>
                </a:cubicBezTo>
                <a:cubicBezTo>
                  <a:pt x="1992095" y="3215053"/>
                  <a:pt x="1955365" y="3218668"/>
                  <a:pt x="1918544" y="3220697"/>
                </a:cubicBezTo>
                <a:lnTo>
                  <a:pt x="1914171" y="3220758"/>
                </a:lnTo>
                <a:lnTo>
                  <a:pt x="1914171" y="3143677"/>
                </a:lnTo>
                <a:lnTo>
                  <a:pt x="1925154" y="3143597"/>
                </a:lnTo>
                <a:cubicBezTo>
                  <a:pt x="1976712" y="3140152"/>
                  <a:pt x="2028431" y="3133638"/>
                  <a:pt x="2080309" y="3124059"/>
                </a:cubicBezTo>
                <a:cubicBezTo>
                  <a:pt x="2086937" y="3122830"/>
                  <a:pt x="2091911" y="3121908"/>
                  <a:pt x="2095727" y="3121629"/>
                </a:cubicBezTo>
                <a:close/>
                <a:moveTo>
                  <a:pt x="3042896" y="2912875"/>
                </a:moveTo>
                <a:cubicBezTo>
                  <a:pt x="3046081" y="2912573"/>
                  <a:pt x="3049413" y="2914135"/>
                  <a:pt x="3053200" y="2917775"/>
                </a:cubicBezTo>
                <a:cubicBezTo>
                  <a:pt x="3065152" y="2929038"/>
                  <a:pt x="3077891" y="2939515"/>
                  <a:pt x="3090089" y="2950532"/>
                </a:cubicBezTo>
                <a:cubicBezTo>
                  <a:pt x="3092745" y="2952893"/>
                  <a:pt x="3094712" y="2956091"/>
                  <a:pt x="3096533" y="2958353"/>
                </a:cubicBezTo>
                <a:cubicBezTo>
                  <a:pt x="3095893" y="2963960"/>
                  <a:pt x="3092745" y="2966911"/>
                  <a:pt x="3089941" y="2970059"/>
                </a:cubicBezTo>
                <a:cubicBezTo>
                  <a:pt x="3030574" y="3036066"/>
                  <a:pt x="2966043" y="3096663"/>
                  <a:pt x="2897282" y="3152784"/>
                </a:cubicBezTo>
                <a:cubicBezTo>
                  <a:pt x="2888526" y="3159965"/>
                  <a:pt x="2883018" y="3158834"/>
                  <a:pt x="2876673" y="3150078"/>
                </a:cubicBezTo>
                <a:cubicBezTo>
                  <a:pt x="2867966" y="3138028"/>
                  <a:pt x="2858868" y="3126174"/>
                  <a:pt x="2848981" y="3115157"/>
                </a:cubicBezTo>
                <a:cubicBezTo>
                  <a:pt x="2839882" y="3105025"/>
                  <a:pt x="2842292" y="3098680"/>
                  <a:pt x="2852227" y="3090761"/>
                </a:cubicBezTo>
                <a:cubicBezTo>
                  <a:pt x="2909184" y="3045362"/>
                  <a:pt x="2962059" y="2995586"/>
                  <a:pt x="3012031" y="2942663"/>
                </a:cubicBezTo>
                <a:cubicBezTo>
                  <a:pt x="3019311" y="2934990"/>
                  <a:pt x="3026689" y="2927267"/>
                  <a:pt x="3033476" y="2919152"/>
                </a:cubicBezTo>
                <a:cubicBezTo>
                  <a:pt x="3036673" y="2915340"/>
                  <a:pt x="3039711" y="2913176"/>
                  <a:pt x="3042896" y="2912875"/>
                </a:cubicBezTo>
                <a:close/>
                <a:moveTo>
                  <a:pt x="2326441" y="2890078"/>
                </a:moveTo>
                <a:cubicBezTo>
                  <a:pt x="2330369" y="2891511"/>
                  <a:pt x="2332828" y="2896773"/>
                  <a:pt x="2337746" y="2907348"/>
                </a:cubicBezTo>
                <a:cubicBezTo>
                  <a:pt x="2342714" y="2917972"/>
                  <a:pt x="2346846" y="2928989"/>
                  <a:pt x="2352600" y="2939121"/>
                </a:cubicBezTo>
                <a:cubicBezTo>
                  <a:pt x="2359831" y="2951762"/>
                  <a:pt x="2355601" y="2957713"/>
                  <a:pt x="2343255" y="2963173"/>
                </a:cubicBezTo>
                <a:cubicBezTo>
                  <a:pt x="2227276" y="3014719"/>
                  <a:pt x="2106525" y="3048855"/>
                  <a:pt x="1980364" y="3062528"/>
                </a:cubicBezTo>
                <a:lnTo>
                  <a:pt x="1914171" y="3065178"/>
                </a:lnTo>
                <a:lnTo>
                  <a:pt x="1914171" y="2991275"/>
                </a:lnTo>
                <a:lnTo>
                  <a:pt x="1925246" y="2991101"/>
                </a:lnTo>
                <a:cubicBezTo>
                  <a:pt x="2056503" y="2981603"/>
                  <a:pt x="2183513" y="2949832"/>
                  <a:pt x="2306317" y="2895789"/>
                </a:cubicBezTo>
                <a:cubicBezTo>
                  <a:pt x="2317114" y="2891043"/>
                  <a:pt x="2322512" y="2888646"/>
                  <a:pt x="2326441" y="2890078"/>
                </a:cubicBezTo>
                <a:close/>
                <a:moveTo>
                  <a:pt x="2055956" y="2173603"/>
                </a:moveTo>
                <a:cubicBezTo>
                  <a:pt x="2059946" y="2174630"/>
                  <a:pt x="2063242" y="2178048"/>
                  <a:pt x="2066537" y="2183926"/>
                </a:cubicBezTo>
                <a:cubicBezTo>
                  <a:pt x="2073029" y="2195484"/>
                  <a:pt x="2080309" y="2206748"/>
                  <a:pt x="2088327" y="2217274"/>
                </a:cubicBezTo>
                <a:cubicBezTo>
                  <a:pt x="2096688" y="2228291"/>
                  <a:pt x="2095507" y="2234980"/>
                  <a:pt x="2083162" y="2242309"/>
                </a:cubicBezTo>
                <a:cubicBezTo>
                  <a:pt x="2053700" y="2259819"/>
                  <a:pt x="2023156" y="2274009"/>
                  <a:pt x="1991474" y="2284812"/>
                </a:cubicBezTo>
                <a:lnTo>
                  <a:pt x="1914171" y="2302214"/>
                </a:lnTo>
                <a:lnTo>
                  <a:pt x="1914171" y="2223760"/>
                </a:lnTo>
                <a:lnTo>
                  <a:pt x="1955729" y="2216314"/>
                </a:lnTo>
                <a:cubicBezTo>
                  <a:pt x="1985406" y="2207117"/>
                  <a:pt x="2013934" y="2194230"/>
                  <a:pt x="2041207" y="2177630"/>
                </a:cubicBezTo>
                <a:cubicBezTo>
                  <a:pt x="2047281" y="2173941"/>
                  <a:pt x="2051966" y="2172576"/>
                  <a:pt x="2055956" y="2173603"/>
                </a:cubicBezTo>
                <a:close/>
                <a:moveTo>
                  <a:pt x="328121" y="1717548"/>
                </a:moveTo>
                <a:cubicBezTo>
                  <a:pt x="341843" y="1719122"/>
                  <a:pt x="355615" y="1720253"/>
                  <a:pt x="369388" y="1721039"/>
                </a:cubicBezTo>
                <a:cubicBezTo>
                  <a:pt x="380749" y="1721679"/>
                  <a:pt x="385176" y="1726942"/>
                  <a:pt x="384340" y="1738452"/>
                </a:cubicBezTo>
                <a:cubicBezTo>
                  <a:pt x="379126" y="1810115"/>
                  <a:pt x="379421" y="1881828"/>
                  <a:pt x="384930" y="1953442"/>
                </a:cubicBezTo>
                <a:cubicBezTo>
                  <a:pt x="395997" y="2097507"/>
                  <a:pt x="428460" y="2236702"/>
                  <a:pt x="480793" y="2371372"/>
                </a:cubicBezTo>
                <a:cubicBezTo>
                  <a:pt x="485761" y="2384111"/>
                  <a:pt x="491516" y="2388193"/>
                  <a:pt x="504304" y="2381308"/>
                </a:cubicBezTo>
                <a:cubicBezTo>
                  <a:pt x="515469" y="2375307"/>
                  <a:pt x="527224" y="2369994"/>
                  <a:pt x="539225" y="2365815"/>
                </a:cubicBezTo>
                <a:cubicBezTo>
                  <a:pt x="553391" y="2360847"/>
                  <a:pt x="556391" y="2353763"/>
                  <a:pt x="550440" y="2339549"/>
                </a:cubicBezTo>
                <a:cubicBezTo>
                  <a:pt x="533471" y="2298823"/>
                  <a:pt x="520289" y="2256720"/>
                  <a:pt x="508337" y="2214224"/>
                </a:cubicBezTo>
                <a:cubicBezTo>
                  <a:pt x="501746" y="2190811"/>
                  <a:pt x="501746" y="2190762"/>
                  <a:pt x="525945" y="2184516"/>
                </a:cubicBezTo>
                <a:cubicBezTo>
                  <a:pt x="536717" y="2181713"/>
                  <a:pt x="547784" y="2179647"/>
                  <a:pt x="558309" y="2176056"/>
                </a:cubicBezTo>
                <a:cubicBezTo>
                  <a:pt x="571787" y="2171482"/>
                  <a:pt x="577443" y="2176499"/>
                  <a:pt x="580984" y="2189434"/>
                </a:cubicBezTo>
                <a:cubicBezTo>
                  <a:pt x="598396" y="2253080"/>
                  <a:pt x="620873" y="2314956"/>
                  <a:pt x="648221" y="2375061"/>
                </a:cubicBezTo>
                <a:cubicBezTo>
                  <a:pt x="739804" y="2576378"/>
                  <a:pt x="873589" y="2744150"/>
                  <a:pt x="1048985" y="2878771"/>
                </a:cubicBezTo>
                <a:cubicBezTo>
                  <a:pt x="1066987" y="2892591"/>
                  <a:pt x="1067085" y="2892493"/>
                  <a:pt x="1054248" y="2910594"/>
                </a:cubicBezTo>
                <a:cubicBezTo>
                  <a:pt x="1046526" y="2921464"/>
                  <a:pt x="1038459" y="2932038"/>
                  <a:pt x="1031229" y="2943155"/>
                </a:cubicBezTo>
                <a:cubicBezTo>
                  <a:pt x="1025671" y="2951663"/>
                  <a:pt x="1020162" y="2953287"/>
                  <a:pt x="1011948" y="2946500"/>
                </a:cubicBezTo>
                <a:cubicBezTo>
                  <a:pt x="1002554" y="2938728"/>
                  <a:pt x="992274" y="2931989"/>
                  <a:pt x="982928" y="2924120"/>
                </a:cubicBezTo>
                <a:cubicBezTo>
                  <a:pt x="974813" y="2917332"/>
                  <a:pt x="968665" y="2917086"/>
                  <a:pt x="961779" y="2926038"/>
                </a:cubicBezTo>
                <a:cubicBezTo>
                  <a:pt x="952385" y="2938236"/>
                  <a:pt x="942400" y="2950041"/>
                  <a:pt x="931874" y="2961255"/>
                </a:cubicBezTo>
                <a:cubicBezTo>
                  <a:pt x="923414" y="2970305"/>
                  <a:pt x="925677" y="2976109"/>
                  <a:pt x="934629" y="2983094"/>
                </a:cubicBezTo>
                <a:cubicBezTo>
                  <a:pt x="980273" y="3018802"/>
                  <a:pt x="1027540" y="3052199"/>
                  <a:pt x="1076922" y="3082596"/>
                </a:cubicBezTo>
                <a:cubicBezTo>
                  <a:pt x="1158176" y="3132617"/>
                  <a:pt x="1243563" y="3174130"/>
                  <a:pt x="1332934" y="3207528"/>
                </a:cubicBezTo>
                <a:cubicBezTo>
                  <a:pt x="1352411" y="3214806"/>
                  <a:pt x="1352559" y="3215151"/>
                  <a:pt x="1345279" y="3235169"/>
                </a:cubicBezTo>
                <a:cubicBezTo>
                  <a:pt x="1332786" y="3269649"/>
                  <a:pt x="1320096" y="3304079"/>
                  <a:pt x="1307554" y="3338508"/>
                </a:cubicBezTo>
                <a:cubicBezTo>
                  <a:pt x="1300470" y="3357936"/>
                  <a:pt x="1300470" y="3357986"/>
                  <a:pt x="1319407" y="3364479"/>
                </a:cubicBezTo>
                <a:cubicBezTo>
                  <a:pt x="1426386" y="3401072"/>
                  <a:pt x="1536070" y="3425715"/>
                  <a:pt x="1648311" y="3439142"/>
                </a:cubicBezTo>
                <a:cubicBezTo>
                  <a:pt x="1669756" y="3441700"/>
                  <a:pt x="1670888" y="3443225"/>
                  <a:pt x="1668084" y="3465506"/>
                </a:cubicBezTo>
                <a:cubicBezTo>
                  <a:pt x="1663559" y="3501362"/>
                  <a:pt x="1659132" y="3537218"/>
                  <a:pt x="1654755" y="3573074"/>
                </a:cubicBezTo>
                <a:cubicBezTo>
                  <a:pt x="1652591" y="3590782"/>
                  <a:pt x="1654755" y="3593240"/>
                  <a:pt x="1672659" y="3595110"/>
                </a:cubicBezTo>
                <a:lnTo>
                  <a:pt x="1766125" y="3598927"/>
                </a:lnTo>
                <a:lnTo>
                  <a:pt x="1766125" y="3676515"/>
                </a:lnTo>
                <a:lnTo>
                  <a:pt x="1682200" y="3672479"/>
                </a:lnTo>
                <a:cubicBezTo>
                  <a:pt x="1363330" y="3644935"/>
                  <a:pt x="1071955" y="3540071"/>
                  <a:pt x="806943" y="3361134"/>
                </a:cubicBezTo>
                <a:cubicBezTo>
                  <a:pt x="785350" y="3346526"/>
                  <a:pt x="785448" y="3346378"/>
                  <a:pt x="800548" y="3325130"/>
                </a:cubicBezTo>
                <a:cubicBezTo>
                  <a:pt x="807041" y="3316030"/>
                  <a:pt x="814026" y="3307227"/>
                  <a:pt x="819780" y="3297733"/>
                </a:cubicBezTo>
                <a:cubicBezTo>
                  <a:pt x="826764" y="3286225"/>
                  <a:pt x="833847" y="3286520"/>
                  <a:pt x="844274" y="3293798"/>
                </a:cubicBezTo>
                <a:cubicBezTo>
                  <a:pt x="904969" y="3336000"/>
                  <a:pt x="968419" y="3373823"/>
                  <a:pt x="1034131" y="3407713"/>
                </a:cubicBezTo>
                <a:cubicBezTo>
                  <a:pt x="1198361" y="3492410"/>
                  <a:pt x="1371594" y="3549958"/>
                  <a:pt x="1553974" y="3579862"/>
                </a:cubicBezTo>
                <a:cubicBezTo>
                  <a:pt x="1576206" y="3583502"/>
                  <a:pt x="1576698" y="3582961"/>
                  <a:pt x="1579697" y="3560188"/>
                </a:cubicBezTo>
                <a:cubicBezTo>
                  <a:pt x="1581123" y="3549122"/>
                  <a:pt x="1581763" y="3537907"/>
                  <a:pt x="1583927" y="3526988"/>
                </a:cubicBezTo>
                <a:cubicBezTo>
                  <a:pt x="1586780" y="3512871"/>
                  <a:pt x="1582009" y="3507412"/>
                  <a:pt x="1567499" y="3505051"/>
                </a:cubicBezTo>
                <a:cubicBezTo>
                  <a:pt x="1450192" y="3485869"/>
                  <a:pt x="1336180" y="3454389"/>
                  <a:pt x="1225414" y="3411156"/>
                </a:cubicBezTo>
                <a:cubicBezTo>
                  <a:pt x="1192705" y="3398367"/>
                  <a:pt x="1196886" y="3400728"/>
                  <a:pt x="1208592" y="3372495"/>
                </a:cubicBezTo>
                <a:cubicBezTo>
                  <a:pt x="1221626" y="3341115"/>
                  <a:pt x="1234317" y="3309539"/>
                  <a:pt x="1248531" y="3278649"/>
                </a:cubicBezTo>
                <a:cubicBezTo>
                  <a:pt x="1255221" y="3264042"/>
                  <a:pt x="1252417" y="3257598"/>
                  <a:pt x="1237562" y="3251302"/>
                </a:cubicBezTo>
                <a:cubicBezTo>
                  <a:pt x="1112582" y="3198428"/>
                  <a:pt x="997095" y="3129224"/>
                  <a:pt x="890706" y="3044969"/>
                </a:cubicBezTo>
                <a:cubicBezTo>
                  <a:pt x="868228" y="3027164"/>
                  <a:pt x="846783" y="3008080"/>
                  <a:pt x="824453" y="2990029"/>
                </a:cubicBezTo>
                <a:cubicBezTo>
                  <a:pt x="815058" y="2982454"/>
                  <a:pt x="813829" y="2976453"/>
                  <a:pt x="822682" y="2966911"/>
                </a:cubicBezTo>
                <a:cubicBezTo>
                  <a:pt x="849390" y="2938039"/>
                  <a:pt x="874868" y="2908086"/>
                  <a:pt x="901576" y="2879213"/>
                </a:cubicBezTo>
                <a:cubicBezTo>
                  <a:pt x="911020" y="2868983"/>
                  <a:pt x="910233" y="2862490"/>
                  <a:pt x="900149" y="2853145"/>
                </a:cubicBezTo>
                <a:cubicBezTo>
                  <a:pt x="773054" y="2735739"/>
                  <a:pt x="671781" y="2599003"/>
                  <a:pt x="595887" y="2443528"/>
                </a:cubicBezTo>
                <a:cubicBezTo>
                  <a:pt x="589788" y="2431034"/>
                  <a:pt x="583886" y="2428771"/>
                  <a:pt x="571442" y="2434870"/>
                </a:cubicBezTo>
                <a:cubicBezTo>
                  <a:pt x="536127" y="2452184"/>
                  <a:pt x="500172" y="2468120"/>
                  <a:pt x="464808" y="2485286"/>
                </a:cubicBezTo>
                <a:cubicBezTo>
                  <a:pt x="453397" y="2490843"/>
                  <a:pt x="448232" y="2488188"/>
                  <a:pt x="443067" y="2476924"/>
                </a:cubicBezTo>
                <a:cubicBezTo>
                  <a:pt x="376618" y="2331778"/>
                  <a:pt x="333925" y="2179991"/>
                  <a:pt x="314939" y="2021515"/>
                </a:cubicBezTo>
                <a:cubicBezTo>
                  <a:pt x="312578" y="2001546"/>
                  <a:pt x="311300" y="2000365"/>
                  <a:pt x="290937" y="2001497"/>
                </a:cubicBezTo>
                <a:cubicBezTo>
                  <a:pt x="279820" y="2002136"/>
                  <a:pt x="268705" y="2003415"/>
                  <a:pt x="257588" y="2004349"/>
                </a:cubicBezTo>
                <a:cubicBezTo>
                  <a:pt x="239095" y="2005874"/>
                  <a:pt x="236930" y="2008333"/>
                  <a:pt x="239193" y="2027319"/>
                </a:cubicBezTo>
                <a:cubicBezTo>
                  <a:pt x="246079" y="2085407"/>
                  <a:pt x="255720" y="2143053"/>
                  <a:pt x="269295" y="2199960"/>
                </a:cubicBezTo>
                <a:cubicBezTo>
                  <a:pt x="276180" y="2228881"/>
                  <a:pt x="283854" y="2257655"/>
                  <a:pt x="291871" y="2286281"/>
                </a:cubicBezTo>
                <a:cubicBezTo>
                  <a:pt x="294970" y="2297249"/>
                  <a:pt x="292757" y="2303299"/>
                  <a:pt x="281198" y="2306103"/>
                </a:cubicBezTo>
                <a:cubicBezTo>
                  <a:pt x="267770" y="2309398"/>
                  <a:pt x="254343" y="2312939"/>
                  <a:pt x="241456" y="2317760"/>
                </a:cubicBezTo>
                <a:cubicBezTo>
                  <a:pt x="228028" y="2322777"/>
                  <a:pt x="221634" y="2319727"/>
                  <a:pt x="217551" y="2305267"/>
                </a:cubicBezTo>
                <a:cubicBezTo>
                  <a:pt x="193893" y="2221209"/>
                  <a:pt x="176137" y="2136019"/>
                  <a:pt x="165267" y="2049403"/>
                </a:cubicBezTo>
                <a:cubicBezTo>
                  <a:pt x="160791" y="2013596"/>
                  <a:pt x="157643" y="1977592"/>
                  <a:pt x="155234" y="1941539"/>
                </a:cubicBezTo>
                <a:cubicBezTo>
                  <a:pt x="154152" y="1925948"/>
                  <a:pt x="159365" y="1918717"/>
                  <a:pt x="175399" y="1918865"/>
                </a:cubicBezTo>
                <a:cubicBezTo>
                  <a:pt x="188631" y="1919012"/>
                  <a:pt x="201910" y="1917684"/>
                  <a:pt x="215190" y="1917291"/>
                </a:cubicBezTo>
                <a:cubicBezTo>
                  <a:pt x="218830" y="1917143"/>
                  <a:pt x="223896" y="1916602"/>
                  <a:pt x="225962" y="1918619"/>
                </a:cubicBezTo>
                <a:cubicBezTo>
                  <a:pt x="248637" y="1940900"/>
                  <a:pt x="273919" y="1922701"/>
                  <a:pt x="297773" y="1923242"/>
                </a:cubicBezTo>
                <a:cubicBezTo>
                  <a:pt x="306873" y="1923439"/>
                  <a:pt x="305495" y="1913307"/>
                  <a:pt x="305495" y="1906618"/>
                </a:cubicBezTo>
                <a:cubicBezTo>
                  <a:pt x="305545" y="1865745"/>
                  <a:pt x="305102" y="1824822"/>
                  <a:pt x="305397" y="1783899"/>
                </a:cubicBezTo>
                <a:cubicBezTo>
                  <a:pt x="305495" y="1767422"/>
                  <a:pt x="307611" y="1750994"/>
                  <a:pt x="307856" y="1734566"/>
                </a:cubicBezTo>
                <a:cubicBezTo>
                  <a:pt x="308053" y="1720351"/>
                  <a:pt x="314989" y="1716072"/>
                  <a:pt x="328121" y="1717548"/>
                </a:cubicBezTo>
                <a:close/>
                <a:moveTo>
                  <a:pt x="1914171" y="1692197"/>
                </a:moveTo>
                <a:lnTo>
                  <a:pt x="1957585" y="1721703"/>
                </a:lnTo>
                <a:cubicBezTo>
                  <a:pt x="1987681" y="1752383"/>
                  <a:pt x="2005769" y="1794965"/>
                  <a:pt x="2005006" y="1842478"/>
                </a:cubicBezTo>
                <a:cubicBezTo>
                  <a:pt x="2004219" y="1888959"/>
                  <a:pt x="1984373" y="1930472"/>
                  <a:pt x="1953029" y="1959897"/>
                </a:cubicBezTo>
                <a:lnTo>
                  <a:pt x="1914171" y="1984182"/>
                </a:lnTo>
                <a:lnTo>
                  <a:pt x="1914171" y="1885245"/>
                </a:lnTo>
                <a:lnTo>
                  <a:pt x="1923123" y="1870225"/>
                </a:lnTo>
                <a:cubicBezTo>
                  <a:pt x="1927084" y="1859057"/>
                  <a:pt x="1928990" y="1846758"/>
                  <a:pt x="1928473" y="1833773"/>
                </a:cubicBezTo>
                <a:cubicBezTo>
                  <a:pt x="1927994" y="1821932"/>
                  <a:pt x="1925224" y="1810733"/>
                  <a:pt x="1920590" y="1800587"/>
                </a:cubicBezTo>
                <a:lnTo>
                  <a:pt x="1914171" y="1791539"/>
                </a:lnTo>
                <a:close/>
                <a:moveTo>
                  <a:pt x="1766125" y="1689390"/>
                </a:moveTo>
                <a:lnTo>
                  <a:pt x="1766125" y="1787440"/>
                </a:lnTo>
                <a:lnTo>
                  <a:pt x="1757335" y="1799314"/>
                </a:lnTo>
                <a:cubicBezTo>
                  <a:pt x="1752493" y="1809447"/>
                  <a:pt x="1749548" y="1820677"/>
                  <a:pt x="1748946" y="1832592"/>
                </a:cubicBezTo>
                <a:cubicBezTo>
                  <a:pt x="1747421" y="1862988"/>
                  <a:pt x="1747421" y="1862988"/>
                  <a:pt x="1717614" y="1871154"/>
                </a:cubicBezTo>
                <a:cubicBezTo>
                  <a:pt x="1710974" y="1872974"/>
                  <a:pt x="1704334" y="1874892"/>
                  <a:pt x="1697644" y="1876613"/>
                </a:cubicBezTo>
                <a:cubicBezTo>
                  <a:pt x="1678708" y="1881531"/>
                  <a:pt x="1675904" y="1879564"/>
                  <a:pt x="1673396" y="1859546"/>
                </a:cubicBezTo>
                <a:cubicBezTo>
                  <a:pt x="1667150" y="1809844"/>
                  <a:pt x="1683282" y="1763105"/>
                  <a:pt x="1713501" y="1728761"/>
                </a:cubicBezTo>
                <a:close/>
                <a:moveTo>
                  <a:pt x="1914171" y="1513044"/>
                </a:moveTo>
                <a:lnTo>
                  <a:pt x="1916767" y="1523566"/>
                </a:lnTo>
                <a:cubicBezTo>
                  <a:pt x="1920320" y="1528958"/>
                  <a:pt x="1927981" y="1531552"/>
                  <a:pt x="1943229" y="1536938"/>
                </a:cubicBezTo>
                <a:cubicBezTo>
                  <a:pt x="2021778" y="1564679"/>
                  <a:pt x="2080703" y="1615586"/>
                  <a:pt x="2121182" y="1688282"/>
                </a:cubicBezTo>
                <a:cubicBezTo>
                  <a:pt x="2127183" y="1699005"/>
                  <a:pt x="2126445" y="1705398"/>
                  <a:pt x="2114296" y="1710268"/>
                </a:cubicBezTo>
                <a:cubicBezTo>
                  <a:pt x="2101508" y="1715384"/>
                  <a:pt x="2088769" y="1721089"/>
                  <a:pt x="2076866" y="1727975"/>
                </a:cubicBezTo>
                <a:cubicBezTo>
                  <a:pt x="2064324" y="1735205"/>
                  <a:pt x="2058225" y="1732303"/>
                  <a:pt x="2050994" y="1719712"/>
                </a:cubicBezTo>
                <a:cubicBezTo>
                  <a:pt x="2021827" y="1668928"/>
                  <a:pt x="1978150" y="1632150"/>
                  <a:pt x="1928012" y="1612426"/>
                </a:cubicBezTo>
                <a:lnTo>
                  <a:pt x="1914171" y="1609552"/>
                </a:lnTo>
                <a:close/>
                <a:moveTo>
                  <a:pt x="1914171" y="1374489"/>
                </a:moveTo>
                <a:lnTo>
                  <a:pt x="1951106" y="1380523"/>
                </a:lnTo>
                <a:cubicBezTo>
                  <a:pt x="2010973" y="1394746"/>
                  <a:pt x="2066316" y="1421315"/>
                  <a:pt x="2117592" y="1458094"/>
                </a:cubicBezTo>
                <a:cubicBezTo>
                  <a:pt x="2127527" y="1465225"/>
                  <a:pt x="2129642" y="1471521"/>
                  <a:pt x="2121035" y="1481161"/>
                </a:cubicBezTo>
                <a:cubicBezTo>
                  <a:pt x="2112574" y="1490654"/>
                  <a:pt x="2104509" y="1500639"/>
                  <a:pt x="2097475" y="1511263"/>
                </a:cubicBezTo>
                <a:cubicBezTo>
                  <a:pt x="2088671" y="1524543"/>
                  <a:pt x="2080899" y="1526609"/>
                  <a:pt x="2067029" y="1516281"/>
                </a:cubicBezTo>
                <a:cubicBezTo>
                  <a:pt x="2028271" y="1487408"/>
                  <a:pt x="1984643" y="1468226"/>
                  <a:pt x="1937917" y="1455831"/>
                </a:cubicBezTo>
                <a:cubicBezTo>
                  <a:pt x="1924686" y="1452339"/>
                  <a:pt x="1917357" y="1454503"/>
                  <a:pt x="1917013" y="1469603"/>
                </a:cubicBezTo>
                <a:cubicBezTo>
                  <a:pt x="1916865" y="1477571"/>
                  <a:pt x="1915537" y="1485440"/>
                  <a:pt x="1914947" y="1493409"/>
                </a:cubicBezTo>
                <a:lnTo>
                  <a:pt x="1914171" y="1510688"/>
                </a:lnTo>
                <a:close/>
                <a:moveTo>
                  <a:pt x="1766125" y="1220841"/>
                </a:moveTo>
                <a:lnTo>
                  <a:pt x="1766125" y="1296495"/>
                </a:lnTo>
                <a:lnTo>
                  <a:pt x="1677915" y="1316254"/>
                </a:lnTo>
                <a:cubicBezTo>
                  <a:pt x="1649148" y="1325218"/>
                  <a:pt x="1621112" y="1336531"/>
                  <a:pt x="1593765" y="1350180"/>
                </a:cubicBezTo>
                <a:cubicBezTo>
                  <a:pt x="1581665" y="1356231"/>
                  <a:pt x="1579550" y="1362329"/>
                  <a:pt x="1587715" y="1373249"/>
                </a:cubicBezTo>
                <a:cubicBezTo>
                  <a:pt x="1596027" y="1384266"/>
                  <a:pt x="1603749" y="1395825"/>
                  <a:pt x="1610685" y="1407727"/>
                </a:cubicBezTo>
                <a:cubicBezTo>
                  <a:pt x="1616981" y="1418499"/>
                  <a:pt x="1623571" y="1420860"/>
                  <a:pt x="1635179" y="1414811"/>
                </a:cubicBezTo>
                <a:cubicBezTo>
                  <a:pt x="1656427" y="1403743"/>
                  <a:pt x="1678954" y="1395628"/>
                  <a:pt x="1701825" y="1388545"/>
                </a:cubicBezTo>
                <a:cubicBezTo>
                  <a:pt x="1711810" y="1385446"/>
                  <a:pt x="1718106" y="1387168"/>
                  <a:pt x="1720811" y="1398235"/>
                </a:cubicBezTo>
                <a:cubicBezTo>
                  <a:pt x="1724598" y="1413728"/>
                  <a:pt x="1728877" y="1429074"/>
                  <a:pt x="1733157" y="1444420"/>
                </a:cubicBezTo>
                <a:cubicBezTo>
                  <a:pt x="1735567" y="1452929"/>
                  <a:pt x="1734091" y="1458880"/>
                  <a:pt x="1724598" y="1461438"/>
                </a:cubicBezTo>
                <a:cubicBezTo>
                  <a:pt x="1685594" y="1471964"/>
                  <a:pt x="1651017" y="1491638"/>
                  <a:pt x="1618161" y="1514510"/>
                </a:cubicBezTo>
                <a:cubicBezTo>
                  <a:pt x="1607733" y="1521789"/>
                  <a:pt x="1601093" y="1521002"/>
                  <a:pt x="1593519" y="1510132"/>
                </a:cubicBezTo>
                <a:cubicBezTo>
                  <a:pt x="1572025" y="1479145"/>
                  <a:pt x="1549547" y="1448847"/>
                  <a:pt x="1527413" y="1418302"/>
                </a:cubicBezTo>
                <a:cubicBezTo>
                  <a:pt x="1513789" y="1399513"/>
                  <a:pt x="1513789" y="1399513"/>
                  <a:pt x="1495984" y="1413876"/>
                </a:cubicBezTo>
                <a:cubicBezTo>
                  <a:pt x="1229841" y="1628768"/>
                  <a:pt x="1225414" y="2035238"/>
                  <a:pt x="1486786" y="2255687"/>
                </a:cubicBezTo>
                <a:cubicBezTo>
                  <a:pt x="1529725" y="2291937"/>
                  <a:pt x="1577091" y="2320908"/>
                  <a:pt x="1628736" y="2343140"/>
                </a:cubicBezTo>
                <a:cubicBezTo>
                  <a:pt x="1640982" y="2348402"/>
                  <a:pt x="1647278" y="2346534"/>
                  <a:pt x="1650328" y="2333056"/>
                </a:cubicBezTo>
                <a:cubicBezTo>
                  <a:pt x="1653083" y="2320613"/>
                  <a:pt x="1656526" y="2308267"/>
                  <a:pt x="1661050" y="2296364"/>
                </a:cubicBezTo>
                <a:cubicBezTo>
                  <a:pt x="1666412" y="2282297"/>
                  <a:pt x="1663460" y="2274722"/>
                  <a:pt x="1648606" y="2268377"/>
                </a:cubicBezTo>
                <a:cubicBezTo>
                  <a:pt x="1589387" y="2243539"/>
                  <a:pt x="1538677" y="2205371"/>
                  <a:pt x="1495689" y="2158546"/>
                </a:cubicBezTo>
                <a:cubicBezTo>
                  <a:pt x="1396481" y="2050534"/>
                  <a:pt x="1355903" y="1922455"/>
                  <a:pt x="1373512" y="1776817"/>
                </a:cubicBezTo>
                <a:cubicBezTo>
                  <a:pt x="1383447" y="1694332"/>
                  <a:pt x="1415615" y="1620455"/>
                  <a:pt x="1465242" y="1553858"/>
                </a:cubicBezTo>
                <a:cubicBezTo>
                  <a:pt x="1474736" y="1541168"/>
                  <a:pt x="1481965" y="1540676"/>
                  <a:pt x="1492836" y="1551399"/>
                </a:cubicBezTo>
                <a:cubicBezTo>
                  <a:pt x="1501886" y="1560350"/>
                  <a:pt x="1511822" y="1568515"/>
                  <a:pt x="1522248" y="1575795"/>
                </a:cubicBezTo>
                <a:cubicBezTo>
                  <a:pt x="1533660" y="1583812"/>
                  <a:pt x="1533463" y="1590452"/>
                  <a:pt x="1525200" y="1601518"/>
                </a:cubicBezTo>
                <a:cubicBezTo>
                  <a:pt x="1459684" y="1689266"/>
                  <a:pt x="1434895" y="1787932"/>
                  <a:pt x="1449897" y="1896141"/>
                </a:cubicBezTo>
                <a:cubicBezTo>
                  <a:pt x="1461012" y="1976362"/>
                  <a:pt x="1495640" y="2045862"/>
                  <a:pt x="1549694" y="2106016"/>
                </a:cubicBezTo>
                <a:cubicBezTo>
                  <a:pt x="1558302" y="2115607"/>
                  <a:pt x="1564450" y="2118017"/>
                  <a:pt x="1572664" y="2105623"/>
                </a:cubicBezTo>
                <a:cubicBezTo>
                  <a:pt x="1580238" y="2094162"/>
                  <a:pt x="1588944" y="2083243"/>
                  <a:pt x="1598192" y="2073061"/>
                </a:cubicBezTo>
                <a:cubicBezTo>
                  <a:pt x="1607438" y="2062831"/>
                  <a:pt x="1606750" y="2055650"/>
                  <a:pt x="1597700" y="2044731"/>
                </a:cubicBezTo>
                <a:cubicBezTo>
                  <a:pt x="1524954" y="1956737"/>
                  <a:pt x="1503558" y="1856645"/>
                  <a:pt x="1535185" y="1747403"/>
                </a:cubicBezTo>
                <a:cubicBezTo>
                  <a:pt x="1562889" y="1651750"/>
                  <a:pt x="1630405" y="1579696"/>
                  <a:pt x="1719972" y="1543941"/>
                </a:cubicBezTo>
                <a:lnTo>
                  <a:pt x="1766125" y="1532825"/>
                </a:lnTo>
                <a:lnTo>
                  <a:pt x="1766125" y="1607539"/>
                </a:lnTo>
                <a:lnTo>
                  <a:pt x="1692903" y="1645605"/>
                </a:lnTo>
                <a:cubicBezTo>
                  <a:pt x="1628222" y="1695113"/>
                  <a:pt x="1591416" y="1775919"/>
                  <a:pt x="1599126" y="1862646"/>
                </a:cubicBezTo>
                <a:cubicBezTo>
                  <a:pt x="1607536" y="1956984"/>
                  <a:pt x="1674183" y="2039960"/>
                  <a:pt x="1765127" y="2069323"/>
                </a:cubicBezTo>
                <a:lnTo>
                  <a:pt x="1766125" y="2069490"/>
                </a:lnTo>
                <a:lnTo>
                  <a:pt x="1766125" y="2147080"/>
                </a:lnTo>
                <a:lnTo>
                  <a:pt x="1747007" y="2143274"/>
                </a:lnTo>
                <a:cubicBezTo>
                  <a:pt x="1725681" y="2136670"/>
                  <a:pt x="1704660" y="2127713"/>
                  <a:pt x="1684266" y="2116296"/>
                </a:cubicBezTo>
                <a:cubicBezTo>
                  <a:pt x="1671183" y="2108967"/>
                  <a:pt x="1663805" y="2109901"/>
                  <a:pt x="1655837" y="2122296"/>
                </a:cubicBezTo>
                <a:cubicBezTo>
                  <a:pt x="1648951" y="2132969"/>
                  <a:pt x="1640884" y="2143004"/>
                  <a:pt x="1632326" y="2152447"/>
                </a:cubicBezTo>
                <a:cubicBezTo>
                  <a:pt x="1622882" y="2162924"/>
                  <a:pt x="1623522" y="2169366"/>
                  <a:pt x="1636261" y="2176892"/>
                </a:cubicBezTo>
                <a:cubicBezTo>
                  <a:pt x="1671330" y="2197649"/>
                  <a:pt x="1707764" y="2212823"/>
                  <a:pt x="1745600" y="2222217"/>
                </a:cubicBezTo>
                <a:lnTo>
                  <a:pt x="1766125" y="2225672"/>
                </a:lnTo>
                <a:lnTo>
                  <a:pt x="1766125" y="2303078"/>
                </a:lnTo>
                <a:lnTo>
                  <a:pt x="1756569" y="2301971"/>
                </a:lnTo>
                <a:cubicBezTo>
                  <a:pt x="1742895" y="2299266"/>
                  <a:pt x="1736993" y="2303545"/>
                  <a:pt x="1734141" y="2316481"/>
                </a:cubicBezTo>
                <a:cubicBezTo>
                  <a:pt x="1731288" y="2329416"/>
                  <a:pt x="1727746" y="2342353"/>
                  <a:pt x="1723073" y="2354747"/>
                </a:cubicBezTo>
                <a:cubicBezTo>
                  <a:pt x="1717811" y="2368716"/>
                  <a:pt x="1722778" y="2373388"/>
                  <a:pt x="1736403" y="2375946"/>
                </a:cubicBezTo>
                <a:lnTo>
                  <a:pt x="1766125" y="2379552"/>
                </a:lnTo>
                <a:lnTo>
                  <a:pt x="1766125" y="2455914"/>
                </a:lnTo>
                <a:lnTo>
                  <a:pt x="1738862" y="2453752"/>
                </a:lnTo>
                <a:cubicBezTo>
                  <a:pt x="1599864" y="2430763"/>
                  <a:pt x="1468538" y="2360723"/>
                  <a:pt x="1370364" y="2247867"/>
                </a:cubicBezTo>
                <a:cubicBezTo>
                  <a:pt x="1356002" y="2231340"/>
                  <a:pt x="1355953" y="2231291"/>
                  <a:pt x="1338048" y="2245064"/>
                </a:cubicBezTo>
                <a:cubicBezTo>
                  <a:pt x="1308931" y="2267394"/>
                  <a:pt x="1279567" y="2289330"/>
                  <a:pt x="1250990" y="2312300"/>
                </a:cubicBezTo>
                <a:cubicBezTo>
                  <a:pt x="1240021" y="2321154"/>
                  <a:pt x="1233530" y="2321597"/>
                  <a:pt x="1224331" y="2309447"/>
                </a:cubicBezTo>
                <a:cubicBezTo>
                  <a:pt x="1133486" y="2189385"/>
                  <a:pt x="1081349" y="2054518"/>
                  <a:pt x="1067479" y="1904650"/>
                </a:cubicBezTo>
                <a:cubicBezTo>
                  <a:pt x="1066101" y="1889796"/>
                  <a:pt x="1070282" y="1882664"/>
                  <a:pt x="1086169" y="1883058"/>
                </a:cubicBezTo>
                <a:cubicBezTo>
                  <a:pt x="1097826" y="1883353"/>
                  <a:pt x="1109532" y="1882123"/>
                  <a:pt x="1121140" y="1880697"/>
                </a:cubicBezTo>
                <a:cubicBezTo>
                  <a:pt x="1136388" y="1878828"/>
                  <a:pt x="1142634" y="1883992"/>
                  <a:pt x="1144061" y="1900322"/>
                </a:cubicBezTo>
                <a:cubicBezTo>
                  <a:pt x="1153259" y="2006268"/>
                  <a:pt x="1185327" y="2105082"/>
                  <a:pt x="1239825" y="2196517"/>
                </a:cubicBezTo>
                <a:cubicBezTo>
                  <a:pt x="1250744" y="2214814"/>
                  <a:pt x="1250843" y="2214765"/>
                  <a:pt x="1267861" y="2202075"/>
                </a:cubicBezTo>
                <a:cubicBezTo>
                  <a:pt x="1278042" y="2194451"/>
                  <a:pt x="1287879" y="2186238"/>
                  <a:pt x="1298552" y="2179302"/>
                </a:cubicBezTo>
                <a:cubicBezTo>
                  <a:pt x="1309275" y="2172367"/>
                  <a:pt x="1310259" y="2165826"/>
                  <a:pt x="1303520" y="2154660"/>
                </a:cubicBezTo>
                <a:cubicBezTo>
                  <a:pt x="1263090" y="2087424"/>
                  <a:pt x="1237464" y="2014678"/>
                  <a:pt x="1224577" y="1937260"/>
                </a:cubicBezTo>
                <a:cubicBezTo>
                  <a:pt x="1167227" y="1593207"/>
                  <a:pt x="1415123" y="1259826"/>
                  <a:pt x="1761881" y="1221068"/>
                </a:cubicBezTo>
                <a:close/>
                <a:moveTo>
                  <a:pt x="1766125" y="1067314"/>
                </a:moveTo>
                <a:lnTo>
                  <a:pt x="1766125" y="1144563"/>
                </a:lnTo>
                <a:lnTo>
                  <a:pt x="1684614" y="1157181"/>
                </a:lnTo>
                <a:cubicBezTo>
                  <a:pt x="1618146" y="1172510"/>
                  <a:pt x="1553051" y="1197779"/>
                  <a:pt x="1491360" y="1233119"/>
                </a:cubicBezTo>
                <a:cubicBezTo>
                  <a:pt x="1471588" y="1244431"/>
                  <a:pt x="1471588" y="1244480"/>
                  <a:pt x="1459635" y="1225347"/>
                </a:cubicBezTo>
                <a:cubicBezTo>
                  <a:pt x="1453438" y="1215412"/>
                  <a:pt x="1447979" y="1204984"/>
                  <a:pt x="1441092" y="1195590"/>
                </a:cubicBezTo>
                <a:cubicBezTo>
                  <a:pt x="1432731" y="1184179"/>
                  <a:pt x="1435191" y="1177539"/>
                  <a:pt x="1447142" y="1170505"/>
                </a:cubicBezTo>
                <a:cubicBezTo>
                  <a:pt x="1515560" y="1130468"/>
                  <a:pt x="1588108" y="1101006"/>
                  <a:pt x="1665329" y="1083250"/>
                </a:cubicBezTo>
                <a:cubicBezTo>
                  <a:pt x="1695505" y="1076327"/>
                  <a:pt x="1725674" y="1071191"/>
                  <a:pt x="1755833" y="1067845"/>
                </a:cubicBezTo>
                <a:close/>
                <a:moveTo>
                  <a:pt x="1766125" y="916903"/>
                </a:moveTo>
                <a:lnTo>
                  <a:pt x="1766125" y="984371"/>
                </a:lnTo>
                <a:lnTo>
                  <a:pt x="1762127" y="974600"/>
                </a:lnTo>
                <a:cubicBezTo>
                  <a:pt x="1761438" y="961368"/>
                  <a:pt x="1760454" y="948039"/>
                  <a:pt x="1758438" y="934956"/>
                </a:cubicBezTo>
                <a:cubicBezTo>
                  <a:pt x="1757307" y="927652"/>
                  <a:pt x="1757787" y="922475"/>
                  <a:pt x="1760541" y="918983"/>
                </a:cubicBezTo>
                <a:close/>
                <a:moveTo>
                  <a:pt x="1914171" y="914836"/>
                </a:moveTo>
                <a:lnTo>
                  <a:pt x="2017351" y="928119"/>
                </a:lnTo>
                <a:cubicBezTo>
                  <a:pt x="2060733" y="936431"/>
                  <a:pt x="2103230" y="948039"/>
                  <a:pt x="2144890" y="962745"/>
                </a:cubicBezTo>
                <a:cubicBezTo>
                  <a:pt x="2164958" y="969828"/>
                  <a:pt x="2165204" y="970418"/>
                  <a:pt x="2158071" y="989896"/>
                </a:cubicBezTo>
                <a:cubicBezTo>
                  <a:pt x="2145529" y="1024326"/>
                  <a:pt x="2133282" y="1058903"/>
                  <a:pt x="2119707" y="1092940"/>
                </a:cubicBezTo>
                <a:cubicBezTo>
                  <a:pt x="2114198" y="1106810"/>
                  <a:pt x="2116608" y="1112909"/>
                  <a:pt x="2130773" y="1119106"/>
                </a:cubicBezTo>
                <a:cubicBezTo>
                  <a:pt x="2347633" y="1214133"/>
                  <a:pt x="2496714" y="1372806"/>
                  <a:pt x="2576149" y="1596256"/>
                </a:cubicBezTo>
                <a:cubicBezTo>
                  <a:pt x="2586675" y="1625865"/>
                  <a:pt x="2594741" y="1656213"/>
                  <a:pt x="2600201" y="1687101"/>
                </a:cubicBezTo>
                <a:cubicBezTo>
                  <a:pt x="2602463" y="1699939"/>
                  <a:pt x="2608218" y="1704169"/>
                  <a:pt x="2620760" y="1701906"/>
                </a:cubicBezTo>
                <a:cubicBezTo>
                  <a:pt x="2634335" y="1699447"/>
                  <a:pt x="2648059" y="1697431"/>
                  <a:pt x="2661781" y="1696201"/>
                </a:cubicBezTo>
                <a:cubicBezTo>
                  <a:pt x="2675553" y="1694972"/>
                  <a:pt x="2678258" y="1687889"/>
                  <a:pt x="2675701" y="1675593"/>
                </a:cubicBezTo>
                <a:cubicBezTo>
                  <a:pt x="2667094" y="1633883"/>
                  <a:pt x="2656469" y="1592715"/>
                  <a:pt x="2640927" y="1553071"/>
                </a:cubicBezTo>
                <a:cubicBezTo>
                  <a:pt x="2634876" y="1537627"/>
                  <a:pt x="2638565" y="1530839"/>
                  <a:pt x="2653616" y="1526511"/>
                </a:cubicBezTo>
                <a:cubicBezTo>
                  <a:pt x="2666897" y="1522674"/>
                  <a:pt x="2679734" y="1517461"/>
                  <a:pt x="2692522" y="1512247"/>
                </a:cubicBezTo>
                <a:cubicBezTo>
                  <a:pt x="2701621" y="1508558"/>
                  <a:pt x="2707278" y="1509837"/>
                  <a:pt x="2710967" y="1519870"/>
                </a:cubicBezTo>
                <a:cubicBezTo>
                  <a:pt x="2737478" y="1592075"/>
                  <a:pt x="2754250" y="1666493"/>
                  <a:pt x="2762563" y="1742927"/>
                </a:cubicBezTo>
                <a:cubicBezTo>
                  <a:pt x="2763841" y="1754880"/>
                  <a:pt x="2758382" y="1759060"/>
                  <a:pt x="2747413" y="1760044"/>
                </a:cubicBezTo>
                <a:cubicBezTo>
                  <a:pt x="2709836" y="1763437"/>
                  <a:pt x="2672307" y="1767176"/>
                  <a:pt x="2634778" y="1770914"/>
                </a:cubicBezTo>
                <a:cubicBezTo>
                  <a:pt x="2614317" y="1772980"/>
                  <a:pt x="2613284" y="1774308"/>
                  <a:pt x="2614415" y="1794277"/>
                </a:cubicBezTo>
                <a:cubicBezTo>
                  <a:pt x="2620318" y="1899092"/>
                  <a:pt x="2605415" y="2000955"/>
                  <a:pt x="2570247" y="2099818"/>
                </a:cubicBezTo>
                <a:cubicBezTo>
                  <a:pt x="2561000" y="2125690"/>
                  <a:pt x="2561000" y="2125690"/>
                  <a:pt x="2536210" y="2115607"/>
                </a:cubicBezTo>
                <a:cubicBezTo>
                  <a:pt x="2526865" y="2111819"/>
                  <a:pt x="2517716" y="2107147"/>
                  <a:pt x="2508077" y="2104442"/>
                </a:cubicBezTo>
                <a:cubicBezTo>
                  <a:pt x="2493517" y="2100360"/>
                  <a:pt x="2490664" y="2093522"/>
                  <a:pt x="2496173" y="2078964"/>
                </a:cubicBezTo>
                <a:cubicBezTo>
                  <a:pt x="2526472" y="1998545"/>
                  <a:pt x="2540736" y="1915028"/>
                  <a:pt x="2539407" y="1829150"/>
                </a:cubicBezTo>
                <a:cubicBezTo>
                  <a:pt x="2537833" y="1730090"/>
                  <a:pt x="2516339" y="1635309"/>
                  <a:pt x="2474581" y="1545299"/>
                </a:cubicBezTo>
                <a:cubicBezTo>
                  <a:pt x="2465826" y="1526412"/>
                  <a:pt x="2465629" y="1526363"/>
                  <a:pt x="2448267" y="1536594"/>
                </a:cubicBezTo>
                <a:cubicBezTo>
                  <a:pt x="2393719" y="1568614"/>
                  <a:pt x="2339517" y="1601125"/>
                  <a:pt x="2284626" y="1632506"/>
                </a:cubicBezTo>
                <a:cubicBezTo>
                  <a:pt x="2271444" y="1640031"/>
                  <a:pt x="2270608" y="1646966"/>
                  <a:pt x="2275723" y="1660394"/>
                </a:cubicBezTo>
                <a:cubicBezTo>
                  <a:pt x="2339960" y="1829494"/>
                  <a:pt x="2317629" y="1986594"/>
                  <a:pt x="2208880" y="2131297"/>
                </a:cubicBezTo>
                <a:cubicBezTo>
                  <a:pt x="2206028" y="2135133"/>
                  <a:pt x="2202683" y="2138577"/>
                  <a:pt x="2199781" y="2142364"/>
                </a:cubicBezTo>
                <a:cubicBezTo>
                  <a:pt x="2194370" y="2149397"/>
                  <a:pt x="2189009" y="2149495"/>
                  <a:pt x="2182468" y="2143545"/>
                </a:cubicBezTo>
                <a:cubicBezTo>
                  <a:pt x="2170712" y="2132773"/>
                  <a:pt x="2158957" y="2121903"/>
                  <a:pt x="2146464" y="2112065"/>
                </a:cubicBezTo>
                <a:cubicBezTo>
                  <a:pt x="2136676" y="2104344"/>
                  <a:pt x="2136430" y="2098195"/>
                  <a:pt x="2144546" y="2088653"/>
                </a:cubicBezTo>
                <a:cubicBezTo>
                  <a:pt x="2175876" y="2051813"/>
                  <a:pt x="2198797" y="2010104"/>
                  <a:pt x="2214389" y="1964312"/>
                </a:cubicBezTo>
                <a:cubicBezTo>
                  <a:pt x="2222406" y="1940703"/>
                  <a:pt x="2222160" y="1940015"/>
                  <a:pt x="2197567" y="1936325"/>
                </a:cubicBezTo>
                <a:cubicBezTo>
                  <a:pt x="2181877" y="1933964"/>
                  <a:pt x="2164761" y="1925997"/>
                  <a:pt x="2150693" y="1931554"/>
                </a:cubicBezTo>
                <a:cubicBezTo>
                  <a:pt x="2135495" y="1937555"/>
                  <a:pt x="2136380" y="1958410"/>
                  <a:pt x="2129789" y="1972477"/>
                </a:cubicBezTo>
                <a:cubicBezTo>
                  <a:pt x="2090244" y="2057003"/>
                  <a:pt x="2019651" y="2115792"/>
                  <a:pt x="1938550" y="2142032"/>
                </a:cubicBezTo>
                <a:lnTo>
                  <a:pt x="1914171" y="2147289"/>
                </a:lnTo>
                <a:lnTo>
                  <a:pt x="1914171" y="2068409"/>
                </a:lnTo>
                <a:lnTo>
                  <a:pt x="1968618" y="2044721"/>
                </a:lnTo>
                <a:cubicBezTo>
                  <a:pt x="1988416" y="2032437"/>
                  <a:pt x="2006507" y="2017187"/>
                  <a:pt x="2022123" y="1999185"/>
                </a:cubicBezTo>
                <a:cubicBezTo>
                  <a:pt x="2063242" y="1951720"/>
                  <a:pt x="2083310" y="1896485"/>
                  <a:pt x="2082965" y="1834019"/>
                </a:cubicBezTo>
                <a:cubicBezTo>
                  <a:pt x="2082867" y="1820887"/>
                  <a:pt x="2087048" y="1815919"/>
                  <a:pt x="2099983" y="1815624"/>
                </a:cubicBezTo>
                <a:cubicBezTo>
                  <a:pt x="2114296" y="1815280"/>
                  <a:pt x="2128609" y="1813755"/>
                  <a:pt x="2142824" y="1812033"/>
                </a:cubicBezTo>
                <a:cubicBezTo>
                  <a:pt x="2153940" y="1810705"/>
                  <a:pt x="2158612" y="1815476"/>
                  <a:pt x="2158908" y="1826052"/>
                </a:cubicBezTo>
                <a:cubicBezTo>
                  <a:pt x="2159055" y="1830822"/>
                  <a:pt x="2159793" y="1835593"/>
                  <a:pt x="2159547" y="1840365"/>
                </a:cubicBezTo>
                <a:cubicBezTo>
                  <a:pt x="2159055" y="1849611"/>
                  <a:pt x="2163187" y="1853841"/>
                  <a:pt x="2172286" y="1854972"/>
                </a:cubicBezTo>
                <a:cubicBezTo>
                  <a:pt x="2188075" y="1856940"/>
                  <a:pt x="2203863" y="1859399"/>
                  <a:pt x="2219553" y="1862105"/>
                </a:cubicBezTo>
                <a:cubicBezTo>
                  <a:pt x="2230128" y="1863925"/>
                  <a:pt x="2234604" y="1859399"/>
                  <a:pt x="2234358" y="1849316"/>
                </a:cubicBezTo>
                <a:cubicBezTo>
                  <a:pt x="2233915" y="1831265"/>
                  <a:pt x="2234407" y="1813115"/>
                  <a:pt x="2232489" y="1795212"/>
                </a:cubicBezTo>
                <a:cubicBezTo>
                  <a:pt x="2225604" y="1730041"/>
                  <a:pt x="2203470" y="1670231"/>
                  <a:pt x="2166138" y="1616324"/>
                </a:cubicBezTo>
                <a:cubicBezTo>
                  <a:pt x="2158612" y="1605503"/>
                  <a:pt x="2159449" y="1599010"/>
                  <a:pt x="2170220" y="1591829"/>
                </a:cubicBezTo>
                <a:cubicBezTo>
                  <a:pt x="2182566" y="1583566"/>
                  <a:pt x="2194173" y="1574221"/>
                  <a:pt x="2205880" y="1565023"/>
                </a:cubicBezTo>
                <a:cubicBezTo>
                  <a:pt x="2212667" y="1559662"/>
                  <a:pt x="2218816" y="1557449"/>
                  <a:pt x="2224423" y="1566203"/>
                </a:cubicBezTo>
                <a:cubicBezTo>
                  <a:pt x="2229833" y="1574713"/>
                  <a:pt x="2236227" y="1572942"/>
                  <a:pt x="2243409" y="1568564"/>
                </a:cubicBezTo>
                <a:cubicBezTo>
                  <a:pt x="2256098" y="1560842"/>
                  <a:pt x="2268739" y="1552924"/>
                  <a:pt x="2281970" y="1546136"/>
                </a:cubicBezTo>
                <a:cubicBezTo>
                  <a:pt x="2294364" y="1539741"/>
                  <a:pt x="2294217" y="1532954"/>
                  <a:pt x="2286495" y="1522526"/>
                </a:cubicBezTo>
                <a:cubicBezTo>
                  <a:pt x="2203384" y="1410163"/>
                  <a:pt x="2098886" y="1339243"/>
                  <a:pt x="1975617" y="1308378"/>
                </a:cubicBezTo>
                <a:lnTo>
                  <a:pt x="1914171" y="1300040"/>
                </a:lnTo>
                <a:lnTo>
                  <a:pt x="1914171" y="1220814"/>
                </a:lnTo>
                <a:lnTo>
                  <a:pt x="1935762" y="1222361"/>
                </a:lnTo>
                <a:cubicBezTo>
                  <a:pt x="2100648" y="1245255"/>
                  <a:pt x="2238502" y="1332461"/>
                  <a:pt x="2348912" y="1479538"/>
                </a:cubicBezTo>
                <a:cubicBezTo>
                  <a:pt x="2362880" y="1498131"/>
                  <a:pt x="2362487" y="1498426"/>
                  <a:pt x="2382407" y="1486818"/>
                </a:cubicBezTo>
                <a:cubicBezTo>
                  <a:pt x="2392539" y="1480915"/>
                  <a:pt x="2402278" y="1474423"/>
                  <a:pt x="2412705" y="1469160"/>
                </a:cubicBezTo>
                <a:cubicBezTo>
                  <a:pt x="2424805" y="1463061"/>
                  <a:pt x="2425494" y="1456372"/>
                  <a:pt x="2417968" y="1445453"/>
                </a:cubicBezTo>
                <a:cubicBezTo>
                  <a:pt x="2375324" y="1383725"/>
                  <a:pt x="2324762" y="1329621"/>
                  <a:pt x="2265149" y="1284075"/>
                </a:cubicBezTo>
                <a:cubicBezTo>
                  <a:pt x="2180470" y="1219372"/>
                  <a:pt x="2085187" y="1176151"/>
                  <a:pt x="1986149" y="1154855"/>
                </a:cubicBezTo>
                <a:lnTo>
                  <a:pt x="1914171" y="1144802"/>
                </a:lnTo>
                <a:lnTo>
                  <a:pt x="1914171" y="1067773"/>
                </a:lnTo>
                <a:lnTo>
                  <a:pt x="1936639" y="1069292"/>
                </a:lnTo>
                <a:cubicBezTo>
                  <a:pt x="1966743" y="1073127"/>
                  <a:pt x="1996829" y="1078762"/>
                  <a:pt x="2026894" y="1086201"/>
                </a:cubicBezTo>
                <a:cubicBezTo>
                  <a:pt x="2048044" y="1091415"/>
                  <a:pt x="2048093" y="1091415"/>
                  <a:pt x="2054683" y="1070954"/>
                </a:cubicBezTo>
                <a:cubicBezTo>
                  <a:pt x="2058421" y="1059296"/>
                  <a:pt x="2061422" y="1047394"/>
                  <a:pt x="2065849" y="1036032"/>
                </a:cubicBezTo>
                <a:cubicBezTo>
                  <a:pt x="2070668" y="1023686"/>
                  <a:pt x="2067374" y="1017932"/>
                  <a:pt x="2054290" y="1014637"/>
                </a:cubicBezTo>
                <a:cubicBezTo>
                  <a:pt x="2023524" y="1006915"/>
                  <a:pt x="1992549" y="1000656"/>
                  <a:pt x="1961335" y="996088"/>
                </a:cubicBezTo>
                <a:lnTo>
                  <a:pt x="1914171" y="991888"/>
                </a:lnTo>
                <a:close/>
                <a:moveTo>
                  <a:pt x="1914171" y="763016"/>
                </a:moveTo>
                <a:lnTo>
                  <a:pt x="2003379" y="770661"/>
                </a:lnTo>
                <a:cubicBezTo>
                  <a:pt x="2206767" y="800333"/>
                  <a:pt x="2393922" y="889828"/>
                  <a:pt x="2564689" y="1039229"/>
                </a:cubicBezTo>
                <a:cubicBezTo>
                  <a:pt x="2587118" y="1058804"/>
                  <a:pt x="2608661" y="1079413"/>
                  <a:pt x="2628237" y="1101842"/>
                </a:cubicBezTo>
                <a:cubicBezTo>
                  <a:pt x="2637237" y="1112171"/>
                  <a:pt x="2643583" y="1110942"/>
                  <a:pt x="2652927" y="1102481"/>
                </a:cubicBezTo>
                <a:cubicBezTo>
                  <a:pt x="2680865" y="1077102"/>
                  <a:pt x="2709492" y="1052509"/>
                  <a:pt x="2737920" y="1027720"/>
                </a:cubicBezTo>
                <a:cubicBezTo>
                  <a:pt x="2753561" y="1014096"/>
                  <a:pt x="2754151" y="1014145"/>
                  <a:pt x="2768072" y="1030130"/>
                </a:cubicBezTo>
                <a:cubicBezTo>
                  <a:pt x="2862901" y="1138977"/>
                  <a:pt x="2936925" y="1260416"/>
                  <a:pt x="2989358" y="1394940"/>
                </a:cubicBezTo>
                <a:cubicBezTo>
                  <a:pt x="2997473" y="1415893"/>
                  <a:pt x="2997473" y="1415893"/>
                  <a:pt x="3019065" y="1408859"/>
                </a:cubicBezTo>
                <a:cubicBezTo>
                  <a:pt x="3030674" y="1405071"/>
                  <a:pt x="3042134" y="1400644"/>
                  <a:pt x="3053938" y="1397595"/>
                </a:cubicBezTo>
                <a:cubicBezTo>
                  <a:pt x="3066530" y="1394300"/>
                  <a:pt x="3067907" y="1387955"/>
                  <a:pt x="3063529" y="1376495"/>
                </a:cubicBezTo>
                <a:cubicBezTo>
                  <a:pt x="3036526" y="1305815"/>
                  <a:pt x="3003523" y="1238086"/>
                  <a:pt x="2964912" y="1173063"/>
                </a:cubicBezTo>
                <a:cubicBezTo>
                  <a:pt x="2952763" y="1152553"/>
                  <a:pt x="2952763" y="1152602"/>
                  <a:pt x="2972389" y="1140256"/>
                </a:cubicBezTo>
                <a:cubicBezTo>
                  <a:pt x="2982274" y="1134010"/>
                  <a:pt x="2992653" y="1128452"/>
                  <a:pt x="3001998" y="1121516"/>
                </a:cubicBezTo>
                <a:cubicBezTo>
                  <a:pt x="3013163" y="1113204"/>
                  <a:pt x="3019459" y="1114877"/>
                  <a:pt x="3026788" y="1127222"/>
                </a:cubicBezTo>
                <a:cubicBezTo>
                  <a:pt x="3068448" y="1197262"/>
                  <a:pt x="3104353" y="1270057"/>
                  <a:pt x="3133422" y="1346196"/>
                </a:cubicBezTo>
                <a:cubicBezTo>
                  <a:pt x="3141882" y="1368379"/>
                  <a:pt x="3141931" y="1368379"/>
                  <a:pt x="3164015" y="1361148"/>
                </a:cubicBezTo>
                <a:cubicBezTo>
                  <a:pt x="3174639" y="1357657"/>
                  <a:pt x="3185018" y="1353476"/>
                  <a:pt x="3195838" y="1350820"/>
                </a:cubicBezTo>
                <a:cubicBezTo>
                  <a:pt x="3210053" y="1347328"/>
                  <a:pt x="3212857" y="1340687"/>
                  <a:pt x="3207496" y="1326768"/>
                </a:cubicBezTo>
                <a:cubicBezTo>
                  <a:pt x="3181574" y="1259728"/>
                  <a:pt x="3151965" y="1194508"/>
                  <a:pt x="3116944" y="1131747"/>
                </a:cubicBezTo>
                <a:cubicBezTo>
                  <a:pt x="3060480" y="1030622"/>
                  <a:pt x="2993341" y="937169"/>
                  <a:pt x="2914644" y="852176"/>
                </a:cubicBezTo>
                <a:cubicBezTo>
                  <a:pt x="2904365" y="841109"/>
                  <a:pt x="2903233" y="833683"/>
                  <a:pt x="2915382" y="824042"/>
                </a:cubicBezTo>
                <a:cubicBezTo>
                  <a:pt x="2925367" y="816123"/>
                  <a:pt x="2934859" y="807368"/>
                  <a:pt x="2943320" y="797924"/>
                </a:cubicBezTo>
                <a:cubicBezTo>
                  <a:pt x="2953255" y="786808"/>
                  <a:pt x="2960239" y="787940"/>
                  <a:pt x="2970028" y="798809"/>
                </a:cubicBezTo>
                <a:cubicBezTo>
                  <a:pt x="3018868" y="852963"/>
                  <a:pt x="3064710" y="909428"/>
                  <a:pt x="3105976" y="969533"/>
                </a:cubicBezTo>
                <a:cubicBezTo>
                  <a:pt x="3219447" y="1134945"/>
                  <a:pt x="3298537" y="1315357"/>
                  <a:pt x="3340887" y="1511558"/>
                </a:cubicBezTo>
                <a:cubicBezTo>
                  <a:pt x="3344182" y="1526855"/>
                  <a:pt x="3349740" y="1532708"/>
                  <a:pt x="3365480" y="1528281"/>
                </a:cubicBezTo>
                <a:cubicBezTo>
                  <a:pt x="3377726" y="1524838"/>
                  <a:pt x="3390417" y="1522772"/>
                  <a:pt x="3403057" y="1521297"/>
                </a:cubicBezTo>
                <a:cubicBezTo>
                  <a:pt x="3416436" y="1519723"/>
                  <a:pt x="3419534" y="1513624"/>
                  <a:pt x="3416731" y="1500835"/>
                </a:cubicBezTo>
                <a:cubicBezTo>
                  <a:pt x="3402762" y="1437436"/>
                  <a:pt x="3385400" y="1375069"/>
                  <a:pt x="3364299" y="1313685"/>
                </a:cubicBezTo>
                <a:cubicBezTo>
                  <a:pt x="3353921" y="1283484"/>
                  <a:pt x="3350921" y="1286534"/>
                  <a:pt x="3382399" y="1274779"/>
                </a:cubicBezTo>
                <a:cubicBezTo>
                  <a:pt x="3384367" y="1273992"/>
                  <a:pt x="3386384" y="1273353"/>
                  <a:pt x="3388400" y="1272615"/>
                </a:cubicBezTo>
                <a:cubicBezTo>
                  <a:pt x="3425929" y="1259236"/>
                  <a:pt x="3426076" y="1259187"/>
                  <a:pt x="3438716" y="1296273"/>
                </a:cubicBezTo>
                <a:cubicBezTo>
                  <a:pt x="3467933" y="1381954"/>
                  <a:pt x="3489969" y="1469455"/>
                  <a:pt x="3504970" y="1558727"/>
                </a:cubicBezTo>
                <a:cubicBezTo>
                  <a:pt x="3508610" y="1580467"/>
                  <a:pt x="3508265" y="1580959"/>
                  <a:pt x="3487017" y="1584648"/>
                </a:cubicBezTo>
                <a:cubicBezTo>
                  <a:pt x="3450915" y="1590944"/>
                  <a:pt x="3414862" y="1597535"/>
                  <a:pt x="3378612" y="1603043"/>
                </a:cubicBezTo>
                <a:cubicBezTo>
                  <a:pt x="3364102" y="1605257"/>
                  <a:pt x="3359134" y="1610618"/>
                  <a:pt x="3361446" y="1626111"/>
                </a:cubicBezTo>
                <a:cubicBezTo>
                  <a:pt x="3375317" y="1719466"/>
                  <a:pt x="3378071" y="1813361"/>
                  <a:pt x="3374727" y="1907552"/>
                </a:cubicBezTo>
                <a:cubicBezTo>
                  <a:pt x="3373596" y="1939916"/>
                  <a:pt x="3373448" y="1939965"/>
                  <a:pt x="3341526" y="1937949"/>
                </a:cubicBezTo>
                <a:cubicBezTo>
                  <a:pt x="3331985" y="1937358"/>
                  <a:pt x="3322442" y="1936178"/>
                  <a:pt x="3312901" y="1935981"/>
                </a:cubicBezTo>
                <a:cubicBezTo>
                  <a:pt x="3300259" y="1935735"/>
                  <a:pt x="3297160" y="1929488"/>
                  <a:pt x="3297652" y="1917586"/>
                </a:cubicBezTo>
                <a:cubicBezTo>
                  <a:pt x="3300259" y="1853890"/>
                  <a:pt x="3300554" y="1790146"/>
                  <a:pt x="3295734" y="1726450"/>
                </a:cubicBezTo>
                <a:cubicBezTo>
                  <a:pt x="3288308" y="1628620"/>
                  <a:pt x="3270650" y="1532659"/>
                  <a:pt x="3244040" y="1438272"/>
                </a:cubicBezTo>
                <a:cubicBezTo>
                  <a:pt x="3240105" y="1424303"/>
                  <a:pt x="3234253" y="1420909"/>
                  <a:pt x="3220234" y="1425237"/>
                </a:cubicBezTo>
                <a:cubicBezTo>
                  <a:pt x="3160375" y="1443780"/>
                  <a:pt x="3100172" y="1461290"/>
                  <a:pt x="3040117" y="1479342"/>
                </a:cubicBezTo>
                <a:cubicBezTo>
                  <a:pt x="3020000" y="1485391"/>
                  <a:pt x="3019852" y="1485883"/>
                  <a:pt x="3025410" y="1506049"/>
                </a:cubicBezTo>
                <a:cubicBezTo>
                  <a:pt x="3056249" y="1617800"/>
                  <a:pt x="3073022" y="1731566"/>
                  <a:pt x="3071989" y="1847644"/>
                </a:cubicBezTo>
                <a:cubicBezTo>
                  <a:pt x="3070219" y="2051321"/>
                  <a:pt x="3021033" y="2242949"/>
                  <a:pt x="2924678" y="2422427"/>
                </a:cubicBezTo>
                <a:cubicBezTo>
                  <a:pt x="2912726" y="2444610"/>
                  <a:pt x="2912628" y="2444561"/>
                  <a:pt x="2933925" y="2457250"/>
                </a:cubicBezTo>
                <a:cubicBezTo>
                  <a:pt x="2942582" y="2462415"/>
                  <a:pt x="2951239" y="2467628"/>
                  <a:pt x="2959944" y="2472743"/>
                </a:cubicBezTo>
                <a:cubicBezTo>
                  <a:pt x="2977848" y="2483319"/>
                  <a:pt x="2978290" y="2483516"/>
                  <a:pt x="2988177" y="2464432"/>
                </a:cubicBezTo>
                <a:cubicBezTo>
                  <a:pt x="3002785" y="2436149"/>
                  <a:pt x="3017098" y="2407622"/>
                  <a:pt x="3030674" y="2378799"/>
                </a:cubicBezTo>
                <a:cubicBezTo>
                  <a:pt x="3035690" y="2368126"/>
                  <a:pt x="3041346" y="2365864"/>
                  <a:pt x="3051725" y="2370929"/>
                </a:cubicBezTo>
                <a:cubicBezTo>
                  <a:pt x="3064119" y="2376930"/>
                  <a:pt x="3076760" y="2382685"/>
                  <a:pt x="3089794" y="2387210"/>
                </a:cubicBezTo>
                <a:cubicBezTo>
                  <a:pt x="3103468" y="2391981"/>
                  <a:pt x="3106075" y="2398277"/>
                  <a:pt x="3099730" y="2411999"/>
                </a:cubicBezTo>
                <a:cubicBezTo>
                  <a:pt x="3048184" y="2522962"/>
                  <a:pt x="2984341" y="2626105"/>
                  <a:pt x="2906234" y="2720344"/>
                </a:cubicBezTo>
                <a:cubicBezTo>
                  <a:pt x="2900479" y="2727329"/>
                  <a:pt x="2895215" y="2734804"/>
                  <a:pt x="2888675" y="2740953"/>
                </a:cubicBezTo>
                <a:cubicBezTo>
                  <a:pt x="2877263" y="2751576"/>
                  <a:pt x="2876525" y="2760479"/>
                  <a:pt x="2889560" y="2770611"/>
                </a:cubicBezTo>
                <a:cubicBezTo>
                  <a:pt x="2900036" y="2778727"/>
                  <a:pt x="2909775" y="2787974"/>
                  <a:pt x="2918776" y="2797664"/>
                </a:cubicBezTo>
                <a:cubicBezTo>
                  <a:pt x="2927728" y="2807255"/>
                  <a:pt x="2933630" y="2805435"/>
                  <a:pt x="2941647" y="2796188"/>
                </a:cubicBezTo>
                <a:cubicBezTo>
                  <a:pt x="3007113" y="2720295"/>
                  <a:pt x="3064710" y="2638893"/>
                  <a:pt x="3113797" y="2551489"/>
                </a:cubicBezTo>
                <a:cubicBezTo>
                  <a:pt x="3125454" y="2530733"/>
                  <a:pt x="3125405" y="2530684"/>
                  <a:pt x="3147046" y="2542095"/>
                </a:cubicBezTo>
                <a:cubicBezTo>
                  <a:pt x="3157424" y="2547555"/>
                  <a:pt x="3167459" y="2553654"/>
                  <a:pt x="3178181" y="2558228"/>
                </a:cubicBezTo>
                <a:cubicBezTo>
                  <a:pt x="3190822" y="2563639"/>
                  <a:pt x="3191068" y="2570229"/>
                  <a:pt x="3184723" y="2581542"/>
                </a:cubicBezTo>
                <a:cubicBezTo>
                  <a:pt x="3142373" y="2657337"/>
                  <a:pt x="3094221" y="2729197"/>
                  <a:pt x="3039969" y="2796926"/>
                </a:cubicBezTo>
                <a:cubicBezTo>
                  <a:pt x="2985373" y="2865097"/>
                  <a:pt x="2925416" y="2928203"/>
                  <a:pt x="2860147" y="2986242"/>
                </a:cubicBezTo>
                <a:cubicBezTo>
                  <a:pt x="2844063" y="3000554"/>
                  <a:pt x="2843965" y="3000554"/>
                  <a:pt x="2830144" y="2985012"/>
                </a:cubicBezTo>
                <a:cubicBezTo>
                  <a:pt x="2820995" y="2974682"/>
                  <a:pt x="2812240" y="2963911"/>
                  <a:pt x="2802895" y="2953778"/>
                </a:cubicBezTo>
                <a:cubicBezTo>
                  <a:pt x="2796008" y="2946303"/>
                  <a:pt x="2796549" y="2940646"/>
                  <a:pt x="2804174" y="2933809"/>
                </a:cubicBezTo>
                <a:cubicBezTo>
                  <a:pt x="2825078" y="2915020"/>
                  <a:pt x="2845194" y="2895248"/>
                  <a:pt x="2866197" y="2876508"/>
                </a:cubicBezTo>
                <a:cubicBezTo>
                  <a:pt x="2875935" y="2867803"/>
                  <a:pt x="2876328" y="2861507"/>
                  <a:pt x="2866541" y="2852161"/>
                </a:cubicBezTo>
                <a:cubicBezTo>
                  <a:pt x="2838062" y="2825060"/>
                  <a:pt x="2810715" y="2796778"/>
                  <a:pt x="2782335" y="2769579"/>
                </a:cubicBezTo>
                <a:cubicBezTo>
                  <a:pt x="2772842" y="2760479"/>
                  <a:pt x="2773088" y="2754134"/>
                  <a:pt x="2782138" y="2744740"/>
                </a:cubicBezTo>
                <a:cubicBezTo>
                  <a:pt x="2836144" y="2688767"/>
                  <a:pt x="2884691" y="2628416"/>
                  <a:pt x="2928269" y="2563983"/>
                </a:cubicBezTo>
                <a:cubicBezTo>
                  <a:pt x="2935892" y="2552670"/>
                  <a:pt x="2936482" y="2545932"/>
                  <a:pt x="2923154" y="2539341"/>
                </a:cubicBezTo>
                <a:cubicBezTo>
                  <a:pt x="2909825" y="2532750"/>
                  <a:pt x="2897380" y="2524487"/>
                  <a:pt x="2884740" y="2516617"/>
                </a:cubicBezTo>
                <a:cubicBezTo>
                  <a:pt x="2877214" y="2511944"/>
                  <a:pt x="2870870" y="2511403"/>
                  <a:pt x="2866000" y="2519913"/>
                </a:cubicBezTo>
                <a:cubicBezTo>
                  <a:pt x="2860540" y="2529454"/>
                  <a:pt x="2854195" y="2528274"/>
                  <a:pt x="2846424" y="2522569"/>
                </a:cubicBezTo>
                <a:cubicBezTo>
                  <a:pt x="2834422" y="2513764"/>
                  <a:pt x="2822323" y="2505010"/>
                  <a:pt x="2809683" y="2497238"/>
                </a:cubicBezTo>
                <a:cubicBezTo>
                  <a:pt x="2798320" y="2490302"/>
                  <a:pt x="2798123" y="2483417"/>
                  <a:pt x="2805206" y="2472743"/>
                </a:cubicBezTo>
                <a:cubicBezTo>
                  <a:pt x="2843227" y="2415491"/>
                  <a:pt x="2877165" y="2355780"/>
                  <a:pt x="2902496" y="2291937"/>
                </a:cubicBezTo>
                <a:cubicBezTo>
                  <a:pt x="3065103" y="1882222"/>
                  <a:pt x="3017245" y="1498278"/>
                  <a:pt x="2759759" y="1140502"/>
                </a:cubicBezTo>
                <a:cubicBezTo>
                  <a:pt x="2746577" y="1122156"/>
                  <a:pt x="2746135" y="1122500"/>
                  <a:pt x="2728576" y="1137699"/>
                </a:cubicBezTo>
                <a:cubicBezTo>
                  <a:pt x="2719722" y="1145371"/>
                  <a:pt x="2711360" y="1153684"/>
                  <a:pt x="2701867" y="1160422"/>
                </a:cubicBezTo>
                <a:cubicBezTo>
                  <a:pt x="2690457" y="1168538"/>
                  <a:pt x="2690850" y="1175523"/>
                  <a:pt x="2699162" y="1186343"/>
                </a:cubicBezTo>
                <a:cubicBezTo>
                  <a:pt x="2761431" y="1267352"/>
                  <a:pt x="2810961" y="1355640"/>
                  <a:pt x="2847555" y="1451011"/>
                </a:cubicBezTo>
                <a:cubicBezTo>
                  <a:pt x="2918481" y="1635949"/>
                  <a:pt x="2936925" y="1826150"/>
                  <a:pt x="2904070" y="2021368"/>
                </a:cubicBezTo>
                <a:cubicBezTo>
                  <a:pt x="2900282" y="2043895"/>
                  <a:pt x="2899790" y="2044042"/>
                  <a:pt x="2877263" y="2039468"/>
                </a:cubicBezTo>
                <a:cubicBezTo>
                  <a:pt x="2864278" y="2036812"/>
                  <a:pt x="2851343" y="2033811"/>
                  <a:pt x="2838308" y="2031204"/>
                </a:cubicBezTo>
                <a:cubicBezTo>
                  <a:pt x="2829209" y="2029384"/>
                  <a:pt x="2826012" y="2024073"/>
                  <a:pt x="2827537" y="2015121"/>
                </a:cubicBezTo>
                <a:cubicBezTo>
                  <a:pt x="2829652" y="2002579"/>
                  <a:pt x="2831373" y="1989937"/>
                  <a:pt x="2833389" y="1977346"/>
                </a:cubicBezTo>
                <a:cubicBezTo>
                  <a:pt x="2834914" y="1967804"/>
                  <a:pt x="2830931" y="1963624"/>
                  <a:pt x="2821389" y="1963132"/>
                </a:cubicBezTo>
                <a:cubicBezTo>
                  <a:pt x="2807568" y="1962394"/>
                  <a:pt x="2793746" y="1961656"/>
                  <a:pt x="2780072" y="1959836"/>
                </a:cubicBezTo>
                <a:cubicBezTo>
                  <a:pt x="2764432" y="1957770"/>
                  <a:pt x="2758480" y="1964362"/>
                  <a:pt x="2756316" y="1979511"/>
                </a:cubicBezTo>
                <a:cubicBezTo>
                  <a:pt x="2746086" y="2050288"/>
                  <a:pt x="2727297" y="2118902"/>
                  <a:pt x="2700146" y="2185057"/>
                </a:cubicBezTo>
                <a:cubicBezTo>
                  <a:pt x="2622334" y="2374520"/>
                  <a:pt x="2495730" y="2522716"/>
                  <a:pt x="2321958" y="2630777"/>
                </a:cubicBezTo>
                <a:cubicBezTo>
                  <a:pt x="2302628" y="2642778"/>
                  <a:pt x="2302480" y="2642582"/>
                  <a:pt x="2290577" y="2623350"/>
                </a:cubicBezTo>
                <a:cubicBezTo>
                  <a:pt x="2271296" y="2592166"/>
                  <a:pt x="2251474" y="2561278"/>
                  <a:pt x="2232981" y="2529651"/>
                </a:cubicBezTo>
                <a:cubicBezTo>
                  <a:pt x="2225407" y="2516666"/>
                  <a:pt x="2218570" y="2514945"/>
                  <a:pt x="2205241" y="2522126"/>
                </a:cubicBezTo>
                <a:cubicBezTo>
                  <a:pt x="2143464" y="2555351"/>
                  <a:pt x="2079559" y="2579538"/>
                  <a:pt x="2013577" y="2594743"/>
                </a:cubicBezTo>
                <a:lnTo>
                  <a:pt x="1914171" y="2610640"/>
                </a:lnTo>
                <a:lnTo>
                  <a:pt x="1914171" y="2533059"/>
                </a:lnTo>
                <a:lnTo>
                  <a:pt x="1960690" y="2527537"/>
                </a:lnTo>
                <a:cubicBezTo>
                  <a:pt x="2131068" y="2496156"/>
                  <a:pt x="2271149" y="2413229"/>
                  <a:pt x="2381718" y="2280084"/>
                </a:cubicBezTo>
                <a:cubicBezTo>
                  <a:pt x="2395490" y="2263459"/>
                  <a:pt x="2395293" y="2263262"/>
                  <a:pt x="2377685" y="2251457"/>
                </a:cubicBezTo>
                <a:cubicBezTo>
                  <a:pt x="2367110" y="2244375"/>
                  <a:pt x="2355994" y="2237981"/>
                  <a:pt x="2345911" y="2230209"/>
                </a:cubicBezTo>
                <a:cubicBezTo>
                  <a:pt x="2335533" y="2222192"/>
                  <a:pt x="2328942" y="2224455"/>
                  <a:pt x="2320974" y="2234193"/>
                </a:cubicBezTo>
                <a:cubicBezTo>
                  <a:pt x="2273706" y="2291888"/>
                  <a:pt x="2217832" y="2339647"/>
                  <a:pt x="2153398" y="2377323"/>
                </a:cubicBezTo>
                <a:cubicBezTo>
                  <a:pt x="2088965" y="2414999"/>
                  <a:pt x="2020081" y="2439854"/>
                  <a:pt x="1949930" y="2452415"/>
                </a:cubicBezTo>
                <a:lnTo>
                  <a:pt x="1914171" y="2455691"/>
                </a:lnTo>
                <a:lnTo>
                  <a:pt x="1914171" y="2379886"/>
                </a:lnTo>
                <a:lnTo>
                  <a:pt x="1961259" y="2372516"/>
                </a:lnTo>
                <a:cubicBezTo>
                  <a:pt x="1985759" y="2366869"/>
                  <a:pt x="2010084" y="2359420"/>
                  <a:pt x="2034222" y="2350124"/>
                </a:cubicBezTo>
                <a:cubicBezTo>
                  <a:pt x="2257672" y="2264049"/>
                  <a:pt x="2396916" y="2050485"/>
                  <a:pt x="2386539" y="1810902"/>
                </a:cubicBezTo>
                <a:cubicBezTo>
                  <a:pt x="2385162" y="1778440"/>
                  <a:pt x="2380882" y="1746223"/>
                  <a:pt x="2372471" y="1714843"/>
                </a:cubicBezTo>
                <a:cubicBezTo>
                  <a:pt x="2368635" y="1700431"/>
                  <a:pt x="2372865" y="1694332"/>
                  <a:pt x="2386736" y="1691529"/>
                </a:cubicBezTo>
                <a:cubicBezTo>
                  <a:pt x="2400261" y="1688774"/>
                  <a:pt x="2413639" y="1685085"/>
                  <a:pt x="2426773" y="1680855"/>
                </a:cubicBezTo>
                <a:cubicBezTo>
                  <a:pt x="2438134" y="1677216"/>
                  <a:pt x="2443201" y="1680756"/>
                  <a:pt x="2445906" y="1692168"/>
                </a:cubicBezTo>
                <a:cubicBezTo>
                  <a:pt x="2460661" y="1754683"/>
                  <a:pt x="2466711" y="1817887"/>
                  <a:pt x="2462039" y="1882025"/>
                </a:cubicBezTo>
                <a:cubicBezTo>
                  <a:pt x="2455251" y="1975182"/>
                  <a:pt x="2429429" y="2062684"/>
                  <a:pt x="2383243" y="2143889"/>
                </a:cubicBezTo>
                <a:cubicBezTo>
                  <a:pt x="2376554" y="2155693"/>
                  <a:pt x="2379702" y="2161497"/>
                  <a:pt x="2390277" y="2167940"/>
                </a:cubicBezTo>
                <a:cubicBezTo>
                  <a:pt x="2422051" y="2187221"/>
                  <a:pt x="2453431" y="2207240"/>
                  <a:pt x="2484861" y="2227111"/>
                </a:cubicBezTo>
                <a:cubicBezTo>
                  <a:pt x="2503945" y="2239161"/>
                  <a:pt x="2503994" y="2239358"/>
                  <a:pt x="2491353" y="2258836"/>
                </a:cubicBezTo>
                <a:cubicBezTo>
                  <a:pt x="2440495" y="2337139"/>
                  <a:pt x="2378128" y="2404819"/>
                  <a:pt x="2302776" y="2460103"/>
                </a:cubicBezTo>
                <a:cubicBezTo>
                  <a:pt x="2289692" y="2469743"/>
                  <a:pt x="2288266" y="2477219"/>
                  <a:pt x="2297906" y="2489466"/>
                </a:cubicBezTo>
                <a:cubicBezTo>
                  <a:pt x="2305776" y="2499451"/>
                  <a:pt x="2312661" y="2510321"/>
                  <a:pt x="2318859" y="2521438"/>
                </a:cubicBezTo>
                <a:cubicBezTo>
                  <a:pt x="2325500" y="2533242"/>
                  <a:pt x="2332139" y="2533586"/>
                  <a:pt x="2342714" y="2525717"/>
                </a:cubicBezTo>
                <a:cubicBezTo>
                  <a:pt x="2400507" y="2482630"/>
                  <a:pt x="2452791" y="2433739"/>
                  <a:pt x="2498337" y="2377865"/>
                </a:cubicBezTo>
                <a:cubicBezTo>
                  <a:pt x="2611513" y="2239063"/>
                  <a:pt x="2674667" y="2080046"/>
                  <a:pt x="2689325" y="1901650"/>
                </a:cubicBezTo>
                <a:cubicBezTo>
                  <a:pt x="2691096" y="1880057"/>
                  <a:pt x="2691588" y="1879221"/>
                  <a:pt x="2713131" y="1880303"/>
                </a:cubicBezTo>
                <a:cubicBezTo>
                  <a:pt x="2749184" y="1882123"/>
                  <a:pt x="2785237" y="1884829"/>
                  <a:pt x="2821290" y="1886599"/>
                </a:cubicBezTo>
                <a:cubicBezTo>
                  <a:pt x="2840915" y="1887583"/>
                  <a:pt x="2842538" y="1885763"/>
                  <a:pt x="2843079" y="1866679"/>
                </a:cubicBezTo>
                <a:cubicBezTo>
                  <a:pt x="2847851" y="1696398"/>
                  <a:pt x="2811060" y="1535512"/>
                  <a:pt x="2734526" y="1383430"/>
                </a:cubicBezTo>
                <a:cubicBezTo>
                  <a:pt x="2727789" y="1370002"/>
                  <a:pt x="2721640" y="1368674"/>
                  <a:pt x="2709098" y="1376200"/>
                </a:cubicBezTo>
                <a:cubicBezTo>
                  <a:pt x="2676291" y="1395874"/>
                  <a:pt x="2642550" y="1413974"/>
                  <a:pt x="2609645" y="1433452"/>
                </a:cubicBezTo>
                <a:cubicBezTo>
                  <a:pt x="2598184" y="1440239"/>
                  <a:pt x="2591692" y="1439993"/>
                  <a:pt x="2584560" y="1427205"/>
                </a:cubicBezTo>
                <a:cubicBezTo>
                  <a:pt x="2501633" y="1279107"/>
                  <a:pt x="2385211" y="1164996"/>
                  <a:pt x="2235342" y="1085267"/>
                </a:cubicBezTo>
                <a:cubicBezTo>
                  <a:pt x="2224423" y="1079462"/>
                  <a:pt x="2221767" y="1073905"/>
                  <a:pt x="2228014" y="1062985"/>
                </a:cubicBezTo>
                <a:cubicBezTo>
                  <a:pt x="2235145" y="1050542"/>
                  <a:pt x="2241687" y="1037704"/>
                  <a:pt x="2247294" y="1024522"/>
                </a:cubicBezTo>
                <a:cubicBezTo>
                  <a:pt x="2252557" y="1012128"/>
                  <a:pt x="2259000" y="1010997"/>
                  <a:pt x="2270558" y="1017194"/>
                </a:cubicBezTo>
                <a:cubicBezTo>
                  <a:pt x="2332139" y="1050198"/>
                  <a:pt x="2389686" y="1089054"/>
                  <a:pt x="2442807" y="1134502"/>
                </a:cubicBezTo>
                <a:cubicBezTo>
                  <a:pt x="2507831" y="1190081"/>
                  <a:pt x="2564246" y="1253433"/>
                  <a:pt x="2611415" y="1324751"/>
                </a:cubicBezTo>
                <a:cubicBezTo>
                  <a:pt x="2619383" y="1336851"/>
                  <a:pt x="2626319" y="1339015"/>
                  <a:pt x="2638123" y="1330752"/>
                </a:cubicBezTo>
                <a:cubicBezTo>
                  <a:pt x="2648993" y="1323128"/>
                  <a:pt x="2660502" y="1316341"/>
                  <a:pt x="2672307" y="1310291"/>
                </a:cubicBezTo>
                <a:cubicBezTo>
                  <a:pt x="2684111" y="1304241"/>
                  <a:pt x="2685440" y="1297994"/>
                  <a:pt x="2677914" y="1286780"/>
                </a:cubicBezTo>
                <a:cubicBezTo>
                  <a:pt x="2644025" y="1236365"/>
                  <a:pt x="2606792" y="1188606"/>
                  <a:pt x="2564443" y="1145125"/>
                </a:cubicBezTo>
                <a:cubicBezTo>
                  <a:pt x="2387867" y="963827"/>
                  <a:pt x="2173663" y="860882"/>
                  <a:pt x="1921440" y="838306"/>
                </a:cubicBezTo>
                <a:lnTo>
                  <a:pt x="1914171" y="838233"/>
                </a:lnTo>
                <a:close/>
                <a:moveTo>
                  <a:pt x="1369528" y="380136"/>
                </a:moveTo>
                <a:cubicBezTo>
                  <a:pt x="1373020" y="381888"/>
                  <a:pt x="1375332" y="385799"/>
                  <a:pt x="1376905" y="392242"/>
                </a:cubicBezTo>
                <a:cubicBezTo>
                  <a:pt x="1379807" y="404095"/>
                  <a:pt x="1384185" y="415556"/>
                  <a:pt x="1387923" y="427213"/>
                </a:cubicBezTo>
                <a:cubicBezTo>
                  <a:pt x="1394662" y="448313"/>
                  <a:pt x="1394662" y="448363"/>
                  <a:pt x="1374200" y="455298"/>
                </a:cubicBezTo>
                <a:cubicBezTo>
                  <a:pt x="1276173" y="488400"/>
                  <a:pt x="1182770" y="531536"/>
                  <a:pt x="1093892" y="584459"/>
                </a:cubicBezTo>
                <a:cubicBezTo>
                  <a:pt x="974863" y="655336"/>
                  <a:pt x="868425" y="741853"/>
                  <a:pt x="773300" y="842486"/>
                </a:cubicBezTo>
                <a:cubicBezTo>
                  <a:pt x="762970" y="853357"/>
                  <a:pt x="761003" y="860587"/>
                  <a:pt x="774382" y="869883"/>
                </a:cubicBezTo>
                <a:cubicBezTo>
                  <a:pt x="784809" y="877113"/>
                  <a:pt x="794499" y="885672"/>
                  <a:pt x="803499" y="894624"/>
                </a:cubicBezTo>
                <a:cubicBezTo>
                  <a:pt x="813731" y="904805"/>
                  <a:pt x="821059" y="903968"/>
                  <a:pt x="830749" y="893197"/>
                </a:cubicBezTo>
                <a:cubicBezTo>
                  <a:pt x="870638" y="848881"/>
                  <a:pt x="914463" y="808598"/>
                  <a:pt x="960599" y="770922"/>
                </a:cubicBezTo>
                <a:cubicBezTo>
                  <a:pt x="1178588" y="592919"/>
                  <a:pt x="1427222" y="488793"/>
                  <a:pt x="1707580" y="461101"/>
                </a:cubicBezTo>
                <a:lnTo>
                  <a:pt x="1766125" y="457729"/>
                </a:lnTo>
                <a:lnTo>
                  <a:pt x="1766125" y="534503"/>
                </a:lnTo>
                <a:lnTo>
                  <a:pt x="1657854" y="543438"/>
                </a:lnTo>
                <a:cubicBezTo>
                  <a:pt x="1642606" y="545504"/>
                  <a:pt x="1637245" y="550865"/>
                  <a:pt x="1641327" y="565965"/>
                </a:cubicBezTo>
                <a:cubicBezTo>
                  <a:pt x="1644425" y="577228"/>
                  <a:pt x="1646049" y="588886"/>
                  <a:pt x="1648262" y="600346"/>
                </a:cubicBezTo>
                <a:cubicBezTo>
                  <a:pt x="1650279" y="610872"/>
                  <a:pt x="1651066" y="621987"/>
                  <a:pt x="1667100" y="619725"/>
                </a:cubicBezTo>
                <a:cubicBezTo>
                  <a:pt x="1673642" y="618790"/>
                  <a:pt x="1675315" y="625185"/>
                  <a:pt x="1676052" y="630743"/>
                </a:cubicBezTo>
                <a:cubicBezTo>
                  <a:pt x="1678020" y="645449"/>
                  <a:pt x="1679446" y="660303"/>
                  <a:pt x="1682200" y="674912"/>
                </a:cubicBezTo>
                <a:cubicBezTo>
                  <a:pt x="1684905" y="689126"/>
                  <a:pt x="1679839" y="694832"/>
                  <a:pt x="1665575" y="696848"/>
                </a:cubicBezTo>
                <a:cubicBezTo>
                  <a:pt x="1611324" y="704472"/>
                  <a:pt x="1558056" y="716867"/>
                  <a:pt x="1505575" y="732754"/>
                </a:cubicBezTo>
                <a:cubicBezTo>
                  <a:pt x="1451569" y="749083"/>
                  <a:pt x="1399186" y="769544"/>
                  <a:pt x="1347886" y="793055"/>
                </a:cubicBezTo>
                <a:cubicBezTo>
                  <a:pt x="1334901" y="799006"/>
                  <a:pt x="1332442" y="805155"/>
                  <a:pt x="1340311" y="817058"/>
                </a:cubicBezTo>
                <a:cubicBezTo>
                  <a:pt x="1347296" y="827682"/>
                  <a:pt x="1353542" y="838945"/>
                  <a:pt x="1358755" y="850553"/>
                </a:cubicBezTo>
                <a:cubicBezTo>
                  <a:pt x="1364855" y="864226"/>
                  <a:pt x="1372282" y="866342"/>
                  <a:pt x="1386005" y="859750"/>
                </a:cubicBezTo>
                <a:cubicBezTo>
                  <a:pt x="1460570" y="823894"/>
                  <a:pt x="1538578" y="797187"/>
                  <a:pt x="1619784" y="781841"/>
                </a:cubicBezTo>
                <a:cubicBezTo>
                  <a:pt x="1664346" y="773424"/>
                  <a:pt x="1708263" y="767398"/>
                  <a:pt x="1751533" y="763764"/>
                </a:cubicBezTo>
                <a:lnTo>
                  <a:pt x="1766125" y="763338"/>
                </a:lnTo>
                <a:lnTo>
                  <a:pt x="1766125" y="838316"/>
                </a:lnTo>
                <a:lnTo>
                  <a:pt x="1633015" y="856947"/>
                </a:lnTo>
                <a:cubicBezTo>
                  <a:pt x="1613095" y="861128"/>
                  <a:pt x="1613095" y="861423"/>
                  <a:pt x="1618800" y="881195"/>
                </a:cubicBezTo>
                <a:cubicBezTo>
                  <a:pt x="1621849" y="891918"/>
                  <a:pt x="1624948" y="902640"/>
                  <a:pt x="1628194" y="913314"/>
                </a:cubicBezTo>
                <a:cubicBezTo>
                  <a:pt x="1631047" y="922757"/>
                  <a:pt x="1632031" y="933431"/>
                  <a:pt x="1646295" y="933480"/>
                </a:cubicBezTo>
                <a:cubicBezTo>
                  <a:pt x="1651902" y="933480"/>
                  <a:pt x="1652345" y="940218"/>
                  <a:pt x="1653329" y="944743"/>
                </a:cubicBezTo>
                <a:cubicBezTo>
                  <a:pt x="1656526" y="959253"/>
                  <a:pt x="1658985" y="973960"/>
                  <a:pt x="1662673" y="988371"/>
                </a:cubicBezTo>
                <a:cubicBezTo>
                  <a:pt x="1665871" y="1000864"/>
                  <a:pt x="1661936" y="1006668"/>
                  <a:pt x="1649197" y="1009472"/>
                </a:cubicBezTo>
                <a:cubicBezTo>
                  <a:pt x="1588256" y="1022948"/>
                  <a:pt x="1529823" y="1043803"/>
                  <a:pt x="1473506" y="1070708"/>
                </a:cubicBezTo>
                <a:cubicBezTo>
                  <a:pt x="1414287" y="1098989"/>
                  <a:pt x="1359395" y="1134158"/>
                  <a:pt x="1307750" y="1174637"/>
                </a:cubicBezTo>
                <a:cubicBezTo>
                  <a:pt x="1295307" y="1184326"/>
                  <a:pt x="1295405" y="1190967"/>
                  <a:pt x="1305389" y="1202377"/>
                </a:cubicBezTo>
                <a:cubicBezTo>
                  <a:pt x="1330523" y="1231200"/>
                  <a:pt x="1354034" y="1261449"/>
                  <a:pt x="1379118" y="1290322"/>
                </a:cubicBezTo>
                <a:cubicBezTo>
                  <a:pt x="1388316" y="1300896"/>
                  <a:pt x="1387382" y="1306946"/>
                  <a:pt x="1377151" y="1316144"/>
                </a:cubicBezTo>
                <a:cubicBezTo>
                  <a:pt x="1250449" y="1429714"/>
                  <a:pt x="1174113" y="1570778"/>
                  <a:pt x="1148586" y="1739091"/>
                </a:cubicBezTo>
                <a:cubicBezTo>
                  <a:pt x="1146372" y="1753748"/>
                  <a:pt x="1144848" y="1768602"/>
                  <a:pt x="1143618" y="1783407"/>
                </a:cubicBezTo>
                <a:cubicBezTo>
                  <a:pt x="1142782" y="1793294"/>
                  <a:pt x="1138158" y="1797819"/>
                  <a:pt x="1128272" y="1797229"/>
                </a:cubicBezTo>
                <a:cubicBezTo>
                  <a:pt x="1113959" y="1796343"/>
                  <a:pt x="1099646" y="1794917"/>
                  <a:pt x="1085333" y="1794917"/>
                </a:cubicBezTo>
                <a:cubicBezTo>
                  <a:pt x="1070282" y="1794917"/>
                  <a:pt x="1066101" y="1787637"/>
                  <a:pt x="1067479" y="1773816"/>
                </a:cubicBezTo>
                <a:cubicBezTo>
                  <a:pt x="1071266" y="1736238"/>
                  <a:pt x="1076578" y="1698956"/>
                  <a:pt x="1085284" y="1662164"/>
                </a:cubicBezTo>
                <a:cubicBezTo>
                  <a:pt x="1117205" y="1527298"/>
                  <a:pt x="1180704" y="1409302"/>
                  <a:pt x="1275485" y="1308323"/>
                </a:cubicBezTo>
                <a:cubicBezTo>
                  <a:pt x="1286551" y="1296568"/>
                  <a:pt x="1286896" y="1288993"/>
                  <a:pt x="1275042" y="1278615"/>
                </a:cubicBezTo>
                <a:cubicBezTo>
                  <a:pt x="1265500" y="1270254"/>
                  <a:pt x="1256892" y="1260662"/>
                  <a:pt x="1248875" y="1250776"/>
                </a:cubicBezTo>
                <a:cubicBezTo>
                  <a:pt x="1240169" y="1240103"/>
                  <a:pt x="1233677" y="1241529"/>
                  <a:pt x="1224725" y="1250973"/>
                </a:cubicBezTo>
                <a:cubicBezTo>
                  <a:pt x="1166194" y="1312750"/>
                  <a:pt x="1117254" y="1381265"/>
                  <a:pt x="1079234" y="1457405"/>
                </a:cubicBezTo>
                <a:cubicBezTo>
                  <a:pt x="857899" y="1900371"/>
                  <a:pt x="1058182" y="2435904"/>
                  <a:pt x="1515953" y="2625416"/>
                </a:cubicBezTo>
                <a:cubicBezTo>
                  <a:pt x="1527216" y="2630088"/>
                  <a:pt x="1538726" y="2634171"/>
                  <a:pt x="1550039" y="2638843"/>
                </a:cubicBezTo>
                <a:cubicBezTo>
                  <a:pt x="1559875" y="2642926"/>
                  <a:pt x="1564892" y="2639335"/>
                  <a:pt x="1567401" y="2629547"/>
                </a:cubicBezTo>
                <a:cubicBezTo>
                  <a:pt x="1571090" y="2615136"/>
                  <a:pt x="1574779" y="2600675"/>
                  <a:pt x="1579550" y="2586609"/>
                </a:cubicBezTo>
                <a:cubicBezTo>
                  <a:pt x="1583780" y="2574115"/>
                  <a:pt x="1579304" y="2568655"/>
                  <a:pt x="1567598" y="2564278"/>
                </a:cubicBezTo>
                <a:cubicBezTo>
                  <a:pt x="1492295" y="2536291"/>
                  <a:pt x="1423435" y="2496648"/>
                  <a:pt x="1360526" y="2446774"/>
                </a:cubicBezTo>
                <a:cubicBezTo>
                  <a:pt x="1346361" y="2435608"/>
                  <a:pt x="1333130" y="2423263"/>
                  <a:pt x="1319161" y="2411802"/>
                </a:cubicBezTo>
                <a:cubicBezTo>
                  <a:pt x="1310554" y="2404769"/>
                  <a:pt x="1310751" y="2398424"/>
                  <a:pt x="1318472" y="2390751"/>
                </a:cubicBezTo>
                <a:cubicBezTo>
                  <a:pt x="1329048" y="2380275"/>
                  <a:pt x="1339425" y="2369552"/>
                  <a:pt x="1349066" y="2358239"/>
                </a:cubicBezTo>
                <a:cubicBezTo>
                  <a:pt x="1357231" y="2348697"/>
                  <a:pt x="1363871" y="2349189"/>
                  <a:pt x="1372823" y="2357453"/>
                </a:cubicBezTo>
                <a:cubicBezTo>
                  <a:pt x="1404105" y="2386423"/>
                  <a:pt x="1438338" y="2411556"/>
                  <a:pt x="1474588" y="2433985"/>
                </a:cubicBezTo>
                <a:cubicBezTo>
                  <a:pt x="1530561" y="2468612"/>
                  <a:pt x="1590322" y="2494533"/>
                  <a:pt x="1653673" y="2512190"/>
                </a:cubicBezTo>
                <a:cubicBezTo>
                  <a:pt x="1673987" y="2517896"/>
                  <a:pt x="1674626" y="2518535"/>
                  <a:pt x="1669707" y="2538455"/>
                </a:cubicBezTo>
                <a:cubicBezTo>
                  <a:pt x="1660903" y="2574017"/>
                  <a:pt x="1651607" y="2609479"/>
                  <a:pt x="1642310" y="2644943"/>
                </a:cubicBezTo>
                <a:cubicBezTo>
                  <a:pt x="1637048" y="2664961"/>
                  <a:pt x="1637344" y="2665797"/>
                  <a:pt x="1657903" y="2670223"/>
                </a:cubicBezTo>
                <a:lnTo>
                  <a:pt x="1766125" y="2685578"/>
                </a:lnTo>
                <a:lnTo>
                  <a:pt x="1766125" y="2763575"/>
                </a:lnTo>
                <a:lnTo>
                  <a:pt x="1670529" y="2751547"/>
                </a:lnTo>
                <a:cubicBezTo>
                  <a:pt x="1512721" y="2723012"/>
                  <a:pt x="1367290" y="2652647"/>
                  <a:pt x="1234366" y="2540472"/>
                </a:cubicBezTo>
                <a:cubicBezTo>
                  <a:pt x="1167768" y="2484253"/>
                  <a:pt x="1111156" y="2418836"/>
                  <a:pt x="1064035" y="2345501"/>
                </a:cubicBezTo>
                <a:cubicBezTo>
                  <a:pt x="1054838" y="2331236"/>
                  <a:pt x="1047017" y="2329613"/>
                  <a:pt x="1033836" y="2339008"/>
                </a:cubicBezTo>
                <a:cubicBezTo>
                  <a:pt x="1023507" y="2346386"/>
                  <a:pt x="1012293" y="2352681"/>
                  <a:pt x="1000931" y="2358436"/>
                </a:cubicBezTo>
                <a:cubicBezTo>
                  <a:pt x="989520" y="2364191"/>
                  <a:pt x="988831" y="2370486"/>
                  <a:pt x="995717" y="2380914"/>
                </a:cubicBezTo>
                <a:cubicBezTo>
                  <a:pt x="1025130" y="2425280"/>
                  <a:pt x="1057051" y="2467628"/>
                  <a:pt x="1092514" y="2507371"/>
                </a:cubicBezTo>
                <a:cubicBezTo>
                  <a:pt x="1126944" y="2545883"/>
                  <a:pt x="1164128" y="2581542"/>
                  <a:pt x="1204264" y="2613955"/>
                </a:cubicBezTo>
                <a:cubicBezTo>
                  <a:pt x="1214593" y="2622317"/>
                  <a:pt x="1215478" y="2628711"/>
                  <a:pt x="1206920" y="2638499"/>
                </a:cubicBezTo>
                <a:cubicBezTo>
                  <a:pt x="1197869" y="2648877"/>
                  <a:pt x="1189311" y="2659846"/>
                  <a:pt x="1181786" y="2671404"/>
                </a:cubicBezTo>
                <a:cubicBezTo>
                  <a:pt x="1173769" y="2683701"/>
                  <a:pt x="1166981" y="2682520"/>
                  <a:pt x="1156455" y="2673814"/>
                </a:cubicBezTo>
                <a:cubicBezTo>
                  <a:pt x="1060445" y="2594576"/>
                  <a:pt x="979977" y="2501960"/>
                  <a:pt x="915545" y="2395522"/>
                </a:cubicBezTo>
                <a:cubicBezTo>
                  <a:pt x="903986" y="2376438"/>
                  <a:pt x="893805" y="2356518"/>
                  <a:pt x="882590" y="2337237"/>
                </a:cubicBezTo>
                <a:cubicBezTo>
                  <a:pt x="877229" y="2328039"/>
                  <a:pt x="878016" y="2321892"/>
                  <a:pt x="888492" y="2317169"/>
                </a:cubicBezTo>
                <a:cubicBezTo>
                  <a:pt x="902510" y="2310873"/>
                  <a:pt x="916037" y="2303398"/>
                  <a:pt x="929907" y="2296659"/>
                </a:cubicBezTo>
                <a:cubicBezTo>
                  <a:pt x="935514" y="2293954"/>
                  <a:pt x="941072" y="2290216"/>
                  <a:pt x="947466" y="2295872"/>
                </a:cubicBezTo>
                <a:cubicBezTo>
                  <a:pt x="952139" y="2300004"/>
                  <a:pt x="956516" y="2296118"/>
                  <a:pt x="960500" y="2293806"/>
                </a:cubicBezTo>
                <a:cubicBezTo>
                  <a:pt x="973387" y="2286380"/>
                  <a:pt x="985781" y="2277969"/>
                  <a:pt x="999061" y="2271328"/>
                </a:cubicBezTo>
                <a:cubicBezTo>
                  <a:pt x="1012293" y="2264738"/>
                  <a:pt x="1012883" y="2257065"/>
                  <a:pt x="1006685" y="2244621"/>
                </a:cubicBezTo>
                <a:cubicBezTo>
                  <a:pt x="966894" y="2164596"/>
                  <a:pt x="940088" y="2080341"/>
                  <a:pt x="925283" y="1992200"/>
                </a:cubicBezTo>
                <a:cubicBezTo>
                  <a:pt x="910823" y="1906175"/>
                  <a:pt x="909298" y="1819854"/>
                  <a:pt x="918790" y="1733287"/>
                </a:cubicBezTo>
                <a:cubicBezTo>
                  <a:pt x="921102" y="1712186"/>
                  <a:pt x="920561" y="1711055"/>
                  <a:pt x="899313" y="1707760"/>
                </a:cubicBezTo>
                <a:cubicBezTo>
                  <a:pt x="884115" y="1705398"/>
                  <a:pt x="867047" y="1697923"/>
                  <a:pt x="854014" y="1702251"/>
                </a:cubicBezTo>
                <a:cubicBezTo>
                  <a:pt x="832470" y="1709432"/>
                  <a:pt x="813485" y="1701611"/>
                  <a:pt x="793417" y="1701021"/>
                </a:cubicBezTo>
                <a:cubicBezTo>
                  <a:pt x="790269" y="1700922"/>
                  <a:pt x="787121" y="1699841"/>
                  <a:pt x="783973" y="1699496"/>
                </a:cubicBezTo>
                <a:cubicBezTo>
                  <a:pt x="773890" y="1698415"/>
                  <a:pt x="770595" y="1693201"/>
                  <a:pt x="772070" y="1683167"/>
                </a:cubicBezTo>
                <a:cubicBezTo>
                  <a:pt x="782005" y="1615685"/>
                  <a:pt x="797991" y="1549726"/>
                  <a:pt x="820419" y="1485293"/>
                </a:cubicBezTo>
                <a:cubicBezTo>
                  <a:pt x="824207" y="1474423"/>
                  <a:pt x="829814" y="1471128"/>
                  <a:pt x="840733" y="1475506"/>
                </a:cubicBezTo>
                <a:cubicBezTo>
                  <a:pt x="854555" y="1481063"/>
                  <a:pt x="868523" y="1486277"/>
                  <a:pt x="882737" y="1490605"/>
                </a:cubicBezTo>
                <a:cubicBezTo>
                  <a:pt x="894051" y="1494048"/>
                  <a:pt x="896461" y="1499557"/>
                  <a:pt x="892427" y="1510624"/>
                </a:cubicBezTo>
                <a:cubicBezTo>
                  <a:pt x="880967" y="1542053"/>
                  <a:pt x="872163" y="1574369"/>
                  <a:pt x="863850" y="1606831"/>
                </a:cubicBezTo>
                <a:cubicBezTo>
                  <a:pt x="860506" y="1619914"/>
                  <a:pt x="864145" y="1625521"/>
                  <a:pt x="877426" y="1626800"/>
                </a:cubicBezTo>
                <a:cubicBezTo>
                  <a:pt x="889575" y="1627981"/>
                  <a:pt x="901576" y="1630637"/>
                  <a:pt x="913626" y="1632506"/>
                </a:cubicBezTo>
                <a:cubicBezTo>
                  <a:pt x="934826" y="1635801"/>
                  <a:pt x="934924" y="1635801"/>
                  <a:pt x="940284" y="1614258"/>
                </a:cubicBezTo>
                <a:cubicBezTo>
                  <a:pt x="960008" y="1534873"/>
                  <a:pt x="989520" y="1459274"/>
                  <a:pt x="1029950" y="1388250"/>
                </a:cubicBezTo>
                <a:cubicBezTo>
                  <a:pt x="1146717" y="1183146"/>
                  <a:pt x="1316407" y="1040852"/>
                  <a:pt x="1538775" y="961565"/>
                </a:cubicBezTo>
                <a:cubicBezTo>
                  <a:pt x="1560220" y="953892"/>
                  <a:pt x="1560269" y="954138"/>
                  <a:pt x="1554121" y="932792"/>
                </a:cubicBezTo>
                <a:cubicBezTo>
                  <a:pt x="1550727" y="921085"/>
                  <a:pt x="1546792" y="909478"/>
                  <a:pt x="1544038" y="897574"/>
                </a:cubicBezTo>
                <a:cubicBezTo>
                  <a:pt x="1541185" y="885475"/>
                  <a:pt x="1535382" y="882523"/>
                  <a:pt x="1523429" y="886557"/>
                </a:cubicBezTo>
                <a:cubicBezTo>
                  <a:pt x="1487622" y="898656"/>
                  <a:pt x="1452602" y="912527"/>
                  <a:pt x="1418369" y="928463"/>
                </a:cubicBezTo>
                <a:cubicBezTo>
                  <a:pt x="1312276" y="977796"/>
                  <a:pt x="1217740" y="1043852"/>
                  <a:pt x="1134912" y="1126386"/>
                </a:cubicBezTo>
                <a:cubicBezTo>
                  <a:pt x="1123698" y="1137551"/>
                  <a:pt x="1116369" y="1139370"/>
                  <a:pt x="1105647" y="1126828"/>
                </a:cubicBezTo>
                <a:cubicBezTo>
                  <a:pt x="1097432" y="1117188"/>
                  <a:pt x="1087792" y="1108532"/>
                  <a:pt x="1077807" y="1100662"/>
                </a:cubicBezTo>
                <a:cubicBezTo>
                  <a:pt x="1066544" y="1091759"/>
                  <a:pt x="1067331" y="1084922"/>
                  <a:pt x="1077315" y="1075184"/>
                </a:cubicBezTo>
                <a:cubicBezTo>
                  <a:pt x="1138453" y="1015620"/>
                  <a:pt x="1204559" y="962499"/>
                  <a:pt x="1277354" y="917839"/>
                </a:cubicBezTo>
                <a:cubicBezTo>
                  <a:pt x="1302586" y="902345"/>
                  <a:pt x="1302881" y="906920"/>
                  <a:pt x="1287289" y="878392"/>
                </a:cubicBezTo>
                <a:cubicBezTo>
                  <a:pt x="1282665" y="869981"/>
                  <a:pt x="1278042" y="861620"/>
                  <a:pt x="1273419" y="853259"/>
                </a:cubicBezTo>
                <a:cubicBezTo>
                  <a:pt x="1268992" y="845339"/>
                  <a:pt x="1265647" y="836437"/>
                  <a:pt x="1253155" y="843027"/>
                </a:cubicBezTo>
                <a:cubicBezTo>
                  <a:pt x="1247547" y="845979"/>
                  <a:pt x="1245088" y="839486"/>
                  <a:pt x="1242678" y="835601"/>
                </a:cubicBezTo>
                <a:cubicBezTo>
                  <a:pt x="1234513" y="822468"/>
                  <a:pt x="1227381" y="808745"/>
                  <a:pt x="1218478" y="796203"/>
                </a:cubicBezTo>
                <a:cubicBezTo>
                  <a:pt x="1209920" y="784103"/>
                  <a:pt x="1213708" y="778250"/>
                  <a:pt x="1225364" y="771561"/>
                </a:cubicBezTo>
                <a:cubicBezTo>
                  <a:pt x="1328359" y="712489"/>
                  <a:pt x="1437355" y="668468"/>
                  <a:pt x="1552793" y="640579"/>
                </a:cubicBezTo>
                <a:cubicBezTo>
                  <a:pt x="1577140" y="634678"/>
                  <a:pt x="1577189" y="634727"/>
                  <a:pt x="1572467" y="609986"/>
                </a:cubicBezTo>
                <a:cubicBezTo>
                  <a:pt x="1570697" y="600592"/>
                  <a:pt x="1568877" y="591198"/>
                  <a:pt x="1567057" y="581803"/>
                </a:cubicBezTo>
                <a:cubicBezTo>
                  <a:pt x="1563023" y="560899"/>
                  <a:pt x="1562581" y="560554"/>
                  <a:pt x="1542267" y="565277"/>
                </a:cubicBezTo>
                <a:cubicBezTo>
                  <a:pt x="1473801" y="581212"/>
                  <a:pt x="1406908" y="602166"/>
                  <a:pt x="1342180" y="629562"/>
                </a:cubicBezTo>
                <a:cubicBezTo>
                  <a:pt x="1050903" y="752969"/>
                  <a:pt x="830896" y="954581"/>
                  <a:pt x="681421" y="1233316"/>
                </a:cubicBezTo>
                <a:cubicBezTo>
                  <a:pt x="671633" y="1251613"/>
                  <a:pt x="671781" y="1251711"/>
                  <a:pt x="652844" y="1242267"/>
                </a:cubicBezTo>
                <a:cubicBezTo>
                  <a:pt x="643351" y="1237545"/>
                  <a:pt x="633859" y="1232725"/>
                  <a:pt x="624366" y="1227954"/>
                </a:cubicBezTo>
                <a:cubicBezTo>
                  <a:pt x="603806" y="1217576"/>
                  <a:pt x="603708" y="1217527"/>
                  <a:pt x="614037" y="1197705"/>
                </a:cubicBezTo>
                <a:cubicBezTo>
                  <a:pt x="652451" y="1123976"/>
                  <a:pt x="697455" y="1054526"/>
                  <a:pt x="748461" y="988912"/>
                </a:cubicBezTo>
                <a:cubicBezTo>
                  <a:pt x="771529" y="959204"/>
                  <a:pt x="770398" y="966877"/>
                  <a:pt x="744329" y="944252"/>
                </a:cubicBezTo>
                <a:cubicBezTo>
                  <a:pt x="718654" y="921970"/>
                  <a:pt x="692783" y="899886"/>
                  <a:pt x="666223" y="878638"/>
                </a:cubicBezTo>
                <a:cubicBezTo>
                  <a:pt x="655009" y="869637"/>
                  <a:pt x="654025" y="863292"/>
                  <a:pt x="663665" y="851930"/>
                </a:cubicBezTo>
                <a:cubicBezTo>
                  <a:pt x="727164" y="777266"/>
                  <a:pt x="796270" y="708358"/>
                  <a:pt x="872360" y="646482"/>
                </a:cubicBezTo>
                <a:cubicBezTo>
                  <a:pt x="890608" y="631677"/>
                  <a:pt x="890608" y="631677"/>
                  <a:pt x="876590" y="612839"/>
                </a:cubicBezTo>
                <a:cubicBezTo>
                  <a:pt x="869605" y="603444"/>
                  <a:pt x="862079" y="594395"/>
                  <a:pt x="855784" y="584606"/>
                </a:cubicBezTo>
                <a:cubicBezTo>
                  <a:pt x="848554" y="573343"/>
                  <a:pt x="841766" y="573097"/>
                  <a:pt x="831536" y="581458"/>
                </a:cubicBezTo>
                <a:cubicBezTo>
                  <a:pt x="796221" y="610478"/>
                  <a:pt x="761544" y="640235"/>
                  <a:pt x="728541" y="671862"/>
                </a:cubicBezTo>
                <a:cubicBezTo>
                  <a:pt x="575967" y="818090"/>
                  <a:pt x="455708" y="987240"/>
                  <a:pt x="368896" y="1180047"/>
                </a:cubicBezTo>
                <a:cubicBezTo>
                  <a:pt x="359698" y="1200459"/>
                  <a:pt x="359698" y="1200459"/>
                  <a:pt x="338794" y="1191409"/>
                </a:cubicBezTo>
                <a:cubicBezTo>
                  <a:pt x="328072" y="1186786"/>
                  <a:pt x="317595" y="1181523"/>
                  <a:pt x="306578" y="1177637"/>
                </a:cubicBezTo>
                <a:cubicBezTo>
                  <a:pt x="293298" y="1173014"/>
                  <a:pt x="291429" y="1165980"/>
                  <a:pt x="297134" y="1153389"/>
                </a:cubicBezTo>
                <a:cubicBezTo>
                  <a:pt x="326547" y="1088415"/>
                  <a:pt x="359255" y="1025260"/>
                  <a:pt x="396440" y="964418"/>
                </a:cubicBezTo>
                <a:cubicBezTo>
                  <a:pt x="520584" y="761183"/>
                  <a:pt x="679994" y="591099"/>
                  <a:pt x="874868" y="454068"/>
                </a:cubicBezTo>
                <a:cubicBezTo>
                  <a:pt x="887705" y="445067"/>
                  <a:pt x="895231" y="443985"/>
                  <a:pt x="903346" y="458888"/>
                </a:cubicBezTo>
                <a:cubicBezTo>
                  <a:pt x="910183" y="471431"/>
                  <a:pt x="918987" y="482940"/>
                  <a:pt x="927349" y="494597"/>
                </a:cubicBezTo>
                <a:cubicBezTo>
                  <a:pt x="932858" y="502319"/>
                  <a:pt x="932022" y="508025"/>
                  <a:pt x="923906" y="512993"/>
                </a:cubicBezTo>
                <a:cubicBezTo>
                  <a:pt x="902412" y="526076"/>
                  <a:pt x="909249" y="528388"/>
                  <a:pt x="919922" y="543340"/>
                </a:cubicBezTo>
                <a:cubicBezTo>
                  <a:pt x="926414" y="552439"/>
                  <a:pt x="933940" y="560850"/>
                  <a:pt x="939695" y="570343"/>
                </a:cubicBezTo>
                <a:cubicBezTo>
                  <a:pt x="947466" y="583082"/>
                  <a:pt x="954647" y="584410"/>
                  <a:pt x="967435" y="575409"/>
                </a:cubicBezTo>
                <a:cubicBezTo>
                  <a:pt x="1047657" y="518993"/>
                  <a:pt x="1133093" y="471726"/>
                  <a:pt x="1222856" y="432230"/>
                </a:cubicBezTo>
                <a:cubicBezTo>
                  <a:pt x="1266139" y="413195"/>
                  <a:pt x="1310357" y="396521"/>
                  <a:pt x="1355067" y="380978"/>
                </a:cubicBezTo>
                <a:cubicBezTo>
                  <a:pt x="1361363" y="378789"/>
                  <a:pt x="1366035" y="378383"/>
                  <a:pt x="1369528" y="380136"/>
                </a:cubicBezTo>
                <a:close/>
                <a:moveTo>
                  <a:pt x="2183359" y="189253"/>
                </a:moveTo>
                <a:cubicBezTo>
                  <a:pt x="2186562" y="187101"/>
                  <a:pt x="2191616" y="187876"/>
                  <a:pt x="2201109" y="189892"/>
                </a:cubicBezTo>
                <a:cubicBezTo>
                  <a:pt x="2274543" y="205435"/>
                  <a:pt x="2346305" y="226732"/>
                  <a:pt x="2416788" y="252358"/>
                </a:cubicBezTo>
                <a:cubicBezTo>
                  <a:pt x="2457218" y="267064"/>
                  <a:pt x="2496960" y="283541"/>
                  <a:pt x="2536358" y="300953"/>
                </a:cubicBezTo>
                <a:cubicBezTo>
                  <a:pt x="2548950" y="306511"/>
                  <a:pt x="2551900" y="312168"/>
                  <a:pt x="2545654" y="325005"/>
                </a:cubicBezTo>
                <a:cubicBezTo>
                  <a:pt x="2528636" y="359877"/>
                  <a:pt x="2513191" y="395488"/>
                  <a:pt x="2496321" y="430410"/>
                </a:cubicBezTo>
                <a:cubicBezTo>
                  <a:pt x="2490714" y="442017"/>
                  <a:pt x="2492189" y="447821"/>
                  <a:pt x="2504191" y="453773"/>
                </a:cubicBezTo>
                <a:cubicBezTo>
                  <a:pt x="2534636" y="468824"/>
                  <a:pt x="2564246" y="485596"/>
                  <a:pt x="2594446" y="501237"/>
                </a:cubicBezTo>
                <a:cubicBezTo>
                  <a:pt x="2604726" y="506598"/>
                  <a:pt x="2606989" y="512550"/>
                  <a:pt x="2600447" y="522583"/>
                </a:cubicBezTo>
                <a:cubicBezTo>
                  <a:pt x="2592921" y="534142"/>
                  <a:pt x="2585790" y="546094"/>
                  <a:pt x="2579690" y="558439"/>
                </a:cubicBezTo>
                <a:cubicBezTo>
                  <a:pt x="2573345" y="571327"/>
                  <a:pt x="2566460" y="573147"/>
                  <a:pt x="2553622" y="565867"/>
                </a:cubicBezTo>
                <a:cubicBezTo>
                  <a:pt x="2467892" y="517124"/>
                  <a:pt x="2377931" y="477972"/>
                  <a:pt x="2283987" y="447871"/>
                </a:cubicBezTo>
                <a:cubicBezTo>
                  <a:pt x="2206913" y="423179"/>
                  <a:pt x="2128314" y="405227"/>
                  <a:pt x="2048191" y="393521"/>
                </a:cubicBezTo>
                <a:cubicBezTo>
                  <a:pt x="2033632" y="391406"/>
                  <a:pt x="2027386" y="395144"/>
                  <a:pt x="2026746" y="409850"/>
                </a:cubicBezTo>
                <a:cubicBezTo>
                  <a:pt x="2026156" y="423081"/>
                  <a:pt x="2024877" y="436361"/>
                  <a:pt x="2022910" y="449494"/>
                </a:cubicBezTo>
                <a:cubicBezTo>
                  <a:pt x="2020991" y="462331"/>
                  <a:pt x="2025713" y="467348"/>
                  <a:pt x="2038550" y="469119"/>
                </a:cubicBezTo>
                <a:cubicBezTo>
                  <a:pt x="2108148" y="478759"/>
                  <a:pt x="2176417" y="494401"/>
                  <a:pt x="2243655" y="514862"/>
                </a:cubicBezTo>
                <a:cubicBezTo>
                  <a:pt x="2284626" y="527305"/>
                  <a:pt x="2284872" y="527158"/>
                  <a:pt x="2271001" y="566949"/>
                </a:cubicBezTo>
                <a:cubicBezTo>
                  <a:pt x="2257574" y="605363"/>
                  <a:pt x="2263427" y="600887"/>
                  <a:pt x="2226735" y="589574"/>
                </a:cubicBezTo>
                <a:cubicBezTo>
                  <a:pt x="2133627" y="560899"/>
                  <a:pt x="2039670" y="542823"/>
                  <a:pt x="1944858" y="535187"/>
                </a:cubicBezTo>
                <a:lnTo>
                  <a:pt x="1914171" y="534404"/>
                </a:lnTo>
                <a:lnTo>
                  <a:pt x="1914171" y="457361"/>
                </a:lnTo>
                <a:lnTo>
                  <a:pt x="1925621" y="457658"/>
                </a:lnTo>
                <a:cubicBezTo>
                  <a:pt x="1940917" y="458691"/>
                  <a:pt x="1946279" y="453330"/>
                  <a:pt x="1947410" y="438377"/>
                </a:cubicBezTo>
                <a:cubicBezTo>
                  <a:pt x="1950065" y="402374"/>
                  <a:pt x="1953951" y="366419"/>
                  <a:pt x="1957788" y="330514"/>
                </a:cubicBezTo>
                <a:cubicBezTo>
                  <a:pt x="1960149" y="308479"/>
                  <a:pt x="1962067" y="307052"/>
                  <a:pt x="1983512" y="309118"/>
                </a:cubicBezTo>
                <a:cubicBezTo>
                  <a:pt x="2109426" y="321316"/>
                  <a:pt x="2232243" y="347581"/>
                  <a:pt x="2351469" y="390078"/>
                </a:cubicBezTo>
                <a:cubicBezTo>
                  <a:pt x="2369963" y="396668"/>
                  <a:pt x="2388506" y="403259"/>
                  <a:pt x="2406607" y="410932"/>
                </a:cubicBezTo>
                <a:cubicBezTo>
                  <a:pt x="2417574" y="415556"/>
                  <a:pt x="2423133" y="412703"/>
                  <a:pt x="2427215" y="402029"/>
                </a:cubicBezTo>
                <a:cubicBezTo>
                  <a:pt x="2432330" y="388651"/>
                  <a:pt x="2437937" y="375371"/>
                  <a:pt x="2444479" y="362632"/>
                </a:cubicBezTo>
                <a:cubicBezTo>
                  <a:pt x="2450726" y="350483"/>
                  <a:pt x="2447086" y="344876"/>
                  <a:pt x="2434986" y="340204"/>
                </a:cubicBezTo>
                <a:cubicBezTo>
                  <a:pt x="2366569" y="313594"/>
                  <a:pt x="2297021" y="290624"/>
                  <a:pt x="2225604" y="273459"/>
                </a:cubicBezTo>
                <a:cubicBezTo>
                  <a:pt x="2211093" y="270016"/>
                  <a:pt x="2196682" y="266425"/>
                  <a:pt x="2182074" y="263572"/>
                </a:cubicBezTo>
                <a:cubicBezTo>
                  <a:pt x="2170417" y="261260"/>
                  <a:pt x="2165597" y="255949"/>
                  <a:pt x="2168892" y="243603"/>
                </a:cubicBezTo>
                <a:cubicBezTo>
                  <a:pt x="2172187" y="231307"/>
                  <a:pt x="2174057" y="218616"/>
                  <a:pt x="2176713" y="206173"/>
                </a:cubicBezTo>
                <a:cubicBezTo>
                  <a:pt x="2178804" y="196483"/>
                  <a:pt x="2180156" y="191405"/>
                  <a:pt x="2183359" y="189253"/>
                </a:cubicBezTo>
                <a:close/>
                <a:moveTo>
                  <a:pt x="1766125" y="152150"/>
                </a:moveTo>
                <a:lnTo>
                  <a:pt x="1766125" y="229023"/>
                </a:lnTo>
                <a:lnTo>
                  <a:pt x="1731134" y="229690"/>
                </a:lnTo>
                <a:cubicBezTo>
                  <a:pt x="1679545" y="233262"/>
                  <a:pt x="1628121" y="239299"/>
                  <a:pt x="1576845" y="247439"/>
                </a:cubicBezTo>
                <a:cubicBezTo>
                  <a:pt x="1565827" y="249210"/>
                  <a:pt x="1560662" y="253588"/>
                  <a:pt x="1563614" y="265540"/>
                </a:cubicBezTo>
                <a:cubicBezTo>
                  <a:pt x="1567008" y="279459"/>
                  <a:pt x="1569762" y="293576"/>
                  <a:pt x="1572025" y="307741"/>
                </a:cubicBezTo>
                <a:cubicBezTo>
                  <a:pt x="1573992" y="320332"/>
                  <a:pt x="1579648" y="324316"/>
                  <a:pt x="1592732" y="322054"/>
                </a:cubicBezTo>
                <a:cubicBezTo>
                  <a:pt x="1626277" y="316201"/>
                  <a:pt x="1660006" y="312033"/>
                  <a:pt x="1693845" y="308965"/>
                </a:cubicBezTo>
                <a:lnTo>
                  <a:pt x="1766125" y="304358"/>
                </a:lnTo>
                <a:lnTo>
                  <a:pt x="1766125" y="380869"/>
                </a:lnTo>
                <a:lnTo>
                  <a:pt x="1657737" y="389758"/>
                </a:lnTo>
                <a:cubicBezTo>
                  <a:pt x="1617472" y="394799"/>
                  <a:pt x="1577435" y="401612"/>
                  <a:pt x="1537644" y="410342"/>
                </a:cubicBezTo>
                <a:cubicBezTo>
                  <a:pt x="1522002" y="413736"/>
                  <a:pt x="1515658" y="409752"/>
                  <a:pt x="1512756" y="394062"/>
                </a:cubicBezTo>
                <a:cubicBezTo>
                  <a:pt x="1506165" y="358549"/>
                  <a:pt x="1498148" y="323333"/>
                  <a:pt x="1490672" y="287968"/>
                </a:cubicBezTo>
                <a:cubicBezTo>
                  <a:pt x="1485900" y="265540"/>
                  <a:pt x="1485359" y="265146"/>
                  <a:pt x="1463422" y="270458"/>
                </a:cubicBezTo>
                <a:cubicBezTo>
                  <a:pt x="1328408" y="303166"/>
                  <a:pt x="1199788" y="352352"/>
                  <a:pt x="1077512" y="418310"/>
                </a:cubicBezTo>
                <a:cubicBezTo>
                  <a:pt x="1053609" y="431246"/>
                  <a:pt x="1053559" y="431246"/>
                  <a:pt x="1039688" y="407096"/>
                </a:cubicBezTo>
                <a:cubicBezTo>
                  <a:pt x="1034377" y="397848"/>
                  <a:pt x="1029557" y="388307"/>
                  <a:pt x="1023703" y="379502"/>
                </a:cubicBezTo>
                <a:cubicBezTo>
                  <a:pt x="1016768" y="369075"/>
                  <a:pt x="1018883" y="363124"/>
                  <a:pt x="1029999" y="357123"/>
                </a:cubicBezTo>
                <a:cubicBezTo>
                  <a:pt x="1082874" y="328497"/>
                  <a:pt x="1136830" y="302183"/>
                  <a:pt x="1192312" y="279164"/>
                </a:cubicBezTo>
                <a:cubicBezTo>
                  <a:pt x="1335147" y="219846"/>
                  <a:pt x="1482325" y="180780"/>
                  <a:pt x="1633993" y="162237"/>
                </a:cubicBezTo>
                <a:close/>
                <a:moveTo>
                  <a:pt x="1766125" y="294"/>
                </a:moveTo>
                <a:lnTo>
                  <a:pt x="1766125" y="78887"/>
                </a:lnTo>
                <a:lnTo>
                  <a:pt x="1682485" y="80509"/>
                </a:lnTo>
                <a:cubicBezTo>
                  <a:pt x="1442230" y="100786"/>
                  <a:pt x="1212724" y="168423"/>
                  <a:pt x="996996" y="289788"/>
                </a:cubicBezTo>
                <a:cubicBezTo>
                  <a:pt x="517091" y="559817"/>
                  <a:pt x="220109" y="966483"/>
                  <a:pt x="107573" y="1506492"/>
                </a:cubicBezTo>
                <a:cubicBezTo>
                  <a:pt x="92817" y="1577320"/>
                  <a:pt x="84996" y="1649180"/>
                  <a:pt x="79782" y="1721335"/>
                </a:cubicBezTo>
                <a:cubicBezTo>
                  <a:pt x="78405" y="1740714"/>
                  <a:pt x="79930" y="1742435"/>
                  <a:pt x="99063" y="1743468"/>
                </a:cubicBezTo>
                <a:cubicBezTo>
                  <a:pt x="111803" y="1744206"/>
                  <a:pt x="124591" y="1744501"/>
                  <a:pt x="137280" y="1745436"/>
                </a:cubicBezTo>
                <a:cubicBezTo>
                  <a:pt x="150217" y="1746370"/>
                  <a:pt x="154988" y="1740615"/>
                  <a:pt x="155774" y="1727827"/>
                </a:cubicBezTo>
                <a:cubicBezTo>
                  <a:pt x="162168" y="1625226"/>
                  <a:pt x="178104" y="1524002"/>
                  <a:pt x="203730" y="1424450"/>
                </a:cubicBezTo>
                <a:cubicBezTo>
                  <a:pt x="212338" y="1391054"/>
                  <a:pt x="223060" y="1358148"/>
                  <a:pt x="232160" y="1324850"/>
                </a:cubicBezTo>
                <a:cubicBezTo>
                  <a:pt x="235603" y="1312111"/>
                  <a:pt x="241849" y="1308864"/>
                  <a:pt x="254097" y="1313586"/>
                </a:cubicBezTo>
                <a:cubicBezTo>
                  <a:pt x="267426" y="1318751"/>
                  <a:pt x="281198" y="1322882"/>
                  <a:pt x="294970" y="1326965"/>
                </a:cubicBezTo>
                <a:cubicBezTo>
                  <a:pt x="304708" y="1329818"/>
                  <a:pt x="309972" y="1334441"/>
                  <a:pt x="305594" y="1345311"/>
                </a:cubicBezTo>
                <a:cubicBezTo>
                  <a:pt x="301905" y="1354411"/>
                  <a:pt x="305987" y="1359034"/>
                  <a:pt x="314890" y="1361394"/>
                </a:cubicBezTo>
                <a:cubicBezTo>
                  <a:pt x="328760" y="1365034"/>
                  <a:pt x="342729" y="1368527"/>
                  <a:pt x="356206" y="1373347"/>
                </a:cubicBezTo>
                <a:cubicBezTo>
                  <a:pt x="370076" y="1378315"/>
                  <a:pt x="376225" y="1373347"/>
                  <a:pt x="380552" y="1360066"/>
                </a:cubicBezTo>
                <a:cubicBezTo>
                  <a:pt x="404063" y="1287665"/>
                  <a:pt x="433280" y="1217576"/>
                  <a:pt x="467660" y="1149651"/>
                </a:cubicBezTo>
                <a:cubicBezTo>
                  <a:pt x="495794" y="1094120"/>
                  <a:pt x="527273" y="1040557"/>
                  <a:pt x="561408" y="988519"/>
                </a:cubicBezTo>
                <a:cubicBezTo>
                  <a:pt x="568589" y="977501"/>
                  <a:pt x="574836" y="975632"/>
                  <a:pt x="585460" y="983600"/>
                </a:cubicBezTo>
                <a:cubicBezTo>
                  <a:pt x="596478" y="991863"/>
                  <a:pt x="608085" y="999634"/>
                  <a:pt x="620185" y="1006176"/>
                </a:cubicBezTo>
                <a:cubicBezTo>
                  <a:pt x="633170" y="1013210"/>
                  <a:pt x="632334" y="1020095"/>
                  <a:pt x="624808" y="1031261"/>
                </a:cubicBezTo>
                <a:cubicBezTo>
                  <a:pt x="566179" y="1118418"/>
                  <a:pt x="517977" y="1211182"/>
                  <a:pt x="479809" y="1309061"/>
                </a:cubicBezTo>
                <a:cubicBezTo>
                  <a:pt x="456446" y="1369018"/>
                  <a:pt x="436920" y="1430255"/>
                  <a:pt x="421868" y="1492868"/>
                </a:cubicBezTo>
                <a:cubicBezTo>
                  <a:pt x="415621" y="1518789"/>
                  <a:pt x="415621" y="1518789"/>
                  <a:pt x="441198" y="1523707"/>
                </a:cubicBezTo>
                <a:cubicBezTo>
                  <a:pt x="451675" y="1525724"/>
                  <a:pt x="462299" y="1527002"/>
                  <a:pt x="472481" y="1529855"/>
                </a:cubicBezTo>
                <a:cubicBezTo>
                  <a:pt x="485908" y="1533643"/>
                  <a:pt x="491516" y="1528675"/>
                  <a:pt x="494565" y="1515543"/>
                </a:cubicBezTo>
                <a:cubicBezTo>
                  <a:pt x="507894" y="1458536"/>
                  <a:pt x="525453" y="1402809"/>
                  <a:pt x="546505" y="1348213"/>
                </a:cubicBezTo>
                <a:cubicBezTo>
                  <a:pt x="554326" y="1327948"/>
                  <a:pt x="554326" y="1327948"/>
                  <a:pt x="575131" y="1336114"/>
                </a:cubicBezTo>
                <a:cubicBezTo>
                  <a:pt x="586493" y="1340589"/>
                  <a:pt x="597658" y="1345753"/>
                  <a:pt x="609266" y="1349443"/>
                </a:cubicBezTo>
                <a:cubicBezTo>
                  <a:pt x="621955" y="1353525"/>
                  <a:pt x="623726" y="1360066"/>
                  <a:pt x="619004" y="1372166"/>
                </a:cubicBezTo>
                <a:cubicBezTo>
                  <a:pt x="592690" y="1439649"/>
                  <a:pt x="572672" y="1509050"/>
                  <a:pt x="558359" y="1580024"/>
                </a:cubicBezTo>
                <a:cubicBezTo>
                  <a:pt x="532832" y="1706973"/>
                  <a:pt x="526240" y="1834905"/>
                  <a:pt x="538586" y="1963821"/>
                </a:cubicBezTo>
                <a:cubicBezTo>
                  <a:pt x="540356" y="1982560"/>
                  <a:pt x="541881" y="1983593"/>
                  <a:pt x="560277" y="1980839"/>
                </a:cubicBezTo>
                <a:cubicBezTo>
                  <a:pt x="571836" y="1979117"/>
                  <a:pt x="583345" y="1976559"/>
                  <a:pt x="594953" y="1975625"/>
                </a:cubicBezTo>
                <a:cubicBezTo>
                  <a:pt x="610299" y="1974395"/>
                  <a:pt x="615807" y="1967755"/>
                  <a:pt x="614184" y="1951868"/>
                </a:cubicBezTo>
                <a:cubicBezTo>
                  <a:pt x="607987" y="1891517"/>
                  <a:pt x="606954" y="1831068"/>
                  <a:pt x="610545" y="1770422"/>
                </a:cubicBezTo>
                <a:cubicBezTo>
                  <a:pt x="626530" y="1498770"/>
                  <a:pt x="722442" y="1258744"/>
                  <a:pt x="895477" y="1049312"/>
                </a:cubicBezTo>
                <a:cubicBezTo>
                  <a:pt x="956664" y="975288"/>
                  <a:pt x="1026605" y="910314"/>
                  <a:pt x="1102941" y="852029"/>
                </a:cubicBezTo>
                <a:cubicBezTo>
                  <a:pt x="1115484" y="842437"/>
                  <a:pt x="1122468" y="843519"/>
                  <a:pt x="1130240" y="856652"/>
                </a:cubicBezTo>
                <a:cubicBezTo>
                  <a:pt x="1136683" y="867620"/>
                  <a:pt x="1144257" y="878048"/>
                  <a:pt x="1152422" y="887787"/>
                </a:cubicBezTo>
                <a:cubicBezTo>
                  <a:pt x="1161521" y="898607"/>
                  <a:pt x="1161029" y="905444"/>
                  <a:pt x="1148881" y="914495"/>
                </a:cubicBezTo>
                <a:cubicBezTo>
                  <a:pt x="1051740" y="986699"/>
                  <a:pt x="968025" y="1072233"/>
                  <a:pt x="897936" y="1170899"/>
                </a:cubicBezTo>
                <a:cubicBezTo>
                  <a:pt x="883180" y="1191655"/>
                  <a:pt x="869949" y="1213494"/>
                  <a:pt x="855489" y="1234496"/>
                </a:cubicBezTo>
                <a:cubicBezTo>
                  <a:pt x="848554" y="1244579"/>
                  <a:pt x="848849" y="1251219"/>
                  <a:pt x="860899" y="1256777"/>
                </a:cubicBezTo>
                <a:cubicBezTo>
                  <a:pt x="874426" y="1263023"/>
                  <a:pt x="887607" y="1270057"/>
                  <a:pt x="900395" y="1277583"/>
                </a:cubicBezTo>
                <a:cubicBezTo>
                  <a:pt x="910478" y="1283484"/>
                  <a:pt x="916283" y="1281222"/>
                  <a:pt x="922184" y="1271434"/>
                </a:cubicBezTo>
                <a:cubicBezTo>
                  <a:pt x="943039" y="1236808"/>
                  <a:pt x="967140" y="1204394"/>
                  <a:pt x="991389" y="1172079"/>
                </a:cubicBezTo>
                <a:cubicBezTo>
                  <a:pt x="1000488" y="1159930"/>
                  <a:pt x="1007620" y="1159832"/>
                  <a:pt x="1017998" y="1169718"/>
                </a:cubicBezTo>
                <a:cubicBezTo>
                  <a:pt x="1028376" y="1179604"/>
                  <a:pt x="1039590" y="1188655"/>
                  <a:pt x="1050854" y="1197508"/>
                </a:cubicBezTo>
                <a:cubicBezTo>
                  <a:pt x="1058576" y="1203607"/>
                  <a:pt x="1060100" y="1208969"/>
                  <a:pt x="1053510" y="1217281"/>
                </a:cubicBezTo>
                <a:cubicBezTo>
                  <a:pt x="1007718" y="1274927"/>
                  <a:pt x="968714" y="1336851"/>
                  <a:pt x="936891" y="1403251"/>
                </a:cubicBezTo>
                <a:cubicBezTo>
                  <a:pt x="932366" y="1412646"/>
                  <a:pt x="926857" y="1414024"/>
                  <a:pt x="917905" y="1409597"/>
                </a:cubicBezTo>
                <a:cubicBezTo>
                  <a:pt x="904084" y="1402759"/>
                  <a:pt x="890116" y="1396169"/>
                  <a:pt x="875901" y="1390316"/>
                </a:cubicBezTo>
                <a:cubicBezTo>
                  <a:pt x="865080" y="1385889"/>
                  <a:pt x="861883" y="1379347"/>
                  <a:pt x="868425" y="1369510"/>
                </a:cubicBezTo>
                <a:cubicBezTo>
                  <a:pt x="877524" y="1355788"/>
                  <a:pt x="873442" y="1347672"/>
                  <a:pt x="858981" y="1341572"/>
                </a:cubicBezTo>
                <a:cubicBezTo>
                  <a:pt x="847275" y="1336655"/>
                  <a:pt x="836012" y="1330408"/>
                  <a:pt x="825240" y="1323669"/>
                </a:cubicBezTo>
                <a:cubicBezTo>
                  <a:pt x="813632" y="1316390"/>
                  <a:pt x="807926" y="1319783"/>
                  <a:pt x="802270" y="1331441"/>
                </a:cubicBezTo>
                <a:cubicBezTo>
                  <a:pt x="767151" y="1403891"/>
                  <a:pt x="739509" y="1478997"/>
                  <a:pt x="719835" y="1557105"/>
                </a:cubicBezTo>
                <a:cubicBezTo>
                  <a:pt x="700259" y="1634670"/>
                  <a:pt x="689537" y="1713465"/>
                  <a:pt x="685798" y="1793343"/>
                </a:cubicBezTo>
                <a:cubicBezTo>
                  <a:pt x="685110" y="1807951"/>
                  <a:pt x="689684" y="1814050"/>
                  <a:pt x="704440" y="1813214"/>
                </a:cubicBezTo>
                <a:cubicBezTo>
                  <a:pt x="715556" y="1812624"/>
                  <a:pt x="726721" y="1813509"/>
                  <a:pt x="737887" y="1813607"/>
                </a:cubicBezTo>
                <a:cubicBezTo>
                  <a:pt x="749051" y="1813706"/>
                  <a:pt x="760806" y="1815624"/>
                  <a:pt x="762675" y="1798901"/>
                </a:cubicBezTo>
                <a:cubicBezTo>
                  <a:pt x="763413" y="1792507"/>
                  <a:pt x="770152" y="1792359"/>
                  <a:pt x="775661" y="1792654"/>
                </a:cubicBezTo>
                <a:cubicBezTo>
                  <a:pt x="789433" y="1793343"/>
                  <a:pt x="803204" y="1794523"/>
                  <a:pt x="817026" y="1794622"/>
                </a:cubicBezTo>
                <a:cubicBezTo>
                  <a:pt x="832372" y="1794671"/>
                  <a:pt x="838273" y="1800917"/>
                  <a:pt x="837732" y="1816952"/>
                </a:cubicBezTo>
                <a:cubicBezTo>
                  <a:pt x="834880" y="1905634"/>
                  <a:pt x="844914" y="1993036"/>
                  <a:pt x="866260" y="2079161"/>
                </a:cubicBezTo>
                <a:cubicBezTo>
                  <a:pt x="875852" y="2117870"/>
                  <a:pt x="887410" y="2156037"/>
                  <a:pt x="902166" y="2193074"/>
                </a:cubicBezTo>
                <a:cubicBezTo>
                  <a:pt x="907330" y="2206060"/>
                  <a:pt x="905019" y="2212552"/>
                  <a:pt x="891690" y="2216733"/>
                </a:cubicBezTo>
                <a:cubicBezTo>
                  <a:pt x="879000" y="2220717"/>
                  <a:pt x="866556" y="2225586"/>
                  <a:pt x="854604" y="2231291"/>
                </a:cubicBezTo>
                <a:cubicBezTo>
                  <a:pt x="842012" y="2237341"/>
                  <a:pt x="835766" y="2234292"/>
                  <a:pt x="830896" y="2221110"/>
                </a:cubicBezTo>
                <a:cubicBezTo>
                  <a:pt x="806844" y="2156136"/>
                  <a:pt x="788547" y="2089686"/>
                  <a:pt x="777185" y="2021318"/>
                </a:cubicBezTo>
                <a:cubicBezTo>
                  <a:pt x="770742" y="1982511"/>
                  <a:pt x="765381" y="1943556"/>
                  <a:pt x="764102" y="1904208"/>
                </a:cubicBezTo>
                <a:cubicBezTo>
                  <a:pt x="763659" y="1890730"/>
                  <a:pt x="758445" y="1884829"/>
                  <a:pt x="744624" y="1886107"/>
                </a:cubicBezTo>
                <a:cubicBezTo>
                  <a:pt x="730902" y="1887386"/>
                  <a:pt x="717081" y="1887976"/>
                  <a:pt x="703259" y="1888025"/>
                </a:cubicBezTo>
                <a:cubicBezTo>
                  <a:pt x="689881" y="1888074"/>
                  <a:pt x="686438" y="1894370"/>
                  <a:pt x="687077" y="1907011"/>
                </a:cubicBezTo>
                <a:cubicBezTo>
                  <a:pt x="690422" y="1972526"/>
                  <a:pt x="699865" y="2037107"/>
                  <a:pt x="715015" y="2100802"/>
                </a:cubicBezTo>
                <a:cubicBezTo>
                  <a:pt x="825190" y="2564426"/>
                  <a:pt x="1200279" y="2909905"/>
                  <a:pt x="1671134" y="2981569"/>
                </a:cubicBezTo>
                <a:cubicBezTo>
                  <a:pt x="1696169" y="2985405"/>
                  <a:pt x="1696907" y="2984717"/>
                  <a:pt x="1698481" y="2959386"/>
                </a:cubicBezTo>
                <a:cubicBezTo>
                  <a:pt x="1699120" y="2949303"/>
                  <a:pt x="1699661" y="2939220"/>
                  <a:pt x="1701136" y="2929235"/>
                </a:cubicBezTo>
                <a:cubicBezTo>
                  <a:pt x="1703301" y="2914627"/>
                  <a:pt x="1697891" y="2908381"/>
                  <a:pt x="1682889" y="2906266"/>
                </a:cubicBezTo>
                <a:cubicBezTo>
                  <a:pt x="1589240" y="2893034"/>
                  <a:pt x="1499131" y="2867016"/>
                  <a:pt x="1412368" y="2829388"/>
                </a:cubicBezTo>
                <a:cubicBezTo>
                  <a:pt x="1360133" y="2806714"/>
                  <a:pt x="1310161" y="2779711"/>
                  <a:pt x="1261761" y="2749708"/>
                </a:cubicBezTo>
                <a:cubicBezTo>
                  <a:pt x="1248925" y="2741740"/>
                  <a:pt x="1247891" y="2735001"/>
                  <a:pt x="1256843" y="2723689"/>
                </a:cubicBezTo>
                <a:cubicBezTo>
                  <a:pt x="1264713" y="2713704"/>
                  <a:pt x="1271796" y="2702982"/>
                  <a:pt x="1277993" y="2691865"/>
                </a:cubicBezTo>
                <a:cubicBezTo>
                  <a:pt x="1284928" y="2679520"/>
                  <a:pt x="1291568" y="2677602"/>
                  <a:pt x="1304258" y="2685767"/>
                </a:cubicBezTo>
                <a:cubicBezTo>
                  <a:pt x="1388857" y="2740215"/>
                  <a:pt x="1479998" y="2780252"/>
                  <a:pt x="1577042" y="2806862"/>
                </a:cubicBezTo>
                <a:cubicBezTo>
                  <a:pt x="1637688" y="2823486"/>
                  <a:pt x="1699415" y="2834061"/>
                  <a:pt x="1762077" y="2838881"/>
                </a:cubicBezTo>
                <a:lnTo>
                  <a:pt x="1766125" y="2840314"/>
                </a:lnTo>
                <a:lnTo>
                  <a:pt x="1766125" y="3066358"/>
                </a:lnTo>
                <a:lnTo>
                  <a:pt x="1622471" y="3051462"/>
                </a:lnTo>
                <a:cubicBezTo>
                  <a:pt x="1506227" y="3030644"/>
                  <a:pt x="1393088" y="2992537"/>
                  <a:pt x="1283207" y="2936662"/>
                </a:cubicBezTo>
                <a:cubicBezTo>
                  <a:pt x="1269927" y="2929924"/>
                  <a:pt x="1263237" y="2932333"/>
                  <a:pt x="1257335" y="2945221"/>
                </a:cubicBezTo>
                <a:cubicBezTo>
                  <a:pt x="1251827" y="2957271"/>
                  <a:pt x="1245383" y="2969027"/>
                  <a:pt x="1238152" y="2980142"/>
                </a:cubicBezTo>
                <a:cubicBezTo>
                  <a:pt x="1230628" y="2991651"/>
                  <a:pt x="1233775" y="2997357"/>
                  <a:pt x="1245383" y="3003260"/>
                </a:cubicBezTo>
                <a:cubicBezTo>
                  <a:pt x="1316211" y="3039116"/>
                  <a:pt x="1389399" y="3069021"/>
                  <a:pt x="1465488" y="3091596"/>
                </a:cubicBezTo>
                <a:cubicBezTo>
                  <a:pt x="1516076" y="3106610"/>
                  <a:pt x="1566826" y="3118541"/>
                  <a:pt x="1617739" y="3127393"/>
                </a:cubicBezTo>
                <a:lnTo>
                  <a:pt x="1766125" y="3144170"/>
                </a:lnTo>
                <a:lnTo>
                  <a:pt x="1766125" y="3218609"/>
                </a:lnTo>
                <a:lnTo>
                  <a:pt x="1631450" y="3206899"/>
                </a:lnTo>
                <a:cubicBezTo>
                  <a:pt x="1458169" y="3180740"/>
                  <a:pt x="1294151" y="3122141"/>
                  <a:pt x="1139289" y="3031393"/>
                </a:cubicBezTo>
                <a:cubicBezTo>
                  <a:pt x="1128764" y="3025197"/>
                  <a:pt x="1126649" y="3019884"/>
                  <a:pt x="1133142" y="3008916"/>
                </a:cubicBezTo>
                <a:cubicBezTo>
                  <a:pt x="1153160" y="2975076"/>
                  <a:pt x="1171703" y="2940351"/>
                  <a:pt x="1191771" y="2906561"/>
                </a:cubicBezTo>
                <a:cubicBezTo>
                  <a:pt x="1198705" y="2894854"/>
                  <a:pt x="1197623" y="2888952"/>
                  <a:pt x="1185721" y="2881378"/>
                </a:cubicBezTo>
                <a:cubicBezTo>
                  <a:pt x="946433" y="2728558"/>
                  <a:pt x="777530" y="2518929"/>
                  <a:pt x="679945" y="2252146"/>
                </a:cubicBezTo>
                <a:cubicBezTo>
                  <a:pt x="658157" y="2192681"/>
                  <a:pt x="642023" y="2131543"/>
                  <a:pt x="630170" y="2069323"/>
                </a:cubicBezTo>
                <a:cubicBezTo>
                  <a:pt x="626235" y="2048714"/>
                  <a:pt x="625792" y="2048223"/>
                  <a:pt x="605429" y="2051321"/>
                </a:cubicBezTo>
                <a:cubicBezTo>
                  <a:pt x="569180" y="2056879"/>
                  <a:pt x="532881" y="2061897"/>
                  <a:pt x="496828" y="2068487"/>
                </a:cubicBezTo>
                <a:cubicBezTo>
                  <a:pt x="481432" y="2071340"/>
                  <a:pt x="474793" y="2067897"/>
                  <a:pt x="472383" y="2051666"/>
                </a:cubicBezTo>
                <a:cubicBezTo>
                  <a:pt x="456741" y="1946114"/>
                  <a:pt x="451823" y="1840266"/>
                  <a:pt x="460184" y="1733828"/>
                </a:cubicBezTo>
                <a:cubicBezTo>
                  <a:pt x="463086" y="1697283"/>
                  <a:pt x="466923" y="1660836"/>
                  <a:pt x="472924" y="1624636"/>
                </a:cubicBezTo>
                <a:cubicBezTo>
                  <a:pt x="474989" y="1612291"/>
                  <a:pt x="470759" y="1607224"/>
                  <a:pt x="458807" y="1605257"/>
                </a:cubicBezTo>
                <a:cubicBezTo>
                  <a:pt x="420048" y="1598863"/>
                  <a:pt x="381438" y="1591337"/>
                  <a:pt x="342630" y="1585140"/>
                </a:cubicBezTo>
                <a:cubicBezTo>
                  <a:pt x="329449" y="1583074"/>
                  <a:pt x="325760" y="1577369"/>
                  <a:pt x="328613" y="1564728"/>
                </a:cubicBezTo>
                <a:cubicBezTo>
                  <a:pt x="335745" y="1533151"/>
                  <a:pt x="341696" y="1501229"/>
                  <a:pt x="349222" y="1469750"/>
                </a:cubicBezTo>
                <a:cubicBezTo>
                  <a:pt x="352320" y="1456914"/>
                  <a:pt x="350550" y="1449732"/>
                  <a:pt x="336482" y="1446781"/>
                </a:cubicBezTo>
                <a:cubicBezTo>
                  <a:pt x="323005" y="1443977"/>
                  <a:pt x="309726" y="1439944"/>
                  <a:pt x="296642" y="1435518"/>
                </a:cubicBezTo>
                <a:cubicBezTo>
                  <a:pt x="284985" y="1431533"/>
                  <a:pt x="279279" y="1434485"/>
                  <a:pt x="276230" y="1446879"/>
                </a:cubicBezTo>
                <a:cubicBezTo>
                  <a:pt x="256556" y="1526511"/>
                  <a:pt x="242734" y="1607027"/>
                  <a:pt x="235307" y="1688676"/>
                </a:cubicBezTo>
                <a:cubicBezTo>
                  <a:pt x="231816" y="1727286"/>
                  <a:pt x="228766" y="1765995"/>
                  <a:pt x="228864" y="1804803"/>
                </a:cubicBezTo>
                <a:cubicBezTo>
                  <a:pt x="228914" y="1818378"/>
                  <a:pt x="223798" y="1823986"/>
                  <a:pt x="209977" y="1823396"/>
                </a:cubicBezTo>
                <a:cubicBezTo>
                  <a:pt x="173333" y="1821822"/>
                  <a:pt x="136690" y="1820936"/>
                  <a:pt x="100047" y="1819953"/>
                </a:cubicBezTo>
                <a:cubicBezTo>
                  <a:pt x="76831" y="1819313"/>
                  <a:pt x="75897" y="1820149"/>
                  <a:pt x="76044" y="1843955"/>
                </a:cubicBezTo>
                <a:cubicBezTo>
                  <a:pt x="77618" y="2122444"/>
                  <a:pt x="140330" y="2386276"/>
                  <a:pt x="266245" y="2634810"/>
                </a:cubicBezTo>
                <a:cubicBezTo>
                  <a:pt x="355713" y="2811337"/>
                  <a:pt x="471940" y="2968141"/>
                  <a:pt x="614037" y="3105812"/>
                </a:cubicBezTo>
                <a:cubicBezTo>
                  <a:pt x="629383" y="3120715"/>
                  <a:pt x="629432" y="3120764"/>
                  <a:pt x="643450" y="3105566"/>
                </a:cubicBezTo>
                <a:cubicBezTo>
                  <a:pt x="652057" y="3096171"/>
                  <a:pt x="660025" y="3086138"/>
                  <a:pt x="669174" y="3077283"/>
                </a:cubicBezTo>
                <a:cubicBezTo>
                  <a:pt x="678617" y="3068136"/>
                  <a:pt x="677929" y="3061495"/>
                  <a:pt x="668387" y="3052494"/>
                </a:cubicBezTo>
                <a:cubicBezTo>
                  <a:pt x="620480" y="3007146"/>
                  <a:pt x="576115" y="2958451"/>
                  <a:pt x="534356" y="2907397"/>
                </a:cubicBezTo>
                <a:cubicBezTo>
                  <a:pt x="429050" y="2778530"/>
                  <a:pt x="344254" y="2637417"/>
                  <a:pt x="280361" y="2483712"/>
                </a:cubicBezTo>
                <a:cubicBezTo>
                  <a:pt x="271804" y="2463103"/>
                  <a:pt x="272000" y="2463005"/>
                  <a:pt x="292166" y="2454840"/>
                </a:cubicBezTo>
                <a:cubicBezTo>
                  <a:pt x="303971" y="2450069"/>
                  <a:pt x="316119" y="2445987"/>
                  <a:pt x="327629" y="2440527"/>
                </a:cubicBezTo>
                <a:cubicBezTo>
                  <a:pt x="339187" y="2435018"/>
                  <a:pt x="344696" y="2438805"/>
                  <a:pt x="349172" y="2450019"/>
                </a:cubicBezTo>
                <a:cubicBezTo>
                  <a:pt x="371306" y="2505354"/>
                  <a:pt x="397079" y="2558966"/>
                  <a:pt x="425705" y="2611201"/>
                </a:cubicBezTo>
                <a:cubicBezTo>
                  <a:pt x="437215" y="2632154"/>
                  <a:pt x="437263" y="2632105"/>
                  <a:pt x="457183" y="2620300"/>
                </a:cubicBezTo>
                <a:cubicBezTo>
                  <a:pt x="489204" y="2601413"/>
                  <a:pt x="521469" y="2582821"/>
                  <a:pt x="553194" y="2563442"/>
                </a:cubicBezTo>
                <a:cubicBezTo>
                  <a:pt x="563916" y="2556851"/>
                  <a:pt x="570262" y="2556949"/>
                  <a:pt x="577147" y="2568901"/>
                </a:cubicBezTo>
                <a:cubicBezTo>
                  <a:pt x="628743" y="2658567"/>
                  <a:pt x="689389" y="2741740"/>
                  <a:pt x="759282" y="2818026"/>
                </a:cubicBezTo>
                <a:cubicBezTo>
                  <a:pt x="768922" y="2828552"/>
                  <a:pt x="768283" y="2835094"/>
                  <a:pt x="757315" y="2843554"/>
                </a:cubicBezTo>
                <a:cubicBezTo>
                  <a:pt x="746395" y="2851964"/>
                  <a:pt x="736362" y="2861605"/>
                  <a:pt x="726672" y="2871442"/>
                </a:cubicBezTo>
                <a:cubicBezTo>
                  <a:pt x="717966" y="2880295"/>
                  <a:pt x="711720" y="2879754"/>
                  <a:pt x="703308" y="2870458"/>
                </a:cubicBezTo>
                <a:cubicBezTo>
                  <a:pt x="664452" y="2827421"/>
                  <a:pt x="627809" y="2782613"/>
                  <a:pt x="594019" y="2735493"/>
                </a:cubicBezTo>
                <a:cubicBezTo>
                  <a:pt x="579459" y="2715179"/>
                  <a:pt x="564900" y="2694816"/>
                  <a:pt x="551866" y="2673568"/>
                </a:cubicBezTo>
                <a:cubicBezTo>
                  <a:pt x="544095" y="2660879"/>
                  <a:pt x="537012" y="2659698"/>
                  <a:pt x="525404" y="2668060"/>
                </a:cubicBezTo>
                <a:cubicBezTo>
                  <a:pt x="514633" y="2675782"/>
                  <a:pt x="503074" y="2682520"/>
                  <a:pt x="491270" y="2688570"/>
                </a:cubicBezTo>
                <a:cubicBezTo>
                  <a:pt x="479465" y="2694669"/>
                  <a:pt x="478235" y="2700817"/>
                  <a:pt x="485613" y="2712129"/>
                </a:cubicBezTo>
                <a:cubicBezTo>
                  <a:pt x="527323" y="2775776"/>
                  <a:pt x="572770" y="2836618"/>
                  <a:pt x="622693" y="2894018"/>
                </a:cubicBezTo>
                <a:cubicBezTo>
                  <a:pt x="753822" y="3044821"/>
                  <a:pt x="907576" y="3167294"/>
                  <a:pt x="1083956" y="3261238"/>
                </a:cubicBezTo>
                <a:cubicBezTo>
                  <a:pt x="1097137" y="3268272"/>
                  <a:pt x="1099105" y="3275009"/>
                  <a:pt x="1091531" y="3287159"/>
                </a:cubicBezTo>
                <a:cubicBezTo>
                  <a:pt x="1085087" y="3297487"/>
                  <a:pt x="1080119" y="3308751"/>
                  <a:pt x="1074414" y="3319572"/>
                </a:cubicBezTo>
                <a:cubicBezTo>
                  <a:pt x="1064823" y="3337869"/>
                  <a:pt x="1064724" y="3338016"/>
                  <a:pt x="1045837" y="3327934"/>
                </a:cubicBezTo>
                <a:cubicBezTo>
                  <a:pt x="954697" y="3279141"/>
                  <a:pt x="868621" y="3222726"/>
                  <a:pt x="787908" y="3158145"/>
                </a:cubicBezTo>
                <a:cubicBezTo>
                  <a:pt x="775464" y="3148210"/>
                  <a:pt x="762774" y="3138520"/>
                  <a:pt x="751117" y="3127650"/>
                </a:cubicBezTo>
                <a:cubicBezTo>
                  <a:pt x="741378" y="3118550"/>
                  <a:pt x="734001" y="3117222"/>
                  <a:pt x="725098" y="3128634"/>
                </a:cubicBezTo>
                <a:cubicBezTo>
                  <a:pt x="716245" y="3139946"/>
                  <a:pt x="706358" y="3150423"/>
                  <a:pt x="696325" y="3160653"/>
                </a:cubicBezTo>
                <a:cubicBezTo>
                  <a:pt x="688947" y="3168228"/>
                  <a:pt x="687225" y="3174720"/>
                  <a:pt x="696866" y="3181361"/>
                </a:cubicBezTo>
                <a:cubicBezTo>
                  <a:pt x="705669" y="3187460"/>
                  <a:pt x="704636" y="3193607"/>
                  <a:pt x="697948" y="3200986"/>
                </a:cubicBezTo>
                <a:cubicBezTo>
                  <a:pt x="688307" y="3211609"/>
                  <a:pt x="678715" y="3222381"/>
                  <a:pt x="670354" y="3233989"/>
                </a:cubicBezTo>
                <a:cubicBezTo>
                  <a:pt x="661845" y="3245794"/>
                  <a:pt x="654910" y="3246237"/>
                  <a:pt x="643745" y="3236546"/>
                </a:cubicBezTo>
                <a:cubicBezTo>
                  <a:pt x="593576" y="3192869"/>
                  <a:pt x="545177" y="3147423"/>
                  <a:pt x="499877" y="3098778"/>
                </a:cubicBezTo>
                <a:cubicBezTo>
                  <a:pt x="261572" y="2842964"/>
                  <a:pt x="100736" y="2545342"/>
                  <a:pt x="36647" y="2201387"/>
                </a:cubicBezTo>
                <a:cubicBezTo>
                  <a:pt x="-76578" y="1593846"/>
                  <a:pt x="72356" y="1054526"/>
                  <a:pt x="486253" y="595133"/>
                </a:cubicBezTo>
                <a:cubicBezTo>
                  <a:pt x="773398" y="276410"/>
                  <a:pt x="1134617" y="83110"/>
                  <a:pt x="1559236" y="20251"/>
                </a:cubicBezTo>
                <a:cubicBezTo>
                  <a:pt x="1626227" y="10334"/>
                  <a:pt x="1692416" y="3684"/>
                  <a:pt x="1757778" y="307"/>
                </a:cubicBezTo>
                <a:close/>
                <a:moveTo>
                  <a:pt x="1951363" y="0"/>
                </a:moveTo>
                <a:cubicBezTo>
                  <a:pt x="2333480" y="19046"/>
                  <a:pt x="2684997" y="156126"/>
                  <a:pt x="3000768" y="412506"/>
                </a:cubicBezTo>
                <a:cubicBezTo>
                  <a:pt x="3372415" y="714309"/>
                  <a:pt x="3597095" y="1106367"/>
                  <a:pt x="3661331" y="1581697"/>
                </a:cubicBezTo>
                <a:cubicBezTo>
                  <a:pt x="3738257" y="2151020"/>
                  <a:pt x="3580765" y="2653500"/>
                  <a:pt x="3196281" y="3080530"/>
                </a:cubicBezTo>
                <a:cubicBezTo>
                  <a:pt x="2942729" y="3362068"/>
                  <a:pt x="2627204" y="3543760"/>
                  <a:pt x="2258361" y="3631360"/>
                </a:cubicBezTo>
                <a:cubicBezTo>
                  <a:pt x="2163531" y="3653887"/>
                  <a:pt x="2068050" y="3668360"/>
                  <a:pt x="1971996" y="3675105"/>
                </a:cubicBezTo>
                <a:lnTo>
                  <a:pt x="1914171" y="3676850"/>
                </a:lnTo>
                <a:lnTo>
                  <a:pt x="1914171" y="3598766"/>
                </a:lnTo>
                <a:lnTo>
                  <a:pt x="2085037" y="3585963"/>
                </a:lnTo>
                <a:cubicBezTo>
                  <a:pt x="2305816" y="3555470"/>
                  <a:pt x="2515467" y="3483988"/>
                  <a:pt x="2713967" y="3371807"/>
                </a:cubicBezTo>
                <a:cubicBezTo>
                  <a:pt x="2727838" y="3363938"/>
                  <a:pt x="2731576" y="3357051"/>
                  <a:pt x="2721591" y="3343772"/>
                </a:cubicBezTo>
                <a:cubicBezTo>
                  <a:pt x="2715590" y="3335705"/>
                  <a:pt x="2711213" y="3326458"/>
                  <a:pt x="2706098" y="3317752"/>
                </a:cubicBezTo>
                <a:cubicBezTo>
                  <a:pt x="2693210" y="3295815"/>
                  <a:pt x="2693161" y="3295815"/>
                  <a:pt x="2671766" y="3308014"/>
                </a:cubicBezTo>
                <a:cubicBezTo>
                  <a:pt x="2592626" y="3353067"/>
                  <a:pt x="2510339" y="3391334"/>
                  <a:pt x="2424903" y="3422812"/>
                </a:cubicBezTo>
                <a:cubicBezTo>
                  <a:pt x="2367012" y="3444159"/>
                  <a:pt x="2308039" y="3461915"/>
                  <a:pt x="2248376" y="3477507"/>
                </a:cubicBezTo>
                <a:cubicBezTo>
                  <a:pt x="2233522" y="3481343"/>
                  <a:pt x="2226637" y="3477753"/>
                  <a:pt x="2224275" y="3462604"/>
                </a:cubicBezTo>
                <a:cubicBezTo>
                  <a:pt x="2222308" y="3450013"/>
                  <a:pt x="2219258" y="3437568"/>
                  <a:pt x="2215569" y="3425370"/>
                </a:cubicBezTo>
                <a:cubicBezTo>
                  <a:pt x="2211536" y="3412090"/>
                  <a:pt x="2215766" y="3406385"/>
                  <a:pt x="2229243" y="3403138"/>
                </a:cubicBezTo>
                <a:cubicBezTo>
                  <a:pt x="2306858" y="3384301"/>
                  <a:pt x="2382505" y="3359412"/>
                  <a:pt x="2456185" y="3328672"/>
                </a:cubicBezTo>
                <a:cubicBezTo>
                  <a:pt x="2471383" y="3322326"/>
                  <a:pt x="2486189" y="3315096"/>
                  <a:pt x="2501584" y="3309243"/>
                </a:cubicBezTo>
                <a:cubicBezTo>
                  <a:pt x="2513044" y="3304866"/>
                  <a:pt x="2516536" y="3299406"/>
                  <a:pt x="2509896" y="3287897"/>
                </a:cubicBezTo>
                <a:cubicBezTo>
                  <a:pt x="2502764" y="3275502"/>
                  <a:pt x="2496419" y="3262517"/>
                  <a:pt x="2490861" y="3249335"/>
                </a:cubicBezTo>
                <a:cubicBezTo>
                  <a:pt x="2485697" y="3237137"/>
                  <a:pt x="2478417" y="3234333"/>
                  <a:pt x="2467449" y="3241219"/>
                </a:cubicBezTo>
                <a:cubicBezTo>
                  <a:pt x="2453382" y="3250073"/>
                  <a:pt x="2445365" y="3245696"/>
                  <a:pt x="2440593" y="3230448"/>
                </a:cubicBezTo>
                <a:cubicBezTo>
                  <a:pt x="2437593" y="3220856"/>
                  <a:pt x="2432822" y="3211855"/>
                  <a:pt x="2428838" y="3202560"/>
                </a:cubicBezTo>
                <a:cubicBezTo>
                  <a:pt x="2418853" y="3179147"/>
                  <a:pt x="2418903" y="3179196"/>
                  <a:pt x="2441430" y="3169015"/>
                </a:cubicBezTo>
                <a:cubicBezTo>
                  <a:pt x="2490861" y="3146685"/>
                  <a:pt x="2538915" y="3121698"/>
                  <a:pt x="2585593" y="3094056"/>
                </a:cubicBezTo>
                <a:cubicBezTo>
                  <a:pt x="2605415" y="3082301"/>
                  <a:pt x="2605415" y="3082252"/>
                  <a:pt x="2593167" y="3063217"/>
                </a:cubicBezTo>
                <a:cubicBezTo>
                  <a:pt x="2586528" y="3052937"/>
                  <a:pt x="2579198" y="3043051"/>
                  <a:pt x="2573345" y="3032377"/>
                </a:cubicBezTo>
                <a:cubicBezTo>
                  <a:pt x="2566853" y="3020573"/>
                  <a:pt x="2560065" y="3020622"/>
                  <a:pt x="2549146" y="3027213"/>
                </a:cubicBezTo>
                <a:cubicBezTo>
                  <a:pt x="2480335" y="3068824"/>
                  <a:pt x="2408131" y="3103648"/>
                  <a:pt x="2332877" y="3132027"/>
                </a:cubicBezTo>
                <a:cubicBezTo>
                  <a:pt x="2308039" y="3141422"/>
                  <a:pt x="2282659" y="3149341"/>
                  <a:pt x="2257721" y="3158440"/>
                </a:cubicBezTo>
                <a:cubicBezTo>
                  <a:pt x="2246753" y="3162424"/>
                  <a:pt x="2240900" y="3159571"/>
                  <a:pt x="2237801" y="3148259"/>
                </a:cubicBezTo>
                <a:cubicBezTo>
                  <a:pt x="2234063" y="3134437"/>
                  <a:pt x="2229882" y="3120616"/>
                  <a:pt x="2224816" y="3107238"/>
                </a:cubicBezTo>
                <a:cubicBezTo>
                  <a:pt x="2219750" y="3093908"/>
                  <a:pt x="2224472" y="3088499"/>
                  <a:pt x="2237359" y="3084465"/>
                </a:cubicBezTo>
                <a:cubicBezTo>
                  <a:pt x="2329483" y="3055494"/>
                  <a:pt x="2417033" y="3016146"/>
                  <a:pt x="2500403" y="2967453"/>
                </a:cubicBezTo>
                <a:cubicBezTo>
                  <a:pt x="2539899" y="2944385"/>
                  <a:pt x="2577920" y="2919201"/>
                  <a:pt x="2614907" y="2892247"/>
                </a:cubicBezTo>
                <a:cubicBezTo>
                  <a:pt x="2624843" y="2885018"/>
                  <a:pt x="2626811" y="2878820"/>
                  <a:pt x="2618153" y="2869278"/>
                </a:cubicBezTo>
                <a:cubicBezTo>
                  <a:pt x="2608907" y="2859047"/>
                  <a:pt x="2599955" y="2848374"/>
                  <a:pt x="2591987" y="2837160"/>
                </a:cubicBezTo>
                <a:cubicBezTo>
                  <a:pt x="2584117" y="2826093"/>
                  <a:pt x="2577231" y="2825110"/>
                  <a:pt x="2566017" y="2833471"/>
                </a:cubicBezTo>
                <a:cubicBezTo>
                  <a:pt x="2544326" y="2849653"/>
                  <a:pt x="2521258" y="2863966"/>
                  <a:pt x="2499124" y="2879607"/>
                </a:cubicBezTo>
                <a:cubicBezTo>
                  <a:pt x="2489484" y="2886444"/>
                  <a:pt x="2483729" y="2884968"/>
                  <a:pt x="2477581" y="2874836"/>
                </a:cubicBezTo>
                <a:cubicBezTo>
                  <a:pt x="2457169" y="2841242"/>
                  <a:pt x="2435625" y="2808337"/>
                  <a:pt x="2415410" y="2774595"/>
                </a:cubicBezTo>
                <a:cubicBezTo>
                  <a:pt x="2407984" y="2762201"/>
                  <a:pt x="2401343" y="2760578"/>
                  <a:pt x="2388998" y="2768300"/>
                </a:cubicBezTo>
                <a:cubicBezTo>
                  <a:pt x="2274641" y="2839570"/>
                  <a:pt x="2151570" y="2882233"/>
                  <a:pt x="2022190" y="2903986"/>
                </a:cubicBezTo>
                <a:lnTo>
                  <a:pt x="1914171" y="2916374"/>
                </a:lnTo>
                <a:lnTo>
                  <a:pt x="1914171" y="2837352"/>
                </a:lnTo>
                <a:lnTo>
                  <a:pt x="2014375" y="2825970"/>
                </a:lnTo>
                <a:cubicBezTo>
                  <a:pt x="2055876" y="2818666"/>
                  <a:pt x="2096958" y="2808927"/>
                  <a:pt x="2137659" y="2797073"/>
                </a:cubicBezTo>
                <a:cubicBezTo>
                  <a:pt x="2144792" y="2795008"/>
                  <a:pt x="2151775" y="2792351"/>
                  <a:pt x="2158908" y="2790236"/>
                </a:cubicBezTo>
                <a:cubicBezTo>
                  <a:pt x="2167417" y="2787679"/>
                  <a:pt x="2169581" y="2782613"/>
                  <a:pt x="2166187" y="2774497"/>
                </a:cubicBezTo>
                <a:cubicBezTo>
                  <a:pt x="2160285" y="2760283"/>
                  <a:pt x="2153989" y="2746167"/>
                  <a:pt x="2149021" y="2731607"/>
                </a:cubicBezTo>
                <a:cubicBezTo>
                  <a:pt x="2144792" y="2719262"/>
                  <a:pt x="2138250" y="2717097"/>
                  <a:pt x="2126101" y="2721180"/>
                </a:cubicBezTo>
                <a:cubicBezTo>
                  <a:pt x="2074603" y="2738494"/>
                  <a:pt x="2021827" y="2750937"/>
                  <a:pt x="1967920" y="2757725"/>
                </a:cubicBezTo>
                <a:lnTo>
                  <a:pt x="1914171" y="2761928"/>
                </a:lnTo>
                <a:lnTo>
                  <a:pt x="1914171" y="2686797"/>
                </a:lnTo>
                <a:lnTo>
                  <a:pt x="2034560" y="2667492"/>
                </a:lnTo>
                <a:cubicBezTo>
                  <a:pt x="2075618" y="2657694"/>
                  <a:pt x="2116411" y="2644722"/>
                  <a:pt x="2156940" y="2628564"/>
                </a:cubicBezTo>
                <a:cubicBezTo>
                  <a:pt x="2182074" y="2618530"/>
                  <a:pt x="2182074" y="2618481"/>
                  <a:pt x="2193091" y="2644057"/>
                </a:cubicBezTo>
                <a:cubicBezTo>
                  <a:pt x="2206126" y="2674306"/>
                  <a:pt x="2219111" y="2704605"/>
                  <a:pt x="2232145" y="2734853"/>
                </a:cubicBezTo>
                <a:cubicBezTo>
                  <a:pt x="2242228" y="2758364"/>
                  <a:pt x="2242327" y="2758512"/>
                  <a:pt x="2265099" y="2747642"/>
                </a:cubicBezTo>
                <a:cubicBezTo>
                  <a:pt x="2450086" y="2659403"/>
                  <a:pt x="2595675" y="2527635"/>
                  <a:pt x="2701572" y="2352140"/>
                </a:cubicBezTo>
                <a:cubicBezTo>
                  <a:pt x="2735166" y="2296462"/>
                  <a:pt x="2763005" y="2237932"/>
                  <a:pt x="2784253" y="2176499"/>
                </a:cubicBezTo>
                <a:cubicBezTo>
                  <a:pt x="2789664" y="2160760"/>
                  <a:pt x="2796648" y="2157907"/>
                  <a:pt x="2811011" y="2164055"/>
                </a:cubicBezTo>
                <a:cubicBezTo>
                  <a:pt x="2823208" y="2169268"/>
                  <a:pt x="2836045" y="2173056"/>
                  <a:pt x="2848785" y="2176695"/>
                </a:cubicBezTo>
                <a:cubicBezTo>
                  <a:pt x="2860196" y="2179942"/>
                  <a:pt x="2862409" y="2185992"/>
                  <a:pt x="2858474" y="2196862"/>
                </a:cubicBezTo>
                <a:cubicBezTo>
                  <a:pt x="2847064" y="2228340"/>
                  <a:pt x="2834767" y="2259475"/>
                  <a:pt x="2820601" y="2289822"/>
                </a:cubicBezTo>
                <a:cubicBezTo>
                  <a:pt x="2743675" y="2454840"/>
                  <a:pt x="2632663" y="2592363"/>
                  <a:pt x="2487369" y="2702145"/>
                </a:cubicBezTo>
                <a:cubicBezTo>
                  <a:pt x="2468876" y="2716114"/>
                  <a:pt x="2468826" y="2716064"/>
                  <a:pt x="2481910" y="2735395"/>
                </a:cubicBezTo>
                <a:cubicBezTo>
                  <a:pt x="2488452" y="2745035"/>
                  <a:pt x="2495583" y="2754380"/>
                  <a:pt x="2501387" y="2764513"/>
                </a:cubicBezTo>
                <a:cubicBezTo>
                  <a:pt x="2507880" y="2775776"/>
                  <a:pt x="2513880" y="2777498"/>
                  <a:pt x="2524947" y="2769185"/>
                </a:cubicBezTo>
                <a:cubicBezTo>
                  <a:pt x="2586331" y="2723099"/>
                  <a:pt x="2643140" y="2672043"/>
                  <a:pt x="2694686" y="2615185"/>
                </a:cubicBezTo>
                <a:cubicBezTo>
                  <a:pt x="2705015" y="2603774"/>
                  <a:pt x="2715344" y="2592264"/>
                  <a:pt x="2724936" y="2580263"/>
                </a:cubicBezTo>
                <a:cubicBezTo>
                  <a:pt x="2731625" y="2571901"/>
                  <a:pt x="2737330" y="2570475"/>
                  <a:pt x="2745791" y="2578148"/>
                </a:cubicBezTo>
                <a:cubicBezTo>
                  <a:pt x="2756758" y="2588133"/>
                  <a:pt x="2768317" y="2597626"/>
                  <a:pt x="2780318" y="2606381"/>
                </a:cubicBezTo>
                <a:cubicBezTo>
                  <a:pt x="2790992" y="2614152"/>
                  <a:pt x="2791287" y="2620694"/>
                  <a:pt x="2782630" y="2630777"/>
                </a:cubicBezTo>
                <a:cubicBezTo>
                  <a:pt x="2745938" y="2673617"/>
                  <a:pt x="2707180" y="2714392"/>
                  <a:pt x="2665568" y="2752462"/>
                </a:cubicBezTo>
                <a:cubicBezTo>
                  <a:pt x="2637336" y="2778334"/>
                  <a:pt x="2636500" y="2770562"/>
                  <a:pt x="2661683" y="2800812"/>
                </a:cubicBezTo>
                <a:cubicBezTo>
                  <a:pt x="2683079" y="2826585"/>
                  <a:pt x="2704179" y="2852603"/>
                  <a:pt x="2726510" y="2877492"/>
                </a:cubicBezTo>
                <a:cubicBezTo>
                  <a:pt x="2736248" y="2888313"/>
                  <a:pt x="2734674" y="2894362"/>
                  <a:pt x="2724050" y="2902872"/>
                </a:cubicBezTo>
                <a:cubicBezTo>
                  <a:pt x="2696703" y="2924809"/>
                  <a:pt x="2669553" y="2947041"/>
                  <a:pt x="2640680" y="2966961"/>
                </a:cubicBezTo>
                <a:cubicBezTo>
                  <a:pt x="2631286" y="2973453"/>
                  <a:pt x="2629221" y="2979355"/>
                  <a:pt x="2636155" y="2988996"/>
                </a:cubicBezTo>
                <a:cubicBezTo>
                  <a:pt x="2644812" y="3001046"/>
                  <a:pt x="2652878" y="3013588"/>
                  <a:pt x="2660502" y="3026377"/>
                </a:cubicBezTo>
                <a:cubicBezTo>
                  <a:pt x="2666405" y="3036312"/>
                  <a:pt x="2673093" y="3038919"/>
                  <a:pt x="2681996" y="3030705"/>
                </a:cubicBezTo>
                <a:cubicBezTo>
                  <a:pt x="2691194" y="3022245"/>
                  <a:pt x="2697391" y="3025147"/>
                  <a:pt x="2703540" y="3034640"/>
                </a:cubicBezTo>
                <a:cubicBezTo>
                  <a:pt x="2711606" y="3047084"/>
                  <a:pt x="2720066" y="3059380"/>
                  <a:pt x="2729363" y="3070988"/>
                </a:cubicBezTo>
                <a:cubicBezTo>
                  <a:pt x="2737428" y="3081071"/>
                  <a:pt x="2735018" y="3087121"/>
                  <a:pt x="2725034" y="3093957"/>
                </a:cubicBezTo>
                <a:cubicBezTo>
                  <a:pt x="2675012" y="3128142"/>
                  <a:pt x="2624302" y="3161194"/>
                  <a:pt x="2570788" y="3189771"/>
                </a:cubicBezTo>
                <a:cubicBezTo>
                  <a:pt x="2551704" y="3200002"/>
                  <a:pt x="2551704" y="3200100"/>
                  <a:pt x="2561393" y="3219824"/>
                </a:cubicBezTo>
                <a:cubicBezTo>
                  <a:pt x="2567050" y="3231284"/>
                  <a:pt x="2573198" y="3242498"/>
                  <a:pt x="2578264" y="3254155"/>
                </a:cubicBezTo>
                <a:cubicBezTo>
                  <a:pt x="2583035" y="3265075"/>
                  <a:pt x="2589036" y="3266452"/>
                  <a:pt x="2599365" y="3260795"/>
                </a:cubicBezTo>
                <a:cubicBezTo>
                  <a:pt x="2636155" y="3240580"/>
                  <a:pt x="2672454" y="3219529"/>
                  <a:pt x="2707721" y="3196755"/>
                </a:cubicBezTo>
                <a:cubicBezTo>
                  <a:pt x="2725428" y="3185296"/>
                  <a:pt x="2725526" y="3185345"/>
                  <a:pt x="2737281" y="3202805"/>
                </a:cubicBezTo>
                <a:cubicBezTo>
                  <a:pt x="2743233" y="3211609"/>
                  <a:pt x="2749233" y="3220414"/>
                  <a:pt x="2754938" y="3229366"/>
                </a:cubicBezTo>
                <a:cubicBezTo>
                  <a:pt x="2760152" y="3237579"/>
                  <a:pt x="2768219" y="3244859"/>
                  <a:pt x="2761726" y="3256565"/>
                </a:cubicBezTo>
                <a:cubicBezTo>
                  <a:pt x="2760398" y="3258975"/>
                  <a:pt x="2763792" y="3264484"/>
                  <a:pt x="2765809" y="3268075"/>
                </a:cubicBezTo>
                <a:cubicBezTo>
                  <a:pt x="2772596" y="3280125"/>
                  <a:pt x="2780564" y="3291536"/>
                  <a:pt x="2786565" y="3303931"/>
                </a:cubicBezTo>
                <a:cubicBezTo>
                  <a:pt x="2793254" y="3317801"/>
                  <a:pt x="2799894" y="3319523"/>
                  <a:pt x="2813125" y="3310473"/>
                </a:cubicBezTo>
                <a:cubicBezTo>
                  <a:pt x="2864032" y="3275600"/>
                  <a:pt x="2913906" y="3239399"/>
                  <a:pt x="2961420" y="3200100"/>
                </a:cubicBezTo>
                <a:cubicBezTo>
                  <a:pt x="3074153" y="3106894"/>
                  <a:pt x="3174197" y="3001587"/>
                  <a:pt x="3260960" y="2883739"/>
                </a:cubicBezTo>
                <a:cubicBezTo>
                  <a:pt x="3274732" y="2864999"/>
                  <a:pt x="3274732" y="2864950"/>
                  <a:pt x="3255058" y="2851325"/>
                </a:cubicBezTo>
                <a:cubicBezTo>
                  <a:pt x="3244975" y="2844390"/>
                  <a:pt x="3234646" y="2837897"/>
                  <a:pt x="3224809" y="2830618"/>
                </a:cubicBezTo>
                <a:cubicBezTo>
                  <a:pt x="3216545" y="2824470"/>
                  <a:pt x="3209611" y="2823683"/>
                  <a:pt x="3203708" y="2833372"/>
                </a:cubicBezTo>
                <a:cubicBezTo>
                  <a:pt x="3197363" y="2843751"/>
                  <a:pt x="3190084" y="2842718"/>
                  <a:pt x="3181427" y="2835832"/>
                </a:cubicBezTo>
                <a:cubicBezTo>
                  <a:pt x="3170213" y="2826930"/>
                  <a:pt x="3158851" y="2818076"/>
                  <a:pt x="3146801" y="2810353"/>
                </a:cubicBezTo>
                <a:cubicBezTo>
                  <a:pt x="3135389" y="2803074"/>
                  <a:pt x="3135782" y="2796582"/>
                  <a:pt x="3143456" y="2786204"/>
                </a:cubicBezTo>
                <a:cubicBezTo>
                  <a:pt x="3197904" y="2712523"/>
                  <a:pt x="3245073" y="2634367"/>
                  <a:pt x="3285750" y="2552276"/>
                </a:cubicBezTo>
                <a:cubicBezTo>
                  <a:pt x="3343838" y="2435067"/>
                  <a:pt x="3387023" y="2312595"/>
                  <a:pt x="3414961" y="2184762"/>
                </a:cubicBezTo>
                <a:cubicBezTo>
                  <a:pt x="3419485" y="2163858"/>
                  <a:pt x="3419190" y="2163367"/>
                  <a:pt x="3398827" y="2159677"/>
                </a:cubicBezTo>
                <a:cubicBezTo>
                  <a:pt x="3387318" y="2157611"/>
                  <a:pt x="3375563" y="2156431"/>
                  <a:pt x="3364348" y="2153332"/>
                </a:cubicBezTo>
                <a:cubicBezTo>
                  <a:pt x="3349347" y="2149151"/>
                  <a:pt x="3343543" y="2154857"/>
                  <a:pt x="3340444" y="2169317"/>
                </a:cubicBezTo>
                <a:cubicBezTo>
                  <a:pt x="3325984" y="2236948"/>
                  <a:pt x="3306506" y="2303201"/>
                  <a:pt x="3282307" y="2368027"/>
                </a:cubicBezTo>
                <a:cubicBezTo>
                  <a:pt x="3274339" y="2389423"/>
                  <a:pt x="3265190" y="2410376"/>
                  <a:pt x="3257320" y="2431821"/>
                </a:cubicBezTo>
                <a:cubicBezTo>
                  <a:pt x="3253091" y="2443232"/>
                  <a:pt x="3247385" y="2446725"/>
                  <a:pt x="3235826" y="2440970"/>
                </a:cubicBezTo>
                <a:cubicBezTo>
                  <a:pt x="3222054" y="2434133"/>
                  <a:pt x="3207791" y="2428132"/>
                  <a:pt x="3193478" y="2422476"/>
                </a:cubicBezTo>
                <a:cubicBezTo>
                  <a:pt x="3183788" y="2418639"/>
                  <a:pt x="3182312" y="2413229"/>
                  <a:pt x="3186100" y="2403884"/>
                </a:cubicBezTo>
                <a:cubicBezTo>
                  <a:pt x="3197412" y="2375848"/>
                  <a:pt x="3207692" y="2347320"/>
                  <a:pt x="3219103" y="2319285"/>
                </a:cubicBezTo>
                <a:cubicBezTo>
                  <a:pt x="3223874" y="2307578"/>
                  <a:pt x="3221021" y="2302168"/>
                  <a:pt x="3209021" y="2298381"/>
                </a:cubicBezTo>
                <a:cubicBezTo>
                  <a:pt x="3172525" y="2286921"/>
                  <a:pt x="3136373" y="2274476"/>
                  <a:pt x="3100074" y="2262377"/>
                </a:cubicBezTo>
                <a:cubicBezTo>
                  <a:pt x="3079662" y="2255589"/>
                  <a:pt x="3079662" y="2255491"/>
                  <a:pt x="3085958" y="2235866"/>
                </a:cubicBezTo>
                <a:cubicBezTo>
                  <a:pt x="3128946" y="2101638"/>
                  <a:pt x="3149654" y="1963968"/>
                  <a:pt x="3148129" y="1823101"/>
                </a:cubicBezTo>
                <a:cubicBezTo>
                  <a:pt x="3147292" y="1746469"/>
                  <a:pt x="3139570" y="1670379"/>
                  <a:pt x="3124962" y="1595076"/>
                </a:cubicBezTo>
                <a:cubicBezTo>
                  <a:pt x="3121027" y="1574762"/>
                  <a:pt x="3121371" y="1574270"/>
                  <a:pt x="3141882" y="1569745"/>
                </a:cubicBezTo>
                <a:cubicBezTo>
                  <a:pt x="3153785" y="1567089"/>
                  <a:pt x="3165884" y="1565121"/>
                  <a:pt x="3177689" y="1561973"/>
                </a:cubicBezTo>
                <a:cubicBezTo>
                  <a:pt x="3190822" y="1558432"/>
                  <a:pt x="3196871" y="1562317"/>
                  <a:pt x="3199429" y="1576238"/>
                </a:cubicBezTo>
                <a:cubicBezTo>
                  <a:pt x="3210496" y="1636441"/>
                  <a:pt x="3218365" y="1696988"/>
                  <a:pt x="3222005" y="1758028"/>
                </a:cubicBezTo>
                <a:cubicBezTo>
                  <a:pt x="3230761" y="1904552"/>
                  <a:pt x="3216152" y="2048813"/>
                  <a:pt x="3178721" y="2190713"/>
                </a:cubicBezTo>
                <a:cubicBezTo>
                  <a:pt x="3175279" y="2203797"/>
                  <a:pt x="3177787" y="2210584"/>
                  <a:pt x="3191363" y="2213781"/>
                </a:cubicBezTo>
                <a:cubicBezTo>
                  <a:pt x="3204790" y="2216929"/>
                  <a:pt x="3218021" y="2221110"/>
                  <a:pt x="3230957" y="2225881"/>
                </a:cubicBezTo>
                <a:cubicBezTo>
                  <a:pt x="3242909" y="2230307"/>
                  <a:pt x="3248172" y="2226717"/>
                  <a:pt x="3251271" y="2214568"/>
                </a:cubicBezTo>
                <a:cubicBezTo>
                  <a:pt x="3262534" y="2170793"/>
                  <a:pt x="3272667" y="2126772"/>
                  <a:pt x="3279208" y="2082063"/>
                </a:cubicBezTo>
                <a:cubicBezTo>
                  <a:pt x="3281470" y="2066422"/>
                  <a:pt x="3287914" y="2063077"/>
                  <a:pt x="3302522" y="2065782"/>
                </a:cubicBezTo>
                <a:cubicBezTo>
                  <a:pt x="3340099" y="2072815"/>
                  <a:pt x="3377972" y="2078275"/>
                  <a:pt x="3415600" y="2085211"/>
                </a:cubicBezTo>
                <a:cubicBezTo>
                  <a:pt x="3428585" y="2087621"/>
                  <a:pt x="3433946" y="2083883"/>
                  <a:pt x="3435815" y="2070848"/>
                </a:cubicBezTo>
                <a:cubicBezTo>
                  <a:pt x="3450718" y="1965837"/>
                  <a:pt x="3455834" y="1860383"/>
                  <a:pt x="3449833" y="1754486"/>
                </a:cubicBezTo>
                <a:cubicBezTo>
                  <a:pt x="3448603" y="1732500"/>
                  <a:pt x="3448898" y="1731713"/>
                  <a:pt x="3471573" y="1729647"/>
                </a:cubicBezTo>
                <a:cubicBezTo>
                  <a:pt x="3481607" y="1728713"/>
                  <a:pt x="3491641" y="1727631"/>
                  <a:pt x="3501723" y="1727139"/>
                </a:cubicBezTo>
                <a:cubicBezTo>
                  <a:pt x="3523414" y="1726106"/>
                  <a:pt x="3524201" y="1726991"/>
                  <a:pt x="3525825" y="1748141"/>
                </a:cubicBezTo>
                <a:cubicBezTo>
                  <a:pt x="3529858" y="1800130"/>
                  <a:pt x="3529563" y="1852267"/>
                  <a:pt x="3527497" y="1904257"/>
                </a:cubicBezTo>
                <a:cubicBezTo>
                  <a:pt x="3521201" y="2064504"/>
                  <a:pt x="3493018" y="2220913"/>
                  <a:pt x="3442012" y="2373093"/>
                </a:cubicBezTo>
                <a:cubicBezTo>
                  <a:pt x="3398532" y="2502698"/>
                  <a:pt x="3340099" y="2625170"/>
                  <a:pt x="3267010" y="2740657"/>
                </a:cubicBezTo>
                <a:cubicBezTo>
                  <a:pt x="3255353" y="2759053"/>
                  <a:pt x="3255353" y="2759102"/>
                  <a:pt x="3273454" y="2771595"/>
                </a:cubicBezTo>
                <a:cubicBezTo>
                  <a:pt x="3283487" y="2778530"/>
                  <a:pt x="3294062" y="2784777"/>
                  <a:pt x="3303604" y="2792400"/>
                </a:cubicBezTo>
                <a:cubicBezTo>
                  <a:pt x="3314179" y="2800861"/>
                  <a:pt x="3320376" y="2798598"/>
                  <a:pt x="3327361" y="2787483"/>
                </a:cubicBezTo>
                <a:cubicBezTo>
                  <a:pt x="3363955" y="2729394"/>
                  <a:pt x="3397794" y="2669879"/>
                  <a:pt x="3427699" y="2608103"/>
                </a:cubicBezTo>
                <a:cubicBezTo>
                  <a:pt x="3533055" y="2390456"/>
                  <a:pt x="3591586" y="2160956"/>
                  <a:pt x="3602456" y="1919258"/>
                </a:cubicBezTo>
                <a:cubicBezTo>
                  <a:pt x="3615146" y="1636441"/>
                  <a:pt x="3562861" y="1366313"/>
                  <a:pt x="3446439" y="1108335"/>
                </a:cubicBezTo>
                <a:cubicBezTo>
                  <a:pt x="3439651" y="1093333"/>
                  <a:pt x="3433602" y="1091169"/>
                  <a:pt x="3419288" y="1098448"/>
                </a:cubicBezTo>
                <a:cubicBezTo>
                  <a:pt x="3386629" y="1115024"/>
                  <a:pt x="3353134" y="1130075"/>
                  <a:pt x="3319983" y="1145667"/>
                </a:cubicBezTo>
                <a:cubicBezTo>
                  <a:pt x="3300259" y="1154963"/>
                  <a:pt x="3300062" y="1155012"/>
                  <a:pt x="3290373" y="1135092"/>
                </a:cubicBezTo>
                <a:cubicBezTo>
                  <a:pt x="3206512" y="962745"/>
                  <a:pt x="3095204" y="810369"/>
                  <a:pt x="2957436" y="677223"/>
                </a:cubicBezTo>
                <a:cubicBezTo>
                  <a:pt x="2920006" y="641022"/>
                  <a:pt x="2880509" y="607134"/>
                  <a:pt x="2840079" y="574229"/>
                </a:cubicBezTo>
                <a:cubicBezTo>
                  <a:pt x="2829013" y="565277"/>
                  <a:pt x="2822421" y="565916"/>
                  <a:pt x="2814945" y="577819"/>
                </a:cubicBezTo>
                <a:cubicBezTo>
                  <a:pt x="2807617" y="589525"/>
                  <a:pt x="2799206" y="600592"/>
                  <a:pt x="2790500" y="611265"/>
                </a:cubicBezTo>
                <a:cubicBezTo>
                  <a:pt x="2782876" y="620561"/>
                  <a:pt x="2783221" y="627005"/>
                  <a:pt x="2793254" y="634727"/>
                </a:cubicBezTo>
                <a:cubicBezTo>
                  <a:pt x="2811748" y="648941"/>
                  <a:pt x="2828963" y="664877"/>
                  <a:pt x="2847309" y="679338"/>
                </a:cubicBezTo>
                <a:cubicBezTo>
                  <a:pt x="2857392" y="687257"/>
                  <a:pt x="2859261" y="694045"/>
                  <a:pt x="2849671" y="703783"/>
                </a:cubicBezTo>
                <a:cubicBezTo>
                  <a:pt x="2839243" y="714359"/>
                  <a:pt x="2829504" y="725720"/>
                  <a:pt x="2820110" y="737229"/>
                </a:cubicBezTo>
                <a:cubicBezTo>
                  <a:pt x="2813273" y="745591"/>
                  <a:pt x="2807666" y="746329"/>
                  <a:pt x="2799206" y="738803"/>
                </a:cubicBezTo>
                <a:cubicBezTo>
                  <a:pt x="2782187" y="723605"/>
                  <a:pt x="2764137" y="709587"/>
                  <a:pt x="2746774" y="694733"/>
                </a:cubicBezTo>
                <a:cubicBezTo>
                  <a:pt x="2739003" y="688044"/>
                  <a:pt x="2733247" y="688388"/>
                  <a:pt x="2727297" y="697045"/>
                </a:cubicBezTo>
                <a:cubicBezTo>
                  <a:pt x="2718836" y="709292"/>
                  <a:pt x="2710426" y="721637"/>
                  <a:pt x="2700687" y="732852"/>
                </a:cubicBezTo>
                <a:cubicBezTo>
                  <a:pt x="2691293" y="743673"/>
                  <a:pt x="2693751" y="749919"/>
                  <a:pt x="2704327" y="758330"/>
                </a:cubicBezTo>
                <a:cubicBezTo>
                  <a:pt x="2789713" y="825960"/>
                  <a:pt x="2865114" y="903526"/>
                  <a:pt x="2932106" y="989306"/>
                </a:cubicBezTo>
                <a:cubicBezTo>
                  <a:pt x="2933728" y="991372"/>
                  <a:pt x="2935351" y="993487"/>
                  <a:pt x="2936974" y="995602"/>
                </a:cubicBezTo>
                <a:cubicBezTo>
                  <a:pt x="2949862" y="1012669"/>
                  <a:pt x="2949911" y="1012669"/>
                  <a:pt x="2933089" y="1025211"/>
                </a:cubicBezTo>
                <a:cubicBezTo>
                  <a:pt x="2922859" y="1032835"/>
                  <a:pt x="2912087" y="1039770"/>
                  <a:pt x="2902446" y="1048082"/>
                </a:cubicBezTo>
                <a:cubicBezTo>
                  <a:pt x="2892216" y="1056887"/>
                  <a:pt x="2885871" y="1054772"/>
                  <a:pt x="2878099" y="1044492"/>
                </a:cubicBezTo>
                <a:cubicBezTo>
                  <a:pt x="2839980" y="993880"/>
                  <a:pt x="2797927" y="946662"/>
                  <a:pt x="2752578" y="902493"/>
                </a:cubicBezTo>
                <a:cubicBezTo>
                  <a:pt x="2669553" y="821632"/>
                  <a:pt x="2577575" y="752576"/>
                  <a:pt x="2476302" y="696061"/>
                </a:cubicBezTo>
                <a:cubicBezTo>
                  <a:pt x="2456726" y="685093"/>
                  <a:pt x="2456579" y="685289"/>
                  <a:pt x="2446840" y="704865"/>
                </a:cubicBezTo>
                <a:cubicBezTo>
                  <a:pt x="2441381" y="715785"/>
                  <a:pt x="2436560" y="727097"/>
                  <a:pt x="2430510" y="737672"/>
                </a:cubicBezTo>
                <a:cubicBezTo>
                  <a:pt x="2424018" y="749034"/>
                  <a:pt x="2426773" y="755527"/>
                  <a:pt x="2438085" y="761674"/>
                </a:cubicBezTo>
                <a:cubicBezTo>
                  <a:pt x="2488550" y="789219"/>
                  <a:pt x="2536308" y="821041"/>
                  <a:pt x="2582101" y="855718"/>
                </a:cubicBezTo>
                <a:cubicBezTo>
                  <a:pt x="2611366" y="877900"/>
                  <a:pt x="2639205" y="901657"/>
                  <a:pt x="2666798" y="925856"/>
                </a:cubicBezTo>
                <a:cubicBezTo>
                  <a:pt x="2675651" y="933628"/>
                  <a:pt x="2676537" y="939480"/>
                  <a:pt x="2667881" y="947793"/>
                </a:cubicBezTo>
                <a:cubicBezTo>
                  <a:pt x="2657600" y="957728"/>
                  <a:pt x="2647616" y="968205"/>
                  <a:pt x="2638516" y="979222"/>
                </a:cubicBezTo>
                <a:cubicBezTo>
                  <a:pt x="2629663" y="989896"/>
                  <a:pt x="2622826" y="989650"/>
                  <a:pt x="2612546" y="980304"/>
                </a:cubicBezTo>
                <a:cubicBezTo>
                  <a:pt x="2554163" y="927184"/>
                  <a:pt x="2490959" y="880605"/>
                  <a:pt x="2422739" y="840912"/>
                </a:cubicBezTo>
                <a:cubicBezTo>
                  <a:pt x="2297020" y="767724"/>
                  <a:pt x="2163998" y="719603"/>
                  <a:pt x="2023464" y="697335"/>
                </a:cubicBezTo>
                <a:lnTo>
                  <a:pt x="1914171" y="686929"/>
                </a:lnTo>
                <a:lnTo>
                  <a:pt x="1914171" y="609961"/>
                </a:lnTo>
                <a:lnTo>
                  <a:pt x="1938028" y="610528"/>
                </a:lnTo>
                <a:cubicBezTo>
                  <a:pt x="1982688" y="613971"/>
                  <a:pt x="2027164" y="619849"/>
                  <a:pt x="2071455" y="628333"/>
                </a:cubicBezTo>
                <a:cubicBezTo>
                  <a:pt x="2163187" y="645941"/>
                  <a:pt x="2251868" y="673141"/>
                  <a:pt x="2336959" y="711653"/>
                </a:cubicBezTo>
                <a:cubicBezTo>
                  <a:pt x="2350829" y="717899"/>
                  <a:pt x="2358158" y="716227"/>
                  <a:pt x="2363618" y="701914"/>
                </a:cubicBezTo>
                <a:cubicBezTo>
                  <a:pt x="2367750" y="690995"/>
                  <a:pt x="2373356" y="680666"/>
                  <a:pt x="2378865" y="670337"/>
                </a:cubicBezTo>
                <a:cubicBezTo>
                  <a:pt x="2384473" y="659762"/>
                  <a:pt x="2389293" y="650319"/>
                  <a:pt x="2373652" y="643531"/>
                </a:cubicBezTo>
                <a:cubicBezTo>
                  <a:pt x="2367062" y="640678"/>
                  <a:pt x="2370307" y="634284"/>
                  <a:pt x="2372323" y="629464"/>
                </a:cubicBezTo>
                <a:cubicBezTo>
                  <a:pt x="2377685" y="616725"/>
                  <a:pt x="2383342" y="604133"/>
                  <a:pt x="2388949" y="591493"/>
                </a:cubicBezTo>
                <a:cubicBezTo>
                  <a:pt x="2397556" y="572114"/>
                  <a:pt x="2397949" y="571868"/>
                  <a:pt x="2416935" y="580573"/>
                </a:cubicBezTo>
                <a:cubicBezTo>
                  <a:pt x="2482696" y="610823"/>
                  <a:pt x="2545752" y="645990"/>
                  <a:pt x="2606054" y="686076"/>
                </a:cubicBezTo>
                <a:cubicBezTo>
                  <a:pt x="2609596" y="688437"/>
                  <a:pt x="2613333" y="690553"/>
                  <a:pt x="2616579" y="693258"/>
                </a:cubicBezTo>
                <a:cubicBezTo>
                  <a:pt x="2625728" y="700930"/>
                  <a:pt x="2632024" y="698372"/>
                  <a:pt x="2638615" y="689175"/>
                </a:cubicBezTo>
                <a:cubicBezTo>
                  <a:pt x="2662224" y="656418"/>
                  <a:pt x="2686374" y="624053"/>
                  <a:pt x="2710328" y="591542"/>
                </a:cubicBezTo>
                <a:cubicBezTo>
                  <a:pt x="2725477" y="570982"/>
                  <a:pt x="2740281" y="550226"/>
                  <a:pt x="2755824" y="530011"/>
                </a:cubicBezTo>
                <a:cubicBezTo>
                  <a:pt x="2762710" y="521058"/>
                  <a:pt x="2761136" y="515649"/>
                  <a:pt x="2752135" y="509500"/>
                </a:cubicBezTo>
                <a:cubicBezTo>
                  <a:pt x="2723116" y="489777"/>
                  <a:pt x="2693751" y="470545"/>
                  <a:pt x="2663208" y="453380"/>
                </a:cubicBezTo>
                <a:cubicBezTo>
                  <a:pt x="2650321" y="446100"/>
                  <a:pt x="2646583" y="439066"/>
                  <a:pt x="2655583" y="426032"/>
                </a:cubicBezTo>
                <a:cubicBezTo>
                  <a:pt x="2663405" y="414671"/>
                  <a:pt x="2670094" y="402472"/>
                  <a:pt x="2676438" y="390225"/>
                </a:cubicBezTo>
                <a:cubicBezTo>
                  <a:pt x="2681898" y="379699"/>
                  <a:pt x="2688046" y="378617"/>
                  <a:pt x="2698031" y="384618"/>
                </a:cubicBezTo>
                <a:cubicBezTo>
                  <a:pt x="2739494" y="409506"/>
                  <a:pt x="2780122" y="435722"/>
                  <a:pt x="2819421" y="463905"/>
                </a:cubicBezTo>
                <a:cubicBezTo>
                  <a:pt x="3030969" y="615741"/>
                  <a:pt x="3199281" y="805892"/>
                  <a:pt x="3324409" y="1034262"/>
                </a:cubicBezTo>
                <a:cubicBezTo>
                  <a:pt x="3335722" y="1054870"/>
                  <a:pt x="3335673" y="1054870"/>
                  <a:pt x="3356577" y="1044787"/>
                </a:cubicBezTo>
                <a:cubicBezTo>
                  <a:pt x="3365676" y="1040409"/>
                  <a:pt x="3374678" y="1035934"/>
                  <a:pt x="3383776" y="1031507"/>
                </a:cubicBezTo>
                <a:cubicBezTo>
                  <a:pt x="3403943" y="1021719"/>
                  <a:pt x="3404041" y="1021669"/>
                  <a:pt x="3392975" y="1001356"/>
                </a:cubicBezTo>
                <a:cubicBezTo>
                  <a:pt x="3342854" y="909133"/>
                  <a:pt x="3285799" y="821435"/>
                  <a:pt x="3219693" y="739934"/>
                </a:cubicBezTo>
                <a:cubicBezTo>
                  <a:pt x="2954681" y="413146"/>
                  <a:pt x="2617366" y="202828"/>
                  <a:pt x="2206126" y="112032"/>
                </a:cubicBezTo>
                <a:cubicBezTo>
                  <a:pt x="2154727" y="100718"/>
                  <a:pt x="2102689" y="93095"/>
                  <a:pt x="2050551" y="85963"/>
                </a:cubicBezTo>
                <a:cubicBezTo>
                  <a:pt x="2035698" y="83946"/>
                  <a:pt x="2029992" y="88865"/>
                  <a:pt x="2029697" y="103375"/>
                </a:cubicBezTo>
                <a:cubicBezTo>
                  <a:pt x="2029451" y="115524"/>
                  <a:pt x="2027582" y="127672"/>
                  <a:pt x="2026697" y="139870"/>
                </a:cubicBezTo>
                <a:cubicBezTo>
                  <a:pt x="2026107" y="148183"/>
                  <a:pt x="2024139" y="156692"/>
                  <a:pt x="2032746" y="163086"/>
                </a:cubicBezTo>
                <a:cubicBezTo>
                  <a:pt x="2036386" y="165742"/>
                  <a:pt x="2034812" y="171005"/>
                  <a:pt x="2034370" y="175186"/>
                </a:cubicBezTo>
                <a:cubicBezTo>
                  <a:pt x="2032992" y="188909"/>
                  <a:pt x="2030631" y="202631"/>
                  <a:pt x="2030287" y="216404"/>
                </a:cubicBezTo>
                <a:cubicBezTo>
                  <a:pt x="2029844" y="231356"/>
                  <a:pt x="2024434" y="236963"/>
                  <a:pt x="2008793" y="235045"/>
                </a:cubicBezTo>
                <a:lnTo>
                  <a:pt x="1914171" y="228617"/>
                </a:lnTo>
                <a:lnTo>
                  <a:pt x="1914171" y="151998"/>
                </a:lnTo>
                <a:lnTo>
                  <a:pt x="1928965" y="152167"/>
                </a:lnTo>
                <a:cubicBezTo>
                  <a:pt x="1943918" y="152708"/>
                  <a:pt x="1950508" y="147986"/>
                  <a:pt x="1950655" y="132788"/>
                </a:cubicBezTo>
                <a:cubicBezTo>
                  <a:pt x="1950803" y="119557"/>
                  <a:pt x="1952279" y="106277"/>
                  <a:pt x="1954000" y="93095"/>
                </a:cubicBezTo>
                <a:cubicBezTo>
                  <a:pt x="1955574" y="81093"/>
                  <a:pt x="1950114" y="76569"/>
                  <a:pt x="1938950" y="76471"/>
                </a:cubicBezTo>
                <a:cubicBezTo>
                  <a:pt x="1934670" y="76471"/>
                  <a:pt x="1930440" y="75978"/>
                  <a:pt x="1926211" y="75782"/>
                </a:cubicBezTo>
                <a:lnTo>
                  <a:pt x="1914171" y="76016"/>
                </a:lnTo>
                <a:lnTo>
                  <a:pt x="1914171" y="59"/>
                </a:lnTo>
                <a:close/>
              </a:path>
            </a:pathLst>
          </a:custGeom>
          <a:solidFill>
            <a:schemeClr val="accent2">
              <a:lumMod val="10000"/>
              <a:lumOff val="90000"/>
            </a:schemeClr>
          </a:solidFill>
          <a:ln w="5818" cap="flat">
            <a:noFill/>
            <a:prstDash val="solid"/>
            <a:miter/>
          </a:ln>
          <a:scene3d>
            <a:camera prst="perspectiveRelaxed">
              <a:rot lat="17400000" lon="0" rev="0"/>
            </a:camera>
            <a:lightRig rig="flood" dir="t"/>
          </a:scene3d>
          <a:sp3d extrusionH="234950" prstMaterial="flat">
            <a:extrusionClr>
              <a:schemeClr val="accent2">
                <a:lumMod val="50000"/>
                <a:lumOff val="50000"/>
              </a:schemeClr>
            </a:extrusionClr>
          </a:sp3d>
        </p:spPr>
        <p:txBody>
          <a:bodyPr wrap="square" rtlCol="0" anchor="ctr">
            <a:noAutofit/>
          </a:bodyPr>
          <a:lstStyle/>
          <a:p>
            <a:pPr algn="r" rtl="1"/>
            <a:endParaRPr lang="en-US">
              <a:cs typeface="B Nazanin" panose="00000400000000000000" pitchFamily="2" charset="-78"/>
            </a:endParaRPr>
          </a:p>
        </p:txBody>
      </p:sp>
      <p:sp>
        <p:nvSpPr>
          <p:cNvPr id="19" name="Flowchart: Punched Tape 18">
            <a:extLst>
              <a:ext uri="{FF2B5EF4-FFF2-40B4-BE49-F238E27FC236}">
                <a16:creationId xmlns:a16="http://schemas.microsoft.com/office/drawing/2014/main" id="{A52FCFAA-59B6-44B4-98A3-49438C11DB20}"/>
              </a:ext>
            </a:extLst>
          </p:cNvPr>
          <p:cNvSpPr/>
          <p:nvPr/>
        </p:nvSpPr>
        <p:spPr>
          <a:xfrm>
            <a:off x="3255585" y="1450044"/>
            <a:ext cx="724278" cy="434566"/>
          </a:xfrm>
          <a:prstGeom prst="flowChartPunchedTa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cxnSp>
        <p:nvCxnSpPr>
          <p:cNvPr id="21" name="Straight Arrow Connector 20">
            <a:extLst>
              <a:ext uri="{FF2B5EF4-FFF2-40B4-BE49-F238E27FC236}">
                <a16:creationId xmlns:a16="http://schemas.microsoft.com/office/drawing/2014/main" id="{36E02635-53EC-47F9-87B2-EC24CFE4B5DA}"/>
              </a:ext>
            </a:extLst>
          </p:cNvPr>
          <p:cNvCxnSpPr>
            <a:cxnSpLocks/>
          </p:cNvCxnSpPr>
          <p:nvPr/>
        </p:nvCxnSpPr>
        <p:spPr>
          <a:xfrm flipV="1">
            <a:off x="3237921" y="2390841"/>
            <a:ext cx="0" cy="2184165"/>
          </a:xfrm>
          <a:prstGeom prst="straightConnector1">
            <a:avLst/>
          </a:prstGeom>
          <a:ln w="57150">
            <a:solidFill>
              <a:schemeClr val="accent1"/>
            </a:solidFill>
            <a:tailEnd type="none" w="med" len="med"/>
          </a:ln>
          <a:scene3d>
            <a:camera prst="orthographicFront"/>
            <a:lightRig rig="flood" dir="t"/>
          </a:scene3d>
          <a:sp3d/>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5105FB52-7758-4A35-AAC8-5D3E95F97E50}"/>
              </a:ext>
            </a:extLst>
          </p:cNvPr>
          <p:cNvSpPr/>
          <p:nvPr/>
        </p:nvSpPr>
        <p:spPr>
          <a:xfrm>
            <a:off x="3209865" y="1488146"/>
            <a:ext cx="91440" cy="94796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26" name="TextBox 25">
            <a:extLst>
              <a:ext uri="{FF2B5EF4-FFF2-40B4-BE49-F238E27FC236}">
                <a16:creationId xmlns:a16="http://schemas.microsoft.com/office/drawing/2014/main" id="{767C3900-A8FE-4CDD-9633-28161754DAA4}"/>
              </a:ext>
            </a:extLst>
          </p:cNvPr>
          <p:cNvSpPr txBox="1"/>
          <p:nvPr/>
        </p:nvSpPr>
        <p:spPr>
          <a:xfrm>
            <a:off x="706320" y="4791649"/>
            <a:ext cx="4740943" cy="584775"/>
          </a:xfrm>
          <a:prstGeom prst="rect">
            <a:avLst/>
          </a:prstGeom>
          <a:noFill/>
        </p:spPr>
        <p:txBody>
          <a:bodyPr wrap="square" rtlCol="0">
            <a:spAutoFit/>
          </a:bodyPr>
          <a:lstStyle/>
          <a:p>
            <a:pPr algn="r" rtl="1"/>
            <a:r>
              <a:rPr lang="fa-IR" altLang="ko-KR" sz="1600" b="1" dirty="0">
                <a:solidFill>
                  <a:schemeClr val="accent3"/>
                </a:solidFill>
                <a:cs typeface="B Nazanin" panose="00000400000000000000" pitchFamily="2" charset="-78"/>
              </a:rPr>
              <a:t>ارائه پاورپوینت مدرنی را دریافت کنید که به زیبایی طراحی شده است.</a:t>
            </a:r>
            <a:endParaRPr lang="ko-KR" altLang="en-US" sz="1600" b="1" dirty="0">
              <a:solidFill>
                <a:schemeClr val="accent3"/>
              </a:solidFill>
              <a:cs typeface="B Nazanin" panose="00000400000000000000" pitchFamily="2" charset="-78"/>
            </a:endParaRPr>
          </a:p>
        </p:txBody>
      </p:sp>
      <p:sp>
        <p:nvSpPr>
          <p:cNvPr id="27" name="Rectangle 5">
            <a:extLst>
              <a:ext uri="{FF2B5EF4-FFF2-40B4-BE49-F238E27FC236}">
                <a16:creationId xmlns:a16="http://schemas.microsoft.com/office/drawing/2014/main" id="{B5FD4DA3-6785-4367-A102-8A873035F7E2}"/>
              </a:ext>
            </a:extLst>
          </p:cNvPr>
          <p:cNvSpPr/>
          <p:nvPr/>
        </p:nvSpPr>
        <p:spPr>
          <a:xfrm>
            <a:off x="815364" y="5497084"/>
            <a:ext cx="4631899" cy="70189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1800" dirty="0">
              <a:cs typeface="B Nazanin" panose="00000400000000000000" pitchFamily="2" charset="-78"/>
            </a:endParaRPr>
          </a:p>
        </p:txBody>
      </p:sp>
      <p:sp>
        <p:nvSpPr>
          <p:cNvPr id="28" name="TextBox 27">
            <a:extLst>
              <a:ext uri="{FF2B5EF4-FFF2-40B4-BE49-F238E27FC236}">
                <a16:creationId xmlns:a16="http://schemas.microsoft.com/office/drawing/2014/main" id="{AFF25FFF-A403-43B2-BBD9-93C7E3D104D1}"/>
              </a:ext>
            </a:extLst>
          </p:cNvPr>
          <p:cNvSpPr txBox="1"/>
          <p:nvPr/>
        </p:nvSpPr>
        <p:spPr>
          <a:xfrm>
            <a:off x="1113619" y="5522818"/>
            <a:ext cx="4055260"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با الگوهای ما، یک صدای منحصر به فرد و جذاب به گزارش ها و ارائه های خود اضافه کنید.</a:t>
            </a:r>
            <a:endParaRPr lang="ko-KR" altLang="en-US" sz="1200" dirty="0">
              <a:solidFill>
                <a:schemeClr val="bg1"/>
              </a:solidFill>
              <a:cs typeface="B Nazanin" panose="00000400000000000000" pitchFamily="2" charset="-78"/>
            </a:endParaRPr>
          </a:p>
        </p:txBody>
      </p:sp>
      <p:sp>
        <p:nvSpPr>
          <p:cNvPr id="29" name="Oval 28">
            <a:extLst>
              <a:ext uri="{FF2B5EF4-FFF2-40B4-BE49-F238E27FC236}">
                <a16:creationId xmlns:a16="http://schemas.microsoft.com/office/drawing/2014/main" id="{16F733CF-3E5D-4562-957E-AE55A275BEBA}"/>
              </a:ext>
            </a:extLst>
          </p:cNvPr>
          <p:cNvSpPr/>
          <p:nvPr/>
        </p:nvSpPr>
        <p:spPr>
          <a:xfrm>
            <a:off x="6228861" y="1905689"/>
            <a:ext cx="191260" cy="19126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dirty="0">
              <a:cs typeface="B Nazanin" panose="00000400000000000000" pitchFamily="2" charset="-78"/>
            </a:endParaRPr>
          </a:p>
        </p:txBody>
      </p:sp>
      <p:sp>
        <p:nvSpPr>
          <p:cNvPr id="30" name="Oval 29">
            <a:extLst>
              <a:ext uri="{FF2B5EF4-FFF2-40B4-BE49-F238E27FC236}">
                <a16:creationId xmlns:a16="http://schemas.microsoft.com/office/drawing/2014/main" id="{940443B3-1965-4311-BC3D-EDEA1FD3DA35}"/>
              </a:ext>
            </a:extLst>
          </p:cNvPr>
          <p:cNvSpPr/>
          <p:nvPr/>
        </p:nvSpPr>
        <p:spPr>
          <a:xfrm>
            <a:off x="6228861" y="2400305"/>
            <a:ext cx="191260" cy="19126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dirty="0">
              <a:cs typeface="B Nazanin" panose="00000400000000000000" pitchFamily="2" charset="-78"/>
            </a:endParaRPr>
          </a:p>
        </p:txBody>
      </p:sp>
      <p:sp>
        <p:nvSpPr>
          <p:cNvPr id="31" name="Oval 30">
            <a:extLst>
              <a:ext uri="{FF2B5EF4-FFF2-40B4-BE49-F238E27FC236}">
                <a16:creationId xmlns:a16="http://schemas.microsoft.com/office/drawing/2014/main" id="{3877828A-E48A-4C69-B40A-112DAE2C3E1C}"/>
              </a:ext>
            </a:extLst>
          </p:cNvPr>
          <p:cNvSpPr/>
          <p:nvPr/>
        </p:nvSpPr>
        <p:spPr>
          <a:xfrm>
            <a:off x="6228861" y="2894921"/>
            <a:ext cx="191260" cy="191260"/>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dirty="0">
              <a:cs typeface="B Nazanin" panose="00000400000000000000" pitchFamily="2" charset="-78"/>
            </a:endParaRPr>
          </a:p>
        </p:txBody>
      </p:sp>
      <p:sp>
        <p:nvSpPr>
          <p:cNvPr id="32" name="Oval 31">
            <a:extLst>
              <a:ext uri="{FF2B5EF4-FFF2-40B4-BE49-F238E27FC236}">
                <a16:creationId xmlns:a16="http://schemas.microsoft.com/office/drawing/2014/main" id="{DF66D6A3-D246-4686-AE48-91E8724041CB}"/>
              </a:ext>
            </a:extLst>
          </p:cNvPr>
          <p:cNvSpPr/>
          <p:nvPr/>
        </p:nvSpPr>
        <p:spPr>
          <a:xfrm>
            <a:off x="6228861" y="3389538"/>
            <a:ext cx="191260" cy="191260"/>
          </a:xfrm>
          <a:prstGeom prst="ellips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dirty="0">
              <a:cs typeface="B Nazanin" panose="00000400000000000000" pitchFamily="2" charset="-78"/>
            </a:endParaRPr>
          </a:p>
        </p:txBody>
      </p:sp>
      <p:sp>
        <p:nvSpPr>
          <p:cNvPr id="33" name="TextBox 32">
            <a:extLst>
              <a:ext uri="{FF2B5EF4-FFF2-40B4-BE49-F238E27FC236}">
                <a16:creationId xmlns:a16="http://schemas.microsoft.com/office/drawing/2014/main" id="{F16EA3A5-7F65-4DF9-A031-4D60D778CA9F}"/>
              </a:ext>
            </a:extLst>
          </p:cNvPr>
          <p:cNvSpPr txBox="1"/>
          <p:nvPr/>
        </p:nvSpPr>
        <p:spPr>
          <a:xfrm>
            <a:off x="6407933" y="1853766"/>
            <a:ext cx="5153011"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b="1" dirty="0">
              <a:solidFill>
                <a:schemeClr val="tx1">
                  <a:lumMod val="75000"/>
                  <a:lumOff val="25000"/>
                </a:schemeClr>
              </a:solidFill>
              <a:cs typeface="B Nazanin" panose="00000400000000000000" pitchFamily="2" charset="-78"/>
            </a:endParaRPr>
          </a:p>
        </p:txBody>
      </p:sp>
      <p:sp>
        <p:nvSpPr>
          <p:cNvPr id="34" name="TextBox 33">
            <a:extLst>
              <a:ext uri="{FF2B5EF4-FFF2-40B4-BE49-F238E27FC236}">
                <a16:creationId xmlns:a16="http://schemas.microsoft.com/office/drawing/2014/main" id="{CD4F3983-1357-4902-AB85-EF8BD9B8ADB3}"/>
              </a:ext>
            </a:extLst>
          </p:cNvPr>
          <p:cNvSpPr txBox="1"/>
          <p:nvPr/>
        </p:nvSpPr>
        <p:spPr>
          <a:xfrm>
            <a:off x="6407933" y="2348382"/>
            <a:ext cx="5153011"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b="1" dirty="0">
              <a:solidFill>
                <a:schemeClr val="tx1">
                  <a:lumMod val="75000"/>
                  <a:lumOff val="25000"/>
                </a:schemeClr>
              </a:solidFill>
              <a:cs typeface="B Nazanin" panose="00000400000000000000" pitchFamily="2" charset="-78"/>
            </a:endParaRPr>
          </a:p>
        </p:txBody>
      </p:sp>
      <p:sp>
        <p:nvSpPr>
          <p:cNvPr id="35" name="TextBox 34">
            <a:extLst>
              <a:ext uri="{FF2B5EF4-FFF2-40B4-BE49-F238E27FC236}">
                <a16:creationId xmlns:a16="http://schemas.microsoft.com/office/drawing/2014/main" id="{01584854-646D-48BB-B620-B2AC3A1233FF}"/>
              </a:ext>
            </a:extLst>
          </p:cNvPr>
          <p:cNvSpPr txBox="1"/>
          <p:nvPr/>
        </p:nvSpPr>
        <p:spPr>
          <a:xfrm>
            <a:off x="6407933" y="2842998"/>
            <a:ext cx="5153011"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b="1" dirty="0">
              <a:solidFill>
                <a:schemeClr val="tx1">
                  <a:lumMod val="75000"/>
                  <a:lumOff val="25000"/>
                </a:schemeClr>
              </a:solidFill>
              <a:cs typeface="B Nazanin" panose="00000400000000000000" pitchFamily="2" charset="-78"/>
            </a:endParaRPr>
          </a:p>
        </p:txBody>
      </p:sp>
      <p:sp>
        <p:nvSpPr>
          <p:cNvPr id="36" name="TextBox 35">
            <a:extLst>
              <a:ext uri="{FF2B5EF4-FFF2-40B4-BE49-F238E27FC236}">
                <a16:creationId xmlns:a16="http://schemas.microsoft.com/office/drawing/2014/main" id="{F2F4029B-2859-4195-A308-CA4399EAFB8A}"/>
              </a:ext>
            </a:extLst>
          </p:cNvPr>
          <p:cNvSpPr txBox="1"/>
          <p:nvPr/>
        </p:nvSpPr>
        <p:spPr>
          <a:xfrm>
            <a:off x="6407933" y="3337615"/>
            <a:ext cx="5153011"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b="1" dirty="0">
              <a:solidFill>
                <a:schemeClr val="tx1">
                  <a:lumMod val="75000"/>
                  <a:lumOff val="25000"/>
                </a:schemeClr>
              </a:solidFill>
              <a:cs typeface="B Nazanin" panose="00000400000000000000" pitchFamily="2" charset="-78"/>
            </a:endParaRPr>
          </a:p>
        </p:txBody>
      </p:sp>
      <p:sp>
        <p:nvSpPr>
          <p:cNvPr id="37" name="TextBox 36">
            <a:extLst>
              <a:ext uri="{FF2B5EF4-FFF2-40B4-BE49-F238E27FC236}">
                <a16:creationId xmlns:a16="http://schemas.microsoft.com/office/drawing/2014/main" id="{1E7998AE-B0D3-4FB6-BCC1-11134D0DD354}"/>
              </a:ext>
            </a:extLst>
          </p:cNvPr>
          <p:cNvSpPr txBox="1"/>
          <p:nvPr/>
        </p:nvSpPr>
        <p:spPr>
          <a:xfrm>
            <a:off x="6222450" y="3923202"/>
            <a:ext cx="1368152" cy="769441"/>
          </a:xfrm>
          <a:prstGeom prst="rect">
            <a:avLst/>
          </a:prstGeom>
          <a:noFill/>
        </p:spPr>
        <p:txBody>
          <a:bodyPr wrap="square" rtlCol="0" anchor="ctr">
            <a:spAutoFit/>
          </a:bodyPr>
          <a:lstStyle/>
          <a:p>
            <a:pPr algn="r" rtl="1"/>
            <a:r>
              <a:rPr lang="en-US" altLang="ko-KR" sz="4400" b="1" dirty="0">
                <a:solidFill>
                  <a:schemeClr val="accent1"/>
                </a:solidFill>
                <a:cs typeface="B Nazanin" panose="00000400000000000000" pitchFamily="2" charset="-78"/>
              </a:rPr>
              <a:t>60</a:t>
            </a:r>
            <a:r>
              <a:rPr lang="en-US" altLang="ko-KR" sz="2400" b="1" dirty="0">
                <a:solidFill>
                  <a:schemeClr val="accent1"/>
                </a:solidFill>
                <a:cs typeface="B Nazanin" panose="00000400000000000000" pitchFamily="2" charset="-78"/>
              </a:rPr>
              <a:t>%</a:t>
            </a:r>
            <a:endParaRPr lang="ko-KR" altLang="en-US" sz="2400" b="1" dirty="0">
              <a:solidFill>
                <a:schemeClr val="accent1"/>
              </a:solidFill>
              <a:cs typeface="B Nazanin" panose="00000400000000000000" pitchFamily="2" charset="-78"/>
            </a:endParaRPr>
          </a:p>
        </p:txBody>
      </p:sp>
      <p:sp>
        <p:nvSpPr>
          <p:cNvPr id="38" name="TextBox 37">
            <a:extLst>
              <a:ext uri="{FF2B5EF4-FFF2-40B4-BE49-F238E27FC236}">
                <a16:creationId xmlns:a16="http://schemas.microsoft.com/office/drawing/2014/main" id="{5F5D21C7-0A89-4501-AE66-3A162D6B00F7}"/>
              </a:ext>
            </a:extLst>
          </p:cNvPr>
          <p:cNvSpPr txBox="1"/>
          <p:nvPr/>
        </p:nvSpPr>
        <p:spPr>
          <a:xfrm>
            <a:off x="6334299" y="4692643"/>
            <a:ext cx="5174119" cy="461665"/>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ko-KR" altLang="en-US" sz="1200" dirty="0">
              <a:solidFill>
                <a:schemeClr val="tx1">
                  <a:lumMod val="85000"/>
                  <a:lumOff val="15000"/>
                </a:schemeClr>
              </a:solidFill>
              <a:cs typeface="B Nazanin" panose="00000400000000000000" pitchFamily="2" charset="-78"/>
            </a:endParaRPr>
          </a:p>
        </p:txBody>
      </p:sp>
      <p:sp>
        <p:nvSpPr>
          <p:cNvPr id="39" name="TextBox 38">
            <a:extLst>
              <a:ext uri="{FF2B5EF4-FFF2-40B4-BE49-F238E27FC236}">
                <a16:creationId xmlns:a16="http://schemas.microsoft.com/office/drawing/2014/main" id="{F6118179-2449-4E1F-A354-76A60F93B09A}"/>
              </a:ext>
            </a:extLst>
          </p:cNvPr>
          <p:cNvSpPr txBox="1"/>
          <p:nvPr/>
        </p:nvSpPr>
        <p:spPr>
          <a:xfrm>
            <a:off x="7587937" y="3769407"/>
            <a:ext cx="4082940" cy="830997"/>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85000"/>
                  <a:lumOff val="15000"/>
                </a:schemeClr>
              </a:solidFill>
              <a:cs typeface="B Nazanin" panose="00000400000000000000" pitchFamily="2" charset="-78"/>
            </a:endParaRPr>
          </a:p>
        </p:txBody>
      </p:sp>
      <p:grpSp>
        <p:nvGrpSpPr>
          <p:cNvPr id="40" name="그룹 1">
            <a:extLst>
              <a:ext uri="{FF2B5EF4-FFF2-40B4-BE49-F238E27FC236}">
                <a16:creationId xmlns:a16="http://schemas.microsoft.com/office/drawing/2014/main" id="{AB3903CC-6A66-4EA6-B958-B4DEFE07CC07}"/>
              </a:ext>
            </a:extLst>
          </p:cNvPr>
          <p:cNvGrpSpPr/>
          <p:nvPr/>
        </p:nvGrpSpPr>
        <p:grpSpPr>
          <a:xfrm>
            <a:off x="6148205" y="5516530"/>
            <a:ext cx="1291681" cy="722105"/>
            <a:chOff x="1326485" y="4687899"/>
            <a:chExt cx="1291681" cy="722105"/>
          </a:xfrm>
        </p:grpSpPr>
        <p:sp>
          <p:nvSpPr>
            <p:cNvPr id="41" name="Round Same Side Corner Rectangle 8">
              <a:extLst>
                <a:ext uri="{FF2B5EF4-FFF2-40B4-BE49-F238E27FC236}">
                  <a16:creationId xmlns:a16="http://schemas.microsoft.com/office/drawing/2014/main" id="{18409CC1-33B7-4B87-9DB5-0A8716A50909}"/>
                </a:ext>
              </a:extLst>
            </p:cNvPr>
            <p:cNvSpPr/>
            <p:nvPr/>
          </p:nvSpPr>
          <p:spPr>
            <a:xfrm flipH="1">
              <a:off x="1326485" y="4687899"/>
              <a:ext cx="274173" cy="722105"/>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chemeClr val="tx1">
                    <a:lumMod val="85000"/>
                    <a:lumOff val="15000"/>
                  </a:schemeClr>
                </a:solidFill>
                <a:cs typeface="B Nazanin" panose="00000400000000000000" pitchFamily="2" charset="-78"/>
              </a:endParaRPr>
            </a:p>
          </p:txBody>
        </p:sp>
        <p:sp>
          <p:nvSpPr>
            <p:cNvPr id="42" name="TextBox 41">
              <a:extLst>
                <a:ext uri="{FF2B5EF4-FFF2-40B4-BE49-F238E27FC236}">
                  <a16:creationId xmlns:a16="http://schemas.microsoft.com/office/drawing/2014/main" id="{BC0D252A-39C3-44DD-9D42-AF74240640F2}"/>
                </a:ext>
              </a:extLst>
            </p:cNvPr>
            <p:cNvSpPr txBox="1"/>
            <p:nvPr/>
          </p:nvSpPr>
          <p:spPr>
            <a:xfrm>
              <a:off x="1682062" y="4818120"/>
              <a:ext cx="936104" cy="461665"/>
            </a:xfrm>
            <a:prstGeom prst="rect">
              <a:avLst/>
            </a:prstGeom>
            <a:noFill/>
          </p:spPr>
          <p:txBody>
            <a:bodyPr wrap="square" rtlCol="0" anchor="ctr">
              <a:spAutoFit/>
            </a:bodyPr>
            <a:lstStyle/>
            <a:p>
              <a:pPr algn="r" rtl="1"/>
              <a:r>
                <a:rPr lang="en-US" altLang="ko-KR" sz="2400" b="1" dirty="0">
                  <a:solidFill>
                    <a:schemeClr val="tx1">
                      <a:lumMod val="85000"/>
                      <a:lumOff val="15000"/>
                    </a:schemeClr>
                  </a:solidFill>
                  <a:cs typeface="B Nazanin" panose="00000400000000000000" pitchFamily="2" charset="-78"/>
                </a:rPr>
                <a:t>60%</a:t>
              </a:r>
              <a:endParaRPr lang="ko-KR" altLang="en-US" sz="2400" b="1" dirty="0">
                <a:solidFill>
                  <a:schemeClr val="tx1">
                    <a:lumMod val="85000"/>
                    <a:lumOff val="15000"/>
                  </a:schemeClr>
                </a:solidFill>
                <a:cs typeface="B Nazanin" panose="00000400000000000000" pitchFamily="2" charset="-78"/>
              </a:endParaRPr>
            </a:p>
          </p:txBody>
        </p:sp>
      </p:grpSp>
      <p:grpSp>
        <p:nvGrpSpPr>
          <p:cNvPr id="43" name="그룹 2">
            <a:extLst>
              <a:ext uri="{FF2B5EF4-FFF2-40B4-BE49-F238E27FC236}">
                <a16:creationId xmlns:a16="http://schemas.microsoft.com/office/drawing/2014/main" id="{80DFF02F-B66F-4E5F-830B-24ED30EF79BA}"/>
              </a:ext>
            </a:extLst>
          </p:cNvPr>
          <p:cNvGrpSpPr/>
          <p:nvPr/>
        </p:nvGrpSpPr>
        <p:grpSpPr>
          <a:xfrm>
            <a:off x="9047334" y="5507465"/>
            <a:ext cx="1336251" cy="740235"/>
            <a:chOff x="4063676" y="4678833"/>
            <a:chExt cx="1336251" cy="740235"/>
          </a:xfrm>
        </p:grpSpPr>
        <p:sp>
          <p:nvSpPr>
            <p:cNvPr id="44" name="Round Same Side Corner Rectangle 20">
              <a:extLst>
                <a:ext uri="{FF2B5EF4-FFF2-40B4-BE49-F238E27FC236}">
                  <a16:creationId xmlns:a16="http://schemas.microsoft.com/office/drawing/2014/main" id="{DA47CE78-E003-4229-B63A-DA53E7D6F707}"/>
                </a:ext>
              </a:extLst>
            </p:cNvPr>
            <p:cNvSpPr/>
            <p:nvPr/>
          </p:nvSpPr>
          <p:spPr>
            <a:xfrm rot="10800000">
              <a:off x="4063676" y="4678833"/>
              <a:ext cx="347007" cy="740235"/>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chemeClr val="tx1">
                    <a:lumMod val="85000"/>
                    <a:lumOff val="15000"/>
                  </a:schemeClr>
                </a:solidFill>
                <a:cs typeface="B Nazanin" panose="00000400000000000000" pitchFamily="2" charset="-78"/>
              </a:endParaRPr>
            </a:p>
          </p:txBody>
        </p:sp>
        <p:sp>
          <p:nvSpPr>
            <p:cNvPr id="45" name="TextBox 44">
              <a:extLst>
                <a:ext uri="{FF2B5EF4-FFF2-40B4-BE49-F238E27FC236}">
                  <a16:creationId xmlns:a16="http://schemas.microsoft.com/office/drawing/2014/main" id="{E3C695DB-CCC3-4F27-85FF-41C35BA0DFA5}"/>
                </a:ext>
              </a:extLst>
            </p:cNvPr>
            <p:cNvSpPr txBox="1"/>
            <p:nvPr/>
          </p:nvSpPr>
          <p:spPr>
            <a:xfrm>
              <a:off x="4463823" y="4818120"/>
              <a:ext cx="936104" cy="461665"/>
            </a:xfrm>
            <a:prstGeom prst="rect">
              <a:avLst/>
            </a:prstGeom>
            <a:noFill/>
          </p:spPr>
          <p:txBody>
            <a:bodyPr wrap="square" rtlCol="0" anchor="ctr">
              <a:spAutoFit/>
            </a:bodyPr>
            <a:lstStyle/>
            <a:p>
              <a:pPr algn="r" rtl="1"/>
              <a:r>
                <a:rPr lang="en-US" altLang="ko-KR" sz="2400" b="1" dirty="0">
                  <a:solidFill>
                    <a:schemeClr val="accent3"/>
                  </a:solidFill>
                  <a:cs typeface="B Nazanin" panose="00000400000000000000" pitchFamily="2" charset="-78"/>
                </a:rPr>
                <a:t>40%</a:t>
              </a:r>
              <a:endParaRPr lang="ko-KR" altLang="en-US" sz="2400" b="1" dirty="0">
                <a:solidFill>
                  <a:schemeClr val="accent3"/>
                </a:solidFill>
                <a:cs typeface="B Nazanin" panose="00000400000000000000" pitchFamily="2" charset="-78"/>
              </a:endParaRPr>
            </a:p>
          </p:txBody>
        </p:sp>
      </p:grpSp>
      <p:sp>
        <p:nvSpPr>
          <p:cNvPr id="46" name="TextBox 45">
            <a:extLst>
              <a:ext uri="{FF2B5EF4-FFF2-40B4-BE49-F238E27FC236}">
                <a16:creationId xmlns:a16="http://schemas.microsoft.com/office/drawing/2014/main" id="{F4DF06AA-A7CE-4CA6-BB08-945FFE0B91C3}"/>
              </a:ext>
            </a:extLst>
          </p:cNvPr>
          <p:cNvSpPr txBox="1"/>
          <p:nvPr/>
        </p:nvSpPr>
        <p:spPr>
          <a:xfrm>
            <a:off x="7418583" y="5462084"/>
            <a:ext cx="1477770" cy="830997"/>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85000"/>
                    <a:lumOff val="15000"/>
                  </a:schemeClr>
                </a:solidFill>
                <a:cs typeface="B Nazanin" panose="00000400000000000000" pitchFamily="2" charset="-78"/>
              </a:rPr>
              <a:t>zing </a:t>
            </a:r>
            <a:r>
              <a:rPr lang="fa-IR" altLang="ko-KR" sz="1200" dirty="0">
                <a:solidFill>
                  <a:schemeClr val="tx1">
                    <a:lumMod val="85000"/>
                    <a:lumOff val="15000"/>
                  </a:schemeClr>
                </a:solidFill>
                <a:cs typeface="B Nazanin" panose="00000400000000000000" pitchFamily="2" charset="-78"/>
              </a:rPr>
              <a:t>منحصر به فرد اضافه کنید.</a:t>
            </a:r>
            <a:endParaRPr lang="ko-KR" altLang="en-US" sz="1200" dirty="0">
              <a:solidFill>
                <a:schemeClr val="tx1">
                  <a:lumMod val="85000"/>
                  <a:lumOff val="15000"/>
                </a:schemeClr>
              </a:solidFill>
              <a:cs typeface="B Nazanin" panose="00000400000000000000" pitchFamily="2" charset="-78"/>
            </a:endParaRPr>
          </a:p>
        </p:txBody>
      </p:sp>
      <p:sp>
        <p:nvSpPr>
          <p:cNvPr id="47" name="TextBox 46">
            <a:extLst>
              <a:ext uri="{FF2B5EF4-FFF2-40B4-BE49-F238E27FC236}">
                <a16:creationId xmlns:a16="http://schemas.microsoft.com/office/drawing/2014/main" id="{2EDF7428-2E59-4D30-B21F-B8EAC7C7BAF2}"/>
              </a:ext>
            </a:extLst>
          </p:cNvPr>
          <p:cNvSpPr txBox="1"/>
          <p:nvPr/>
        </p:nvSpPr>
        <p:spPr>
          <a:xfrm>
            <a:off x="10282345" y="5462084"/>
            <a:ext cx="1477770" cy="830997"/>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85000"/>
                    <a:lumOff val="15000"/>
                  </a:schemeClr>
                </a:solidFill>
                <a:cs typeface="B Nazanin" panose="00000400000000000000" pitchFamily="2" charset="-78"/>
              </a:rPr>
              <a:t>zing </a:t>
            </a:r>
            <a:r>
              <a:rPr lang="fa-IR" altLang="ko-KR" sz="1200" dirty="0">
                <a:solidFill>
                  <a:schemeClr val="tx1">
                    <a:lumMod val="85000"/>
                    <a:lumOff val="15000"/>
                  </a:schemeClr>
                </a:solidFill>
                <a:cs typeface="B Nazanin" panose="00000400000000000000" pitchFamily="2" charset="-78"/>
              </a:rPr>
              <a:t>منحصر به فرد اضافه کنید.</a:t>
            </a:r>
            <a:endParaRPr lang="ko-KR" altLang="en-US" sz="1200"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12792249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9" name="Group 308">
            <a:extLst>
              <a:ext uri="{FF2B5EF4-FFF2-40B4-BE49-F238E27FC236}">
                <a16:creationId xmlns:a16="http://schemas.microsoft.com/office/drawing/2014/main" id="{E3AFD781-60AE-4B4F-B632-A4D5D6601204}"/>
              </a:ext>
            </a:extLst>
          </p:cNvPr>
          <p:cNvGrpSpPr/>
          <p:nvPr/>
        </p:nvGrpSpPr>
        <p:grpSpPr>
          <a:xfrm>
            <a:off x="2920276" y="1710299"/>
            <a:ext cx="5845563" cy="3430579"/>
            <a:chOff x="2687161" y="3731096"/>
            <a:chExt cx="5158677" cy="3027467"/>
          </a:xfrm>
        </p:grpSpPr>
        <p:sp>
          <p:nvSpPr>
            <p:cNvPr id="310" name="Freeform: Shape 309">
              <a:extLst>
                <a:ext uri="{FF2B5EF4-FFF2-40B4-BE49-F238E27FC236}">
                  <a16:creationId xmlns:a16="http://schemas.microsoft.com/office/drawing/2014/main" id="{42D8801A-56AE-4F6C-8ED9-0EA57E88660E}"/>
                </a:ext>
              </a:extLst>
            </p:cNvPr>
            <p:cNvSpPr/>
            <p:nvPr/>
          </p:nvSpPr>
          <p:spPr>
            <a:xfrm>
              <a:off x="2725967" y="4290519"/>
              <a:ext cx="1906137" cy="2468044"/>
            </a:xfrm>
            <a:custGeom>
              <a:avLst/>
              <a:gdLst>
                <a:gd name="connsiteX0" fmla="*/ 1901480 w 1906136"/>
                <a:gd name="connsiteY0" fmla="*/ 1594450 h 2468044"/>
                <a:gd name="connsiteX1" fmla="*/ 1898376 w 1906136"/>
                <a:gd name="connsiteY1" fmla="*/ 1588241 h 2468044"/>
                <a:gd name="connsiteX2" fmla="*/ 1892167 w 1906136"/>
                <a:gd name="connsiteY2" fmla="*/ 1582963 h 2468044"/>
                <a:gd name="connsiteX3" fmla="*/ 1886889 w 1906136"/>
                <a:gd name="connsiteY3" fmla="*/ 1575513 h 2468044"/>
                <a:gd name="connsiteX4" fmla="*/ 1879749 w 1906136"/>
                <a:gd name="connsiteY4" fmla="*/ 1577686 h 2468044"/>
                <a:gd name="connsiteX5" fmla="*/ 1870436 w 1906136"/>
                <a:gd name="connsiteY5" fmla="*/ 1577686 h 2468044"/>
                <a:gd name="connsiteX6" fmla="*/ 1862054 w 1906136"/>
                <a:gd name="connsiteY6" fmla="*/ 1575513 h 2468044"/>
                <a:gd name="connsiteX7" fmla="*/ 1855845 w 1906136"/>
                <a:gd name="connsiteY7" fmla="*/ 1568062 h 2468044"/>
                <a:gd name="connsiteX8" fmla="*/ 1854913 w 1906136"/>
                <a:gd name="connsiteY8" fmla="*/ 1558748 h 2468044"/>
                <a:gd name="connsiteX9" fmla="*/ 1850878 w 1906136"/>
                <a:gd name="connsiteY9" fmla="*/ 1548193 h 2468044"/>
                <a:gd name="connsiteX10" fmla="*/ 1845600 w 1906136"/>
                <a:gd name="connsiteY10" fmla="*/ 1542916 h 2468044"/>
                <a:gd name="connsiteX11" fmla="*/ 1789410 w 1906136"/>
                <a:gd name="connsiteY11" fmla="*/ 1538569 h 2468044"/>
                <a:gd name="connsiteX12" fmla="*/ 1785374 w 1906136"/>
                <a:gd name="connsiteY12" fmla="*/ 1537638 h 2468044"/>
                <a:gd name="connsiteX13" fmla="*/ 1782269 w 1906136"/>
                <a:gd name="connsiteY13" fmla="*/ 1535465 h 2468044"/>
                <a:gd name="connsiteX14" fmla="*/ 1778233 w 1906136"/>
                <a:gd name="connsiteY14" fmla="*/ 1533292 h 2468044"/>
                <a:gd name="connsiteX15" fmla="*/ 1777302 w 1906136"/>
                <a:gd name="connsiteY15" fmla="*/ 1533292 h 2468044"/>
                <a:gd name="connsiteX16" fmla="*/ 1771093 w 1906136"/>
                <a:gd name="connsiteY16" fmla="*/ 1531119 h 2468044"/>
                <a:gd name="connsiteX17" fmla="*/ 1767989 w 1906136"/>
                <a:gd name="connsiteY17" fmla="*/ 1533292 h 2468044"/>
                <a:gd name="connsiteX18" fmla="*/ 1762711 w 1906136"/>
                <a:gd name="connsiteY18" fmla="*/ 1535465 h 2468044"/>
                <a:gd name="connsiteX19" fmla="*/ 1758675 w 1906136"/>
                <a:gd name="connsiteY19" fmla="*/ 1522737 h 2468044"/>
                <a:gd name="connsiteX20" fmla="*/ 1736944 w 1906136"/>
                <a:gd name="connsiteY20" fmla="*/ 1515286 h 2468044"/>
                <a:gd name="connsiteX21" fmla="*/ 1713971 w 1906136"/>
                <a:gd name="connsiteY21" fmla="*/ 1515286 h 2468044"/>
                <a:gd name="connsiteX22" fmla="*/ 1717075 w 1906136"/>
                <a:gd name="connsiteY22" fmla="*/ 1509077 h 2468044"/>
                <a:gd name="connsiteX23" fmla="*/ 1721111 w 1906136"/>
                <a:gd name="connsiteY23" fmla="*/ 1505973 h 2468044"/>
                <a:gd name="connsiteX24" fmla="*/ 1724216 w 1906136"/>
                <a:gd name="connsiteY24" fmla="*/ 1500695 h 2468044"/>
                <a:gd name="connsiteX25" fmla="*/ 1728252 w 1906136"/>
                <a:gd name="connsiteY25" fmla="*/ 1496349 h 2468044"/>
                <a:gd name="connsiteX26" fmla="*/ 1729183 w 1906136"/>
                <a:gd name="connsiteY26" fmla="*/ 1488898 h 2468044"/>
                <a:gd name="connsiteX27" fmla="*/ 1704037 w 1906136"/>
                <a:gd name="connsiteY27" fmla="*/ 1476170 h 2468044"/>
                <a:gd name="connsiteX28" fmla="*/ 1682306 w 1906136"/>
                <a:gd name="connsiteY28" fmla="*/ 1459406 h 2468044"/>
                <a:gd name="connsiteX29" fmla="*/ 1662437 w 1906136"/>
                <a:gd name="connsiteY29" fmla="*/ 1439537 h 2468044"/>
                <a:gd name="connsiteX30" fmla="*/ 1645673 w 1906136"/>
                <a:gd name="connsiteY30" fmla="*/ 1417496 h 2468044"/>
                <a:gd name="connsiteX31" fmla="*/ 1621769 w 1906136"/>
                <a:gd name="connsiteY31" fmla="*/ 1415322 h 2468044"/>
                <a:gd name="connsiteX32" fmla="*/ 1604073 w 1906136"/>
                <a:gd name="connsiteY32" fmla="*/ 1414391 h 2468044"/>
                <a:gd name="connsiteX33" fmla="*/ 1582342 w 1906136"/>
                <a:gd name="connsiteY33" fmla="*/ 1412218 h 2468044"/>
                <a:gd name="connsiteX34" fmla="*/ 1578306 w 1906136"/>
                <a:gd name="connsiteY34" fmla="*/ 1400732 h 2468044"/>
                <a:gd name="connsiteX35" fmla="*/ 1571166 w 1906136"/>
                <a:gd name="connsiteY35" fmla="*/ 1393281 h 2468044"/>
                <a:gd name="connsiteX36" fmla="*/ 1562784 w 1906136"/>
                <a:gd name="connsiteY36" fmla="*/ 1392350 h 2468044"/>
                <a:gd name="connsiteX37" fmla="*/ 1549124 w 1906136"/>
                <a:gd name="connsiteY37" fmla="*/ 1388003 h 2468044"/>
                <a:gd name="connsiteX38" fmla="*/ 1549124 w 1906136"/>
                <a:gd name="connsiteY38" fmla="*/ 1377448 h 2468044"/>
                <a:gd name="connsiteX39" fmla="*/ 1536707 w 1906136"/>
                <a:gd name="connsiteY39" fmla="*/ 1371239 h 2468044"/>
                <a:gd name="connsiteX40" fmla="*/ 1529566 w 1906136"/>
                <a:gd name="connsiteY40" fmla="*/ 1365962 h 2468044"/>
                <a:gd name="connsiteX41" fmla="*/ 1522426 w 1906136"/>
                <a:gd name="connsiteY41" fmla="*/ 1360684 h 2468044"/>
                <a:gd name="connsiteX42" fmla="*/ 1510008 w 1906136"/>
                <a:gd name="connsiteY42" fmla="*/ 1356338 h 2468044"/>
                <a:gd name="connsiteX43" fmla="*/ 1512181 w 1906136"/>
                <a:gd name="connsiteY43" fmla="*/ 1353233 h 2468044"/>
                <a:gd name="connsiteX44" fmla="*/ 1512181 w 1906136"/>
                <a:gd name="connsiteY44" fmla="*/ 1351060 h 2468044"/>
                <a:gd name="connsiteX45" fmla="*/ 1514354 w 1906136"/>
                <a:gd name="connsiteY45" fmla="*/ 1350129 h 2468044"/>
                <a:gd name="connsiteX46" fmla="*/ 1514354 w 1906136"/>
                <a:gd name="connsiteY46" fmla="*/ 1347956 h 2468044"/>
                <a:gd name="connsiteX47" fmla="*/ 1514354 w 1906136"/>
                <a:gd name="connsiteY47" fmla="*/ 1343609 h 2468044"/>
                <a:gd name="connsiteX48" fmla="*/ 1488277 w 1906136"/>
                <a:gd name="connsiteY48" fmla="*/ 1345783 h 2468044"/>
                <a:gd name="connsiteX49" fmla="*/ 1463131 w 1906136"/>
                <a:gd name="connsiteY49" fmla="*/ 1347956 h 2468044"/>
                <a:gd name="connsiteX50" fmla="*/ 1441400 w 1906136"/>
                <a:gd name="connsiteY50" fmla="*/ 1345783 h 2468044"/>
                <a:gd name="connsiteX51" fmla="*/ 1419668 w 1906136"/>
                <a:gd name="connsiteY51" fmla="*/ 1338332 h 2468044"/>
                <a:gd name="connsiteX52" fmla="*/ 1402904 w 1906136"/>
                <a:gd name="connsiteY52" fmla="*/ 1323741 h 2468044"/>
                <a:gd name="connsiteX53" fmla="*/ 1399800 w 1906136"/>
                <a:gd name="connsiteY53" fmla="*/ 1325914 h 2468044"/>
                <a:gd name="connsiteX54" fmla="*/ 1395764 w 1906136"/>
                <a:gd name="connsiteY54" fmla="*/ 1328087 h 2468044"/>
                <a:gd name="connsiteX55" fmla="*/ 1393591 w 1906136"/>
                <a:gd name="connsiteY55" fmla="*/ 1329019 h 2468044"/>
                <a:gd name="connsiteX56" fmla="*/ 1392660 w 1906136"/>
                <a:gd name="connsiteY56" fmla="*/ 1331192 h 2468044"/>
                <a:gd name="connsiteX57" fmla="*/ 1390487 w 1906136"/>
                <a:gd name="connsiteY57" fmla="*/ 1333365 h 2468044"/>
                <a:gd name="connsiteX58" fmla="*/ 1386451 w 1906136"/>
                <a:gd name="connsiteY58" fmla="*/ 1336469 h 2468044"/>
                <a:gd name="connsiteX59" fmla="*/ 1386451 w 1906136"/>
                <a:gd name="connsiteY59" fmla="*/ 1340815 h 2468044"/>
                <a:gd name="connsiteX60" fmla="*/ 1383346 w 1906136"/>
                <a:gd name="connsiteY60" fmla="*/ 1338642 h 2468044"/>
                <a:gd name="connsiteX61" fmla="*/ 1381173 w 1906136"/>
                <a:gd name="connsiteY61" fmla="*/ 1336469 h 2468044"/>
                <a:gd name="connsiteX62" fmla="*/ 1379000 w 1906136"/>
                <a:gd name="connsiteY62" fmla="*/ 1336469 h 2468044"/>
                <a:gd name="connsiteX63" fmla="*/ 1379000 w 1906136"/>
                <a:gd name="connsiteY63" fmla="*/ 1335538 h 2468044"/>
                <a:gd name="connsiteX64" fmla="*/ 1381173 w 1906136"/>
                <a:gd name="connsiteY64" fmla="*/ 1335538 h 2468044"/>
                <a:gd name="connsiteX65" fmla="*/ 1381173 w 1906136"/>
                <a:gd name="connsiteY65" fmla="*/ 1331192 h 2468044"/>
                <a:gd name="connsiteX66" fmla="*/ 1383346 w 1906136"/>
                <a:gd name="connsiteY66" fmla="*/ 1328087 h 2468044"/>
                <a:gd name="connsiteX67" fmla="*/ 1378069 w 1906136"/>
                <a:gd name="connsiteY67" fmla="*/ 1328087 h 2468044"/>
                <a:gd name="connsiteX68" fmla="*/ 1374033 w 1906136"/>
                <a:gd name="connsiteY68" fmla="*/ 1325914 h 2468044"/>
                <a:gd name="connsiteX69" fmla="*/ 1371860 w 1906136"/>
                <a:gd name="connsiteY69" fmla="*/ 1325914 h 2468044"/>
                <a:gd name="connsiteX70" fmla="*/ 1368755 w 1906136"/>
                <a:gd name="connsiteY70" fmla="*/ 1325914 h 2468044"/>
                <a:gd name="connsiteX71" fmla="*/ 1366582 w 1906136"/>
                <a:gd name="connsiteY71" fmla="*/ 1325914 h 2468044"/>
                <a:gd name="connsiteX72" fmla="*/ 1363478 w 1906136"/>
                <a:gd name="connsiteY72" fmla="*/ 1328087 h 2468044"/>
                <a:gd name="connsiteX73" fmla="*/ 1343609 w 1906136"/>
                <a:gd name="connsiteY73" fmla="*/ 1331192 h 2468044"/>
                <a:gd name="connsiteX74" fmla="*/ 1329950 w 1906136"/>
                <a:gd name="connsiteY74" fmla="*/ 1338642 h 2468044"/>
                <a:gd name="connsiteX75" fmla="*/ 1319395 w 1906136"/>
                <a:gd name="connsiteY75" fmla="*/ 1347956 h 2468044"/>
                <a:gd name="connsiteX76" fmla="*/ 1310081 w 1906136"/>
                <a:gd name="connsiteY76" fmla="*/ 1358511 h 2468044"/>
                <a:gd name="connsiteX77" fmla="*/ 1302941 w 1906136"/>
                <a:gd name="connsiteY77" fmla="*/ 1373102 h 2468044"/>
                <a:gd name="connsiteX78" fmla="*/ 1296111 w 1906136"/>
                <a:gd name="connsiteY78" fmla="*/ 1371550 h 2468044"/>
                <a:gd name="connsiteX79" fmla="*/ 1290833 w 1906136"/>
                <a:gd name="connsiteY79" fmla="*/ 1370618 h 2468044"/>
                <a:gd name="connsiteX80" fmla="*/ 1288660 w 1906136"/>
                <a:gd name="connsiteY80" fmla="*/ 1370618 h 2468044"/>
                <a:gd name="connsiteX81" fmla="*/ 1286798 w 1906136"/>
                <a:gd name="connsiteY81" fmla="*/ 1368445 h 2468044"/>
                <a:gd name="connsiteX82" fmla="*/ 1283693 w 1906136"/>
                <a:gd name="connsiteY82" fmla="*/ 1364099 h 2468044"/>
                <a:gd name="connsiteX83" fmla="*/ 1281520 w 1906136"/>
                <a:gd name="connsiteY83" fmla="*/ 1360994 h 2468044"/>
                <a:gd name="connsiteX84" fmla="*/ 1264756 w 1906136"/>
                <a:gd name="connsiteY84" fmla="*/ 1360994 h 2468044"/>
                <a:gd name="connsiteX85" fmla="*/ 1255443 w 1906136"/>
                <a:gd name="connsiteY85" fmla="*/ 1364099 h 2468044"/>
                <a:gd name="connsiteX86" fmla="*/ 1248302 w 1906136"/>
                <a:gd name="connsiteY86" fmla="*/ 1373412 h 2468044"/>
                <a:gd name="connsiteX87" fmla="*/ 1234643 w 1906136"/>
                <a:gd name="connsiteY87" fmla="*/ 1370308 h 2468044"/>
                <a:gd name="connsiteX88" fmla="*/ 1223156 w 1906136"/>
                <a:gd name="connsiteY88" fmla="*/ 1364099 h 2468044"/>
                <a:gd name="connsiteX89" fmla="*/ 1216016 w 1906136"/>
                <a:gd name="connsiteY89" fmla="*/ 1356648 h 2468044"/>
                <a:gd name="connsiteX90" fmla="*/ 1210739 w 1906136"/>
                <a:gd name="connsiteY90" fmla="*/ 1350439 h 2468044"/>
                <a:gd name="connsiteX91" fmla="*/ 1201425 w 1906136"/>
                <a:gd name="connsiteY91" fmla="*/ 1341126 h 2468044"/>
                <a:gd name="connsiteX92" fmla="*/ 1201425 w 1906136"/>
                <a:gd name="connsiteY92" fmla="*/ 1326535 h 2468044"/>
                <a:gd name="connsiteX93" fmla="*/ 1205461 w 1906136"/>
                <a:gd name="connsiteY93" fmla="*/ 1311944 h 2468044"/>
                <a:gd name="connsiteX94" fmla="*/ 1208565 w 1906136"/>
                <a:gd name="connsiteY94" fmla="*/ 1300457 h 2468044"/>
                <a:gd name="connsiteX95" fmla="*/ 1206392 w 1906136"/>
                <a:gd name="connsiteY95" fmla="*/ 1284625 h 2468044"/>
                <a:gd name="connsiteX96" fmla="*/ 1199252 w 1906136"/>
                <a:gd name="connsiteY96" fmla="*/ 1273138 h 2468044"/>
                <a:gd name="connsiteX97" fmla="*/ 1190870 w 1906136"/>
                <a:gd name="connsiteY97" fmla="*/ 1267861 h 2468044"/>
                <a:gd name="connsiteX98" fmla="*/ 1177210 w 1906136"/>
                <a:gd name="connsiteY98" fmla="*/ 1265688 h 2468044"/>
                <a:gd name="connsiteX99" fmla="*/ 1162619 w 1906136"/>
                <a:gd name="connsiteY99" fmla="*/ 1265688 h 2468044"/>
                <a:gd name="connsiteX100" fmla="*/ 1147097 w 1906136"/>
                <a:gd name="connsiteY100" fmla="*/ 1267861 h 2468044"/>
                <a:gd name="connsiteX101" fmla="*/ 1128470 w 1906136"/>
                <a:gd name="connsiteY101" fmla="*/ 1267861 h 2468044"/>
                <a:gd name="connsiteX102" fmla="*/ 1134679 w 1906136"/>
                <a:gd name="connsiteY102" fmla="*/ 1255132 h 2468044"/>
                <a:gd name="connsiteX103" fmla="*/ 1139957 w 1906136"/>
                <a:gd name="connsiteY103" fmla="*/ 1238368 h 2468044"/>
                <a:gd name="connsiteX104" fmla="*/ 1145234 w 1906136"/>
                <a:gd name="connsiteY104" fmla="*/ 1220362 h 2468044"/>
                <a:gd name="connsiteX105" fmla="*/ 1150512 w 1906136"/>
                <a:gd name="connsiteY105" fmla="*/ 1206703 h 2468044"/>
                <a:gd name="connsiteX106" fmla="*/ 1157652 w 1906136"/>
                <a:gd name="connsiteY106" fmla="*/ 1199252 h 2468044"/>
                <a:gd name="connsiteX107" fmla="*/ 1157652 w 1906136"/>
                <a:gd name="connsiteY107" fmla="*/ 1183420 h 2468044"/>
                <a:gd name="connsiteX108" fmla="*/ 1152375 w 1906136"/>
                <a:gd name="connsiteY108" fmla="*/ 1184351 h 2468044"/>
                <a:gd name="connsiteX109" fmla="*/ 1148339 w 1906136"/>
                <a:gd name="connsiteY109" fmla="*/ 1184351 h 2468044"/>
                <a:gd name="connsiteX110" fmla="*/ 1147097 w 1906136"/>
                <a:gd name="connsiteY110" fmla="*/ 1184351 h 2468044"/>
                <a:gd name="connsiteX111" fmla="*/ 1147097 w 1906136"/>
                <a:gd name="connsiteY111" fmla="*/ 1186524 h 2468044"/>
                <a:gd name="connsiteX112" fmla="*/ 1144924 w 1906136"/>
                <a:gd name="connsiteY112" fmla="*/ 1186524 h 2468044"/>
                <a:gd name="connsiteX113" fmla="*/ 1144924 w 1906136"/>
                <a:gd name="connsiteY113" fmla="*/ 1184351 h 2468044"/>
                <a:gd name="connsiteX114" fmla="*/ 1142751 w 1906136"/>
                <a:gd name="connsiteY114" fmla="*/ 1183420 h 2468044"/>
                <a:gd name="connsiteX115" fmla="*/ 1141820 w 1906136"/>
                <a:gd name="connsiteY115" fmla="*/ 1179073 h 2468044"/>
                <a:gd name="connsiteX116" fmla="*/ 1125055 w 1906136"/>
                <a:gd name="connsiteY116" fmla="*/ 1181246 h 2468044"/>
                <a:gd name="connsiteX117" fmla="*/ 1113569 w 1906136"/>
                <a:gd name="connsiteY117" fmla="*/ 1186524 h 2468044"/>
                <a:gd name="connsiteX118" fmla="*/ 1105187 w 1906136"/>
                <a:gd name="connsiteY118" fmla="*/ 1195837 h 2468044"/>
                <a:gd name="connsiteX119" fmla="*/ 1103014 w 1906136"/>
                <a:gd name="connsiteY119" fmla="*/ 1198942 h 2468044"/>
                <a:gd name="connsiteX120" fmla="*/ 1100841 w 1906136"/>
                <a:gd name="connsiteY120" fmla="*/ 1205151 h 2468044"/>
                <a:gd name="connsiteX121" fmla="*/ 1098668 w 1906136"/>
                <a:gd name="connsiteY121" fmla="*/ 1210428 h 2468044"/>
                <a:gd name="connsiteX122" fmla="*/ 1097736 w 1906136"/>
                <a:gd name="connsiteY122" fmla="*/ 1215706 h 2468044"/>
                <a:gd name="connsiteX123" fmla="*/ 1093700 w 1906136"/>
                <a:gd name="connsiteY123" fmla="*/ 1220052 h 2468044"/>
                <a:gd name="connsiteX124" fmla="*/ 1093700 w 1906136"/>
                <a:gd name="connsiteY124" fmla="*/ 1220983 h 2468044"/>
                <a:gd name="connsiteX125" fmla="*/ 1091527 w 1906136"/>
                <a:gd name="connsiteY125" fmla="*/ 1220983 h 2468044"/>
                <a:gd name="connsiteX126" fmla="*/ 1090596 w 1906136"/>
                <a:gd name="connsiteY126" fmla="*/ 1220983 h 2468044"/>
                <a:gd name="connsiteX127" fmla="*/ 1086560 w 1906136"/>
                <a:gd name="connsiteY127" fmla="*/ 1220983 h 2468044"/>
                <a:gd name="connsiteX128" fmla="*/ 1084387 w 1906136"/>
                <a:gd name="connsiteY128" fmla="*/ 1220983 h 2468044"/>
                <a:gd name="connsiteX129" fmla="*/ 1081283 w 1906136"/>
                <a:gd name="connsiteY129" fmla="*/ 1223157 h 2468044"/>
                <a:gd name="connsiteX130" fmla="*/ 1066692 w 1906136"/>
                <a:gd name="connsiteY130" fmla="*/ 1230607 h 2468044"/>
                <a:gd name="connsiteX131" fmla="*/ 1057378 w 1906136"/>
                <a:gd name="connsiteY131" fmla="*/ 1234953 h 2468044"/>
                <a:gd name="connsiteX132" fmla="*/ 1052101 w 1906136"/>
                <a:gd name="connsiteY132" fmla="*/ 1232780 h 2468044"/>
                <a:gd name="connsiteX133" fmla="*/ 1048065 w 1906136"/>
                <a:gd name="connsiteY133" fmla="*/ 1230607 h 2468044"/>
                <a:gd name="connsiteX134" fmla="*/ 1044960 w 1906136"/>
                <a:gd name="connsiteY134" fmla="*/ 1227503 h 2468044"/>
                <a:gd name="connsiteX135" fmla="*/ 1037820 w 1906136"/>
                <a:gd name="connsiteY135" fmla="*/ 1225330 h 2468044"/>
                <a:gd name="connsiteX136" fmla="*/ 1025402 w 1906136"/>
                <a:gd name="connsiteY136" fmla="*/ 1223157 h 2468044"/>
                <a:gd name="connsiteX137" fmla="*/ 1013916 w 1906136"/>
                <a:gd name="connsiteY137" fmla="*/ 1201115 h 2468044"/>
                <a:gd name="connsiteX138" fmla="*/ 1006776 w 1906136"/>
                <a:gd name="connsiteY138" fmla="*/ 1183109 h 2468044"/>
                <a:gd name="connsiteX139" fmla="*/ 1005844 w 1906136"/>
                <a:gd name="connsiteY139" fmla="*/ 1164172 h 2468044"/>
                <a:gd name="connsiteX140" fmla="*/ 1005844 w 1906136"/>
                <a:gd name="connsiteY140" fmla="*/ 1146166 h 2468044"/>
                <a:gd name="connsiteX141" fmla="*/ 1012985 w 1906136"/>
                <a:gd name="connsiteY141" fmla="*/ 1121951 h 2468044"/>
                <a:gd name="connsiteX142" fmla="*/ 1016089 w 1906136"/>
                <a:gd name="connsiteY142" fmla="*/ 1111396 h 2468044"/>
                <a:gd name="connsiteX143" fmla="*/ 1016089 w 1906136"/>
                <a:gd name="connsiteY143" fmla="*/ 1102083 h 2468044"/>
                <a:gd name="connsiteX144" fmla="*/ 1013916 w 1906136"/>
                <a:gd name="connsiteY144" fmla="*/ 1094632 h 2468044"/>
                <a:gd name="connsiteX145" fmla="*/ 1017952 w 1906136"/>
                <a:gd name="connsiteY145" fmla="*/ 1085319 h 2468044"/>
                <a:gd name="connsiteX146" fmla="*/ 1025092 w 1906136"/>
                <a:gd name="connsiteY146" fmla="*/ 1074764 h 2468044"/>
                <a:gd name="connsiteX147" fmla="*/ 1035647 w 1906136"/>
                <a:gd name="connsiteY147" fmla="*/ 1067313 h 2468044"/>
                <a:gd name="connsiteX148" fmla="*/ 1048065 w 1906136"/>
                <a:gd name="connsiteY148" fmla="*/ 1061104 h 2468044"/>
                <a:gd name="connsiteX149" fmla="*/ 1059551 w 1906136"/>
                <a:gd name="connsiteY149" fmla="*/ 1057999 h 2468044"/>
                <a:gd name="connsiteX150" fmla="*/ 1076316 w 1906136"/>
                <a:gd name="connsiteY150" fmla="*/ 1055826 h 2468044"/>
                <a:gd name="connsiteX151" fmla="*/ 1091838 w 1906136"/>
                <a:gd name="connsiteY151" fmla="*/ 1055826 h 2468044"/>
                <a:gd name="connsiteX152" fmla="*/ 1108602 w 1906136"/>
                <a:gd name="connsiteY152" fmla="*/ 1060173 h 2468044"/>
                <a:gd name="connsiteX153" fmla="*/ 1121020 w 1906136"/>
                <a:gd name="connsiteY153" fmla="*/ 1065450 h 2468044"/>
                <a:gd name="connsiteX154" fmla="*/ 1137784 w 1906136"/>
                <a:gd name="connsiteY154" fmla="*/ 1065450 h 2468044"/>
                <a:gd name="connsiteX155" fmla="*/ 1134679 w 1906136"/>
                <a:gd name="connsiteY155" fmla="*/ 1060173 h 2468044"/>
                <a:gd name="connsiteX156" fmla="*/ 1132506 w 1906136"/>
                <a:gd name="connsiteY156" fmla="*/ 1055826 h 2468044"/>
                <a:gd name="connsiteX157" fmla="*/ 1130333 w 1906136"/>
                <a:gd name="connsiteY157" fmla="*/ 1052722 h 2468044"/>
                <a:gd name="connsiteX158" fmla="*/ 1127229 w 1906136"/>
                <a:gd name="connsiteY158" fmla="*/ 1047444 h 2468044"/>
                <a:gd name="connsiteX159" fmla="*/ 1125055 w 1906136"/>
                <a:gd name="connsiteY159" fmla="*/ 1041235 h 2468044"/>
                <a:gd name="connsiteX160" fmla="*/ 1128160 w 1906136"/>
                <a:gd name="connsiteY160" fmla="*/ 1041235 h 2468044"/>
                <a:gd name="connsiteX161" fmla="*/ 1128160 w 1906136"/>
                <a:gd name="connsiteY161" fmla="*/ 1038131 h 2468044"/>
                <a:gd name="connsiteX162" fmla="*/ 1149891 w 1906136"/>
                <a:gd name="connsiteY162" fmla="*/ 1041235 h 2468044"/>
                <a:gd name="connsiteX163" fmla="*/ 1168518 w 1906136"/>
                <a:gd name="connsiteY163" fmla="*/ 1048686 h 2468044"/>
                <a:gd name="connsiteX164" fmla="*/ 1184040 w 1906136"/>
                <a:gd name="connsiteY164" fmla="*/ 1056137 h 2468044"/>
                <a:gd name="connsiteX165" fmla="*/ 1197700 w 1906136"/>
                <a:gd name="connsiteY165" fmla="*/ 1058310 h 2468044"/>
                <a:gd name="connsiteX166" fmla="*/ 1208255 w 1906136"/>
                <a:gd name="connsiteY166" fmla="*/ 1067623 h 2468044"/>
                <a:gd name="connsiteX167" fmla="*/ 1219741 w 1906136"/>
                <a:gd name="connsiteY167" fmla="*/ 1083456 h 2468044"/>
                <a:gd name="connsiteX168" fmla="*/ 1230297 w 1906136"/>
                <a:gd name="connsiteY168" fmla="*/ 1105498 h 2468044"/>
                <a:gd name="connsiteX169" fmla="*/ 1239610 w 1906136"/>
                <a:gd name="connsiteY169" fmla="*/ 1126608 h 2468044"/>
                <a:gd name="connsiteX170" fmla="*/ 1244888 w 1906136"/>
                <a:gd name="connsiteY170" fmla="*/ 1142441 h 2468044"/>
                <a:gd name="connsiteX171" fmla="*/ 1257305 w 1906136"/>
                <a:gd name="connsiteY171" fmla="*/ 1146787 h 2468044"/>
                <a:gd name="connsiteX172" fmla="*/ 1257305 w 1906136"/>
                <a:gd name="connsiteY172" fmla="*/ 1142441 h 2468044"/>
                <a:gd name="connsiteX173" fmla="*/ 1261341 w 1906136"/>
                <a:gd name="connsiteY173" fmla="*/ 1142441 h 2468044"/>
                <a:gd name="connsiteX174" fmla="*/ 1257305 w 1906136"/>
                <a:gd name="connsiteY174" fmla="*/ 1124435 h 2468044"/>
                <a:gd name="connsiteX175" fmla="*/ 1250165 w 1906136"/>
                <a:gd name="connsiteY175" fmla="*/ 1104566 h 2468044"/>
                <a:gd name="connsiteX176" fmla="*/ 1243025 w 1906136"/>
                <a:gd name="connsiteY176" fmla="*/ 1083456 h 2468044"/>
                <a:gd name="connsiteX177" fmla="*/ 1237747 w 1906136"/>
                <a:gd name="connsiteY177" fmla="*/ 1063587 h 2468044"/>
                <a:gd name="connsiteX178" fmla="*/ 1235574 w 1906136"/>
                <a:gd name="connsiteY178" fmla="*/ 1045581 h 2468044"/>
                <a:gd name="connsiteX179" fmla="*/ 1241783 w 1906136"/>
                <a:gd name="connsiteY179" fmla="*/ 1030991 h 2468044"/>
                <a:gd name="connsiteX180" fmla="*/ 1247061 w 1906136"/>
                <a:gd name="connsiteY180" fmla="*/ 1012053 h 2468044"/>
                <a:gd name="connsiteX181" fmla="*/ 1257616 w 1906136"/>
                <a:gd name="connsiteY181" fmla="*/ 997462 h 2468044"/>
                <a:gd name="connsiteX182" fmla="*/ 1274380 w 1906136"/>
                <a:gd name="connsiteY182" fmla="*/ 986907 h 2468044"/>
                <a:gd name="connsiteX183" fmla="*/ 1291144 w 1906136"/>
                <a:gd name="connsiteY183" fmla="*/ 975421 h 2468044"/>
                <a:gd name="connsiteX184" fmla="*/ 1306666 w 1906136"/>
                <a:gd name="connsiteY184" fmla="*/ 967039 h 2468044"/>
                <a:gd name="connsiteX185" fmla="*/ 1321257 w 1906136"/>
                <a:gd name="connsiteY185" fmla="*/ 957725 h 2468044"/>
                <a:gd name="connsiteX186" fmla="*/ 1321257 w 1906136"/>
                <a:gd name="connsiteY186" fmla="*/ 952448 h 2468044"/>
                <a:gd name="connsiteX187" fmla="*/ 1318153 w 1906136"/>
                <a:gd name="connsiteY187" fmla="*/ 940961 h 2468044"/>
                <a:gd name="connsiteX188" fmla="*/ 1314117 w 1906136"/>
                <a:gd name="connsiteY188" fmla="*/ 928233 h 2468044"/>
                <a:gd name="connsiteX189" fmla="*/ 1311012 w 1906136"/>
                <a:gd name="connsiteY189" fmla="*/ 917678 h 2468044"/>
                <a:gd name="connsiteX190" fmla="*/ 1308839 w 1906136"/>
                <a:gd name="connsiteY190" fmla="*/ 913332 h 2468044"/>
                <a:gd name="connsiteX191" fmla="*/ 1308839 w 1906136"/>
                <a:gd name="connsiteY191" fmla="*/ 904018 h 2468044"/>
                <a:gd name="connsiteX192" fmla="*/ 1314117 w 1906136"/>
                <a:gd name="connsiteY192" fmla="*/ 908364 h 2468044"/>
                <a:gd name="connsiteX193" fmla="*/ 1316290 w 1906136"/>
                <a:gd name="connsiteY193" fmla="*/ 910538 h 2468044"/>
                <a:gd name="connsiteX194" fmla="*/ 1320326 w 1906136"/>
                <a:gd name="connsiteY194" fmla="*/ 911469 h 2468044"/>
                <a:gd name="connsiteX195" fmla="*/ 1321257 w 1906136"/>
                <a:gd name="connsiteY195" fmla="*/ 913642 h 2468044"/>
                <a:gd name="connsiteX196" fmla="*/ 1325293 w 1906136"/>
                <a:gd name="connsiteY196" fmla="*/ 917988 h 2468044"/>
                <a:gd name="connsiteX197" fmla="*/ 1337711 w 1906136"/>
                <a:gd name="connsiteY197" fmla="*/ 886633 h 2468044"/>
                <a:gd name="connsiteX198" fmla="*/ 1348266 w 1906136"/>
                <a:gd name="connsiteY198" fmla="*/ 857141 h 2468044"/>
                <a:gd name="connsiteX199" fmla="*/ 1362857 w 1906136"/>
                <a:gd name="connsiteY199" fmla="*/ 854968 h 2468044"/>
                <a:gd name="connsiteX200" fmla="*/ 1376517 w 1906136"/>
                <a:gd name="connsiteY200" fmla="*/ 852795 h 2468044"/>
                <a:gd name="connsiteX201" fmla="*/ 1391108 w 1906136"/>
                <a:gd name="connsiteY201" fmla="*/ 849690 h 2468044"/>
                <a:gd name="connsiteX202" fmla="*/ 1401663 w 1906136"/>
                <a:gd name="connsiteY202" fmla="*/ 840377 h 2468044"/>
                <a:gd name="connsiteX203" fmla="*/ 1408803 w 1906136"/>
                <a:gd name="connsiteY203" fmla="*/ 840377 h 2468044"/>
                <a:gd name="connsiteX204" fmla="*/ 1405698 w 1906136"/>
                <a:gd name="connsiteY204" fmla="*/ 837272 h 2468044"/>
                <a:gd name="connsiteX205" fmla="*/ 1398558 w 1906136"/>
                <a:gd name="connsiteY205" fmla="*/ 835099 h 2468044"/>
                <a:gd name="connsiteX206" fmla="*/ 1392349 w 1906136"/>
                <a:gd name="connsiteY206" fmla="*/ 832926 h 2468044"/>
                <a:gd name="connsiteX207" fmla="*/ 1398558 w 1906136"/>
                <a:gd name="connsiteY207" fmla="*/ 814920 h 2468044"/>
                <a:gd name="connsiteX208" fmla="*/ 1406940 w 1906136"/>
                <a:gd name="connsiteY208" fmla="*/ 802192 h 2468044"/>
                <a:gd name="connsiteX209" fmla="*/ 1420600 w 1906136"/>
                <a:gd name="connsiteY209" fmla="*/ 792879 h 2468044"/>
                <a:gd name="connsiteX210" fmla="*/ 1435191 w 1906136"/>
                <a:gd name="connsiteY210" fmla="*/ 785428 h 2468044"/>
                <a:gd name="connsiteX211" fmla="*/ 1448850 w 1906136"/>
                <a:gd name="connsiteY211" fmla="*/ 780150 h 2468044"/>
                <a:gd name="connsiteX212" fmla="*/ 1465615 w 1906136"/>
                <a:gd name="connsiteY212" fmla="*/ 772700 h 2468044"/>
                <a:gd name="connsiteX213" fmla="*/ 1478032 w 1906136"/>
                <a:gd name="connsiteY213" fmla="*/ 763386 h 2468044"/>
                <a:gd name="connsiteX214" fmla="*/ 1478032 w 1906136"/>
                <a:gd name="connsiteY214" fmla="*/ 761213 h 2468044"/>
                <a:gd name="connsiteX215" fmla="*/ 1478032 w 1906136"/>
                <a:gd name="connsiteY215" fmla="*/ 759040 h 2468044"/>
                <a:gd name="connsiteX216" fmla="*/ 1480205 w 1906136"/>
                <a:gd name="connsiteY216" fmla="*/ 759040 h 2468044"/>
                <a:gd name="connsiteX217" fmla="*/ 1482379 w 1906136"/>
                <a:gd name="connsiteY217" fmla="*/ 759040 h 2468044"/>
                <a:gd name="connsiteX218" fmla="*/ 1482379 w 1906136"/>
                <a:gd name="connsiteY218" fmla="*/ 763386 h 2468044"/>
                <a:gd name="connsiteX219" fmla="*/ 1489519 w 1906136"/>
                <a:gd name="connsiteY219" fmla="*/ 766491 h 2468044"/>
                <a:gd name="connsiteX220" fmla="*/ 1482379 w 1906136"/>
                <a:gd name="connsiteY220" fmla="*/ 775804 h 2468044"/>
                <a:gd name="connsiteX221" fmla="*/ 1475238 w 1906136"/>
                <a:gd name="connsiteY221" fmla="*/ 781082 h 2468044"/>
                <a:gd name="connsiteX222" fmla="*/ 1465925 w 1906136"/>
                <a:gd name="connsiteY222" fmla="*/ 787291 h 2468044"/>
                <a:gd name="connsiteX223" fmla="*/ 1465925 w 1906136"/>
                <a:gd name="connsiteY223" fmla="*/ 803123 h 2468044"/>
                <a:gd name="connsiteX224" fmla="*/ 1484552 w 1906136"/>
                <a:gd name="connsiteY224" fmla="*/ 795673 h 2468044"/>
                <a:gd name="connsiteX225" fmla="*/ 1499143 w 1906136"/>
                <a:gd name="connsiteY225" fmla="*/ 785117 h 2468044"/>
                <a:gd name="connsiteX226" fmla="*/ 1509698 w 1906136"/>
                <a:gd name="connsiteY226" fmla="*/ 772389 h 2468044"/>
                <a:gd name="connsiteX227" fmla="*/ 1511871 w 1906136"/>
                <a:gd name="connsiteY227" fmla="*/ 770216 h 2468044"/>
                <a:gd name="connsiteX228" fmla="*/ 1511871 w 1906136"/>
                <a:gd name="connsiteY228" fmla="*/ 768043 h 2468044"/>
                <a:gd name="connsiteX229" fmla="*/ 1514044 w 1906136"/>
                <a:gd name="connsiteY229" fmla="*/ 768043 h 2468044"/>
                <a:gd name="connsiteX230" fmla="*/ 1514044 w 1906136"/>
                <a:gd name="connsiteY230" fmla="*/ 765870 h 2468044"/>
                <a:gd name="connsiteX231" fmla="*/ 1514044 w 1906136"/>
                <a:gd name="connsiteY231" fmla="*/ 762765 h 2468044"/>
                <a:gd name="connsiteX232" fmla="*/ 1504731 w 1906136"/>
                <a:gd name="connsiteY232" fmla="*/ 751279 h 2468044"/>
                <a:gd name="connsiteX233" fmla="*/ 1497590 w 1906136"/>
                <a:gd name="connsiteY233" fmla="*/ 740724 h 2468044"/>
                <a:gd name="connsiteX234" fmla="*/ 1488277 w 1906136"/>
                <a:gd name="connsiteY234" fmla="*/ 730169 h 2468044"/>
                <a:gd name="connsiteX235" fmla="*/ 1473686 w 1906136"/>
                <a:gd name="connsiteY235" fmla="*/ 722718 h 2468044"/>
                <a:gd name="connsiteX236" fmla="*/ 1475859 w 1906136"/>
                <a:gd name="connsiteY236" fmla="*/ 711231 h 2468044"/>
                <a:gd name="connsiteX237" fmla="*/ 1478032 w 1906136"/>
                <a:gd name="connsiteY237" fmla="*/ 703781 h 2468044"/>
                <a:gd name="connsiteX238" fmla="*/ 1481137 w 1906136"/>
                <a:gd name="connsiteY238" fmla="*/ 696330 h 2468044"/>
                <a:gd name="connsiteX239" fmla="*/ 1486414 w 1906136"/>
                <a:gd name="connsiteY239" fmla="*/ 687017 h 2468044"/>
                <a:gd name="connsiteX240" fmla="*/ 1483310 w 1906136"/>
                <a:gd name="connsiteY240" fmla="*/ 683912 h 2468044"/>
                <a:gd name="connsiteX241" fmla="*/ 1479274 w 1906136"/>
                <a:gd name="connsiteY241" fmla="*/ 681739 h 2468044"/>
                <a:gd name="connsiteX242" fmla="*/ 1476170 w 1906136"/>
                <a:gd name="connsiteY242" fmla="*/ 679566 h 2468044"/>
                <a:gd name="connsiteX243" fmla="*/ 1473996 w 1906136"/>
                <a:gd name="connsiteY243" fmla="*/ 678635 h 2468044"/>
                <a:gd name="connsiteX244" fmla="*/ 1471823 w 1906136"/>
                <a:gd name="connsiteY244" fmla="*/ 674288 h 2468044"/>
                <a:gd name="connsiteX245" fmla="*/ 1470892 w 1906136"/>
                <a:gd name="connsiteY245" fmla="*/ 671184 h 2468044"/>
                <a:gd name="connsiteX246" fmla="*/ 1446988 w 1906136"/>
                <a:gd name="connsiteY246" fmla="*/ 676461 h 2468044"/>
                <a:gd name="connsiteX247" fmla="*/ 1425257 w 1906136"/>
                <a:gd name="connsiteY247" fmla="*/ 685775 h 2468044"/>
                <a:gd name="connsiteX248" fmla="*/ 1407561 w 1906136"/>
                <a:gd name="connsiteY248" fmla="*/ 698503 h 2468044"/>
                <a:gd name="connsiteX249" fmla="*/ 1403525 w 1906136"/>
                <a:gd name="connsiteY249" fmla="*/ 698503 h 2468044"/>
                <a:gd name="connsiteX250" fmla="*/ 1418116 w 1906136"/>
                <a:gd name="connsiteY250" fmla="*/ 681739 h 2468044"/>
                <a:gd name="connsiteX251" fmla="*/ 1437985 w 1906136"/>
                <a:gd name="connsiteY251" fmla="*/ 672426 h 2468044"/>
                <a:gd name="connsiteX252" fmla="*/ 1459716 w 1906136"/>
                <a:gd name="connsiteY252" fmla="*/ 664975 h 2468044"/>
                <a:gd name="connsiteX253" fmla="*/ 1485793 w 1906136"/>
                <a:gd name="connsiteY253" fmla="*/ 661870 h 2468044"/>
                <a:gd name="connsiteX254" fmla="*/ 1510940 w 1906136"/>
                <a:gd name="connsiteY254" fmla="*/ 657524 h 2468044"/>
                <a:gd name="connsiteX255" fmla="*/ 1537017 w 1906136"/>
                <a:gd name="connsiteY255" fmla="*/ 654420 h 2468044"/>
                <a:gd name="connsiteX256" fmla="*/ 1562163 w 1906136"/>
                <a:gd name="connsiteY256" fmla="*/ 649142 h 2468044"/>
                <a:gd name="connsiteX257" fmla="*/ 1583894 w 1906136"/>
                <a:gd name="connsiteY257" fmla="*/ 639829 h 2468044"/>
                <a:gd name="connsiteX258" fmla="*/ 1603763 w 1906136"/>
                <a:gd name="connsiteY258" fmla="*/ 625238 h 2468044"/>
                <a:gd name="connsiteX259" fmla="*/ 1603763 w 1906136"/>
                <a:gd name="connsiteY259" fmla="*/ 622133 h 2468044"/>
                <a:gd name="connsiteX260" fmla="*/ 1603763 w 1906136"/>
                <a:gd name="connsiteY260" fmla="*/ 619960 h 2468044"/>
                <a:gd name="connsiteX261" fmla="*/ 1603763 w 1906136"/>
                <a:gd name="connsiteY261" fmla="*/ 615614 h 2468044"/>
                <a:gd name="connsiteX262" fmla="*/ 1601590 w 1906136"/>
                <a:gd name="connsiteY262" fmla="*/ 614683 h 2468044"/>
                <a:gd name="connsiteX263" fmla="*/ 1601590 w 1906136"/>
                <a:gd name="connsiteY263" fmla="*/ 610336 h 2468044"/>
                <a:gd name="connsiteX264" fmla="*/ 1601590 w 1906136"/>
                <a:gd name="connsiteY264" fmla="*/ 607232 h 2468044"/>
                <a:gd name="connsiteX265" fmla="*/ 1603763 w 1906136"/>
                <a:gd name="connsiteY265" fmla="*/ 601023 h 2468044"/>
                <a:gd name="connsiteX266" fmla="*/ 1601590 w 1906136"/>
                <a:gd name="connsiteY266" fmla="*/ 595746 h 2468044"/>
                <a:gd name="connsiteX267" fmla="*/ 1601590 w 1906136"/>
                <a:gd name="connsiteY267" fmla="*/ 590468 h 2468044"/>
                <a:gd name="connsiteX268" fmla="*/ 1600658 w 1906136"/>
                <a:gd name="connsiteY268" fmla="*/ 586122 h 2468044"/>
                <a:gd name="connsiteX269" fmla="*/ 1600658 w 1906136"/>
                <a:gd name="connsiteY269" fmla="*/ 580844 h 2468044"/>
                <a:gd name="connsiteX270" fmla="*/ 1581721 w 1906136"/>
                <a:gd name="connsiteY270" fmla="*/ 580844 h 2468044"/>
                <a:gd name="connsiteX271" fmla="*/ 1579548 w 1906136"/>
                <a:gd name="connsiteY271" fmla="*/ 566253 h 2468044"/>
                <a:gd name="connsiteX272" fmla="*/ 1572408 w 1906136"/>
                <a:gd name="connsiteY272" fmla="*/ 556940 h 2468044"/>
                <a:gd name="connsiteX273" fmla="*/ 1565268 w 1906136"/>
                <a:gd name="connsiteY273" fmla="*/ 549489 h 2468044"/>
                <a:gd name="connsiteX274" fmla="*/ 1552850 w 1906136"/>
                <a:gd name="connsiteY274" fmla="*/ 546385 h 2468044"/>
                <a:gd name="connsiteX275" fmla="*/ 1543536 w 1906136"/>
                <a:gd name="connsiteY275" fmla="*/ 556940 h 2468044"/>
                <a:gd name="connsiteX276" fmla="*/ 1532981 w 1906136"/>
                <a:gd name="connsiteY276" fmla="*/ 566253 h 2468044"/>
                <a:gd name="connsiteX277" fmla="*/ 1521495 w 1906136"/>
                <a:gd name="connsiteY277" fmla="*/ 577740 h 2468044"/>
                <a:gd name="connsiteX278" fmla="*/ 1518390 w 1906136"/>
                <a:gd name="connsiteY278" fmla="*/ 577740 h 2468044"/>
                <a:gd name="connsiteX279" fmla="*/ 1530808 w 1906136"/>
                <a:gd name="connsiteY279" fmla="*/ 558803 h 2468044"/>
                <a:gd name="connsiteX280" fmla="*/ 1542295 w 1906136"/>
                <a:gd name="connsiteY280" fmla="*/ 536761 h 2468044"/>
                <a:gd name="connsiteX281" fmla="*/ 1528635 w 1906136"/>
                <a:gd name="connsiteY281" fmla="*/ 526206 h 2468044"/>
                <a:gd name="connsiteX282" fmla="*/ 1525531 w 1906136"/>
                <a:gd name="connsiteY282" fmla="*/ 516892 h 2468044"/>
                <a:gd name="connsiteX283" fmla="*/ 1527704 w 1906136"/>
                <a:gd name="connsiteY283" fmla="*/ 506337 h 2468044"/>
                <a:gd name="connsiteX284" fmla="*/ 1527704 w 1906136"/>
                <a:gd name="connsiteY284" fmla="*/ 494851 h 2468044"/>
                <a:gd name="connsiteX285" fmla="*/ 1521495 w 1906136"/>
                <a:gd name="connsiteY285" fmla="*/ 480260 h 2468044"/>
                <a:gd name="connsiteX286" fmla="*/ 1520563 w 1906136"/>
                <a:gd name="connsiteY286" fmla="*/ 478087 h 2468044"/>
                <a:gd name="connsiteX287" fmla="*/ 1516528 w 1906136"/>
                <a:gd name="connsiteY287" fmla="*/ 478087 h 2468044"/>
                <a:gd name="connsiteX288" fmla="*/ 1514354 w 1906136"/>
                <a:gd name="connsiteY288" fmla="*/ 478087 h 2468044"/>
                <a:gd name="connsiteX289" fmla="*/ 1511250 w 1906136"/>
                <a:gd name="connsiteY289" fmla="*/ 478087 h 2468044"/>
                <a:gd name="connsiteX290" fmla="*/ 1507214 w 1906136"/>
                <a:gd name="connsiteY290" fmla="*/ 478087 h 2468044"/>
                <a:gd name="connsiteX291" fmla="*/ 1506283 w 1906136"/>
                <a:gd name="connsiteY291" fmla="*/ 477155 h 2468044"/>
                <a:gd name="connsiteX292" fmla="*/ 1504110 w 1906136"/>
                <a:gd name="connsiteY292" fmla="*/ 472809 h 2468044"/>
                <a:gd name="connsiteX293" fmla="*/ 1501937 w 1906136"/>
                <a:gd name="connsiteY293" fmla="*/ 469705 h 2468044"/>
                <a:gd name="connsiteX294" fmla="*/ 1504110 w 1906136"/>
                <a:gd name="connsiteY294" fmla="*/ 465358 h 2468044"/>
                <a:gd name="connsiteX295" fmla="*/ 1504110 w 1906136"/>
                <a:gd name="connsiteY295" fmla="*/ 462254 h 2468044"/>
                <a:gd name="connsiteX296" fmla="*/ 1506283 w 1906136"/>
                <a:gd name="connsiteY296" fmla="*/ 460081 h 2468044"/>
                <a:gd name="connsiteX297" fmla="*/ 1506283 w 1906136"/>
                <a:gd name="connsiteY297" fmla="*/ 455734 h 2468044"/>
                <a:gd name="connsiteX298" fmla="*/ 1506283 w 1906136"/>
                <a:gd name="connsiteY298" fmla="*/ 452630 h 2468044"/>
                <a:gd name="connsiteX299" fmla="*/ 1500074 w 1906136"/>
                <a:gd name="connsiteY299" fmla="*/ 443317 h 2468044"/>
                <a:gd name="connsiteX300" fmla="*/ 1492934 w 1906136"/>
                <a:gd name="connsiteY300" fmla="*/ 435866 h 2468044"/>
                <a:gd name="connsiteX301" fmla="*/ 1485793 w 1906136"/>
                <a:gd name="connsiteY301" fmla="*/ 428415 h 2468044"/>
                <a:gd name="connsiteX302" fmla="*/ 1480516 w 1906136"/>
                <a:gd name="connsiteY302" fmla="*/ 420964 h 2468044"/>
                <a:gd name="connsiteX303" fmla="*/ 1478343 w 1906136"/>
                <a:gd name="connsiteY303" fmla="*/ 408236 h 2468044"/>
                <a:gd name="connsiteX304" fmla="*/ 1463752 w 1906136"/>
                <a:gd name="connsiteY304" fmla="*/ 419723 h 2468044"/>
                <a:gd name="connsiteX305" fmla="*/ 1455370 w 1906136"/>
                <a:gd name="connsiteY305" fmla="*/ 434314 h 2468044"/>
                <a:gd name="connsiteX306" fmla="*/ 1443883 w 1906136"/>
                <a:gd name="connsiteY306" fmla="*/ 447973 h 2468044"/>
                <a:gd name="connsiteX307" fmla="*/ 1429292 w 1906136"/>
                <a:gd name="connsiteY307" fmla="*/ 459460 h 2468044"/>
                <a:gd name="connsiteX308" fmla="*/ 1428361 w 1906136"/>
                <a:gd name="connsiteY308" fmla="*/ 455114 h 2468044"/>
                <a:gd name="connsiteX309" fmla="*/ 1422152 w 1906136"/>
                <a:gd name="connsiteY309" fmla="*/ 454182 h 2468044"/>
                <a:gd name="connsiteX310" fmla="*/ 1419048 w 1906136"/>
                <a:gd name="connsiteY310" fmla="*/ 449836 h 2468044"/>
                <a:gd name="connsiteX311" fmla="*/ 1415012 w 1906136"/>
                <a:gd name="connsiteY311" fmla="*/ 447663 h 2468044"/>
                <a:gd name="connsiteX312" fmla="*/ 1411907 w 1906136"/>
                <a:gd name="connsiteY312" fmla="*/ 444558 h 2468044"/>
                <a:gd name="connsiteX313" fmla="*/ 1409734 w 1906136"/>
                <a:gd name="connsiteY313" fmla="*/ 442385 h 2468044"/>
                <a:gd name="connsiteX314" fmla="*/ 1406630 w 1906136"/>
                <a:gd name="connsiteY314" fmla="*/ 431830 h 2468044"/>
                <a:gd name="connsiteX315" fmla="*/ 1404457 w 1906136"/>
                <a:gd name="connsiteY315" fmla="*/ 417239 h 2468044"/>
                <a:gd name="connsiteX316" fmla="*/ 1400421 w 1906136"/>
                <a:gd name="connsiteY316" fmla="*/ 400475 h 2468044"/>
                <a:gd name="connsiteX317" fmla="*/ 1399490 w 1906136"/>
                <a:gd name="connsiteY317" fmla="*/ 391162 h 2468044"/>
                <a:gd name="connsiteX318" fmla="*/ 1395454 w 1906136"/>
                <a:gd name="connsiteY318" fmla="*/ 388057 h 2468044"/>
                <a:gd name="connsiteX319" fmla="*/ 1390176 w 1906136"/>
                <a:gd name="connsiteY319" fmla="*/ 385884 h 2468044"/>
                <a:gd name="connsiteX320" fmla="*/ 1384899 w 1906136"/>
                <a:gd name="connsiteY320" fmla="*/ 383711 h 2468044"/>
                <a:gd name="connsiteX321" fmla="*/ 1378690 w 1906136"/>
                <a:gd name="connsiteY321" fmla="*/ 383711 h 2468044"/>
                <a:gd name="connsiteX322" fmla="*/ 1375585 w 1906136"/>
                <a:gd name="connsiteY322" fmla="*/ 382780 h 2468044"/>
                <a:gd name="connsiteX323" fmla="*/ 1370308 w 1906136"/>
                <a:gd name="connsiteY323" fmla="*/ 378433 h 2468044"/>
                <a:gd name="connsiteX324" fmla="*/ 1364099 w 1906136"/>
                <a:gd name="connsiteY324" fmla="*/ 369120 h 2468044"/>
                <a:gd name="connsiteX325" fmla="*/ 1358821 w 1906136"/>
                <a:gd name="connsiteY325" fmla="*/ 356392 h 2468044"/>
                <a:gd name="connsiteX326" fmla="*/ 1353544 w 1906136"/>
                <a:gd name="connsiteY326" fmla="*/ 347078 h 2468044"/>
                <a:gd name="connsiteX327" fmla="*/ 1329639 w 1906136"/>
                <a:gd name="connsiteY327" fmla="*/ 351425 h 2468044"/>
                <a:gd name="connsiteX328" fmla="*/ 1307908 w 1906136"/>
                <a:gd name="connsiteY328" fmla="*/ 351425 h 2468044"/>
                <a:gd name="connsiteX329" fmla="*/ 1282762 w 1906136"/>
                <a:gd name="connsiteY329" fmla="*/ 347078 h 2468044"/>
                <a:gd name="connsiteX330" fmla="*/ 1282762 w 1906136"/>
                <a:gd name="connsiteY330" fmla="*/ 351425 h 2468044"/>
                <a:gd name="connsiteX331" fmla="*/ 1278726 w 1906136"/>
                <a:gd name="connsiteY331" fmla="*/ 351425 h 2468044"/>
                <a:gd name="connsiteX332" fmla="*/ 1280899 w 1906136"/>
                <a:gd name="connsiteY332" fmla="*/ 369431 h 2468044"/>
                <a:gd name="connsiteX333" fmla="*/ 1286177 w 1906136"/>
                <a:gd name="connsiteY333" fmla="*/ 388368 h 2468044"/>
                <a:gd name="connsiteX334" fmla="*/ 1290213 w 1906136"/>
                <a:gd name="connsiteY334" fmla="*/ 405132 h 2468044"/>
                <a:gd name="connsiteX335" fmla="*/ 1293317 w 1906136"/>
                <a:gd name="connsiteY335" fmla="*/ 420964 h 2468044"/>
                <a:gd name="connsiteX336" fmla="*/ 1290213 w 1906136"/>
                <a:gd name="connsiteY336" fmla="*/ 435555 h 2468044"/>
                <a:gd name="connsiteX337" fmla="*/ 1283072 w 1906136"/>
                <a:gd name="connsiteY337" fmla="*/ 448284 h 2468044"/>
                <a:gd name="connsiteX338" fmla="*/ 1285246 w 1906136"/>
                <a:gd name="connsiteY338" fmla="*/ 454493 h 2468044"/>
                <a:gd name="connsiteX339" fmla="*/ 1288350 w 1906136"/>
                <a:gd name="connsiteY339" fmla="*/ 457597 h 2468044"/>
                <a:gd name="connsiteX340" fmla="*/ 1292386 w 1906136"/>
                <a:gd name="connsiteY340" fmla="*/ 459770 h 2468044"/>
                <a:gd name="connsiteX341" fmla="*/ 1295490 w 1906136"/>
                <a:gd name="connsiteY341" fmla="*/ 461943 h 2468044"/>
                <a:gd name="connsiteX342" fmla="*/ 1302630 w 1906136"/>
                <a:gd name="connsiteY342" fmla="*/ 465048 h 2468044"/>
                <a:gd name="connsiteX343" fmla="*/ 1302630 w 1906136"/>
                <a:gd name="connsiteY343" fmla="*/ 481812 h 2468044"/>
                <a:gd name="connsiteX344" fmla="*/ 1304804 w 1906136"/>
                <a:gd name="connsiteY344" fmla="*/ 498576 h 2468044"/>
                <a:gd name="connsiteX345" fmla="*/ 1302630 w 1906136"/>
                <a:gd name="connsiteY345" fmla="*/ 509131 h 2468044"/>
                <a:gd name="connsiteX346" fmla="*/ 1297353 w 1906136"/>
                <a:gd name="connsiteY346" fmla="*/ 528068 h 2468044"/>
                <a:gd name="connsiteX347" fmla="*/ 1288040 w 1906136"/>
                <a:gd name="connsiteY347" fmla="*/ 542659 h 2468044"/>
                <a:gd name="connsiteX348" fmla="*/ 1273449 w 1906136"/>
                <a:gd name="connsiteY348" fmla="*/ 553214 h 2468044"/>
                <a:gd name="connsiteX349" fmla="*/ 1258858 w 1906136"/>
                <a:gd name="connsiteY349" fmla="*/ 560665 h 2468044"/>
                <a:gd name="connsiteX350" fmla="*/ 1264135 w 1906136"/>
                <a:gd name="connsiteY350" fmla="*/ 577429 h 2468044"/>
                <a:gd name="connsiteX351" fmla="*/ 1268171 w 1906136"/>
                <a:gd name="connsiteY351" fmla="*/ 595435 h 2468044"/>
                <a:gd name="connsiteX352" fmla="*/ 1270344 w 1906136"/>
                <a:gd name="connsiteY352" fmla="*/ 610026 h 2468044"/>
                <a:gd name="connsiteX353" fmla="*/ 1270344 w 1906136"/>
                <a:gd name="connsiteY353" fmla="*/ 621513 h 2468044"/>
                <a:gd name="connsiteX354" fmla="*/ 1268171 w 1906136"/>
                <a:gd name="connsiteY354" fmla="*/ 624617 h 2468044"/>
                <a:gd name="connsiteX355" fmla="*/ 1268171 w 1906136"/>
                <a:gd name="connsiteY355" fmla="*/ 626790 h 2468044"/>
                <a:gd name="connsiteX356" fmla="*/ 1268171 w 1906136"/>
                <a:gd name="connsiteY356" fmla="*/ 628963 h 2468044"/>
                <a:gd name="connsiteX357" fmla="*/ 1265998 w 1906136"/>
                <a:gd name="connsiteY357" fmla="*/ 628963 h 2468044"/>
                <a:gd name="connsiteX358" fmla="*/ 1262893 w 1906136"/>
                <a:gd name="connsiteY358" fmla="*/ 629895 h 2468044"/>
                <a:gd name="connsiteX359" fmla="*/ 1260720 w 1906136"/>
                <a:gd name="connsiteY359" fmla="*/ 629895 h 2468044"/>
                <a:gd name="connsiteX360" fmla="*/ 1258547 w 1906136"/>
                <a:gd name="connsiteY360" fmla="*/ 632068 h 2468044"/>
                <a:gd name="connsiteX361" fmla="*/ 1256374 w 1906136"/>
                <a:gd name="connsiteY361" fmla="*/ 632068 h 2468044"/>
                <a:gd name="connsiteX362" fmla="*/ 1253270 w 1906136"/>
                <a:gd name="connsiteY362" fmla="*/ 634241 h 2468044"/>
                <a:gd name="connsiteX363" fmla="*/ 1242714 w 1906136"/>
                <a:gd name="connsiteY363" fmla="*/ 617477 h 2468044"/>
                <a:gd name="connsiteX364" fmla="*/ 1233401 w 1906136"/>
                <a:gd name="connsiteY364" fmla="*/ 604748 h 2468044"/>
                <a:gd name="connsiteX365" fmla="*/ 1229365 w 1906136"/>
                <a:gd name="connsiteY365" fmla="*/ 593262 h 2468044"/>
                <a:gd name="connsiteX366" fmla="*/ 1228434 w 1906136"/>
                <a:gd name="connsiteY366" fmla="*/ 582707 h 2468044"/>
                <a:gd name="connsiteX367" fmla="*/ 1226261 w 1906136"/>
                <a:gd name="connsiteY367" fmla="*/ 571220 h 2468044"/>
                <a:gd name="connsiteX368" fmla="*/ 1222225 w 1906136"/>
                <a:gd name="connsiteY368" fmla="*/ 556629 h 2468044"/>
                <a:gd name="connsiteX369" fmla="*/ 1219121 w 1906136"/>
                <a:gd name="connsiteY369" fmla="*/ 536761 h 2468044"/>
                <a:gd name="connsiteX370" fmla="*/ 1189939 w 1906136"/>
                <a:gd name="connsiteY370" fmla="*/ 529310 h 2468044"/>
                <a:gd name="connsiteX371" fmla="*/ 1185903 w 1906136"/>
                <a:gd name="connsiteY371" fmla="*/ 529310 h 2468044"/>
                <a:gd name="connsiteX372" fmla="*/ 1184972 w 1906136"/>
                <a:gd name="connsiteY372" fmla="*/ 531483 h 2468044"/>
                <a:gd name="connsiteX373" fmla="*/ 1180936 w 1906136"/>
                <a:gd name="connsiteY373" fmla="*/ 533656 h 2468044"/>
                <a:gd name="connsiteX374" fmla="*/ 1178763 w 1906136"/>
                <a:gd name="connsiteY374" fmla="*/ 535829 h 2468044"/>
                <a:gd name="connsiteX375" fmla="*/ 1175658 w 1906136"/>
                <a:gd name="connsiteY375" fmla="*/ 535829 h 2468044"/>
                <a:gd name="connsiteX376" fmla="*/ 1171622 w 1906136"/>
                <a:gd name="connsiteY376" fmla="*/ 536761 h 2468044"/>
                <a:gd name="connsiteX377" fmla="*/ 1168518 w 1906136"/>
                <a:gd name="connsiteY377" fmla="*/ 535829 h 2468044"/>
                <a:gd name="connsiteX378" fmla="*/ 1163240 w 1906136"/>
                <a:gd name="connsiteY378" fmla="*/ 533656 h 2468044"/>
                <a:gd name="connsiteX379" fmla="*/ 1150202 w 1906136"/>
                <a:gd name="connsiteY379" fmla="*/ 527137 h 2468044"/>
                <a:gd name="connsiteX380" fmla="*/ 1139646 w 1906136"/>
                <a:gd name="connsiteY380" fmla="*/ 515650 h 2468044"/>
                <a:gd name="connsiteX381" fmla="*/ 1127229 w 1906136"/>
                <a:gd name="connsiteY381" fmla="*/ 502922 h 2468044"/>
                <a:gd name="connsiteX382" fmla="*/ 1113569 w 1906136"/>
                <a:gd name="connsiteY382" fmla="*/ 493609 h 2468044"/>
                <a:gd name="connsiteX383" fmla="*/ 1101151 w 1906136"/>
                <a:gd name="connsiteY383" fmla="*/ 488331 h 2468044"/>
                <a:gd name="connsiteX384" fmla="*/ 1088733 w 1906136"/>
                <a:gd name="connsiteY384" fmla="*/ 490504 h 2468044"/>
                <a:gd name="connsiteX385" fmla="*/ 1083456 w 1906136"/>
                <a:gd name="connsiteY385" fmla="*/ 488331 h 2468044"/>
                <a:gd name="connsiteX386" fmla="*/ 1077247 w 1906136"/>
                <a:gd name="connsiteY386" fmla="*/ 488331 h 2468044"/>
                <a:gd name="connsiteX387" fmla="*/ 1076316 w 1906136"/>
                <a:gd name="connsiteY387" fmla="*/ 486158 h 2468044"/>
                <a:gd name="connsiteX388" fmla="*/ 1076316 w 1906136"/>
                <a:gd name="connsiteY388" fmla="*/ 485227 h 2468044"/>
                <a:gd name="connsiteX389" fmla="*/ 1076316 w 1906136"/>
                <a:gd name="connsiteY389" fmla="*/ 483054 h 2468044"/>
                <a:gd name="connsiteX390" fmla="*/ 1076316 w 1906136"/>
                <a:gd name="connsiteY390" fmla="*/ 480881 h 2468044"/>
                <a:gd name="connsiteX391" fmla="*/ 1076316 w 1906136"/>
                <a:gd name="connsiteY391" fmla="*/ 477776 h 2468044"/>
                <a:gd name="connsiteX392" fmla="*/ 1076316 w 1906136"/>
                <a:gd name="connsiteY392" fmla="*/ 473430 h 2468044"/>
                <a:gd name="connsiteX393" fmla="*/ 1072280 w 1906136"/>
                <a:gd name="connsiteY393" fmla="*/ 470325 h 2468044"/>
                <a:gd name="connsiteX394" fmla="*/ 1072280 w 1906136"/>
                <a:gd name="connsiteY394" fmla="*/ 461012 h 2468044"/>
                <a:gd name="connsiteX395" fmla="*/ 1052411 w 1906136"/>
                <a:gd name="connsiteY395" fmla="*/ 461012 h 2468044"/>
                <a:gd name="connsiteX396" fmla="*/ 1052411 w 1906136"/>
                <a:gd name="connsiteY396" fmla="*/ 441143 h 2468044"/>
                <a:gd name="connsiteX397" fmla="*/ 1048375 w 1906136"/>
                <a:gd name="connsiteY397" fmla="*/ 421275 h 2468044"/>
                <a:gd name="connsiteX398" fmla="*/ 1042166 w 1906136"/>
                <a:gd name="connsiteY398" fmla="*/ 406684 h 2468044"/>
                <a:gd name="connsiteX399" fmla="*/ 1042166 w 1906136"/>
                <a:gd name="connsiteY399" fmla="*/ 382469 h 2468044"/>
                <a:gd name="connsiteX400" fmla="*/ 1048375 w 1906136"/>
                <a:gd name="connsiteY400" fmla="*/ 365705 h 2468044"/>
                <a:gd name="connsiteX401" fmla="*/ 1057689 w 1906136"/>
                <a:gd name="connsiteY401" fmla="*/ 355150 h 2468044"/>
                <a:gd name="connsiteX402" fmla="*/ 1072280 w 1906136"/>
                <a:gd name="connsiteY402" fmla="*/ 345837 h 2468044"/>
                <a:gd name="connsiteX403" fmla="*/ 1089044 w 1906136"/>
                <a:gd name="connsiteY403" fmla="*/ 340559 h 2468044"/>
                <a:gd name="connsiteX404" fmla="*/ 1089044 w 1906136"/>
                <a:gd name="connsiteY404" fmla="*/ 335282 h 2468044"/>
                <a:gd name="connsiteX405" fmla="*/ 1086871 w 1906136"/>
                <a:gd name="connsiteY405" fmla="*/ 329073 h 2468044"/>
                <a:gd name="connsiteX406" fmla="*/ 1086871 w 1906136"/>
                <a:gd name="connsiteY406" fmla="*/ 325968 h 2468044"/>
                <a:gd name="connsiteX407" fmla="*/ 1084698 w 1906136"/>
                <a:gd name="connsiteY407" fmla="*/ 323795 h 2468044"/>
                <a:gd name="connsiteX408" fmla="*/ 1083766 w 1906136"/>
                <a:gd name="connsiteY408" fmla="*/ 320691 h 2468044"/>
                <a:gd name="connsiteX409" fmla="*/ 1081593 w 1906136"/>
                <a:gd name="connsiteY409" fmla="*/ 316344 h 2468044"/>
                <a:gd name="connsiteX410" fmla="*/ 1072280 w 1906136"/>
                <a:gd name="connsiteY410" fmla="*/ 316344 h 2468044"/>
                <a:gd name="connsiteX411" fmla="*/ 1072280 w 1906136"/>
                <a:gd name="connsiteY411" fmla="*/ 313240 h 2468044"/>
                <a:gd name="connsiteX412" fmla="*/ 1079420 w 1906136"/>
                <a:gd name="connsiteY412" fmla="*/ 314171 h 2468044"/>
                <a:gd name="connsiteX413" fmla="*/ 1083456 w 1906136"/>
                <a:gd name="connsiteY413" fmla="*/ 316344 h 2468044"/>
                <a:gd name="connsiteX414" fmla="*/ 1088733 w 1906136"/>
                <a:gd name="connsiteY414" fmla="*/ 318517 h 2468044"/>
                <a:gd name="connsiteX415" fmla="*/ 1094011 w 1906136"/>
                <a:gd name="connsiteY415" fmla="*/ 320691 h 2468044"/>
                <a:gd name="connsiteX416" fmla="*/ 1101151 w 1906136"/>
                <a:gd name="connsiteY416" fmla="*/ 320691 h 2468044"/>
                <a:gd name="connsiteX417" fmla="*/ 1105187 w 1906136"/>
                <a:gd name="connsiteY417" fmla="*/ 307031 h 2468044"/>
                <a:gd name="connsiteX418" fmla="*/ 1108291 w 1906136"/>
                <a:gd name="connsiteY418" fmla="*/ 298649 h 2468044"/>
                <a:gd name="connsiteX419" fmla="*/ 1115432 w 1906136"/>
                <a:gd name="connsiteY419" fmla="*/ 291198 h 2468044"/>
                <a:gd name="connsiteX420" fmla="*/ 1124745 w 1906136"/>
                <a:gd name="connsiteY420" fmla="*/ 283748 h 2468044"/>
                <a:gd name="connsiteX421" fmla="*/ 1126918 w 1906136"/>
                <a:gd name="connsiteY421" fmla="*/ 279401 h 2468044"/>
                <a:gd name="connsiteX422" fmla="*/ 1130023 w 1906136"/>
                <a:gd name="connsiteY422" fmla="*/ 276297 h 2468044"/>
                <a:gd name="connsiteX423" fmla="*/ 1132196 w 1906136"/>
                <a:gd name="connsiteY423" fmla="*/ 271951 h 2468044"/>
                <a:gd name="connsiteX424" fmla="*/ 1132196 w 1906136"/>
                <a:gd name="connsiteY424" fmla="*/ 266673 h 2468044"/>
                <a:gd name="connsiteX425" fmla="*/ 1130023 w 1906136"/>
                <a:gd name="connsiteY425" fmla="*/ 261395 h 2468044"/>
                <a:gd name="connsiteX426" fmla="*/ 1127849 w 1906136"/>
                <a:gd name="connsiteY426" fmla="*/ 259222 h 2468044"/>
                <a:gd name="connsiteX427" fmla="*/ 1126918 w 1906136"/>
                <a:gd name="connsiteY427" fmla="*/ 257049 h 2468044"/>
                <a:gd name="connsiteX428" fmla="*/ 1124745 w 1906136"/>
                <a:gd name="connsiteY428" fmla="*/ 254876 h 2468044"/>
                <a:gd name="connsiteX429" fmla="*/ 1120709 w 1906136"/>
                <a:gd name="connsiteY429" fmla="*/ 251772 h 2468044"/>
                <a:gd name="connsiteX430" fmla="*/ 1117605 w 1906136"/>
                <a:gd name="connsiteY430" fmla="*/ 251772 h 2468044"/>
                <a:gd name="connsiteX431" fmla="*/ 1117605 w 1906136"/>
                <a:gd name="connsiteY431" fmla="*/ 247736 h 2468044"/>
                <a:gd name="connsiteX432" fmla="*/ 1135300 w 1906136"/>
                <a:gd name="connsiteY432" fmla="*/ 252082 h 2468044"/>
                <a:gd name="connsiteX433" fmla="*/ 1147718 w 1906136"/>
                <a:gd name="connsiteY433" fmla="*/ 259533 h 2468044"/>
                <a:gd name="connsiteX434" fmla="*/ 1157031 w 1906136"/>
                <a:gd name="connsiteY434" fmla="*/ 259533 h 2468044"/>
                <a:gd name="connsiteX435" fmla="*/ 1159205 w 1906136"/>
                <a:gd name="connsiteY435" fmla="*/ 241527 h 2468044"/>
                <a:gd name="connsiteX436" fmla="*/ 1161378 w 1906136"/>
                <a:gd name="connsiteY436" fmla="*/ 230040 h 2468044"/>
                <a:gd name="connsiteX437" fmla="*/ 1157342 w 1906136"/>
                <a:gd name="connsiteY437" fmla="*/ 219485 h 2468044"/>
                <a:gd name="connsiteX438" fmla="*/ 1157342 w 1906136"/>
                <a:gd name="connsiteY438" fmla="*/ 215139 h 2468044"/>
                <a:gd name="connsiteX439" fmla="*/ 1208255 w 1906136"/>
                <a:gd name="connsiteY439" fmla="*/ 212034 h 2468044"/>
                <a:gd name="connsiteX440" fmla="*/ 1208255 w 1906136"/>
                <a:gd name="connsiteY440" fmla="*/ 205826 h 2468044"/>
                <a:gd name="connsiteX441" fmla="*/ 1206082 w 1906136"/>
                <a:gd name="connsiteY441" fmla="*/ 202721 h 2468044"/>
                <a:gd name="connsiteX442" fmla="*/ 1206082 w 1906136"/>
                <a:gd name="connsiteY442" fmla="*/ 200548 h 2468044"/>
                <a:gd name="connsiteX443" fmla="*/ 1205151 w 1906136"/>
                <a:gd name="connsiteY443" fmla="*/ 198375 h 2468044"/>
                <a:gd name="connsiteX444" fmla="*/ 1202977 w 1906136"/>
                <a:gd name="connsiteY444" fmla="*/ 197444 h 2468044"/>
                <a:gd name="connsiteX445" fmla="*/ 1200804 w 1906136"/>
                <a:gd name="connsiteY445" fmla="*/ 195270 h 2468044"/>
                <a:gd name="connsiteX446" fmla="*/ 1200804 w 1906136"/>
                <a:gd name="connsiteY446" fmla="*/ 190924 h 2468044"/>
                <a:gd name="connsiteX447" fmla="*/ 1206082 w 1906136"/>
                <a:gd name="connsiteY447" fmla="*/ 193097 h 2468044"/>
                <a:gd name="connsiteX448" fmla="*/ 1210118 w 1906136"/>
                <a:gd name="connsiteY448" fmla="*/ 195270 h 2468044"/>
                <a:gd name="connsiteX449" fmla="*/ 1213222 w 1906136"/>
                <a:gd name="connsiteY449" fmla="*/ 197444 h 2468044"/>
                <a:gd name="connsiteX450" fmla="*/ 1217258 w 1906136"/>
                <a:gd name="connsiteY450" fmla="*/ 198375 h 2468044"/>
                <a:gd name="connsiteX451" fmla="*/ 1224398 w 1906136"/>
                <a:gd name="connsiteY451" fmla="*/ 198375 h 2468044"/>
                <a:gd name="connsiteX452" fmla="*/ 1226571 w 1906136"/>
                <a:gd name="connsiteY452" fmla="*/ 187820 h 2468044"/>
                <a:gd name="connsiteX453" fmla="*/ 1229676 w 1906136"/>
                <a:gd name="connsiteY453" fmla="*/ 173229 h 2468044"/>
                <a:gd name="connsiteX454" fmla="*/ 1233711 w 1906136"/>
                <a:gd name="connsiteY454" fmla="*/ 154292 h 2468044"/>
                <a:gd name="connsiteX455" fmla="*/ 1234643 w 1906136"/>
                <a:gd name="connsiteY455" fmla="*/ 138459 h 2468044"/>
                <a:gd name="connsiteX456" fmla="*/ 1236816 w 1906136"/>
                <a:gd name="connsiteY456" fmla="*/ 125731 h 2468044"/>
                <a:gd name="connsiteX457" fmla="*/ 1236816 w 1906136"/>
                <a:gd name="connsiteY457" fmla="*/ 118280 h 2468044"/>
                <a:gd name="connsiteX458" fmla="*/ 1236816 w 1906136"/>
                <a:gd name="connsiteY458" fmla="*/ 103689 h 2468044"/>
                <a:gd name="connsiteX459" fmla="*/ 1229676 w 1906136"/>
                <a:gd name="connsiteY459" fmla="*/ 97480 h 2468044"/>
                <a:gd name="connsiteX460" fmla="*/ 1220362 w 1906136"/>
                <a:gd name="connsiteY460" fmla="*/ 99653 h 2468044"/>
                <a:gd name="connsiteX461" fmla="*/ 1211980 w 1906136"/>
                <a:gd name="connsiteY461" fmla="*/ 103999 h 2468044"/>
                <a:gd name="connsiteX462" fmla="*/ 1204840 w 1906136"/>
                <a:gd name="connsiteY462" fmla="*/ 103999 h 2468044"/>
                <a:gd name="connsiteX463" fmla="*/ 1202667 w 1906136"/>
                <a:gd name="connsiteY463" fmla="*/ 99653 h 2468044"/>
                <a:gd name="connsiteX464" fmla="*/ 1198631 w 1906136"/>
                <a:gd name="connsiteY464" fmla="*/ 97480 h 2468044"/>
                <a:gd name="connsiteX465" fmla="*/ 1197700 w 1906136"/>
                <a:gd name="connsiteY465" fmla="*/ 94376 h 2468044"/>
                <a:gd name="connsiteX466" fmla="*/ 1193664 w 1906136"/>
                <a:gd name="connsiteY466" fmla="*/ 90029 h 2468044"/>
                <a:gd name="connsiteX467" fmla="*/ 1191491 w 1906136"/>
                <a:gd name="connsiteY467" fmla="*/ 86925 h 2468044"/>
                <a:gd name="connsiteX468" fmla="*/ 1188386 w 1906136"/>
                <a:gd name="connsiteY468" fmla="*/ 84752 h 2468044"/>
                <a:gd name="connsiteX469" fmla="*/ 1184351 w 1906136"/>
                <a:gd name="connsiteY469" fmla="*/ 82579 h 2468044"/>
                <a:gd name="connsiteX470" fmla="*/ 1181246 w 1906136"/>
                <a:gd name="connsiteY470" fmla="*/ 82579 h 2468044"/>
                <a:gd name="connsiteX471" fmla="*/ 1177210 w 1906136"/>
                <a:gd name="connsiteY471" fmla="*/ 86925 h 2468044"/>
                <a:gd name="connsiteX472" fmla="*/ 1166655 w 1906136"/>
                <a:gd name="connsiteY472" fmla="*/ 96238 h 2468044"/>
                <a:gd name="connsiteX473" fmla="*/ 1162619 w 1906136"/>
                <a:gd name="connsiteY473" fmla="*/ 108966 h 2468044"/>
                <a:gd name="connsiteX474" fmla="*/ 1162619 w 1906136"/>
                <a:gd name="connsiteY474" fmla="*/ 121695 h 2468044"/>
                <a:gd name="connsiteX475" fmla="*/ 1164793 w 1906136"/>
                <a:gd name="connsiteY475" fmla="*/ 134423 h 2468044"/>
                <a:gd name="connsiteX476" fmla="*/ 1164793 w 1906136"/>
                <a:gd name="connsiteY476" fmla="*/ 147151 h 2468044"/>
                <a:gd name="connsiteX477" fmla="*/ 1157652 w 1906136"/>
                <a:gd name="connsiteY477" fmla="*/ 163915 h 2468044"/>
                <a:gd name="connsiteX478" fmla="*/ 1148339 w 1906136"/>
                <a:gd name="connsiteY478" fmla="*/ 178506 h 2468044"/>
                <a:gd name="connsiteX479" fmla="*/ 1143061 w 1906136"/>
                <a:gd name="connsiteY479" fmla="*/ 176333 h 2468044"/>
                <a:gd name="connsiteX480" fmla="*/ 1139957 w 1906136"/>
                <a:gd name="connsiteY480" fmla="*/ 175402 h 2468044"/>
                <a:gd name="connsiteX481" fmla="*/ 1137784 w 1906136"/>
                <a:gd name="connsiteY481" fmla="*/ 173229 h 2468044"/>
                <a:gd name="connsiteX482" fmla="*/ 1135611 w 1906136"/>
                <a:gd name="connsiteY482" fmla="*/ 171056 h 2468044"/>
                <a:gd name="connsiteX483" fmla="*/ 1132506 w 1906136"/>
                <a:gd name="connsiteY483" fmla="*/ 167951 h 2468044"/>
                <a:gd name="connsiteX484" fmla="*/ 1134679 w 1906136"/>
                <a:gd name="connsiteY484" fmla="*/ 161742 h 2468044"/>
                <a:gd name="connsiteX485" fmla="*/ 1134679 w 1906136"/>
                <a:gd name="connsiteY485" fmla="*/ 153360 h 2468044"/>
                <a:gd name="connsiteX486" fmla="*/ 1135611 w 1906136"/>
                <a:gd name="connsiteY486" fmla="*/ 140632 h 2468044"/>
                <a:gd name="connsiteX487" fmla="*/ 1137784 w 1906136"/>
                <a:gd name="connsiteY487" fmla="*/ 126041 h 2468044"/>
                <a:gd name="connsiteX488" fmla="*/ 1137784 w 1906136"/>
                <a:gd name="connsiteY488" fmla="*/ 114244 h 2468044"/>
                <a:gd name="connsiteX489" fmla="*/ 1128470 w 1906136"/>
                <a:gd name="connsiteY489" fmla="*/ 118590 h 2468044"/>
                <a:gd name="connsiteX490" fmla="*/ 1123193 w 1906136"/>
                <a:gd name="connsiteY490" fmla="*/ 123868 h 2468044"/>
                <a:gd name="connsiteX491" fmla="*/ 1117915 w 1906136"/>
                <a:gd name="connsiteY491" fmla="*/ 129145 h 2468044"/>
                <a:gd name="connsiteX492" fmla="*/ 1112638 w 1906136"/>
                <a:gd name="connsiteY492" fmla="*/ 134423 h 2468044"/>
                <a:gd name="connsiteX493" fmla="*/ 1101151 w 1906136"/>
                <a:gd name="connsiteY493" fmla="*/ 134423 h 2468044"/>
                <a:gd name="connsiteX494" fmla="*/ 1098047 w 1906136"/>
                <a:gd name="connsiteY494" fmla="*/ 119832 h 2468044"/>
                <a:gd name="connsiteX495" fmla="*/ 1098047 w 1906136"/>
                <a:gd name="connsiteY495" fmla="*/ 103999 h 2468044"/>
                <a:gd name="connsiteX496" fmla="*/ 1071969 w 1906136"/>
                <a:gd name="connsiteY496" fmla="*/ 103999 h 2468044"/>
                <a:gd name="connsiteX497" fmla="*/ 1076005 w 1906136"/>
                <a:gd name="connsiteY497" fmla="*/ 96549 h 2468044"/>
                <a:gd name="connsiteX498" fmla="*/ 1076936 w 1906136"/>
                <a:gd name="connsiteY498" fmla="*/ 90340 h 2468044"/>
                <a:gd name="connsiteX499" fmla="*/ 1079110 w 1906136"/>
                <a:gd name="connsiteY499" fmla="*/ 85062 h 2468044"/>
                <a:gd name="connsiteX500" fmla="*/ 1083145 w 1906136"/>
                <a:gd name="connsiteY500" fmla="*/ 81958 h 2468044"/>
                <a:gd name="connsiteX501" fmla="*/ 1088423 w 1906136"/>
                <a:gd name="connsiteY501" fmla="*/ 77611 h 2468044"/>
                <a:gd name="connsiteX502" fmla="*/ 1088423 w 1906136"/>
                <a:gd name="connsiteY502" fmla="*/ 70161 h 2468044"/>
                <a:gd name="connsiteX503" fmla="*/ 1088423 w 1906136"/>
                <a:gd name="connsiteY503" fmla="*/ 62710 h 2468044"/>
                <a:gd name="connsiteX504" fmla="*/ 1086250 w 1906136"/>
                <a:gd name="connsiteY504" fmla="*/ 59606 h 2468044"/>
                <a:gd name="connsiteX505" fmla="*/ 1083145 w 1906136"/>
                <a:gd name="connsiteY505" fmla="*/ 55259 h 2468044"/>
                <a:gd name="connsiteX506" fmla="*/ 1079110 w 1906136"/>
                <a:gd name="connsiteY506" fmla="*/ 52155 h 2468044"/>
                <a:gd name="connsiteX507" fmla="*/ 1071969 w 1906136"/>
                <a:gd name="connsiteY507" fmla="*/ 49982 h 2468044"/>
                <a:gd name="connsiteX508" fmla="*/ 1074142 w 1906136"/>
                <a:gd name="connsiteY508" fmla="*/ 42531 h 2468044"/>
                <a:gd name="connsiteX509" fmla="*/ 1076316 w 1906136"/>
                <a:gd name="connsiteY509" fmla="*/ 39427 h 2468044"/>
                <a:gd name="connsiteX510" fmla="*/ 1077247 w 1906136"/>
                <a:gd name="connsiteY510" fmla="*/ 35080 h 2468044"/>
                <a:gd name="connsiteX511" fmla="*/ 1079420 w 1906136"/>
                <a:gd name="connsiteY511" fmla="*/ 29803 h 2468044"/>
                <a:gd name="connsiteX512" fmla="*/ 1081593 w 1906136"/>
                <a:gd name="connsiteY512" fmla="*/ 25457 h 2468044"/>
                <a:gd name="connsiteX513" fmla="*/ 1079420 w 1906136"/>
                <a:gd name="connsiteY513" fmla="*/ 22352 h 2468044"/>
                <a:gd name="connsiteX514" fmla="*/ 1076316 w 1906136"/>
                <a:gd name="connsiteY514" fmla="*/ 18006 h 2468044"/>
                <a:gd name="connsiteX515" fmla="*/ 1074142 w 1906136"/>
                <a:gd name="connsiteY515" fmla="*/ 17075 h 2468044"/>
                <a:gd name="connsiteX516" fmla="*/ 1071969 w 1906136"/>
                <a:gd name="connsiteY516" fmla="*/ 14901 h 2468044"/>
                <a:gd name="connsiteX517" fmla="*/ 1069796 w 1906136"/>
                <a:gd name="connsiteY517" fmla="*/ 12728 h 2468044"/>
                <a:gd name="connsiteX518" fmla="*/ 1069796 w 1906136"/>
                <a:gd name="connsiteY518" fmla="*/ 7451 h 2468044"/>
                <a:gd name="connsiteX519" fmla="*/ 1068865 w 1906136"/>
                <a:gd name="connsiteY519" fmla="*/ 0 h 2468044"/>
                <a:gd name="connsiteX520" fmla="*/ 1057378 w 1906136"/>
                <a:gd name="connsiteY520" fmla="*/ 2173 h 2468044"/>
                <a:gd name="connsiteX521" fmla="*/ 1046823 w 1906136"/>
                <a:gd name="connsiteY521" fmla="*/ 5278 h 2468044"/>
                <a:gd name="connsiteX522" fmla="*/ 1037510 w 1906136"/>
                <a:gd name="connsiteY522" fmla="*/ 9624 h 2468044"/>
                <a:gd name="connsiteX523" fmla="*/ 1025092 w 1906136"/>
                <a:gd name="connsiteY523" fmla="*/ 29492 h 2468044"/>
                <a:gd name="connsiteX524" fmla="*/ 1021056 w 1906136"/>
                <a:gd name="connsiteY524" fmla="*/ 47498 h 2468044"/>
                <a:gd name="connsiteX525" fmla="*/ 1023229 w 1906136"/>
                <a:gd name="connsiteY525" fmla="*/ 66435 h 2468044"/>
                <a:gd name="connsiteX526" fmla="*/ 1032543 w 1906136"/>
                <a:gd name="connsiteY526" fmla="*/ 82268 h 2468044"/>
                <a:gd name="connsiteX527" fmla="*/ 1044960 w 1906136"/>
                <a:gd name="connsiteY527" fmla="*/ 96859 h 2468044"/>
                <a:gd name="connsiteX528" fmla="*/ 1047134 w 1906136"/>
                <a:gd name="connsiteY528" fmla="*/ 104310 h 2468044"/>
                <a:gd name="connsiteX529" fmla="*/ 1044960 w 1906136"/>
                <a:gd name="connsiteY529" fmla="*/ 118901 h 2468044"/>
                <a:gd name="connsiteX530" fmla="*/ 1044960 w 1906136"/>
                <a:gd name="connsiteY530" fmla="*/ 135665 h 2468044"/>
                <a:gd name="connsiteX531" fmla="*/ 1044960 w 1906136"/>
                <a:gd name="connsiteY531" fmla="*/ 150256 h 2468044"/>
                <a:gd name="connsiteX532" fmla="*/ 1032543 w 1906136"/>
                <a:gd name="connsiteY532" fmla="*/ 150256 h 2468044"/>
                <a:gd name="connsiteX533" fmla="*/ 1032543 w 1906136"/>
                <a:gd name="connsiteY533" fmla="*/ 153360 h 2468044"/>
                <a:gd name="connsiteX534" fmla="*/ 1030369 w 1906136"/>
                <a:gd name="connsiteY534" fmla="*/ 159569 h 2468044"/>
                <a:gd name="connsiteX535" fmla="*/ 1030369 w 1906136"/>
                <a:gd name="connsiteY535" fmla="*/ 162674 h 2468044"/>
                <a:gd name="connsiteX536" fmla="*/ 1028196 w 1906136"/>
                <a:gd name="connsiteY536" fmla="*/ 170124 h 2468044"/>
                <a:gd name="connsiteX537" fmla="*/ 1019814 w 1906136"/>
                <a:gd name="connsiteY537" fmla="*/ 153360 h 2468044"/>
                <a:gd name="connsiteX538" fmla="*/ 1012674 w 1906136"/>
                <a:gd name="connsiteY538" fmla="*/ 137528 h 2468044"/>
                <a:gd name="connsiteX539" fmla="*/ 988770 w 1906136"/>
                <a:gd name="connsiteY539" fmla="*/ 137528 h 2468044"/>
                <a:gd name="connsiteX540" fmla="*/ 988770 w 1906136"/>
                <a:gd name="connsiteY540" fmla="*/ 150256 h 2468044"/>
                <a:gd name="connsiteX541" fmla="*/ 986597 w 1906136"/>
                <a:gd name="connsiteY541" fmla="*/ 152429 h 2468044"/>
                <a:gd name="connsiteX542" fmla="*/ 984424 w 1906136"/>
                <a:gd name="connsiteY542" fmla="*/ 153360 h 2468044"/>
                <a:gd name="connsiteX543" fmla="*/ 983492 w 1906136"/>
                <a:gd name="connsiteY543" fmla="*/ 155533 h 2468044"/>
                <a:gd name="connsiteX544" fmla="*/ 981319 w 1906136"/>
                <a:gd name="connsiteY544" fmla="*/ 157706 h 2468044"/>
                <a:gd name="connsiteX545" fmla="*/ 962692 w 1906136"/>
                <a:gd name="connsiteY545" fmla="*/ 157706 h 2468044"/>
                <a:gd name="connsiteX546" fmla="*/ 950275 w 1906136"/>
                <a:gd name="connsiteY546" fmla="*/ 155533 h 2468044"/>
                <a:gd name="connsiteX547" fmla="*/ 937857 w 1906136"/>
                <a:gd name="connsiteY547" fmla="*/ 153360 h 2468044"/>
                <a:gd name="connsiteX548" fmla="*/ 925439 w 1906136"/>
                <a:gd name="connsiteY548" fmla="*/ 150256 h 2468044"/>
                <a:gd name="connsiteX549" fmla="*/ 905570 w 1906136"/>
                <a:gd name="connsiteY549" fmla="*/ 150256 h 2468044"/>
                <a:gd name="connsiteX550" fmla="*/ 901535 w 1906136"/>
                <a:gd name="connsiteY550" fmla="*/ 142805 h 2468044"/>
                <a:gd name="connsiteX551" fmla="*/ 898430 w 1906136"/>
                <a:gd name="connsiteY551" fmla="*/ 139701 h 2468044"/>
                <a:gd name="connsiteX552" fmla="*/ 894394 w 1906136"/>
                <a:gd name="connsiteY552" fmla="*/ 133492 h 2468044"/>
                <a:gd name="connsiteX553" fmla="*/ 889117 w 1906136"/>
                <a:gd name="connsiteY553" fmla="*/ 130387 h 2468044"/>
                <a:gd name="connsiteX554" fmla="*/ 889117 w 1906136"/>
                <a:gd name="connsiteY554" fmla="*/ 117659 h 2468044"/>
                <a:gd name="connsiteX555" fmla="*/ 842239 w 1906136"/>
                <a:gd name="connsiteY555" fmla="*/ 122937 h 2468044"/>
                <a:gd name="connsiteX556" fmla="*/ 842239 w 1906136"/>
                <a:gd name="connsiteY556" fmla="*/ 126041 h 2468044"/>
                <a:gd name="connsiteX557" fmla="*/ 838204 w 1906136"/>
                <a:gd name="connsiteY557" fmla="*/ 126041 h 2468044"/>
                <a:gd name="connsiteX558" fmla="*/ 838204 w 1906136"/>
                <a:gd name="connsiteY558" fmla="*/ 132250 h 2468044"/>
                <a:gd name="connsiteX559" fmla="*/ 840377 w 1906136"/>
                <a:gd name="connsiteY559" fmla="*/ 135354 h 2468044"/>
                <a:gd name="connsiteX560" fmla="*/ 842550 w 1906136"/>
                <a:gd name="connsiteY560" fmla="*/ 139701 h 2468044"/>
                <a:gd name="connsiteX561" fmla="*/ 843481 w 1906136"/>
                <a:gd name="connsiteY561" fmla="*/ 140632 h 2468044"/>
                <a:gd name="connsiteX562" fmla="*/ 845654 w 1906136"/>
                <a:gd name="connsiteY562" fmla="*/ 145910 h 2468044"/>
                <a:gd name="connsiteX563" fmla="*/ 877941 w 1906136"/>
                <a:gd name="connsiteY563" fmla="*/ 145910 h 2468044"/>
                <a:gd name="connsiteX564" fmla="*/ 877941 w 1906136"/>
                <a:gd name="connsiteY564" fmla="*/ 150256 h 2468044"/>
                <a:gd name="connsiteX565" fmla="*/ 870800 w 1906136"/>
                <a:gd name="connsiteY565" fmla="*/ 152429 h 2468044"/>
                <a:gd name="connsiteX566" fmla="*/ 865523 w 1906136"/>
                <a:gd name="connsiteY566" fmla="*/ 153360 h 2468044"/>
                <a:gd name="connsiteX567" fmla="*/ 858383 w 1906136"/>
                <a:gd name="connsiteY567" fmla="*/ 153360 h 2468044"/>
                <a:gd name="connsiteX568" fmla="*/ 849069 w 1906136"/>
                <a:gd name="connsiteY568" fmla="*/ 153360 h 2468044"/>
                <a:gd name="connsiteX569" fmla="*/ 849069 w 1906136"/>
                <a:gd name="connsiteY569" fmla="*/ 189993 h 2468044"/>
                <a:gd name="connsiteX570" fmla="*/ 840687 w 1906136"/>
                <a:gd name="connsiteY570" fmla="*/ 179438 h 2468044"/>
                <a:gd name="connsiteX571" fmla="*/ 831374 w 1906136"/>
                <a:gd name="connsiteY571" fmla="*/ 167951 h 2468044"/>
                <a:gd name="connsiteX572" fmla="*/ 822060 w 1906136"/>
                <a:gd name="connsiteY572" fmla="*/ 157396 h 2468044"/>
                <a:gd name="connsiteX573" fmla="*/ 813678 w 1906136"/>
                <a:gd name="connsiteY573" fmla="*/ 155223 h 2468044"/>
                <a:gd name="connsiteX574" fmla="*/ 799087 w 1906136"/>
                <a:gd name="connsiteY574" fmla="*/ 155223 h 2468044"/>
                <a:gd name="connsiteX575" fmla="*/ 782323 w 1906136"/>
                <a:gd name="connsiteY575" fmla="*/ 155223 h 2468044"/>
                <a:gd name="connsiteX576" fmla="*/ 765559 w 1906136"/>
                <a:gd name="connsiteY576" fmla="*/ 153050 h 2468044"/>
                <a:gd name="connsiteX577" fmla="*/ 753141 w 1906136"/>
                <a:gd name="connsiteY577" fmla="*/ 153050 h 2468044"/>
                <a:gd name="connsiteX578" fmla="*/ 755315 w 1906136"/>
                <a:gd name="connsiteY578" fmla="*/ 149945 h 2468044"/>
                <a:gd name="connsiteX579" fmla="*/ 756246 w 1906136"/>
                <a:gd name="connsiteY579" fmla="*/ 147772 h 2468044"/>
                <a:gd name="connsiteX580" fmla="*/ 756246 w 1906136"/>
                <a:gd name="connsiteY580" fmla="*/ 145599 h 2468044"/>
                <a:gd name="connsiteX581" fmla="*/ 758419 w 1906136"/>
                <a:gd name="connsiteY581" fmla="*/ 144668 h 2468044"/>
                <a:gd name="connsiteX582" fmla="*/ 762455 w 1906136"/>
                <a:gd name="connsiteY582" fmla="*/ 142495 h 2468044"/>
                <a:gd name="connsiteX583" fmla="*/ 765559 w 1906136"/>
                <a:gd name="connsiteY583" fmla="*/ 140321 h 2468044"/>
                <a:gd name="connsiteX584" fmla="*/ 763386 w 1906136"/>
                <a:gd name="connsiteY584" fmla="*/ 137217 h 2468044"/>
                <a:gd name="connsiteX585" fmla="*/ 760282 w 1906136"/>
                <a:gd name="connsiteY585" fmla="*/ 129766 h 2468044"/>
                <a:gd name="connsiteX586" fmla="*/ 756246 w 1906136"/>
                <a:gd name="connsiteY586" fmla="*/ 124489 h 2468044"/>
                <a:gd name="connsiteX587" fmla="*/ 753141 w 1906136"/>
                <a:gd name="connsiteY587" fmla="*/ 120143 h 2468044"/>
                <a:gd name="connsiteX588" fmla="*/ 749106 w 1906136"/>
                <a:gd name="connsiteY588" fmla="*/ 117038 h 2468044"/>
                <a:gd name="connsiteX589" fmla="*/ 746001 w 1906136"/>
                <a:gd name="connsiteY589" fmla="*/ 117038 h 2468044"/>
                <a:gd name="connsiteX590" fmla="*/ 742897 w 1906136"/>
                <a:gd name="connsiteY590" fmla="*/ 117969 h 2468044"/>
                <a:gd name="connsiteX591" fmla="*/ 736688 w 1906136"/>
                <a:gd name="connsiteY591" fmla="*/ 120143 h 2468044"/>
                <a:gd name="connsiteX592" fmla="*/ 733583 w 1906136"/>
                <a:gd name="connsiteY592" fmla="*/ 122316 h 2468044"/>
                <a:gd name="connsiteX593" fmla="*/ 728306 w 1906136"/>
                <a:gd name="connsiteY593" fmla="*/ 122316 h 2468044"/>
                <a:gd name="connsiteX594" fmla="*/ 722097 w 1906136"/>
                <a:gd name="connsiteY594" fmla="*/ 122316 h 2468044"/>
                <a:gd name="connsiteX595" fmla="*/ 706575 w 1906136"/>
                <a:gd name="connsiteY595" fmla="*/ 110829 h 2468044"/>
                <a:gd name="connsiteX596" fmla="*/ 689811 w 1906136"/>
                <a:gd name="connsiteY596" fmla="*/ 98101 h 2468044"/>
                <a:gd name="connsiteX597" fmla="*/ 673046 w 1906136"/>
                <a:gd name="connsiteY597" fmla="*/ 85373 h 2468044"/>
                <a:gd name="connsiteX598" fmla="*/ 653178 w 1906136"/>
                <a:gd name="connsiteY598" fmla="*/ 80095 h 2468044"/>
                <a:gd name="connsiteX599" fmla="*/ 649142 w 1906136"/>
                <a:gd name="connsiteY599" fmla="*/ 81026 h 2468044"/>
                <a:gd name="connsiteX600" fmla="*/ 643865 w 1906136"/>
                <a:gd name="connsiteY600" fmla="*/ 83199 h 2468044"/>
                <a:gd name="connsiteX601" fmla="*/ 640760 w 1906136"/>
                <a:gd name="connsiteY601" fmla="*/ 87546 h 2468044"/>
                <a:gd name="connsiteX602" fmla="*/ 635482 w 1906136"/>
                <a:gd name="connsiteY602" fmla="*/ 90650 h 2468044"/>
                <a:gd name="connsiteX603" fmla="*/ 629274 w 1906136"/>
                <a:gd name="connsiteY603" fmla="*/ 92823 h 2468044"/>
                <a:gd name="connsiteX604" fmla="*/ 628342 w 1906136"/>
                <a:gd name="connsiteY604" fmla="*/ 88477 h 2468044"/>
                <a:gd name="connsiteX605" fmla="*/ 626169 w 1906136"/>
                <a:gd name="connsiteY605" fmla="*/ 85373 h 2468044"/>
                <a:gd name="connsiteX606" fmla="*/ 622133 w 1906136"/>
                <a:gd name="connsiteY606" fmla="*/ 80095 h 2468044"/>
                <a:gd name="connsiteX607" fmla="*/ 621202 w 1906136"/>
                <a:gd name="connsiteY607" fmla="*/ 80095 h 2468044"/>
                <a:gd name="connsiteX608" fmla="*/ 617166 w 1906136"/>
                <a:gd name="connsiteY608" fmla="*/ 80095 h 2468044"/>
                <a:gd name="connsiteX609" fmla="*/ 614993 w 1906136"/>
                <a:gd name="connsiteY609" fmla="*/ 81026 h 2468044"/>
                <a:gd name="connsiteX610" fmla="*/ 611889 w 1906136"/>
                <a:gd name="connsiteY610" fmla="*/ 83199 h 2468044"/>
                <a:gd name="connsiteX611" fmla="*/ 609715 w 1906136"/>
                <a:gd name="connsiteY611" fmla="*/ 85373 h 2468044"/>
                <a:gd name="connsiteX612" fmla="*/ 606611 w 1906136"/>
                <a:gd name="connsiteY612" fmla="*/ 88477 h 2468044"/>
                <a:gd name="connsiteX613" fmla="*/ 592951 w 1906136"/>
                <a:gd name="connsiteY613" fmla="*/ 85373 h 2468044"/>
                <a:gd name="connsiteX614" fmla="*/ 584569 w 1906136"/>
                <a:gd name="connsiteY614" fmla="*/ 77922 h 2468044"/>
                <a:gd name="connsiteX615" fmla="*/ 578360 w 1906136"/>
                <a:gd name="connsiteY615" fmla="*/ 68609 h 2468044"/>
                <a:gd name="connsiteX616" fmla="*/ 573083 w 1906136"/>
                <a:gd name="connsiteY616" fmla="*/ 55880 h 2468044"/>
                <a:gd name="connsiteX617" fmla="*/ 569978 w 1906136"/>
                <a:gd name="connsiteY617" fmla="*/ 58985 h 2468044"/>
                <a:gd name="connsiteX618" fmla="*/ 565943 w 1906136"/>
                <a:gd name="connsiteY618" fmla="*/ 65194 h 2468044"/>
                <a:gd name="connsiteX619" fmla="*/ 563770 w 1906136"/>
                <a:gd name="connsiteY619" fmla="*/ 70471 h 2468044"/>
                <a:gd name="connsiteX620" fmla="*/ 562838 w 1906136"/>
                <a:gd name="connsiteY620" fmla="*/ 75749 h 2468044"/>
                <a:gd name="connsiteX621" fmla="*/ 546074 w 1906136"/>
                <a:gd name="connsiteY621" fmla="*/ 77922 h 2468044"/>
                <a:gd name="connsiteX622" fmla="*/ 533656 w 1906136"/>
                <a:gd name="connsiteY622" fmla="*/ 77922 h 2468044"/>
                <a:gd name="connsiteX623" fmla="*/ 521238 w 1906136"/>
                <a:gd name="connsiteY623" fmla="*/ 80095 h 2468044"/>
                <a:gd name="connsiteX624" fmla="*/ 511925 w 1906136"/>
                <a:gd name="connsiteY624" fmla="*/ 85373 h 2468044"/>
                <a:gd name="connsiteX625" fmla="*/ 502612 w 1906136"/>
                <a:gd name="connsiteY625" fmla="*/ 95928 h 2468044"/>
                <a:gd name="connsiteX626" fmla="*/ 482743 w 1906136"/>
                <a:gd name="connsiteY626" fmla="*/ 92823 h 2468044"/>
                <a:gd name="connsiteX627" fmla="*/ 482743 w 1906136"/>
                <a:gd name="connsiteY627" fmla="*/ 85373 h 2468044"/>
                <a:gd name="connsiteX628" fmla="*/ 504474 w 1906136"/>
                <a:gd name="connsiteY628" fmla="*/ 76059 h 2468044"/>
                <a:gd name="connsiteX629" fmla="*/ 524343 w 1906136"/>
                <a:gd name="connsiteY629" fmla="*/ 63331 h 2468044"/>
                <a:gd name="connsiteX630" fmla="*/ 542970 w 1906136"/>
                <a:gd name="connsiteY630" fmla="*/ 48740 h 2468044"/>
                <a:gd name="connsiteX631" fmla="*/ 549179 w 1906136"/>
                <a:gd name="connsiteY631" fmla="*/ 48740 h 2468044"/>
                <a:gd name="connsiteX632" fmla="*/ 546074 w 1906136"/>
                <a:gd name="connsiteY632" fmla="*/ 46567 h 2468044"/>
                <a:gd name="connsiteX633" fmla="*/ 542970 w 1906136"/>
                <a:gd name="connsiteY633" fmla="*/ 44394 h 2468044"/>
                <a:gd name="connsiteX634" fmla="*/ 536761 w 1906136"/>
                <a:gd name="connsiteY634" fmla="*/ 43462 h 2468044"/>
                <a:gd name="connsiteX635" fmla="*/ 533656 w 1906136"/>
                <a:gd name="connsiteY635" fmla="*/ 41289 h 2468044"/>
                <a:gd name="connsiteX636" fmla="*/ 516892 w 1906136"/>
                <a:gd name="connsiteY636" fmla="*/ 44394 h 2468044"/>
                <a:gd name="connsiteX637" fmla="*/ 504474 w 1906136"/>
                <a:gd name="connsiteY637" fmla="*/ 50603 h 2468044"/>
                <a:gd name="connsiteX638" fmla="*/ 492988 w 1906136"/>
                <a:gd name="connsiteY638" fmla="*/ 58985 h 2468044"/>
                <a:gd name="connsiteX639" fmla="*/ 482433 w 1906136"/>
                <a:gd name="connsiteY639" fmla="*/ 66435 h 2468044"/>
                <a:gd name="connsiteX640" fmla="*/ 470015 w 1906136"/>
                <a:gd name="connsiteY640" fmla="*/ 73886 h 2468044"/>
                <a:gd name="connsiteX641" fmla="*/ 455424 w 1906136"/>
                <a:gd name="connsiteY641" fmla="*/ 78232 h 2468044"/>
                <a:gd name="connsiteX642" fmla="*/ 433693 w 1906136"/>
                <a:gd name="connsiteY642" fmla="*/ 80405 h 2468044"/>
                <a:gd name="connsiteX643" fmla="*/ 436797 w 1906136"/>
                <a:gd name="connsiteY643" fmla="*/ 88788 h 2468044"/>
                <a:gd name="connsiteX644" fmla="*/ 443006 w 1906136"/>
                <a:gd name="connsiteY644" fmla="*/ 96238 h 2468044"/>
                <a:gd name="connsiteX645" fmla="*/ 448284 w 1906136"/>
                <a:gd name="connsiteY645" fmla="*/ 103689 h 2468044"/>
                <a:gd name="connsiteX646" fmla="*/ 453561 w 1906136"/>
                <a:gd name="connsiteY646" fmla="*/ 109898 h 2468044"/>
                <a:gd name="connsiteX647" fmla="*/ 453561 w 1906136"/>
                <a:gd name="connsiteY647" fmla="*/ 117349 h 2468044"/>
                <a:gd name="connsiteX648" fmla="*/ 429657 w 1906136"/>
                <a:gd name="connsiteY648" fmla="*/ 113002 h 2468044"/>
                <a:gd name="connsiteX649" fmla="*/ 409788 w 1906136"/>
                <a:gd name="connsiteY649" fmla="*/ 102447 h 2468044"/>
                <a:gd name="connsiteX650" fmla="*/ 392093 w 1906136"/>
                <a:gd name="connsiteY650" fmla="*/ 90961 h 2468044"/>
                <a:gd name="connsiteX651" fmla="*/ 373466 w 1906136"/>
                <a:gd name="connsiteY651" fmla="*/ 78232 h 2468044"/>
                <a:gd name="connsiteX652" fmla="*/ 353598 w 1906136"/>
                <a:gd name="connsiteY652" fmla="*/ 68919 h 2468044"/>
                <a:gd name="connsiteX653" fmla="*/ 322243 w 1906136"/>
                <a:gd name="connsiteY653" fmla="*/ 73265 h 2468044"/>
                <a:gd name="connsiteX654" fmla="*/ 307652 w 1906136"/>
                <a:gd name="connsiteY654" fmla="*/ 68919 h 2468044"/>
                <a:gd name="connsiteX655" fmla="*/ 293061 w 1906136"/>
                <a:gd name="connsiteY655" fmla="*/ 61468 h 2468044"/>
                <a:gd name="connsiteX656" fmla="*/ 277539 w 1906136"/>
                <a:gd name="connsiteY656" fmla="*/ 56191 h 2468044"/>
                <a:gd name="connsiteX657" fmla="*/ 266052 w 1906136"/>
                <a:gd name="connsiteY657" fmla="*/ 51844 h 2468044"/>
                <a:gd name="connsiteX658" fmla="*/ 262948 w 1906136"/>
                <a:gd name="connsiteY658" fmla="*/ 51844 h 2468044"/>
                <a:gd name="connsiteX659" fmla="*/ 256739 w 1906136"/>
                <a:gd name="connsiteY659" fmla="*/ 54018 h 2468044"/>
                <a:gd name="connsiteX660" fmla="*/ 253634 w 1906136"/>
                <a:gd name="connsiteY660" fmla="*/ 56191 h 2468044"/>
                <a:gd name="connsiteX661" fmla="*/ 249598 w 1906136"/>
                <a:gd name="connsiteY661" fmla="*/ 56191 h 2468044"/>
                <a:gd name="connsiteX662" fmla="*/ 244321 w 1906136"/>
                <a:gd name="connsiteY662" fmla="*/ 58364 h 2468044"/>
                <a:gd name="connsiteX663" fmla="*/ 239043 w 1906136"/>
                <a:gd name="connsiteY663" fmla="*/ 56191 h 2468044"/>
                <a:gd name="connsiteX664" fmla="*/ 233766 w 1906136"/>
                <a:gd name="connsiteY664" fmla="*/ 54018 h 2468044"/>
                <a:gd name="connsiteX665" fmla="*/ 229730 w 1906136"/>
                <a:gd name="connsiteY665" fmla="*/ 50913 h 2468044"/>
                <a:gd name="connsiteX666" fmla="*/ 226625 w 1906136"/>
                <a:gd name="connsiteY666" fmla="*/ 46567 h 2468044"/>
                <a:gd name="connsiteX667" fmla="*/ 221348 w 1906136"/>
                <a:gd name="connsiteY667" fmla="*/ 41289 h 2468044"/>
                <a:gd name="connsiteX668" fmla="*/ 217312 w 1906136"/>
                <a:gd name="connsiteY668" fmla="*/ 38185 h 2468044"/>
                <a:gd name="connsiteX669" fmla="*/ 214208 w 1906136"/>
                <a:gd name="connsiteY669" fmla="*/ 36012 h 2468044"/>
                <a:gd name="connsiteX670" fmla="*/ 210172 w 1906136"/>
                <a:gd name="connsiteY670" fmla="*/ 36012 h 2468044"/>
                <a:gd name="connsiteX671" fmla="*/ 207067 w 1906136"/>
                <a:gd name="connsiteY671" fmla="*/ 36012 h 2468044"/>
                <a:gd name="connsiteX672" fmla="*/ 203032 w 1906136"/>
                <a:gd name="connsiteY672" fmla="*/ 38185 h 2468044"/>
                <a:gd name="connsiteX673" fmla="*/ 199927 w 1906136"/>
                <a:gd name="connsiteY673" fmla="*/ 39116 h 2468044"/>
                <a:gd name="connsiteX674" fmla="*/ 195891 w 1906136"/>
                <a:gd name="connsiteY674" fmla="*/ 39116 h 2468044"/>
                <a:gd name="connsiteX675" fmla="*/ 190614 w 1906136"/>
                <a:gd name="connsiteY675" fmla="*/ 39116 h 2468044"/>
                <a:gd name="connsiteX676" fmla="*/ 186578 w 1906136"/>
                <a:gd name="connsiteY676" fmla="*/ 36012 h 2468044"/>
                <a:gd name="connsiteX677" fmla="*/ 183473 w 1906136"/>
                <a:gd name="connsiteY677" fmla="*/ 31665 h 2468044"/>
                <a:gd name="connsiteX678" fmla="*/ 181300 w 1906136"/>
                <a:gd name="connsiteY678" fmla="*/ 30734 h 2468044"/>
                <a:gd name="connsiteX679" fmla="*/ 181300 w 1906136"/>
                <a:gd name="connsiteY679" fmla="*/ 26388 h 2468044"/>
                <a:gd name="connsiteX680" fmla="*/ 179127 w 1906136"/>
                <a:gd name="connsiteY680" fmla="*/ 24215 h 2468044"/>
                <a:gd name="connsiteX681" fmla="*/ 179127 w 1906136"/>
                <a:gd name="connsiteY681" fmla="*/ 21110 h 2468044"/>
                <a:gd name="connsiteX682" fmla="*/ 176023 w 1906136"/>
                <a:gd name="connsiteY682" fmla="*/ 18937 h 2468044"/>
                <a:gd name="connsiteX683" fmla="*/ 170745 w 1906136"/>
                <a:gd name="connsiteY683" fmla="*/ 15833 h 2468044"/>
                <a:gd name="connsiteX684" fmla="*/ 153981 w 1906136"/>
                <a:gd name="connsiteY684" fmla="*/ 26388 h 2468044"/>
                <a:gd name="connsiteX685" fmla="*/ 137217 w 1906136"/>
                <a:gd name="connsiteY685" fmla="*/ 33839 h 2468044"/>
                <a:gd name="connsiteX686" fmla="*/ 117348 w 1906136"/>
                <a:gd name="connsiteY686" fmla="*/ 39116 h 2468044"/>
                <a:gd name="connsiteX687" fmla="*/ 99653 w 1906136"/>
                <a:gd name="connsiteY687" fmla="*/ 48430 h 2468044"/>
                <a:gd name="connsiteX688" fmla="*/ 85993 w 1906136"/>
                <a:gd name="connsiteY688" fmla="*/ 58985 h 2468044"/>
                <a:gd name="connsiteX689" fmla="*/ 82889 w 1906136"/>
                <a:gd name="connsiteY689" fmla="*/ 70471 h 2468044"/>
                <a:gd name="connsiteX690" fmla="*/ 78853 w 1906136"/>
                <a:gd name="connsiteY690" fmla="*/ 83199 h 2468044"/>
                <a:gd name="connsiteX691" fmla="*/ 73576 w 1906136"/>
                <a:gd name="connsiteY691" fmla="*/ 95928 h 2468044"/>
                <a:gd name="connsiteX692" fmla="*/ 56812 w 1906136"/>
                <a:gd name="connsiteY692" fmla="*/ 105241 h 2468044"/>
                <a:gd name="connsiteX693" fmla="*/ 36012 w 1906136"/>
                <a:gd name="connsiteY693" fmla="*/ 107414 h 2468044"/>
                <a:gd name="connsiteX694" fmla="*/ 14281 w 1906136"/>
                <a:gd name="connsiteY694" fmla="*/ 105241 h 2468044"/>
                <a:gd name="connsiteX695" fmla="*/ 12107 w 1906136"/>
                <a:gd name="connsiteY695" fmla="*/ 110519 h 2468044"/>
                <a:gd name="connsiteX696" fmla="*/ 9934 w 1906136"/>
                <a:gd name="connsiteY696" fmla="*/ 116728 h 2468044"/>
                <a:gd name="connsiteX697" fmla="*/ 6830 w 1906136"/>
                <a:gd name="connsiteY697" fmla="*/ 122005 h 2468044"/>
                <a:gd name="connsiteX698" fmla="*/ 15212 w 1906136"/>
                <a:gd name="connsiteY698" fmla="*/ 138769 h 2468044"/>
                <a:gd name="connsiteX699" fmla="*/ 29803 w 1906136"/>
                <a:gd name="connsiteY699" fmla="*/ 149324 h 2468044"/>
                <a:gd name="connsiteX700" fmla="*/ 46567 w 1906136"/>
                <a:gd name="connsiteY700" fmla="*/ 159880 h 2468044"/>
                <a:gd name="connsiteX701" fmla="*/ 61158 w 1906136"/>
                <a:gd name="connsiteY701" fmla="*/ 171366 h 2468044"/>
                <a:gd name="connsiteX702" fmla="*/ 73576 w 1906136"/>
                <a:gd name="connsiteY702" fmla="*/ 185957 h 2468044"/>
                <a:gd name="connsiteX703" fmla="*/ 77611 w 1906136"/>
                <a:gd name="connsiteY703" fmla="*/ 191235 h 2468044"/>
                <a:gd name="connsiteX704" fmla="*/ 78543 w 1906136"/>
                <a:gd name="connsiteY704" fmla="*/ 196512 h 2468044"/>
                <a:gd name="connsiteX705" fmla="*/ 80716 w 1906136"/>
                <a:gd name="connsiteY705" fmla="*/ 202721 h 2468044"/>
                <a:gd name="connsiteX706" fmla="*/ 82889 w 1906136"/>
                <a:gd name="connsiteY706" fmla="*/ 207999 h 2468044"/>
                <a:gd name="connsiteX707" fmla="*/ 85993 w 1906136"/>
                <a:gd name="connsiteY707" fmla="*/ 213276 h 2468044"/>
                <a:gd name="connsiteX708" fmla="*/ 85993 w 1906136"/>
                <a:gd name="connsiteY708" fmla="*/ 220727 h 2468044"/>
                <a:gd name="connsiteX709" fmla="*/ 73576 w 1906136"/>
                <a:gd name="connsiteY709" fmla="*/ 226005 h 2468044"/>
                <a:gd name="connsiteX710" fmla="*/ 70471 w 1906136"/>
                <a:gd name="connsiteY710" fmla="*/ 220727 h 2468044"/>
                <a:gd name="connsiteX711" fmla="*/ 64262 w 1906136"/>
                <a:gd name="connsiteY711" fmla="*/ 215449 h 2468044"/>
                <a:gd name="connsiteX712" fmla="*/ 58985 w 1906136"/>
                <a:gd name="connsiteY712" fmla="*/ 211103 h 2468044"/>
                <a:gd name="connsiteX713" fmla="*/ 53707 w 1906136"/>
                <a:gd name="connsiteY713" fmla="*/ 205826 h 2468044"/>
                <a:gd name="connsiteX714" fmla="*/ 49671 w 1906136"/>
                <a:gd name="connsiteY714" fmla="*/ 205826 h 2468044"/>
                <a:gd name="connsiteX715" fmla="*/ 48740 w 1906136"/>
                <a:gd name="connsiteY715" fmla="*/ 205826 h 2468044"/>
                <a:gd name="connsiteX716" fmla="*/ 46567 w 1906136"/>
                <a:gd name="connsiteY716" fmla="*/ 207999 h 2468044"/>
                <a:gd name="connsiteX717" fmla="*/ 44394 w 1906136"/>
                <a:gd name="connsiteY717" fmla="*/ 207999 h 2468044"/>
                <a:gd name="connsiteX718" fmla="*/ 43462 w 1906136"/>
                <a:gd name="connsiteY718" fmla="*/ 210172 h 2468044"/>
                <a:gd name="connsiteX719" fmla="*/ 26698 w 1906136"/>
                <a:gd name="connsiteY719" fmla="*/ 210172 h 2468044"/>
                <a:gd name="connsiteX720" fmla="*/ 28871 w 1906136"/>
                <a:gd name="connsiteY720" fmla="*/ 213276 h 2468044"/>
                <a:gd name="connsiteX721" fmla="*/ 28871 w 1906136"/>
                <a:gd name="connsiteY721" fmla="*/ 215449 h 2468044"/>
                <a:gd name="connsiteX722" fmla="*/ 29803 w 1906136"/>
                <a:gd name="connsiteY722" fmla="*/ 217623 h 2468044"/>
                <a:gd name="connsiteX723" fmla="*/ 26698 w 1906136"/>
                <a:gd name="connsiteY723" fmla="*/ 220727 h 2468044"/>
                <a:gd name="connsiteX724" fmla="*/ 22663 w 1906136"/>
                <a:gd name="connsiteY724" fmla="*/ 225073 h 2468044"/>
                <a:gd name="connsiteX725" fmla="*/ 19558 w 1906136"/>
                <a:gd name="connsiteY725" fmla="*/ 225073 h 2468044"/>
                <a:gd name="connsiteX726" fmla="*/ 15522 w 1906136"/>
                <a:gd name="connsiteY726" fmla="*/ 226005 h 2468044"/>
                <a:gd name="connsiteX727" fmla="*/ 10245 w 1906136"/>
                <a:gd name="connsiteY727" fmla="*/ 228178 h 2468044"/>
                <a:gd name="connsiteX728" fmla="*/ 7140 w 1906136"/>
                <a:gd name="connsiteY728" fmla="*/ 230351 h 2468044"/>
                <a:gd name="connsiteX729" fmla="*/ 0 w 1906136"/>
                <a:gd name="connsiteY729" fmla="*/ 230351 h 2468044"/>
                <a:gd name="connsiteX730" fmla="*/ 3104 w 1906136"/>
                <a:gd name="connsiteY730" fmla="*/ 257670 h 2468044"/>
                <a:gd name="connsiteX731" fmla="*/ 17695 w 1906136"/>
                <a:gd name="connsiteY731" fmla="*/ 265121 h 2468044"/>
                <a:gd name="connsiteX732" fmla="*/ 36322 w 1906136"/>
                <a:gd name="connsiteY732" fmla="*/ 268225 h 2468044"/>
                <a:gd name="connsiteX733" fmla="*/ 51844 w 1906136"/>
                <a:gd name="connsiteY733" fmla="*/ 274434 h 2468044"/>
                <a:gd name="connsiteX734" fmla="*/ 63331 w 1906136"/>
                <a:gd name="connsiteY734" fmla="*/ 277539 h 2468044"/>
                <a:gd name="connsiteX735" fmla="*/ 68609 w 1906136"/>
                <a:gd name="connsiteY735" fmla="*/ 277539 h 2468044"/>
                <a:gd name="connsiteX736" fmla="*/ 71713 w 1906136"/>
                <a:gd name="connsiteY736" fmla="*/ 275365 h 2468044"/>
                <a:gd name="connsiteX737" fmla="*/ 75749 w 1906136"/>
                <a:gd name="connsiteY737" fmla="*/ 274434 h 2468044"/>
                <a:gd name="connsiteX738" fmla="*/ 77922 w 1906136"/>
                <a:gd name="connsiteY738" fmla="*/ 272261 h 2468044"/>
                <a:gd name="connsiteX739" fmla="*/ 78853 w 1906136"/>
                <a:gd name="connsiteY739" fmla="*/ 270088 h 2468044"/>
                <a:gd name="connsiteX740" fmla="*/ 82889 w 1906136"/>
                <a:gd name="connsiteY740" fmla="*/ 266983 h 2468044"/>
                <a:gd name="connsiteX741" fmla="*/ 97790 w 1906136"/>
                <a:gd name="connsiteY741" fmla="*/ 266983 h 2468044"/>
                <a:gd name="connsiteX742" fmla="*/ 95617 w 1906136"/>
                <a:gd name="connsiteY742" fmla="*/ 267915 h 2468044"/>
                <a:gd name="connsiteX743" fmla="*/ 95617 w 1906136"/>
                <a:gd name="connsiteY743" fmla="*/ 270088 h 2468044"/>
                <a:gd name="connsiteX744" fmla="*/ 95617 w 1906136"/>
                <a:gd name="connsiteY744" fmla="*/ 272261 h 2468044"/>
                <a:gd name="connsiteX745" fmla="*/ 93444 w 1906136"/>
                <a:gd name="connsiteY745" fmla="*/ 272261 h 2468044"/>
                <a:gd name="connsiteX746" fmla="*/ 91271 w 1906136"/>
                <a:gd name="connsiteY746" fmla="*/ 274434 h 2468044"/>
                <a:gd name="connsiteX747" fmla="*/ 91271 w 1906136"/>
                <a:gd name="connsiteY747" fmla="*/ 292440 h 2468044"/>
                <a:gd name="connsiteX748" fmla="*/ 85993 w 1906136"/>
                <a:gd name="connsiteY748" fmla="*/ 303926 h 2468044"/>
                <a:gd name="connsiteX749" fmla="*/ 78853 w 1906136"/>
                <a:gd name="connsiteY749" fmla="*/ 311377 h 2468044"/>
                <a:gd name="connsiteX750" fmla="*/ 68298 w 1906136"/>
                <a:gd name="connsiteY750" fmla="*/ 316655 h 2468044"/>
                <a:gd name="connsiteX751" fmla="*/ 56812 w 1906136"/>
                <a:gd name="connsiteY751" fmla="*/ 319759 h 2468044"/>
                <a:gd name="connsiteX752" fmla="*/ 44394 w 1906136"/>
                <a:gd name="connsiteY752" fmla="*/ 327210 h 2468044"/>
                <a:gd name="connsiteX753" fmla="*/ 37253 w 1906136"/>
                <a:gd name="connsiteY753" fmla="*/ 336523 h 2468044"/>
                <a:gd name="connsiteX754" fmla="*/ 31976 w 1906136"/>
                <a:gd name="connsiteY754" fmla="*/ 347078 h 2468044"/>
                <a:gd name="connsiteX755" fmla="*/ 26698 w 1906136"/>
                <a:gd name="connsiteY755" fmla="*/ 360738 h 2468044"/>
                <a:gd name="connsiteX756" fmla="*/ 20489 w 1906136"/>
                <a:gd name="connsiteY756" fmla="*/ 371293 h 2468044"/>
                <a:gd name="connsiteX757" fmla="*/ 31976 w 1906136"/>
                <a:gd name="connsiteY757" fmla="*/ 391162 h 2468044"/>
                <a:gd name="connsiteX758" fmla="*/ 46567 w 1906136"/>
                <a:gd name="connsiteY758" fmla="*/ 410099 h 2468044"/>
                <a:gd name="connsiteX759" fmla="*/ 64262 w 1906136"/>
                <a:gd name="connsiteY759" fmla="*/ 422827 h 2468044"/>
                <a:gd name="connsiteX760" fmla="*/ 66435 w 1906136"/>
                <a:gd name="connsiteY760" fmla="*/ 425000 h 2468044"/>
                <a:gd name="connsiteX761" fmla="*/ 69540 w 1906136"/>
                <a:gd name="connsiteY761" fmla="*/ 425000 h 2468044"/>
                <a:gd name="connsiteX762" fmla="*/ 71713 w 1906136"/>
                <a:gd name="connsiteY762" fmla="*/ 425000 h 2468044"/>
                <a:gd name="connsiteX763" fmla="*/ 73886 w 1906136"/>
                <a:gd name="connsiteY763" fmla="*/ 422827 h 2468044"/>
                <a:gd name="connsiteX764" fmla="*/ 76991 w 1906136"/>
                <a:gd name="connsiteY764" fmla="*/ 419723 h 2468044"/>
                <a:gd name="connsiteX765" fmla="*/ 81026 w 1906136"/>
                <a:gd name="connsiteY765" fmla="*/ 430278 h 2468044"/>
                <a:gd name="connsiteX766" fmla="*/ 86304 w 1906136"/>
                <a:gd name="connsiteY766" fmla="*/ 444869 h 2468044"/>
                <a:gd name="connsiteX767" fmla="*/ 88477 w 1906136"/>
                <a:gd name="connsiteY767" fmla="*/ 455424 h 2468044"/>
                <a:gd name="connsiteX768" fmla="*/ 93755 w 1906136"/>
                <a:gd name="connsiteY768" fmla="*/ 455424 h 2468044"/>
                <a:gd name="connsiteX769" fmla="*/ 97790 w 1906136"/>
                <a:gd name="connsiteY769" fmla="*/ 455734 h 2468044"/>
                <a:gd name="connsiteX770" fmla="*/ 98722 w 1906136"/>
                <a:gd name="connsiteY770" fmla="*/ 455734 h 2468044"/>
                <a:gd name="connsiteX771" fmla="*/ 100895 w 1906136"/>
                <a:gd name="connsiteY771" fmla="*/ 453561 h 2468044"/>
                <a:gd name="connsiteX772" fmla="*/ 103068 w 1906136"/>
                <a:gd name="connsiteY772" fmla="*/ 451388 h 2468044"/>
                <a:gd name="connsiteX773" fmla="*/ 105241 w 1906136"/>
                <a:gd name="connsiteY773" fmla="*/ 449215 h 2468044"/>
                <a:gd name="connsiteX774" fmla="*/ 108346 w 1906136"/>
                <a:gd name="connsiteY774" fmla="*/ 451388 h 2468044"/>
                <a:gd name="connsiteX775" fmla="*/ 110208 w 1906136"/>
                <a:gd name="connsiteY775" fmla="*/ 451388 h 2468044"/>
                <a:gd name="connsiteX776" fmla="*/ 112381 w 1906136"/>
                <a:gd name="connsiteY776" fmla="*/ 453561 h 2468044"/>
                <a:gd name="connsiteX777" fmla="*/ 112381 w 1906136"/>
                <a:gd name="connsiteY777" fmla="*/ 456666 h 2468044"/>
                <a:gd name="connsiteX778" fmla="*/ 112381 w 1906136"/>
                <a:gd name="connsiteY778" fmla="*/ 461012 h 2468044"/>
                <a:gd name="connsiteX779" fmla="*/ 124799 w 1906136"/>
                <a:gd name="connsiteY779" fmla="*/ 456666 h 2468044"/>
                <a:gd name="connsiteX780" fmla="*/ 134113 w 1906136"/>
                <a:gd name="connsiteY780" fmla="*/ 453561 h 2468044"/>
                <a:gd name="connsiteX781" fmla="*/ 147772 w 1906136"/>
                <a:gd name="connsiteY781" fmla="*/ 449215 h 2468044"/>
                <a:gd name="connsiteX782" fmla="*/ 144668 w 1906136"/>
                <a:gd name="connsiteY782" fmla="*/ 471257 h 2468044"/>
                <a:gd name="connsiteX783" fmla="*/ 135354 w 1906136"/>
                <a:gd name="connsiteY783" fmla="*/ 488021 h 2468044"/>
                <a:gd name="connsiteX784" fmla="*/ 122937 w 1906136"/>
                <a:gd name="connsiteY784" fmla="*/ 502612 h 2468044"/>
                <a:gd name="connsiteX785" fmla="*/ 106172 w 1906136"/>
                <a:gd name="connsiteY785" fmla="*/ 515340 h 2468044"/>
                <a:gd name="connsiteX786" fmla="*/ 88477 w 1906136"/>
                <a:gd name="connsiteY786" fmla="*/ 527137 h 2468044"/>
                <a:gd name="connsiteX787" fmla="*/ 69850 w 1906136"/>
                <a:gd name="connsiteY787" fmla="*/ 537692 h 2468044"/>
                <a:gd name="connsiteX788" fmla="*/ 54328 w 1906136"/>
                <a:gd name="connsiteY788" fmla="*/ 549179 h 2468044"/>
                <a:gd name="connsiteX789" fmla="*/ 41910 w 1906136"/>
                <a:gd name="connsiteY789" fmla="*/ 561907 h 2468044"/>
                <a:gd name="connsiteX790" fmla="*/ 37874 w 1906136"/>
                <a:gd name="connsiteY790" fmla="*/ 561907 h 2468044"/>
                <a:gd name="connsiteX791" fmla="*/ 37874 w 1906136"/>
                <a:gd name="connsiteY791" fmla="*/ 565011 h 2468044"/>
                <a:gd name="connsiteX792" fmla="*/ 48430 w 1906136"/>
                <a:gd name="connsiteY792" fmla="*/ 561907 h 2468044"/>
                <a:gd name="connsiteX793" fmla="*/ 65194 w 1906136"/>
                <a:gd name="connsiteY793" fmla="*/ 554456 h 2468044"/>
                <a:gd name="connsiteX794" fmla="*/ 86925 w 1906136"/>
                <a:gd name="connsiteY794" fmla="*/ 543901 h 2468044"/>
                <a:gd name="connsiteX795" fmla="*/ 108656 w 1906136"/>
                <a:gd name="connsiteY795" fmla="*/ 530241 h 2468044"/>
                <a:gd name="connsiteX796" fmla="*/ 130387 w 1906136"/>
                <a:gd name="connsiteY796" fmla="*/ 515650 h 2468044"/>
                <a:gd name="connsiteX797" fmla="*/ 152118 w 1906136"/>
                <a:gd name="connsiteY797" fmla="*/ 502922 h 2468044"/>
                <a:gd name="connsiteX798" fmla="*/ 169814 w 1906136"/>
                <a:gd name="connsiteY798" fmla="*/ 492367 h 2468044"/>
                <a:gd name="connsiteX799" fmla="*/ 184405 w 1906136"/>
                <a:gd name="connsiteY799" fmla="*/ 480881 h 2468044"/>
                <a:gd name="connsiteX800" fmla="*/ 191545 w 1906136"/>
                <a:gd name="connsiteY800" fmla="*/ 473430 h 2468044"/>
                <a:gd name="connsiteX801" fmla="*/ 203032 w 1906136"/>
                <a:gd name="connsiteY801" fmla="*/ 456666 h 2468044"/>
                <a:gd name="connsiteX802" fmla="*/ 210172 w 1906136"/>
                <a:gd name="connsiteY802" fmla="*/ 438660 h 2468044"/>
                <a:gd name="connsiteX803" fmla="*/ 215449 w 1906136"/>
                <a:gd name="connsiteY803" fmla="*/ 421896 h 2468044"/>
                <a:gd name="connsiteX804" fmla="*/ 222590 w 1906136"/>
                <a:gd name="connsiteY804" fmla="*/ 406063 h 2468044"/>
                <a:gd name="connsiteX805" fmla="*/ 234076 w 1906136"/>
                <a:gd name="connsiteY805" fmla="*/ 391472 h 2468044"/>
                <a:gd name="connsiteX806" fmla="*/ 247736 w 1906136"/>
                <a:gd name="connsiteY806" fmla="*/ 379986 h 2468044"/>
                <a:gd name="connsiteX807" fmla="*/ 247736 w 1906136"/>
                <a:gd name="connsiteY807" fmla="*/ 376881 h 2468044"/>
                <a:gd name="connsiteX808" fmla="*/ 257049 w 1906136"/>
                <a:gd name="connsiteY808" fmla="*/ 376881 h 2468044"/>
                <a:gd name="connsiteX809" fmla="*/ 247736 w 1906136"/>
                <a:gd name="connsiteY809" fmla="*/ 392714 h 2468044"/>
                <a:gd name="connsiteX810" fmla="*/ 237181 w 1906136"/>
                <a:gd name="connsiteY810" fmla="*/ 407305 h 2468044"/>
                <a:gd name="connsiteX811" fmla="*/ 230040 w 1906136"/>
                <a:gd name="connsiteY811" fmla="*/ 424069 h 2468044"/>
                <a:gd name="connsiteX812" fmla="*/ 224763 w 1906136"/>
                <a:gd name="connsiteY812" fmla="*/ 440833 h 2468044"/>
                <a:gd name="connsiteX813" fmla="*/ 246494 w 1906136"/>
                <a:gd name="connsiteY813" fmla="*/ 435555 h 2468044"/>
                <a:gd name="connsiteX814" fmla="*/ 262016 w 1906136"/>
                <a:gd name="connsiteY814" fmla="*/ 426242 h 2468044"/>
                <a:gd name="connsiteX815" fmla="*/ 280643 w 1906136"/>
                <a:gd name="connsiteY815" fmla="*/ 416929 h 2468044"/>
                <a:gd name="connsiteX816" fmla="*/ 280643 w 1906136"/>
                <a:gd name="connsiteY816" fmla="*/ 392714 h 2468044"/>
                <a:gd name="connsiteX817" fmla="*/ 297407 w 1906136"/>
                <a:gd name="connsiteY817" fmla="*/ 394887 h 2468044"/>
                <a:gd name="connsiteX818" fmla="*/ 307962 w 1906136"/>
                <a:gd name="connsiteY818" fmla="*/ 400165 h 2468044"/>
                <a:gd name="connsiteX819" fmla="*/ 317276 w 1906136"/>
                <a:gd name="connsiteY819" fmla="*/ 407615 h 2468044"/>
                <a:gd name="connsiteX820" fmla="*/ 327831 w 1906136"/>
                <a:gd name="connsiteY820" fmla="*/ 413824 h 2468044"/>
                <a:gd name="connsiteX821" fmla="*/ 361048 w 1906136"/>
                <a:gd name="connsiteY821" fmla="*/ 413824 h 2468044"/>
                <a:gd name="connsiteX822" fmla="*/ 376571 w 1906136"/>
                <a:gd name="connsiteY822" fmla="*/ 422206 h 2468044"/>
                <a:gd name="connsiteX823" fmla="*/ 393335 w 1906136"/>
                <a:gd name="connsiteY823" fmla="*/ 436797 h 2468044"/>
                <a:gd name="connsiteX824" fmla="*/ 407926 w 1906136"/>
                <a:gd name="connsiteY824" fmla="*/ 449526 h 2468044"/>
                <a:gd name="connsiteX825" fmla="*/ 427794 w 1906136"/>
                <a:gd name="connsiteY825" fmla="*/ 458839 h 2468044"/>
                <a:gd name="connsiteX826" fmla="*/ 451699 w 1906136"/>
                <a:gd name="connsiteY826" fmla="*/ 464117 h 2468044"/>
                <a:gd name="connsiteX827" fmla="*/ 471567 w 1906136"/>
                <a:gd name="connsiteY827" fmla="*/ 473430 h 2468044"/>
                <a:gd name="connsiteX828" fmla="*/ 486158 w 1906136"/>
                <a:gd name="connsiteY828" fmla="*/ 486158 h 2468044"/>
                <a:gd name="connsiteX829" fmla="*/ 498576 w 1906136"/>
                <a:gd name="connsiteY829" fmla="*/ 502922 h 2468044"/>
                <a:gd name="connsiteX830" fmla="*/ 507889 w 1906136"/>
                <a:gd name="connsiteY830" fmla="*/ 519686 h 2468044"/>
                <a:gd name="connsiteX831" fmla="*/ 519376 w 1906136"/>
                <a:gd name="connsiteY831" fmla="*/ 536450 h 2468044"/>
                <a:gd name="connsiteX832" fmla="*/ 531794 w 1906136"/>
                <a:gd name="connsiteY832" fmla="*/ 550110 h 2468044"/>
                <a:gd name="connsiteX833" fmla="*/ 527758 w 1906136"/>
                <a:gd name="connsiteY833" fmla="*/ 574325 h 2468044"/>
                <a:gd name="connsiteX834" fmla="*/ 539244 w 1906136"/>
                <a:gd name="connsiteY834" fmla="*/ 579602 h 2468044"/>
                <a:gd name="connsiteX835" fmla="*/ 546385 w 1906136"/>
                <a:gd name="connsiteY835" fmla="*/ 588916 h 2468044"/>
                <a:gd name="connsiteX836" fmla="*/ 551662 w 1906136"/>
                <a:gd name="connsiteY836" fmla="*/ 600402 h 2468044"/>
                <a:gd name="connsiteX837" fmla="*/ 554767 w 1906136"/>
                <a:gd name="connsiteY837" fmla="*/ 613131 h 2468044"/>
                <a:gd name="connsiteX838" fmla="*/ 560976 w 1906136"/>
                <a:gd name="connsiteY838" fmla="*/ 625859 h 2468044"/>
                <a:gd name="connsiteX839" fmla="*/ 568116 w 1906136"/>
                <a:gd name="connsiteY839" fmla="*/ 637345 h 2468044"/>
                <a:gd name="connsiteX840" fmla="*/ 576498 w 1906136"/>
                <a:gd name="connsiteY840" fmla="*/ 645727 h 2468044"/>
                <a:gd name="connsiteX841" fmla="*/ 591089 w 1906136"/>
                <a:gd name="connsiteY841" fmla="*/ 651005 h 2468044"/>
                <a:gd name="connsiteX842" fmla="*/ 587984 w 1906136"/>
                <a:gd name="connsiteY842" fmla="*/ 653178 h 2468044"/>
                <a:gd name="connsiteX843" fmla="*/ 583949 w 1906136"/>
                <a:gd name="connsiteY843" fmla="*/ 653178 h 2468044"/>
                <a:gd name="connsiteX844" fmla="*/ 580844 w 1906136"/>
                <a:gd name="connsiteY844" fmla="*/ 653178 h 2468044"/>
                <a:gd name="connsiteX845" fmla="*/ 576808 w 1906136"/>
                <a:gd name="connsiteY845" fmla="*/ 651005 h 2468044"/>
                <a:gd name="connsiteX846" fmla="*/ 568426 w 1906136"/>
                <a:gd name="connsiteY846" fmla="*/ 651005 h 2468044"/>
                <a:gd name="connsiteX847" fmla="*/ 576808 w 1906136"/>
                <a:gd name="connsiteY847" fmla="*/ 669942 h 2468044"/>
                <a:gd name="connsiteX848" fmla="*/ 588295 w 1906136"/>
                <a:gd name="connsiteY848" fmla="*/ 686706 h 2468044"/>
                <a:gd name="connsiteX849" fmla="*/ 600713 w 1906136"/>
                <a:gd name="connsiteY849" fmla="*/ 702539 h 2468044"/>
                <a:gd name="connsiteX850" fmla="*/ 604748 w 1906136"/>
                <a:gd name="connsiteY850" fmla="*/ 704712 h 2468044"/>
                <a:gd name="connsiteX851" fmla="*/ 605680 w 1906136"/>
                <a:gd name="connsiteY851" fmla="*/ 704712 h 2468044"/>
                <a:gd name="connsiteX852" fmla="*/ 605680 w 1906136"/>
                <a:gd name="connsiteY852" fmla="*/ 706885 h 2468044"/>
                <a:gd name="connsiteX853" fmla="*/ 607853 w 1906136"/>
                <a:gd name="connsiteY853" fmla="*/ 706885 h 2468044"/>
                <a:gd name="connsiteX854" fmla="*/ 613130 w 1906136"/>
                <a:gd name="connsiteY854" fmla="*/ 706885 h 2468044"/>
                <a:gd name="connsiteX855" fmla="*/ 619339 w 1906136"/>
                <a:gd name="connsiteY855" fmla="*/ 706885 h 2468044"/>
                <a:gd name="connsiteX856" fmla="*/ 620271 w 1906136"/>
                <a:gd name="connsiteY856" fmla="*/ 704712 h 2468044"/>
                <a:gd name="connsiteX857" fmla="*/ 624306 w 1906136"/>
                <a:gd name="connsiteY857" fmla="*/ 702539 h 2468044"/>
                <a:gd name="connsiteX858" fmla="*/ 626480 w 1906136"/>
                <a:gd name="connsiteY858" fmla="*/ 701608 h 2468044"/>
                <a:gd name="connsiteX859" fmla="*/ 626480 w 1906136"/>
                <a:gd name="connsiteY859" fmla="*/ 699434 h 2468044"/>
                <a:gd name="connsiteX860" fmla="*/ 627411 w 1906136"/>
                <a:gd name="connsiteY860" fmla="*/ 699434 h 2468044"/>
                <a:gd name="connsiteX861" fmla="*/ 627411 w 1906136"/>
                <a:gd name="connsiteY861" fmla="*/ 695088 h 2468044"/>
                <a:gd name="connsiteX862" fmla="*/ 622133 w 1906136"/>
                <a:gd name="connsiteY862" fmla="*/ 687638 h 2468044"/>
                <a:gd name="connsiteX863" fmla="*/ 614993 w 1906136"/>
                <a:gd name="connsiteY863" fmla="*/ 682360 h 2468044"/>
                <a:gd name="connsiteX864" fmla="*/ 607853 w 1906136"/>
                <a:gd name="connsiteY864" fmla="*/ 677082 h 2468044"/>
                <a:gd name="connsiteX865" fmla="*/ 600713 w 1906136"/>
                <a:gd name="connsiteY865" fmla="*/ 671805 h 2468044"/>
                <a:gd name="connsiteX866" fmla="*/ 600713 w 1906136"/>
                <a:gd name="connsiteY866" fmla="*/ 662491 h 2468044"/>
                <a:gd name="connsiteX867" fmla="*/ 617477 w 1906136"/>
                <a:gd name="connsiteY867" fmla="*/ 673047 h 2468044"/>
                <a:gd name="connsiteX868" fmla="*/ 632068 w 1906136"/>
                <a:gd name="connsiteY868" fmla="*/ 687638 h 2468044"/>
                <a:gd name="connsiteX869" fmla="*/ 644485 w 1906136"/>
                <a:gd name="connsiteY869" fmla="*/ 702228 h 2468044"/>
                <a:gd name="connsiteX870" fmla="*/ 644485 w 1906136"/>
                <a:gd name="connsiteY870" fmla="*/ 723339 h 2468044"/>
                <a:gd name="connsiteX871" fmla="*/ 642312 w 1906136"/>
                <a:gd name="connsiteY871" fmla="*/ 718992 h 2468044"/>
                <a:gd name="connsiteX872" fmla="*/ 639208 w 1906136"/>
                <a:gd name="connsiteY872" fmla="*/ 715888 h 2468044"/>
                <a:gd name="connsiteX873" fmla="*/ 637035 w 1906136"/>
                <a:gd name="connsiteY873" fmla="*/ 711542 h 2468044"/>
                <a:gd name="connsiteX874" fmla="*/ 633930 w 1906136"/>
                <a:gd name="connsiteY874" fmla="*/ 709369 h 2468044"/>
                <a:gd name="connsiteX875" fmla="*/ 629894 w 1906136"/>
                <a:gd name="connsiteY875" fmla="*/ 709369 h 2468044"/>
                <a:gd name="connsiteX876" fmla="*/ 626790 w 1906136"/>
                <a:gd name="connsiteY876" fmla="*/ 709369 h 2468044"/>
                <a:gd name="connsiteX877" fmla="*/ 622754 w 1906136"/>
                <a:gd name="connsiteY877" fmla="*/ 709369 h 2468044"/>
                <a:gd name="connsiteX878" fmla="*/ 617477 w 1906136"/>
                <a:gd name="connsiteY878" fmla="*/ 711542 h 2468044"/>
                <a:gd name="connsiteX879" fmla="*/ 615304 w 1906136"/>
                <a:gd name="connsiteY879" fmla="*/ 723028 h 2468044"/>
                <a:gd name="connsiteX880" fmla="*/ 613130 w 1906136"/>
                <a:gd name="connsiteY880" fmla="*/ 741034 h 2468044"/>
                <a:gd name="connsiteX881" fmla="*/ 613130 w 1906136"/>
                <a:gd name="connsiteY881" fmla="*/ 763076 h 2468044"/>
                <a:gd name="connsiteX882" fmla="*/ 613130 w 1906136"/>
                <a:gd name="connsiteY882" fmla="*/ 787291 h 2468044"/>
                <a:gd name="connsiteX883" fmla="*/ 613130 w 1906136"/>
                <a:gd name="connsiteY883" fmla="*/ 807159 h 2468044"/>
                <a:gd name="connsiteX884" fmla="*/ 612199 w 1906136"/>
                <a:gd name="connsiteY884" fmla="*/ 821750 h 2468044"/>
                <a:gd name="connsiteX885" fmla="*/ 612199 w 1906136"/>
                <a:gd name="connsiteY885" fmla="*/ 829201 h 2468044"/>
                <a:gd name="connsiteX886" fmla="*/ 613130 w 1906136"/>
                <a:gd name="connsiteY886" fmla="*/ 859624 h 2468044"/>
                <a:gd name="connsiteX887" fmla="*/ 617166 w 1906136"/>
                <a:gd name="connsiteY887" fmla="*/ 881666 h 2468044"/>
                <a:gd name="connsiteX888" fmla="*/ 622444 w 1906136"/>
                <a:gd name="connsiteY888" fmla="*/ 898430 h 2468044"/>
                <a:gd name="connsiteX889" fmla="*/ 629584 w 1906136"/>
                <a:gd name="connsiteY889" fmla="*/ 911158 h 2468044"/>
                <a:gd name="connsiteX890" fmla="*/ 641071 w 1906136"/>
                <a:gd name="connsiteY890" fmla="*/ 922645 h 2468044"/>
                <a:gd name="connsiteX891" fmla="*/ 651626 w 1906136"/>
                <a:gd name="connsiteY891" fmla="*/ 935373 h 2468044"/>
                <a:gd name="connsiteX892" fmla="*/ 664043 w 1906136"/>
                <a:gd name="connsiteY892" fmla="*/ 953379 h 2468044"/>
                <a:gd name="connsiteX893" fmla="*/ 669321 w 1906136"/>
                <a:gd name="connsiteY893" fmla="*/ 964866 h 2468044"/>
                <a:gd name="connsiteX894" fmla="*/ 673357 w 1906136"/>
                <a:gd name="connsiteY894" fmla="*/ 975421 h 2468044"/>
                <a:gd name="connsiteX895" fmla="*/ 680497 w 1906136"/>
                <a:gd name="connsiteY895" fmla="*/ 984734 h 2468044"/>
                <a:gd name="connsiteX896" fmla="*/ 691052 w 1906136"/>
                <a:gd name="connsiteY896" fmla="*/ 992185 h 2468044"/>
                <a:gd name="connsiteX897" fmla="*/ 704712 w 1906136"/>
                <a:gd name="connsiteY897" fmla="*/ 997462 h 2468044"/>
                <a:gd name="connsiteX898" fmla="*/ 715267 w 1906136"/>
                <a:gd name="connsiteY898" fmla="*/ 1003671 h 2468044"/>
                <a:gd name="connsiteX899" fmla="*/ 724580 w 1906136"/>
                <a:gd name="connsiteY899" fmla="*/ 1014226 h 2468044"/>
                <a:gd name="connsiteX900" fmla="*/ 731721 w 1906136"/>
                <a:gd name="connsiteY900" fmla="*/ 1026955 h 2468044"/>
                <a:gd name="connsiteX901" fmla="*/ 734825 w 1906136"/>
                <a:gd name="connsiteY901" fmla="*/ 1041546 h 2468044"/>
                <a:gd name="connsiteX902" fmla="*/ 741034 w 1906136"/>
                <a:gd name="connsiteY902" fmla="*/ 1054274 h 2468044"/>
                <a:gd name="connsiteX903" fmla="*/ 747243 w 1906136"/>
                <a:gd name="connsiteY903" fmla="*/ 1065761 h 2468044"/>
                <a:gd name="connsiteX904" fmla="*/ 760903 w 1906136"/>
                <a:gd name="connsiteY904" fmla="*/ 1075074 h 2468044"/>
                <a:gd name="connsiteX905" fmla="*/ 758729 w 1906136"/>
                <a:gd name="connsiteY905" fmla="*/ 1076005 h 2468044"/>
                <a:gd name="connsiteX906" fmla="*/ 758729 w 1906136"/>
                <a:gd name="connsiteY906" fmla="*/ 1078178 h 2468044"/>
                <a:gd name="connsiteX907" fmla="*/ 758729 w 1906136"/>
                <a:gd name="connsiteY907" fmla="*/ 1080351 h 2468044"/>
                <a:gd name="connsiteX908" fmla="*/ 756556 w 1906136"/>
                <a:gd name="connsiteY908" fmla="*/ 1080351 h 2468044"/>
                <a:gd name="connsiteX909" fmla="*/ 754383 w 1906136"/>
                <a:gd name="connsiteY909" fmla="*/ 1080351 h 2468044"/>
                <a:gd name="connsiteX910" fmla="*/ 751279 w 1906136"/>
                <a:gd name="connsiteY910" fmla="*/ 1082525 h 2468044"/>
                <a:gd name="connsiteX911" fmla="*/ 760592 w 1906136"/>
                <a:gd name="connsiteY911" fmla="*/ 1095253 h 2468044"/>
                <a:gd name="connsiteX912" fmla="*/ 771147 w 1906136"/>
                <a:gd name="connsiteY912" fmla="*/ 1102704 h 2468044"/>
                <a:gd name="connsiteX913" fmla="*/ 782634 w 1906136"/>
                <a:gd name="connsiteY913" fmla="*/ 1110154 h 2468044"/>
                <a:gd name="connsiteX914" fmla="*/ 791016 w 1906136"/>
                <a:gd name="connsiteY914" fmla="*/ 1119468 h 2468044"/>
                <a:gd name="connsiteX915" fmla="*/ 797225 w 1906136"/>
                <a:gd name="connsiteY915" fmla="*/ 1130023 h 2468044"/>
                <a:gd name="connsiteX916" fmla="*/ 800329 w 1906136"/>
                <a:gd name="connsiteY916" fmla="*/ 1142751 h 2468044"/>
                <a:gd name="connsiteX917" fmla="*/ 804365 w 1906136"/>
                <a:gd name="connsiteY917" fmla="*/ 1155479 h 2468044"/>
                <a:gd name="connsiteX918" fmla="*/ 809643 w 1906136"/>
                <a:gd name="connsiteY918" fmla="*/ 1155479 h 2468044"/>
                <a:gd name="connsiteX919" fmla="*/ 811816 w 1906136"/>
                <a:gd name="connsiteY919" fmla="*/ 1155479 h 2468044"/>
                <a:gd name="connsiteX920" fmla="*/ 812747 w 1906136"/>
                <a:gd name="connsiteY920" fmla="*/ 1155479 h 2468044"/>
                <a:gd name="connsiteX921" fmla="*/ 814920 w 1906136"/>
                <a:gd name="connsiteY921" fmla="*/ 1155479 h 2468044"/>
                <a:gd name="connsiteX922" fmla="*/ 817093 w 1906136"/>
                <a:gd name="connsiteY922" fmla="*/ 1155479 h 2468044"/>
                <a:gd name="connsiteX923" fmla="*/ 820198 w 1906136"/>
                <a:gd name="connsiteY923" fmla="*/ 1155479 h 2468044"/>
                <a:gd name="connsiteX924" fmla="*/ 822371 w 1906136"/>
                <a:gd name="connsiteY924" fmla="*/ 1159826 h 2468044"/>
                <a:gd name="connsiteX925" fmla="*/ 822371 w 1906136"/>
                <a:gd name="connsiteY925" fmla="*/ 1162930 h 2468044"/>
                <a:gd name="connsiteX926" fmla="*/ 824544 w 1906136"/>
                <a:gd name="connsiteY926" fmla="*/ 1169139 h 2468044"/>
                <a:gd name="connsiteX927" fmla="*/ 824544 w 1906136"/>
                <a:gd name="connsiteY927" fmla="*/ 1176590 h 2468044"/>
                <a:gd name="connsiteX928" fmla="*/ 827648 w 1906136"/>
                <a:gd name="connsiteY928" fmla="*/ 1174417 h 2468044"/>
                <a:gd name="connsiteX929" fmla="*/ 827648 w 1906136"/>
                <a:gd name="connsiteY929" fmla="*/ 1172243 h 2468044"/>
                <a:gd name="connsiteX930" fmla="*/ 829822 w 1906136"/>
                <a:gd name="connsiteY930" fmla="*/ 1170070 h 2468044"/>
                <a:gd name="connsiteX931" fmla="*/ 831995 w 1906136"/>
                <a:gd name="connsiteY931" fmla="*/ 1166966 h 2468044"/>
                <a:gd name="connsiteX932" fmla="*/ 831995 w 1906136"/>
                <a:gd name="connsiteY932" fmla="*/ 1159515 h 2468044"/>
                <a:gd name="connsiteX933" fmla="*/ 827959 w 1906136"/>
                <a:gd name="connsiteY933" fmla="*/ 1148960 h 2468044"/>
                <a:gd name="connsiteX934" fmla="*/ 819577 w 1906136"/>
                <a:gd name="connsiteY934" fmla="*/ 1132196 h 2468044"/>
                <a:gd name="connsiteX935" fmla="*/ 808090 w 1906136"/>
                <a:gd name="connsiteY935" fmla="*/ 1113259 h 2468044"/>
                <a:gd name="connsiteX936" fmla="*/ 797535 w 1906136"/>
                <a:gd name="connsiteY936" fmla="*/ 1095253 h 2468044"/>
                <a:gd name="connsiteX937" fmla="*/ 783876 w 1906136"/>
                <a:gd name="connsiteY937" fmla="*/ 1076316 h 2468044"/>
                <a:gd name="connsiteX938" fmla="*/ 773320 w 1906136"/>
                <a:gd name="connsiteY938" fmla="*/ 1061725 h 2468044"/>
                <a:gd name="connsiteX939" fmla="*/ 761834 w 1906136"/>
                <a:gd name="connsiteY939" fmla="*/ 1048996 h 2468044"/>
                <a:gd name="connsiteX940" fmla="*/ 756556 w 1906136"/>
                <a:gd name="connsiteY940" fmla="*/ 1041546 h 2468044"/>
                <a:gd name="connsiteX941" fmla="*/ 756556 w 1906136"/>
                <a:gd name="connsiteY941" fmla="*/ 1021677 h 2468044"/>
                <a:gd name="connsiteX942" fmla="*/ 760592 w 1906136"/>
                <a:gd name="connsiteY942" fmla="*/ 1023850 h 2468044"/>
                <a:gd name="connsiteX943" fmla="*/ 763697 w 1906136"/>
                <a:gd name="connsiteY943" fmla="*/ 1026955 h 2468044"/>
                <a:gd name="connsiteX944" fmla="*/ 767732 w 1906136"/>
                <a:gd name="connsiteY944" fmla="*/ 1031301 h 2468044"/>
                <a:gd name="connsiteX945" fmla="*/ 776114 w 1906136"/>
                <a:gd name="connsiteY945" fmla="*/ 1036578 h 2468044"/>
                <a:gd name="connsiteX946" fmla="*/ 782323 w 1906136"/>
                <a:gd name="connsiteY946" fmla="*/ 1048065 h 2468044"/>
                <a:gd name="connsiteX947" fmla="*/ 785428 w 1906136"/>
                <a:gd name="connsiteY947" fmla="*/ 1058620 h 2468044"/>
                <a:gd name="connsiteX948" fmla="*/ 789464 w 1906136"/>
                <a:gd name="connsiteY948" fmla="*/ 1069175 h 2468044"/>
                <a:gd name="connsiteX949" fmla="*/ 796604 w 1906136"/>
                <a:gd name="connsiteY949" fmla="*/ 1078489 h 2468044"/>
                <a:gd name="connsiteX950" fmla="*/ 797535 w 1906136"/>
                <a:gd name="connsiteY950" fmla="*/ 1080662 h 2468044"/>
                <a:gd name="connsiteX951" fmla="*/ 803744 w 1906136"/>
                <a:gd name="connsiteY951" fmla="*/ 1082835 h 2468044"/>
                <a:gd name="connsiteX952" fmla="*/ 806849 w 1906136"/>
                <a:gd name="connsiteY952" fmla="*/ 1082835 h 2468044"/>
                <a:gd name="connsiteX953" fmla="*/ 812126 w 1906136"/>
                <a:gd name="connsiteY953" fmla="*/ 1083766 h 2468044"/>
                <a:gd name="connsiteX954" fmla="*/ 816162 w 1906136"/>
                <a:gd name="connsiteY954" fmla="*/ 1085939 h 2468044"/>
                <a:gd name="connsiteX955" fmla="*/ 833857 w 1906136"/>
                <a:gd name="connsiteY955" fmla="*/ 1112327 h 2468044"/>
                <a:gd name="connsiteX956" fmla="*/ 852484 w 1906136"/>
                <a:gd name="connsiteY956" fmla="*/ 1137473 h 2468044"/>
                <a:gd name="connsiteX957" fmla="*/ 870179 w 1906136"/>
                <a:gd name="connsiteY957" fmla="*/ 1161688 h 2468044"/>
                <a:gd name="connsiteX958" fmla="*/ 890048 w 1906136"/>
                <a:gd name="connsiteY958" fmla="*/ 1183730 h 2468044"/>
                <a:gd name="connsiteX959" fmla="*/ 882908 w 1906136"/>
                <a:gd name="connsiteY959" fmla="*/ 1206703 h 2468044"/>
                <a:gd name="connsiteX960" fmla="*/ 886944 w 1906136"/>
                <a:gd name="connsiteY960" fmla="*/ 1211049 h 2468044"/>
                <a:gd name="connsiteX961" fmla="*/ 894084 w 1906136"/>
                <a:gd name="connsiteY961" fmla="*/ 1218500 h 2468044"/>
                <a:gd name="connsiteX962" fmla="*/ 901224 w 1906136"/>
                <a:gd name="connsiteY962" fmla="*/ 1227813 h 2468044"/>
                <a:gd name="connsiteX963" fmla="*/ 910537 w 1906136"/>
                <a:gd name="connsiteY963" fmla="*/ 1235264 h 2468044"/>
                <a:gd name="connsiteX964" fmla="*/ 915815 w 1906136"/>
                <a:gd name="connsiteY964" fmla="*/ 1242715 h 2468044"/>
                <a:gd name="connsiteX965" fmla="*/ 918919 w 1906136"/>
                <a:gd name="connsiteY965" fmla="*/ 1243646 h 2468044"/>
                <a:gd name="connsiteX966" fmla="*/ 939719 w 1906136"/>
                <a:gd name="connsiteY966" fmla="*/ 1240541 h 2468044"/>
                <a:gd name="connsiteX967" fmla="*/ 940651 w 1906136"/>
                <a:gd name="connsiteY967" fmla="*/ 1242715 h 2468044"/>
                <a:gd name="connsiteX968" fmla="*/ 944686 w 1906136"/>
                <a:gd name="connsiteY968" fmla="*/ 1245819 h 2468044"/>
                <a:gd name="connsiteX969" fmla="*/ 947791 w 1906136"/>
                <a:gd name="connsiteY969" fmla="*/ 1250165 h 2468044"/>
                <a:gd name="connsiteX970" fmla="*/ 951827 w 1906136"/>
                <a:gd name="connsiteY970" fmla="*/ 1253270 h 2468044"/>
                <a:gd name="connsiteX971" fmla="*/ 954931 w 1906136"/>
                <a:gd name="connsiteY971" fmla="*/ 1256374 h 2468044"/>
                <a:gd name="connsiteX972" fmla="*/ 978835 w 1906136"/>
                <a:gd name="connsiteY972" fmla="*/ 1260720 h 2468044"/>
                <a:gd name="connsiteX973" fmla="*/ 981940 w 1906136"/>
                <a:gd name="connsiteY973" fmla="*/ 1262894 h 2468044"/>
                <a:gd name="connsiteX974" fmla="*/ 985976 w 1906136"/>
                <a:gd name="connsiteY974" fmla="*/ 1265998 h 2468044"/>
                <a:gd name="connsiteX975" fmla="*/ 991253 w 1906136"/>
                <a:gd name="connsiteY975" fmla="*/ 1271276 h 2468044"/>
                <a:gd name="connsiteX976" fmla="*/ 995289 w 1906136"/>
                <a:gd name="connsiteY976" fmla="*/ 1275622 h 2468044"/>
                <a:gd name="connsiteX977" fmla="*/ 998394 w 1906136"/>
                <a:gd name="connsiteY977" fmla="*/ 1278726 h 2468044"/>
                <a:gd name="connsiteX978" fmla="*/ 1002429 w 1906136"/>
                <a:gd name="connsiteY978" fmla="*/ 1280899 h 2468044"/>
                <a:gd name="connsiteX979" fmla="*/ 1010811 w 1906136"/>
                <a:gd name="connsiteY979" fmla="*/ 1283073 h 2468044"/>
                <a:gd name="connsiteX980" fmla="*/ 1017952 w 1906136"/>
                <a:gd name="connsiteY980" fmla="*/ 1278726 h 2468044"/>
                <a:gd name="connsiteX981" fmla="*/ 1024161 w 1906136"/>
                <a:gd name="connsiteY981" fmla="*/ 1275622 h 2468044"/>
                <a:gd name="connsiteX982" fmla="*/ 1031301 w 1906136"/>
                <a:gd name="connsiteY982" fmla="*/ 1271276 h 2468044"/>
                <a:gd name="connsiteX983" fmla="*/ 1041856 w 1906136"/>
                <a:gd name="connsiteY983" fmla="*/ 1271276 h 2468044"/>
                <a:gd name="connsiteX984" fmla="*/ 1058620 w 1906136"/>
                <a:gd name="connsiteY984" fmla="*/ 1278726 h 2468044"/>
                <a:gd name="connsiteX985" fmla="*/ 1069175 w 1906136"/>
                <a:gd name="connsiteY985" fmla="*/ 1288040 h 2468044"/>
                <a:gd name="connsiteX986" fmla="*/ 1081593 w 1906136"/>
                <a:gd name="connsiteY986" fmla="*/ 1297353 h 2468044"/>
                <a:gd name="connsiteX987" fmla="*/ 1102393 w 1906136"/>
                <a:gd name="connsiteY987" fmla="*/ 1304804 h 2468044"/>
                <a:gd name="connsiteX988" fmla="*/ 1117915 w 1906136"/>
                <a:gd name="connsiteY988" fmla="*/ 1310081 h 2468044"/>
                <a:gd name="connsiteX989" fmla="*/ 1132506 w 1906136"/>
                <a:gd name="connsiteY989" fmla="*/ 1314428 h 2468044"/>
                <a:gd name="connsiteX990" fmla="*/ 1141820 w 1906136"/>
                <a:gd name="connsiteY990" fmla="*/ 1317532 h 2468044"/>
                <a:gd name="connsiteX991" fmla="*/ 1151133 w 1906136"/>
                <a:gd name="connsiteY991" fmla="*/ 1326845 h 2468044"/>
                <a:gd name="connsiteX992" fmla="*/ 1159515 w 1906136"/>
                <a:gd name="connsiteY992" fmla="*/ 1339574 h 2468044"/>
                <a:gd name="connsiteX993" fmla="*/ 1168828 w 1906136"/>
                <a:gd name="connsiteY993" fmla="*/ 1361615 h 2468044"/>
                <a:gd name="connsiteX994" fmla="*/ 1180315 w 1906136"/>
                <a:gd name="connsiteY994" fmla="*/ 1364720 h 2468044"/>
                <a:gd name="connsiteX995" fmla="*/ 1195837 w 1906136"/>
                <a:gd name="connsiteY995" fmla="*/ 1372171 h 2468044"/>
                <a:gd name="connsiteX996" fmla="*/ 1212601 w 1906136"/>
                <a:gd name="connsiteY996" fmla="*/ 1381484 h 2468044"/>
                <a:gd name="connsiteX997" fmla="*/ 1229365 w 1906136"/>
                <a:gd name="connsiteY997" fmla="*/ 1390797 h 2468044"/>
                <a:gd name="connsiteX998" fmla="*/ 1238679 w 1906136"/>
                <a:gd name="connsiteY998" fmla="*/ 1398248 h 2468044"/>
                <a:gd name="connsiteX999" fmla="*/ 1241783 w 1906136"/>
                <a:gd name="connsiteY999" fmla="*/ 1396075 h 2468044"/>
                <a:gd name="connsiteX1000" fmla="*/ 1243956 w 1906136"/>
                <a:gd name="connsiteY1000" fmla="*/ 1396075 h 2468044"/>
                <a:gd name="connsiteX1001" fmla="*/ 1244888 w 1906136"/>
                <a:gd name="connsiteY1001" fmla="*/ 1396075 h 2468044"/>
                <a:gd name="connsiteX1002" fmla="*/ 1247061 w 1906136"/>
                <a:gd name="connsiteY1002" fmla="*/ 1393902 h 2468044"/>
                <a:gd name="connsiteX1003" fmla="*/ 1249234 w 1906136"/>
                <a:gd name="connsiteY1003" fmla="*/ 1393902 h 2468044"/>
                <a:gd name="connsiteX1004" fmla="*/ 1251407 w 1906136"/>
                <a:gd name="connsiteY1004" fmla="*/ 1390797 h 2468044"/>
                <a:gd name="connsiteX1005" fmla="*/ 1251407 w 1906136"/>
                <a:gd name="connsiteY1005" fmla="*/ 1388624 h 2468044"/>
                <a:gd name="connsiteX1006" fmla="*/ 1251407 w 1906136"/>
                <a:gd name="connsiteY1006" fmla="*/ 1385520 h 2468044"/>
                <a:gd name="connsiteX1007" fmla="*/ 1249234 w 1906136"/>
                <a:gd name="connsiteY1007" fmla="*/ 1381173 h 2468044"/>
                <a:gd name="connsiteX1008" fmla="*/ 1252338 w 1906136"/>
                <a:gd name="connsiteY1008" fmla="*/ 1379000 h 2468044"/>
                <a:gd name="connsiteX1009" fmla="*/ 1254511 w 1906136"/>
                <a:gd name="connsiteY1009" fmla="*/ 1378069 h 2468044"/>
                <a:gd name="connsiteX1010" fmla="*/ 1256684 w 1906136"/>
                <a:gd name="connsiteY1010" fmla="*/ 1375896 h 2468044"/>
                <a:gd name="connsiteX1011" fmla="*/ 1258858 w 1906136"/>
                <a:gd name="connsiteY1011" fmla="*/ 1373723 h 2468044"/>
                <a:gd name="connsiteX1012" fmla="*/ 1265998 w 1906136"/>
                <a:gd name="connsiteY1012" fmla="*/ 1373723 h 2468044"/>
                <a:gd name="connsiteX1013" fmla="*/ 1273138 w 1906136"/>
                <a:gd name="connsiteY1013" fmla="*/ 1385209 h 2468044"/>
                <a:gd name="connsiteX1014" fmla="*/ 1280278 w 1906136"/>
                <a:gd name="connsiteY1014" fmla="*/ 1395764 h 2468044"/>
                <a:gd name="connsiteX1015" fmla="*/ 1285556 w 1906136"/>
                <a:gd name="connsiteY1015" fmla="*/ 1405078 h 2468044"/>
                <a:gd name="connsiteX1016" fmla="*/ 1287729 w 1906136"/>
                <a:gd name="connsiteY1016" fmla="*/ 1419669 h 2468044"/>
                <a:gd name="connsiteX1017" fmla="*/ 1287729 w 1906136"/>
                <a:gd name="connsiteY1017" fmla="*/ 1434260 h 2468044"/>
                <a:gd name="connsiteX1018" fmla="*/ 1288660 w 1906136"/>
                <a:gd name="connsiteY1018" fmla="*/ 1444815 h 2468044"/>
                <a:gd name="connsiteX1019" fmla="*/ 1276243 w 1906136"/>
                <a:gd name="connsiteY1019" fmla="*/ 1459406 h 2468044"/>
                <a:gd name="connsiteX1020" fmla="*/ 1261652 w 1906136"/>
                <a:gd name="connsiteY1020" fmla="*/ 1472134 h 2468044"/>
                <a:gd name="connsiteX1021" fmla="*/ 1249234 w 1906136"/>
                <a:gd name="connsiteY1021" fmla="*/ 1485794 h 2468044"/>
                <a:gd name="connsiteX1022" fmla="*/ 1242094 w 1906136"/>
                <a:gd name="connsiteY1022" fmla="*/ 1501626 h 2468044"/>
                <a:gd name="connsiteX1023" fmla="*/ 1236816 w 1906136"/>
                <a:gd name="connsiteY1023" fmla="*/ 1518390 h 2468044"/>
                <a:gd name="connsiteX1024" fmla="*/ 1229676 w 1906136"/>
                <a:gd name="connsiteY1024" fmla="*/ 1535155 h 2468044"/>
                <a:gd name="connsiteX1025" fmla="*/ 1234953 w 1906136"/>
                <a:gd name="connsiteY1025" fmla="*/ 1537328 h 2468044"/>
                <a:gd name="connsiteX1026" fmla="*/ 1240231 w 1906136"/>
                <a:gd name="connsiteY1026" fmla="*/ 1537328 h 2468044"/>
                <a:gd name="connsiteX1027" fmla="*/ 1245508 w 1906136"/>
                <a:gd name="connsiteY1027" fmla="*/ 1538259 h 2468044"/>
                <a:gd name="connsiteX1028" fmla="*/ 1254822 w 1906136"/>
                <a:gd name="connsiteY1028" fmla="*/ 1538259 h 2468044"/>
                <a:gd name="connsiteX1029" fmla="*/ 1254822 w 1906136"/>
                <a:gd name="connsiteY1029" fmla="*/ 1542605 h 2468044"/>
                <a:gd name="connsiteX1030" fmla="*/ 1245508 w 1906136"/>
                <a:gd name="connsiteY1030" fmla="*/ 1547883 h 2468044"/>
                <a:gd name="connsiteX1031" fmla="*/ 1239300 w 1906136"/>
                <a:gd name="connsiteY1031" fmla="*/ 1553160 h 2468044"/>
                <a:gd name="connsiteX1032" fmla="*/ 1229986 w 1906136"/>
                <a:gd name="connsiteY1032" fmla="*/ 1558438 h 2468044"/>
                <a:gd name="connsiteX1033" fmla="*/ 1229986 w 1906136"/>
                <a:gd name="connsiteY1033" fmla="*/ 1565889 h 2468044"/>
                <a:gd name="connsiteX1034" fmla="*/ 1229986 w 1906136"/>
                <a:gd name="connsiteY1034" fmla="*/ 1573339 h 2468044"/>
                <a:gd name="connsiteX1035" fmla="*/ 1229986 w 1906136"/>
                <a:gd name="connsiteY1035" fmla="*/ 1579548 h 2468044"/>
                <a:gd name="connsiteX1036" fmla="*/ 1225950 w 1906136"/>
                <a:gd name="connsiteY1036" fmla="*/ 1586999 h 2468044"/>
                <a:gd name="connsiteX1037" fmla="*/ 1229986 w 1906136"/>
                <a:gd name="connsiteY1037" fmla="*/ 1590104 h 2468044"/>
                <a:gd name="connsiteX1038" fmla="*/ 1233091 w 1906136"/>
                <a:gd name="connsiteY1038" fmla="*/ 1594450 h 2468044"/>
                <a:gd name="connsiteX1039" fmla="*/ 1237126 w 1906136"/>
                <a:gd name="connsiteY1039" fmla="*/ 1595381 h 2468044"/>
                <a:gd name="connsiteX1040" fmla="*/ 1242404 w 1906136"/>
                <a:gd name="connsiteY1040" fmla="*/ 1595381 h 2468044"/>
                <a:gd name="connsiteX1041" fmla="*/ 1245508 w 1906136"/>
                <a:gd name="connsiteY1041" fmla="*/ 1599727 h 2468044"/>
                <a:gd name="connsiteX1042" fmla="*/ 1256995 w 1906136"/>
                <a:gd name="connsiteY1042" fmla="*/ 1610283 h 2468044"/>
                <a:gd name="connsiteX1043" fmla="*/ 1264135 w 1906136"/>
                <a:gd name="connsiteY1043" fmla="*/ 1624873 h 2468044"/>
                <a:gd name="connsiteX1044" fmla="*/ 1269413 w 1906136"/>
                <a:gd name="connsiteY1044" fmla="*/ 1643811 h 2468044"/>
                <a:gd name="connsiteX1045" fmla="*/ 1274690 w 1906136"/>
                <a:gd name="connsiteY1045" fmla="*/ 1659643 h 2468044"/>
                <a:gd name="connsiteX1046" fmla="*/ 1281831 w 1906136"/>
                <a:gd name="connsiteY1046" fmla="*/ 1676407 h 2468044"/>
                <a:gd name="connsiteX1047" fmla="*/ 1302630 w 1906136"/>
                <a:gd name="connsiteY1047" fmla="*/ 1705900 h 2468044"/>
                <a:gd name="connsiteX1048" fmla="*/ 1327777 w 1906136"/>
                <a:gd name="connsiteY1048" fmla="*/ 1733219 h 2468044"/>
                <a:gd name="connsiteX1049" fmla="*/ 1359132 w 1906136"/>
                <a:gd name="connsiteY1049" fmla="*/ 1754329 h 2468044"/>
                <a:gd name="connsiteX1050" fmla="*/ 1395454 w 1906136"/>
                <a:gd name="connsiteY1050" fmla="*/ 1767989 h 2468044"/>
                <a:gd name="connsiteX1051" fmla="*/ 1391418 w 1906136"/>
                <a:gd name="connsiteY1051" fmla="*/ 1797481 h 2468044"/>
                <a:gd name="connsiteX1052" fmla="*/ 1389245 w 1906136"/>
                <a:gd name="connsiteY1052" fmla="*/ 1829147 h 2468044"/>
                <a:gd name="connsiteX1053" fmla="*/ 1388314 w 1906136"/>
                <a:gd name="connsiteY1053" fmla="*/ 1861744 h 2468044"/>
                <a:gd name="connsiteX1054" fmla="*/ 1382105 w 1906136"/>
                <a:gd name="connsiteY1054" fmla="*/ 1893409 h 2468044"/>
                <a:gd name="connsiteX1055" fmla="*/ 1371549 w 1906136"/>
                <a:gd name="connsiteY1055" fmla="*/ 1941839 h 2468044"/>
                <a:gd name="connsiteX1056" fmla="*/ 1362236 w 1906136"/>
                <a:gd name="connsiteY1056" fmla="*/ 1991199 h 2468044"/>
                <a:gd name="connsiteX1057" fmla="*/ 1351681 w 1906136"/>
                <a:gd name="connsiteY1057" fmla="*/ 2036214 h 2468044"/>
                <a:gd name="connsiteX1058" fmla="*/ 1339263 w 1906136"/>
                <a:gd name="connsiteY1058" fmla="*/ 2080297 h 2468044"/>
                <a:gd name="connsiteX1059" fmla="*/ 1337090 w 1906136"/>
                <a:gd name="connsiteY1059" fmla="*/ 2091784 h 2468044"/>
                <a:gd name="connsiteX1060" fmla="*/ 1340194 w 1906136"/>
                <a:gd name="connsiteY1060" fmla="*/ 2104512 h 2468044"/>
                <a:gd name="connsiteX1061" fmla="*/ 1342368 w 1906136"/>
                <a:gd name="connsiteY1061" fmla="*/ 2111963 h 2468044"/>
                <a:gd name="connsiteX1062" fmla="*/ 1329950 w 1906136"/>
                <a:gd name="connsiteY1062" fmla="*/ 2188643 h 2468044"/>
                <a:gd name="connsiteX1063" fmla="*/ 1329950 w 1906136"/>
                <a:gd name="connsiteY1063" fmla="*/ 2192989 h 2468044"/>
                <a:gd name="connsiteX1064" fmla="*/ 1337090 w 1906136"/>
                <a:gd name="connsiteY1064" fmla="*/ 2190816 h 2468044"/>
                <a:gd name="connsiteX1065" fmla="*/ 1340194 w 1906136"/>
                <a:gd name="connsiteY1065" fmla="*/ 2186470 h 2468044"/>
                <a:gd name="connsiteX1066" fmla="*/ 1342368 w 1906136"/>
                <a:gd name="connsiteY1066" fmla="*/ 2183365 h 2468044"/>
                <a:gd name="connsiteX1067" fmla="*/ 1345472 w 1906136"/>
                <a:gd name="connsiteY1067" fmla="*/ 2179019 h 2468044"/>
                <a:gd name="connsiteX1068" fmla="*/ 1349508 w 1906136"/>
                <a:gd name="connsiteY1068" fmla="*/ 2175915 h 2468044"/>
                <a:gd name="connsiteX1069" fmla="*/ 1349508 w 1906136"/>
                <a:gd name="connsiteY1069" fmla="*/ 2179019 h 2468044"/>
                <a:gd name="connsiteX1070" fmla="*/ 1354785 w 1906136"/>
                <a:gd name="connsiteY1070" fmla="*/ 2179019 h 2468044"/>
                <a:gd name="connsiteX1071" fmla="*/ 1345472 w 1906136"/>
                <a:gd name="connsiteY1071" fmla="*/ 2215652 h 2468044"/>
                <a:gd name="connsiteX1072" fmla="*/ 1334917 w 1906136"/>
                <a:gd name="connsiteY1072" fmla="*/ 2215652 h 2468044"/>
                <a:gd name="connsiteX1073" fmla="*/ 1327777 w 1906136"/>
                <a:gd name="connsiteY1073" fmla="*/ 2234589 h 2468044"/>
                <a:gd name="connsiteX1074" fmla="*/ 1320636 w 1906136"/>
                <a:gd name="connsiteY1074" fmla="*/ 2256631 h 2468044"/>
                <a:gd name="connsiteX1075" fmla="*/ 1315359 w 1906136"/>
                <a:gd name="connsiteY1075" fmla="*/ 2279604 h 2468044"/>
                <a:gd name="connsiteX1076" fmla="*/ 1313186 w 1906136"/>
                <a:gd name="connsiteY1076" fmla="*/ 2305992 h 2468044"/>
                <a:gd name="connsiteX1077" fmla="*/ 1311012 w 1906136"/>
                <a:gd name="connsiteY1077" fmla="*/ 2333311 h 2468044"/>
                <a:gd name="connsiteX1078" fmla="*/ 1315048 w 1906136"/>
                <a:gd name="connsiteY1078" fmla="*/ 2357525 h 2468044"/>
                <a:gd name="connsiteX1079" fmla="*/ 1322189 w 1906136"/>
                <a:gd name="connsiteY1079" fmla="*/ 2380499 h 2468044"/>
                <a:gd name="connsiteX1080" fmla="*/ 1332744 w 1906136"/>
                <a:gd name="connsiteY1080" fmla="*/ 2401609 h 2468044"/>
                <a:gd name="connsiteX1081" fmla="*/ 1349508 w 1906136"/>
                <a:gd name="connsiteY1081" fmla="*/ 2416200 h 2468044"/>
                <a:gd name="connsiteX1082" fmla="*/ 1369376 w 1906136"/>
                <a:gd name="connsiteY1082" fmla="*/ 2426755 h 2468044"/>
                <a:gd name="connsiteX1083" fmla="*/ 1369376 w 1906136"/>
                <a:gd name="connsiteY1083" fmla="*/ 2434206 h 2468044"/>
                <a:gd name="connsiteX1084" fmla="*/ 1354785 w 1906136"/>
                <a:gd name="connsiteY1084" fmla="*/ 2424892 h 2468044"/>
                <a:gd name="connsiteX1085" fmla="*/ 1342368 w 1906136"/>
                <a:gd name="connsiteY1085" fmla="*/ 2414337 h 2468044"/>
                <a:gd name="connsiteX1086" fmla="*/ 1329950 w 1906136"/>
                <a:gd name="connsiteY1086" fmla="*/ 2401609 h 2468044"/>
                <a:gd name="connsiteX1087" fmla="*/ 1325914 w 1906136"/>
                <a:gd name="connsiteY1087" fmla="*/ 2401609 h 2468044"/>
                <a:gd name="connsiteX1088" fmla="*/ 1332123 w 1906136"/>
                <a:gd name="connsiteY1088" fmla="*/ 2416200 h 2468044"/>
                <a:gd name="connsiteX1089" fmla="*/ 1342678 w 1906136"/>
                <a:gd name="connsiteY1089" fmla="*/ 2430791 h 2468044"/>
                <a:gd name="connsiteX1090" fmla="*/ 1357269 w 1906136"/>
                <a:gd name="connsiteY1090" fmla="*/ 2445382 h 2468044"/>
                <a:gd name="connsiteX1091" fmla="*/ 1374033 w 1906136"/>
                <a:gd name="connsiteY1091" fmla="*/ 2458110 h 2468044"/>
                <a:gd name="connsiteX1092" fmla="*/ 1389555 w 1906136"/>
                <a:gd name="connsiteY1092" fmla="*/ 2466492 h 2468044"/>
                <a:gd name="connsiteX1093" fmla="*/ 1406319 w 1906136"/>
                <a:gd name="connsiteY1093" fmla="*/ 2470838 h 2468044"/>
                <a:gd name="connsiteX1094" fmla="*/ 1423083 w 1906136"/>
                <a:gd name="connsiteY1094" fmla="*/ 2466492 h 2468044"/>
                <a:gd name="connsiteX1095" fmla="*/ 1426188 w 1906136"/>
                <a:gd name="connsiteY1095" fmla="*/ 2465561 h 2468044"/>
                <a:gd name="connsiteX1096" fmla="*/ 1428361 w 1906136"/>
                <a:gd name="connsiteY1096" fmla="*/ 2463388 h 2468044"/>
                <a:gd name="connsiteX1097" fmla="*/ 1430534 w 1906136"/>
                <a:gd name="connsiteY1097" fmla="*/ 2463388 h 2468044"/>
                <a:gd name="connsiteX1098" fmla="*/ 1430534 w 1906136"/>
                <a:gd name="connsiteY1098" fmla="*/ 2461214 h 2468044"/>
                <a:gd name="connsiteX1099" fmla="*/ 1432707 w 1906136"/>
                <a:gd name="connsiteY1099" fmla="*/ 2460283 h 2468044"/>
                <a:gd name="connsiteX1100" fmla="*/ 1435812 w 1906136"/>
                <a:gd name="connsiteY1100" fmla="*/ 2458110 h 2468044"/>
                <a:gd name="connsiteX1101" fmla="*/ 1432707 w 1906136"/>
                <a:gd name="connsiteY1101" fmla="*/ 2453764 h 2468044"/>
                <a:gd name="connsiteX1102" fmla="*/ 1432707 w 1906136"/>
                <a:gd name="connsiteY1102" fmla="*/ 2452832 h 2468044"/>
                <a:gd name="connsiteX1103" fmla="*/ 1432707 w 1906136"/>
                <a:gd name="connsiteY1103" fmla="*/ 2452832 h 2468044"/>
                <a:gd name="connsiteX1104" fmla="*/ 1432707 w 1906136"/>
                <a:gd name="connsiteY1104" fmla="*/ 2450659 h 2468044"/>
                <a:gd name="connsiteX1105" fmla="*/ 1428671 w 1906136"/>
                <a:gd name="connsiteY1105" fmla="*/ 2450659 h 2468044"/>
                <a:gd name="connsiteX1106" fmla="*/ 1427740 w 1906136"/>
                <a:gd name="connsiteY1106" fmla="*/ 2450659 h 2468044"/>
                <a:gd name="connsiteX1107" fmla="*/ 1421531 w 1906136"/>
                <a:gd name="connsiteY1107" fmla="*/ 2450659 h 2468044"/>
                <a:gd name="connsiteX1108" fmla="*/ 1420600 w 1906136"/>
                <a:gd name="connsiteY1108" fmla="*/ 2439173 h 2468044"/>
                <a:gd name="connsiteX1109" fmla="*/ 1418427 w 1906136"/>
                <a:gd name="connsiteY1109" fmla="*/ 2426444 h 2468044"/>
                <a:gd name="connsiteX1110" fmla="*/ 1416254 w 1906136"/>
                <a:gd name="connsiteY1110" fmla="*/ 2415889 h 2468044"/>
                <a:gd name="connsiteX1111" fmla="*/ 1413149 w 1906136"/>
                <a:gd name="connsiteY1111" fmla="*/ 2406576 h 2468044"/>
                <a:gd name="connsiteX1112" fmla="*/ 1410976 w 1906136"/>
                <a:gd name="connsiteY1112" fmla="*/ 2404403 h 2468044"/>
                <a:gd name="connsiteX1113" fmla="*/ 1410976 w 1906136"/>
                <a:gd name="connsiteY1113" fmla="*/ 2402230 h 2468044"/>
                <a:gd name="connsiteX1114" fmla="*/ 1408803 w 1906136"/>
                <a:gd name="connsiteY1114" fmla="*/ 2402230 h 2468044"/>
                <a:gd name="connsiteX1115" fmla="*/ 1405698 w 1906136"/>
                <a:gd name="connsiteY1115" fmla="*/ 2401298 h 2468044"/>
                <a:gd name="connsiteX1116" fmla="*/ 1396385 w 1906136"/>
                <a:gd name="connsiteY1116" fmla="*/ 2414027 h 2468044"/>
                <a:gd name="connsiteX1117" fmla="*/ 1384899 w 1906136"/>
                <a:gd name="connsiteY1117" fmla="*/ 2426755 h 2468044"/>
                <a:gd name="connsiteX1118" fmla="*/ 1384899 w 1906136"/>
                <a:gd name="connsiteY1118" fmla="*/ 2431101 h 2468044"/>
                <a:gd name="connsiteX1119" fmla="*/ 1381794 w 1906136"/>
                <a:gd name="connsiteY1119" fmla="*/ 2431101 h 2468044"/>
                <a:gd name="connsiteX1120" fmla="*/ 1381794 w 1906136"/>
                <a:gd name="connsiteY1120" fmla="*/ 2424892 h 2468044"/>
                <a:gd name="connsiteX1121" fmla="*/ 1381794 w 1906136"/>
                <a:gd name="connsiteY1121" fmla="*/ 2421788 h 2468044"/>
                <a:gd name="connsiteX1122" fmla="*/ 1383967 w 1906136"/>
                <a:gd name="connsiteY1122" fmla="*/ 2417442 h 2468044"/>
                <a:gd name="connsiteX1123" fmla="*/ 1384899 w 1906136"/>
                <a:gd name="connsiteY1123" fmla="*/ 2414337 h 2468044"/>
                <a:gd name="connsiteX1124" fmla="*/ 1394212 w 1906136"/>
                <a:gd name="connsiteY1124" fmla="*/ 2402851 h 2468044"/>
                <a:gd name="connsiteX1125" fmla="*/ 1406630 w 1906136"/>
                <a:gd name="connsiteY1125" fmla="*/ 2392295 h 2468044"/>
                <a:gd name="connsiteX1126" fmla="*/ 1420289 w 1906136"/>
                <a:gd name="connsiteY1126" fmla="*/ 2384845 h 2468044"/>
                <a:gd name="connsiteX1127" fmla="*/ 1428671 w 1906136"/>
                <a:gd name="connsiteY1127" fmla="*/ 2382672 h 2468044"/>
                <a:gd name="connsiteX1128" fmla="*/ 1427740 w 1906136"/>
                <a:gd name="connsiteY1128" fmla="*/ 2373358 h 2468044"/>
                <a:gd name="connsiteX1129" fmla="*/ 1423704 w 1906136"/>
                <a:gd name="connsiteY1129" fmla="*/ 2368081 h 2468044"/>
                <a:gd name="connsiteX1130" fmla="*/ 1418427 w 1906136"/>
                <a:gd name="connsiteY1130" fmla="*/ 2362803 h 2468044"/>
                <a:gd name="connsiteX1131" fmla="*/ 1413149 w 1906136"/>
                <a:gd name="connsiteY1131" fmla="*/ 2357525 h 2468044"/>
                <a:gd name="connsiteX1132" fmla="*/ 1418427 w 1906136"/>
                <a:gd name="connsiteY1132" fmla="*/ 2340761 h 2468044"/>
                <a:gd name="connsiteX1133" fmla="*/ 1427740 w 1906136"/>
                <a:gd name="connsiteY1133" fmla="*/ 2322756 h 2468044"/>
                <a:gd name="connsiteX1134" fmla="*/ 1440158 w 1906136"/>
                <a:gd name="connsiteY1134" fmla="*/ 2303818 h 2468044"/>
                <a:gd name="connsiteX1135" fmla="*/ 1454749 w 1906136"/>
                <a:gd name="connsiteY1135" fmla="*/ 2289227 h 2468044"/>
                <a:gd name="connsiteX1136" fmla="*/ 1469340 w 1906136"/>
                <a:gd name="connsiteY1136" fmla="*/ 2281777 h 2468044"/>
                <a:gd name="connsiteX1137" fmla="*/ 1472444 w 1906136"/>
                <a:gd name="connsiteY1137" fmla="*/ 2269048 h 2468044"/>
                <a:gd name="connsiteX1138" fmla="*/ 1467167 w 1906136"/>
                <a:gd name="connsiteY1138" fmla="*/ 2264702 h 2468044"/>
                <a:gd name="connsiteX1139" fmla="*/ 1461889 w 1906136"/>
                <a:gd name="connsiteY1139" fmla="*/ 2261598 h 2468044"/>
                <a:gd name="connsiteX1140" fmla="*/ 1455680 w 1906136"/>
                <a:gd name="connsiteY1140" fmla="*/ 2258493 h 2468044"/>
                <a:gd name="connsiteX1141" fmla="*/ 1452576 w 1906136"/>
                <a:gd name="connsiteY1141" fmla="*/ 2252284 h 2468044"/>
                <a:gd name="connsiteX1142" fmla="*/ 1448540 w 1906136"/>
                <a:gd name="connsiteY1142" fmla="*/ 2244834 h 2468044"/>
                <a:gd name="connsiteX1143" fmla="*/ 1448540 w 1906136"/>
                <a:gd name="connsiteY1143" fmla="*/ 2243902 h 2468044"/>
                <a:gd name="connsiteX1144" fmla="*/ 1447609 w 1906136"/>
                <a:gd name="connsiteY1144" fmla="*/ 2241729 h 2468044"/>
                <a:gd name="connsiteX1145" fmla="*/ 1448540 w 1906136"/>
                <a:gd name="connsiteY1145" fmla="*/ 2239556 h 2468044"/>
                <a:gd name="connsiteX1146" fmla="*/ 1448540 w 1906136"/>
                <a:gd name="connsiteY1146" fmla="*/ 2237383 h 2468044"/>
                <a:gd name="connsiteX1147" fmla="*/ 1448540 w 1906136"/>
                <a:gd name="connsiteY1147" fmla="*/ 2234279 h 2468044"/>
                <a:gd name="connsiteX1148" fmla="*/ 1448540 w 1906136"/>
                <a:gd name="connsiteY1148" fmla="*/ 2229001 h 2468044"/>
                <a:gd name="connsiteX1149" fmla="*/ 1454749 w 1906136"/>
                <a:gd name="connsiteY1149" fmla="*/ 2229001 h 2468044"/>
                <a:gd name="connsiteX1150" fmla="*/ 1460026 w 1906136"/>
                <a:gd name="connsiteY1150" fmla="*/ 2226828 h 2468044"/>
                <a:gd name="connsiteX1151" fmla="*/ 1462200 w 1906136"/>
                <a:gd name="connsiteY1151" fmla="*/ 2226828 h 2468044"/>
                <a:gd name="connsiteX1152" fmla="*/ 1465304 w 1906136"/>
                <a:gd name="connsiteY1152" fmla="*/ 2224655 h 2468044"/>
                <a:gd name="connsiteX1153" fmla="*/ 1469340 w 1906136"/>
                <a:gd name="connsiteY1153" fmla="*/ 2214100 h 2468044"/>
                <a:gd name="connsiteX1154" fmla="*/ 1472444 w 1906136"/>
                <a:gd name="connsiteY1154" fmla="*/ 2202613 h 2468044"/>
                <a:gd name="connsiteX1155" fmla="*/ 1477722 w 1906136"/>
                <a:gd name="connsiteY1155" fmla="*/ 2192058 h 2468044"/>
                <a:gd name="connsiteX1156" fmla="*/ 1479895 w 1906136"/>
                <a:gd name="connsiteY1156" fmla="*/ 2185849 h 2468044"/>
                <a:gd name="connsiteX1157" fmla="*/ 1483931 w 1906136"/>
                <a:gd name="connsiteY1157" fmla="*/ 2184918 h 2468044"/>
                <a:gd name="connsiteX1158" fmla="*/ 1489208 w 1906136"/>
                <a:gd name="connsiteY1158" fmla="*/ 2182745 h 2468044"/>
                <a:gd name="connsiteX1159" fmla="*/ 1494486 w 1906136"/>
                <a:gd name="connsiteY1159" fmla="*/ 2180571 h 2468044"/>
                <a:gd name="connsiteX1160" fmla="*/ 1501626 w 1906136"/>
                <a:gd name="connsiteY1160" fmla="*/ 2178398 h 2468044"/>
                <a:gd name="connsiteX1161" fmla="*/ 1498522 w 1906136"/>
                <a:gd name="connsiteY1161" fmla="*/ 2173121 h 2468044"/>
                <a:gd name="connsiteX1162" fmla="*/ 1496349 w 1906136"/>
                <a:gd name="connsiteY1162" fmla="*/ 2170016 h 2468044"/>
                <a:gd name="connsiteX1163" fmla="*/ 1492313 w 1906136"/>
                <a:gd name="connsiteY1163" fmla="*/ 2165670 h 2468044"/>
                <a:gd name="connsiteX1164" fmla="*/ 1489208 w 1906136"/>
                <a:gd name="connsiteY1164" fmla="*/ 2163497 h 2468044"/>
                <a:gd name="connsiteX1165" fmla="*/ 1485173 w 1906136"/>
                <a:gd name="connsiteY1165" fmla="*/ 2162566 h 2468044"/>
                <a:gd name="connsiteX1166" fmla="*/ 1479895 w 1906136"/>
                <a:gd name="connsiteY1166" fmla="*/ 2158219 h 2468044"/>
                <a:gd name="connsiteX1167" fmla="*/ 1472755 w 1906136"/>
                <a:gd name="connsiteY1167" fmla="*/ 2155115 h 2468044"/>
                <a:gd name="connsiteX1168" fmla="*/ 1472755 w 1906136"/>
                <a:gd name="connsiteY1168" fmla="*/ 2147664 h 2468044"/>
                <a:gd name="connsiteX1169" fmla="*/ 1487346 w 1906136"/>
                <a:gd name="connsiteY1169" fmla="*/ 2145491 h 2468044"/>
                <a:gd name="connsiteX1170" fmla="*/ 1501937 w 1906136"/>
                <a:gd name="connsiteY1170" fmla="*/ 2145491 h 2468044"/>
                <a:gd name="connsiteX1171" fmla="*/ 1513423 w 1906136"/>
                <a:gd name="connsiteY1171" fmla="*/ 2143318 h 2468044"/>
                <a:gd name="connsiteX1172" fmla="*/ 1521805 w 1906136"/>
                <a:gd name="connsiteY1172" fmla="*/ 2143318 h 2468044"/>
                <a:gd name="connsiteX1173" fmla="*/ 1520874 w 1906136"/>
                <a:gd name="connsiteY1173" fmla="*/ 2135867 h 2468044"/>
                <a:gd name="connsiteX1174" fmla="*/ 1520874 w 1906136"/>
                <a:gd name="connsiteY1174" fmla="*/ 2132763 h 2468044"/>
                <a:gd name="connsiteX1175" fmla="*/ 1520874 w 1906136"/>
                <a:gd name="connsiteY1175" fmla="*/ 2129037 h 2468044"/>
                <a:gd name="connsiteX1176" fmla="*/ 1520874 w 1906136"/>
                <a:gd name="connsiteY1176" fmla="*/ 2128106 h 2468044"/>
                <a:gd name="connsiteX1177" fmla="*/ 1521805 w 1906136"/>
                <a:gd name="connsiteY1177" fmla="*/ 2123760 h 2468044"/>
                <a:gd name="connsiteX1178" fmla="*/ 1521805 w 1906136"/>
                <a:gd name="connsiteY1178" fmla="*/ 2116309 h 2468044"/>
                <a:gd name="connsiteX1179" fmla="*/ 1521805 w 1906136"/>
                <a:gd name="connsiteY1179" fmla="*/ 2108858 h 2468044"/>
                <a:gd name="connsiteX1180" fmla="*/ 1523978 w 1906136"/>
                <a:gd name="connsiteY1180" fmla="*/ 2103581 h 2468044"/>
                <a:gd name="connsiteX1181" fmla="*/ 1526151 w 1906136"/>
                <a:gd name="connsiteY1181" fmla="*/ 2099235 h 2468044"/>
                <a:gd name="connsiteX1182" fmla="*/ 1553160 w 1906136"/>
                <a:gd name="connsiteY1182" fmla="*/ 2091784 h 2468044"/>
                <a:gd name="connsiteX1183" fmla="*/ 1585447 w 1906136"/>
                <a:gd name="connsiteY1183" fmla="*/ 2090853 h 2468044"/>
                <a:gd name="connsiteX1184" fmla="*/ 1587620 w 1906136"/>
                <a:gd name="connsiteY1184" fmla="*/ 2076262 h 2468044"/>
                <a:gd name="connsiteX1185" fmla="*/ 1589793 w 1906136"/>
                <a:gd name="connsiteY1185" fmla="*/ 2062602 h 2468044"/>
                <a:gd name="connsiteX1186" fmla="*/ 1587620 w 1906136"/>
                <a:gd name="connsiteY1186" fmla="*/ 2052047 h 2468044"/>
                <a:gd name="connsiteX1187" fmla="*/ 1582342 w 1906136"/>
                <a:gd name="connsiteY1187" fmla="*/ 2041492 h 2468044"/>
                <a:gd name="connsiteX1188" fmla="*/ 1569924 w 1906136"/>
                <a:gd name="connsiteY1188" fmla="*/ 2034041 h 2468044"/>
                <a:gd name="connsiteX1189" fmla="*/ 1569924 w 1906136"/>
                <a:gd name="connsiteY1189" fmla="*/ 2026590 h 2468044"/>
                <a:gd name="connsiteX1190" fmla="*/ 1592897 w 1906136"/>
                <a:gd name="connsiteY1190" fmla="*/ 2031868 h 2468044"/>
                <a:gd name="connsiteX1191" fmla="*/ 1618975 w 1906136"/>
                <a:gd name="connsiteY1191" fmla="*/ 2037145 h 2468044"/>
                <a:gd name="connsiteX1192" fmla="*/ 1631393 w 1906136"/>
                <a:gd name="connsiteY1192" fmla="*/ 2022554 h 2468044"/>
                <a:gd name="connsiteX1193" fmla="*/ 1642879 w 1906136"/>
                <a:gd name="connsiteY1193" fmla="*/ 2009826 h 2468044"/>
                <a:gd name="connsiteX1194" fmla="*/ 1653434 w 1906136"/>
                <a:gd name="connsiteY1194" fmla="*/ 1995235 h 2468044"/>
                <a:gd name="connsiteX1195" fmla="*/ 1662747 w 1906136"/>
                <a:gd name="connsiteY1195" fmla="*/ 1973194 h 2468044"/>
                <a:gd name="connsiteX1196" fmla="*/ 1663679 w 1906136"/>
                <a:gd name="connsiteY1196" fmla="*/ 1973194 h 2468044"/>
                <a:gd name="connsiteX1197" fmla="*/ 1665852 w 1906136"/>
                <a:gd name="connsiteY1197" fmla="*/ 1971020 h 2468044"/>
                <a:gd name="connsiteX1198" fmla="*/ 1668025 w 1906136"/>
                <a:gd name="connsiteY1198" fmla="*/ 1971020 h 2468044"/>
                <a:gd name="connsiteX1199" fmla="*/ 1670198 w 1906136"/>
                <a:gd name="connsiteY1199" fmla="*/ 1968847 h 2468044"/>
                <a:gd name="connsiteX1200" fmla="*/ 1671130 w 1906136"/>
                <a:gd name="connsiteY1200" fmla="*/ 1973194 h 2468044"/>
                <a:gd name="connsiteX1201" fmla="*/ 1673303 w 1906136"/>
                <a:gd name="connsiteY1201" fmla="*/ 1978471 h 2468044"/>
                <a:gd name="connsiteX1202" fmla="*/ 1673303 w 1906136"/>
                <a:gd name="connsiteY1202" fmla="*/ 1982817 h 2468044"/>
                <a:gd name="connsiteX1203" fmla="*/ 1673303 w 1906136"/>
                <a:gd name="connsiteY1203" fmla="*/ 1990268 h 2468044"/>
                <a:gd name="connsiteX1204" fmla="*/ 1678580 w 1906136"/>
                <a:gd name="connsiteY1204" fmla="*/ 1990268 h 2468044"/>
                <a:gd name="connsiteX1205" fmla="*/ 1685721 w 1906136"/>
                <a:gd name="connsiteY1205" fmla="*/ 1969158 h 2468044"/>
                <a:gd name="connsiteX1206" fmla="*/ 1692861 w 1906136"/>
                <a:gd name="connsiteY1206" fmla="*/ 1953325 h 2468044"/>
                <a:gd name="connsiteX1207" fmla="*/ 1700001 w 1906136"/>
                <a:gd name="connsiteY1207" fmla="*/ 1936561 h 2468044"/>
                <a:gd name="connsiteX1208" fmla="*/ 1704037 w 1906136"/>
                <a:gd name="connsiteY1208" fmla="*/ 1916692 h 2468044"/>
                <a:gd name="connsiteX1209" fmla="*/ 1706210 w 1906136"/>
                <a:gd name="connsiteY1209" fmla="*/ 1892478 h 2468044"/>
                <a:gd name="connsiteX1210" fmla="*/ 1718628 w 1906136"/>
                <a:gd name="connsiteY1210" fmla="*/ 1892478 h 2468044"/>
                <a:gd name="connsiteX1211" fmla="*/ 1716455 w 1906136"/>
                <a:gd name="connsiteY1211" fmla="*/ 1887200 h 2468044"/>
                <a:gd name="connsiteX1212" fmla="*/ 1714282 w 1906136"/>
                <a:gd name="connsiteY1212" fmla="*/ 1881923 h 2468044"/>
                <a:gd name="connsiteX1213" fmla="*/ 1714282 w 1906136"/>
                <a:gd name="connsiteY1213" fmla="*/ 1877576 h 2468044"/>
                <a:gd name="connsiteX1214" fmla="*/ 1714282 w 1906136"/>
                <a:gd name="connsiteY1214" fmla="*/ 1874472 h 2468044"/>
                <a:gd name="connsiteX1215" fmla="*/ 1718317 w 1906136"/>
                <a:gd name="connsiteY1215" fmla="*/ 1868263 h 2468044"/>
                <a:gd name="connsiteX1216" fmla="*/ 1727631 w 1906136"/>
                <a:gd name="connsiteY1216" fmla="*/ 1857708 h 2468044"/>
                <a:gd name="connsiteX1217" fmla="*/ 1742222 w 1906136"/>
                <a:gd name="connsiteY1217" fmla="*/ 1852430 h 2468044"/>
                <a:gd name="connsiteX1218" fmla="*/ 1757744 w 1906136"/>
                <a:gd name="connsiteY1218" fmla="*/ 1848084 h 2468044"/>
                <a:gd name="connsiteX1219" fmla="*/ 1774508 w 1906136"/>
                <a:gd name="connsiteY1219" fmla="*/ 1847153 h 2468044"/>
                <a:gd name="connsiteX1220" fmla="*/ 1791272 w 1906136"/>
                <a:gd name="connsiteY1220" fmla="*/ 1844979 h 2468044"/>
                <a:gd name="connsiteX1221" fmla="*/ 1801827 w 1906136"/>
                <a:gd name="connsiteY1221" fmla="*/ 1840633 h 2468044"/>
                <a:gd name="connsiteX1222" fmla="*/ 1807105 w 1906136"/>
                <a:gd name="connsiteY1222" fmla="*/ 1833183 h 2468044"/>
                <a:gd name="connsiteX1223" fmla="*/ 1816418 w 1906136"/>
                <a:gd name="connsiteY1223" fmla="*/ 1820454 h 2468044"/>
                <a:gd name="connsiteX1224" fmla="*/ 1825732 w 1906136"/>
                <a:gd name="connsiteY1224" fmla="*/ 1803690 h 2468044"/>
                <a:gd name="connsiteX1225" fmla="*/ 1835045 w 1906136"/>
                <a:gd name="connsiteY1225" fmla="*/ 1787857 h 2468044"/>
                <a:gd name="connsiteX1226" fmla="*/ 1842185 w 1906136"/>
                <a:gd name="connsiteY1226" fmla="*/ 1773267 h 2468044"/>
                <a:gd name="connsiteX1227" fmla="*/ 1845290 w 1906136"/>
                <a:gd name="connsiteY1227" fmla="*/ 1763953 h 2468044"/>
                <a:gd name="connsiteX1228" fmla="*/ 1847463 w 1906136"/>
                <a:gd name="connsiteY1228" fmla="*/ 1749362 h 2468044"/>
                <a:gd name="connsiteX1229" fmla="*/ 1843427 w 1906136"/>
                <a:gd name="connsiteY1229" fmla="*/ 1732598 h 2468044"/>
                <a:gd name="connsiteX1230" fmla="*/ 1842496 w 1906136"/>
                <a:gd name="connsiteY1230" fmla="*/ 1718007 h 2468044"/>
                <a:gd name="connsiteX1231" fmla="*/ 1842496 w 1906136"/>
                <a:gd name="connsiteY1231" fmla="*/ 1707452 h 2468044"/>
                <a:gd name="connsiteX1232" fmla="*/ 1850878 w 1906136"/>
                <a:gd name="connsiteY1232" fmla="*/ 1690688 h 2468044"/>
                <a:gd name="connsiteX1233" fmla="*/ 1863296 w 1906136"/>
                <a:gd name="connsiteY1233" fmla="*/ 1668646 h 2468044"/>
                <a:gd name="connsiteX1234" fmla="*/ 1877887 w 1906136"/>
                <a:gd name="connsiteY1234" fmla="*/ 1646605 h 2468044"/>
                <a:gd name="connsiteX1235" fmla="*/ 1892477 w 1906136"/>
                <a:gd name="connsiteY1235" fmla="*/ 1626736 h 2468044"/>
                <a:gd name="connsiteX1236" fmla="*/ 1906137 w 1906136"/>
                <a:gd name="connsiteY1236" fmla="*/ 1609972 h 2468044"/>
                <a:gd name="connsiteX1237" fmla="*/ 1903964 w 1906136"/>
                <a:gd name="connsiteY1237" fmla="*/ 1601590 h 2468044"/>
                <a:gd name="connsiteX1238" fmla="*/ 1901480 w 1906136"/>
                <a:gd name="connsiteY1238" fmla="*/ 1594450 h 2468044"/>
                <a:gd name="connsiteX1239" fmla="*/ 1340815 w 1906136"/>
                <a:gd name="connsiteY1239" fmla="*/ 768043 h 2468044"/>
                <a:gd name="connsiteX1240" fmla="*/ 1342988 w 1906136"/>
                <a:gd name="connsiteY1240" fmla="*/ 765870 h 2468044"/>
                <a:gd name="connsiteX1241" fmla="*/ 1345162 w 1906136"/>
                <a:gd name="connsiteY1241" fmla="*/ 763697 h 2468044"/>
                <a:gd name="connsiteX1242" fmla="*/ 1348266 w 1906136"/>
                <a:gd name="connsiteY1242" fmla="*/ 760592 h 2468044"/>
                <a:gd name="connsiteX1243" fmla="*/ 1350439 w 1906136"/>
                <a:gd name="connsiteY1243" fmla="*/ 756246 h 2468044"/>
                <a:gd name="connsiteX1244" fmla="*/ 1353544 w 1906136"/>
                <a:gd name="connsiteY1244" fmla="*/ 756246 h 2468044"/>
                <a:gd name="connsiteX1245" fmla="*/ 1352612 w 1906136"/>
                <a:gd name="connsiteY1245" fmla="*/ 760592 h 2468044"/>
                <a:gd name="connsiteX1246" fmla="*/ 1350439 w 1906136"/>
                <a:gd name="connsiteY1246" fmla="*/ 762765 h 2468044"/>
                <a:gd name="connsiteX1247" fmla="*/ 1348266 w 1906136"/>
                <a:gd name="connsiteY1247" fmla="*/ 765870 h 2468044"/>
                <a:gd name="connsiteX1248" fmla="*/ 1348266 w 1906136"/>
                <a:gd name="connsiteY1248" fmla="*/ 768043 h 2468044"/>
                <a:gd name="connsiteX1249" fmla="*/ 1347335 w 1906136"/>
                <a:gd name="connsiteY1249" fmla="*/ 773320 h 2468044"/>
                <a:gd name="connsiteX1250" fmla="*/ 1343299 w 1906136"/>
                <a:gd name="connsiteY1250" fmla="*/ 771147 h 2468044"/>
                <a:gd name="connsiteX1251" fmla="*/ 1341126 w 1906136"/>
                <a:gd name="connsiteY1251" fmla="*/ 770216 h 2468044"/>
                <a:gd name="connsiteX1252" fmla="*/ 1341126 w 1906136"/>
                <a:gd name="connsiteY1252" fmla="*/ 768043 h 2468044"/>
                <a:gd name="connsiteX1253" fmla="*/ 1108602 w 1906136"/>
                <a:gd name="connsiteY1253" fmla="*/ 713094 h 2468044"/>
                <a:gd name="connsiteX1254" fmla="*/ 1117915 w 1906136"/>
                <a:gd name="connsiteY1254" fmla="*/ 701608 h 2468044"/>
                <a:gd name="connsiteX1255" fmla="*/ 1126297 w 1906136"/>
                <a:gd name="connsiteY1255" fmla="*/ 688879 h 2468044"/>
                <a:gd name="connsiteX1256" fmla="*/ 1144924 w 1906136"/>
                <a:gd name="connsiteY1256" fmla="*/ 691052 h 2468044"/>
                <a:gd name="connsiteX1257" fmla="*/ 1159515 w 1906136"/>
                <a:gd name="connsiteY1257" fmla="*/ 698503 h 2468044"/>
                <a:gd name="connsiteX1258" fmla="*/ 1167897 w 1906136"/>
                <a:gd name="connsiteY1258" fmla="*/ 705954 h 2468044"/>
                <a:gd name="connsiteX1259" fmla="*/ 1175037 w 1906136"/>
                <a:gd name="connsiteY1259" fmla="*/ 716509 h 2468044"/>
                <a:gd name="connsiteX1260" fmla="*/ 1181246 w 1906136"/>
                <a:gd name="connsiteY1260" fmla="*/ 727995 h 2468044"/>
                <a:gd name="connsiteX1261" fmla="*/ 1189628 w 1906136"/>
                <a:gd name="connsiteY1261" fmla="*/ 736377 h 2468044"/>
                <a:gd name="connsiteX1262" fmla="*/ 1203288 w 1906136"/>
                <a:gd name="connsiteY1262" fmla="*/ 746001 h 2468044"/>
                <a:gd name="connsiteX1263" fmla="*/ 1211670 w 1906136"/>
                <a:gd name="connsiteY1263" fmla="*/ 749106 h 2468044"/>
                <a:gd name="connsiteX1264" fmla="*/ 1218810 w 1906136"/>
                <a:gd name="connsiteY1264" fmla="*/ 749106 h 2468044"/>
                <a:gd name="connsiteX1265" fmla="*/ 1228124 w 1906136"/>
                <a:gd name="connsiteY1265" fmla="*/ 751279 h 2468044"/>
                <a:gd name="connsiteX1266" fmla="*/ 1237437 w 1906136"/>
                <a:gd name="connsiteY1266" fmla="*/ 756556 h 2468044"/>
                <a:gd name="connsiteX1267" fmla="*/ 1237437 w 1906136"/>
                <a:gd name="connsiteY1267" fmla="*/ 766180 h 2468044"/>
                <a:gd name="connsiteX1268" fmla="*/ 1235264 w 1906136"/>
                <a:gd name="connsiteY1268" fmla="*/ 771458 h 2468044"/>
                <a:gd name="connsiteX1269" fmla="*/ 1235264 w 1906136"/>
                <a:gd name="connsiteY1269" fmla="*/ 775804 h 2468044"/>
                <a:gd name="connsiteX1270" fmla="*/ 1233091 w 1906136"/>
                <a:gd name="connsiteY1270" fmla="*/ 777977 h 2468044"/>
                <a:gd name="connsiteX1271" fmla="*/ 1232159 w 1906136"/>
                <a:gd name="connsiteY1271" fmla="*/ 778909 h 2468044"/>
                <a:gd name="connsiteX1272" fmla="*/ 1229986 w 1906136"/>
                <a:gd name="connsiteY1272" fmla="*/ 778909 h 2468044"/>
                <a:gd name="connsiteX1273" fmla="*/ 1227813 w 1906136"/>
                <a:gd name="connsiteY1273" fmla="*/ 778909 h 2468044"/>
                <a:gd name="connsiteX1274" fmla="*/ 1225640 w 1906136"/>
                <a:gd name="connsiteY1274" fmla="*/ 781082 h 2468044"/>
                <a:gd name="connsiteX1275" fmla="*/ 1224709 w 1906136"/>
                <a:gd name="connsiteY1275" fmla="*/ 783255 h 2468044"/>
                <a:gd name="connsiteX1276" fmla="*/ 1222535 w 1906136"/>
                <a:gd name="connsiteY1276" fmla="*/ 785428 h 2468044"/>
                <a:gd name="connsiteX1277" fmla="*/ 1218500 w 1906136"/>
                <a:gd name="connsiteY1277" fmla="*/ 795983 h 2468044"/>
                <a:gd name="connsiteX1278" fmla="*/ 1220673 w 1906136"/>
                <a:gd name="connsiteY1278" fmla="*/ 805607 h 2468044"/>
                <a:gd name="connsiteX1279" fmla="*/ 1222846 w 1906136"/>
                <a:gd name="connsiteY1279" fmla="*/ 810884 h 2468044"/>
                <a:gd name="connsiteX1280" fmla="*/ 1222846 w 1906136"/>
                <a:gd name="connsiteY1280" fmla="*/ 818335 h 2468044"/>
                <a:gd name="connsiteX1281" fmla="*/ 1217568 w 1906136"/>
                <a:gd name="connsiteY1281" fmla="*/ 827959 h 2468044"/>
                <a:gd name="connsiteX1282" fmla="*/ 1218500 w 1906136"/>
                <a:gd name="connsiteY1282" fmla="*/ 831063 h 2468044"/>
                <a:gd name="connsiteX1283" fmla="*/ 1218500 w 1906136"/>
                <a:gd name="connsiteY1283" fmla="*/ 833237 h 2468044"/>
                <a:gd name="connsiteX1284" fmla="*/ 1218500 w 1906136"/>
                <a:gd name="connsiteY1284" fmla="*/ 835410 h 2468044"/>
                <a:gd name="connsiteX1285" fmla="*/ 1220673 w 1906136"/>
                <a:gd name="connsiteY1285" fmla="*/ 837583 h 2468044"/>
                <a:gd name="connsiteX1286" fmla="*/ 1222846 w 1906136"/>
                <a:gd name="connsiteY1286" fmla="*/ 838514 h 2468044"/>
                <a:gd name="connsiteX1287" fmla="*/ 1225950 w 1906136"/>
                <a:gd name="connsiteY1287" fmla="*/ 837583 h 2468044"/>
                <a:gd name="connsiteX1288" fmla="*/ 1237437 w 1906136"/>
                <a:gd name="connsiteY1288" fmla="*/ 833237 h 2468044"/>
                <a:gd name="connsiteX1289" fmla="*/ 1252959 w 1906136"/>
                <a:gd name="connsiteY1289" fmla="*/ 825786 h 2468044"/>
                <a:gd name="connsiteX1290" fmla="*/ 1269723 w 1906136"/>
                <a:gd name="connsiteY1290" fmla="*/ 815231 h 2468044"/>
                <a:gd name="connsiteX1291" fmla="*/ 1288350 w 1906136"/>
                <a:gd name="connsiteY1291" fmla="*/ 805607 h 2468044"/>
                <a:gd name="connsiteX1292" fmla="*/ 1302941 w 1906136"/>
                <a:gd name="connsiteY1292" fmla="*/ 794120 h 2468044"/>
                <a:gd name="connsiteX1293" fmla="*/ 1315359 w 1906136"/>
                <a:gd name="connsiteY1293" fmla="*/ 786670 h 2468044"/>
                <a:gd name="connsiteX1294" fmla="*/ 1322499 w 1906136"/>
                <a:gd name="connsiteY1294" fmla="*/ 781392 h 2468044"/>
                <a:gd name="connsiteX1295" fmla="*/ 1325603 w 1906136"/>
                <a:gd name="connsiteY1295" fmla="*/ 783565 h 2468044"/>
                <a:gd name="connsiteX1296" fmla="*/ 1327777 w 1906136"/>
                <a:gd name="connsiteY1296" fmla="*/ 783565 h 2468044"/>
                <a:gd name="connsiteX1297" fmla="*/ 1329950 w 1906136"/>
                <a:gd name="connsiteY1297" fmla="*/ 783565 h 2468044"/>
                <a:gd name="connsiteX1298" fmla="*/ 1332123 w 1906136"/>
                <a:gd name="connsiteY1298" fmla="*/ 785738 h 2468044"/>
                <a:gd name="connsiteX1299" fmla="*/ 1332123 w 1906136"/>
                <a:gd name="connsiteY1299" fmla="*/ 786670 h 2468044"/>
                <a:gd name="connsiteX1300" fmla="*/ 1333054 w 1906136"/>
                <a:gd name="connsiteY1300" fmla="*/ 791016 h 2468044"/>
                <a:gd name="connsiteX1301" fmla="*/ 1337090 w 1906136"/>
                <a:gd name="connsiteY1301" fmla="*/ 791016 h 2468044"/>
                <a:gd name="connsiteX1302" fmla="*/ 1329950 w 1906136"/>
                <a:gd name="connsiteY1302" fmla="*/ 801571 h 2468044"/>
                <a:gd name="connsiteX1303" fmla="*/ 1313186 w 1906136"/>
                <a:gd name="connsiteY1303" fmla="*/ 811195 h 2468044"/>
                <a:gd name="connsiteX1304" fmla="*/ 1295490 w 1906136"/>
                <a:gd name="connsiteY1304" fmla="*/ 818646 h 2468044"/>
                <a:gd name="connsiteX1305" fmla="*/ 1276863 w 1906136"/>
                <a:gd name="connsiteY1305" fmla="*/ 826096 h 2468044"/>
                <a:gd name="connsiteX1306" fmla="*/ 1259168 w 1906136"/>
                <a:gd name="connsiteY1306" fmla="*/ 835720 h 2468044"/>
                <a:gd name="connsiteX1307" fmla="*/ 1242404 w 1906136"/>
                <a:gd name="connsiteY1307" fmla="*/ 845344 h 2468044"/>
                <a:gd name="connsiteX1308" fmla="*/ 1233091 w 1906136"/>
                <a:gd name="connsiteY1308" fmla="*/ 859004 h 2468044"/>
                <a:gd name="connsiteX1309" fmla="*/ 1210118 w 1906136"/>
                <a:gd name="connsiteY1309" fmla="*/ 855899 h 2468044"/>
                <a:gd name="connsiteX1310" fmla="*/ 1207945 w 1906136"/>
                <a:gd name="connsiteY1310" fmla="*/ 831684 h 2468044"/>
                <a:gd name="connsiteX1311" fmla="*/ 1207945 w 1906136"/>
                <a:gd name="connsiteY1311" fmla="*/ 809332 h 2468044"/>
                <a:gd name="connsiteX1312" fmla="*/ 1207945 w 1906136"/>
                <a:gd name="connsiteY1312" fmla="*/ 791326 h 2468044"/>
                <a:gd name="connsiteX1313" fmla="*/ 1205771 w 1906136"/>
                <a:gd name="connsiteY1313" fmla="*/ 771147 h 2468044"/>
                <a:gd name="connsiteX1314" fmla="*/ 1193354 w 1906136"/>
                <a:gd name="connsiteY1314" fmla="*/ 771147 h 2468044"/>
                <a:gd name="connsiteX1315" fmla="*/ 1191180 w 1906136"/>
                <a:gd name="connsiteY1315" fmla="*/ 778598 h 2468044"/>
                <a:gd name="connsiteX1316" fmla="*/ 1185903 w 1906136"/>
                <a:gd name="connsiteY1316" fmla="*/ 789153 h 2468044"/>
                <a:gd name="connsiteX1317" fmla="*/ 1180625 w 1906136"/>
                <a:gd name="connsiteY1317" fmla="*/ 801882 h 2468044"/>
                <a:gd name="connsiteX1318" fmla="*/ 1174416 w 1906136"/>
                <a:gd name="connsiteY1318" fmla="*/ 816783 h 2468044"/>
                <a:gd name="connsiteX1319" fmla="*/ 1169139 w 1906136"/>
                <a:gd name="connsiteY1319" fmla="*/ 828269 h 2468044"/>
                <a:gd name="connsiteX1320" fmla="*/ 1166034 w 1906136"/>
                <a:gd name="connsiteY1320" fmla="*/ 835720 h 2468044"/>
                <a:gd name="connsiteX1321" fmla="*/ 1166034 w 1906136"/>
                <a:gd name="connsiteY1321" fmla="*/ 838825 h 2468044"/>
                <a:gd name="connsiteX1322" fmla="*/ 1159825 w 1906136"/>
                <a:gd name="connsiteY1322" fmla="*/ 837893 h 2468044"/>
                <a:gd name="connsiteX1323" fmla="*/ 1158894 w 1906136"/>
                <a:gd name="connsiteY1323" fmla="*/ 835720 h 2468044"/>
                <a:gd name="connsiteX1324" fmla="*/ 1156721 w 1906136"/>
                <a:gd name="connsiteY1324" fmla="*/ 833547 h 2468044"/>
                <a:gd name="connsiteX1325" fmla="*/ 1154548 w 1906136"/>
                <a:gd name="connsiteY1325" fmla="*/ 831374 h 2468044"/>
                <a:gd name="connsiteX1326" fmla="*/ 1154548 w 1906136"/>
                <a:gd name="connsiteY1326" fmla="*/ 828269 h 2468044"/>
                <a:gd name="connsiteX1327" fmla="*/ 1153306 w 1906136"/>
                <a:gd name="connsiteY1327" fmla="*/ 822061 h 2468044"/>
                <a:gd name="connsiteX1328" fmla="*/ 1153306 w 1906136"/>
                <a:gd name="connsiteY1328" fmla="*/ 812747 h 2468044"/>
                <a:gd name="connsiteX1329" fmla="*/ 1159515 w 1906136"/>
                <a:gd name="connsiteY1329" fmla="*/ 797846 h 2468044"/>
                <a:gd name="connsiteX1330" fmla="*/ 1166655 w 1906136"/>
                <a:gd name="connsiteY1330" fmla="*/ 780771 h 2468044"/>
                <a:gd name="connsiteX1331" fmla="*/ 1175037 w 1906136"/>
                <a:gd name="connsiteY1331" fmla="*/ 768043 h 2468044"/>
                <a:gd name="connsiteX1332" fmla="*/ 1182177 w 1906136"/>
                <a:gd name="connsiteY1332" fmla="*/ 756556 h 2468044"/>
                <a:gd name="connsiteX1333" fmla="*/ 1175037 w 1906136"/>
                <a:gd name="connsiteY1333" fmla="*/ 748174 h 2468044"/>
                <a:gd name="connsiteX1334" fmla="*/ 1167897 w 1906136"/>
                <a:gd name="connsiteY1334" fmla="*/ 743828 h 2468044"/>
                <a:gd name="connsiteX1335" fmla="*/ 1160757 w 1906136"/>
                <a:gd name="connsiteY1335" fmla="*/ 740724 h 2468044"/>
                <a:gd name="connsiteX1336" fmla="*/ 1152375 w 1906136"/>
                <a:gd name="connsiteY1336" fmla="*/ 736377 h 2468044"/>
                <a:gd name="connsiteX1337" fmla="*/ 1147097 w 1906136"/>
                <a:gd name="connsiteY1337" fmla="*/ 723649 h 2468044"/>
                <a:gd name="connsiteX1338" fmla="*/ 1137784 w 1906136"/>
                <a:gd name="connsiteY1338" fmla="*/ 723649 h 2468044"/>
                <a:gd name="connsiteX1339" fmla="*/ 1137784 w 1906136"/>
                <a:gd name="connsiteY1339" fmla="*/ 728927 h 2468044"/>
                <a:gd name="connsiteX1340" fmla="*/ 1135611 w 1906136"/>
                <a:gd name="connsiteY1340" fmla="*/ 733273 h 2468044"/>
                <a:gd name="connsiteX1341" fmla="*/ 1135611 w 1906136"/>
                <a:gd name="connsiteY1341" fmla="*/ 738551 h 2468044"/>
                <a:gd name="connsiteX1342" fmla="*/ 1133438 w 1906136"/>
                <a:gd name="connsiteY1342" fmla="*/ 746001 h 2468044"/>
                <a:gd name="connsiteX1343" fmla="*/ 1126297 w 1906136"/>
                <a:gd name="connsiteY1343" fmla="*/ 736377 h 2468044"/>
                <a:gd name="connsiteX1344" fmla="*/ 1121020 w 1906136"/>
                <a:gd name="connsiteY1344" fmla="*/ 731100 h 2468044"/>
                <a:gd name="connsiteX1345" fmla="*/ 1113879 w 1906136"/>
                <a:gd name="connsiteY1345" fmla="*/ 727995 h 2468044"/>
                <a:gd name="connsiteX1346" fmla="*/ 1103324 w 1906136"/>
                <a:gd name="connsiteY1346" fmla="*/ 728927 h 2468044"/>
                <a:gd name="connsiteX1347" fmla="*/ 1108602 w 1906136"/>
                <a:gd name="connsiteY1347" fmla="*/ 713094 h 246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Lst>
              <a:rect l="l" t="t" r="r" b="b"/>
              <a:pathLst>
                <a:path w="1906136" h="2468044">
                  <a:moveTo>
                    <a:pt x="1901480" y="1594450"/>
                  </a:moveTo>
                  <a:lnTo>
                    <a:pt x="1898376" y="1588241"/>
                  </a:lnTo>
                  <a:lnTo>
                    <a:pt x="1892167" y="1582963"/>
                  </a:lnTo>
                  <a:lnTo>
                    <a:pt x="1886889" y="1575513"/>
                  </a:lnTo>
                  <a:lnTo>
                    <a:pt x="1879749" y="1577686"/>
                  </a:lnTo>
                  <a:lnTo>
                    <a:pt x="1870436" y="1577686"/>
                  </a:lnTo>
                  <a:lnTo>
                    <a:pt x="1862054" y="1575513"/>
                  </a:lnTo>
                  <a:lnTo>
                    <a:pt x="1855845" y="1568062"/>
                  </a:lnTo>
                  <a:lnTo>
                    <a:pt x="1854913" y="1558748"/>
                  </a:lnTo>
                  <a:lnTo>
                    <a:pt x="1850878" y="1548193"/>
                  </a:lnTo>
                  <a:lnTo>
                    <a:pt x="1845600" y="1542916"/>
                  </a:lnTo>
                  <a:lnTo>
                    <a:pt x="1789410" y="1538569"/>
                  </a:lnTo>
                  <a:lnTo>
                    <a:pt x="1785374" y="1537638"/>
                  </a:lnTo>
                  <a:lnTo>
                    <a:pt x="1782269" y="1535465"/>
                  </a:lnTo>
                  <a:lnTo>
                    <a:pt x="1778233" y="1533292"/>
                  </a:lnTo>
                  <a:lnTo>
                    <a:pt x="1777302" y="1533292"/>
                  </a:lnTo>
                  <a:lnTo>
                    <a:pt x="1771093" y="1531119"/>
                  </a:lnTo>
                  <a:lnTo>
                    <a:pt x="1767989" y="1533292"/>
                  </a:lnTo>
                  <a:lnTo>
                    <a:pt x="1762711" y="1535465"/>
                  </a:lnTo>
                  <a:lnTo>
                    <a:pt x="1758675" y="1522737"/>
                  </a:lnTo>
                  <a:lnTo>
                    <a:pt x="1736944" y="1515286"/>
                  </a:lnTo>
                  <a:lnTo>
                    <a:pt x="1713971" y="1515286"/>
                  </a:lnTo>
                  <a:lnTo>
                    <a:pt x="1717075" y="1509077"/>
                  </a:lnTo>
                  <a:lnTo>
                    <a:pt x="1721111" y="1505973"/>
                  </a:lnTo>
                  <a:lnTo>
                    <a:pt x="1724216" y="1500695"/>
                  </a:lnTo>
                  <a:lnTo>
                    <a:pt x="1728252" y="1496349"/>
                  </a:lnTo>
                  <a:lnTo>
                    <a:pt x="1729183" y="1488898"/>
                  </a:lnTo>
                  <a:lnTo>
                    <a:pt x="1704037" y="1476170"/>
                  </a:lnTo>
                  <a:lnTo>
                    <a:pt x="1682306" y="1459406"/>
                  </a:lnTo>
                  <a:lnTo>
                    <a:pt x="1662437" y="1439537"/>
                  </a:lnTo>
                  <a:lnTo>
                    <a:pt x="1645673" y="1417496"/>
                  </a:lnTo>
                  <a:lnTo>
                    <a:pt x="1621769" y="1415322"/>
                  </a:lnTo>
                  <a:lnTo>
                    <a:pt x="1604073" y="1414391"/>
                  </a:lnTo>
                  <a:lnTo>
                    <a:pt x="1582342" y="1412218"/>
                  </a:lnTo>
                  <a:lnTo>
                    <a:pt x="1578306" y="1400732"/>
                  </a:lnTo>
                  <a:lnTo>
                    <a:pt x="1571166" y="1393281"/>
                  </a:lnTo>
                  <a:lnTo>
                    <a:pt x="1562784" y="1392350"/>
                  </a:lnTo>
                  <a:lnTo>
                    <a:pt x="1549124" y="1388003"/>
                  </a:lnTo>
                  <a:lnTo>
                    <a:pt x="1549124" y="1377448"/>
                  </a:lnTo>
                  <a:lnTo>
                    <a:pt x="1536707" y="1371239"/>
                  </a:lnTo>
                  <a:lnTo>
                    <a:pt x="1529566" y="1365962"/>
                  </a:lnTo>
                  <a:lnTo>
                    <a:pt x="1522426" y="1360684"/>
                  </a:lnTo>
                  <a:lnTo>
                    <a:pt x="1510008" y="1356338"/>
                  </a:lnTo>
                  <a:lnTo>
                    <a:pt x="1512181" y="1353233"/>
                  </a:lnTo>
                  <a:lnTo>
                    <a:pt x="1512181" y="1351060"/>
                  </a:lnTo>
                  <a:lnTo>
                    <a:pt x="1514354" y="1350129"/>
                  </a:lnTo>
                  <a:lnTo>
                    <a:pt x="1514354" y="1347956"/>
                  </a:lnTo>
                  <a:lnTo>
                    <a:pt x="1514354" y="1343609"/>
                  </a:lnTo>
                  <a:lnTo>
                    <a:pt x="1488277" y="1345783"/>
                  </a:lnTo>
                  <a:lnTo>
                    <a:pt x="1463131" y="1347956"/>
                  </a:lnTo>
                  <a:lnTo>
                    <a:pt x="1441400" y="1345783"/>
                  </a:lnTo>
                  <a:lnTo>
                    <a:pt x="1419668" y="1338332"/>
                  </a:lnTo>
                  <a:lnTo>
                    <a:pt x="1402904" y="1323741"/>
                  </a:lnTo>
                  <a:lnTo>
                    <a:pt x="1399800" y="1325914"/>
                  </a:lnTo>
                  <a:lnTo>
                    <a:pt x="1395764" y="1328087"/>
                  </a:lnTo>
                  <a:lnTo>
                    <a:pt x="1393591" y="1329019"/>
                  </a:lnTo>
                  <a:lnTo>
                    <a:pt x="1392660" y="1331192"/>
                  </a:lnTo>
                  <a:lnTo>
                    <a:pt x="1390487" y="1333365"/>
                  </a:lnTo>
                  <a:lnTo>
                    <a:pt x="1386451" y="1336469"/>
                  </a:lnTo>
                  <a:lnTo>
                    <a:pt x="1386451" y="1340815"/>
                  </a:lnTo>
                  <a:lnTo>
                    <a:pt x="1383346" y="1338642"/>
                  </a:lnTo>
                  <a:lnTo>
                    <a:pt x="1381173" y="1336469"/>
                  </a:lnTo>
                  <a:lnTo>
                    <a:pt x="1379000" y="1336469"/>
                  </a:lnTo>
                  <a:lnTo>
                    <a:pt x="1379000" y="1335538"/>
                  </a:lnTo>
                  <a:lnTo>
                    <a:pt x="1381173" y="1335538"/>
                  </a:lnTo>
                  <a:lnTo>
                    <a:pt x="1381173" y="1331192"/>
                  </a:lnTo>
                  <a:lnTo>
                    <a:pt x="1383346" y="1328087"/>
                  </a:lnTo>
                  <a:lnTo>
                    <a:pt x="1378069" y="1328087"/>
                  </a:lnTo>
                  <a:lnTo>
                    <a:pt x="1374033" y="1325914"/>
                  </a:lnTo>
                  <a:lnTo>
                    <a:pt x="1371860" y="1325914"/>
                  </a:lnTo>
                  <a:lnTo>
                    <a:pt x="1368755" y="1325914"/>
                  </a:lnTo>
                  <a:lnTo>
                    <a:pt x="1366582" y="1325914"/>
                  </a:lnTo>
                  <a:lnTo>
                    <a:pt x="1363478" y="1328087"/>
                  </a:lnTo>
                  <a:lnTo>
                    <a:pt x="1343609" y="1331192"/>
                  </a:lnTo>
                  <a:lnTo>
                    <a:pt x="1329950" y="1338642"/>
                  </a:lnTo>
                  <a:lnTo>
                    <a:pt x="1319395" y="1347956"/>
                  </a:lnTo>
                  <a:lnTo>
                    <a:pt x="1310081" y="1358511"/>
                  </a:lnTo>
                  <a:lnTo>
                    <a:pt x="1302941" y="1373102"/>
                  </a:lnTo>
                  <a:lnTo>
                    <a:pt x="1296111" y="1371550"/>
                  </a:lnTo>
                  <a:lnTo>
                    <a:pt x="1290833" y="1370618"/>
                  </a:lnTo>
                  <a:lnTo>
                    <a:pt x="1288660" y="1370618"/>
                  </a:lnTo>
                  <a:lnTo>
                    <a:pt x="1286798" y="1368445"/>
                  </a:lnTo>
                  <a:lnTo>
                    <a:pt x="1283693" y="1364099"/>
                  </a:lnTo>
                  <a:lnTo>
                    <a:pt x="1281520" y="1360994"/>
                  </a:lnTo>
                  <a:lnTo>
                    <a:pt x="1264756" y="1360994"/>
                  </a:lnTo>
                  <a:lnTo>
                    <a:pt x="1255443" y="1364099"/>
                  </a:lnTo>
                  <a:lnTo>
                    <a:pt x="1248302" y="1373412"/>
                  </a:lnTo>
                  <a:lnTo>
                    <a:pt x="1234643" y="1370308"/>
                  </a:lnTo>
                  <a:lnTo>
                    <a:pt x="1223156" y="1364099"/>
                  </a:lnTo>
                  <a:lnTo>
                    <a:pt x="1216016" y="1356648"/>
                  </a:lnTo>
                  <a:lnTo>
                    <a:pt x="1210739" y="1350439"/>
                  </a:lnTo>
                  <a:lnTo>
                    <a:pt x="1201425" y="1341126"/>
                  </a:lnTo>
                  <a:lnTo>
                    <a:pt x="1201425" y="1326535"/>
                  </a:lnTo>
                  <a:lnTo>
                    <a:pt x="1205461" y="1311944"/>
                  </a:lnTo>
                  <a:lnTo>
                    <a:pt x="1208565" y="1300457"/>
                  </a:lnTo>
                  <a:lnTo>
                    <a:pt x="1206392" y="1284625"/>
                  </a:lnTo>
                  <a:lnTo>
                    <a:pt x="1199252" y="1273138"/>
                  </a:lnTo>
                  <a:lnTo>
                    <a:pt x="1190870" y="1267861"/>
                  </a:lnTo>
                  <a:lnTo>
                    <a:pt x="1177210" y="1265688"/>
                  </a:lnTo>
                  <a:lnTo>
                    <a:pt x="1162619" y="1265688"/>
                  </a:lnTo>
                  <a:lnTo>
                    <a:pt x="1147097" y="1267861"/>
                  </a:lnTo>
                  <a:lnTo>
                    <a:pt x="1128470" y="1267861"/>
                  </a:lnTo>
                  <a:lnTo>
                    <a:pt x="1134679" y="1255132"/>
                  </a:lnTo>
                  <a:lnTo>
                    <a:pt x="1139957" y="1238368"/>
                  </a:lnTo>
                  <a:lnTo>
                    <a:pt x="1145234" y="1220362"/>
                  </a:lnTo>
                  <a:lnTo>
                    <a:pt x="1150512" y="1206703"/>
                  </a:lnTo>
                  <a:lnTo>
                    <a:pt x="1157652" y="1199252"/>
                  </a:lnTo>
                  <a:lnTo>
                    <a:pt x="1157652" y="1183420"/>
                  </a:lnTo>
                  <a:lnTo>
                    <a:pt x="1152375" y="1184351"/>
                  </a:lnTo>
                  <a:lnTo>
                    <a:pt x="1148339" y="1184351"/>
                  </a:lnTo>
                  <a:lnTo>
                    <a:pt x="1147097" y="1184351"/>
                  </a:lnTo>
                  <a:lnTo>
                    <a:pt x="1147097" y="1186524"/>
                  </a:lnTo>
                  <a:lnTo>
                    <a:pt x="1144924" y="1186524"/>
                  </a:lnTo>
                  <a:lnTo>
                    <a:pt x="1144924" y="1184351"/>
                  </a:lnTo>
                  <a:lnTo>
                    <a:pt x="1142751" y="1183420"/>
                  </a:lnTo>
                  <a:lnTo>
                    <a:pt x="1141820" y="1179073"/>
                  </a:lnTo>
                  <a:lnTo>
                    <a:pt x="1125055" y="1181246"/>
                  </a:lnTo>
                  <a:lnTo>
                    <a:pt x="1113569" y="1186524"/>
                  </a:lnTo>
                  <a:lnTo>
                    <a:pt x="1105187" y="1195837"/>
                  </a:lnTo>
                  <a:lnTo>
                    <a:pt x="1103014" y="1198942"/>
                  </a:lnTo>
                  <a:lnTo>
                    <a:pt x="1100841" y="1205151"/>
                  </a:lnTo>
                  <a:lnTo>
                    <a:pt x="1098668" y="1210428"/>
                  </a:lnTo>
                  <a:lnTo>
                    <a:pt x="1097736" y="1215706"/>
                  </a:lnTo>
                  <a:lnTo>
                    <a:pt x="1093700" y="1220052"/>
                  </a:lnTo>
                  <a:lnTo>
                    <a:pt x="1093700" y="1220983"/>
                  </a:lnTo>
                  <a:lnTo>
                    <a:pt x="1091527" y="1220983"/>
                  </a:lnTo>
                  <a:lnTo>
                    <a:pt x="1090596" y="1220983"/>
                  </a:lnTo>
                  <a:lnTo>
                    <a:pt x="1086560" y="1220983"/>
                  </a:lnTo>
                  <a:lnTo>
                    <a:pt x="1084387" y="1220983"/>
                  </a:lnTo>
                  <a:lnTo>
                    <a:pt x="1081283" y="1223157"/>
                  </a:lnTo>
                  <a:lnTo>
                    <a:pt x="1066692" y="1230607"/>
                  </a:lnTo>
                  <a:lnTo>
                    <a:pt x="1057378" y="1234953"/>
                  </a:lnTo>
                  <a:lnTo>
                    <a:pt x="1052101" y="1232780"/>
                  </a:lnTo>
                  <a:lnTo>
                    <a:pt x="1048065" y="1230607"/>
                  </a:lnTo>
                  <a:lnTo>
                    <a:pt x="1044960" y="1227503"/>
                  </a:lnTo>
                  <a:lnTo>
                    <a:pt x="1037820" y="1225330"/>
                  </a:lnTo>
                  <a:lnTo>
                    <a:pt x="1025402" y="1223157"/>
                  </a:lnTo>
                  <a:lnTo>
                    <a:pt x="1013916" y="1201115"/>
                  </a:lnTo>
                  <a:lnTo>
                    <a:pt x="1006776" y="1183109"/>
                  </a:lnTo>
                  <a:lnTo>
                    <a:pt x="1005844" y="1164172"/>
                  </a:lnTo>
                  <a:lnTo>
                    <a:pt x="1005844" y="1146166"/>
                  </a:lnTo>
                  <a:lnTo>
                    <a:pt x="1012985" y="1121951"/>
                  </a:lnTo>
                  <a:lnTo>
                    <a:pt x="1016089" y="1111396"/>
                  </a:lnTo>
                  <a:lnTo>
                    <a:pt x="1016089" y="1102083"/>
                  </a:lnTo>
                  <a:lnTo>
                    <a:pt x="1013916" y="1094632"/>
                  </a:lnTo>
                  <a:lnTo>
                    <a:pt x="1017952" y="1085319"/>
                  </a:lnTo>
                  <a:lnTo>
                    <a:pt x="1025092" y="1074764"/>
                  </a:lnTo>
                  <a:lnTo>
                    <a:pt x="1035647" y="1067313"/>
                  </a:lnTo>
                  <a:lnTo>
                    <a:pt x="1048065" y="1061104"/>
                  </a:lnTo>
                  <a:lnTo>
                    <a:pt x="1059551" y="1057999"/>
                  </a:lnTo>
                  <a:lnTo>
                    <a:pt x="1076316" y="1055826"/>
                  </a:lnTo>
                  <a:lnTo>
                    <a:pt x="1091838" y="1055826"/>
                  </a:lnTo>
                  <a:lnTo>
                    <a:pt x="1108602" y="1060173"/>
                  </a:lnTo>
                  <a:lnTo>
                    <a:pt x="1121020" y="1065450"/>
                  </a:lnTo>
                  <a:lnTo>
                    <a:pt x="1137784" y="1065450"/>
                  </a:lnTo>
                  <a:lnTo>
                    <a:pt x="1134679" y="1060173"/>
                  </a:lnTo>
                  <a:lnTo>
                    <a:pt x="1132506" y="1055826"/>
                  </a:lnTo>
                  <a:lnTo>
                    <a:pt x="1130333" y="1052722"/>
                  </a:lnTo>
                  <a:lnTo>
                    <a:pt x="1127229" y="1047444"/>
                  </a:lnTo>
                  <a:lnTo>
                    <a:pt x="1125055" y="1041235"/>
                  </a:lnTo>
                  <a:lnTo>
                    <a:pt x="1128160" y="1041235"/>
                  </a:lnTo>
                  <a:lnTo>
                    <a:pt x="1128160" y="1038131"/>
                  </a:lnTo>
                  <a:lnTo>
                    <a:pt x="1149891" y="1041235"/>
                  </a:lnTo>
                  <a:lnTo>
                    <a:pt x="1168518" y="1048686"/>
                  </a:lnTo>
                  <a:lnTo>
                    <a:pt x="1184040" y="1056137"/>
                  </a:lnTo>
                  <a:lnTo>
                    <a:pt x="1197700" y="1058310"/>
                  </a:lnTo>
                  <a:lnTo>
                    <a:pt x="1208255" y="1067623"/>
                  </a:lnTo>
                  <a:lnTo>
                    <a:pt x="1219741" y="1083456"/>
                  </a:lnTo>
                  <a:lnTo>
                    <a:pt x="1230297" y="1105498"/>
                  </a:lnTo>
                  <a:lnTo>
                    <a:pt x="1239610" y="1126608"/>
                  </a:lnTo>
                  <a:lnTo>
                    <a:pt x="1244888" y="1142441"/>
                  </a:lnTo>
                  <a:lnTo>
                    <a:pt x="1257305" y="1146787"/>
                  </a:lnTo>
                  <a:lnTo>
                    <a:pt x="1257305" y="1142441"/>
                  </a:lnTo>
                  <a:lnTo>
                    <a:pt x="1261341" y="1142441"/>
                  </a:lnTo>
                  <a:lnTo>
                    <a:pt x="1257305" y="1124435"/>
                  </a:lnTo>
                  <a:lnTo>
                    <a:pt x="1250165" y="1104566"/>
                  </a:lnTo>
                  <a:lnTo>
                    <a:pt x="1243025" y="1083456"/>
                  </a:lnTo>
                  <a:lnTo>
                    <a:pt x="1237747" y="1063587"/>
                  </a:lnTo>
                  <a:lnTo>
                    <a:pt x="1235574" y="1045581"/>
                  </a:lnTo>
                  <a:lnTo>
                    <a:pt x="1241783" y="1030991"/>
                  </a:lnTo>
                  <a:lnTo>
                    <a:pt x="1247061" y="1012053"/>
                  </a:lnTo>
                  <a:lnTo>
                    <a:pt x="1257616" y="997462"/>
                  </a:lnTo>
                  <a:lnTo>
                    <a:pt x="1274380" y="986907"/>
                  </a:lnTo>
                  <a:lnTo>
                    <a:pt x="1291144" y="975421"/>
                  </a:lnTo>
                  <a:lnTo>
                    <a:pt x="1306666" y="967039"/>
                  </a:lnTo>
                  <a:lnTo>
                    <a:pt x="1321257" y="957725"/>
                  </a:lnTo>
                  <a:lnTo>
                    <a:pt x="1321257" y="952448"/>
                  </a:lnTo>
                  <a:lnTo>
                    <a:pt x="1318153" y="940961"/>
                  </a:lnTo>
                  <a:lnTo>
                    <a:pt x="1314117" y="928233"/>
                  </a:lnTo>
                  <a:lnTo>
                    <a:pt x="1311012" y="917678"/>
                  </a:lnTo>
                  <a:lnTo>
                    <a:pt x="1308839" y="913332"/>
                  </a:lnTo>
                  <a:lnTo>
                    <a:pt x="1308839" y="904018"/>
                  </a:lnTo>
                  <a:lnTo>
                    <a:pt x="1314117" y="908364"/>
                  </a:lnTo>
                  <a:lnTo>
                    <a:pt x="1316290" y="910538"/>
                  </a:lnTo>
                  <a:lnTo>
                    <a:pt x="1320326" y="911469"/>
                  </a:lnTo>
                  <a:lnTo>
                    <a:pt x="1321257" y="913642"/>
                  </a:lnTo>
                  <a:lnTo>
                    <a:pt x="1325293" y="917988"/>
                  </a:lnTo>
                  <a:lnTo>
                    <a:pt x="1337711" y="886633"/>
                  </a:lnTo>
                  <a:lnTo>
                    <a:pt x="1348266" y="857141"/>
                  </a:lnTo>
                  <a:lnTo>
                    <a:pt x="1362857" y="854968"/>
                  </a:lnTo>
                  <a:lnTo>
                    <a:pt x="1376517" y="852795"/>
                  </a:lnTo>
                  <a:lnTo>
                    <a:pt x="1391108" y="849690"/>
                  </a:lnTo>
                  <a:lnTo>
                    <a:pt x="1401663" y="840377"/>
                  </a:lnTo>
                  <a:lnTo>
                    <a:pt x="1408803" y="840377"/>
                  </a:lnTo>
                  <a:lnTo>
                    <a:pt x="1405698" y="837272"/>
                  </a:lnTo>
                  <a:lnTo>
                    <a:pt x="1398558" y="835099"/>
                  </a:lnTo>
                  <a:lnTo>
                    <a:pt x="1392349" y="832926"/>
                  </a:lnTo>
                  <a:lnTo>
                    <a:pt x="1398558" y="814920"/>
                  </a:lnTo>
                  <a:lnTo>
                    <a:pt x="1406940" y="802192"/>
                  </a:lnTo>
                  <a:lnTo>
                    <a:pt x="1420600" y="792879"/>
                  </a:lnTo>
                  <a:lnTo>
                    <a:pt x="1435191" y="785428"/>
                  </a:lnTo>
                  <a:lnTo>
                    <a:pt x="1448850" y="780150"/>
                  </a:lnTo>
                  <a:lnTo>
                    <a:pt x="1465615" y="772700"/>
                  </a:lnTo>
                  <a:lnTo>
                    <a:pt x="1478032" y="763386"/>
                  </a:lnTo>
                  <a:lnTo>
                    <a:pt x="1478032" y="761213"/>
                  </a:lnTo>
                  <a:lnTo>
                    <a:pt x="1478032" y="759040"/>
                  </a:lnTo>
                  <a:lnTo>
                    <a:pt x="1480205" y="759040"/>
                  </a:lnTo>
                  <a:lnTo>
                    <a:pt x="1482379" y="759040"/>
                  </a:lnTo>
                  <a:lnTo>
                    <a:pt x="1482379" y="763386"/>
                  </a:lnTo>
                  <a:lnTo>
                    <a:pt x="1489519" y="766491"/>
                  </a:lnTo>
                  <a:lnTo>
                    <a:pt x="1482379" y="775804"/>
                  </a:lnTo>
                  <a:lnTo>
                    <a:pt x="1475238" y="781082"/>
                  </a:lnTo>
                  <a:lnTo>
                    <a:pt x="1465925" y="787291"/>
                  </a:lnTo>
                  <a:lnTo>
                    <a:pt x="1465925" y="803123"/>
                  </a:lnTo>
                  <a:lnTo>
                    <a:pt x="1484552" y="795673"/>
                  </a:lnTo>
                  <a:lnTo>
                    <a:pt x="1499143" y="785117"/>
                  </a:lnTo>
                  <a:lnTo>
                    <a:pt x="1509698" y="772389"/>
                  </a:lnTo>
                  <a:lnTo>
                    <a:pt x="1511871" y="770216"/>
                  </a:lnTo>
                  <a:lnTo>
                    <a:pt x="1511871" y="768043"/>
                  </a:lnTo>
                  <a:lnTo>
                    <a:pt x="1514044" y="768043"/>
                  </a:lnTo>
                  <a:lnTo>
                    <a:pt x="1514044" y="765870"/>
                  </a:lnTo>
                  <a:lnTo>
                    <a:pt x="1514044" y="762765"/>
                  </a:lnTo>
                  <a:lnTo>
                    <a:pt x="1504731" y="751279"/>
                  </a:lnTo>
                  <a:lnTo>
                    <a:pt x="1497590" y="740724"/>
                  </a:lnTo>
                  <a:lnTo>
                    <a:pt x="1488277" y="730169"/>
                  </a:lnTo>
                  <a:lnTo>
                    <a:pt x="1473686" y="722718"/>
                  </a:lnTo>
                  <a:lnTo>
                    <a:pt x="1475859" y="711231"/>
                  </a:lnTo>
                  <a:lnTo>
                    <a:pt x="1478032" y="703781"/>
                  </a:lnTo>
                  <a:lnTo>
                    <a:pt x="1481137" y="696330"/>
                  </a:lnTo>
                  <a:lnTo>
                    <a:pt x="1486414" y="687017"/>
                  </a:lnTo>
                  <a:lnTo>
                    <a:pt x="1483310" y="683912"/>
                  </a:lnTo>
                  <a:lnTo>
                    <a:pt x="1479274" y="681739"/>
                  </a:lnTo>
                  <a:lnTo>
                    <a:pt x="1476170" y="679566"/>
                  </a:lnTo>
                  <a:lnTo>
                    <a:pt x="1473996" y="678635"/>
                  </a:lnTo>
                  <a:lnTo>
                    <a:pt x="1471823" y="674288"/>
                  </a:lnTo>
                  <a:lnTo>
                    <a:pt x="1470892" y="671184"/>
                  </a:lnTo>
                  <a:lnTo>
                    <a:pt x="1446988" y="676461"/>
                  </a:lnTo>
                  <a:lnTo>
                    <a:pt x="1425257" y="685775"/>
                  </a:lnTo>
                  <a:lnTo>
                    <a:pt x="1407561" y="698503"/>
                  </a:lnTo>
                  <a:lnTo>
                    <a:pt x="1403525" y="698503"/>
                  </a:lnTo>
                  <a:lnTo>
                    <a:pt x="1418116" y="681739"/>
                  </a:lnTo>
                  <a:lnTo>
                    <a:pt x="1437985" y="672426"/>
                  </a:lnTo>
                  <a:lnTo>
                    <a:pt x="1459716" y="664975"/>
                  </a:lnTo>
                  <a:lnTo>
                    <a:pt x="1485793" y="661870"/>
                  </a:lnTo>
                  <a:lnTo>
                    <a:pt x="1510940" y="657524"/>
                  </a:lnTo>
                  <a:lnTo>
                    <a:pt x="1537017" y="654420"/>
                  </a:lnTo>
                  <a:lnTo>
                    <a:pt x="1562163" y="649142"/>
                  </a:lnTo>
                  <a:lnTo>
                    <a:pt x="1583894" y="639829"/>
                  </a:lnTo>
                  <a:lnTo>
                    <a:pt x="1603763" y="625238"/>
                  </a:lnTo>
                  <a:lnTo>
                    <a:pt x="1603763" y="622133"/>
                  </a:lnTo>
                  <a:lnTo>
                    <a:pt x="1603763" y="619960"/>
                  </a:lnTo>
                  <a:lnTo>
                    <a:pt x="1603763" y="615614"/>
                  </a:lnTo>
                  <a:lnTo>
                    <a:pt x="1601590" y="614683"/>
                  </a:lnTo>
                  <a:lnTo>
                    <a:pt x="1601590" y="610336"/>
                  </a:lnTo>
                  <a:lnTo>
                    <a:pt x="1601590" y="607232"/>
                  </a:lnTo>
                  <a:lnTo>
                    <a:pt x="1603763" y="601023"/>
                  </a:lnTo>
                  <a:lnTo>
                    <a:pt x="1601590" y="595746"/>
                  </a:lnTo>
                  <a:lnTo>
                    <a:pt x="1601590" y="590468"/>
                  </a:lnTo>
                  <a:lnTo>
                    <a:pt x="1600658" y="586122"/>
                  </a:lnTo>
                  <a:lnTo>
                    <a:pt x="1600658" y="580844"/>
                  </a:lnTo>
                  <a:lnTo>
                    <a:pt x="1581721" y="580844"/>
                  </a:lnTo>
                  <a:lnTo>
                    <a:pt x="1579548" y="566253"/>
                  </a:lnTo>
                  <a:lnTo>
                    <a:pt x="1572408" y="556940"/>
                  </a:lnTo>
                  <a:lnTo>
                    <a:pt x="1565268" y="549489"/>
                  </a:lnTo>
                  <a:lnTo>
                    <a:pt x="1552850" y="546385"/>
                  </a:lnTo>
                  <a:lnTo>
                    <a:pt x="1543536" y="556940"/>
                  </a:lnTo>
                  <a:lnTo>
                    <a:pt x="1532981" y="566253"/>
                  </a:lnTo>
                  <a:lnTo>
                    <a:pt x="1521495" y="577740"/>
                  </a:lnTo>
                  <a:lnTo>
                    <a:pt x="1518390" y="577740"/>
                  </a:lnTo>
                  <a:lnTo>
                    <a:pt x="1530808" y="558803"/>
                  </a:lnTo>
                  <a:lnTo>
                    <a:pt x="1542295" y="536761"/>
                  </a:lnTo>
                  <a:lnTo>
                    <a:pt x="1528635" y="526206"/>
                  </a:lnTo>
                  <a:lnTo>
                    <a:pt x="1525531" y="516892"/>
                  </a:lnTo>
                  <a:lnTo>
                    <a:pt x="1527704" y="506337"/>
                  </a:lnTo>
                  <a:lnTo>
                    <a:pt x="1527704" y="494851"/>
                  </a:lnTo>
                  <a:lnTo>
                    <a:pt x="1521495" y="480260"/>
                  </a:lnTo>
                  <a:lnTo>
                    <a:pt x="1520563" y="478087"/>
                  </a:lnTo>
                  <a:lnTo>
                    <a:pt x="1516528" y="478087"/>
                  </a:lnTo>
                  <a:lnTo>
                    <a:pt x="1514354" y="478087"/>
                  </a:lnTo>
                  <a:lnTo>
                    <a:pt x="1511250" y="478087"/>
                  </a:lnTo>
                  <a:lnTo>
                    <a:pt x="1507214" y="478087"/>
                  </a:lnTo>
                  <a:lnTo>
                    <a:pt x="1506283" y="477155"/>
                  </a:lnTo>
                  <a:lnTo>
                    <a:pt x="1504110" y="472809"/>
                  </a:lnTo>
                  <a:lnTo>
                    <a:pt x="1501937" y="469705"/>
                  </a:lnTo>
                  <a:lnTo>
                    <a:pt x="1504110" y="465358"/>
                  </a:lnTo>
                  <a:lnTo>
                    <a:pt x="1504110" y="462254"/>
                  </a:lnTo>
                  <a:lnTo>
                    <a:pt x="1506283" y="460081"/>
                  </a:lnTo>
                  <a:lnTo>
                    <a:pt x="1506283" y="455734"/>
                  </a:lnTo>
                  <a:lnTo>
                    <a:pt x="1506283" y="452630"/>
                  </a:lnTo>
                  <a:lnTo>
                    <a:pt x="1500074" y="443317"/>
                  </a:lnTo>
                  <a:lnTo>
                    <a:pt x="1492934" y="435866"/>
                  </a:lnTo>
                  <a:lnTo>
                    <a:pt x="1485793" y="428415"/>
                  </a:lnTo>
                  <a:lnTo>
                    <a:pt x="1480516" y="420964"/>
                  </a:lnTo>
                  <a:lnTo>
                    <a:pt x="1478343" y="408236"/>
                  </a:lnTo>
                  <a:lnTo>
                    <a:pt x="1463752" y="419723"/>
                  </a:lnTo>
                  <a:lnTo>
                    <a:pt x="1455370" y="434314"/>
                  </a:lnTo>
                  <a:lnTo>
                    <a:pt x="1443883" y="447973"/>
                  </a:lnTo>
                  <a:lnTo>
                    <a:pt x="1429292" y="459460"/>
                  </a:lnTo>
                  <a:lnTo>
                    <a:pt x="1428361" y="455114"/>
                  </a:lnTo>
                  <a:lnTo>
                    <a:pt x="1422152" y="454182"/>
                  </a:lnTo>
                  <a:lnTo>
                    <a:pt x="1419048" y="449836"/>
                  </a:lnTo>
                  <a:lnTo>
                    <a:pt x="1415012" y="447663"/>
                  </a:lnTo>
                  <a:lnTo>
                    <a:pt x="1411907" y="444558"/>
                  </a:lnTo>
                  <a:lnTo>
                    <a:pt x="1409734" y="442385"/>
                  </a:lnTo>
                  <a:lnTo>
                    <a:pt x="1406630" y="431830"/>
                  </a:lnTo>
                  <a:lnTo>
                    <a:pt x="1404457" y="417239"/>
                  </a:lnTo>
                  <a:lnTo>
                    <a:pt x="1400421" y="400475"/>
                  </a:lnTo>
                  <a:lnTo>
                    <a:pt x="1399490" y="391162"/>
                  </a:lnTo>
                  <a:lnTo>
                    <a:pt x="1395454" y="388057"/>
                  </a:lnTo>
                  <a:lnTo>
                    <a:pt x="1390176" y="385884"/>
                  </a:lnTo>
                  <a:lnTo>
                    <a:pt x="1384899" y="383711"/>
                  </a:lnTo>
                  <a:lnTo>
                    <a:pt x="1378690" y="383711"/>
                  </a:lnTo>
                  <a:lnTo>
                    <a:pt x="1375585" y="382780"/>
                  </a:lnTo>
                  <a:lnTo>
                    <a:pt x="1370308" y="378433"/>
                  </a:lnTo>
                  <a:lnTo>
                    <a:pt x="1364099" y="369120"/>
                  </a:lnTo>
                  <a:lnTo>
                    <a:pt x="1358821" y="356392"/>
                  </a:lnTo>
                  <a:lnTo>
                    <a:pt x="1353544" y="347078"/>
                  </a:lnTo>
                  <a:lnTo>
                    <a:pt x="1329639" y="351425"/>
                  </a:lnTo>
                  <a:lnTo>
                    <a:pt x="1307908" y="351425"/>
                  </a:lnTo>
                  <a:lnTo>
                    <a:pt x="1282762" y="347078"/>
                  </a:lnTo>
                  <a:lnTo>
                    <a:pt x="1282762" y="351425"/>
                  </a:lnTo>
                  <a:lnTo>
                    <a:pt x="1278726" y="351425"/>
                  </a:lnTo>
                  <a:lnTo>
                    <a:pt x="1280899" y="369431"/>
                  </a:lnTo>
                  <a:lnTo>
                    <a:pt x="1286177" y="388368"/>
                  </a:lnTo>
                  <a:lnTo>
                    <a:pt x="1290213" y="405132"/>
                  </a:lnTo>
                  <a:lnTo>
                    <a:pt x="1293317" y="420964"/>
                  </a:lnTo>
                  <a:lnTo>
                    <a:pt x="1290213" y="435555"/>
                  </a:lnTo>
                  <a:lnTo>
                    <a:pt x="1283072" y="448284"/>
                  </a:lnTo>
                  <a:lnTo>
                    <a:pt x="1285246" y="454493"/>
                  </a:lnTo>
                  <a:lnTo>
                    <a:pt x="1288350" y="457597"/>
                  </a:lnTo>
                  <a:lnTo>
                    <a:pt x="1292386" y="459770"/>
                  </a:lnTo>
                  <a:lnTo>
                    <a:pt x="1295490" y="461943"/>
                  </a:lnTo>
                  <a:lnTo>
                    <a:pt x="1302630" y="465048"/>
                  </a:lnTo>
                  <a:lnTo>
                    <a:pt x="1302630" y="481812"/>
                  </a:lnTo>
                  <a:lnTo>
                    <a:pt x="1304804" y="498576"/>
                  </a:lnTo>
                  <a:lnTo>
                    <a:pt x="1302630" y="509131"/>
                  </a:lnTo>
                  <a:lnTo>
                    <a:pt x="1297353" y="528068"/>
                  </a:lnTo>
                  <a:lnTo>
                    <a:pt x="1288040" y="542659"/>
                  </a:lnTo>
                  <a:lnTo>
                    <a:pt x="1273449" y="553214"/>
                  </a:lnTo>
                  <a:lnTo>
                    <a:pt x="1258858" y="560665"/>
                  </a:lnTo>
                  <a:lnTo>
                    <a:pt x="1264135" y="577429"/>
                  </a:lnTo>
                  <a:lnTo>
                    <a:pt x="1268171" y="595435"/>
                  </a:lnTo>
                  <a:lnTo>
                    <a:pt x="1270344" y="610026"/>
                  </a:lnTo>
                  <a:lnTo>
                    <a:pt x="1270344" y="621513"/>
                  </a:lnTo>
                  <a:lnTo>
                    <a:pt x="1268171" y="624617"/>
                  </a:lnTo>
                  <a:lnTo>
                    <a:pt x="1268171" y="626790"/>
                  </a:lnTo>
                  <a:lnTo>
                    <a:pt x="1268171" y="628963"/>
                  </a:lnTo>
                  <a:lnTo>
                    <a:pt x="1265998" y="628963"/>
                  </a:lnTo>
                  <a:lnTo>
                    <a:pt x="1262893" y="629895"/>
                  </a:lnTo>
                  <a:lnTo>
                    <a:pt x="1260720" y="629895"/>
                  </a:lnTo>
                  <a:lnTo>
                    <a:pt x="1258547" y="632068"/>
                  </a:lnTo>
                  <a:lnTo>
                    <a:pt x="1256374" y="632068"/>
                  </a:lnTo>
                  <a:lnTo>
                    <a:pt x="1253270" y="634241"/>
                  </a:lnTo>
                  <a:lnTo>
                    <a:pt x="1242714" y="617477"/>
                  </a:lnTo>
                  <a:lnTo>
                    <a:pt x="1233401" y="604748"/>
                  </a:lnTo>
                  <a:lnTo>
                    <a:pt x="1229365" y="593262"/>
                  </a:lnTo>
                  <a:lnTo>
                    <a:pt x="1228434" y="582707"/>
                  </a:lnTo>
                  <a:lnTo>
                    <a:pt x="1226261" y="571220"/>
                  </a:lnTo>
                  <a:lnTo>
                    <a:pt x="1222225" y="556629"/>
                  </a:lnTo>
                  <a:lnTo>
                    <a:pt x="1219121" y="536761"/>
                  </a:lnTo>
                  <a:lnTo>
                    <a:pt x="1189939" y="529310"/>
                  </a:lnTo>
                  <a:lnTo>
                    <a:pt x="1185903" y="529310"/>
                  </a:lnTo>
                  <a:lnTo>
                    <a:pt x="1184972" y="531483"/>
                  </a:lnTo>
                  <a:lnTo>
                    <a:pt x="1180936" y="533656"/>
                  </a:lnTo>
                  <a:lnTo>
                    <a:pt x="1178763" y="535829"/>
                  </a:lnTo>
                  <a:lnTo>
                    <a:pt x="1175658" y="535829"/>
                  </a:lnTo>
                  <a:lnTo>
                    <a:pt x="1171622" y="536761"/>
                  </a:lnTo>
                  <a:lnTo>
                    <a:pt x="1168518" y="535829"/>
                  </a:lnTo>
                  <a:lnTo>
                    <a:pt x="1163240" y="533656"/>
                  </a:lnTo>
                  <a:lnTo>
                    <a:pt x="1150202" y="527137"/>
                  </a:lnTo>
                  <a:lnTo>
                    <a:pt x="1139646" y="515650"/>
                  </a:lnTo>
                  <a:lnTo>
                    <a:pt x="1127229" y="502922"/>
                  </a:lnTo>
                  <a:lnTo>
                    <a:pt x="1113569" y="493609"/>
                  </a:lnTo>
                  <a:lnTo>
                    <a:pt x="1101151" y="488331"/>
                  </a:lnTo>
                  <a:lnTo>
                    <a:pt x="1088733" y="490504"/>
                  </a:lnTo>
                  <a:lnTo>
                    <a:pt x="1083456" y="488331"/>
                  </a:lnTo>
                  <a:lnTo>
                    <a:pt x="1077247" y="488331"/>
                  </a:lnTo>
                  <a:lnTo>
                    <a:pt x="1076316" y="486158"/>
                  </a:lnTo>
                  <a:lnTo>
                    <a:pt x="1076316" y="485227"/>
                  </a:lnTo>
                  <a:lnTo>
                    <a:pt x="1076316" y="483054"/>
                  </a:lnTo>
                  <a:lnTo>
                    <a:pt x="1076316" y="480881"/>
                  </a:lnTo>
                  <a:lnTo>
                    <a:pt x="1076316" y="477776"/>
                  </a:lnTo>
                  <a:lnTo>
                    <a:pt x="1076316" y="473430"/>
                  </a:lnTo>
                  <a:lnTo>
                    <a:pt x="1072280" y="470325"/>
                  </a:lnTo>
                  <a:lnTo>
                    <a:pt x="1072280" y="461012"/>
                  </a:lnTo>
                  <a:lnTo>
                    <a:pt x="1052411" y="461012"/>
                  </a:lnTo>
                  <a:lnTo>
                    <a:pt x="1052411" y="441143"/>
                  </a:lnTo>
                  <a:lnTo>
                    <a:pt x="1048375" y="421275"/>
                  </a:lnTo>
                  <a:lnTo>
                    <a:pt x="1042166" y="406684"/>
                  </a:lnTo>
                  <a:lnTo>
                    <a:pt x="1042166" y="382469"/>
                  </a:lnTo>
                  <a:lnTo>
                    <a:pt x="1048375" y="365705"/>
                  </a:lnTo>
                  <a:lnTo>
                    <a:pt x="1057689" y="355150"/>
                  </a:lnTo>
                  <a:lnTo>
                    <a:pt x="1072280" y="345837"/>
                  </a:lnTo>
                  <a:lnTo>
                    <a:pt x="1089044" y="340559"/>
                  </a:lnTo>
                  <a:lnTo>
                    <a:pt x="1089044" y="335282"/>
                  </a:lnTo>
                  <a:lnTo>
                    <a:pt x="1086871" y="329073"/>
                  </a:lnTo>
                  <a:lnTo>
                    <a:pt x="1086871" y="325968"/>
                  </a:lnTo>
                  <a:lnTo>
                    <a:pt x="1084698" y="323795"/>
                  </a:lnTo>
                  <a:lnTo>
                    <a:pt x="1083766" y="320691"/>
                  </a:lnTo>
                  <a:lnTo>
                    <a:pt x="1081593" y="316344"/>
                  </a:lnTo>
                  <a:lnTo>
                    <a:pt x="1072280" y="316344"/>
                  </a:lnTo>
                  <a:lnTo>
                    <a:pt x="1072280" y="313240"/>
                  </a:lnTo>
                  <a:lnTo>
                    <a:pt x="1079420" y="314171"/>
                  </a:lnTo>
                  <a:lnTo>
                    <a:pt x="1083456" y="316344"/>
                  </a:lnTo>
                  <a:lnTo>
                    <a:pt x="1088733" y="318517"/>
                  </a:lnTo>
                  <a:lnTo>
                    <a:pt x="1094011" y="320691"/>
                  </a:lnTo>
                  <a:lnTo>
                    <a:pt x="1101151" y="320691"/>
                  </a:lnTo>
                  <a:lnTo>
                    <a:pt x="1105187" y="307031"/>
                  </a:lnTo>
                  <a:lnTo>
                    <a:pt x="1108291" y="298649"/>
                  </a:lnTo>
                  <a:lnTo>
                    <a:pt x="1115432" y="291198"/>
                  </a:lnTo>
                  <a:lnTo>
                    <a:pt x="1124745" y="283748"/>
                  </a:lnTo>
                  <a:lnTo>
                    <a:pt x="1126918" y="279401"/>
                  </a:lnTo>
                  <a:lnTo>
                    <a:pt x="1130023" y="276297"/>
                  </a:lnTo>
                  <a:lnTo>
                    <a:pt x="1132196" y="271951"/>
                  </a:lnTo>
                  <a:lnTo>
                    <a:pt x="1132196" y="266673"/>
                  </a:lnTo>
                  <a:lnTo>
                    <a:pt x="1130023" y="261395"/>
                  </a:lnTo>
                  <a:lnTo>
                    <a:pt x="1127849" y="259222"/>
                  </a:lnTo>
                  <a:lnTo>
                    <a:pt x="1126918" y="257049"/>
                  </a:lnTo>
                  <a:lnTo>
                    <a:pt x="1124745" y="254876"/>
                  </a:lnTo>
                  <a:lnTo>
                    <a:pt x="1120709" y="251772"/>
                  </a:lnTo>
                  <a:lnTo>
                    <a:pt x="1117605" y="251772"/>
                  </a:lnTo>
                  <a:lnTo>
                    <a:pt x="1117605" y="247736"/>
                  </a:lnTo>
                  <a:lnTo>
                    <a:pt x="1135300" y="252082"/>
                  </a:lnTo>
                  <a:lnTo>
                    <a:pt x="1147718" y="259533"/>
                  </a:lnTo>
                  <a:lnTo>
                    <a:pt x="1157031" y="259533"/>
                  </a:lnTo>
                  <a:lnTo>
                    <a:pt x="1159205" y="241527"/>
                  </a:lnTo>
                  <a:lnTo>
                    <a:pt x="1161378" y="230040"/>
                  </a:lnTo>
                  <a:lnTo>
                    <a:pt x="1157342" y="219485"/>
                  </a:lnTo>
                  <a:lnTo>
                    <a:pt x="1157342" y="215139"/>
                  </a:lnTo>
                  <a:lnTo>
                    <a:pt x="1208255" y="212034"/>
                  </a:lnTo>
                  <a:lnTo>
                    <a:pt x="1208255" y="205826"/>
                  </a:lnTo>
                  <a:lnTo>
                    <a:pt x="1206082" y="202721"/>
                  </a:lnTo>
                  <a:lnTo>
                    <a:pt x="1206082" y="200548"/>
                  </a:lnTo>
                  <a:lnTo>
                    <a:pt x="1205151" y="198375"/>
                  </a:lnTo>
                  <a:lnTo>
                    <a:pt x="1202977" y="197444"/>
                  </a:lnTo>
                  <a:lnTo>
                    <a:pt x="1200804" y="195270"/>
                  </a:lnTo>
                  <a:lnTo>
                    <a:pt x="1200804" y="190924"/>
                  </a:lnTo>
                  <a:lnTo>
                    <a:pt x="1206082" y="193097"/>
                  </a:lnTo>
                  <a:lnTo>
                    <a:pt x="1210118" y="195270"/>
                  </a:lnTo>
                  <a:lnTo>
                    <a:pt x="1213222" y="197444"/>
                  </a:lnTo>
                  <a:lnTo>
                    <a:pt x="1217258" y="198375"/>
                  </a:lnTo>
                  <a:lnTo>
                    <a:pt x="1224398" y="198375"/>
                  </a:lnTo>
                  <a:lnTo>
                    <a:pt x="1226571" y="187820"/>
                  </a:lnTo>
                  <a:lnTo>
                    <a:pt x="1229676" y="173229"/>
                  </a:lnTo>
                  <a:lnTo>
                    <a:pt x="1233711" y="154292"/>
                  </a:lnTo>
                  <a:lnTo>
                    <a:pt x="1234643" y="138459"/>
                  </a:lnTo>
                  <a:lnTo>
                    <a:pt x="1236816" y="125731"/>
                  </a:lnTo>
                  <a:lnTo>
                    <a:pt x="1236816" y="118280"/>
                  </a:lnTo>
                  <a:lnTo>
                    <a:pt x="1236816" y="103689"/>
                  </a:lnTo>
                  <a:lnTo>
                    <a:pt x="1229676" y="97480"/>
                  </a:lnTo>
                  <a:lnTo>
                    <a:pt x="1220362" y="99653"/>
                  </a:lnTo>
                  <a:lnTo>
                    <a:pt x="1211980" y="103999"/>
                  </a:lnTo>
                  <a:lnTo>
                    <a:pt x="1204840" y="103999"/>
                  </a:lnTo>
                  <a:lnTo>
                    <a:pt x="1202667" y="99653"/>
                  </a:lnTo>
                  <a:lnTo>
                    <a:pt x="1198631" y="97480"/>
                  </a:lnTo>
                  <a:lnTo>
                    <a:pt x="1197700" y="94376"/>
                  </a:lnTo>
                  <a:lnTo>
                    <a:pt x="1193664" y="90029"/>
                  </a:lnTo>
                  <a:lnTo>
                    <a:pt x="1191491" y="86925"/>
                  </a:lnTo>
                  <a:lnTo>
                    <a:pt x="1188386" y="84752"/>
                  </a:lnTo>
                  <a:lnTo>
                    <a:pt x="1184351" y="82579"/>
                  </a:lnTo>
                  <a:lnTo>
                    <a:pt x="1181246" y="82579"/>
                  </a:lnTo>
                  <a:lnTo>
                    <a:pt x="1177210" y="86925"/>
                  </a:lnTo>
                  <a:lnTo>
                    <a:pt x="1166655" y="96238"/>
                  </a:lnTo>
                  <a:lnTo>
                    <a:pt x="1162619" y="108966"/>
                  </a:lnTo>
                  <a:lnTo>
                    <a:pt x="1162619" y="121695"/>
                  </a:lnTo>
                  <a:lnTo>
                    <a:pt x="1164793" y="134423"/>
                  </a:lnTo>
                  <a:lnTo>
                    <a:pt x="1164793" y="147151"/>
                  </a:lnTo>
                  <a:lnTo>
                    <a:pt x="1157652" y="163915"/>
                  </a:lnTo>
                  <a:lnTo>
                    <a:pt x="1148339" y="178506"/>
                  </a:lnTo>
                  <a:lnTo>
                    <a:pt x="1143061" y="176333"/>
                  </a:lnTo>
                  <a:lnTo>
                    <a:pt x="1139957" y="175402"/>
                  </a:lnTo>
                  <a:lnTo>
                    <a:pt x="1137784" y="173229"/>
                  </a:lnTo>
                  <a:lnTo>
                    <a:pt x="1135611" y="171056"/>
                  </a:lnTo>
                  <a:lnTo>
                    <a:pt x="1132506" y="167951"/>
                  </a:lnTo>
                  <a:lnTo>
                    <a:pt x="1134679" y="161742"/>
                  </a:lnTo>
                  <a:lnTo>
                    <a:pt x="1134679" y="153360"/>
                  </a:lnTo>
                  <a:lnTo>
                    <a:pt x="1135611" y="140632"/>
                  </a:lnTo>
                  <a:lnTo>
                    <a:pt x="1137784" y="126041"/>
                  </a:lnTo>
                  <a:lnTo>
                    <a:pt x="1137784" y="114244"/>
                  </a:lnTo>
                  <a:lnTo>
                    <a:pt x="1128470" y="118590"/>
                  </a:lnTo>
                  <a:lnTo>
                    <a:pt x="1123193" y="123868"/>
                  </a:lnTo>
                  <a:lnTo>
                    <a:pt x="1117915" y="129145"/>
                  </a:lnTo>
                  <a:lnTo>
                    <a:pt x="1112638" y="134423"/>
                  </a:lnTo>
                  <a:lnTo>
                    <a:pt x="1101151" y="134423"/>
                  </a:lnTo>
                  <a:lnTo>
                    <a:pt x="1098047" y="119832"/>
                  </a:lnTo>
                  <a:lnTo>
                    <a:pt x="1098047" y="103999"/>
                  </a:lnTo>
                  <a:lnTo>
                    <a:pt x="1071969" y="103999"/>
                  </a:lnTo>
                  <a:lnTo>
                    <a:pt x="1076005" y="96549"/>
                  </a:lnTo>
                  <a:lnTo>
                    <a:pt x="1076936" y="90340"/>
                  </a:lnTo>
                  <a:lnTo>
                    <a:pt x="1079110" y="85062"/>
                  </a:lnTo>
                  <a:lnTo>
                    <a:pt x="1083145" y="81958"/>
                  </a:lnTo>
                  <a:lnTo>
                    <a:pt x="1088423" y="77611"/>
                  </a:lnTo>
                  <a:lnTo>
                    <a:pt x="1088423" y="70161"/>
                  </a:lnTo>
                  <a:lnTo>
                    <a:pt x="1088423" y="62710"/>
                  </a:lnTo>
                  <a:lnTo>
                    <a:pt x="1086250" y="59606"/>
                  </a:lnTo>
                  <a:lnTo>
                    <a:pt x="1083145" y="55259"/>
                  </a:lnTo>
                  <a:lnTo>
                    <a:pt x="1079110" y="52155"/>
                  </a:lnTo>
                  <a:lnTo>
                    <a:pt x="1071969" y="49982"/>
                  </a:lnTo>
                  <a:lnTo>
                    <a:pt x="1074142" y="42531"/>
                  </a:lnTo>
                  <a:lnTo>
                    <a:pt x="1076316" y="39427"/>
                  </a:lnTo>
                  <a:lnTo>
                    <a:pt x="1077247" y="35080"/>
                  </a:lnTo>
                  <a:lnTo>
                    <a:pt x="1079420" y="29803"/>
                  </a:lnTo>
                  <a:lnTo>
                    <a:pt x="1081593" y="25457"/>
                  </a:lnTo>
                  <a:lnTo>
                    <a:pt x="1079420" y="22352"/>
                  </a:lnTo>
                  <a:lnTo>
                    <a:pt x="1076316" y="18006"/>
                  </a:lnTo>
                  <a:lnTo>
                    <a:pt x="1074142" y="17075"/>
                  </a:lnTo>
                  <a:lnTo>
                    <a:pt x="1071969" y="14901"/>
                  </a:lnTo>
                  <a:lnTo>
                    <a:pt x="1069796" y="12728"/>
                  </a:lnTo>
                  <a:lnTo>
                    <a:pt x="1069796" y="7451"/>
                  </a:lnTo>
                  <a:lnTo>
                    <a:pt x="1068865" y="0"/>
                  </a:lnTo>
                  <a:lnTo>
                    <a:pt x="1057378" y="2173"/>
                  </a:lnTo>
                  <a:lnTo>
                    <a:pt x="1046823" y="5278"/>
                  </a:lnTo>
                  <a:lnTo>
                    <a:pt x="1037510" y="9624"/>
                  </a:lnTo>
                  <a:lnTo>
                    <a:pt x="1025092" y="29492"/>
                  </a:lnTo>
                  <a:lnTo>
                    <a:pt x="1021056" y="47498"/>
                  </a:lnTo>
                  <a:lnTo>
                    <a:pt x="1023229" y="66435"/>
                  </a:lnTo>
                  <a:lnTo>
                    <a:pt x="1032543" y="82268"/>
                  </a:lnTo>
                  <a:lnTo>
                    <a:pt x="1044960" y="96859"/>
                  </a:lnTo>
                  <a:lnTo>
                    <a:pt x="1047134" y="104310"/>
                  </a:lnTo>
                  <a:lnTo>
                    <a:pt x="1044960" y="118901"/>
                  </a:lnTo>
                  <a:lnTo>
                    <a:pt x="1044960" y="135665"/>
                  </a:lnTo>
                  <a:lnTo>
                    <a:pt x="1044960" y="150256"/>
                  </a:lnTo>
                  <a:lnTo>
                    <a:pt x="1032543" y="150256"/>
                  </a:lnTo>
                  <a:lnTo>
                    <a:pt x="1032543" y="153360"/>
                  </a:lnTo>
                  <a:lnTo>
                    <a:pt x="1030369" y="159569"/>
                  </a:lnTo>
                  <a:lnTo>
                    <a:pt x="1030369" y="162674"/>
                  </a:lnTo>
                  <a:lnTo>
                    <a:pt x="1028196" y="170124"/>
                  </a:lnTo>
                  <a:lnTo>
                    <a:pt x="1019814" y="153360"/>
                  </a:lnTo>
                  <a:lnTo>
                    <a:pt x="1012674" y="137528"/>
                  </a:lnTo>
                  <a:lnTo>
                    <a:pt x="988770" y="137528"/>
                  </a:lnTo>
                  <a:lnTo>
                    <a:pt x="988770" y="150256"/>
                  </a:lnTo>
                  <a:lnTo>
                    <a:pt x="986597" y="152429"/>
                  </a:lnTo>
                  <a:lnTo>
                    <a:pt x="984424" y="153360"/>
                  </a:lnTo>
                  <a:lnTo>
                    <a:pt x="983492" y="155533"/>
                  </a:lnTo>
                  <a:lnTo>
                    <a:pt x="981319" y="157706"/>
                  </a:lnTo>
                  <a:lnTo>
                    <a:pt x="962692" y="157706"/>
                  </a:lnTo>
                  <a:lnTo>
                    <a:pt x="950275" y="155533"/>
                  </a:lnTo>
                  <a:lnTo>
                    <a:pt x="937857" y="153360"/>
                  </a:lnTo>
                  <a:lnTo>
                    <a:pt x="925439" y="150256"/>
                  </a:lnTo>
                  <a:lnTo>
                    <a:pt x="905570" y="150256"/>
                  </a:lnTo>
                  <a:lnTo>
                    <a:pt x="901535" y="142805"/>
                  </a:lnTo>
                  <a:lnTo>
                    <a:pt x="898430" y="139701"/>
                  </a:lnTo>
                  <a:lnTo>
                    <a:pt x="894394" y="133492"/>
                  </a:lnTo>
                  <a:lnTo>
                    <a:pt x="889117" y="130387"/>
                  </a:lnTo>
                  <a:lnTo>
                    <a:pt x="889117" y="117659"/>
                  </a:lnTo>
                  <a:lnTo>
                    <a:pt x="842239" y="122937"/>
                  </a:lnTo>
                  <a:lnTo>
                    <a:pt x="842239" y="126041"/>
                  </a:lnTo>
                  <a:lnTo>
                    <a:pt x="838204" y="126041"/>
                  </a:lnTo>
                  <a:lnTo>
                    <a:pt x="838204" y="132250"/>
                  </a:lnTo>
                  <a:lnTo>
                    <a:pt x="840377" y="135354"/>
                  </a:lnTo>
                  <a:lnTo>
                    <a:pt x="842550" y="139701"/>
                  </a:lnTo>
                  <a:lnTo>
                    <a:pt x="843481" y="140632"/>
                  </a:lnTo>
                  <a:lnTo>
                    <a:pt x="845654" y="145910"/>
                  </a:lnTo>
                  <a:lnTo>
                    <a:pt x="877941" y="145910"/>
                  </a:lnTo>
                  <a:lnTo>
                    <a:pt x="877941" y="150256"/>
                  </a:lnTo>
                  <a:lnTo>
                    <a:pt x="870800" y="152429"/>
                  </a:lnTo>
                  <a:lnTo>
                    <a:pt x="865523" y="153360"/>
                  </a:lnTo>
                  <a:lnTo>
                    <a:pt x="858383" y="153360"/>
                  </a:lnTo>
                  <a:lnTo>
                    <a:pt x="849069" y="153360"/>
                  </a:lnTo>
                  <a:lnTo>
                    <a:pt x="849069" y="189993"/>
                  </a:lnTo>
                  <a:lnTo>
                    <a:pt x="840687" y="179438"/>
                  </a:lnTo>
                  <a:lnTo>
                    <a:pt x="831374" y="167951"/>
                  </a:lnTo>
                  <a:lnTo>
                    <a:pt x="822060" y="157396"/>
                  </a:lnTo>
                  <a:lnTo>
                    <a:pt x="813678" y="155223"/>
                  </a:lnTo>
                  <a:lnTo>
                    <a:pt x="799087" y="155223"/>
                  </a:lnTo>
                  <a:lnTo>
                    <a:pt x="782323" y="155223"/>
                  </a:lnTo>
                  <a:lnTo>
                    <a:pt x="765559" y="153050"/>
                  </a:lnTo>
                  <a:lnTo>
                    <a:pt x="753141" y="153050"/>
                  </a:lnTo>
                  <a:lnTo>
                    <a:pt x="755315" y="149945"/>
                  </a:lnTo>
                  <a:lnTo>
                    <a:pt x="756246" y="147772"/>
                  </a:lnTo>
                  <a:lnTo>
                    <a:pt x="756246" y="145599"/>
                  </a:lnTo>
                  <a:lnTo>
                    <a:pt x="758419" y="144668"/>
                  </a:lnTo>
                  <a:lnTo>
                    <a:pt x="762455" y="142495"/>
                  </a:lnTo>
                  <a:lnTo>
                    <a:pt x="765559" y="140321"/>
                  </a:lnTo>
                  <a:lnTo>
                    <a:pt x="763386" y="137217"/>
                  </a:lnTo>
                  <a:lnTo>
                    <a:pt x="760282" y="129766"/>
                  </a:lnTo>
                  <a:lnTo>
                    <a:pt x="756246" y="124489"/>
                  </a:lnTo>
                  <a:lnTo>
                    <a:pt x="753141" y="120143"/>
                  </a:lnTo>
                  <a:lnTo>
                    <a:pt x="749106" y="117038"/>
                  </a:lnTo>
                  <a:lnTo>
                    <a:pt x="746001" y="117038"/>
                  </a:lnTo>
                  <a:lnTo>
                    <a:pt x="742897" y="117969"/>
                  </a:lnTo>
                  <a:lnTo>
                    <a:pt x="736688" y="120143"/>
                  </a:lnTo>
                  <a:lnTo>
                    <a:pt x="733583" y="122316"/>
                  </a:lnTo>
                  <a:lnTo>
                    <a:pt x="728306" y="122316"/>
                  </a:lnTo>
                  <a:lnTo>
                    <a:pt x="722097" y="122316"/>
                  </a:lnTo>
                  <a:lnTo>
                    <a:pt x="706575" y="110829"/>
                  </a:lnTo>
                  <a:lnTo>
                    <a:pt x="689811" y="98101"/>
                  </a:lnTo>
                  <a:lnTo>
                    <a:pt x="673046" y="85373"/>
                  </a:lnTo>
                  <a:lnTo>
                    <a:pt x="653178" y="80095"/>
                  </a:lnTo>
                  <a:lnTo>
                    <a:pt x="649142" y="81026"/>
                  </a:lnTo>
                  <a:lnTo>
                    <a:pt x="643865" y="83199"/>
                  </a:lnTo>
                  <a:lnTo>
                    <a:pt x="640760" y="87546"/>
                  </a:lnTo>
                  <a:lnTo>
                    <a:pt x="635482" y="90650"/>
                  </a:lnTo>
                  <a:lnTo>
                    <a:pt x="629274" y="92823"/>
                  </a:lnTo>
                  <a:lnTo>
                    <a:pt x="628342" y="88477"/>
                  </a:lnTo>
                  <a:lnTo>
                    <a:pt x="626169" y="85373"/>
                  </a:lnTo>
                  <a:lnTo>
                    <a:pt x="622133" y="80095"/>
                  </a:lnTo>
                  <a:lnTo>
                    <a:pt x="621202" y="80095"/>
                  </a:lnTo>
                  <a:lnTo>
                    <a:pt x="617166" y="80095"/>
                  </a:lnTo>
                  <a:lnTo>
                    <a:pt x="614993" y="81026"/>
                  </a:lnTo>
                  <a:lnTo>
                    <a:pt x="611889" y="83199"/>
                  </a:lnTo>
                  <a:lnTo>
                    <a:pt x="609715" y="85373"/>
                  </a:lnTo>
                  <a:lnTo>
                    <a:pt x="606611" y="88477"/>
                  </a:lnTo>
                  <a:lnTo>
                    <a:pt x="592951" y="85373"/>
                  </a:lnTo>
                  <a:lnTo>
                    <a:pt x="584569" y="77922"/>
                  </a:lnTo>
                  <a:lnTo>
                    <a:pt x="578360" y="68609"/>
                  </a:lnTo>
                  <a:lnTo>
                    <a:pt x="573083" y="55880"/>
                  </a:lnTo>
                  <a:lnTo>
                    <a:pt x="569978" y="58985"/>
                  </a:lnTo>
                  <a:lnTo>
                    <a:pt x="565943" y="65194"/>
                  </a:lnTo>
                  <a:lnTo>
                    <a:pt x="563770" y="70471"/>
                  </a:lnTo>
                  <a:lnTo>
                    <a:pt x="562838" y="75749"/>
                  </a:lnTo>
                  <a:lnTo>
                    <a:pt x="546074" y="77922"/>
                  </a:lnTo>
                  <a:lnTo>
                    <a:pt x="533656" y="77922"/>
                  </a:lnTo>
                  <a:lnTo>
                    <a:pt x="521238" y="80095"/>
                  </a:lnTo>
                  <a:lnTo>
                    <a:pt x="511925" y="85373"/>
                  </a:lnTo>
                  <a:lnTo>
                    <a:pt x="502612" y="95928"/>
                  </a:lnTo>
                  <a:lnTo>
                    <a:pt x="482743" y="92823"/>
                  </a:lnTo>
                  <a:lnTo>
                    <a:pt x="482743" y="85373"/>
                  </a:lnTo>
                  <a:lnTo>
                    <a:pt x="504474" y="76059"/>
                  </a:lnTo>
                  <a:lnTo>
                    <a:pt x="524343" y="63331"/>
                  </a:lnTo>
                  <a:lnTo>
                    <a:pt x="542970" y="48740"/>
                  </a:lnTo>
                  <a:lnTo>
                    <a:pt x="549179" y="48740"/>
                  </a:lnTo>
                  <a:lnTo>
                    <a:pt x="546074" y="46567"/>
                  </a:lnTo>
                  <a:lnTo>
                    <a:pt x="542970" y="44394"/>
                  </a:lnTo>
                  <a:lnTo>
                    <a:pt x="536761" y="43462"/>
                  </a:lnTo>
                  <a:lnTo>
                    <a:pt x="533656" y="41289"/>
                  </a:lnTo>
                  <a:lnTo>
                    <a:pt x="516892" y="44394"/>
                  </a:lnTo>
                  <a:lnTo>
                    <a:pt x="504474" y="50603"/>
                  </a:lnTo>
                  <a:lnTo>
                    <a:pt x="492988" y="58985"/>
                  </a:lnTo>
                  <a:lnTo>
                    <a:pt x="482433" y="66435"/>
                  </a:lnTo>
                  <a:lnTo>
                    <a:pt x="470015" y="73886"/>
                  </a:lnTo>
                  <a:lnTo>
                    <a:pt x="455424" y="78232"/>
                  </a:lnTo>
                  <a:lnTo>
                    <a:pt x="433693" y="80405"/>
                  </a:lnTo>
                  <a:lnTo>
                    <a:pt x="436797" y="88788"/>
                  </a:lnTo>
                  <a:lnTo>
                    <a:pt x="443006" y="96238"/>
                  </a:lnTo>
                  <a:lnTo>
                    <a:pt x="448284" y="103689"/>
                  </a:lnTo>
                  <a:lnTo>
                    <a:pt x="453561" y="109898"/>
                  </a:lnTo>
                  <a:lnTo>
                    <a:pt x="453561" y="117349"/>
                  </a:lnTo>
                  <a:lnTo>
                    <a:pt x="429657" y="113002"/>
                  </a:lnTo>
                  <a:lnTo>
                    <a:pt x="409788" y="102447"/>
                  </a:lnTo>
                  <a:lnTo>
                    <a:pt x="392093" y="90961"/>
                  </a:lnTo>
                  <a:lnTo>
                    <a:pt x="373466" y="78232"/>
                  </a:lnTo>
                  <a:lnTo>
                    <a:pt x="353598" y="68919"/>
                  </a:lnTo>
                  <a:lnTo>
                    <a:pt x="322243" y="73265"/>
                  </a:lnTo>
                  <a:lnTo>
                    <a:pt x="307652" y="68919"/>
                  </a:lnTo>
                  <a:lnTo>
                    <a:pt x="293061" y="61468"/>
                  </a:lnTo>
                  <a:lnTo>
                    <a:pt x="277539" y="56191"/>
                  </a:lnTo>
                  <a:lnTo>
                    <a:pt x="266052" y="51844"/>
                  </a:lnTo>
                  <a:lnTo>
                    <a:pt x="262948" y="51844"/>
                  </a:lnTo>
                  <a:lnTo>
                    <a:pt x="256739" y="54018"/>
                  </a:lnTo>
                  <a:lnTo>
                    <a:pt x="253634" y="56191"/>
                  </a:lnTo>
                  <a:lnTo>
                    <a:pt x="249598" y="56191"/>
                  </a:lnTo>
                  <a:lnTo>
                    <a:pt x="244321" y="58364"/>
                  </a:lnTo>
                  <a:lnTo>
                    <a:pt x="239043" y="56191"/>
                  </a:lnTo>
                  <a:lnTo>
                    <a:pt x="233766" y="54018"/>
                  </a:lnTo>
                  <a:lnTo>
                    <a:pt x="229730" y="50913"/>
                  </a:lnTo>
                  <a:lnTo>
                    <a:pt x="226625" y="46567"/>
                  </a:lnTo>
                  <a:lnTo>
                    <a:pt x="221348" y="41289"/>
                  </a:lnTo>
                  <a:lnTo>
                    <a:pt x="217312" y="38185"/>
                  </a:lnTo>
                  <a:lnTo>
                    <a:pt x="214208" y="36012"/>
                  </a:lnTo>
                  <a:lnTo>
                    <a:pt x="210172" y="36012"/>
                  </a:lnTo>
                  <a:lnTo>
                    <a:pt x="207067" y="36012"/>
                  </a:lnTo>
                  <a:lnTo>
                    <a:pt x="203032" y="38185"/>
                  </a:lnTo>
                  <a:lnTo>
                    <a:pt x="199927" y="39116"/>
                  </a:lnTo>
                  <a:lnTo>
                    <a:pt x="195891" y="39116"/>
                  </a:lnTo>
                  <a:lnTo>
                    <a:pt x="190614" y="39116"/>
                  </a:lnTo>
                  <a:lnTo>
                    <a:pt x="186578" y="36012"/>
                  </a:lnTo>
                  <a:lnTo>
                    <a:pt x="183473" y="31665"/>
                  </a:lnTo>
                  <a:lnTo>
                    <a:pt x="181300" y="30734"/>
                  </a:lnTo>
                  <a:lnTo>
                    <a:pt x="181300" y="26388"/>
                  </a:lnTo>
                  <a:lnTo>
                    <a:pt x="179127" y="24215"/>
                  </a:lnTo>
                  <a:lnTo>
                    <a:pt x="179127" y="21110"/>
                  </a:lnTo>
                  <a:lnTo>
                    <a:pt x="176023" y="18937"/>
                  </a:lnTo>
                  <a:lnTo>
                    <a:pt x="170745" y="15833"/>
                  </a:lnTo>
                  <a:lnTo>
                    <a:pt x="153981" y="26388"/>
                  </a:lnTo>
                  <a:lnTo>
                    <a:pt x="137217" y="33839"/>
                  </a:lnTo>
                  <a:lnTo>
                    <a:pt x="117348" y="39116"/>
                  </a:lnTo>
                  <a:lnTo>
                    <a:pt x="99653" y="48430"/>
                  </a:lnTo>
                  <a:lnTo>
                    <a:pt x="85993" y="58985"/>
                  </a:lnTo>
                  <a:lnTo>
                    <a:pt x="82889" y="70471"/>
                  </a:lnTo>
                  <a:lnTo>
                    <a:pt x="78853" y="83199"/>
                  </a:lnTo>
                  <a:lnTo>
                    <a:pt x="73576" y="95928"/>
                  </a:lnTo>
                  <a:lnTo>
                    <a:pt x="56812" y="105241"/>
                  </a:lnTo>
                  <a:lnTo>
                    <a:pt x="36012" y="107414"/>
                  </a:lnTo>
                  <a:lnTo>
                    <a:pt x="14281" y="105241"/>
                  </a:lnTo>
                  <a:lnTo>
                    <a:pt x="12107" y="110519"/>
                  </a:lnTo>
                  <a:lnTo>
                    <a:pt x="9934" y="116728"/>
                  </a:lnTo>
                  <a:lnTo>
                    <a:pt x="6830" y="122005"/>
                  </a:lnTo>
                  <a:lnTo>
                    <a:pt x="15212" y="138769"/>
                  </a:lnTo>
                  <a:lnTo>
                    <a:pt x="29803" y="149324"/>
                  </a:lnTo>
                  <a:lnTo>
                    <a:pt x="46567" y="159880"/>
                  </a:lnTo>
                  <a:lnTo>
                    <a:pt x="61158" y="171366"/>
                  </a:lnTo>
                  <a:lnTo>
                    <a:pt x="73576" y="185957"/>
                  </a:lnTo>
                  <a:lnTo>
                    <a:pt x="77611" y="191235"/>
                  </a:lnTo>
                  <a:lnTo>
                    <a:pt x="78543" y="196512"/>
                  </a:lnTo>
                  <a:lnTo>
                    <a:pt x="80716" y="202721"/>
                  </a:lnTo>
                  <a:lnTo>
                    <a:pt x="82889" y="207999"/>
                  </a:lnTo>
                  <a:lnTo>
                    <a:pt x="85993" y="213276"/>
                  </a:lnTo>
                  <a:lnTo>
                    <a:pt x="85993" y="220727"/>
                  </a:lnTo>
                  <a:lnTo>
                    <a:pt x="73576" y="226005"/>
                  </a:lnTo>
                  <a:lnTo>
                    <a:pt x="70471" y="220727"/>
                  </a:lnTo>
                  <a:lnTo>
                    <a:pt x="64262" y="215449"/>
                  </a:lnTo>
                  <a:lnTo>
                    <a:pt x="58985" y="211103"/>
                  </a:lnTo>
                  <a:lnTo>
                    <a:pt x="53707" y="205826"/>
                  </a:lnTo>
                  <a:lnTo>
                    <a:pt x="49671" y="205826"/>
                  </a:lnTo>
                  <a:lnTo>
                    <a:pt x="48740" y="205826"/>
                  </a:lnTo>
                  <a:lnTo>
                    <a:pt x="46567" y="207999"/>
                  </a:lnTo>
                  <a:lnTo>
                    <a:pt x="44394" y="207999"/>
                  </a:lnTo>
                  <a:lnTo>
                    <a:pt x="43462" y="210172"/>
                  </a:lnTo>
                  <a:lnTo>
                    <a:pt x="26698" y="210172"/>
                  </a:lnTo>
                  <a:lnTo>
                    <a:pt x="28871" y="213276"/>
                  </a:lnTo>
                  <a:lnTo>
                    <a:pt x="28871" y="215449"/>
                  </a:lnTo>
                  <a:lnTo>
                    <a:pt x="29803" y="217623"/>
                  </a:lnTo>
                  <a:lnTo>
                    <a:pt x="26698" y="220727"/>
                  </a:lnTo>
                  <a:lnTo>
                    <a:pt x="22663" y="225073"/>
                  </a:lnTo>
                  <a:lnTo>
                    <a:pt x="19558" y="225073"/>
                  </a:lnTo>
                  <a:lnTo>
                    <a:pt x="15522" y="226005"/>
                  </a:lnTo>
                  <a:lnTo>
                    <a:pt x="10245" y="228178"/>
                  </a:lnTo>
                  <a:lnTo>
                    <a:pt x="7140" y="230351"/>
                  </a:lnTo>
                  <a:lnTo>
                    <a:pt x="0" y="230351"/>
                  </a:lnTo>
                  <a:lnTo>
                    <a:pt x="3104" y="257670"/>
                  </a:lnTo>
                  <a:lnTo>
                    <a:pt x="17695" y="265121"/>
                  </a:lnTo>
                  <a:lnTo>
                    <a:pt x="36322" y="268225"/>
                  </a:lnTo>
                  <a:lnTo>
                    <a:pt x="51844" y="274434"/>
                  </a:lnTo>
                  <a:lnTo>
                    <a:pt x="63331" y="277539"/>
                  </a:lnTo>
                  <a:lnTo>
                    <a:pt x="68609" y="277539"/>
                  </a:lnTo>
                  <a:lnTo>
                    <a:pt x="71713" y="275365"/>
                  </a:lnTo>
                  <a:lnTo>
                    <a:pt x="75749" y="274434"/>
                  </a:lnTo>
                  <a:lnTo>
                    <a:pt x="77922" y="272261"/>
                  </a:lnTo>
                  <a:lnTo>
                    <a:pt x="78853" y="270088"/>
                  </a:lnTo>
                  <a:lnTo>
                    <a:pt x="82889" y="266983"/>
                  </a:lnTo>
                  <a:lnTo>
                    <a:pt x="97790" y="266983"/>
                  </a:lnTo>
                  <a:lnTo>
                    <a:pt x="95617" y="267915"/>
                  </a:lnTo>
                  <a:lnTo>
                    <a:pt x="95617" y="270088"/>
                  </a:lnTo>
                  <a:lnTo>
                    <a:pt x="95617" y="272261"/>
                  </a:lnTo>
                  <a:lnTo>
                    <a:pt x="93444" y="272261"/>
                  </a:lnTo>
                  <a:lnTo>
                    <a:pt x="91271" y="274434"/>
                  </a:lnTo>
                  <a:lnTo>
                    <a:pt x="91271" y="292440"/>
                  </a:lnTo>
                  <a:lnTo>
                    <a:pt x="85993" y="303926"/>
                  </a:lnTo>
                  <a:lnTo>
                    <a:pt x="78853" y="311377"/>
                  </a:lnTo>
                  <a:lnTo>
                    <a:pt x="68298" y="316655"/>
                  </a:lnTo>
                  <a:lnTo>
                    <a:pt x="56812" y="319759"/>
                  </a:lnTo>
                  <a:lnTo>
                    <a:pt x="44394" y="327210"/>
                  </a:lnTo>
                  <a:lnTo>
                    <a:pt x="37253" y="336523"/>
                  </a:lnTo>
                  <a:lnTo>
                    <a:pt x="31976" y="347078"/>
                  </a:lnTo>
                  <a:lnTo>
                    <a:pt x="26698" y="360738"/>
                  </a:lnTo>
                  <a:lnTo>
                    <a:pt x="20489" y="371293"/>
                  </a:lnTo>
                  <a:lnTo>
                    <a:pt x="31976" y="391162"/>
                  </a:lnTo>
                  <a:lnTo>
                    <a:pt x="46567" y="410099"/>
                  </a:lnTo>
                  <a:lnTo>
                    <a:pt x="64262" y="422827"/>
                  </a:lnTo>
                  <a:lnTo>
                    <a:pt x="66435" y="425000"/>
                  </a:lnTo>
                  <a:lnTo>
                    <a:pt x="69540" y="425000"/>
                  </a:lnTo>
                  <a:lnTo>
                    <a:pt x="71713" y="425000"/>
                  </a:lnTo>
                  <a:lnTo>
                    <a:pt x="73886" y="422827"/>
                  </a:lnTo>
                  <a:lnTo>
                    <a:pt x="76991" y="419723"/>
                  </a:lnTo>
                  <a:lnTo>
                    <a:pt x="81026" y="430278"/>
                  </a:lnTo>
                  <a:lnTo>
                    <a:pt x="86304" y="444869"/>
                  </a:lnTo>
                  <a:lnTo>
                    <a:pt x="88477" y="455424"/>
                  </a:lnTo>
                  <a:lnTo>
                    <a:pt x="93755" y="455424"/>
                  </a:lnTo>
                  <a:lnTo>
                    <a:pt x="97790" y="455734"/>
                  </a:lnTo>
                  <a:lnTo>
                    <a:pt x="98722" y="455734"/>
                  </a:lnTo>
                  <a:lnTo>
                    <a:pt x="100895" y="453561"/>
                  </a:lnTo>
                  <a:lnTo>
                    <a:pt x="103068" y="451388"/>
                  </a:lnTo>
                  <a:lnTo>
                    <a:pt x="105241" y="449215"/>
                  </a:lnTo>
                  <a:lnTo>
                    <a:pt x="108346" y="451388"/>
                  </a:lnTo>
                  <a:lnTo>
                    <a:pt x="110208" y="451388"/>
                  </a:lnTo>
                  <a:lnTo>
                    <a:pt x="112381" y="453561"/>
                  </a:lnTo>
                  <a:lnTo>
                    <a:pt x="112381" y="456666"/>
                  </a:lnTo>
                  <a:lnTo>
                    <a:pt x="112381" y="461012"/>
                  </a:lnTo>
                  <a:lnTo>
                    <a:pt x="124799" y="456666"/>
                  </a:lnTo>
                  <a:lnTo>
                    <a:pt x="134113" y="453561"/>
                  </a:lnTo>
                  <a:lnTo>
                    <a:pt x="147772" y="449215"/>
                  </a:lnTo>
                  <a:lnTo>
                    <a:pt x="144668" y="471257"/>
                  </a:lnTo>
                  <a:lnTo>
                    <a:pt x="135354" y="488021"/>
                  </a:lnTo>
                  <a:lnTo>
                    <a:pt x="122937" y="502612"/>
                  </a:lnTo>
                  <a:lnTo>
                    <a:pt x="106172" y="515340"/>
                  </a:lnTo>
                  <a:lnTo>
                    <a:pt x="88477" y="527137"/>
                  </a:lnTo>
                  <a:lnTo>
                    <a:pt x="69850" y="537692"/>
                  </a:lnTo>
                  <a:lnTo>
                    <a:pt x="54328" y="549179"/>
                  </a:lnTo>
                  <a:lnTo>
                    <a:pt x="41910" y="561907"/>
                  </a:lnTo>
                  <a:lnTo>
                    <a:pt x="37874" y="561907"/>
                  </a:lnTo>
                  <a:lnTo>
                    <a:pt x="37874" y="565011"/>
                  </a:lnTo>
                  <a:lnTo>
                    <a:pt x="48430" y="561907"/>
                  </a:lnTo>
                  <a:lnTo>
                    <a:pt x="65194" y="554456"/>
                  </a:lnTo>
                  <a:lnTo>
                    <a:pt x="86925" y="543901"/>
                  </a:lnTo>
                  <a:lnTo>
                    <a:pt x="108656" y="530241"/>
                  </a:lnTo>
                  <a:lnTo>
                    <a:pt x="130387" y="515650"/>
                  </a:lnTo>
                  <a:lnTo>
                    <a:pt x="152118" y="502922"/>
                  </a:lnTo>
                  <a:lnTo>
                    <a:pt x="169814" y="492367"/>
                  </a:lnTo>
                  <a:lnTo>
                    <a:pt x="184405" y="480881"/>
                  </a:lnTo>
                  <a:lnTo>
                    <a:pt x="191545" y="473430"/>
                  </a:lnTo>
                  <a:lnTo>
                    <a:pt x="203032" y="456666"/>
                  </a:lnTo>
                  <a:lnTo>
                    <a:pt x="210172" y="438660"/>
                  </a:lnTo>
                  <a:lnTo>
                    <a:pt x="215449" y="421896"/>
                  </a:lnTo>
                  <a:lnTo>
                    <a:pt x="222590" y="406063"/>
                  </a:lnTo>
                  <a:lnTo>
                    <a:pt x="234076" y="391472"/>
                  </a:lnTo>
                  <a:lnTo>
                    <a:pt x="247736" y="379986"/>
                  </a:lnTo>
                  <a:lnTo>
                    <a:pt x="247736" y="376881"/>
                  </a:lnTo>
                  <a:lnTo>
                    <a:pt x="257049" y="376881"/>
                  </a:lnTo>
                  <a:lnTo>
                    <a:pt x="247736" y="392714"/>
                  </a:lnTo>
                  <a:lnTo>
                    <a:pt x="237181" y="407305"/>
                  </a:lnTo>
                  <a:lnTo>
                    <a:pt x="230040" y="424069"/>
                  </a:lnTo>
                  <a:lnTo>
                    <a:pt x="224763" y="440833"/>
                  </a:lnTo>
                  <a:lnTo>
                    <a:pt x="246494" y="435555"/>
                  </a:lnTo>
                  <a:lnTo>
                    <a:pt x="262016" y="426242"/>
                  </a:lnTo>
                  <a:lnTo>
                    <a:pt x="280643" y="416929"/>
                  </a:lnTo>
                  <a:lnTo>
                    <a:pt x="280643" y="392714"/>
                  </a:lnTo>
                  <a:lnTo>
                    <a:pt x="297407" y="394887"/>
                  </a:lnTo>
                  <a:lnTo>
                    <a:pt x="307962" y="400165"/>
                  </a:lnTo>
                  <a:lnTo>
                    <a:pt x="317276" y="407615"/>
                  </a:lnTo>
                  <a:lnTo>
                    <a:pt x="327831" y="413824"/>
                  </a:lnTo>
                  <a:lnTo>
                    <a:pt x="361048" y="413824"/>
                  </a:lnTo>
                  <a:lnTo>
                    <a:pt x="376571" y="422206"/>
                  </a:lnTo>
                  <a:lnTo>
                    <a:pt x="393335" y="436797"/>
                  </a:lnTo>
                  <a:lnTo>
                    <a:pt x="407926" y="449526"/>
                  </a:lnTo>
                  <a:lnTo>
                    <a:pt x="427794" y="458839"/>
                  </a:lnTo>
                  <a:lnTo>
                    <a:pt x="451699" y="464117"/>
                  </a:lnTo>
                  <a:lnTo>
                    <a:pt x="471567" y="473430"/>
                  </a:lnTo>
                  <a:lnTo>
                    <a:pt x="486158" y="486158"/>
                  </a:lnTo>
                  <a:lnTo>
                    <a:pt x="498576" y="502922"/>
                  </a:lnTo>
                  <a:lnTo>
                    <a:pt x="507889" y="519686"/>
                  </a:lnTo>
                  <a:lnTo>
                    <a:pt x="519376" y="536450"/>
                  </a:lnTo>
                  <a:lnTo>
                    <a:pt x="531794" y="550110"/>
                  </a:lnTo>
                  <a:lnTo>
                    <a:pt x="527758" y="574325"/>
                  </a:lnTo>
                  <a:lnTo>
                    <a:pt x="539244" y="579602"/>
                  </a:lnTo>
                  <a:lnTo>
                    <a:pt x="546385" y="588916"/>
                  </a:lnTo>
                  <a:lnTo>
                    <a:pt x="551662" y="600402"/>
                  </a:lnTo>
                  <a:lnTo>
                    <a:pt x="554767" y="613131"/>
                  </a:lnTo>
                  <a:lnTo>
                    <a:pt x="560976" y="625859"/>
                  </a:lnTo>
                  <a:lnTo>
                    <a:pt x="568116" y="637345"/>
                  </a:lnTo>
                  <a:lnTo>
                    <a:pt x="576498" y="645727"/>
                  </a:lnTo>
                  <a:lnTo>
                    <a:pt x="591089" y="651005"/>
                  </a:lnTo>
                  <a:lnTo>
                    <a:pt x="587984" y="653178"/>
                  </a:lnTo>
                  <a:lnTo>
                    <a:pt x="583949" y="653178"/>
                  </a:lnTo>
                  <a:lnTo>
                    <a:pt x="580844" y="653178"/>
                  </a:lnTo>
                  <a:lnTo>
                    <a:pt x="576808" y="651005"/>
                  </a:lnTo>
                  <a:lnTo>
                    <a:pt x="568426" y="651005"/>
                  </a:lnTo>
                  <a:lnTo>
                    <a:pt x="576808" y="669942"/>
                  </a:lnTo>
                  <a:lnTo>
                    <a:pt x="588295" y="686706"/>
                  </a:lnTo>
                  <a:lnTo>
                    <a:pt x="600713" y="702539"/>
                  </a:lnTo>
                  <a:lnTo>
                    <a:pt x="604748" y="704712"/>
                  </a:lnTo>
                  <a:lnTo>
                    <a:pt x="605680" y="704712"/>
                  </a:lnTo>
                  <a:lnTo>
                    <a:pt x="605680" y="706885"/>
                  </a:lnTo>
                  <a:lnTo>
                    <a:pt x="607853" y="706885"/>
                  </a:lnTo>
                  <a:lnTo>
                    <a:pt x="613130" y="706885"/>
                  </a:lnTo>
                  <a:lnTo>
                    <a:pt x="619339" y="706885"/>
                  </a:lnTo>
                  <a:lnTo>
                    <a:pt x="620271" y="704712"/>
                  </a:lnTo>
                  <a:lnTo>
                    <a:pt x="624306" y="702539"/>
                  </a:lnTo>
                  <a:lnTo>
                    <a:pt x="626480" y="701608"/>
                  </a:lnTo>
                  <a:lnTo>
                    <a:pt x="626480" y="699434"/>
                  </a:lnTo>
                  <a:lnTo>
                    <a:pt x="627411" y="699434"/>
                  </a:lnTo>
                  <a:lnTo>
                    <a:pt x="627411" y="695088"/>
                  </a:lnTo>
                  <a:lnTo>
                    <a:pt x="622133" y="687638"/>
                  </a:lnTo>
                  <a:lnTo>
                    <a:pt x="614993" y="682360"/>
                  </a:lnTo>
                  <a:lnTo>
                    <a:pt x="607853" y="677082"/>
                  </a:lnTo>
                  <a:lnTo>
                    <a:pt x="600713" y="671805"/>
                  </a:lnTo>
                  <a:lnTo>
                    <a:pt x="600713" y="662491"/>
                  </a:lnTo>
                  <a:lnTo>
                    <a:pt x="617477" y="673047"/>
                  </a:lnTo>
                  <a:lnTo>
                    <a:pt x="632068" y="687638"/>
                  </a:lnTo>
                  <a:lnTo>
                    <a:pt x="644485" y="702228"/>
                  </a:lnTo>
                  <a:lnTo>
                    <a:pt x="644485" y="723339"/>
                  </a:lnTo>
                  <a:lnTo>
                    <a:pt x="642312" y="718992"/>
                  </a:lnTo>
                  <a:lnTo>
                    <a:pt x="639208" y="715888"/>
                  </a:lnTo>
                  <a:lnTo>
                    <a:pt x="637035" y="711542"/>
                  </a:lnTo>
                  <a:lnTo>
                    <a:pt x="633930" y="709369"/>
                  </a:lnTo>
                  <a:lnTo>
                    <a:pt x="629894" y="709369"/>
                  </a:lnTo>
                  <a:lnTo>
                    <a:pt x="626790" y="709369"/>
                  </a:lnTo>
                  <a:lnTo>
                    <a:pt x="622754" y="709369"/>
                  </a:lnTo>
                  <a:lnTo>
                    <a:pt x="617477" y="711542"/>
                  </a:lnTo>
                  <a:lnTo>
                    <a:pt x="615304" y="723028"/>
                  </a:lnTo>
                  <a:lnTo>
                    <a:pt x="613130" y="741034"/>
                  </a:lnTo>
                  <a:lnTo>
                    <a:pt x="613130" y="763076"/>
                  </a:lnTo>
                  <a:lnTo>
                    <a:pt x="613130" y="787291"/>
                  </a:lnTo>
                  <a:lnTo>
                    <a:pt x="613130" y="807159"/>
                  </a:lnTo>
                  <a:lnTo>
                    <a:pt x="612199" y="821750"/>
                  </a:lnTo>
                  <a:lnTo>
                    <a:pt x="612199" y="829201"/>
                  </a:lnTo>
                  <a:lnTo>
                    <a:pt x="613130" y="859624"/>
                  </a:lnTo>
                  <a:lnTo>
                    <a:pt x="617166" y="881666"/>
                  </a:lnTo>
                  <a:lnTo>
                    <a:pt x="622444" y="898430"/>
                  </a:lnTo>
                  <a:lnTo>
                    <a:pt x="629584" y="911158"/>
                  </a:lnTo>
                  <a:lnTo>
                    <a:pt x="641071" y="922645"/>
                  </a:lnTo>
                  <a:lnTo>
                    <a:pt x="651626" y="935373"/>
                  </a:lnTo>
                  <a:lnTo>
                    <a:pt x="664043" y="953379"/>
                  </a:lnTo>
                  <a:lnTo>
                    <a:pt x="669321" y="964866"/>
                  </a:lnTo>
                  <a:lnTo>
                    <a:pt x="673357" y="975421"/>
                  </a:lnTo>
                  <a:lnTo>
                    <a:pt x="680497" y="984734"/>
                  </a:lnTo>
                  <a:lnTo>
                    <a:pt x="691052" y="992185"/>
                  </a:lnTo>
                  <a:lnTo>
                    <a:pt x="704712" y="997462"/>
                  </a:lnTo>
                  <a:lnTo>
                    <a:pt x="715267" y="1003671"/>
                  </a:lnTo>
                  <a:lnTo>
                    <a:pt x="724580" y="1014226"/>
                  </a:lnTo>
                  <a:lnTo>
                    <a:pt x="731721" y="1026955"/>
                  </a:lnTo>
                  <a:lnTo>
                    <a:pt x="734825" y="1041546"/>
                  </a:lnTo>
                  <a:lnTo>
                    <a:pt x="741034" y="1054274"/>
                  </a:lnTo>
                  <a:lnTo>
                    <a:pt x="747243" y="1065761"/>
                  </a:lnTo>
                  <a:lnTo>
                    <a:pt x="760903" y="1075074"/>
                  </a:lnTo>
                  <a:lnTo>
                    <a:pt x="758729" y="1076005"/>
                  </a:lnTo>
                  <a:lnTo>
                    <a:pt x="758729" y="1078178"/>
                  </a:lnTo>
                  <a:lnTo>
                    <a:pt x="758729" y="1080351"/>
                  </a:lnTo>
                  <a:lnTo>
                    <a:pt x="756556" y="1080351"/>
                  </a:lnTo>
                  <a:lnTo>
                    <a:pt x="754383" y="1080351"/>
                  </a:lnTo>
                  <a:lnTo>
                    <a:pt x="751279" y="1082525"/>
                  </a:lnTo>
                  <a:lnTo>
                    <a:pt x="760592" y="1095253"/>
                  </a:lnTo>
                  <a:lnTo>
                    <a:pt x="771147" y="1102704"/>
                  </a:lnTo>
                  <a:lnTo>
                    <a:pt x="782634" y="1110154"/>
                  </a:lnTo>
                  <a:lnTo>
                    <a:pt x="791016" y="1119468"/>
                  </a:lnTo>
                  <a:lnTo>
                    <a:pt x="797225" y="1130023"/>
                  </a:lnTo>
                  <a:lnTo>
                    <a:pt x="800329" y="1142751"/>
                  </a:lnTo>
                  <a:lnTo>
                    <a:pt x="804365" y="1155479"/>
                  </a:lnTo>
                  <a:lnTo>
                    <a:pt x="809643" y="1155479"/>
                  </a:lnTo>
                  <a:lnTo>
                    <a:pt x="811816" y="1155479"/>
                  </a:lnTo>
                  <a:lnTo>
                    <a:pt x="812747" y="1155479"/>
                  </a:lnTo>
                  <a:lnTo>
                    <a:pt x="814920" y="1155479"/>
                  </a:lnTo>
                  <a:lnTo>
                    <a:pt x="817093" y="1155479"/>
                  </a:lnTo>
                  <a:lnTo>
                    <a:pt x="820198" y="1155479"/>
                  </a:lnTo>
                  <a:lnTo>
                    <a:pt x="822371" y="1159826"/>
                  </a:lnTo>
                  <a:lnTo>
                    <a:pt x="822371" y="1162930"/>
                  </a:lnTo>
                  <a:lnTo>
                    <a:pt x="824544" y="1169139"/>
                  </a:lnTo>
                  <a:lnTo>
                    <a:pt x="824544" y="1176590"/>
                  </a:lnTo>
                  <a:lnTo>
                    <a:pt x="827648" y="1174417"/>
                  </a:lnTo>
                  <a:lnTo>
                    <a:pt x="827648" y="1172243"/>
                  </a:lnTo>
                  <a:lnTo>
                    <a:pt x="829822" y="1170070"/>
                  </a:lnTo>
                  <a:lnTo>
                    <a:pt x="831995" y="1166966"/>
                  </a:lnTo>
                  <a:lnTo>
                    <a:pt x="831995" y="1159515"/>
                  </a:lnTo>
                  <a:lnTo>
                    <a:pt x="827959" y="1148960"/>
                  </a:lnTo>
                  <a:lnTo>
                    <a:pt x="819577" y="1132196"/>
                  </a:lnTo>
                  <a:lnTo>
                    <a:pt x="808090" y="1113259"/>
                  </a:lnTo>
                  <a:lnTo>
                    <a:pt x="797535" y="1095253"/>
                  </a:lnTo>
                  <a:lnTo>
                    <a:pt x="783876" y="1076316"/>
                  </a:lnTo>
                  <a:lnTo>
                    <a:pt x="773320" y="1061725"/>
                  </a:lnTo>
                  <a:lnTo>
                    <a:pt x="761834" y="1048996"/>
                  </a:lnTo>
                  <a:lnTo>
                    <a:pt x="756556" y="1041546"/>
                  </a:lnTo>
                  <a:lnTo>
                    <a:pt x="756556" y="1021677"/>
                  </a:lnTo>
                  <a:lnTo>
                    <a:pt x="760592" y="1023850"/>
                  </a:lnTo>
                  <a:lnTo>
                    <a:pt x="763697" y="1026955"/>
                  </a:lnTo>
                  <a:lnTo>
                    <a:pt x="767732" y="1031301"/>
                  </a:lnTo>
                  <a:lnTo>
                    <a:pt x="776114" y="1036578"/>
                  </a:lnTo>
                  <a:lnTo>
                    <a:pt x="782323" y="1048065"/>
                  </a:lnTo>
                  <a:lnTo>
                    <a:pt x="785428" y="1058620"/>
                  </a:lnTo>
                  <a:lnTo>
                    <a:pt x="789464" y="1069175"/>
                  </a:lnTo>
                  <a:lnTo>
                    <a:pt x="796604" y="1078489"/>
                  </a:lnTo>
                  <a:lnTo>
                    <a:pt x="797535" y="1080662"/>
                  </a:lnTo>
                  <a:lnTo>
                    <a:pt x="803744" y="1082835"/>
                  </a:lnTo>
                  <a:lnTo>
                    <a:pt x="806849" y="1082835"/>
                  </a:lnTo>
                  <a:lnTo>
                    <a:pt x="812126" y="1083766"/>
                  </a:lnTo>
                  <a:lnTo>
                    <a:pt x="816162" y="1085939"/>
                  </a:lnTo>
                  <a:lnTo>
                    <a:pt x="833857" y="1112327"/>
                  </a:lnTo>
                  <a:lnTo>
                    <a:pt x="852484" y="1137473"/>
                  </a:lnTo>
                  <a:lnTo>
                    <a:pt x="870179" y="1161688"/>
                  </a:lnTo>
                  <a:lnTo>
                    <a:pt x="890048" y="1183730"/>
                  </a:lnTo>
                  <a:lnTo>
                    <a:pt x="882908" y="1206703"/>
                  </a:lnTo>
                  <a:lnTo>
                    <a:pt x="886944" y="1211049"/>
                  </a:lnTo>
                  <a:lnTo>
                    <a:pt x="894084" y="1218500"/>
                  </a:lnTo>
                  <a:lnTo>
                    <a:pt x="901224" y="1227813"/>
                  </a:lnTo>
                  <a:lnTo>
                    <a:pt x="910537" y="1235264"/>
                  </a:lnTo>
                  <a:lnTo>
                    <a:pt x="915815" y="1242715"/>
                  </a:lnTo>
                  <a:lnTo>
                    <a:pt x="918919" y="1243646"/>
                  </a:lnTo>
                  <a:lnTo>
                    <a:pt x="939719" y="1240541"/>
                  </a:lnTo>
                  <a:lnTo>
                    <a:pt x="940651" y="1242715"/>
                  </a:lnTo>
                  <a:lnTo>
                    <a:pt x="944686" y="1245819"/>
                  </a:lnTo>
                  <a:lnTo>
                    <a:pt x="947791" y="1250165"/>
                  </a:lnTo>
                  <a:lnTo>
                    <a:pt x="951827" y="1253270"/>
                  </a:lnTo>
                  <a:lnTo>
                    <a:pt x="954931" y="1256374"/>
                  </a:lnTo>
                  <a:lnTo>
                    <a:pt x="978835" y="1260720"/>
                  </a:lnTo>
                  <a:lnTo>
                    <a:pt x="981940" y="1262894"/>
                  </a:lnTo>
                  <a:lnTo>
                    <a:pt x="985976" y="1265998"/>
                  </a:lnTo>
                  <a:lnTo>
                    <a:pt x="991253" y="1271276"/>
                  </a:lnTo>
                  <a:lnTo>
                    <a:pt x="995289" y="1275622"/>
                  </a:lnTo>
                  <a:lnTo>
                    <a:pt x="998394" y="1278726"/>
                  </a:lnTo>
                  <a:lnTo>
                    <a:pt x="1002429" y="1280899"/>
                  </a:lnTo>
                  <a:lnTo>
                    <a:pt x="1010811" y="1283073"/>
                  </a:lnTo>
                  <a:lnTo>
                    <a:pt x="1017952" y="1278726"/>
                  </a:lnTo>
                  <a:lnTo>
                    <a:pt x="1024161" y="1275622"/>
                  </a:lnTo>
                  <a:lnTo>
                    <a:pt x="1031301" y="1271276"/>
                  </a:lnTo>
                  <a:lnTo>
                    <a:pt x="1041856" y="1271276"/>
                  </a:lnTo>
                  <a:lnTo>
                    <a:pt x="1058620" y="1278726"/>
                  </a:lnTo>
                  <a:lnTo>
                    <a:pt x="1069175" y="1288040"/>
                  </a:lnTo>
                  <a:lnTo>
                    <a:pt x="1081593" y="1297353"/>
                  </a:lnTo>
                  <a:lnTo>
                    <a:pt x="1102393" y="1304804"/>
                  </a:lnTo>
                  <a:lnTo>
                    <a:pt x="1117915" y="1310081"/>
                  </a:lnTo>
                  <a:lnTo>
                    <a:pt x="1132506" y="1314428"/>
                  </a:lnTo>
                  <a:lnTo>
                    <a:pt x="1141820" y="1317532"/>
                  </a:lnTo>
                  <a:lnTo>
                    <a:pt x="1151133" y="1326845"/>
                  </a:lnTo>
                  <a:lnTo>
                    <a:pt x="1159515" y="1339574"/>
                  </a:lnTo>
                  <a:lnTo>
                    <a:pt x="1168828" y="1361615"/>
                  </a:lnTo>
                  <a:lnTo>
                    <a:pt x="1180315" y="1364720"/>
                  </a:lnTo>
                  <a:lnTo>
                    <a:pt x="1195837" y="1372171"/>
                  </a:lnTo>
                  <a:lnTo>
                    <a:pt x="1212601" y="1381484"/>
                  </a:lnTo>
                  <a:lnTo>
                    <a:pt x="1229365" y="1390797"/>
                  </a:lnTo>
                  <a:lnTo>
                    <a:pt x="1238679" y="1398248"/>
                  </a:lnTo>
                  <a:lnTo>
                    <a:pt x="1241783" y="1396075"/>
                  </a:lnTo>
                  <a:lnTo>
                    <a:pt x="1243956" y="1396075"/>
                  </a:lnTo>
                  <a:lnTo>
                    <a:pt x="1244888" y="1396075"/>
                  </a:lnTo>
                  <a:lnTo>
                    <a:pt x="1247061" y="1393902"/>
                  </a:lnTo>
                  <a:lnTo>
                    <a:pt x="1249234" y="1393902"/>
                  </a:lnTo>
                  <a:lnTo>
                    <a:pt x="1251407" y="1390797"/>
                  </a:lnTo>
                  <a:lnTo>
                    <a:pt x="1251407" y="1388624"/>
                  </a:lnTo>
                  <a:lnTo>
                    <a:pt x="1251407" y="1385520"/>
                  </a:lnTo>
                  <a:lnTo>
                    <a:pt x="1249234" y="1381173"/>
                  </a:lnTo>
                  <a:lnTo>
                    <a:pt x="1252338" y="1379000"/>
                  </a:lnTo>
                  <a:lnTo>
                    <a:pt x="1254511" y="1378069"/>
                  </a:lnTo>
                  <a:lnTo>
                    <a:pt x="1256684" y="1375896"/>
                  </a:lnTo>
                  <a:lnTo>
                    <a:pt x="1258858" y="1373723"/>
                  </a:lnTo>
                  <a:lnTo>
                    <a:pt x="1265998" y="1373723"/>
                  </a:lnTo>
                  <a:lnTo>
                    <a:pt x="1273138" y="1385209"/>
                  </a:lnTo>
                  <a:lnTo>
                    <a:pt x="1280278" y="1395764"/>
                  </a:lnTo>
                  <a:lnTo>
                    <a:pt x="1285556" y="1405078"/>
                  </a:lnTo>
                  <a:lnTo>
                    <a:pt x="1287729" y="1419669"/>
                  </a:lnTo>
                  <a:lnTo>
                    <a:pt x="1287729" y="1434260"/>
                  </a:lnTo>
                  <a:lnTo>
                    <a:pt x="1288660" y="1444815"/>
                  </a:lnTo>
                  <a:lnTo>
                    <a:pt x="1276243" y="1459406"/>
                  </a:lnTo>
                  <a:lnTo>
                    <a:pt x="1261652" y="1472134"/>
                  </a:lnTo>
                  <a:lnTo>
                    <a:pt x="1249234" y="1485794"/>
                  </a:lnTo>
                  <a:lnTo>
                    <a:pt x="1242094" y="1501626"/>
                  </a:lnTo>
                  <a:lnTo>
                    <a:pt x="1236816" y="1518390"/>
                  </a:lnTo>
                  <a:lnTo>
                    <a:pt x="1229676" y="1535155"/>
                  </a:lnTo>
                  <a:lnTo>
                    <a:pt x="1234953" y="1537328"/>
                  </a:lnTo>
                  <a:lnTo>
                    <a:pt x="1240231" y="1537328"/>
                  </a:lnTo>
                  <a:lnTo>
                    <a:pt x="1245508" y="1538259"/>
                  </a:lnTo>
                  <a:lnTo>
                    <a:pt x="1254822" y="1538259"/>
                  </a:lnTo>
                  <a:lnTo>
                    <a:pt x="1254822" y="1542605"/>
                  </a:lnTo>
                  <a:lnTo>
                    <a:pt x="1245508" y="1547883"/>
                  </a:lnTo>
                  <a:lnTo>
                    <a:pt x="1239300" y="1553160"/>
                  </a:lnTo>
                  <a:lnTo>
                    <a:pt x="1229986" y="1558438"/>
                  </a:lnTo>
                  <a:lnTo>
                    <a:pt x="1229986" y="1565889"/>
                  </a:lnTo>
                  <a:lnTo>
                    <a:pt x="1229986" y="1573339"/>
                  </a:lnTo>
                  <a:lnTo>
                    <a:pt x="1229986" y="1579548"/>
                  </a:lnTo>
                  <a:lnTo>
                    <a:pt x="1225950" y="1586999"/>
                  </a:lnTo>
                  <a:lnTo>
                    <a:pt x="1229986" y="1590104"/>
                  </a:lnTo>
                  <a:lnTo>
                    <a:pt x="1233091" y="1594450"/>
                  </a:lnTo>
                  <a:lnTo>
                    <a:pt x="1237126" y="1595381"/>
                  </a:lnTo>
                  <a:lnTo>
                    <a:pt x="1242404" y="1595381"/>
                  </a:lnTo>
                  <a:lnTo>
                    <a:pt x="1245508" y="1599727"/>
                  </a:lnTo>
                  <a:lnTo>
                    <a:pt x="1256995" y="1610283"/>
                  </a:lnTo>
                  <a:lnTo>
                    <a:pt x="1264135" y="1624873"/>
                  </a:lnTo>
                  <a:lnTo>
                    <a:pt x="1269413" y="1643811"/>
                  </a:lnTo>
                  <a:lnTo>
                    <a:pt x="1274690" y="1659643"/>
                  </a:lnTo>
                  <a:lnTo>
                    <a:pt x="1281831" y="1676407"/>
                  </a:lnTo>
                  <a:lnTo>
                    <a:pt x="1302630" y="1705900"/>
                  </a:lnTo>
                  <a:lnTo>
                    <a:pt x="1327777" y="1733219"/>
                  </a:lnTo>
                  <a:lnTo>
                    <a:pt x="1359132" y="1754329"/>
                  </a:lnTo>
                  <a:lnTo>
                    <a:pt x="1395454" y="1767989"/>
                  </a:lnTo>
                  <a:lnTo>
                    <a:pt x="1391418" y="1797481"/>
                  </a:lnTo>
                  <a:lnTo>
                    <a:pt x="1389245" y="1829147"/>
                  </a:lnTo>
                  <a:lnTo>
                    <a:pt x="1388314" y="1861744"/>
                  </a:lnTo>
                  <a:lnTo>
                    <a:pt x="1382105" y="1893409"/>
                  </a:lnTo>
                  <a:lnTo>
                    <a:pt x="1371549" y="1941839"/>
                  </a:lnTo>
                  <a:lnTo>
                    <a:pt x="1362236" y="1991199"/>
                  </a:lnTo>
                  <a:lnTo>
                    <a:pt x="1351681" y="2036214"/>
                  </a:lnTo>
                  <a:lnTo>
                    <a:pt x="1339263" y="2080297"/>
                  </a:lnTo>
                  <a:lnTo>
                    <a:pt x="1337090" y="2091784"/>
                  </a:lnTo>
                  <a:lnTo>
                    <a:pt x="1340194" y="2104512"/>
                  </a:lnTo>
                  <a:lnTo>
                    <a:pt x="1342368" y="2111963"/>
                  </a:lnTo>
                  <a:lnTo>
                    <a:pt x="1329950" y="2188643"/>
                  </a:lnTo>
                  <a:lnTo>
                    <a:pt x="1329950" y="2192989"/>
                  </a:lnTo>
                  <a:lnTo>
                    <a:pt x="1337090" y="2190816"/>
                  </a:lnTo>
                  <a:lnTo>
                    <a:pt x="1340194" y="2186470"/>
                  </a:lnTo>
                  <a:lnTo>
                    <a:pt x="1342368" y="2183365"/>
                  </a:lnTo>
                  <a:lnTo>
                    <a:pt x="1345472" y="2179019"/>
                  </a:lnTo>
                  <a:lnTo>
                    <a:pt x="1349508" y="2175915"/>
                  </a:lnTo>
                  <a:lnTo>
                    <a:pt x="1349508" y="2179019"/>
                  </a:lnTo>
                  <a:lnTo>
                    <a:pt x="1354785" y="2179019"/>
                  </a:lnTo>
                  <a:lnTo>
                    <a:pt x="1345472" y="2215652"/>
                  </a:lnTo>
                  <a:lnTo>
                    <a:pt x="1334917" y="2215652"/>
                  </a:lnTo>
                  <a:lnTo>
                    <a:pt x="1327777" y="2234589"/>
                  </a:lnTo>
                  <a:lnTo>
                    <a:pt x="1320636" y="2256631"/>
                  </a:lnTo>
                  <a:lnTo>
                    <a:pt x="1315359" y="2279604"/>
                  </a:lnTo>
                  <a:lnTo>
                    <a:pt x="1313186" y="2305992"/>
                  </a:lnTo>
                  <a:lnTo>
                    <a:pt x="1311012" y="2333311"/>
                  </a:lnTo>
                  <a:lnTo>
                    <a:pt x="1315048" y="2357525"/>
                  </a:lnTo>
                  <a:lnTo>
                    <a:pt x="1322189" y="2380499"/>
                  </a:lnTo>
                  <a:lnTo>
                    <a:pt x="1332744" y="2401609"/>
                  </a:lnTo>
                  <a:lnTo>
                    <a:pt x="1349508" y="2416200"/>
                  </a:lnTo>
                  <a:lnTo>
                    <a:pt x="1369376" y="2426755"/>
                  </a:lnTo>
                  <a:lnTo>
                    <a:pt x="1369376" y="2434206"/>
                  </a:lnTo>
                  <a:lnTo>
                    <a:pt x="1354785" y="2424892"/>
                  </a:lnTo>
                  <a:lnTo>
                    <a:pt x="1342368" y="2414337"/>
                  </a:lnTo>
                  <a:lnTo>
                    <a:pt x="1329950" y="2401609"/>
                  </a:lnTo>
                  <a:lnTo>
                    <a:pt x="1325914" y="2401609"/>
                  </a:lnTo>
                  <a:lnTo>
                    <a:pt x="1332123" y="2416200"/>
                  </a:lnTo>
                  <a:lnTo>
                    <a:pt x="1342678" y="2430791"/>
                  </a:lnTo>
                  <a:lnTo>
                    <a:pt x="1357269" y="2445382"/>
                  </a:lnTo>
                  <a:lnTo>
                    <a:pt x="1374033" y="2458110"/>
                  </a:lnTo>
                  <a:lnTo>
                    <a:pt x="1389555" y="2466492"/>
                  </a:lnTo>
                  <a:lnTo>
                    <a:pt x="1406319" y="2470838"/>
                  </a:lnTo>
                  <a:lnTo>
                    <a:pt x="1423083" y="2466492"/>
                  </a:lnTo>
                  <a:lnTo>
                    <a:pt x="1426188" y="2465561"/>
                  </a:lnTo>
                  <a:lnTo>
                    <a:pt x="1428361" y="2463388"/>
                  </a:lnTo>
                  <a:lnTo>
                    <a:pt x="1430534" y="2463388"/>
                  </a:lnTo>
                  <a:lnTo>
                    <a:pt x="1430534" y="2461214"/>
                  </a:lnTo>
                  <a:lnTo>
                    <a:pt x="1432707" y="2460283"/>
                  </a:lnTo>
                  <a:lnTo>
                    <a:pt x="1435812" y="2458110"/>
                  </a:lnTo>
                  <a:lnTo>
                    <a:pt x="1432707" y="2453764"/>
                  </a:lnTo>
                  <a:lnTo>
                    <a:pt x="1432707" y="2452832"/>
                  </a:lnTo>
                  <a:lnTo>
                    <a:pt x="1432707" y="2452832"/>
                  </a:lnTo>
                  <a:lnTo>
                    <a:pt x="1432707" y="2450659"/>
                  </a:lnTo>
                  <a:lnTo>
                    <a:pt x="1428671" y="2450659"/>
                  </a:lnTo>
                  <a:lnTo>
                    <a:pt x="1427740" y="2450659"/>
                  </a:lnTo>
                  <a:lnTo>
                    <a:pt x="1421531" y="2450659"/>
                  </a:lnTo>
                  <a:lnTo>
                    <a:pt x="1420600" y="2439173"/>
                  </a:lnTo>
                  <a:lnTo>
                    <a:pt x="1418427" y="2426444"/>
                  </a:lnTo>
                  <a:lnTo>
                    <a:pt x="1416254" y="2415889"/>
                  </a:lnTo>
                  <a:lnTo>
                    <a:pt x="1413149" y="2406576"/>
                  </a:lnTo>
                  <a:lnTo>
                    <a:pt x="1410976" y="2404403"/>
                  </a:lnTo>
                  <a:lnTo>
                    <a:pt x="1410976" y="2402230"/>
                  </a:lnTo>
                  <a:lnTo>
                    <a:pt x="1408803" y="2402230"/>
                  </a:lnTo>
                  <a:lnTo>
                    <a:pt x="1405698" y="2401298"/>
                  </a:lnTo>
                  <a:lnTo>
                    <a:pt x="1396385" y="2414027"/>
                  </a:lnTo>
                  <a:lnTo>
                    <a:pt x="1384899" y="2426755"/>
                  </a:lnTo>
                  <a:lnTo>
                    <a:pt x="1384899" y="2431101"/>
                  </a:lnTo>
                  <a:lnTo>
                    <a:pt x="1381794" y="2431101"/>
                  </a:lnTo>
                  <a:lnTo>
                    <a:pt x="1381794" y="2424892"/>
                  </a:lnTo>
                  <a:lnTo>
                    <a:pt x="1381794" y="2421788"/>
                  </a:lnTo>
                  <a:lnTo>
                    <a:pt x="1383967" y="2417442"/>
                  </a:lnTo>
                  <a:lnTo>
                    <a:pt x="1384899" y="2414337"/>
                  </a:lnTo>
                  <a:lnTo>
                    <a:pt x="1394212" y="2402851"/>
                  </a:lnTo>
                  <a:lnTo>
                    <a:pt x="1406630" y="2392295"/>
                  </a:lnTo>
                  <a:lnTo>
                    <a:pt x="1420289" y="2384845"/>
                  </a:lnTo>
                  <a:lnTo>
                    <a:pt x="1428671" y="2382672"/>
                  </a:lnTo>
                  <a:lnTo>
                    <a:pt x="1427740" y="2373358"/>
                  </a:lnTo>
                  <a:lnTo>
                    <a:pt x="1423704" y="2368081"/>
                  </a:lnTo>
                  <a:lnTo>
                    <a:pt x="1418427" y="2362803"/>
                  </a:lnTo>
                  <a:lnTo>
                    <a:pt x="1413149" y="2357525"/>
                  </a:lnTo>
                  <a:lnTo>
                    <a:pt x="1418427" y="2340761"/>
                  </a:lnTo>
                  <a:lnTo>
                    <a:pt x="1427740" y="2322756"/>
                  </a:lnTo>
                  <a:lnTo>
                    <a:pt x="1440158" y="2303818"/>
                  </a:lnTo>
                  <a:lnTo>
                    <a:pt x="1454749" y="2289227"/>
                  </a:lnTo>
                  <a:lnTo>
                    <a:pt x="1469340" y="2281777"/>
                  </a:lnTo>
                  <a:lnTo>
                    <a:pt x="1472444" y="2269048"/>
                  </a:lnTo>
                  <a:lnTo>
                    <a:pt x="1467167" y="2264702"/>
                  </a:lnTo>
                  <a:lnTo>
                    <a:pt x="1461889" y="2261598"/>
                  </a:lnTo>
                  <a:lnTo>
                    <a:pt x="1455680" y="2258493"/>
                  </a:lnTo>
                  <a:lnTo>
                    <a:pt x="1452576" y="2252284"/>
                  </a:lnTo>
                  <a:lnTo>
                    <a:pt x="1448540" y="2244834"/>
                  </a:lnTo>
                  <a:lnTo>
                    <a:pt x="1448540" y="2243902"/>
                  </a:lnTo>
                  <a:lnTo>
                    <a:pt x="1447609" y="2241729"/>
                  </a:lnTo>
                  <a:lnTo>
                    <a:pt x="1448540" y="2239556"/>
                  </a:lnTo>
                  <a:lnTo>
                    <a:pt x="1448540" y="2237383"/>
                  </a:lnTo>
                  <a:lnTo>
                    <a:pt x="1448540" y="2234279"/>
                  </a:lnTo>
                  <a:lnTo>
                    <a:pt x="1448540" y="2229001"/>
                  </a:lnTo>
                  <a:lnTo>
                    <a:pt x="1454749" y="2229001"/>
                  </a:lnTo>
                  <a:lnTo>
                    <a:pt x="1460026" y="2226828"/>
                  </a:lnTo>
                  <a:lnTo>
                    <a:pt x="1462200" y="2226828"/>
                  </a:lnTo>
                  <a:lnTo>
                    <a:pt x="1465304" y="2224655"/>
                  </a:lnTo>
                  <a:lnTo>
                    <a:pt x="1469340" y="2214100"/>
                  </a:lnTo>
                  <a:lnTo>
                    <a:pt x="1472444" y="2202613"/>
                  </a:lnTo>
                  <a:lnTo>
                    <a:pt x="1477722" y="2192058"/>
                  </a:lnTo>
                  <a:lnTo>
                    <a:pt x="1479895" y="2185849"/>
                  </a:lnTo>
                  <a:lnTo>
                    <a:pt x="1483931" y="2184918"/>
                  </a:lnTo>
                  <a:lnTo>
                    <a:pt x="1489208" y="2182745"/>
                  </a:lnTo>
                  <a:lnTo>
                    <a:pt x="1494486" y="2180571"/>
                  </a:lnTo>
                  <a:lnTo>
                    <a:pt x="1501626" y="2178398"/>
                  </a:lnTo>
                  <a:lnTo>
                    <a:pt x="1498522" y="2173121"/>
                  </a:lnTo>
                  <a:lnTo>
                    <a:pt x="1496349" y="2170016"/>
                  </a:lnTo>
                  <a:lnTo>
                    <a:pt x="1492313" y="2165670"/>
                  </a:lnTo>
                  <a:lnTo>
                    <a:pt x="1489208" y="2163497"/>
                  </a:lnTo>
                  <a:lnTo>
                    <a:pt x="1485173" y="2162566"/>
                  </a:lnTo>
                  <a:lnTo>
                    <a:pt x="1479895" y="2158219"/>
                  </a:lnTo>
                  <a:lnTo>
                    <a:pt x="1472755" y="2155115"/>
                  </a:lnTo>
                  <a:lnTo>
                    <a:pt x="1472755" y="2147664"/>
                  </a:lnTo>
                  <a:lnTo>
                    <a:pt x="1487346" y="2145491"/>
                  </a:lnTo>
                  <a:lnTo>
                    <a:pt x="1501937" y="2145491"/>
                  </a:lnTo>
                  <a:lnTo>
                    <a:pt x="1513423" y="2143318"/>
                  </a:lnTo>
                  <a:lnTo>
                    <a:pt x="1521805" y="2143318"/>
                  </a:lnTo>
                  <a:lnTo>
                    <a:pt x="1520874" y="2135867"/>
                  </a:lnTo>
                  <a:lnTo>
                    <a:pt x="1520874" y="2132763"/>
                  </a:lnTo>
                  <a:lnTo>
                    <a:pt x="1520874" y="2129037"/>
                  </a:lnTo>
                  <a:lnTo>
                    <a:pt x="1520874" y="2128106"/>
                  </a:lnTo>
                  <a:lnTo>
                    <a:pt x="1521805" y="2123760"/>
                  </a:lnTo>
                  <a:lnTo>
                    <a:pt x="1521805" y="2116309"/>
                  </a:lnTo>
                  <a:lnTo>
                    <a:pt x="1521805" y="2108858"/>
                  </a:lnTo>
                  <a:lnTo>
                    <a:pt x="1523978" y="2103581"/>
                  </a:lnTo>
                  <a:lnTo>
                    <a:pt x="1526151" y="2099235"/>
                  </a:lnTo>
                  <a:lnTo>
                    <a:pt x="1553160" y="2091784"/>
                  </a:lnTo>
                  <a:lnTo>
                    <a:pt x="1585447" y="2090853"/>
                  </a:lnTo>
                  <a:lnTo>
                    <a:pt x="1587620" y="2076262"/>
                  </a:lnTo>
                  <a:lnTo>
                    <a:pt x="1589793" y="2062602"/>
                  </a:lnTo>
                  <a:lnTo>
                    <a:pt x="1587620" y="2052047"/>
                  </a:lnTo>
                  <a:lnTo>
                    <a:pt x="1582342" y="2041492"/>
                  </a:lnTo>
                  <a:lnTo>
                    <a:pt x="1569924" y="2034041"/>
                  </a:lnTo>
                  <a:lnTo>
                    <a:pt x="1569924" y="2026590"/>
                  </a:lnTo>
                  <a:lnTo>
                    <a:pt x="1592897" y="2031868"/>
                  </a:lnTo>
                  <a:lnTo>
                    <a:pt x="1618975" y="2037145"/>
                  </a:lnTo>
                  <a:lnTo>
                    <a:pt x="1631393" y="2022554"/>
                  </a:lnTo>
                  <a:lnTo>
                    <a:pt x="1642879" y="2009826"/>
                  </a:lnTo>
                  <a:lnTo>
                    <a:pt x="1653434" y="1995235"/>
                  </a:lnTo>
                  <a:lnTo>
                    <a:pt x="1662747" y="1973194"/>
                  </a:lnTo>
                  <a:lnTo>
                    <a:pt x="1663679" y="1973194"/>
                  </a:lnTo>
                  <a:lnTo>
                    <a:pt x="1665852" y="1971020"/>
                  </a:lnTo>
                  <a:lnTo>
                    <a:pt x="1668025" y="1971020"/>
                  </a:lnTo>
                  <a:lnTo>
                    <a:pt x="1670198" y="1968847"/>
                  </a:lnTo>
                  <a:lnTo>
                    <a:pt x="1671130" y="1973194"/>
                  </a:lnTo>
                  <a:lnTo>
                    <a:pt x="1673303" y="1978471"/>
                  </a:lnTo>
                  <a:lnTo>
                    <a:pt x="1673303" y="1982817"/>
                  </a:lnTo>
                  <a:lnTo>
                    <a:pt x="1673303" y="1990268"/>
                  </a:lnTo>
                  <a:lnTo>
                    <a:pt x="1678580" y="1990268"/>
                  </a:lnTo>
                  <a:lnTo>
                    <a:pt x="1685721" y="1969158"/>
                  </a:lnTo>
                  <a:lnTo>
                    <a:pt x="1692861" y="1953325"/>
                  </a:lnTo>
                  <a:lnTo>
                    <a:pt x="1700001" y="1936561"/>
                  </a:lnTo>
                  <a:lnTo>
                    <a:pt x="1704037" y="1916692"/>
                  </a:lnTo>
                  <a:lnTo>
                    <a:pt x="1706210" y="1892478"/>
                  </a:lnTo>
                  <a:lnTo>
                    <a:pt x="1718628" y="1892478"/>
                  </a:lnTo>
                  <a:lnTo>
                    <a:pt x="1716455" y="1887200"/>
                  </a:lnTo>
                  <a:lnTo>
                    <a:pt x="1714282" y="1881923"/>
                  </a:lnTo>
                  <a:lnTo>
                    <a:pt x="1714282" y="1877576"/>
                  </a:lnTo>
                  <a:lnTo>
                    <a:pt x="1714282" y="1874472"/>
                  </a:lnTo>
                  <a:lnTo>
                    <a:pt x="1718317" y="1868263"/>
                  </a:lnTo>
                  <a:lnTo>
                    <a:pt x="1727631" y="1857708"/>
                  </a:lnTo>
                  <a:lnTo>
                    <a:pt x="1742222" y="1852430"/>
                  </a:lnTo>
                  <a:lnTo>
                    <a:pt x="1757744" y="1848084"/>
                  </a:lnTo>
                  <a:lnTo>
                    <a:pt x="1774508" y="1847153"/>
                  </a:lnTo>
                  <a:lnTo>
                    <a:pt x="1791272" y="1844979"/>
                  </a:lnTo>
                  <a:lnTo>
                    <a:pt x="1801827" y="1840633"/>
                  </a:lnTo>
                  <a:lnTo>
                    <a:pt x="1807105" y="1833183"/>
                  </a:lnTo>
                  <a:lnTo>
                    <a:pt x="1816418" y="1820454"/>
                  </a:lnTo>
                  <a:lnTo>
                    <a:pt x="1825732" y="1803690"/>
                  </a:lnTo>
                  <a:lnTo>
                    <a:pt x="1835045" y="1787857"/>
                  </a:lnTo>
                  <a:lnTo>
                    <a:pt x="1842185" y="1773267"/>
                  </a:lnTo>
                  <a:lnTo>
                    <a:pt x="1845290" y="1763953"/>
                  </a:lnTo>
                  <a:lnTo>
                    <a:pt x="1847463" y="1749362"/>
                  </a:lnTo>
                  <a:lnTo>
                    <a:pt x="1843427" y="1732598"/>
                  </a:lnTo>
                  <a:lnTo>
                    <a:pt x="1842496" y="1718007"/>
                  </a:lnTo>
                  <a:lnTo>
                    <a:pt x="1842496" y="1707452"/>
                  </a:lnTo>
                  <a:lnTo>
                    <a:pt x="1850878" y="1690688"/>
                  </a:lnTo>
                  <a:lnTo>
                    <a:pt x="1863296" y="1668646"/>
                  </a:lnTo>
                  <a:lnTo>
                    <a:pt x="1877887" y="1646605"/>
                  </a:lnTo>
                  <a:lnTo>
                    <a:pt x="1892477" y="1626736"/>
                  </a:lnTo>
                  <a:lnTo>
                    <a:pt x="1906137" y="1609972"/>
                  </a:lnTo>
                  <a:lnTo>
                    <a:pt x="1903964" y="1601590"/>
                  </a:lnTo>
                  <a:lnTo>
                    <a:pt x="1901480" y="1594450"/>
                  </a:lnTo>
                  <a:close/>
                  <a:moveTo>
                    <a:pt x="1340815" y="768043"/>
                  </a:moveTo>
                  <a:lnTo>
                    <a:pt x="1342988" y="765870"/>
                  </a:lnTo>
                  <a:lnTo>
                    <a:pt x="1345162" y="763697"/>
                  </a:lnTo>
                  <a:lnTo>
                    <a:pt x="1348266" y="760592"/>
                  </a:lnTo>
                  <a:lnTo>
                    <a:pt x="1350439" y="756246"/>
                  </a:lnTo>
                  <a:lnTo>
                    <a:pt x="1353544" y="756246"/>
                  </a:lnTo>
                  <a:lnTo>
                    <a:pt x="1352612" y="760592"/>
                  </a:lnTo>
                  <a:lnTo>
                    <a:pt x="1350439" y="762765"/>
                  </a:lnTo>
                  <a:lnTo>
                    <a:pt x="1348266" y="765870"/>
                  </a:lnTo>
                  <a:lnTo>
                    <a:pt x="1348266" y="768043"/>
                  </a:lnTo>
                  <a:lnTo>
                    <a:pt x="1347335" y="773320"/>
                  </a:lnTo>
                  <a:lnTo>
                    <a:pt x="1343299" y="771147"/>
                  </a:lnTo>
                  <a:lnTo>
                    <a:pt x="1341126" y="770216"/>
                  </a:lnTo>
                  <a:lnTo>
                    <a:pt x="1341126" y="768043"/>
                  </a:lnTo>
                  <a:close/>
                  <a:moveTo>
                    <a:pt x="1108602" y="713094"/>
                  </a:moveTo>
                  <a:lnTo>
                    <a:pt x="1117915" y="701608"/>
                  </a:lnTo>
                  <a:lnTo>
                    <a:pt x="1126297" y="688879"/>
                  </a:lnTo>
                  <a:lnTo>
                    <a:pt x="1144924" y="691052"/>
                  </a:lnTo>
                  <a:lnTo>
                    <a:pt x="1159515" y="698503"/>
                  </a:lnTo>
                  <a:lnTo>
                    <a:pt x="1167897" y="705954"/>
                  </a:lnTo>
                  <a:lnTo>
                    <a:pt x="1175037" y="716509"/>
                  </a:lnTo>
                  <a:lnTo>
                    <a:pt x="1181246" y="727995"/>
                  </a:lnTo>
                  <a:lnTo>
                    <a:pt x="1189628" y="736377"/>
                  </a:lnTo>
                  <a:lnTo>
                    <a:pt x="1203288" y="746001"/>
                  </a:lnTo>
                  <a:lnTo>
                    <a:pt x="1211670" y="749106"/>
                  </a:lnTo>
                  <a:lnTo>
                    <a:pt x="1218810" y="749106"/>
                  </a:lnTo>
                  <a:lnTo>
                    <a:pt x="1228124" y="751279"/>
                  </a:lnTo>
                  <a:lnTo>
                    <a:pt x="1237437" y="756556"/>
                  </a:lnTo>
                  <a:lnTo>
                    <a:pt x="1237437" y="766180"/>
                  </a:lnTo>
                  <a:lnTo>
                    <a:pt x="1235264" y="771458"/>
                  </a:lnTo>
                  <a:lnTo>
                    <a:pt x="1235264" y="775804"/>
                  </a:lnTo>
                  <a:lnTo>
                    <a:pt x="1233091" y="777977"/>
                  </a:lnTo>
                  <a:lnTo>
                    <a:pt x="1232159" y="778909"/>
                  </a:lnTo>
                  <a:lnTo>
                    <a:pt x="1229986" y="778909"/>
                  </a:lnTo>
                  <a:lnTo>
                    <a:pt x="1227813" y="778909"/>
                  </a:lnTo>
                  <a:lnTo>
                    <a:pt x="1225640" y="781082"/>
                  </a:lnTo>
                  <a:lnTo>
                    <a:pt x="1224709" y="783255"/>
                  </a:lnTo>
                  <a:lnTo>
                    <a:pt x="1222535" y="785428"/>
                  </a:lnTo>
                  <a:lnTo>
                    <a:pt x="1218500" y="795983"/>
                  </a:lnTo>
                  <a:lnTo>
                    <a:pt x="1220673" y="805607"/>
                  </a:lnTo>
                  <a:lnTo>
                    <a:pt x="1222846" y="810884"/>
                  </a:lnTo>
                  <a:lnTo>
                    <a:pt x="1222846" y="818335"/>
                  </a:lnTo>
                  <a:lnTo>
                    <a:pt x="1217568" y="827959"/>
                  </a:lnTo>
                  <a:lnTo>
                    <a:pt x="1218500" y="831063"/>
                  </a:lnTo>
                  <a:lnTo>
                    <a:pt x="1218500" y="833237"/>
                  </a:lnTo>
                  <a:lnTo>
                    <a:pt x="1218500" y="835410"/>
                  </a:lnTo>
                  <a:lnTo>
                    <a:pt x="1220673" y="837583"/>
                  </a:lnTo>
                  <a:lnTo>
                    <a:pt x="1222846" y="838514"/>
                  </a:lnTo>
                  <a:lnTo>
                    <a:pt x="1225950" y="837583"/>
                  </a:lnTo>
                  <a:lnTo>
                    <a:pt x="1237437" y="833237"/>
                  </a:lnTo>
                  <a:lnTo>
                    <a:pt x="1252959" y="825786"/>
                  </a:lnTo>
                  <a:lnTo>
                    <a:pt x="1269723" y="815231"/>
                  </a:lnTo>
                  <a:lnTo>
                    <a:pt x="1288350" y="805607"/>
                  </a:lnTo>
                  <a:lnTo>
                    <a:pt x="1302941" y="794120"/>
                  </a:lnTo>
                  <a:lnTo>
                    <a:pt x="1315359" y="786670"/>
                  </a:lnTo>
                  <a:lnTo>
                    <a:pt x="1322499" y="781392"/>
                  </a:lnTo>
                  <a:lnTo>
                    <a:pt x="1325603" y="783565"/>
                  </a:lnTo>
                  <a:lnTo>
                    <a:pt x="1327777" y="783565"/>
                  </a:lnTo>
                  <a:lnTo>
                    <a:pt x="1329950" y="783565"/>
                  </a:lnTo>
                  <a:lnTo>
                    <a:pt x="1332123" y="785738"/>
                  </a:lnTo>
                  <a:lnTo>
                    <a:pt x="1332123" y="786670"/>
                  </a:lnTo>
                  <a:lnTo>
                    <a:pt x="1333054" y="791016"/>
                  </a:lnTo>
                  <a:lnTo>
                    <a:pt x="1337090" y="791016"/>
                  </a:lnTo>
                  <a:lnTo>
                    <a:pt x="1329950" y="801571"/>
                  </a:lnTo>
                  <a:lnTo>
                    <a:pt x="1313186" y="811195"/>
                  </a:lnTo>
                  <a:lnTo>
                    <a:pt x="1295490" y="818646"/>
                  </a:lnTo>
                  <a:lnTo>
                    <a:pt x="1276863" y="826096"/>
                  </a:lnTo>
                  <a:lnTo>
                    <a:pt x="1259168" y="835720"/>
                  </a:lnTo>
                  <a:lnTo>
                    <a:pt x="1242404" y="845344"/>
                  </a:lnTo>
                  <a:lnTo>
                    <a:pt x="1233091" y="859004"/>
                  </a:lnTo>
                  <a:lnTo>
                    <a:pt x="1210118" y="855899"/>
                  </a:lnTo>
                  <a:lnTo>
                    <a:pt x="1207945" y="831684"/>
                  </a:lnTo>
                  <a:lnTo>
                    <a:pt x="1207945" y="809332"/>
                  </a:lnTo>
                  <a:lnTo>
                    <a:pt x="1207945" y="791326"/>
                  </a:lnTo>
                  <a:lnTo>
                    <a:pt x="1205771" y="771147"/>
                  </a:lnTo>
                  <a:lnTo>
                    <a:pt x="1193354" y="771147"/>
                  </a:lnTo>
                  <a:lnTo>
                    <a:pt x="1191180" y="778598"/>
                  </a:lnTo>
                  <a:lnTo>
                    <a:pt x="1185903" y="789153"/>
                  </a:lnTo>
                  <a:lnTo>
                    <a:pt x="1180625" y="801882"/>
                  </a:lnTo>
                  <a:lnTo>
                    <a:pt x="1174416" y="816783"/>
                  </a:lnTo>
                  <a:lnTo>
                    <a:pt x="1169139" y="828269"/>
                  </a:lnTo>
                  <a:lnTo>
                    <a:pt x="1166034" y="835720"/>
                  </a:lnTo>
                  <a:lnTo>
                    <a:pt x="1166034" y="838825"/>
                  </a:lnTo>
                  <a:lnTo>
                    <a:pt x="1159825" y="837893"/>
                  </a:lnTo>
                  <a:lnTo>
                    <a:pt x="1158894" y="835720"/>
                  </a:lnTo>
                  <a:lnTo>
                    <a:pt x="1156721" y="833547"/>
                  </a:lnTo>
                  <a:lnTo>
                    <a:pt x="1154548" y="831374"/>
                  </a:lnTo>
                  <a:lnTo>
                    <a:pt x="1154548" y="828269"/>
                  </a:lnTo>
                  <a:lnTo>
                    <a:pt x="1153306" y="822061"/>
                  </a:lnTo>
                  <a:lnTo>
                    <a:pt x="1153306" y="812747"/>
                  </a:lnTo>
                  <a:lnTo>
                    <a:pt x="1159515" y="797846"/>
                  </a:lnTo>
                  <a:lnTo>
                    <a:pt x="1166655" y="780771"/>
                  </a:lnTo>
                  <a:lnTo>
                    <a:pt x="1175037" y="768043"/>
                  </a:lnTo>
                  <a:lnTo>
                    <a:pt x="1182177" y="756556"/>
                  </a:lnTo>
                  <a:lnTo>
                    <a:pt x="1175037" y="748174"/>
                  </a:lnTo>
                  <a:lnTo>
                    <a:pt x="1167897" y="743828"/>
                  </a:lnTo>
                  <a:lnTo>
                    <a:pt x="1160757" y="740724"/>
                  </a:lnTo>
                  <a:lnTo>
                    <a:pt x="1152375" y="736377"/>
                  </a:lnTo>
                  <a:lnTo>
                    <a:pt x="1147097" y="723649"/>
                  </a:lnTo>
                  <a:lnTo>
                    <a:pt x="1137784" y="723649"/>
                  </a:lnTo>
                  <a:lnTo>
                    <a:pt x="1137784" y="728927"/>
                  </a:lnTo>
                  <a:lnTo>
                    <a:pt x="1135611" y="733273"/>
                  </a:lnTo>
                  <a:lnTo>
                    <a:pt x="1135611" y="738551"/>
                  </a:lnTo>
                  <a:lnTo>
                    <a:pt x="1133438" y="746001"/>
                  </a:lnTo>
                  <a:lnTo>
                    <a:pt x="1126297" y="736377"/>
                  </a:lnTo>
                  <a:lnTo>
                    <a:pt x="1121020" y="731100"/>
                  </a:lnTo>
                  <a:lnTo>
                    <a:pt x="1113879" y="727995"/>
                  </a:lnTo>
                  <a:lnTo>
                    <a:pt x="1103324" y="728927"/>
                  </a:lnTo>
                  <a:lnTo>
                    <a:pt x="1108602" y="71309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11" name="Freeform: Shape 310">
              <a:extLst>
                <a:ext uri="{FF2B5EF4-FFF2-40B4-BE49-F238E27FC236}">
                  <a16:creationId xmlns:a16="http://schemas.microsoft.com/office/drawing/2014/main" id="{29A6200B-83AB-4FF2-AF3D-2613A4E88A62}"/>
                </a:ext>
              </a:extLst>
            </p:cNvPr>
            <p:cNvSpPr/>
            <p:nvPr/>
          </p:nvSpPr>
          <p:spPr>
            <a:xfrm>
              <a:off x="3644576" y="3731096"/>
              <a:ext cx="2992697" cy="1030680"/>
            </a:xfrm>
            <a:custGeom>
              <a:avLst/>
              <a:gdLst>
                <a:gd name="connsiteX0" fmla="*/ 7140 w 2992697"/>
                <a:gd name="connsiteY0" fmla="*/ 256428 h 1030680"/>
                <a:gd name="connsiteX1" fmla="*/ 26077 w 2992697"/>
                <a:gd name="connsiteY1" fmla="*/ 261706 h 1030680"/>
                <a:gd name="connsiteX2" fmla="*/ 38495 w 2992697"/>
                <a:gd name="connsiteY2" fmla="*/ 271330 h 1030680"/>
                <a:gd name="connsiteX3" fmla="*/ 49050 w 2992697"/>
                <a:gd name="connsiteY3" fmla="*/ 279712 h 1030680"/>
                <a:gd name="connsiteX4" fmla="*/ 60537 w 2992697"/>
                <a:gd name="connsiteY4" fmla="*/ 291198 h 1030680"/>
                <a:gd name="connsiteX5" fmla="*/ 71092 w 2992697"/>
                <a:gd name="connsiteY5" fmla="*/ 299580 h 1030680"/>
                <a:gd name="connsiteX6" fmla="*/ 71092 w 2992697"/>
                <a:gd name="connsiteY6" fmla="*/ 296476 h 1030680"/>
                <a:gd name="connsiteX7" fmla="*/ 77301 w 2992697"/>
                <a:gd name="connsiteY7" fmla="*/ 296476 h 1030680"/>
                <a:gd name="connsiteX8" fmla="*/ 77301 w 2992697"/>
                <a:gd name="connsiteY8" fmla="*/ 299580 h 1030680"/>
                <a:gd name="connsiteX9" fmla="*/ 78232 w 2992697"/>
                <a:gd name="connsiteY9" fmla="*/ 303926 h 1030680"/>
                <a:gd name="connsiteX10" fmla="*/ 82268 w 2992697"/>
                <a:gd name="connsiteY10" fmla="*/ 309204 h 1030680"/>
                <a:gd name="connsiteX11" fmla="*/ 84441 w 2992697"/>
                <a:gd name="connsiteY11" fmla="*/ 316655 h 1030680"/>
                <a:gd name="connsiteX12" fmla="*/ 76991 w 2992697"/>
                <a:gd name="connsiteY12" fmla="*/ 316655 h 1030680"/>
                <a:gd name="connsiteX13" fmla="*/ 72955 w 2992697"/>
                <a:gd name="connsiteY13" fmla="*/ 316655 h 1030680"/>
                <a:gd name="connsiteX14" fmla="*/ 72955 w 2992697"/>
                <a:gd name="connsiteY14" fmla="*/ 318828 h 1030680"/>
                <a:gd name="connsiteX15" fmla="*/ 70782 w 2992697"/>
                <a:gd name="connsiteY15" fmla="*/ 318828 h 1030680"/>
                <a:gd name="connsiteX16" fmla="*/ 67677 w 2992697"/>
                <a:gd name="connsiteY16" fmla="*/ 318828 h 1030680"/>
                <a:gd name="connsiteX17" fmla="*/ 63641 w 2992697"/>
                <a:gd name="connsiteY17" fmla="*/ 321001 h 1030680"/>
                <a:gd name="connsiteX18" fmla="*/ 49050 w 2992697"/>
                <a:gd name="connsiteY18" fmla="*/ 309514 h 1030680"/>
                <a:gd name="connsiteX19" fmla="*/ 34460 w 2992697"/>
                <a:gd name="connsiteY19" fmla="*/ 304237 h 1030680"/>
                <a:gd name="connsiteX20" fmla="*/ 16764 w 2992697"/>
                <a:gd name="connsiteY20" fmla="*/ 299891 h 1030680"/>
                <a:gd name="connsiteX21" fmla="*/ 0 w 2992697"/>
                <a:gd name="connsiteY21" fmla="*/ 291509 h 1030680"/>
                <a:gd name="connsiteX22" fmla="*/ 6209 w 2992697"/>
                <a:gd name="connsiteY22" fmla="*/ 286231 h 1030680"/>
                <a:gd name="connsiteX23" fmla="*/ 7140 w 2992697"/>
                <a:gd name="connsiteY23" fmla="*/ 280022 h 1030680"/>
                <a:gd name="connsiteX24" fmla="*/ 6209 w 2992697"/>
                <a:gd name="connsiteY24" fmla="*/ 274745 h 1030680"/>
                <a:gd name="connsiteX25" fmla="*/ 6209 w 2992697"/>
                <a:gd name="connsiteY25" fmla="*/ 266983 h 1030680"/>
                <a:gd name="connsiteX26" fmla="*/ 7140 w 2992697"/>
                <a:gd name="connsiteY26" fmla="*/ 256428 h 1030680"/>
                <a:gd name="connsiteX27" fmla="*/ 7140 w 2992697"/>
                <a:gd name="connsiteY27" fmla="*/ 256428 h 1030680"/>
                <a:gd name="connsiteX28" fmla="*/ 7140 w 2992697"/>
                <a:gd name="connsiteY28" fmla="*/ 256428 h 1030680"/>
                <a:gd name="connsiteX29" fmla="*/ 1275001 w 2992697"/>
                <a:gd name="connsiteY29" fmla="*/ 248978 h 1030680"/>
                <a:gd name="connsiteX30" fmla="*/ 1279037 w 2992697"/>
                <a:gd name="connsiteY30" fmla="*/ 248978 h 1030680"/>
                <a:gd name="connsiteX31" fmla="*/ 1282141 w 2992697"/>
                <a:gd name="connsiteY31" fmla="*/ 249909 h 1030680"/>
                <a:gd name="connsiteX32" fmla="*/ 1284314 w 2992697"/>
                <a:gd name="connsiteY32" fmla="*/ 252082 h 1030680"/>
                <a:gd name="connsiteX33" fmla="*/ 1286487 w 2992697"/>
                <a:gd name="connsiteY33" fmla="*/ 254255 h 1030680"/>
                <a:gd name="connsiteX34" fmla="*/ 1287419 w 2992697"/>
                <a:gd name="connsiteY34" fmla="*/ 256428 h 1030680"/>
                <a:gd name="connsiteX35" fmla="*/ 1287419 w 2992697"/>
                <a:gd name="connsiteY35" fmla="*/ 257670 h 1030680"/>
                <a:gd name="connsiteX36" fmla="*/ 1287419 w 2992697"/>
                <a:gd name="connsiteY36" fmla="*/ 259843 h 1030680"/>
                <a:gd name="connsiteX37" fmla="*/ 1289592 w 2992697"/>
                <a:gd name="connsiteY37" fmla="*/ 264189 h 1030680"/>
                <a:gd name="connsiteX38" fmla="*/ 1282141 w 2992697"/>
                <a:gd name="connsiteY38" fmla="*/ 264189 h 1030680"/>
                <a:gd name="connsiteX39" fmla="*/ 1279037 w 2992697"/>
                <a:gd name="connsiteY39" fmla="*/ 265121 h 1030680"/>
                <a:gd name="connsiteX40" fmla="*/ 1275001 w 2992697"/>
                <a:gd name="connsiteY40" fmla="*/ 265121 h 1030680"/>
                <a:gd name="connsiteX41" fmla="*/ 1271896 w 2992697"/>
                <a:gd name="connsiteY41" fmla="*/ 267294 h 1030680"/>
                <a:gd name="connsiteX42" fmla="*/ 1265687 w 2992697"/>
                <a:gd name="connsiteY42" fmla="*/ 267294 h 1030680"/>
                <a:gd name="connsiteX43" fmla="*/ 1265687 w 2992697"/>
                <a:gd name="connsiteY43" fmla="*/ 264189 h 1030680"/>
                <a:gd name="connsiteX44" fmla="*/ 1262583 w 2992697"/>
                <a:gd name="connsiteY44" fmla="*/ 264189 h 1030680"/>
                <a:gd name="connsiteX45" fmla="*/ 1262583 w 2992697"/>
                <a:gd name="connsiteY45" fmla="*/ 250530 h 1030680"/>
                <a:gd name="connsiteX46" fmla="*/ 1267861 w 2992697"/>
                <a:gd name="connsiteY46" fmla="*/ 250530 h 1030680"/>
                <a:gd name="connsiteX47" fmla="*/ 1273138 w 2992697"/>
                <a:gd name="connsiteY47" fmla="*/ 249598 h 1030680"/>
                <a:gd name="connsiteX48" fmla="*/ 1275001 w 2992697"/>
                <a:gd name="connsiteY48" fmla="*/ 249598 h 1030680"/>
                <a:gd name="connsiteX49" fmla="*/ 1275001 w 2992697"/>
                <a:gd name="connsiteY49" fmla="*/ 248978 h 1030680"/>
                <a:gd name="connsiteX50" fmla="*/ 1275001 w 2992697"/>
                <a:gd name="connsiteY50" fmla="*/ 248978 h 1030680"/>
                <a:gd name="connsiteX51" fmla="*/ 63641 w 2992697"/>
                <a:gd name="connsiteY51" fmla="*/ 239664 h 1030680"/>
                <a:gd name="connsiteX52" fmla="*/ 80405 w 2992697"/>
                <a:gd name="connsiteY52" fmla="*/ 239664 h 1030680"/>
                <a:gd name="connsiteX53" fmla="*/ 80405 w 2992697"/>
                <a:gd name="connsiteY53" fmla="*/ 242769 h 1030680"/>
                <a:gd name="connsiteX54" fmla="*/ 77301 w 2992697"/>
                <a:gd name="connsiteY54" fmla="*/ 242769 h 1030680"/>
                <a:gd name="connsiteX55" fmla="*/ 73265 w 2992697"/>
                <a:gd name="connsiteY55" fmla="*/ 242769 h 1030680"/>
                <a:gd name="connsiteX56" fmla="*/ 71092 w 2992697"/>
                <a:gd name="connsiteY56" fmla="*/ 244942 h 1030680"/>
                <a:gd name="connsiteX57" fmla="*/ 70161 w 2992697"/>
                <a:gd name="connsiteY57" fmla="*/ 244942 h 1030680"/>
                <a:gd name="connsiteX58" fmla="*/ 70161 w 2992697"/>
                <a:gd name="connsiteY58" fmla="*/ 244942 h 1030680"/>
                <a:gd name="connsiteX59" fmla="*/ 67988 w 2992697"/>
                <a:gd name="connsiteY59" fmla="*/ 244942 h 1030680"/>
                <a:gd name="connsiteX60" fmla="*/ 65815 w 2992697"/>
                <a:gd name="connsiteY60" fmla="*/ 242769 h 1030680"/>
                <a:gd name="connsiteX61" fmla="*/ 63641 w 2992697"/>
                <a:gd name="connsiteY61" fmla="*/ 239664 h 1030680"/>
                <a:gd name="connsiteX62" fmla="*/ 63641 w 2992697"/>
                <a:gd name="connsiteY62" fmla="*/ 239664 h 1030680"/>
                <a:gd name="connsiteX63" fmla="*/ 63641 w 2992697"/>
                <a:gd name="connsiteY63" fmla="*/ 239664 h 1030680"/>
                <a:gd name="connsiteX64" fmla="*/ 1790651 w 2992697"/>
                <a:gd name="connsiteY64" fmla="*/ 213276 h 1030680"/>
                <a:gd name="connsiteX65" fmla="*/ 1803069 w 2992697"/>
                <a:gd name="connsiteY65" fmla="*/ 213276 h 1030680"/>
                <a:gd name="connsiteX66" fmla="*/ 1807105 w 2992697"/>
                <a:gd name="connsiteY66" fmla="*/ 228178 h 1030680"/>
                <a:gd name="connsiteX67" fmla="*/ 1810209 w 2992697"/>
                <a:gd name="connsiteY67" fmla="*/ 237801 h 1030680"/>
                <a:gd name="connsiteX68" fmla="*/ 1817660 w 2992697"/>
                <a:gd name="connsiteY68" fmla="*/ 242148 h 1030680"/>
                <a:gd name="connsiteX69" fmla="*/ 1830078 w 2992697"/>
                <a:gd name="connsiteY69" fmla="*/ 247425 h 1030680"/>
                <a:gd name="connsiteX70" fmla="*/ 1824800 w 2992697"/>
                <a:gd name="connsiteY70" fmla="*/ 269467 h 1030680"/>
                <a:gd name="connsiteX71" fmla="*/ 1817350 w 2992697"/>
                <a:gd name="connsiteY71" fmla="*/ 291509 h 1030680"/>
                <a:gd name="connsiteX72" fmla="*/ 1806794 w 2992697"/>
                <a:gd name="connsiteY72" fmla="*/ 307341 h 1030680"/>
                <a:gd name="connsiteX73" fmla="*/ 1806794 w 2992697"/>
                <a:gd name="connsiteY73" fmla="*/ 287162 h 1030680"/>
                <a:gd name="connsiteX74" fmla="*/ 1782890 w 2992697"/>
                <a:gd name="connsiteY74" fmla="*/ 287162 h 1030680"/>
                <a:gd name="connsiteX75" fmla="*/ 1785063 w 2992697"/>
                <a:gd name="connsiteY75" fmla="*/ 263879 h 1030680"/>
                <a:gd name="connsiteX76" fmla="*/ 1787236 w 2992697"/>
                <a:gd name="connsiteY76" fmla="*/ 241837 h 1030680"/>
                <a:gd name="connsiteX77" fmla="*/ 1790651 w 2992697"/>
                <a:gd name="connsiteY77" fmla="*/ 213276 h 1030680"/>
                <a:gd name="connsiteX78" fmla="*/ 1790651 w 2992697"/>
                <a:gd name="connsiteY78" fmla="*/ 213276 h 1030680"/>
                <a:gd name="connsiteX79" fmla="*/ 1790651 w 2992697"/>
                <a:gd name="connsiteY79" fmla="*/ 213276 h 1030680"/>
                <a:gd name="connsiteX80" fmla="*/ 2941784 w 2992697"/>
                <a:gd name="connsiteY80" fmla="*/ 165778 h 1030680"/>
                <a:gd name="connsiteX81" fmla="*/ 2945820 w 2992697"/>
                <a:gd name="connsiteY81" fmla="*/ 165778 h 1030680"/>
                <a:gd name="connsiteX82" fmla="*/ 2945820 w 2992697"/>
                <a:gd name="connsiteY82" fmla="*/ 170124 h 1030680"/>
                <a:gd name="connsiteX83" fmla="*/ 2946751 w 2992697"/>
                <a:gd name="connsiteY83" fmla="*/ 175402 h 1030680"/>
                <a:gd name="connsiteX84" fmla="*/ 2948925 w 2992697"/>
                <a:gd name="connsiteY84" fmla="*/ 177575 h 1030680"/>
                <a:gd name="connsiteX85" fmla="*/ 2951098 w 2992697"/>
                <a:gd name="connsiteY85" fmla="*/ 180679 h 1030680"/>
                <a:gd name="connsiteX86" fmla="*/ 2953271 w 2992697"/>
                <a:gd name="connsiteY86" fmla="*/ 182853 h 1030680"/>
                <a:gd name="connsiteX87" fmla="*/ 2956375 w 2992697"/>
                <a:gd name="connsiteY87" fmla="*/ 185957 h 1030680"/>
                <a:gd name="connsiteX88" fmla="*/ 2960411 w 2992697"/>
                <a:gd name="connsiteY88" fmla="*/ 182853 h 1030680"/>
                <a:gd name="connsiteX89" fmla="*/ 2961342 w 2992697"/>
                <a:gd name="connsiteY89" fmla="*/ 178506 h 1030680"/>
                <a:gd name="connsiteX90" fmla="*/ 2963515 w 2992697"/>
                <a:gd name="connsiteY90" fmla="*/ 177575 h 1030680"/>
                <a:gd name="connsiteX91" fmla="*/ 2967551 w 2992697"/>
                <a:gd name="connsiteY91" fmla="*/ 177575 h 1030680"/>
                <a:gd name="connsiteX92" fmla="*/ 2972829 w 2992697"/>
                <a:gd name="connsiteY92" fmla="*/ 175402 h 1030680"/>
                <a:gd name="connsiteX93" fmla="*/ 2975933 w 2992697"/>
                <a:gd name="connsiteY93" fmla="*/ 185957 h 1030680"/>
                <a:gd name="connsiteX94" fmla="*/ 2982142 w 2992697"/>
                <a:gd name="connsiteY94" fmla="*/ 193408 h 1030680"/>
                <a:gd name="connsiteX95" fmla="*/ 2987420 w 2992697"/>
                <a:gd name="connsiteY95" fmla="*/ 200858 h 1030680"/>
                <a:gd name="connsiteX96" fmla="*/ 2990524 w 2992697"/>
                <a:gd name="connsiteY96" fmla="*/ 210482 h 1030680"/>
                <a:gd name="connsiteX97" fmla="*/ 2992697 w 2992697"/>
                <a:gd name="connsiteY97" fmla="*/ 223211 h 1030680"/>
                <a:gd name="connsiteX98" fmla="*/ 2992697 w 2992697"/>
                <a:gd name="connsiteY98" fmla="*/ 225384 h 1030680"/>
                <a:gd name="connsiteX99" fmla="*/ 2990524 w 2992697"/>
                <a:gd name="connsiteY99" fmla="*/ 227557 h 1030680"/>
                <a:gd name="connsiteX100" fmla="*/ 2990524 w 2992697"/>
                <a:gd name="connsiteY100" fmla="*/ 228488 h 1030680"/>
                <a:gd name="connsiteX101" fmla="*/ 2990524 w 2992697"/>
                <a:gd name="connsiteY101" fmla="*/ 230661 h 1030680"/>
                <a:gd name="connsiteX102" fmla="*/ 2990524 w 2992697"/>
                <a:gd name="connsiteY102" fmla="*/ 232834 h 1030680"/>
                <a:gd name="connsiteX103" fmla="*/ 2989593 w 2992697"/>
                <a:gd name="connsiteY103" fmla="*/ 235939 h 1030680"/>
                <a:gd name="connsiteX104" fmla="*/ 2978106 w 2992697"/>
                <a:gd name="connsiteY104" fmla="*/ 243390 h 1030680"/>
                <a:gd name="connsiteX105" fmla="*/ 2961342 w 2992697"/>
                <a:gd name="connsiteY105" fmla="*/ 250840 h 1030680"/>
                <a:gd name="connsiteX106" fmla="*/ 2941474 w 2992697"/>
                <a:gd name="connsiteY106" fmla="*/ 255186 h 1030680"/>
                <a:gd name="connsiteX107" fmla="*/ 2921605 w 2992697"/>
                <a:gd name="connsiteY107" fmla="*/ 258291 h 1030680"/>
                <a:gd name="connsiteX108" fmla="*/ 2904841 w 2992697"/>
                <a:gd name="connsiteY108" fmla="*/ 260464 h 1030680"/>
                <a:gd name="connsiteX109" fmla="*/ 2907014 w 2992697"/>
                <a:gd name="connsiteY109" fmla="*/ 250840 h 1030680"/>
                <a:gd name="connsiteX110" fmla="*/ 2909187 w 2992697"/>
                <a:gd name="connsiteY110" fmla="*/ 247736 h 1030680"/>
                <a:gd name="connsiteX111" fmla="*/ 2911360 w 2992697"/>
                <a:gd name="connsiteY111" fmla="*/ 243390 h 1030680"/>
                <a:gd name="connsiteX112" fmla="*/ 2912292 w 2992697"/>
                <a:gd name="connsiteY112" fmla="*/ 242458 h 1030680"/>
                <a:gd name="connsiteX113" fmla="*/ 2914465 w 2992697"/>
                <a:gd name="connsiteY113" fmla="*/ 242458 h 1030680"/>
                <a:gd name="connsiteX114" fmla="*/ 2918501 w 2992697"/>
                <a:gd name="connsiteY114" fmla="*/ 240285 h 1030680"/>
                <a:gd name="connsiteX115" fmla="*/ 2919432 w 2992697"/>
                <a:gd name="connsiteY115" fmla="*/ 240285 h 1030680"/>
                <a:gd name="connsiteX116" fmla="*/ 2921605 w 2992697"/>
                <a:gd name="connsiteY116" fmla="*/ 238112 h 1030680"/>
                <a:gd name="connsiteX117" fmla="*/ 2925641 w 2992697"/>
                <a:gd name="connsiteY117" fmla="*/ 235939 h 1030680"/>
                <a:gd name="connsiteX118" fmla="*/ 2930919 w 2992697"/>
                <a:gd name="connsiteY118" fmla="*/ 221037 h 1030680"/>
                <a:gd name="connsiteX119" fmla="*/ 2930919 w 2992697"/>
                <a:gd name="connsiteY119" fmla="*/ 206136 h 1030680"/>
                <a:gd name="connsiteX120" fmla="*/ 2928746 w 2992697"/>
                <a:gd name="connsiteY120" fmla="*/ 192476 h 1030680"/>
                <a:gd name="connsiteX121" fmla="*/ 2931850 w 2992697"/>
                <a:gd name="connsiteY121" fmla="*/ 180990 h 1030680"/>
                <a:gd name="connsiteX122" fmla="*/ 2941163 w 2992697"/>
                <a:gd name="connsiteY122" fmla="*/ 170435 h 1030680"/>
                <a:gd name="connsiteX123" fmla="*/ 2941163 w 2992697"/>
                <a:gd name="connsiteY123" fmla="*/ 165778 h 1030680"/>
                <a:gd name="connsiteX124" fmla="*/ 2941784 w 2992697"/>
                <a:gd name="connsiteY124" fmla="*/ 165778 h 1030680"/>
                <a:gd name="connsiteX125" fmla="*/ 2941784 w 2992697"/>
                <a:gd name="connsiteY125" fmla="*/ 165778 h 1030680"/>
                <a:gd name="connsiteX126" fmla="*/ 148083 w 2992697"/>
                <a:gd name="connsiteY126" fmla="*/ 158327 h 1030680"/>
                <a:gd name="connsiteX127" fmla="*/ 167951 w 2992697"/>
                <a:gd name="connsiteY127" fmla="*/ 180369 h 1030680"/>
                <a:gd name="connsiteX128" fmla="*/ 193097 w 2992697"/>
                <a:gd name="connsiteY128" fmla="*/ 197133 h 1030680"/>
                <a:gd name="connsiteX129" fmla="*/ 224452 w 2992697"/>
                <a:gd name="connsiteY129" fmla="*/ 209861 h 1030680"/>
                <a:gd name="connsiteX130" fmla="*/ 226625 w 2992697"/>
                <a:gd name="connsiteY130" fmla="*/ 227867 h 1030680"/>
                <a:gd name="connsiteX131" fmla="*/ 231903 w 2992697"/>
                <a:gd name="connsiteY131" fmla="*/ 241527 h 1030680"/>
                <a:gd name="connsiteX132" fmla="*/ 237181 w 2992697"/>
                <a:gd name="connsiteY132" fmla="*/ 248978 h 1030680"/>
                <a:gd name="connsiteX133" fmla="*/ 244631 w 2992697"/>
                <a:gd name="connsiteY133" fmla="*/ 256428 h 1030680"/>
                <a:gd name="connsiteX134" fmla="*/ 252082 w 2992697"/>
                <a:gd name="connsiteY134" fmla="*/ 266983 h 1030680"/>
                <a:gd name="connsiteX135" fmla="*/ 239664 w 2992697"/>
                <a:gd name="connsiteY135" fmla="*/ 269157 h 1030680"/>
                <a:gd name="connsiteX136" fmla="*/ 227246 w 2992697"/>
                <a:gd name="connsiteY136" fmla="*/ 271330 h 1030680"/>
                <a:gd name="connsiteX137" fmla="*/ 215760 w 2992697"/>
                <a:gd name="connsiteY137" fmla="*/ 276607 h 1030680"/>
                <a:gd name="connsiteX138" fmla="*/ 208309 w 2992697"/>
                <a:gd name="connsiteY138" fmla="*/ 284058 h 1030680"/>
                <a:gd name="connsiteX139" fmla="*/ 207378 w 2992697"/>
                <a:gd name="connsiteY139" fmla="*/ 287162 h 1030680"/>
                <a:gd name="connsiteX140" fmla="*/ 205205 w 2992697"/>
                <a:gd name="connsiteY140" fmla="*/ 291509 h 1030680"/>
                <a:gd name="connsiteX141" fmla="*/ 203032 w 2992697"/>
                <a:gd name="connsiteY141" fmla="*/ 294613 h 1030680"/>
                <a:gd name="connsiteX142" fmla="*/ 200858 w 2992697"/>
                <a:gd name="connsiteY142" fmla="*/ 296786 h 1030680"/>
                <a:gd name="connsiteX143" fmla="*/ 197754 w 2992697"/>
                <a:gd name="connsiteY143" fmla="*/ 299891 h 1030680"/>
                <a:gd name="connsiteX144" fmla="*/ 186267 w 2992697"/>
                <a:gd name="connsiteY144" fmla="*/ 302064 h 1030680"/>
                <a:gd name="connsiteX145" fmla="*/ 170745 w 2992697"/>
                <a:gd name="connsiteY145" fmla="*/ 304237 h 1030680"/>
                <a:gd name="connsiteX146" fmla="*/ 151808 w 2992697"/>
                <a:gd name="connsiteY146" fmla="*/ 302064 h 1030680"/>
                <a:gd name="connsiteX147" fmla="*/ 137217 w 2992697"/>
                <a:gd name="connsiteY147" fmla="*/ 299891 h 1030680"/>
                <a:gd name="connsiteX148" fmla="*/ 134113 w 2992697"/>
                <a:gd name="connsiteY148" fmla="*/ 289335 h 1030680"/>
                <a:gd name="connsiteX149" fmla="*/ 131939 w 2992697"/>
                <a:gd name="connsiteY149" fmla="*/ 281885 h 1030680"/>
                <a:gd name="connsiteX150" fmla="*/ 129766 w 2992697"/>
                <a:gd name="connsiteY150" fmla="*/ 276607 h 1030680"/>
                <a:gd name="connsiteX151" fmla="*/ 124489 w 2992697"/>
                <a:gd name="connsiteY151" fmla="*/ 266983 h 1030680"/>
                <a:gd name="connsiteX152" fmla="*/ 148393 w 2992697"/>
                <a:gd name="connsiteY152" fmla="*/ 259533 h 1030680"/>
                <a:gd name="connsiteX153" fmla="*/ 148393 w 2992697"/>
                <a:gd name="connsiteY153" fmla="*/ 256428 h 1030680"/>
                <a:gd name="connsiteX154" fmla="*/ 129456 w 2992697"/>
                <a:gd name="connsiteY154" fmla="*/ 254255 h 1030680"/>
                <a:gd name="connsiteX155" fmla="*/ 117038 w 2992697"/>
                <a:gd name="connsiteY155" fmla="*/ 249909 h 1030680"/>
                <a:gd name="connsiteX156" fmla="*/ 107725 w 2992697"/>
                <a:gd name="connsiteY156" fmla="*/ 242458 h 1030680"/>
                <a:gd name="connsiteX157" fmla="*/ 106793 w 2992697"/>
                <a:gd name="connsiteY157" fmla="*/ 237181 h 1030680"/>
                <a:gd name="connsiteX158" fmla="*/ 102758 w 2992697"/>
                <a:gd name="connsiteY158" fmla="*/ 231903 h 1030680"/>
                <a:gd name="connsiteX159" fmla="*/ 100584 w 2992697"/>
                <a:gd name="connsiteY159" fmla="*/ 226625 h 1030680"/>
                <a:gd name="connsiteX160" fmla="*/ 100584 w 2992697"/>
                <a:gd name="connsiteY160" fmla="*/ 220417 h 1030680"/>
                <a:gd name="connsiteX161" fmla="*/ 100584 w 2992697"/>
                <a:gd name="connsiteY161" fmla="*/ 217312 h 1030680"/>
                <a:gd name="connsiteX162" fmla="*/ 100584 w 2992697"/>
                <a:gd name="connsiteY162" fmla="*/ 212966 h 1030680"/>
                <a:gd name="connsiteX163" fmla="*/ 102758 w 2992697"/>
                <a:gd name="connsiteY163" fmla="*/ 212966 h 1030680"/>
                <a:gd name="connsiteX164" fmla="*/ 104931 w 2992697"/>
                <a:gd name="connsiteY164" fmla="*/ 212034 h 1030680"/>
                <a:gd name="connsiteX165" fmla="*/ 107104 w 2992697"/>
                <a:gd name="connsiteY165" fmla="*/ 212034 h 1030680"/>
                <a:gd name="connsiteX166" fmla="*/ 108035 w 2992697"/>
                <a:gd name="connsiteY166" fmla="*/ 212034 h 1030680"/>
                <a:gd name="connsiteX167" fmla="*/ 112071 w 2992697"/>
                <a:gd name="connsiteY167" fmla="*/ 209861 h 1030680"/>
                <a:gd name="connsiteX168" fmla="*/ 113623 w 2992697"/>
                <a:gd name="connsiteY168" fmla="*/ 204894 h 1030680"/>
                <a:gd name="connsiteX169" fmla="*/ 113623 w 2992697"/>
                <a:gd name="connsiteY169" fmla="*/ 198685 h 1030680"/>
                <a:gd name="connsiteX170" fmla="*/ 113623 w 2992697"/>
                <a:gd name="connsiteY170" fmla="*/ 195581 h 1030680"/>
                <a:gd name="connsiteX171" fmla="*/ 114554 w 2992697"/>
                <a:gd name="connsiteY171" fmla="*/ 193408 h 1030680"/>
                <a:gd name="connsiteX172" fmla="*/ 116728 w 2992697"/>
                <a:gd name="connsiteY172" fmla="*/ 190303 h 1030680"/>
                <a:gd name="connsiteX173" fmla="*/ 118901 w 2992697"/>
                <a:gd name="connsiteY173" fmla="*/ 190303 h 1030680"/>
                <a:gd name="connsiteX174" fmla="*/ 121074 w 2992697"/>
                <a:gd name="connsiteY174" fmla="*/ 188130 h 1030680"/>
                <a:gd name="connsiteX175" fmla="*/ 122005 w 2992697"/>
                <a:gd name="connsiteY175" fmla="*/ 188130 h 1030680"/>
                <a:gd name="connsiteX176" fmla="*/ 124178 w 2992697"/>
                <a:gd name="connsiteY176" fmla="*/ 188130 h 1030680"/>
                <a:gd name="connsiteX177" fmla="*/ 127283 w 2992697"/>
                <a:gd name="connsiteY177" fmla="*/ 185957 h 1030680"/>
                <a:gd name="connsiteX178" fmla="*/ 129456 w 2992697"/>
                <a:gd name="connsiteY178" fmla="*/ 178506 h 1030680"/>
                <a:gd name="connsiteX179" fmla="*/ 131629 w 2992697"/>
                <a:gd name="connsiteY179" fmla="*/ 173229 h 1030680"/>
                <a:gd name="connsiteX180" fmla="*/ 133802 w 2992697"/>
                <a:gd name="connsiteY180" fmla="*/ 167951 h 1030680"/>
                <a:gd name="connsiteX181" fmla="*/ 136907 w 2992697"/>
                <a:gd name="connsiteY181" fmla="*/ 162674 h 1030680"/>
                <a:gd name="connsiteX182" fmla="*/ 139080 w 2992697"/>
                <a:gd name="connsiteY182" fmla="*/ 160500 h 1030680"/>
                <a:gd name="connsiteX183" fmla="*/ 141253 w 2992697"/>
                <a:gd name="connsiteY183" fmla="*/ 160500 h 1030680"/>
                <a:gd name="connsiteX184" fmla="*/ 142184 w 2992697"/>
                <a:gd name="connsiteY184" fmla="*/ 158327 h 1030680"/>
                <a:gd name="connsiteX185" fmla="*/ 144357 w 2992697"/>
                <a:gd name="connsiteY185" fmla="*/ 158327 h 1030680"/>
                <a:gd name="connsiteX186" fmla="*/ 148083 w 2992697"/>
                <a:gd name="connsiteY186" fmla="*/ 158327 h 1030680"/>
                <a:gd name="connsiteX187" fmla="*/ 148083 w 2992697"/>
                <a:gd name="connsiteY187" fmla="*/ 158327 h 1030680"/>
                <a:gd name="connsiteX188" fmla="*/ 148083 w 2992697"/>
                <a:gd name="connsiteY188" fmla="*/ 158327 h 1030680"/>
                <a:gd name="connsiteX189" fmla="*/ 1222846 w 2992697"/>
                <a:gd name="connsiteY189" fmla="*/ 138148 h 1030680"/>
                <a:gd name="connsiteX190" fmla="*/ 1228124 w 2992697"/>
                <a:gd name="connsiteY190" fmla="*/ 140322 h 1030680"/>
                <a:gd name="connsiteX191" fmla="*/ 1233401 w 2992697"/>
                <a:gd name="connsiteY191" fmla="*/ 141253 h 1030680"/>
                <a:gd name="connsiteX192" fmla="*/ 1236506 w 2992697"/>
                <a:gd name="connsiteY192" fmla="*/ 143426 h 1030680"/>
                <a:gd name="connsiteX193" fmla="*/ 1242714 w 2992697"/>
                <a:gd name="connsiteY193" fmla="*/ 145599 h 1030680"/>
                <a:gd name="connsiteX194" fmla="*/ 1242714 w 2992697"/>
                <a:gd name="connsiteY194" fmla="*/ 150877 h 1030680"/>
                <a:gd name="connsiteX195" fmla="*/ 1243646 w 2992697"/>
                <a:gd name="connsiteY195" fmla="*/ 155223 h 1030680"/>
                <a:gd name="connsiteX196" fmla="*/ 1243646 w 2992697"/>
                <a:gd name="connsiteY196" fmla="*/ 158327 h 1030680"/>
                <a:gd name="connsiteX197" fmla="*/ 1245819 w 2992697"/>
                <a:gd name="connsiteY197" fmla="*/ 162674 h 1030680"/>
                <a:gd name="connsiteX198" fmla="*/ 1233401 w 2992697"/>
                <a:gd name="connsiteY198" fmla="*/ 162674 h 1030680"/>
                <a:gd name="connsiteX199" fmla="*/ 1231228 w 2992697"/>
                <a:gd name="connsiteY199" fmla="*/ 158327 h 1030680"/>
                <a:gd name="connsiteX200" fmla="*/ 1229055 w 2992697"/>
                <a:gd name="connsiteY200" fmla="*/ 155223 h 1030680"/>
                <a:gd name="connsiteX201" fmla="*/ 1225950 w 2992697"/>
                <a:gd name="connsiteY201" fmla="*/ 150877 h 1030680"/>
                <a:gd name="connsiteX202" fmla="*/ 1223777 w 2992697"/>
                <a:gd name="connsiteY202" fmla="*/ 148704 h 1030680"/>
                <a:gd name="connsiteX203" fmla="*/ 1223777 w 2992697"/>
                <a:gd name="connsiteY203" fmla="*/ 143426 h 1030680"/>
                <a:gd name="connsiteX204" fmla="*/ 1222846 w 2992697"/>
                <a:gd name="connsiteY204" fmla="*/ 138148 h 1030680"/>
                <a:gd name="connsiteX205" fmla="*/ 1222846 w 2992697"/>
                <a:gd name="connsiteY205" fmla="*/ 138148 h 1030680"/>
                <a:gd name="connsiteX206" fmla="*/ 1222846 w 2992697"/>
                <a:gd name="connsiteY206" fmla="*/ 138148 h 1030680"/>
                <a:gd name="connsiteX207" fmla="*/ 1730114 w 2992697"/>
                <a:gd name="connsiteY207" fmla="*/ 113934 h 1030680"/>
                <a:gd name="connsiteX208" fmla="*/ 1736323 w 2992697"/>
                <a:gd name="connsiteY208" fmla="*/ 123557 h 1030680"/>
                <a:gd name="connsiteX209" fmla="*/ 1741601 w 2992697"/>
                <a:gd name="connsiteY209" fmla="*/ 141563 h 1030680"/>
                <a:gd name="connsiteX210" fmla="*/ 1749051 w 2992697"/>
                <a:gd name="connsiteY210" fmla="*/ 158327 h 1030680"/>
                <a:gd name="connsiteX211" fmla="*/ 1758365 w 2992697"/>
                <a:gd name="connsiteY211" fmla="*/ 175091 h 1030680"/>
                <a:gd name="connsiteX212" fmla="*/ 1763642 w 2992697"/>
                <a:gd name="connsiteY212" fmla="*/ 182542 h 1030680"/>
                <a:gd name="connsiteX213" fmla="*/ 1766747 w 2992697"/>
                <a:gd name="connsiteY213" fmla="*/ 178196 h 1030680"/>
                <a:gd name="connsiteX214" fmla="*/ 1768920 w 2992697"/>
                <a:gd name="connsiteY214" fmla="*/ 177265 h 1030680"/>
                <a:gd name="connsiteX215" fmla="*/ 1772956 w 2992697"/>
                <a:gd name="connsiteY215" fmla="*/ 177265 h 1030680"/>
                <a:gd name="connsiteX216" fmla="*/ 1776060 w 2992697"/>
                <a:gd name="connsiteY216" fmla="*/ 175091 h 1030680"/>
                <a:gd name="connsiteX217" fmla="*/ 1783511 w 2992697"/>
                <a:gd name="connsiteY217" fmla="*/ 175091 h 1030680"/>
                <a:gd name="connsiteX218" fmla="*/ 1783511 w 2992697"/>
                <a:gd name="connsiteY218" fmla="*/ 178196 h 1030680"/>
                <a:gd name="connsiteX219" fmla="*/ 1787547 w 2992697"/>
                <a:gd name="connsiteY219" fmla="*/ 178196 h 1030680"/>
                <a:gd name="connsiteX220" fmla="*/ 1787547 w 2992697"/>
                <a:gd name="connsiteY220" fmla="*/ 189682 h 1030680"/>
                <a:gd name="connsiteX221" fmla="*/ 1759296 w 2992697"/>
                <a:gd name="connsiteY221" fmla="*/ 192787 h 1030680"/>
                <a:gd name="connsiteX222" fmla="*/ 1756192 w 2992697"/>
                <a:gd name="connsiteY222" fmla="*/ 222279 h 1030680"/>
                <a:gd name="connsiteX223" fmla="*/ 1746878 w 2992697"/>
                <a:gd name="connsiteY223" fmla="*/ 246494 h 1030680"/>
                <a:gd name="connsiteX224" fmla="*/ 1739428 w 2992697"/>
                <a:gd name="connsiteY224" fmla="*/ 270709 h 1030680"/>
                <a:gd name="connsiteX225" fmla="*/ 1736323 w 2992697"/>
                <a:gd name="connsiteY225" fmla="*/ 290888 h 1030680"/>
                <a:gd name="connsiteX226" fmla="*/ 1734150 w 2992697"/>
                <a:gd name="connsiteY226" fmla="*/ 311067 h 1030680"/>
                <a:gd name="connsiteX227" fmla="*/ 1734150 w 2992697"/>
                <a:gd name="connsiteY227" fmla="*/ 327831 h 1030680"/>
                <a:gd name="connsiteX228" fmla="*/ 1730114 w 2992697"/>
                <a:gd name="connsiteY228" fmla="*/ 343664 h 1030680"/>
                <a:gd name="connsiteX229" fmla="*/ 1727010 w 2992697"/>
                <a:gd name="connsiteY229" fmla="*/ 343664 h 1030680"/>
                <a:gd name="connsiteX230" fmla="*/ 1727010 w 2992697"/>
                <a:gd name="connsiteY230" fmla="*/ 340559 h 1030680"/>
                <a:gd name="connsiteX231" fmla="*/ 1721732 w 2992697"/>
                <a:gd name="connsiteY231" fmla="*/ 333108 h 1030680"/>
                <a:gd name="connsiteX232" fmla="*/ 1712419 w 2992697"/>
                <a:gd name="connsiteY232" fmla="*/ 323485 h 1030680"/>
                <a:gd name="connsiteX233" fmla="*/ 1701864 w 2992697"/>
                <a:gd name="connsiteY233" fmla="*/ 310756 h 1030680"/>
                <a:gd name="connsiteX234" fmla="*/ 1692550 w 2992697"/>
                <a:gd name="connsiteY234" fmla="*/ 298028 h 1030680"/>
                <a:gd name="connsiteX235" fmla="*/ 1685100 w 2992697"/>
                <a:gd name="connsiteY235" fmla="*/ 285300 h 1030680"/>
                <a:gd name="connsiteX236" fmla="*/ 1681064 w 2992697"/>
                <a:gd name="connsiteY236" fmla="*/ 273813 h 1030680"/>
                <a:gd name="connsiteX237" fmla="*/ 1683237 w 2992697"/>
                <a:gd name="connsiteY237" fmla="*/ 266363 h 1030680"/>
                <a:gd name="connsiteX238" fmla="*/ 1687273 w 2992697"/>
                <a:gd name="connsiteY238" fmla="*/ 264189 h 1030680"/>
                <a:gd name="connsiteX239" fmla="*/ 1690377 w 2992697"/>
                <a:gd name="connsiteY239" fmla="*/ 264189 h 1030680"/>
                <a:gd name="connsiteX240" fmla="*/ 1692550 w 2992697"/>
                <a:gd name="connsiteY240" fmla="*/ 264189 h 1030680"/>
                <a:gd name="connsiteX241" fmla="*/ 1694723 w 2992697"/>
                <a:gd name="connsiteY241" fmla="*/ 264189 h 1030680"/>
                <a:gd name="connsiteX242" fmla="*/ 1695655 w 2992697"/>
                <a:gd name="connsiteY242" fmla="*/ 264189 h 1030680"/>
                <a:gd name="connsiteX243" fmla="*/ 1697828 w 2992697"/>
                <a:gd name="connsiteY243" fmla="*/ 264189 h 1030680"/>
                <a:gd name="connsiteX244" fmla="*/ 1700001 w 2992697"/>
                <a:gd name="connsiteY244" fmla="*/ 263879 h 1030680"/>
                <a:gd name="connsiteX245" fmla="*/ 1703106 w 2992697"/>
                <a:gd name="connsiteY245" fmla="*/ 259533 h 1030680"/>
                <a:gd name="connsiteX246" fmla="*/ 1700001 w 2992697"/>
                <a:gd name="connsiteY246" fmla="*/ 259533 h 1030680"/>
                <a:gd name="connsiteX247" fmla="*/ 1700001 w 2992697"/>
                <a:gd name="connsiteY247" fmla="*/ 256428 h 1030680"/>
                <a:gd name="connsiteX248" fmla="*/ 1683237 w 2992697"/>
                <a:gd name="connsiteY248" fmla="*/ 254255 h 1030680"/>
                <a:gd name="connsiteX249" fmla="*/ 1673924 w 2992697"/>
                <a:gd name="connsiteY249" fmla="*/ 248978 h 1030680"/>
                <a:gd name="connsiteX250" fmla="*/ 1666473 w 2992697"/>
                <a:gd name="connsiteY250" fmla="*/ 239354 h 1030680"/>
                <a:gd name="connsiteX251" fmla="*/ 1673924 w 2992697"/>
                <a:gd name="connsiteY251" fmla="*/ 237181 h 1030680"/>
                <a:gd name="connsiteX252" fmla="*/ 1680132 w 2992697"/>
                <a:gd name="connsiteY252" fmla="*/ 235007 h 1030680"/>
                <a:gd name="connsiteX253" fmla="*/ 1683237 w 2992697"/>
                <a:gd name="connsiteY253" fmla="*/ 234076 h 1030680"/>
                <a:gd name="connsiteX254" fmla="*/ 1687273 w 2992697"/>
                <a:gd name="connsiteY254" fmla="*/ 231903 h 1030680"/>
                <a:gd name="connsiteX255" fmla="*/ 1690377 w 2992697"/>
                <a:gd name="connsiteY255" fmla="*/ 229730 h 1030680"/>
                <a:gd name="connsiteX256" fmla="*/ 1694413 w 2992697"/>
                <a:gd name="connsiteY256" fmla="*/ 226625 h 1030680"/>
                <a:gd name="connsiteX257" fmla="*/ 1694413 w 2992697"/>
                <a:gd name="connsiteY257" fmla="*/ 222279 h 1030680"/>
                <a:gd name="connsiteX258" fmla="*/ 1679822 w 2992697"/>
                <a:gd name="connsiteY258" fmla="*/ 222279 h 1030680"/>
                <a:gd name="connsiteX259" fmla="*/ 1675786 w 2992697"/>
                <a:gd name="connsiteY259" fmla="*/ 224452 h 1030680"/>
                <a:gd name="connsiteX260" fmla="*/ 1672682 w 2992697"/>
                <a:gd name="connsiteY260" fmla="*/ 224452 h 1030680"/>
                <a:gd name="connsiteX261" fmla="*/ 1668646 w 2992697"/>
                <a:gd name="connsiteY261" fmla="*/ 226625 h 1030680"/>
                <a:gd name="connsiteX262" fmla="*/ 1663369 w 2992697"/>
                <a:gd name="connsiteY262" fmla="*/ 226625 h 1030680"/>
                <a:gd name="connsiteX263" fmla="*/ 1654055 w 2992697"/>
                <a:gd name="connsiteY263" fmla="*/ 209861 h 1030680"/>
                <a:gd name="connsiteX264" fmla="*/ 1643500 w 2992697"/>
                <a:gd name="connsiteY264" fmla="*/ 193097 h 1030680"/>
                <a:gd name="connsiteX265" fmla="*/ 1644431 w 2992697"/>
                <a:gd name="connsiteY265" fmla="*/ 187820 h 1030680"/>
                <a:gd name="connsiteX266" fmla="*/ 1644431 w 2992697"/>
                <a:gd name="connsiteY266" fmla="*/ 184715 h 1030680"/>
                <a:gd name="connsiteX267" fmla="*/ 1646604 w 2992697"/>
                <a:gd name="connsiteY267" fmla="*/ 182542 h 1030680"/>
                <a:gd name="connsiteX268" fmla="*/ 1648778 w 2992697"/>
                <a:gd name="connsiteY268" fmla="*/ 178196 h 1030680"/>
                <a:gd name="connsiteX269" fmla="*/ 1648778 w 2992697"/>
                <a:gd name="connsiteY269" fmla="*/ 175091 h 1030680"/>
                <a:gd name="connsiteX270" fmla="*/ 1650951 w 2992697"/>
                <a:gd name="connsiteY270" fmla="*/ 169814 h 1030680"/>
                <a:gd name="connsiteX271" fmla="*/ 1646915 w 2992697"/>
                <a:gd name="connsiteY271" fmla="*/ 169814 h 1030680"/>
                <a:gd name="connsiteX272" fmla="*/ 1646915 w 2992697"/>
                <a:gd name="connsiteY272" fmla="*/ 165468 h 1030680"/>
                <a:gd name="connsiteX273" fmla="*/ 1643810 w 2992697"/>
                <a:gd name="connsiteY273" fmla="*/ 167641 h 1030680"/>
                <a:gd name="connsiteX274" fmla="*/ 1641637 w 2992697"/>
                <a:gd name="connsiteY274" fmla="*/ 167641 h 1030680"/>
                <a:gd name="connsiteX275" fmla="*/ 1639464 w 2992697"/>
                <a:gd name="connsiteY275" fmla="*/ 167641 h 1030680"/>
                <a:gd name="connsiteX276" fmla="*/ 1639464 w 2992697"/>
                <a:gd name="connsiteY276" fmla="*/ 167641 h 1030680"/>
                <a:gd name="connsiteX277" fmla="*/ 1637291 w 2992697"/>
                <a:gd name="connsiteY277" fmla="*/ 167641 h 1030680"/>
                <a:gd name="connsiteX278" fmla="*/ 1637291 w 2992697"/>
                <a:gd name="connsiteY278" fmla="*/ 165468 h 1030680"/>
                <a:gd name="connsiteX279" fmla="*/ 1634187 w 2992697"/>
                <a:gd name="connsiteY279" fmla="*/ 162363 h 1030680"/>
                <a:gd name="connsiteX280" fmla="*/ 1632013 w 2992697"/>
                <a:gd name="connsiteY280" fmla="*/ 158017 h 1030680"/>
                <a:gd name="connsiteX281" fmla="*/ 1629840 w 2992697"/>
                <a:gd name="connsiteY281" fmla="*/ 154912 h 1030680"/>
                <a:gd name="connsiteX282" fmla="*/ 1628909 w 2992697"/>
                <a:gd name="connsiteY282" fmla="*/ 152739 h 1030680"/>
                <a:gd name="connsiteX283" fmla="*/ 1628909 w 2992697"/>
                <a:gd name="connsiteY283" fmla="*/ 147462 h 1030680"/>
                <a:gd name="connsiteX284" fmla="*/ 1626736 w 2992697"/>
                <a:gd name="connsiteY284" fmla="*/ 141253 h 1030680"/>
                <a:gd name="connsiteX285" fmla="*/ 1646604 w 2992697"/>
                <a:gd name="connsiteY285" fmla="*/ 128525 h 1030680"/>
                <a:gd name="connsiteX286" fmla="*/ 1666473 w 2992697"/>
                <a:gd name="connsiteY286" fmla="*/ 117969 h 1030680"/>
                <a:gd name="connsiteX287" fmla="*/ 1668646 w 2992697"/>
                <a:gd name="connsiteY287" fmla="*/ 123247 h 1030680"/>
                <a:gd name="connsiteX288" fmla="*/ 1670819 w 2992697"/>
                <a:gd name="connsiteY288" fmla="*/ 128525 h 1030680"/>
                <a:gd name="connsiteX289" fmla="*/ 1672992 w 2992697"/>
                <a:gd name="connsiteY289" fmla="*/ 130698 h 1030680"/>
                <a:gd name="connsiteX290" fmla="*/ 1676097 w 2992697"/>
                <a:gd name="connsiteY290" fmla="*/ 132871 h 1030680"/>
                <a:gd name="connsiteX291" fmla="*/ 1678270 w 2992697"/>
                <a:gd name="connsiteY291" fmla="*/ 132871 h 1030680"/>
                <a:gd name="connsiteX292" fmla="*/ 1680443 w 2992697"/>
                <a:gd name="connsiteY292" fmla="*/ 133802 h 1030680"/>
                <a:gd name="connsiteX293" fmla="*/ 1683547 w 2992697"/>
                <a:gd name="connsiteY293" fmla="*/ 135975 h 1030680"/>
                <a:gd name="connsiteX294" fmla="*/ 1687583 w 2992697"/>
                <a:gd name="connsiteY294" fmla="*/ 138148 h 1030680"/>
                <a:gd name="connsiteX295" fmla="*/ 1690688 w 2992697"/>
                <a:gd name="connsiteY295" fmla="*/ 148704 h 1030680"/>
                <a:gd name="connsiteX296" fmla="*/ 1692861 w 2992697"/>
                <a:gd name="connsiteY296" fmla="*/ 162363 h 1030680"/>
                <a:gd name="connsiteX297" fmla="*/ 1695034 w 2992697"/>
                <a:gd name="connsiteY297" fmla="*/ 175091 h 1030680"/>
                <a:gd name="connsiteX298" fmla="*/ 1703416 w 2992697"/>
                <a:gd name="connsiteY298" fmla="*/ 175091 h 1030680"/>
                <a:gd name="connsiteX299" fmla="*/ 1703416 w 2992697"/>
                <a:gd name="connsiteY299" fmla="*/ 165468 h 1030680"/>
                <a:gd name="connsiteX300" fmla="*/ 1700311 w 2992697"/>
                <a:gd name="connsiteY300" fmla="*/ 154912 h 1030680"/>
                <a:gd name="connsiteX301" fmla="*/ 1700311 w 2992697"/>
                <a:gd name="connsiteY301" fmla="*/ 141253 h 1030680"/>
                <a:gd name="connsiteX302" fmla="*/ 1703416 w 2992697"/>
                <a:gd name="connsiteY302" fmla="*/ 128525 h 1030680"/>
                <a:gd name="connsiteX303" fmla="*/ 1707452 w 2992697"/>
                <a:gd name="connsiteY303" fmla="*/ 117969 h 1030680"/>
                <a:gd name="connsiteX304" fmla="*/ 1730114 w 2992697"/>
                <a:gd name="connsiteY304" fmla="*/ 113934 h 1030680"/>
                <a:gd name="connsiteX305" fmla="*/ 1730114 w 2992697"/>
                <a:gd name="connsiteY305" fmla="*/ 113934 h 1030680"/>
                <a:gd name="connsiteX306" fmla="*/ 1730114 w 2992697"/>
                <a:gd name="connsiteY306" fmla="*/ 113934 h 1030680"/>
                <a:gd name="connsiteX307" fmla="*/ 2755827 w 2992697"/>
                <a:gd name="connsiteY307" fmla="*/ 104620 h 1030680"/>
                <a:gd name="connsiteX308" fmla="*/ 2761105 w 2992697"/>
                <a:gd name="connsiteY308" fmla="*/ 108966 h 1030680"/>
                <a:gd name="connsiteX309" fmla="*/ 2765140 w 2992697"/>
                <a:gd name="connsiteY309" fmla="*/ 112071 h 1030680"/>
                <a:gd name="connsiteX310" fmla="*/ 2770418 w 2992697"/>
                <a:gd name="connsiteY310" fmla="*/ 112071 h 1030680"/>
                <a:gd name="connsiteX311" fmla="*/ 2775696 w 2992697"/>
                <a:gd name="connsiteY311" fmla="*/ 112071 h 1030680"/>
                <a:gd name="connsiteX312" fmla="*/ 2785009 w 2992697"/>
                <a:gd name="connsiteY312" fmla="*/ 114244 h 1030680"/>
                <a:gd name="connsiteX313" fmla="*/ 2782836 w 2992697"/>
                <a:gd name="connsiteY313" fmla="*/ 118590 h 1030680"/>
                <a:gd name="connsiteX314" fmla="*/ 2782836 w 2992697"/>
                <a:gd name="connsiteY314" fmla="*/ 119522 h 1030680"/>
                <a:gd name="connsiteX315" fmla="*/ 2782836 w 2992697"/>
                <a:gd name="connsiteY315" fmla="*/ 121695 h 1030680"/>
                <a:gd name="connsiteX316" fmla="*/ 2781905 w 2992697"/>
                <a:gd name="connsiteY316" fmla="*/ 123868 h 1030680"/>
                <a:gd name="connsiteX317" fmla="*/ 2781905 w 2992697"/>
                <a:gd name="connsiteY317" fmla="*/ 126041 h 1030680"/>
                <a:gd name="connsiteX318" fmla="*/ 2768245 w 2992697"/>
                <a:gd name="connsiteY318" fmla="*/ 133492 h 1030680"/>
                <a:gd name="connsiteX319" fmla="*/ 2750550 w 2992697"/>
                <a:gd name="connsiteY319" fmla="*/ 136596 h 1030680"/>
                <a:gd name="connsiteX320" fmla="*/ 2731613 w 2992697"/>
                <a:gd name="connsiteY320" fmla="*/ 138769 h 1030680"/>
                <a:gd name="connsiteX321" fmla="*/ 2730681 w 2992697"/>
                <a:gd name="connsiteY321" fmla="*/ 134423 h 1030680"/>
                <a:gd name="connsiteX322" fmla="*/ 2730681 w 2992697"/>
                <a:gd name="connsiteY322" fmla="*/ 131319 h 1030680"/>
                <a:gd name="connsiteX323" fmla="*/ 2728508 w 2992697"/>
                <a:gd name="connsiteY323" fmla="*/ 126972 h 1030680"/>
                <a:gd name="connsiteX324" fmla="*/ 2728508 w 2992697"/>
                <a:gd name="connsiteY324" fmla="*/ 121695 h 1030680"/>
                <a:gd name="connsiteX325" fmla="*/ 2733786 w 2992697"/>
                <a:gd name="connsiteY325" fmla="*/ 118590 h 1030680"/>
                <a:gd name="connsiteX326" fmla="*/ 2737821 w 2992697"/>
                <a:gd name="connsiteY326" fmla="*/ 114244 h 1030680"/>
                <a:gd name="connsiteX327" fmla="*/ 2740926 w 2992697"/>
                <a:gd name="connsiteY327" fmla="*/ 112071 h 1030680"/>
                <a:gd name="connsiteX328" fmla="*/ 2744961 w 2992697"/>
                <a:gd name="connsiteY328" fmla="*/ 108966 h 1030680"/>
                <a:gd name="connsiteX329" fmla="*/ 2748066 w 2992697"/>
                <a:gd name="connsiteY329" fmla="*/ 106793 h 1030680"/>
                <a:gd name="connsiteX330" fmla="*/ 2755827 w 2992697"/>
                <a:gd name="connsiteY330" fmla="*/ 104620 h 1030680"/>
                <a:gd name="connsiteX331" fmla="*/ 2755827 w 2992697"/>
                <a:gd name="connsiteY331" fmla="*/ 104620 h 1030680"/>
                <a:gd name="connsiteX332" fmla="*/ 2755827 w 2992697"/>
                <a:gd name="connsiteY332" fmla="*/ 104620 h 1030680"/>
                <a:gd name="connsiteX333" fmla="*/ 2195472 w 2992697"/>
                <a:gd name="connsiteY333" fmla="*/ 104620 h 1030680"/>
                <a:gd name="connsiteX334" fmla="*/ 2210063 w 2992697"/>
                <a:gd name="connsiteY334" fmla="*/ 106793 h 1030680"/>
                <a:gd name="connsiteX335" fmla="*/ 2220619 w 2992697"/>
                <a:gd name="connsiteY335" fmla="*/ 112071 h 1030680"/>
                <a:gd name="connsiteX336" fmla="*/ 2231174 w 2992697"/>
                <a:gd name="connsiteY336" fmla="*/ 118280 h 1030680"/>
                <a:gd name="connsiteX337" fmla="*/ 2228069 w 2992697"/>
                <a:gd name="connsiteY337" fmla="*/ 121384 h 1030680"/>
                <a:gd name="connsiteX338" fmla="*/ 2225896 w 2992697"/>
                <a:gd name="connsiteY338" fmla="*/ 126662 h 1030680"/>
                <a:gd name="connsiteX339" fmla="*/ 2222792 w 2992697"/>
                <a:gd name="connsiteY339" fmla="*/ 128835 h 1030680"/>
                <a:gd name="connsiteX340" fmla="*/ 2217514 w 2992697"/>
                <a:gd name="connsiteY340" fmla="*/ 131008 h 1030680"/>
                <a:gd name="connsiteX341" fmla="*/ 2211305 w 2992697"/>
                <a:gd name="connsiteY341" fmla="*/ 133181 h 1030680"/>
                <a:gd name="connsiteX342" fmla="*/ 2203855 w 2992697"/>
                <a:gd name="connsiteY342" fmla="*/ 133181 h 1030680"/>
                <a:gd name="connsiteX343" fmla="*/ 2198577 w 2992697"/>
                <a:gd name="connsiteY343" fmla="*/ 136286 h 1030680"/>
                <a:gd name="connsiteX344" fmla="*/ 2193300 w 2992697"/>
                <a:gd name="connsiteY344" fmla="*/ 136286 h 1030680"/>
                <a:gd name="connsiteX345" fmla="*/ 2188022 w 2992697"/>
                <a:gd name="connsiteY345" fmla="*/ 138459 h 1030680"/>
                <a:gd name="connsiteX346" fmla="*/ 2180571 w 2992697"/>
                <a:gd name="connsiteY346" fmla="*/ 138459 h 1030680"/>
                <a:gd name="connsiteX347" fmla="*/ 2180571 w 2992697"/>
                <a:gd name="connsiteY347" fmla="*/ 126972 h 1030680"/>
                <a:gd name="connsiteX348" fmla="*/ 2181502 w 2992697"/>
                <a:gd name="connsiteY348" fmla="*/ 119522 h 1030680"/>
                <a:gd name="connsiteX349" fmla="*/ 2188953 w 2992697"/>
                <a:gd name="connsiteY349" fmla="*/ 114244 h 1030680"/>
                <a:gd name="connsiteX350" fmla="*/ 2195472 w 2992697"/>
                <a:gd name="connsiteY350" fmla="*/ 104620 h 1030680"/>
                <a:gd name="connsiteX351" fmla="*/ 2195472 w 2992697"/>
                <a:gd name="connsiteY351" fmla="*/ 104620 h 1030680"/>
                <a:gd name="connsiteX352" fmla="*/ 2195472 w 2992697"/>
                <a:gd name="connsiteY352" fmla="*/ 104620 h 1030680"/>
                <a:gd name="connsiteX353" fmla="*/ 798156 w 2992697"/>
                <a:gd name="connsiteY353" fmla="*/ 104620 h 1030680"/>
                <a:gd name="connsiteX354" fmla="*/ 812747 w 2992697"/>
                <a:gd name="connsiteY354" fmla="*/ 104620 h 1030680"/>
                <a:gd name="connsiteX355" fmla="*/ 815852 w 2992697"/>
                <a:gd name="connsiteY355" fmla="*/ 114244 h 1030680"/>
                <a:gd name="connsiteX356" fmla="*/ 819887 w 2992697"/>
                <a:gd name="connsiteY356" fmla="*/ 119522 h 1030680"/>
                <a:gd name="connsiteX357" fmla="*/ 822992 w 2992697"/>
                <a:gd name="connsiteY357" fmla="*/ 126972 h 1030680"/>
                <a:gd name="connsiteX358" fmla="*/ 825165 w 2992697"/>
                <a:gd name="connsiteY358" fmla="*/ 138459 h 1030680"/>
                <a:gd name="connsiteX359" fmla="*/ 822060 w 2992697"/>
                <a:gd name="connsiteY359" fmla="*/ 138459 h 1030680"/>
                <a:gd name="connsiteX360" fmla="*/ 810574 w 2992697"/>
                <a:gd name="connsiteY360" fmla="*/ 131008 h 1030680"/>
                <a:gd name="connsiteX361" fmla="*/ 803123 w 2992697"/>
                <a:gd name="connsiteY361" fmla="*/ 123557 h 1030680"/>
                <a:gd name="connsiteX362" fmla="*/ 797846 w 2992697"/>
                <a:gd name="connsiteY362" fmla="*/ 116107 h 1030680"/>
                <a:gd name="connsiteX363" fmla="*/ 797846 w 2992697"/>
                <a:gd name="connsiteY363" fmla="*/ 104620 h 1030680"/>
                <a:gd name="connsiteX364" fmla="*/ 798156 w 2992697"/>
                <a:gd name="connsiteY364" fmla="*/ 104620 h 1030680"/>
                <a:gd name="connsiteX365" fmla="*/ 798156 w 2992697"/>
                <a:gd name="connsiteY365" fmla="*/ 104620 h 1030680"/>
                <a:gd name="connsiteX366" fmla="*/ 2852997 w 2992697"/>
                <a:gd name="connsiteY366" fmla="*/ 81337 h 1030680"/>
                <a:gd name="connsiteX367" fmla="*/ 2856101 w 2992697"/>
                <a:gd name="connsiteY367" fmla="*/ 81337 h 1030680"/>
                <a:gd name="connsiteX368" fmla="*/ 2860137 w 2992697"/>
                <a:gd name="connsiteY368" fmla="*/ 83510 h 1030680"/>
                <a:gd name="connsiteX369" fmla="*/ 2861068 w 2992697"/>
                <a:gd name="connsiteY369" fmla="*/ 83510 h 1030680"/>
                <a:gd name="connsiteX370" fmla="*/ 2863241 w 2992697"/>
                <a:gd name="connsiteY370" fmla="*/ 83510 h 1030680"/>
                <a:gd name="connsiteX371" fmla="*/ 2865415 w 2992697"/>
                <a:gd name="connsiteY371" fmla="*/ 84441 h 1030680"/>
                <a:gd name="connsiteX372" fmla="*/ 2861379 w 2992697"/>
                <a:gd name="connsiteY372" fmla="*/ 88788 h 1030680"/>
                <a:gd name="connsiteX373" fmla="*/ 2858274 w 2992697"/>
                <a:gd name="connsiteY373" fmla="*/ 91892 h 1030680"/>
                <a:gd name="connsiteX374" fmla="*/ 2856101 w 2992697"/>
                <a:gd name="connsiteY374" fmla="*/ 97170 h 1030680"/>
                <a:gd name="connsiteX375" fmla="*/ 2853928 w 2992697"/>
                <a:gd name="connsiteY375" fmla="*/ 101516 h 1030680"/>
                <a:gd name="connsiteX376" fmla="*/ 2852997 w 2992697"/>
                <a:gd name="connsiteY376" fmla="*/ 108966 h 1030680"/>
                <a:gd name="connsiteX377" fmla="*/ 2856101 w 2992697"/>
                <a:gd name="connsiteY377" fmla="*/ 108966 h 1030680"/>
                <a:gd name="connsiteX378" fmla="*/ 2860137 w 2992697"/>
                <a:gd name="connsiteY378" fmla="*/ 103689 h 1030680"/>
                <a:gd name="connsiteX379" fmla="*/ 2863241 w 2992697"/>
                <a:gd name="connsiteY379" fmla="*/ 99343 h 1030680"/>
                <a:gd name="connsiteX380" fmla="*/ 2867277 w 2992697"/>
                <a:gd name="connsiteY380" fmla="*/ 96238 h 1030680"/>
                <a:gd name="connsiteX381" fmla="*/ 2872555 w 2992697"/>
                <a:gd name="connsiteY381" fmla="*/ 94065 h 1030680"/>
                <a:gd name="connsiteX382" fmla="*/ 2883110 w 2992697"/>
                <a:gd name="connsiteY382" fmla="*/ 104620 h 1030680"/>
                <a:gd name="connsiteX383" fmla="*/ 2896770 w 2992697"/>
                <a:gd name="connsiteY383" fmla="*/ 114244 h 1030680"/>
                <a:gd name="connsiteX384" fmla="*/ 2905151 w 2992697"/>
                <a:gd name="connsiteY384" fmla="*/ 121695 h 1030680"/>
                <a:gd name="connsiteX385" fmla="*/ 2905151 w 2992697"/>
                <a:gd name="connsiteY385" fmla="*/ 145910 h 1030680"/>
                <a:gd name="connsiteX386" fmla="*/ 2911360 w 2992697"/>
                <a:gd name="connsiteY386" fmla="*/ 151187 h 1030680"/>
                <a:gd name="connsiteX387" fmla="*/ 2916638 w 2992697"/>
                <a:gd name="connsiteY387" fmla="*/ 155533 h 1030680"/>
                <a:gd name="connsiteX388" fmla="*/ 2921916 w 2992697"/>
                <a:gd name="connsiteY388" fmla="*/ 156465 h 1030680"/>
                <a:gd name="connsiteX389" fmla="*/ 2925952 w 2992697"/>
                <a:gd name="connsiteY389" fmla="*/ 163915 h 1030680"/>
                <a:gd name="connsiteX390" fmla="*/ 2929056 w 2992697"/>
                <a:gd name="connsiteY390" fmla="*/ 178817 h 1030680"/>
                <a:gd name="connsiteX391" fmla="*/ 2921605 w 2992697"/>
                <a:gd name="connsiteY391" fmla="*/ 188441 h 1030680"/>
                <a:gd name="connsiteX392" fmla="*/ 2918501 w 2992697"/>
                <a:gd name="connsiteY392" fmla="*/ 198064 h 1030680"/>
                <a:gd name="connsiteX393" fmla="*/ 2911050 w 2992697"/>
                <a:gd name="connsiteY393" fmla="*/ 203342 h 1030680"/>
                <a:gd name="connsiteX394" fmla="*/ 2901737 w 2992697"/>
                <a:gd name="connsiteY394" fmla="*/ 205515 h 1030680"/>
                <a:gd name="connsiteX395" fmla="*/ 2884972 w 2992697"/>
                <a:gd name="connsiteY395" fmla="*/ 206446 h 1030680"/>
                <a:gd name="connsiteX396" fmla="*/ 2872555 w 2992697"/>
                <a:gd name="connsiteY396" fmla="*/ 195891 h 1030680"/>
                <a:gd name="connsiteX397" fmla="*/ 2853618 w 2992697"/>
                <a:gd name="connsiteY397" fmla="*/ 186267 h 1030680"/>
                <a:gd name="connsiteX398" fmla="*/ 2833749 w 2992697"/>
                <a:gd name="connsiteY398" fmla="*/ 180990 h 1030680"/>
                <a:gd name="connsiteX399" fmla="*/ 2813881 w 2992697"/>
                <a:gd name="connsiteY399" fmla="*/ 173539 h 1030680"/>
                <a:gd name="connsiteX400" fmla="*/ 2796185 w 2992697"/>
                <a:gd name="connsiteY400" fmla="*/ 166089 h 1030680"/>
                <a:gd name="connsiteX401" fmla="*/ 2784699 w 2992697"/>
                <a:gd name="connsiteY401" fmla="*/ 155533 h 1030680"/>
                <a:gd name="connsiteX402" fmla="*/ 2792149 w 2992697"/>
                <a:gd name="connsiteY402" fmla="*/ 151187 h 1030680"/>
                <a:gd name="connsiteX403" fmla="*/ 2797427 w 2992697"/>
                <a:gd name="connsiteY403" fmla="*/ 148083 h 1030680"/>
                <a:gd name="connsiteX404" fmla="*/ 2801463 w 2992697"/>
                <a:gd name="connsiteY404" fmla="*/ 143736 h 1030680"/>
                <a:gd name="connsiteX405" fmla="*/ 2803636 w 2992697"/>
                <a:gd name="connsiteY405" fmla="*/ 138459 h 1030680"/>
                <a:gd name="connsiteX406" fmla="*/ 2804567 w 2992697"/>
                <a:gd name="connsiteY406" fmla="*/ 128835 h 1030680"/>
                <a:gd name="connsiteX407" fmla="*/ 2803636 w 2992697"/>
                <a:gd name="connsiteY407" fmla="*/ 125731 h 1030680"/>
                <a:gd name="connsiteX408" fmla="*/ 2801463 w 2992697"/>
                <a:gd name="connsiteY408" fmla="*/ 119522 h 1030680"/>
                <a:gd name="connsiteX409" fmla="*/ 2801463 w 2992697"/>
                <a:gd name="connsiteY409" fmla="*/ 111760 h 1030680"/>
                <a:gd name="connsiteX410" fmla="*/ 2801463 w 2992697"/>
                <a:gd name="connsiteY410" fmla="*/ 104310 h 1030680"/>
                <a:gd name="connsiteX411" fmla="*/ 2801463 w 2992697"/>
                <a:gd name="connsiteY411" fmla="*/ 103378 h 1030680"/>
                <a:gd name="connsiteX412" fmla="*/ 2803636 w 2992697"/>
                <a:gd name="connsiteY412" fmla="*/ 103378 h 1030680"/>
                <a:gd name="connsiteX413" fmla="*/ 2803636 w 2992697"/>
                <a:gd name="connsiteY413" fmla="*/ 103378 h 1030680"/>
                <a:gd name="connsiteX414" fmla="*/ 2803636 w 2992697"/>
                <a:gd name="connsiteY414" fmla="*/ 103378 h 1030680"/>
                <a:gd name="connsiteX415" fmla="*/ 2803636 w 2992697"/>
                <a:gd name="connsiteY415" fmla="*/ 103378 h 1030680"/>
                <a:gd name="connsiteX416" fmla="*/ 2804567 w 2992697"/>
                <a:gd name="connsiteY416" fmla="*/ 101205 h 1030680"/>
                <a:gd name="connsiteX417" fmla="*/ 2821331 w 2992697"/>
                <a:gd name="connsiteY417" fmla="*/ 96859 h 1030680"/>
                <a:gd name="connsiteX418" fmla="*/ 2839027 w 2992697"/>
                <a:gd name="connsiteY418" fmla="*/ 88477 h 1030680"/>
                <a:gd name="connsiteX419" fmla="*/ 2852997 w 2992697"/>
                <a:gd name="connsiteY419" fmla="*/ 81337 h 1030680"/>
                <a:gd name="connsiteX420" fmla="*/ 2852997 w 2992697"/>
                <a:gd name="connsiteY420" fmla="*/ 81337 h 1030680"/>
                <a:gd name="connsiteX421" fmla="*/ 2852997 w 2992697"/>
                <a:gd name="connsiteY421" fmla="*/ 81337 h 1030680"/>
                <a:gd name="connsiteX422" fmla="*/ 2621404 w 2992697"/>
                <a:gd name="connsiteY422" fmla="*/ 76991 h 1030680"/>
                <a:gd name="connsiteX423" fmla="*/ 2631959 w 2992697"/>
                <a:gd name="connsiteY423" fmla="*/ 76991 h 1030680"/>
                <a:gd name="connsiteX424" fmla="*/ 2646550 w 2992697"/>
                <a:gd name="connsiteY424" fmla="*/ 91892 h 1030680"/>
                <a:gd name="connsiteX425" fmla="*/ 2665487 w 2992697"/>
                <a:gd name="connsiteY425" fmla="*/ 104620 h 1030680"/>
                <a:gd name="connsiteX426" fmla="*/ 2665487 w 2992697"/>
                <a:gd name="connsiteY426" fmla="*/ 108656 h 1030680"/>
                <a:gd name="connsiteX427" fmla="*/ 2661451 w 2992697"/>
                <a:gd name="connsiteY427" fmla="*/ 108656 h 1030680"/>
                <a:gd name="connsiteX428" fmla="*/ 2661451 w 2992697"/>
                <a:gd name="connsiteY428" fmla="*/ 113934 h 1030680"/>
                <a:gd name="connsiteX429" fmla="*/ 2643756 w 2992697"/>
                <a:gd name="connsiteY429" fmla="*/ 104310 h 1030680"/>
                <a:gd name="connsiteX430" fmla="*/ 2631338 w 2992697"/>
                <a:gd name="connsiteY430" fmla="*/ 91582 h 1030680"/>
                <a:gd name="connsiteX431" fmla="*/ 2621404 w 2992697"/>
                <a:gd name="connsiteY431" fmla="*/ 76991 h 1030680"/>
                <a:gd name="connsiteX432" fmla="*/ 2621404 w 2992697"/>
                <a:gd name="connsiteY432" fmla="*/ 76991 h 1030680"/>
                <a:gd name="connsiteX433" fmla="*/ 2621404 w 2992697"/>
                <a:gd name="connsiteY433" fmla="*/ 76991 h 1030680"/>
                <a:gd name="connsiteX434" fmla="*/ 2255078 w 2992697"/>
                <a:gd name="connsiteY434" fmla="*/ 71713 h 1030680"/>
                <a:gd name="connsiteX435" fmla="*/ 2269669 w 2992697"/>
                <a:gd name="connsiteY435" fmla="*/ 76059 h 1030680"/>
                <a:gd name="connsiteX436" fmla="*/ 2281155 w 2992697"/>
                <a:gd name="connsiteY436" fmla="*/ 79164 h 1030680"/>
                <a:gd name="connsiteX437" fmla="*/ 2291711 w 2992697"/>
                <a:gd name="connsiteY437" fmla="*/ 84441 h 1030680"/>
                <a:gd name="connsiteX438" fmla="*/ 2291711 w 2992697"/>
                <a:gd name="connsiteY438" fmla="*/ 94065 h 1030680"/>
                <a:gd name="connsiteX439" fmla="*/ 2282397 w 2992697"/>
                <a:gd name="connsiteY439" fmla="*/ 96238 h 1030680"/>
                <a:gd name="connsiteX440" fmla="*/ 2274015 w 2992697"/>
                <a:gd name="connsiteY440" fmla="*/ 99343 h 1030680"/>
                <a:gd name="connsiteX441" fmla="*/ 2260356 w 2992697"/>
                <a:gd name="connsiteY441" fmla="*/ 101516 h 1030680"/>
                <a:gd name="connsiteX442" fmla="*/ 2255078 w 2992697"/>
                <a:gd name="connsiteY442" fmla="*/ 103689 h 1030680"/>
                <a:gd name="connsiteX443" fmla="*/ 2251974 w 2992697"/>
                <a:gd name="connsiteY443" fmla="*/ 104620 h 1030680"/>
                <a:gd name="connsiteX444" fmla="*/ 2245765 w 2992697"/>
                <a:gd name="connsiteY444" fmla="*/ 104620 h 1030680"/>
                <a:gd name="connsiteX445" fmla="*/ 2240487 w 2992697"/>
                <a:gd name="connsiteY445" fmla="*/ 104620 h 1030680"/>
                <a:gd name="connsiteX446" fmla="*/ 2240487 w 2992697"/>
                <a:gd name="connsiteY446" fmla="*/ 94065 h 1030680"/>
                <a:gd name="connsiteX447" fmla="*/ 2244523 w 2992697"/>
                <a:gd name="connsiteY447" fmla="*/ 88788 h 1030680"/>
                <a:gd name="connsiteX448" fmla="*/ 2249800 w 2992697"/>
                <a:gd name="connsiteY448" fmla="*/ 81337 h 1030680"/>
                <a:gd name="connsiteX449" fmla="*/ 2255078 w 2992697"/>
                <a:gd name="connsiteY449" fmla="*/ 71713 h 1030680"/>
                <a:gd name="connsiteX450" fmla="*/ 2255078 w 2992697"/>
                <a:gd name="connsiteY450" fmla="*/ 71713 h 1030680"/>
                <a:gd name="connsiteX451" fmla="*/ 2255078 w 2992697"/>
                <a:gd name="connsiteY451" fmla="*/ 71713 h 1030680"/>
                <a:gd name="connsiteX452" fmla="*/ 1810520 w 2992697"/>
                <a:gd name="connsiteY452" fmla="*/ 61158 h 1030680"/>
                <a:gd name="connsiteX453" fmla="*/ 1810520 w 2992697"/>
                <a:gd name="connsiteY453" fmla="*/ 81337 h 1030680"/>
                <a:gd name="connsiteX454" fmla="*/ 1817970 w 2992697"/>
                <a:gd name="connsiteY454" fmla="*/ 81337 h 1030680"/>
                <a:gd name="connsiteX455" fmla="*/ 1822006 w 2992697"/>
                <a:gd name="connsiteY455" fmla="*/ 79164 h 1030680"/>
                <a:gd name="connsiteX456" fmla="*/ 1825111 w 2992697"/>
                <a:gd name="connsiteY456" fmla="*/ 79164 h 1030680"/>
                <a:gd name="connsiteX457" fmla="*/ 1829146 w 2992697"/>
                <a:gd name="connsiteY457" fmla="*/ 79164 h 1030680"/>
                <a:gd name="connsiteX458" fmla="*/ 1830078 w 2992697"/>
                <a:gd name="connsiteY458" fmla="*/ 79164 h 1030680"/>
                <a:gd name="connsiteX459" fmla="*/ 1834114 w 2992697"/>
                <a:gd name="connsiteY459" fmla="*/ 81337 h 1030680"/>
                <a:gd name="connsiteX460" fmla="*/ 1839391 w 2992697"/>
                <a:gd name="connsiteY460" fmla="*/ 84441 h 1030680"/>
                <a:gd name="connsiteX461" fmla="*/ 1839391 w 2992697"/>
                <a:gd name="connsiteY461" fmla="*/ 94065 h 1030680"/>
                <a:gd name="connsiteX462" fmla="*/ 1843427 w 2992697"/>
                <a:gd name="connsiteY462" fmla="*/ 96238 h 1030680"/>
                <a:gd name="connsiteX463" fmla="*/ 1848705 w 2992697"/>
                <a:gd name="connsiteY463" fmla="*/ 96238 h 1030680"/>
                <a:gd name="connsiteX464" fmla="*/ 1851809 w 2992697"/>
                <a:gd name="connsiteY464" fmla="*/ 94065 h 1030680"/>
                <a:gd name="connsiteX465" fmla="*/ 1858018 w 2992697"/>
                <a:gd name="connsiteY465" fmla="*/ 94065 h 1030680"/>
                <a:gd name="connsiteX466" fmla="*/ 1858949 w 2992697"/>
                <a:gd name="connsiteY466" fmla="*/ 91892 h 1030680"/>
                <a:gd name="connsiteX467" fmla="*/ 1862985 w 2992697"/>
                <a:gd name="connsiteY467" fmla="*/ 94065 h 1030680"/>
                <a:gd name="connsiteX468" fmla="*/ 1866090 w 2992697"/>
                <a:gd name="connsiteY468" fmla="*/ 97170 h 1030680"/>
                <a:gd name="connsiteX469" fmla="*/ 1870125 w 2992697"/>
                <a:gd name="connsiteY469" fmla="*/ 103378 h 1030680"/>
                <a:gd name="connsiteX470" fmla="*/ 1873230 w 2992697"/>
                <a:gd name="connsiteY470" fmla="*/ 108656 h 1030680"/>
                <a:gd name="connsiteX471" fmla="*/ 1867952 w 2992697"/>
                <a:gd name="connsiteY471" fmla="*/ 121384 h 1030680"/>
                <a:gd name="connsiteX472" fmla="*/ 1862675 w 2992697"/>
                <a:gd name="connsiteY472" fmla="*/ 134113 h 1030680"/>
                <a:gd name="connsiteX473" fmla="*/ 1858639 w 2992697"/>
                <a:gd name="connsiteY473" fmla="*/ 149014 h 1030680"/>
                <a:gd name="connsiteX474" fmla="*/ 1846221 w 2992697"/>
                <a:gd name="connsiteY474" fmla="*/ 149014 h 1030680"/>
                <a:gd name="connsiteX475" fmla="*/ 1836908 w 2992697"/>
                <a:gd name="connsiteY475" fmla="*/ 153360 h 1030680"/>
                <a:gd name="connsiteX476" fmla="*/ 1828526 w 2992697"/>
                <a:gd name="connsiteY476" fmla="*/ 158638 h 1030680"/>
                <a:gd name="connsiteX477" fmla="*/ 1813935 w 2992697"/>
                <a:gd name="connsiteY477" fmla="*/ 162984 h 1030680"/>
                <a:gd name="connsiteX478" fmla="*/ 1804621 w 2992697"/>
                <a:gd name="connsiteY478" fmla="*/ 155533 h 1030680"/>
                <a:gd name="connsiteX479" fmla="*/ 1792203 w 2992697"/>
                <a:gd name="connsiteY479" fmla="*/ 151187 h 1030680"/>
                <a:gd name="connsiteX480" fmla="*/ 1779786 w 2992697"/>
                <a:gd name="connsiteY480" fmla="*/ 145910 h 1030680"/>
                <a:gd name="connsiteX481" fmla="*/ 1777613 w 2992697"/>
                <a:gd name="connsiteY481" fmla="*/ 141563 h 1030680"/>
                <a:gd name="connsiteX482" fmla="*/ 1777613 w 2992697"/>
                <a:gd name="connsiteY482" fmla="*/ 138459 h 1030680"/>
                <a:gd name="connsiteX483" fmla="*/ 1775439 w 2992697"/>
                <a:gd name="connsiteY483" fmla="*/ 134113 h 1030680"/>
                <a:gd name="connsiteX484" fmla="*/ 1773266 w 2992697"/>
                <a:gd name="connsiteY484" fmla="*/ 128835 h 1030680"/>
                <a:gd name="connsiteX485" fmla="*/ 1767989 w 2992697"/>
                <a:gd name="connsiteY485" fmla="*/ 123557 h 1030680"/>
                <a:gd name="connsiteX486" fmla="*/ 1762711 w 2992697"/>
                <a:gd name="connsiteY486" fmla="*/ 118280 h 1030680"/>
                <a:gd name="connsiteX487" fmla="*/ 1758675 w 2992697"/>
                <a:gd name="connsiteY487" fmla="*/ 113934 h 1030680"/>
                <a:gd name="connsiteX488" fmla="*/ 1755571 w 2992697"/>
                <a:gd name="connsiteY488" fmla="*/ 106483 h 1030680"/>
                <a:gd name="connsiteX489" fmla="*/ 1753398 w 2992697"/>
                <a:gd name="connsiteY489" fmla="*/ 93755 h 1030680"/>
                <a:gd name="connsiteX490" fmla="*/ 1760848 w 2992697"/>
                <a:gd name="connsiteY490" fmla="*/ 84131 h 1030680"/>
                <a:gd name="connsiteX491" fmla="*/ 1766126 w 2992697"/>
                <a:gd name="connsiteY491" fmla="*/ 76680 h 1030680"/>
                <a:gd name="connsiteX492" fmla="*/ 1773577 w 2992697"/>
                <a:gd name="connsiteY492" fmla="*/ 76680 h 1030680"/>
                <a:gd name="connsiteX493" fmla="*/ 1779786 w 2992697"/>
                <a:gd name="connsiteY493" fmla="*/ 78853 h 1030680"/>
                <a:gd name="connsiteX494" fmla="*/ 1787236 w 2992697"/>
                <a:gd name="connsiteY494" fmla="*/ 81026 h 1030680"/>
                <a:gd name="connsiteX495" fmla="*/ 1794687 w 2992697"/>
                <a:gd name="connsiteY495" fmla="*/ 81026 h 1030680"/>
                <a:gd name="connsiteX496" fmla="*/ 1794687 w 2992697"/>
                <a:gd name="connsiteY496" fmla="*/ 68298 h 1030680"/>
                <a:gd name="connsiteX497" fmla="*/ 1797791 w 2992697"/>
                <a:gd name="connsiteY497" fmla="*/ 66125 h 1030680"/>
                <a:gd name="connsiteX498" fmla="*/ 1801827 w 2992697"/>
                <a:gd name="connsiteY498" fmla="*/ 63952 h 1030680"/>
                <a:gd name="connsiteX499" fmla="*/ 1802759 w 2992697"/>
                <a:gd name="connsiteY499" fmla="*/ 63952 h 1030680"/>
                <a:gd name="connsiteX500" fmla="*/ 1806794 w 2992697"/>
                <a:gd name="connsiteY500" fmla="*/ 61779 h 1030680"/>
                <a:gd name="connsiteX501" fmla="*/ 1810520 w 2992697"/>
                <a:gd name="connsiteY501" fmla="*/ 61158 h 1030680"/>
                <a:gd name="connsiteX502" fmla="*/ 1810520 w 2992697"/>
                <a:gd name="connsiteY502" fmla="*/ 61158 h 1030680"/>
                <a:gd name="connsiteX503" fmla="*/ 1810520 w 2992697"/>
                <a:gd name="connsiteY503" fmla="*/ 61158 h 1030680"/>
                <a:gd name="connsiteX504" fmla="*/ 2281155 w 2992697"/>
                <a:gd name="connsiteY504" fmla="*/ 47498 h 1030680"/>
                <a:gd name="connsiteX505" fmla="*/ 2295747 w 2992697"/>
                <a:gd name="connsiteY505" fmla="*/ 47498 h 1030680"/>
                <a:gd name="connsiteX506" fmla="*/ 2304129 w 2992697"/>
                <a:gd name="connsiteY506" fmla="*/ 57122 h 1030680"/>
                <a:gd name="connsiteX507" fmla="*/ 2313442 w 2992697"/>
                <a:gd name="connsiteY507" fmla="*/ 62400 h 1030680"/>
                <a:gd name="connsiteX508" fmla="*/ 2320893 w 2992697"/>
                <a:gd name="connsiteY508" fmla="*/ 69850 h 1030680"/>
                <a:gd name="connsiteX509" fmla="*/ 2328343 w 2992697"/>
                <a:gd name="connsiteY509" fmla="*/ 81337 h 1030680"/>
                <a:gd name="connsiteX510" fmla="*/ 2311579 w 2992697"/>
                <a:gd name="connsiteY510" fmla="*/ 81337 h 1030680"/>
                <a:gd name="connsiteX511" fmla="*/ 2301024 w 2992697"/>
                <a:gd name="connsiteY511" fmla="*/ 69850 h 1030680"/>
                <a:gd name="connsiteX512" fmla="*/ 2289538 w 2992697"/>
                <a:gd name="connsiteY512" fmla="*/ 61468 h 1030680"/>
                <a:gd name="connsiteX513" fmla="*/ 2281155 w 2992697"/>
                <a:gd name="connsiteY513" fmla="*/ 47498 h 1030680"/>
                <a:gd name="connsiteX514" fmla="*/ 2281155 w 2992697"/>
                <a:gd name="connsiteY514" fmla="*/ 47498 h 1030680"/>
                <a:gd name="connsiteX515" fmla="*/ 2281155 w 2992697"/>
                <a:gd name="connsiteY515" fmla="*/ 47498 h 1030680"/>
                <a:gd name="connsiteX516" fmla="*/ 439281 w 2992697"/>
                <a:gd name="connsiteY516" fmla="*/ 47498 h 1030680"/>
                <a:gd name="connsiteX517" fmla="*/ 451699 w 2992697"/>
                <a:gd name="connsiteY517" fmla="*/ 47498 h 1030680"/>
                <a:gd name="connsiteX518" fmla="*/ 456976 w 2992697"/>
                <a:gd name="connsiteY518" fmla="*/ 51844 h 1030680"/>
                <a:gd name="connsiteX519" fmla="*/ 461012 w 2992697"/>
                <a:gd name="connsiteY519" fmla="*/ 54949 h 1030680"/>
                <a:gd name="connsiteX520" fmla="*/ 463185 w 2992697"/>
                <a:gd name="connsiteY520" fmla="*/ 59295 h 1030680"/>
                <a:gd name="connsiteX521" fmla="*/ 466290 w 2992697"/>
                <a:gd name="connsiteY521" fmla="*/ 64573 h 1030680"/>
                <a:gd name="connsiteX522" fmla="*/ 468463 w 2992697"/>
                <a:gd name="connsiteY522" fmla="*/ 68919 h 1030680"/>
                <a:gd name="connsiteX523" fmla="*/ 477776 w 2992697"/>
                <a:gd name="connsiteY523" fmla="*/ 59295 h 1030680"/>
                <a:gd name="connsiteX524" fmla="*/ 488331 w 2992697"/>
                <a:gd name="connsiteY524" fmla="*/ 54949 h 1030680"/>
                <a:gd name="connsiteX525" fmla="*/ 505095 w 2992697"/>
                <a:gd name="connsiteY525" fmla="*/ 57122 h 1030680"/>
                <a:gd name="connsiteX526" fmla="*/ 505095 w 2992697"/>
                <a:gd name="connsiteY526" fmla="*/ 72023 h 1030680"/>
                <a:gd name="connsiteX527" fmla="*/ 528068 w 2992697"/>
                <a:gd name="connsiteY527" fmla="*/ 74197 h 1030680"/>
                <a:gd name="connsiteX528" fmla="*/ 548868 w 2992697"/>
                <a:gd name="connsiteY528" fmla="*/ 77301 h 1030680"/>
                <a:gd name="connsiteX529" fmla="*/ 566564 w 2992697"/>
                <a:gd name="connsiteY529" fmla="*/ 81647 h 1030680"/>
                <a:gd name="connsiteX530" fmla="*/ 586432 w 2992697"/>
                <a:gd name="connsiteY530" fmla="*/ 83820 h 1030680"/>
                <a:gd name="connsiteX531" fmla="*/ 608474 w 2992697"/>
                <a:gd name="connsiteY531" fmla="*/ 81647 h 1030680"/>
                <a:gd name="connsiteX532" fmla="*/ 608474 w 2992697"/>
                <a:gd name="connsiteY532" fmla="*/ 94376 h 1030680"/>
                <a:gd name="connsiteX533" fmla="*/ 612510 w 2992697"/>
                <a:gd name="connsiteY533" fmla="*/ 94376 h 1030680"/>
                <a:gd name="connsiteX534" fmla="*/ 615614 w 2992697"/>
                <a:gd name="connsiteY534" fmla="*/ 94376 h 1030680"/>
                <a:gd name="connsiteX535" fmla="*/ 617787 w 2992697"/>
                <a:gd name="connsiteY535" fmla="*/ 94376 h 1030680"/>
                <a:gd name="connsiteX536" fmla="*/ 619960 w 2992697"/>
                <a:gd name="connsiteY536" fmla="*/ 96549 h 1030680"/>
                <a:gd name="connsiteX537" fmla="*/ 622133 w 2992697"/>
                <a:gd name="connsiteY537" fmla="*/ 97480 h 1030680"/>
                <a:gd name="connsiteX538" fmla="*/ 618098 w 2992697"/>
                <a:gd name="connsiteY538" fmla="*/ 97480 h 1030680"/>
                <a:gd name="connsiteX539" fmla="*/ 601023 w 2992697"/>
                <a:gd name="connsiteY539" fmla="*/ 108656 h 1030680"/>
                <a:gd name="connsiteX540" fmla="*/ 581155 w 2992697"/>
                <a:gd name="connsiteY540" fmla="*/ 121384 h 1030680"/>
                <a:gd name="connsiteX541" fmla="*/ 557250 w 2992697"/>
                <a:gd name="connsiteY541" fmla="*/ 132871 h 1030680"/>
                <a:gd name="connsiteX542" fmla="*/ 535209 w 2992697"/>
                <a:gd name="connsiteY542" fmla="*/ 145599 h 1030680"/>
                <a:gd name="connsiteX543" fmla="*/ 519686 w 2992697"/>
                <a:gd name="connsiteY543" fmla="*/ 156154 h 1030680"/>
                <a:gd name="connsiteX544" fmla="*/ 508200 w 2992697"/>
                <a:gd name="connsiteY544" fmla="*/ 165778 h 1030680"/>
                <a:gd name="connsiteX545" fmla="*/ 524964 w 2992697"/>
                <a:gd name="connsiteY545" fmla="*/ 165778 h 1030680"/>
                <a:gd name="connsiteX546" fmla="*/ 530241 w 2992697"/>
                <a:gd name="connsiteY546" fmla="*/ 162674 h 1030680"/>
                <a:gd name="connsiteX547" fmla="*/ 535519 w 2992697"/>
                <a:gd name="connsiteY547" fmla="*/ 160500 h 1030680"/>
                <a:gd name="connsiteX548" fmla="*/ 541728 w 2992697"/>
                <a:gd name="connsiteY548" fmla="*/ 158327 h 1030680"/>
                <a:gd name="connsiteX549" fmla="*/ 549179 w 2992697"/>
                <a:gd name="connsiteY549" fmla="*/ 158327 h 1030680"/>
                <a:gd name="connsiteX550" fmla="*/ 549179 w 2992697"/>
                <a:gd name="connsiteY550" fmla="*/ 162674 h 1030680"/>
                <a:gd name="connsiteX551" fmla="*/ 527137 w 2992697"/>
                <a:gd name="connsiteY551" fmla="*/ 178506 h 1030680"/>
                <a:gd name="connsiteX552" fmla="*/ 508200 w 2992697"/>
                <a:gd name="connsiteY552" fmla="*/ 195270 h 1030680"/>
                <a:gd name="connsiteX553" fmla="*/ 492677 w 2992697"/>
                <a:gd name="connsiteY553" fmla="*/ 212034 h 1030680"/>
                <a:gd name="connsiteX554" fmla="*/ 473740 w 2992697"/>
                <a:gd name="connsiteY554" fmla="*/ 226936 h 1030680"/>
                <a:gd name="connsiteX555" fmla="*/ 453872 w 2992697"/>
                <a:gd name="connsiteY555" fmla="*/ 239664 h 1030680"/>
                <a:gd name="connsiteX556" fmla="*/ 427794 w 2992697"/>
                <a:gd name="connsiteY556" fmla="*/ 247115 h 1030680"/>
                <a:gd name="connsiteX557" fmla="*/ 427794 w 2992697"/>
                <a:gd name="connsiteY557" fmla="*/ 259843 h 1030680"/>
                <a:gd name="connsiteX558" fmla="*/ 415377 w 2992697"/>
                <a:gd name="connsiteY558" fmla="*/ 262016 h 1030680"/>
                <a:gd name="connsiteX559" fmla="*/ 400786 w 2992697"/>
                <a:gd name="connsiteY559" fmla="*/ 267294 h 1030680"/>
                <a:gd name="connsiteX560" fmla="*/ 392403 w 2992697"/>
                <a:gd name="connsiteY560" fmla="*/ 274745 h 1030680"/>
                <a:gd name="connsiteX561" fmla="*/ 397681 w 2992697"/>
                <a:gd name="connsiteY561" fmla="*/ 279091 h 1030680"/>
                <a:gd name="connsiteX562" fmla="*/ 400786 w 2992697"/>
                <a:gd name="connsiteY562" fmla="*/ 282195 h 1030680"/>
                <a:gd name="connsiteX563" fmla="*/ 402959 w 2992697"/>
                <a:gd name="connsiteY563" fmla="*/ 284368 h 1030680"/>
                <a:gd name="connsiteX564" fmla="*/ 402959 w 2992697"/>
                <a:gd name="connsiteY564" fmla="*/ 287473 h 1030680"/>
                <a:gd name="connsiteX565" fmla="*/ 402959 w 2992697"/>
                <a:gd name="connsiteY565" fmla="*/ 291819 h 1030680"/>
                <a:gd name="connsiteX566" fmla="*/ 400786 w 2992697"/>
                <a:gd name="connsiteY566" fmla="*/ 297097 h 1030680"/>
                <a:gd name="connsiteX567" fmla="*/ 400786 w 2992697"/>
                <a:gd name="connsiteY567" fmla="*/ 304547 h 1030680"/>
                <a:gd name="connsiteX568" fmla="*/ 361048 w 2992697"/>
                <a:gd name="connsiteY568" fmla="*/ 307652 h 1030680"/>
                <a:gd name="connsiteX569" fmla="*/ 361048 w 2992697"/>
                <a:gd name="connsiteY569" fmla="*/ 311998 h 1030680"/>
                <a:gd name="connsiteX570" fmla="*/ 366326 w 2992697"/>
                <a:gd name="connsiteY570" fmla="*/ 314171 h 1030680"/>
                <a:gd name="connsiteX571" fmla="*/ 368499 w 2992697"/>
                <a:gd name="connsiteY571" fmla="*/ 314171 h 1030680"/>
                <a:gd name="connsiteX572" fmla="*/ 371604 w 2992697"/>
                <a:gd name="connsiteY572" fmla="*/ 314171 h 1030680"/>
                <a:gd name="connsiteX573" fmla="*/ 371604 w 2992697"/>
                <a:gd name="connsiteY573" fmla="*/ 314171 h 1030680"/>
                <a:gd name="connsiteX574" fmla="*/ 373777 w 2992697"/>
                <a:gd name="connsiteY574" fmla="*/ 315103 h 1030680"/>
                <a:gd name="connsiteX575" fmla="*/ 373777 w 2992697"/>
                <a:gd name="connsiteY575" fmla="*/ 317276 h 1030680"/>
                <a:gd name="connsiteX576" fmla="*/ 377813 w 2992697"/>
                <a:gd name="connsiteY576" fmla="*/ 321622 h 1030680"/>
                <a:gd name="connsiteX577" fmla="*/ 371604 w 2992697"/>
                <a:gd name="connsiteY577" fmla="*/ 321622 h 1030680"/>
                <a:gd name="connsiteX578" fmla="*/ 363222 w 2992697"/>
                <a:gd name="connsiteY578" fmla="*/ 324726 h 1030680"/>
                <a:gd name="connsiteX579" fmla="*/ 351735 w 2992697"/>
                <a:gd name="connsiteY579" fmla="*/ 329073 h 1030680"/>
                <a:gd name="connsiteX580" fmla="*/ 341180 w 2992697"/>
                <a:gd name="connsiteY580" fmla="*/ 332177 h 1030680"/>
                <a:gd name="connsiteX581" fmla="*/ 344284 w 2992697"/>
                <a:gd name="connsiteY581" fmla="*/ 334350 h 1030680"/>
                <a:gd name="connsiteX582" fmla="*/ 346458 w 2992697"/>
                <a:gd name="connsiteY582" fmla="*/ 334350 h 1030680"/>
                <a:gd name="connsiteX583" fmla="*/ 348631 w 2992697"/>
                <a:gd name="connsiteY583" fmla="*/ 334350 h 1030680"/>
                <a:gd name="connsiteX584" fmla="*/ 349562 w 2992697"/>
                <a:gd name="connsiteY584" fmla="*/ 336523 h 1030680"/>
                <a:gd name="connsiteX585" fmla="*/ 351735 w 2992697"/>
                <a:gd name="connsiteY585" fmla="*/ 336523 h 1030680"/>
                <a:gd name="connsiteX586" fmla="*/ 349562 w 2992697"/>
                <a:gd name="connsiteY586" fmla="*/ 339628 h 1030680"/>
                <a:gd name="connsiteX587" fmla="*/ 348631 w 2992697"/>
                <a:gd name="connsiteY587" fmla="*/ 343974 h 1030680"/>
                <a:gd name="connsiteX588" fmla="*/ 346458 w 2992697"/>
                <a:gd name="connsiteY588" fmla="*/ 344905 h 1030680"/>
                <a:gd name="connsiteX589" fmla="*/ 348631 w 2992697"/>
                <a:gd name="connsiteY589" fmla="*/ 347078 h 1030680"/>
                <a:gd name="connsiteX590" fmla="*/ 348631 w 2992697"/>
                <a:gd name="connsiteY590" fmla="*/ 349252 h 1030680"/>
                <a:gd name="connsiteX591" fmla="*/ 349562 w 2992697"/>
                <a:gd name="connsiteY591" fmla="*/ 352356 h 1030680"/>
                <a:gd name="connsiteX592" fmla="*/ 351735 w 2992697"/>
                <a:gd name="connsiteY592" fmla="*/ 356702 h 1030680"/>
                <a:gd name="connsiteX593" fmla="*/ 344284 w 2992697"/>
                <a:gd name="connsiteY593" fmla="*/ 358875 h 1030680"/>
                <a:gd name="connsiteX594" fmla="*/ 339007 w 2992697"/>
                <a:gd name="connsiteY594" fmla="*/ 358875 h 1030680"/>
                <a:gd name="connsiteX595" fmla="*/ 333729 w 2992697"/>
                <a:gd name="connsiteY595" fmla="*/ 358875 h 1030680"/>
                <a:gd name="connsiteX596" fmla="*/ 327520 w 2992697"/>
                <a:gd name="connsiteY596" fmla="*/ 361980 h 1030680"/>
                <a:gd name="connsiteX597" fmla="*/ 346458 w 2992697"/>
                <a:gd name="connsiteY597" fmla="*/ 361980 h 1030680"/>
                <a:gd name="connsiteX598" fmla="*/ 361048 w 2992697"/>
                <a:gd name="connsiteY598" fmla="*/ 366326 h 1030680"/>
                <a:gd name="connsiteX599" fmla="*/ 361048 w 2992697"/>
                <a:gd name="connsiteY599" fmla="*/ 373777 h 1030680"/>
                <a:gd name="connsiteX600" fmla="*/ 337144 w 2992697"/>
                <a:gd name="connsiteY600" fmla="*/ 373777 h 1030680"/>
                <a:gd name="connsiteX601" fmla="*/ 334971 w 2992697"/>
                <a:gd name="connsiteY601" fmla="*/ 379054 h 1030680"/>
                <a:gd name="connsiteX602" fmla="*/ 334971 w 2992697"/>
                <a:gd name="connsiteY602" fmla="*/ 381227 h 1030680"/>
                <a:gd name="connsiteX603" fmla="*/ 334971 w 2992697"/>
                <a:gd name="connsiteY603" fmla="*/ 382159 h 1030680"/>
                <a:gd name="connsiteX604" fmla="*/ 334040 w 2992697"/>
                <a:gd name="connsiteY604" fmla="*/ 384332 h 1030680"/>
                <a:gd name="connsiteX605" fmla="*/ 331867 w 2992697"/>
                <a:gd name="connsiteY605" fmla="*/ 386505 h 1030680"/>
                <a:gd name="connsiteX606" fmla="*/ 322553 w 2992697"/>
                <a:gd name="connsiteY606" fmla="*/ 389609 h 1030680"/>
                <a:gd name="connsiteX607" fmla="*/ 310135 w 2992697"/>
                <a:gd name="connsiteY607" fmla="*/ 389609 h 1030680"/>
                <a:gd name="connsiteX608" fmla="*/ 297717 w 2992697"/>
                <a:gd name="connsiteY608" fmla="*/ 389609 h 1030680"/>
                <a:gd name="connsiteX609" fmla="*/ 285300 w 2992697"/>
                <a:gd name="connsiteY609" fmla="*/ 382159 h 1030680"/>
                <a:gd name="connsiteX610" fmla="*/ 268536 w 2992697"/>
                <a:gd name="connsiteY610" fmla="*/ 382159 h 1030680"/>
                <a:gd name="connsiteX611" fmla="*/ 251772 w 2992697"/>
                <a:gd name="connsiteY611" fmla="*/ 384332 h 1030680"/>
                <a:gd name="connsiteX612" fmla="*/ 234076 w 2992697"/>
                <a:gd name="connsiteY612" fmla="*/ 386505 h 1030680"/>
                <a:gd name="connsiteX613" fmla="*/ 217312 w 2992697"/>
                <a:gd name="connsiteY613" fmla="*/ 384332 h 1030680"/>
                <a:gd name="connsiteX614" fmla="*/ 200548 w 2992697"/>
                <a:gd name="connsiteY614" fmla="*/ 379054 h 1030680"/>
                <a:gd name="connsiteX615" fmla="*/ 199617 w 2992697"/>
                <a:gd name="connsiteY615" fmla="*/ 376881 h 1030680"/>
                <a:gd name="connsiteX616" fmla="*/ 199617 w 2992697"/>
                <a:gd name="connsiteY616" fmla="*/ 374708 h 1030680"/>
                <a:gd name="connsiteX617" fmla="*/ 197444 w 2992697"/>
                <a:gd name="connsiteY617" fmla="*/ 374708 h 1030680"/>
                <a:gd name="connsiteX618" fmla="*/ 197444 w 2992697"/>
                <a:gd name="connsiteY618" fmla="*/ 372535 h 1030680"/>
                <a:gd name="connsiteX619" fmla="*/ 197444 w 2992697"/>
                <a:gd name="connsiteY619" fmla="*/ 368189 h 1030680"/>
                <a:gd name="connsiteX620" fmla="*/ 200548 w 2992697"/>
                <a:gd name="connsiteY620" fmla="*/ 368189 h 1030680"/>
                <a:gd name="connsiteX621" fmla="*/ 202721 w 2992697"/>
                <a:gd name="connsiteY621" fmla="*/ 365084 h 1030680"/>
                <a:gd name="connsiteX622" fmla="*/ 206757 w 2992697"/>
                <a:gd name="connsiteY622" fmla="*/ 360738 h 1030680"/>
                <a:gd name="connsiteX623" fmla="*/ 207688 w 2992697"/>
                <a:gd name="connsiteY623" fmla="*/ 358565 h 1030680"/>
                <a:gd name="connsiteX624" fmla="*/ 211724 w 2992697"/>
                <a:gd name="connsiteY624" fmla="*/ 357634 h 1030680"/>
                <a:gd name="connsiteX625" fmla="*/ 213897 w 2992697"/>
                <a:gd name="connsiteY625" fmla="*/ 353287 h 1030680"/>
                <a:gd name="connsiteX626" fmla="*/ 217002 w 2992697"/>
                <a:gd name="connsiteY626" fmla="*/ 348010 h 1030680"/>
                <a:gd name="connsiteX627" fmla="*/ 209551 w 2992697"/>
                <a:gd name="connsiteY627" fmla="*/ 345837 h 1030680"/>
                <a:gd name="connsiteX628" fmla="*/ 204273 w 2992697"/>
                <a:gd name="connsiteY628" fmla="*/ 342732 h 1030680"/>
                <a:gd name="connsiteX629" fmla="*/ 200238 w 2992697"/>
                <a:gd name="connsiteY629" fmla="*/ 336523 h 1030680"/>
                <a:gd name="connsiteX630" fmla="*/ 199306 w 2992697"/>
                <a:gd name="connsiteY630" fmla="*/ 331246 h 1030680"/>
                <a:gd name="connsiteX631" fmla="*/ 197133 w 2992697"/>
                <a:gd name="connsiteY631" fmla="*/ 323795 h 1030680"/>
                <a:gd name="connsiteX632" fmla="*/ 204584 w 2992697"/>
                <a:gd name="connsiteY632" fmla="*/ 323795 h 1030680"/>
                <a:gd name="connsiteX633" fmla="*/ 217002 w 2992697"/>
                <a:gd name="connsiteY633" fmla="*/ 320691 h 1030680"/>
                <a:gd name="connsiteX634" fmla="*/ 231593 w 2992697"/>
                <a:gd name="connsiteY634" fmla="*/ 323795 h 1030680"/>
                <a:gd name="connsiteX635" fmla="*/ 244010 w 2992697"/>
                <a:gd name="connsiteY635" fmla="*/ 329073 h 1030680"/>
                <a:gd name="connsiteX636" fmla="*/ 256428 w 2992697"/>
                <a:gd name="connsiteY636" fmla="*/ 335281 h 1030680"/>
                <a:gd name="connsiteX637" fmla="*/ 256428 w 2992697"/>
                <a:gd name="connsiteY637" fmla="*/ 327831 h 1030680"/>
                <a:gd name="connsiteX638" fmla="*/ 244010 w 2992697"/>
                <a:gd name="connsiteY638" fmla="*/ 321622 h 1030680"/>
                <a:gd name="connsiteX639" fmla="*/ 233455 w 2992697"/>
                <a:gd name="connsiteY639" fmla="*/ 316344 h 1030680"/>
                <a:gd name="connsiteX640" fmla="*/ 224142 w 2992697"/>
                <a:gd name="connsiteY640" fmla="*/ 306720 h 1030680"/>
                <a:gd name="connsiteX641" fmla="*/ 227246 w 2992697"/>
                <a:gd name="connsiteY641" fmla="*/ 306720 h 1030680"/>
                <a:gd name="connsiteX642" fmla="*/ 236560 w 2992697"/>
                <a:gd name="connsiteY642" fmla="*/ 293061 h 1030680"/>
                <a:gd name="connsiteX643" fmla="*/ 248046 w 2992697"/>
                <a:gd name="connsiteY643" fmla="*/ 283437 h 1030680"/>
                <a:gd name="connsiteX644" fmla="*/ 262637 w 2992697"/>
                <a:gd name="connsiteY644" fmla="*/ 275986 h 1030680"/>
                <a:gd name="connsiteX645" fmla="*/ 280333 w 2992697"/>
                <a:gd name="connsiteY645" fmla="*/ 270709 h 1030680"/>
                <a:gd name="connsiteX646" fmla="*/ 280333 w 2992697"/>
                <a:gd name="connsiteY646" fmla="*/ 266983 h 1030680"/>
                <a:gd name="connsiteX647" fmla="*/ 263568 w 2992697"/>
                <a:gd name="connsiteY647" fmla="*/ 261706 h 1030680"/>
                <a:gd name="connsiteX648" fmla="*/ 251151 w 2992697"/>
                <a:gd name="connsiteY648" fmla="*/ 252082 h 1030680"/>
                <a:gd name="connsiteX649" fmla="*/ 240595 w 2992697"/>
                <a:gd name="connsiteY649" fmla="*/ 239354 h 1030680"/>
                <a:gd name="connsiteX650" fmla="*/ 231282 w 2992697"/>
                <a:gd name="connsiteY650" fmla="*/ 226625 h 1030680"/>
                <a:gd name="connsiteX651" fmla="*/ 236560 w 2992697"/>
                <a:gd name="connsiteY651" fmla="*/ 224452 h 1030680"/>
                <a:gd name="connsiteX652" fmla="*/ 240595 w 2992697"/>
                <a:gd name="connsiteY652" fmla="*/ 224452 h 1030680"/>
                <a:gd name="connsiteX653" fmla="*/ 245873 w 2992697"/>
                <a:gd name="connsiteY653" fmla="*/ 222279 h 1030680"/>
                <a:gd name="connsiteX654" fmla="*/ 251151 w 2992697"/>
                <a:gd name="connsiteY654" fmla="*/ 222279 h 1030680"/>
                <a:gd name="connsiteX655" fmla="*/ 258601 w 2992697"/>
                <a:gd name="connsiteY655" fmla="*/ 227557 h 1030680"/>
                <a:gd name="connsiteX656" fmla="*/ 263879 w 2992697"/>
                <a:gd name="connsiteY656" fmla="*/ 233766 h 1030680"/>
                <a:gd name="connsiteX657" fmla="*/ 271330 w 2992697"/>
                <a:gd name="connsiteY657" fmla="*/ 239043 h 1030680"/>
                <a:gd name="connsiteX658" fmla="*/ 271330 w 2992697"/>
                <a:gd name="connsiteY658" fmla="*/ 234697 h 1030680"/>
                <a:gd name="connsiteX659" fmla="*/ 270398 w 2992697"/>
                <a:gd name="connsiteY659" fmla="*/ 231593 h 1030680"/>
                <a:gd name="connsiteX660" fmla="*/ 268225 w 2992697"/>
                <a:gd name="connsiteY660" fmla="*/ 231593 h 1030680"/>
                <a:gd name="connsiteX661" fmla="*/ 268225 w 2992697"/>
                <a:gd name="connsiteY661" fmla="*/ 229419 h 1030680"/>
                <a:gd name="connsiteX662" fmla="*/ 266052 w 2992697"/>
                <a:gd name="connsiteY662" fmla="*/ 227246 h 1030680"/>
                <a:gd name="connsiteX663" fmla="*/ 266052 w 2992697"/>
                <a:gd name="connsiteY663" fmla="*/ 226315 h 1030680"/>
                <a:gd name="connsiteX664" fmla="*/ 263879 w 2992697"/>
                <a:gd name="connsiteY664" fmla="*/ 221969 h 1030680"/>
                <a:gd name="connsiteX665" fmla="*/ 267915 w 2992697"/>
                <a:gd name="connsiteY665" fmla="*/ 221969 h 1030680"/>
                <a:gd name="connsiteX666" fmla="*/ 267915 w 2992697"/>
                <a:gd name="connsiteY666" fmla="*/ 218864 h 1030680"/>
                <a:gd name="connsiteX667" fmla="*/ 284679 w 2992697"/>
                <a:gd name="connsiteY667" fmla="*/ 212655 h 1030680"/>
                <a:gd name="connsiteX668" fmla="*/ 300201 w 2992697"/>
                <a:gd name="connsiteY668" fmla="*/ 209551 h 1030680"/>
                <a:gd name="connsiteX669" fmla="*/ 316965 w 2992697"/>
                <a:gd name="connsiteY669" fmla="*/ 207378 h 1030680"/>
                <a:gd name="connsiteX670" fmla="*/ 336834 w 2992697"/>
                <a:gd name="connsiteY670" fmla="*/ 209551 h 1030680"/>
                <a:gd name="connsiteX671" fmla="*/ 327520 w 2992697"/>
                <a:gd name="connsiteY671" fmla="*/ 198064 h 1030680"/>
                <a:gd name="connsiteX672" fmla="*/ 339007 w 2992697"/>
                <a:gd name="connsiteY672" fmla="*/ 194960 h 1030680"/>
                <a:gd name="connsiteX673" fmla="*/ 351425 w 2992697"/>
                <a:gd name="connsiteY673" fmla="*/ 189682 h 1030680"/>
                <a:gd name="connsiteX674" fmla="*/ 363842 w 2992697"/>
                <a:gd name="connsiteY674" fmla="*/ 184405 h 1030680"/>
                <a:gd name="connsiteX675" fmla="*/ 371293 w 2992697"/>
                <a:gd name="connsiteY675" fmla="*/ 178196 h 1030680"/>
                <a:gd name="connsiteX676" fmla="*/ 377502 w 2992697"/>
                <a:gd name="connsiteY676" fmla="*/ 178196 h 1030680"/>
                <a:gd name="connsiteX677" fmla="*/ 377502 w 2992697"/>
                <a:gd name="connsiteY677" fmla="*/ 175091 h 1030680"/>
                <a:gd name="connsiteX678" fmla="*/ 368189 w 2992697"/>
                <a:gd name="connsiteY678" fmla="*/ 175091 h 1030680"/>
                <a:gd name="connsiteX679" fmla="*/ 364153 w 2992697"/>
                <a:gd name="connsiteY679" fmla="*/ 177265 h 1030680"/>
                <a:gd name="connsiteX680" fmla="*/ 361048 w 2992697"/>
                <a:gd name="connsiteY680" fmla="*/ 178196 h 1030680"/>
                <a:gd name="connsiteX681" fmla="*/ 358875 w 2992697"/>
                <a:gd name="connsiteY681" fmla="*/ 178196 h 1030680"/>
                <a:gd name="connsiteX682" fmla="*/ 356702 w 2992697"/>
                <a:gd name="connsiteY682" fmla="*/ 178196 h 1030680"/>
                <a:gd name="connsiteX683" fmla="*/ 355771 w 2992697"/>
                <a:gd name="connsiteY683" fmla="*/ 178196 h 1030680"/>
                <a:gd name="connsiteX684" fmla="*/ 353598 w 2992697"/>
                <a:gd name="connsiteY684" fmla="*/ 177265 h 1030680"/>
                <a:gd name="connsiteX685" fmla="*/ 351425 w 2992697"/>
                <a:gd name="connsiteY685" fmla="*/ 175091 h 1030680"/>
                <a:gd name="connsiteX686" fmla="*/ 348320 w 2992697"/>
                <a:gd name="connsiteY686" fmla="*/ 175091 h 1030680"/>
                <a:gd name="connsiteX687" fmla="*/ 344284 w 2992697"/>
                <a:gd name="connsiteY687" fmla="*/ 178196 h 1030680"/>
                <a:gd name="connsiteX688" fmla="*/ 339007 w 2992697"/>
                <a:gd name="connsiteY688" fmla="*/ 184405 h 1030680"/>
                <a:gd name="connsiteX689" fmla="*/ 333729 w 2992697"/>
                <a:gd name="connsiteY689" fmla="*/ 189682 h 1030680"/>
                <a:gd name="connsiteX690" fmla="*/ 329693 w 2992697"/>
                <a:gd name="connsiteY690" fmla="*/ 194960 h 1030680"/>
                <a:gd name="connsiteX691" fmla="*/ 324416 w 2992697"/>
                <a:gd name="connsiteY691" fmla="*/ 198064 h 1030680"/>
                <a:gd name="connsiteX692" fmla="*/ 304547 w 2992697"/>
                <a:gd name="connsiteY692" fmla="*/ 204273 h 1030680"/>
                <a:gd name="connsiteX693" fmla="*/ 285610 w 2992697"/>
                <a:gd name="connsiteY693" fmla="*/ 204273 h 1030680"/>
                <a:gd name="connsiteX694" fmla="*/ 267915 w 2992697"/>
                <a:gd name="connsiteY694" fmla="*/ 199927 h 1030680"/>
                <a:gd name="connsiteX695" fmla="*/ 251151 w 2992697"/>
                <a:gd name="connsiteY695" fmla="*/ 192476 h 1030680"/>
                <a:gd name="connsiteX696" fmla="*/ 248978 w 2992697"/>
                <a:gd name="connsiteY696" fmla="*/ 192476 h 1030680"/>
                <a:gd name="connsiteX697" fmla="*/ 245873 w 2992697"/>
                <a:gd name="connsiteY697" fmla="*/ 194650 h 1030680"/>
                <a:gd name="connsiteX698" fmla="*/ 240595 w 2992697"/>
                <a:gd name="connsiteY698" fmla="*/ 196823 h 1030680"/>
                <a:gd name="connsiteX699" fmla="*/ 236560 w 2992697"/>
                <a:gd name="connsiteY699" fmla="*/ 197754 h 1030680"/>
                <a:gd name="connsiteX700" fmla="*/ 233455 w 2992697"/>
                <a:gd name="connsiteY700" fmla="*/ 199927 h 1030680"/>
                <a:gd name="connsiteX701" fmla="*/ 227246 w 2992697"/>
                <a:gd name="connsiteY701" fmla="*/ 202100 h 1030680"/>
                <a:gd name="connsiteX702" fmla="*/ 224142 w 2992697"/>
                <a:gd name="connsiteY702" fmla="*/ 192476 h 1030680"/>
                <a:gd name="connsiteX703" fmla="*/ 227246 w 2992697"/>
                <a:gd name="connsiteY703" fmla="*/ 191545 h 1030680"/>
                <a:gd name="connsiteX704" fmla="*/ 227246 w 2992697"/>
                <a:gd name="connsiteY704" fmla="*/ 191545 h 1030680"/>
                <a:gd name="connsiteX705" fmla="*/ 229419 w 2992697"/>
                <a:gd name="connsiteY705" fmla="*/ 189372 h 1030680"/>
                <a:gd name="connsiteX706" fmla="*/ 231593 w 2992697"/>
                <a:gd name="connsiteY706" fmla="*/ 185026 h 1030680"/>
                <a:gd name="connsiteX707" fmla="*/ 221037 w 2992697"/>
                <a:gd name="connsiteY707" fmla="*/ 185026 h 1030680"/>
                <a:gd name="connsiteX708" fmla="*/ 217002 w 2992697"/>
                <a:gd name="connsiteY708" fmla="*/ 187199 h 1030680"/>
                <a:gd name="connsiteX709" fmla="*/ 211724 w 2992697"/>
                <a:gd name="connsiteY709" fmla="*/ 189372 h 1030680"/>
                <a:gd name="connsiteX710" fmla="*/ 206446 w 2992697"/>
                <a:gd name="connsiteY710" fmla="*/ 189372 h 1030680"/>
                <a:gd name="connsiteX711" fmla="*/ 200238 w 2992697"/>
                <a:gd name="connsiteY711" fmla="*/ 189372 h 1030680"/>
                <a:gd name="connsiteX712" fmla="*/ 197133 w 2992697"/>
                <a:gd name="connsiteY712" fmla="*/ 177885 h 1030680"/>
                <a:gd name="connsiteX713" fmla="*/ 200238 w 2992697"/>
                <a:gd name="connsiteY713" fmla="*/ 176954 h 1030680"/>
                <a:gd name="connsiteX714" fmla="*/ 202411 w 2992697"/>
                <a:gd name="connsiteY714" fmla="*/ 176954 h 1030680"/>
                <a:gd name="connsiteX715" fmla="*/ 204584 w 2992697"/>
                <a:gd name="connsiteY715" fmla="*/ 176954 h 1030680"/>
                <a:gd name="connsiteX716" fmla="*/ 206757 w 2992697"/>
                <a:gd name="connsiteY716" fmla="*/ 174781 h 1030680"/>
                <a:gd name="connsiteX717" fmla="*/ 207688 w 2992697"/>
                <a:gd name="connsiteY717" fmla="*/ 174781 h 1030680"/>
                <a:gd name="connsiteX718" fmla="*/ 184715 w 2992697"/>
                <a:gd name="connsiteY718" fmla="*/ 177885 h 1030680"/>
                <a:gd name="connsiteX719" fmla="*/ 182542 w 2992697"/>
                <a:gd name="connsiteY719" fmla="*/ 172608 h 1030680"/>
                <a:gd name="connsiteX720" fmla="*/ 178506 w 2992697"/>
                <a:gd name="connsiteY720" fmla="*/ 169503 h 1030680"/>
                <a:gd name="connsiteX721" fmla="*/ 177575 w 2992697"/>
                <a:gd name="connsiteY721" fmla="*/ 167330 h 1030680"/>
                <a:gd name="connsiteX722" fmla="*/ 175402 w 2992697"/>
                <a:gd name="connsiteY722" fmla="*/ 162984 h 1030680"/>
                <a:gd name="connsiteX723" fmla="*/ 171366 w 2992697"/>
                <a:gd name="connsiteY723" fmla="*/ 157706 h 1030680"/>
                <a:gd name="connsiteX724" fmla="*/ 177575 w 2992697"/>
                <a:gd name="connsiteY724" fmla="*/ 155533 h 1030680"/>
                <a:gd name="connsiteX725" fmla="*/ 180679 w 2992697"/>
                <a:gd name="connsiteY725" fmla="*/ 155533 h 1030680"/>
                <a:gd name="connsiteX726" fmla="*/ 182853 w 2992697"/>
                <a:gd name="connsiteY726" fmla="*/ 155533 h 1030680"/>
                <a:gd name="connsiteX727" fmla="*/ 185026 w 2992697"/>
                <a:gd name="connsiteY727" fmla="*/ 155533 h 1030680"/>
                <a:gd name="connsiteX728" fmla="*/ 185026 w 2992697"/>
                <a:gd name="connsiteY728" fmla="*/ 155223 h 1030680"/>
                <a:gd name="connsiteX729" fmla="*/ 185957 w 2992697"/>
                <a:gd name="connsiteY729" fmla="*/ 153050 h 1030680"/>
                <a:gd name="connsiteX730" fmla="*/ 188130 w 2992697"/>
                <a:gd name="connsiteY730" fmla="*/ 148704 h 1030680"/>
                <a:gd name="connsiteX731" fmla="*/ 180679 w 2992697"/>
                <a:gd name="connsiteY731" fmla="*/ 147772 h 1030680"/>
                <a:gd name="connsiteX732" fmla="*/ 173229 w 2992697"/>
                <a:gd name="connsiteY732" fmla="*/ 145599 h 1030680"/>
                <a:gd name="connsiteX733" fmla="*/ 170124 w 2992697"/>
                <a:gd name="connsiteY733" fmla="*/ 141253 h 1030680"/>
                <a:gd name="connsiteX734" fmla="*/ 163915 w 2992697"/>
                <a:gd name="connsiteY734" fmla="*/ 138148 h 1030680"/>
                <a:gd name="connsiteX735" fmla="*/ 167951 w 2992697"/>
                <a:gd name="connsiteY735" fmla="*/ 138148 h 1030680"/>
                <a:gd name="connsiteX736" fmla="*/ 167951 w 2992697"/>
                <a:gd name="connsiteY736" fmla="*/ 132871 h 1030680"/>
                <a:gd name="connsiteX737" fmla="*/ 185647 w 2992697"/>
                <a:gd name="connsiteY737" fmla="*/ 135975 h 1030680"/>
                <a:gd name="connsiteX738" fmla="*/ 194960 w 2992697"/>
                <a:gd name="connsiteY738" fmla="*/ 133802 h 1030680"/>
                <a:gd name="connsiteX739" fmla="*/ 202411 w 2992697"/>
                <a:gd name="connsiteY739" fmla="*/ 130698 h 1030680"/>
                <a:gd name="connsiteX740" fmla="*/ 206446 w 2992697"/>
                <a:gd name="connsiteY740" fmla="*/ 125420 h 1030680"/>
                <a:gd name="connsiteX741" fmla="*/ 211724 w 2992697"/>
                <a:gd name="connsiteY741" fmla="*/ 117969 h 1030680"/>
                <a:gd name="connsiteX742" fmla="*/ 221037 w 2992697"/>
                <a:gd name="connsiteY742" fmla="*/ 113623 h 1030680"/>
                <a:gd name="connsiteX743" fmla="*/ 231593 w 2992697"/>
                <a:gd name="connsiteY743" fmla="*/ 110519 h 1030680"/>
                <a:gd name="connsiteX744" fmla="*/ 239043 w 2992697"/>
                <a:gd name="connsiteY744" fmla="*/ 113623 h 1030680"/>
                <a:gd name="connsiteX745" fmla="*/ 248357 w 2992697"/>
                <a:gd name="connsiteY745" fmla="*/ 117969 h 1030680"/>
                <a:gd name="connsiteX746" fmla="*/ 255807 w 2992697"/>
                <a:gd name="connsiteY746" fmla="*/ 118901 h 1030680"/>
                <a:gd name="connsiteX747" fmla="*/ 264189 w 2992697"/>
                <a:gd name="connsiteY747" fmla="*/ 117969 h 1030680"/>
                <a:gd name="connsiteX748" fmla="*/ 261085 w 2992697"/>
                <a:gd name="connsiteY748" fmla="*/ 115796 h 1030680"/>
                <a:gd name="connsiteX749" fmla="*/ 257049 w 2992697"/>
                <a:gd name="connsiteY749" fmla="*/ 113623 h 1030680"/>
                <a:gd name="connsiteX750" fmla="*/ 256118 w 2992697"/>
                <a:gd name="connsiteY750" fmla="*/ 113623 h 1030680"/>
                <a:gd name="connsiteX751" fmla="*/ 256118 w 2992697"/>
                <a:gd name="connsiteY751" fmla="*/ 111760 h 1030680"/>
                <a:gd name="connsiteX752" fmla="*/ 253945 w 2992697"/>
                <a:gd name="connsiteY752" fmla="*/ 110829 h 1030680"/>
                <a:gd name="connsiteX753" fmla="*/ 253945 w 2992697"/>
                <a:gd name="connsiteY753" fmla="*/ 106483 h 1030680"/>
                <a:gd name="connsiteX754" fmla="*/ 251772 w 2992697"/>
                <a:gd name="connsiteY754" fmla="*/ 101205 h 1030680"/>
                <a:gd name="connsiteX755" fmla="*/ 257049 w 2992697"/>
                <a:gd name="connsiteY755" fmla="*/ 99032 h 1030680"/>
                <a:gd name="connsiteX756" fmla="*/ 261085 w 2992697"/>
                <a:gd name="connsiteY756" fmla="*/ 96859 h 1030680"/>
                <a:gd name="connsiteX757" fmla="*/ 264189 w 2992697"/>
                <a:gd name="connsiteY757" fmla="*/ 96859 h 1030680"/>
                <a:gd name="connsiteX758" fmla="*/ 266363 w 2992697"/>
                <a:gd name="connsiteY758" fmla="*/ 95928 h 1030680"/>
                <a:gd name="connsiteX759" fmla="*/ 270398 w 2992697"/>
                <a:gd name="connsiteY759" fmla="*/ 93755 h 1030680"/>
                <a:gd name="connsiteX760" fmla="*/ 277849 w 2992697"/>
                <a:gd name="connsiteY760" fmla="*/ 93755 h 1030680"/>
                <a:gd name="connsiteX761" fmla="*/ 280953 w 2992697"/>
                <a:gd name="connsiteY761" fmla="*/ 95928 h 1030680"/>
                <a:gd name="connsiteX762" fmla="*/ 284989 w 2992697"/>
                <a:gd name="connsiteY762" fmla="*/ 99032 h 1030680"/>
                <a:gd name="connsiteX763" fmla="*/ 288094 w 2992697"/>
                <a:gd name="connsiteY763" fmla="*/ 101205 h 1030680"/>
                <a:gd name="connsiteX764" fmla="*/ 288094 w 2992697"/>
                <a:gd name="connsiteY764" fmla="*/ 96859 h 1030680"/>
                <a:gd name="connsiteX765" fmla="*/ 285921 w 2992697"/>
                <a:gd name="connsiteY765" fmla="*/ 95928 h 1030680"/>
                <a:gd name="connsiteX766" fmla="*/ 285921 w 2992697"/>
                <a:gd name="connsiteY766" fmla="*/ 93755 h 1030680"/>
                <a:gd name="connsiteX767" fmla="*/ 285921 w 2992697"/>
                <a:gd name="connsiteY767" fmla="*/ 93755 h 1030680"/>
                <a:gd name="connsiteX768" fmla="*/ 285921 w 2992697"/>
                <a:gd name="connsiteY768" fmla="*/ 91582 h 1030680"/>
                <a:gd name="connsiteX769" fmla="*/ 284989 w 2992697"/>
                <a:gd name="connsiteY769" fmla="*/ 88477 h 1030680"/>
                <a:gd name="connsiteX770" fmla="*/ 290267 w 2992697"/>
                <a:gd name="connsiteY770" fmla="*/ 86304 h 1030680"/>
                <a:gd name="connsiteX771" fmla="*/ 293371 w 2992697"/>
                <a:gd name="connsiteY771" fmla="*/ 84131 h 1030680"/>
                <a:gd name="connsiteX772" fmla="*/ 299580 w 2992697"/>
                <a:gd name="connsiteY772" fmla="*/ 81026 h 1030680"/>
                <a:gd name="connsiteX773" fmla="*/ 302685 w 2992697"/>
                <a:gd name="connsiteY773" fmla="*/ 76680 h 1030680"/>
                <a:gd name="connsiteX774" fmla="*/ 304858 w 2992697"/>
                <a:gd name="connsiteY774" fmla="*/ 76680 h 1030680"/>
                <a:gd name="connsiteX775" fmla="*/ 312308 w 2992697"/>
                <a:gd name="connsiteY775" fmla="*/ 76680 h 1030680"/>
                <a:gd name="connsiteX776" fmla="*/ 317586 w 2992697"/>
                <a:gd name="connsiteY776" fmla="*/ 78853 h 1030680"/>
                <a:gd name="connsiteX777" fmla="*/ 321622 w 2992697"/>
                <a:gd name="connsiteY777" fmla="*/ 83199 h 1030680"/>
                <a:gd name="connsiteX778" fmla="*/ 327831 w 2992697"/>
                <a:gd name="connsiteY778" fmla="*/ 83199 h 1030680"/>
                <a:gd name="connsiteX779" fmla="*/ 337144 w 2992697"/>
                <a:gd name="connsiteY779" fmla="*/ 81026 h 1030680"/>
                <a:gd name="connsiteX780" fmla="*/ 341180 w 2992697"/>
                <a:gd name="connsiteY780" fmla="*/ 68298 h 1030680"/>
                <a:gd name="connsiteX781" fmla="*/ 346458 w 2992697"/>
                <a:gd name="connsiteY781" fmla="*/ 66125 h 1030680"/>
                <a:gd name="connsiteX782" fmla="*/ 351735 w 2992697"/>
                <a:gd name="connsiteY782" fmla="*/ 66125 h 1030680"/>
                <a:gd name="connsiteX783" fmla="*/ 357013 w 2992697"/>
                <a:gd name="connsiteY783" fmla="*/ 66125 h 1030680"/>
                <a:gd name="connsiteX784" fmla="*/ 361048 w 2992697"/>
                <a:gd name="connsiteY784" fmla="*/ 68298 h 1030680"/>
                <a:gd name="connsiteX785" fmla="*/ 364153 w 2992697"/>
                <a:gd name="connsiteY785" fmla="*/ 68298 h 1030680"/>
                <a:gd name="connsiteX786" fmla="*/ 371604 w 2992697"/>
                <a:gd name="connsiteY786" fmla="*/ 56812 h 1030680"/>
                <a:gd name="connsiteX787" fmla="*/ 383090 w 2992697"/>
                <a:gd name="connsiteY787" fmla="*/ 54638 h 1030680"/>
                <a:gd name="connsiteX788" fmla="*/ 390541 w 2992697"/>
                <a:gd name="connsiteY788" fmla="*/ 58985 h 1030680"/>
                <a:gd name="connsiteX789" fmla="*/ 397992 w 2992697"/>
                <a:gd name="connsiteY789" fmla="*/ 62089 h 1030680"/>
                <a:gd name="connsiteX790" fmla="*/ 405442 w 2992697"/>
                <a:gd name="connsiteY790" fmla="*/ 64262 h 1030680"/>
                <a:gd name="connsiteX791" fmla="*/ 414756 w 2992697"/>
                <a:gd name="connsiteY791" fmla="*/ 61158 h 1030680"/>
                <a:gd name="connsiteX792" fmla="*/ 427173 w 2992697"/>
                <a:gd name="connsiteY792" fmla="*/ 53707 h 1030680"/>
                <a:gd name="connsiteX793" fmla="*/ 439281 w 2992697"/>
                <a:gd name="connsiteY793" fmla="*/ 47498 h 1030680"/>
                <a:gd name="connsiteX794" fmla="*/ 439281 w 2992697"/>
                <a:gd name="connsiteY794" fmla="*/ 47498 h 1030680"/>
                <a:gd name="connsiteX795" fmla="*/ 439281 w 2992697"/>
                <a:gd name="connsiteY795" fmla="*/ 47498 h 1030680"/>
                <a:gd name="connsiteX796" fmla="*/ 2195472 w 2992697"/>
                <a:gd name="connsiteY796" fmla="*/ 44394 h 1030680"/>
                <a:gd name="connsiteX797" fmla="*/ 2202923 w 2992697"/>
                <a:gd name="connsiteY797" fmla="*/ 46567 h 1030680"/>
                <a:gd name="connsiteX798" fmla="*/ 2210374 w 2992697"/>
                <a:gd name="connsiteY798" fmla="*/ 49671 h 1030680"/>
                <a:gd name="connsiteX799" fmla="*/ 2213478 w 2992697"/>
                <a:gd name="connsiteY799" fmla="*/ 54018 h 1030680"/>
                <a:gd name="connsiteX800" fmla="*/ 2218756 w 2992697"/>
                <a:gd name="connsiteY800" fmla="*/ 57122 h 1030680"/>
                <a:gd name="connsiteX801" fmla="*/ 2224965 w 2992697"/>
                <a:gd name="connsiteY801" fmla="*/ 61468 h 1030680"/>
                <a:gd name="connsiteX802" fmla="*/ 2220929 w 2992697"/>
                <a:gd name="connsiteY802" fmla="*/ 72023 h 1030680"/>
                <a:gd name="connsiteX803" fmla="*/ 2198888 w 2992697"/>
                <a:gd name="connsiteY803" fmla="*/ 84752 h 1030680"/>
                <a:gd name="connsiteX804" fmla="*/ 2182123 w 2992697"/>
                <a:gd name="connsiteY804" fmla="*/ 99653 h 1030680"/>
                <a:gd name="connsiteX805" fmla="*/ 2167532 w 2992697"/>
                <a:gd name="connsiteY805" fmla="*/ 118590 h 1030680"/>
                <a:gd name="connsiteX806" fmla="*/ 2164428 w 2992697"/>
                <a:gd name="connsiteY806" fmla="*/ 118590 h 1030680"/>
                <a:gd name="connsiteX807" fmla="*/ 2164428 w 2992697"/>
                <a:gd name="connsiteY807" fmla="*/ 114244 h 1030680"/>
                <a:gd name="connsiteX808" fmla="*/ 2159150 w 2992697"/>
                <a:gd name="connsiteY808" fmla="*/ 111140 h 1030680"/>
                <a:gd name="connsiteX809" fmla="*/ 2155115 w 2992697"/>
                <a:gd name="connsiteY809" fmla="*/ 106793 h 1030680"/>
                <a:gd name="connsiteX810" fmla="*/ 2152942 w 2992697"/>
                <a:gd name="connsiteY810" fmla="*/ 103689 h 1030680"/>
                <a:gd name="connsiteX811" fmla="*/ 2149837 w 2992697"/>
                <a:gd name="connsiteY811" fmla="*/ 99343 h 1030680"/>
                <a:gd name="connsiteX812" fmla="*/ 2147664 w 2992697"/>
                <a:gd name="connsiteY812" fmla="*/ 94065 h 1030680"/>
                <a:gd name="connsiteX813" fmla="*/ 2151700 w 2992697"/>
                <a:gd name="connsiteY813" fmla="*/ 86614 h 1030680"/>
                <a:gd name="connsiteX814" fmla="*/ 2152631 w 2992697"/>
                <a:gd name="connsiteY814" fmla="*/ 81337 h 1030680"/>
                <a:gd name="connsiteX815" fmla="*/ 2154804 w 2992697"/>
                <a:gd name="connsiteY815" fmla="*/ 71713 h 1030680"/>
                <a:gd name="connsiteX816" fmla="*/ 2127795 w 2992697"/>
                <a:gd name="connsiteY816" fmla="*/ 71713 h 1030680"/>
                <a:gd name="connsiteX817" fmla="*/ 2127795 w 2992697"/>
                <a:gd name="connsiteY817" fmla="*/ 64262 h 1030680"/>
                <a:gd name="connsiteX818" fmla="*/ 2142386 w 2992697"/>
                <a:gd name="connsiteY818" fmla="*/ 58985 h 1030680"/>
                <a:gd name="connsiteX819" fmla="*/ 2156977 w 2992697"/>
                <a:gd name="connsiteY819" fmla="*/ 54638 h 1030680"/>
                <a:gd name="connsiteX820" fmla="*/ 2174673 w 2992697"/>
                <a:gd name="connsiteY820" fmla="*/ 51534 h 1030680"/>
                <a:gd name="connsiteX821" fmla="*/ 2176846 w 2992697"/>
                <a:gd name="connsiteY821" fmla="*/ 56812 h 1030680"/>
                <a:gd name="connsiteX822" fmla="*/ 2179019 w 2992697"/>
                <a:gd name="connsiteY822" fmla="*/ 58985 h 1030680"/>
                <a:gd name="connsiteX823" fmla="*/ 2179019 w 2992697"/>
                <a:gd name="connsiteY823" fmla="*/ 61158 h 1030680"/>
                <a:gd name="connsiteX824" fmla="*/ 2181192 w 2992697"/>
                <a:gd name="connsiteY824" fmla="*/ 61158 h 1030680"/>
                <a:gd name="connsiteX825" fmla="*/ 2181192 w 2992697"/>
                <a:gd name="connsiteY825" fmla="*/ 62089 h 1030680"/>
                <a:gd name="connsiteX826" fmla="*/ 2184297 w 2992697"/>
                <a:gd name="connsiteY826" fmla="*/ 64262 h 1030680"/>
                <a:gd name="connsiteX827" fmla="*/ 2186470 w 2992697"/>
                <a:gd name="connsiteY827" fmla="*/ 58985 h 1030680"/>
                <a:gd name="connsiteX828" fmla="*/ 2188643 w 2992697"/>
                <a:gd name="connsiteY828" fmla="*/ 54638 h 1030680"/>
                <a:gd name="connsiteX829" fmla="*/ 2189574 w 2992697"/>
                <a:gd name="connsiteY829" fmla="*/ 51534 h 1030680"/>
                <a:gd name="connsiteX830" fmla="*/ 2193610 w 2992697"/>
                <a:gd name="connsiteY830" fmla="*/ 47188 h 1030680"/>
                <a:gd name="connsiteX831" fmla="*/ 2195472 w 2992697"/>
                <a:gd name="connsiteY831" fmla="*/ 44394 h 1030680"/>
                <a:gd name="connsiteX832" fmla="*/ 2195472 w 2992697"/>
                <a:gd name="connsiteY832" fmla="*/ 44394 h 1030680"/>
                <a:gd name="connsiteX833" fmla="*/ 2195472 w 2992697"/>
                <a:gd name="connsiteY833" fmla="*/ 44394 h 1030680"/>
                <a:gd name="connsiteX834" fmla="*/ 2240487 w 2992697"/>
                <a:gd name="connsiteY834" fmla="*/ 24215 h 1030680"/>
                <a:gd name="connsiteX835" fmla="*/ 2244523 w 2992697"/>
                <a:gd name="connsiteY835" fmla="*/ 25146 h 1030680"/>
                <a:gd name="connsiteX836" fmla="*/ 2245454 w 2992697"/>
                <a:gd name="connsiteY836" fmla="*/ 25146 h 1030680"/>
                <a:gd name="connsiteX837" fmla="*/ 2247628 w 2992697"/>
                <a:gd name="connsiteY837" fmla="*/ 27319 h 1030680"/>
                <a:gd name="connsiteX838" fmla="*/ 2247628 w 2992697"/>
                <a:gd name="connsiteY838" fmla="*/ 27319 h 1030680"/>
                <a:gd name="connsiteX839" fmla="*/ 2249800 w 2992697"/>
                <a:gd name="connsiteY839" fmla="*/ 29492 h 1030680"/>
                <a:gd name="connsiteX840" fmla="*/ 2251974 w 2992697"/>
                <a:gd name="connsiteY840" fmla="*/ 32597 h 1030680"/>
                <a:gd name="connsiteX841" fmla="*/ 2255078 w 2992697"/>
                <a:gd name="connsiteY841" fmla="*/ 38806 h 1030680"/>
                <a:gd name="connsiteX842" fmla="*/ 2259114 w 2992697"/>
                <a:gd name="connsiteY842" fmla="*/ 44083 h 1030680"/>
                <a:gd name="connsiteX843" fmla="*/ 2260045 w 2992697"/>
                <a:gd name="connsiteY843" fmla="*/ 51534 h 1030680"/>
                <a:gd name="connsiteX844" fmla="*/ 2251663 w 2992697"/>
                <a:gd name="connsiteY844" fmla="*/ 51534 h 1030680"/>
                <a:gd name="connsiteX845" fmla="*/ 2251663 w 2992697"/>
                <a:gd name="connsiteY845" fmla="*/ 47188 h 1030680"/>
                <a:gd name="connsiteX846" fmla="*/ 2247628 w 2992697"/>
                <a:gd name="connsiteY846" fmla="*/ 44083 h 1030680"/>
                <a:gd name="connsiteX847" fmla="*/ 2244523 w 2992697"/>
                <a:gd name="connsiteY847" fmla="*/ 39737 h 1030680"/>
                <a:gd name="connsiteX848" fmla="*/ 2242350 w 2992697"/>
                <a:gd name="connsiteY848" fmla="*/ 36633 h 1030680"/>
                <a:gd name="connsiteX849" fmla="*/ 2240177 w 2992697"/>
                <a:gd name="connsiteY849" fmla="*/ 31355 h 1030680"/>
                <a:gd name="connsiteX850" fmla="*/ 2240177 w 2992697"/>
                <a:gd name="connsiteY850" fmla="*/ 24215 h 1030680"/>
                <a:gd name="connsiteX851" fmla="*/ 2240487 w 2992697"/>
                <a:gd name="connsiteY851" fmla="*/ 24215 h 1030680"/>
                <a:gd name="connsiteX852" fmla="*/ 2240487 w 2992697"/>
                <a:gd name="connsiteY852" fmla="*/ 24215 h 1030680"/>
                <a:gd name="connsiteX853" fmla="*/ 984113 w 2992697"/>
                <a:gd name="connsiteY853" fmla="*/ 20179 h 1030680"/>
                <a:gd name="connsiteX854" fmla="*/ 1009259 w 2992697"/>
                <a:gd name="connsiteY854" fmla="*/ 20179 h 1030680"/>
                <a:gd name="connsiteX855" fmla="*/ 1035337 w 2992697"/>
                <a:gd name="connsiteY855" fmla="*/ 24525 h 1030680"/>
                <a:gd name="connsiteX856" fmla="*/ 1058310 w 2992697"/>
                <a:gd name="connsiteY856" fmla="*/ 27630 h 1030680"/>
                <a:gd name="connsiteX857" fmla="*/ 1079110 w 2992697"/>
                <a:gd name="connsiteY857" fmla="*/ 32907 h 1030680"/>
                <a:gd name="connsiteX858" fmla="*/ 1109223 w 2992697"/>
                <a:gd name="connsiteY858" fmla="*/ 27630 h 1030680"/>
                <a:gd name="connsiteX859" fmla="*/ 1113259 w 2992697"/>
                <a:gd name="connsiteY859" fmla="*/ 31976 h 1030680"/>
                <a:gd name="connsiteX860" fmla="*/ 1116363 w 2992697"/>
                <a:gd name="connsiteY860" fmla="*/ 32907 h 1030680"/>
                <a:gd name="connsiteX861" fmla="*/ 1120399 w 2992697"/>
                <a:gd name="connsiteY861" fmla="*/ 39116 h 1030680"/>
                <a:gd name="connsiteX862" fmla="*/ 1122572 w 2992697"/>
                <a:gd name="connsiteY862" fmla="*/ 42221 h 1030680"/>
                <a:gd name="connsiteX863" fmla="*/ 1125676 w 2992697"/>
                <a:gd name="connsiteY863" fmla="*/ 44394 h 1030680"/>
                <a:gd name="connsiteX864" fmla="*/ 1143372 w 2992697"/>
                <a:gd name="connsiteY864" fmla="*/ 51844 h 1030680"/>
                <a:gd name="connsiteX865" fmla="*/ 1164172 w 2992697"/>
                <a:gd name="connsiteY865" fmla="*/ 57122 h 1030680"/>
                <a:gd name="connsiteX866" fmla="*/ 1181867 w 2992697"/>
                <a:gd name="connsiteY866" fmla="*/ 61468 h 1030680"/>
                <a:gd name="connsiteX867" fmla="*/ 1181867 w 2992697"/>
                <a:gd name="connsiteY867" fmla="*/ 68919 h 1030680"/>
                <a:gd name="connsiteX868" fmla="*/ 1152685 w 2992697"/>
                <a:gd name="connsiteY868" fmla="*/ 68919 h 1030680"/>
                <a:gd name="connsiteX869" fmla="*/ 1140267 w 2992697"/>
                <a:gd name="connsiteY869" fmla="*/ 62710 h 1030680"/>
                <a:gd name="connsiteX870" fmla="*/ 1125676 w 2992697"/>
                <a:gd name="connsiteY870" fmla="*/ 62710 h 1030680"/>
                <a:gd name="connsiteX871" fmla="*/ 1108912 w 2992697"/>
                <a:gd name="connsiteY871" fmla="*/ 64883 h 1030680"/>
                <a:gd name="connsiteX872" fmla="*/ 1093390 w 2992697"/>
                <a:gd name="connsiteY872" fmla="*/ 69229 h 1030680"/>
                <a:gd name="connsiteX873" fmla="*/ 1093390 w 2992697"/>
                <a:gd name="connsiteY873" fmla="*/ 77611 h 1030680"/>
                <a:gd name="connsiteX874" fmla="*/ 1113259 w 2992697"/>
                <a:gd name="connsiteY874" fmla="*/ 77611 h 1030680"/>
                <a:gd name="connsiteX875" fmla="*/ 1127850 w 2992697"/>
                <a:gd name="connsiteY875" fmla="*/ 74507 h 1030680"/>
                <a:gd name="connsiteX876" fmla="*/ 1145545 w 2992697"/>
                <a:gd name="connsiteY876" fmla="*/ 72334 h 1030680"/>
                <a:gd name="connsiteX877" fmla="*/ 1167587 w 2992697"/>
                <a:gd name="connsiteY877" fmla="*/ 72334 h 1030680"/>
                <a:gd name="connsiteX878" fmla="*/ 1189628 w 2992697"/>
                <a:gd name="connsiteY878" fmla="*/ 72334 h 1030680"/>
                <a:gd name="connsiteX879" fmla="*/ 1206392 w 2992697"/>
                <a:gd name="connsiteY879" fmla="*/ 72334 h 1030680"/>
                <a:gd name="connsiteX880" fmla="*/ 1220983 w 2992697"/>
                <a:gd name="connsiteY880" fmla="*/ 87235 h 1030680"/>
                <a:gd name="connsiteX881" fmla="*/ 1238679 w 2992697"/>
                <a:gd name="connsiteY881" fmla="*/ 97790 h 1030680"/>
                <a:gd name="connsiteX882" fmla="*/ 1233401 w 2992697"/>
                <a:gd name="connsiteY882" fmla="*/ 109277 h 1030680"/>
                <a:gd name="connsiteX883" fmla="*/ 1222846 w 2992697"/>
                <a:gd name="connsiteY883" fmla="*/ 116728 h 1030680"/>
                <a:gd name="connsiteX884" fmla="*/ 1213533 w 2992697"/>
                <a:gd name="connsiteY884" fmla="*/ 122005 h 1030680"/>
                <a:gd name="connsiteX885" fmla="*/ 1201115 w 2992697"/>
                <a:gd name="connsiteY885" fmla="*/ 126351 h 1030680"/>
                <a:gd name="connsiteX886" fmla="*/ 1182178 w 2992697"/>
                <a:gd name="connsiteY886" fmla="*/ 126351 h 1030680"/>
                <a:gd name="connsiteX887" fmla="*/ 1165413 w 2992697"/>
                <a:gd name="connsiteY887" fmla="*/ 131629 h 1030680"/>
                <a:gd name="connsiteX888" fmla="*/ 1147718 w 2992697"/>
                <a:gd name="connsiteY888" fmla="*/ 131629 h 1030680"/>
                <a:gd name="connsiteX889" fmla="*/ 1127850 w 2992697"/>
                <a:gd name="connsiteY889" fmla="*/ 129456 h 1030680"/>
                <a:gd name="connsiteX890" fmla="*/ 1108912 w 2992697"/>
                <a:gd name="connsiteY890" fmla="*/ 127283 h 1030680"/>
                <a:gd name="connsiteX891" fmla="*/ 1091527 w 2992697"/>
                <a:gd name="connsiteY891" fmla="*/ 127283 h 1030680"/>
                <a:gd name="connsiteX892" fmla="*/ 1076936 w 2992697"/>
                <a:gd name="connsiteY892" fmla="*/ 131629 h 1030680"/>
                <a:gd name="connsiteX893" fmla="*/ 1065450 w 2992697"/>
                <a:gd name="connsiteY893" fmla="*/ 142184 h 1030680"/>
                <a:gd name="connsiteX894" fmla="*/ 1109223 w 2992697"/>
                <a:gd name="connsiteY894" fmla="*/ 142184 h 1030680"/>
                <a:gd name="connsiteX895" fmla="*/ 1122882 w 2992697"/>
                <a:gd name="connsiteY895" fmla="*/ 139080 h 1030680"/>
                <a:gd name="connsiteX896" fmla="*/ 1138405 w 2992697"/>
                <a:gd name="connsiteY896" fmla="*/ 136907 h 1030680"/>
                <a:gd name="connsiteX897" fmla="*/ 1157342 w 2992697"/>
                <a:gd name="connsiteY897" fmla="*/ 139080 h 1030680"/>
                <a:gd name="connsiteX898" fmla="*/ 1169760 w 2992697"/>
                <a:gd name="connsiteY898" fmla="*/ 142184 h 1030680"/>
                <a:gd name="connsiteX899" fmla="*/ 1172864 w 2992697"/>
                <a:gd name="connsiteY899" fmla="*/ 155844 h 1030680"/>
                <a:gd name="connsiteX900" fmla="*/ 1179073 w 2992697"/>
                <a:gd name="connsiteY900" fmla="*/ 153671 h 1030680"/>
                <a:gd name="connsiteX901" fmla="*/ 1187455 w 2992697"/>
                <a:gd name="connsiteY901" fmla="*/ 148393 h 1030680"/>
                <a:gd name="connsiteX902" fmla="*/ 1198942 w 2992697"/>
                <a:gd name="connsiteY902" fmla="*/ 144047 h 1030680"/>
                <a:gd name="connsiteX903" fmla="*/ 1209497 w 2992697"/>
                <a:gd name="connsiteY903" fmla="*/ 141874 h 1030680"/>
                <a:gd name="connsiteX904" fmla="*/ 1211670 w 2992697"/>
                <a:gd name="connsiteY904" fmla="*/ 148083 h 1030680"/>
                <a:gd name="connsiteX905" fmla="*/ 1213843 w 2992697"/>
                <a:gd name="connsiteY905" fmla="*/ 151187 h 1030680"/>
                <a:gd name="connsiteX906" fmla="*/ 1216016 w 2992697"/>
                <a:gd name="connsiteY906" fmla="*/ 153360 h 1030680"/>
                <a:gd name="connsiteX907" fmla="*/ 1219121 w 2992697"/>
                <a:gd name="connsiteY907" fmla="*/ 155533 h 1030680"/>
                <a:gd name="connsiteX908" fmla="*/ 1223156 w 2992697"/>
                <a:gd name="connsiteY908" fmla="*/ 158638 h 1030680"/>
                <a:gd name="connsiteX909" fmla="*/ 1206392 w 2992697"/>
                <a:gd name="connsiteY909" fmla="*/ 189993 h 1030680"/>
                <a:gd name="connsiteX910" fmla="*/ 1213843 w 2992697"/>
                <a:gd name="connsiteY910" fmla="*/ 189993 h 1030680"/>
                <a:gd name="connsiteX911" fmla="*/ 1226261 w 2992697"/>
                <a:gd name="connsiteY911" fmla="*/ 182542 h 1030680"/>
                <a:gd name="connsiteX912" fmla="*/ 1243025 w 2992697"/>
                <a:gd name="connsiteY912" fmla="*/ 172918 h 1030680"/>
                <a:gd name="connsiteX913" fmla="*/ 1262893 w 2992697"/>
                <a:gd name="connsiteY913" fmla="*/ 165468 h 1030680"/>
                <a:gd name="connsiteX914" fmla="*/ 1284935 w 2992697"/>
                <a:gd name="connsiteY914" fmla="*/ 158017 h 1030680"/>
                <a:gd name="connsiteX915" fmla="*/ 1308839 w 2992697"/>
                <a:gd name="connsiteY915" fmla="*/ 152739 h 1030680"/>
                <a:gd name="connsiteX916" fmla="*/ 1329639 w 2992697"/>
                <a:gd name="connsiteY916" fmla="*/ 152739 h 1030680"/>
                <a:gd name="connsiteX917" fmla="*/ 1350439 w 2992697"/>
                <a:gd name="connsiteY917" fmla="*/ 154912 h 1030680"/>
                <a:gd name="connsiteX918" fmla="*/ 1365030 w 2992697"/>
                <a:gd name="connsiteY918" fmla="*/ 163294 h 1030680"/>
                <a:gd name="connsiteX919" fmla="*/ 1373412 w 2992697"/>
                <a:gd name="connsiteY919" fmla="*/ 178196 h 1030680"/>
                <a:gd name="connsiteX920" fmla="*/ 1379621 w 2992697"/>
                <a:gd name="connsiteY920" fmla="*/ 178196 h 1030680"/>
                <a:gd name="connsiteX921" fmla="*/ 1379621 w 2992697"/>
                <a:gd name="connsiteY921" fmla="*/ 180369 h 1030680"/>
                <a:gd name="connsiteX922" fmla="*/ 1379621 w 2992697"/>
                <a:gd name="connsiteY922" fmla="*/ 180369 h 1030680"/>
                <a:gd name="connsiteX923" fmla="*/ 1377448 w 2992697"/>
                <a:gd name="connsiteY923" fmla="*/ 182542 h 1030680"/>
                <a:gd name="connsiteX924" fmla="*/ 1375275 w 2992697"/>
                <a:gd name="connsiteY924" fmla="*/ 182542 h 1030680"/>
                <a:gd name="connsiteX925" fmla="*/ 1375275 w 2992697"/>
                <a:gd name="connsiteY925" fmla="*/ 182542 h 1030680"/>
                <a:gd name="connsiteX926" fmla="*/ 1373102 w 2992697"/>
                <a:gd name="connsiteY926" fmla="*/ 182542 h 1030680"/>
                <a:gd name="connsiteX927" fmla="*/ 1369997 w 2992697"/>
                <a:gd name="connsiteY927" fmla="*/ 185647 h 1030680"/>
                <a:gd name="connsiteX928" fmla="*/ 1364720 w 2992697"/>
                <a:gd name="connsiteY928" fmla="*/ 187820 h 1030680"/>
                <a:gd name="connsiteX929" fmla="*/ 1358511 w 2992697"/>
                <a:gd name="connsiteY929" fmla="*/ 189993 h 1030680"/>
                <a:gd name="connsiteX930" fmla="*/ 1351060 w 2992697"/>
                <a:gd name="connsiteY930" fmla="*/ 192166 h 1030680"/>
                <a:gd name="connsiteX931" fmla="*/ 1345783 w 2992697"/>
                <a:gd name="connsiteY931" fmla="*/ 193097 h 1030680"/>
                <a:gd name="connsiteX932" fmla="*/ 1333365 w 2992697"/>
                <a:gd name="connsiteY932" fmla="*/ 213276 h 1030680"/>
                <a:gd name="connsiteX933" fmla="*/ 1309460 w 2992697"/>
                <a:gd name="connsiteY933" fmla="*/ 228178 h 1030680"/>
                <a:gd name="connsiteX934" fmla="*/ 1282452 w 2992697"/>
                <a:gd name="connsiteY934" fmla="*/ 237801 h 1030680"/>
                <a:gd name="connsiteX935" fmla="*/ 1250165 w 2992697"/>
                <a:gd name="connsiteY935" fmla="*/ 243079 h 1030680"/>
                <a:gd name="connsiteX936" fmla="*/ 1250165 w 2992697"/>
                <a:gd name="connsiteY936" fmla="*/ 249288 h 1030680"/>
                <a:gd name="connsiteX937" fmla="*/ 1250165 w 2992697"/>
                <a:gd name="connsiteY937" fmla="*/ 252392 h 1030680"/>
                <a:gd name="connsiteX938" fmla="*/ 1250165 w 2992697"/>
                <a:gd name="connsiteY938" fmla="*/ 254566 h 1030680"/>
                <a:gd name="connsiteX939" fmla="*/ 1247992 w 2992697"/>
                <a:gd name="connsiteY939" fmla="*/ 256739 h 1030680"/>
                <a:gd name="connsiteX940" fmla="*/ 1250165 w 2992697"/>
                <a:gd name="connsiteY940" fmla="*/ 257670 h 1030680"/>
                <a:gd name="connsiteX941" fmla="*/ 1250165 w 2992697"/>
                <a:gd name="connsiteY941" fmla="*/ 259843 h 1030680"/>
                <a:gd name="connsiteX942" fmla="*/ 1253270 w 2992697"/>
                <a:gd name="connsiteY942" fmla="*/ 264189 h 1030680"/>
                <a:gd name="connsiteX943" fmla="*/ 1258547 w 2992697"/>
                <a:gd name="connsiteY943" fmla="*/ 267294 h 1030680"/>
                <a:gd name="connsiteX944" fmla="*/ 1262583 w 2992697"/>
                <a:gd name="connsiteY944" fmla="*/ 269467 h 1030680"/>
                <a:gd name="connsiteX945" fmla="*/ 1265687 w 2992697"/>
                <a:gd name="connsiteY945" fmla="*/ 272571 h 1030680"/>
                <a:gd name="connsiteX946" fmla="*/ 1269723 w 2992697"/>
                <a:gd name="connsiteY946" fmla="*/ 274745 h 1030680"/>
                <a:gd name="connsiteX947" fmla="*/ 1272828 w 2992697"/>
                <a:gd name="connsiteY947" fmla="*/ 280022 h 1030680"/>
                <a:gd name="connsiteX948" fmla="*/ 1269723 w 2992697"/>
                <a:gd name="connsiteY948" fmla="*/ 287473 h 1030680"/>
                <a:gd name="connsiteX949" fmla="*/ 1265687 w 2992697"/>
                <a:gd name="connsiteY949" fmla="*/ 304237 h 1030680"/>
                <a:gd name="connsiteX950" fmla="*/ 1262583 w 2992697"/>
                <a:gd name="connsiteY950" fmla="*/ 324416 h 1030680"/>
                <a:gd name="connsiteX951" fmla="*/ 1258547 w 2992697"/>
                <a:gd name="connsiteY951" fmla="*/ 344595 h 1030680"/>
                <a:gd name="connsiteX952" fmla="*/ 1258547 w 2992697"/>
                <a:gd name="connsiteY952" fmla="*/ 361359 h 1030680"/>
                <a:gd name="connsiteX953" fmla="*/ 1262583 w 2992697"/>
                <a:gd name="connsiteY953" fmla="*/ 359186 h 1030680"/>
                <a:gd name="connsiteX954" fmla="*/ 1265687 w 2992697"/>
                <a:gd name="connsiteY954" fmla="*/ 359186 h 1030680"/>
                <a:gd name="connsiteX955" fmla="*/ 1267861 w 2992697"/>
                <a:gd name="connsiteY955" fmla="*/ 359186 h 1030680"/>
                <a:gd name="connsiteX956" fmla="*/ 1271896 w 2992697"/>
                <a:gd name="connsiteY956" fmla="*/ 359186 h 1030680"/>
                <a:gd name="connsiteX957" fmla="*/ 1272828 w 2992697"/>
                <a:gd name="connsiteY957" fmla="*/ 359186 h 1030680"/>
                <a:gd name="connsiteX958" fmla="*/ 1279037 w 2992697"/>
                <a:gd name="connsiteY958" fmla="*/ 361359 h 1030680"/>
                <a:gd name="connsiteX959" fmla="*/ 1276864 w 2992697"/>
                <a:gd name="connsiteY959" fmla="*/ 366636 h 1030680"/>
                <a:gd name="connsiteX960" fmla="*/ 1276864 w 2992697"/>
                <a:gd name="connsiteY960" fmla="*/ 368810 h 1030680"/>
                <a:gd name="connsiteX961" fmla="*/ 1276864 w 2992697"/>
                <a:gd name="connsiteY961" fmla="*/ 373156 h 1030680"/>
                <a:gd name="connsiteX962" fmla="*/ 1276864 w 2992697"/>
                <a:gd name="connsiteY962" fmla="*/ 374087 h 1030680"/>
                <a:gd name="connsiteX963" fmla="*/ 1276864 w 2992697"/>
                <a:gd name="connsiteY963" fmla="*/ 378433 h 1030680"/>
                <a:gd name="connsiteX964" fmla="*/ 1279037 w 2992697"/>
                <a:gd name="connsiteY964" fmla="*/ 385884 h 1030680"/>
                <a:gd name="connsiteX965" fmla="*/ 1272828 w 2992697"/>
                <a:gd name="connsiteY965" fmla="*/ 385884 h 1030680"/>
                <a:gd name="connsiteX966" fmla="*/ 1272828 w 2992697"/>
                <a:gd name="connsiteY966" fmla="*/ 388989 h 1030680"/>
                <a:gd name="connsiteX967" fmla="*/ 1269723 w 2992697"/>
                <a:gd name="connsiteY967" fmla="*/ 388057 h 1030680"/>
                <a:gd name="connsiteX968" fmla="*/ 1265687 w 2992697"/>
                <a:gd name="connsiteY968" fmla="*/ 383711 h 1030680"/>
                <a:gd name="connsiteX969" fmla="*/ 1264756 w 2992697"/>
                <a:gd name="connsiteY969" fmla="*/ 381538 h 1030680"/>
                <a:gd name="connsiteX970" fmla="*/ 1260720 w 2992697"/>
                <a:gd name="connsiteY970" fmla="*/ 380607 h 1030680"/>
                <a:gd name="connsiteX971" fmla="*/ 1257616 w 2992697"/>
                <a:gd name="connsiteY971" fmla="*/ 378433 h 1030680"/>
                <a:gd name="connsiteX972" fmla="*/ 1250165 w 2992697"/>
                <a:gd name="connsiteY972" fmla="*/ 378433 h 1030680"/>
                <a:gd name="connsiteX973" fmla="*/ 1246129 w 2992697"/>
                <a:gd name="connsiteY973" fmla="*/ 380607 h 1030680"/>
                <a:gd name="connsiteX974" fmla="*/ 1243025 w 2992697"/>
                <a:gd name="connsiteY974" fmla="*/ 381538 h 1030680"/>
                <a:gd name="connsiteX975" fmla="*/ 1238989 w 2992697"/>
                <a:gd name="connsiteY975" fmla="*/ 383711 h 1030680"/>
                <a:gd name="connsiteX976" fmla="*/ 1236816 w 2992697"/>
                <a:gd name="connsiteY976" fmla="*/ 385884 h 1030680"/>
                <a:gd name="connsiteX977" fmla="*/ 1233711 w 2992697"/>
                <a:gd name="connsiteY977" fmla="*/ 388057 h 1030680"/>
                <a:gd name="connsiteX978" fmla="*/ 1231538 w 2992697"/>
                <a:gd name="connsiteY978" fmla="*/ 391162 h 1030680"/>
                <a:gd name="connsiteX979" fmla="*/ 1229365 w 2992697"/>
                <a:gd name="connsiteY979" fmla="*/ 398612 h 1030680"/>
                <a:gd name="connsiteX980" fmla="*/ 1253270 w 2992697"/>
                <a:gd name="connsiteY980" fmla="*/ 406063 h 1030680"/>
                <a:gd name="connsiteX981" fmla="*/ 1258547 w 2992697"/>
                <a:gd name="connsiteY981" fmla="*/ 438660 h 1030680"/>
                <a:gd name="connsiteX982" fmla="*/ 1253270 w 2992697"/>
                <a:gd name="connsiteY982" fmla="*/ 438660 h 1030680"/>
                <a:gd name="connsiteX983" fmla="*/ 1250165 w 2992697"/>
                <a:gd name="connsiteY983" fmla="*/ 438660 h 1030680"/>
                <a:gd name="connsiteX984" fmla="*/ 1246129 w 2992697"/>
                <a:gd name="connsiteY984" fmla="*/ 440833 h 1030680"/>
                <a:gd name="connsiteX985" fmla="*/ 1243025 w 2992697"/>
                <a:gd name="connsiteY985" fmla="*/ 443006 h 1030680"/>
                <a:gd name="connsiteX986" fmla="*/ 1243025 w 2992697"/>
                <a:gd name="connsiteY986" fmla="*/ 450457 h 1030680"/>
                <a:gd name="connsiteX987" fmla="*/ 1251407 w 2992697"/>
                <a:gd name="connsiteY987" fmla="*/ 455734 h 1030680"/>
                <a:gd name="connsiteX988" fmla="*/ 1257616 w 2992697"/>
                <a:gd name="connsiteY988" fmla="*/ 463185 h 1030680"/>
                <a:gd name="connsiteX989" fmla="*/ 1260720 w 2992697"/>
                <a:gd name="connsiteY989" fmla="*/ 472809 h 1030680"/>
                <a:gd name="connsiteX990" fmla="*/ 1262893 w 2992697"/>
                <a:gd name="connsiteY990" fmla="*/ 487710 h 1030680"/>
                <a:gd name="connsiteX991" fmla="*/ 1253580 w 2992697"/>
                <a:gd name="connsiteY991" fmla="*/ 487710 h 1030680"/>
                <a:gd name="connsiteX992" fmla="*/ 1251407 w 2992697"/>
                <a:gd name="connsiteY992" fmla="*/ 487710 h 1030680"/>
                <a:gd name="connsiteX993" fmla="*/ 1246129 w 2992697"/>
                <a:gd name="connsiteY993" fmla="*/ 485537 h 1030680"/>
                <a:gd name="connsiteX994" fmla="*/ 1243025 w 2992697"/>
                <a:gd name="connsiteY994" fmla="*/ 487710 h 1030680"/>
                <a:gd name="connsiteX995" fmla="*/ 1236816 w 2992697"/>
                <a:gd name="connsiteY995" fmla="*/ 487710 h 1030680"/>
                <a:gd name="connsiteX996" fmla="*/ 1233711 w 2992697"/>
                <a:gd name="connsiteY996" fmla="*/ 490815 h 1030680"/>
                <a:gd name="connsiteX997" fmla="*/ 1229676 w 2992697"/>
                <a:gd name="connsiteY997" fmla="*/ 495161 h 1030680"/>
                <a:gd name="connsiteX998" fmla="*/ 1235885 w 2992697"/>
                <a:gd name="connsiteY998" fmla="*/ 498266 h 1030680"/>
                <a:gd name="connsiteX999" fmla="*/ 1238989 w 2992697"/>
                <a:gd name="connsiteY999" fmla="*/ 500439 h 1030680"/>
                <a:gd name="connsiteX1000" fmla="*/ 1241162 w 2992697"/>
                <a:gd name="connsiteY1000" fmla="*/ 502612 h 1030680"/>
                <a:gd name="connsiteX1001" fmla="*/ 1243335 w 2992697"/>
                <a:gd name="connsiteY1001" fmla="*/ 503543 h 1030680"/>
                <a:gd name="connsiteX1002" fmla="*/ 1244267 w 2992697"/>
                <a:gd name="connsiteY1002" fmla="*/ 509752 h 1030680"/>
                <a:gd name="connsiteX1003" fmla="*/ 1246440 w 2992697"/>
                <a:gd name="connsiteY1003" fmla="*/ 515030 h 1030680"/>
                <a:gd name="connsiteX1004" fmla="*/ 1244267 w 2992697"/>
                <a:gd name="connsiteY1004" fmla="*/ 517203 h 1030680"/>
                <a:gd name="connsiteX1005" fmla="*/ 1244267 w 2992697"/>
                <a:gd name="connsiteY1005" fmla="*/ 518134 h 1030680"/>
                <a:gd name="connsiteX1006" fmla="*/ 1244267 w 2992697"/>
                <a:gd name="connsiteY1006" fmla="*/ 518134 h 1030680"/>
                <a:gd name="connsiteX1007" fmla="*/ 1243335 w 2992697"/>
                <a:gd name="connsiteY1007" fmla="*/ 520307 h 1030680"/>
                <a:gd name="connsiteX1008" fmla="*/ 1243335 w 2992697"/>
                <a:gd name="connsiteY1008" fmla="*/ 524653 h 1030680"/>
                <a:gd name="connsiteX1009" fmla="*/ 1228124 w 2992697"/>
                <a:gd name="connsiteY1009" fmla="*/ 524653 h 1030680"/>
                <a:gd name="connsiteX1010" fmla="*/ 1213533 w 2992697"/>
                <a:gd name="connsiteY1010" fmla="*/ 527758 h 1030680"/>
                <a:gd name="connsiteX1011" fmla="*/ 1202046 w 2992697"/>
                <a:gd name="connsiteY1011" fmla="*/ 532104 h 1030680"/>
                <a:gd name="connsiteX1012" fmla="*/ 1206082 w 2992697"/>
                <a:gd name="connsiteY1012" fmla="*/ 532104 h 1030680"/>
                <a:gd name="connsiteX1013" fmla="*/ 1211359 w 2992697"/>
                <a:gd name="connsiteY1013" fmla="*/ 535209 h 1030680"/>
                <a:gd name="connsiteX1014" fmla="*/ 1215395 w 2992697"/>
                <a:gd name="connsiteY1014" fmla="*/ 537382 h 1030680"/>
                <a:gd name="connsiteX1015" fmla="*/ 1218500 w 2992697"/>
                <a:gd name="connsiteY1015" fmla="*/ 537382 h 1030680"/>
                <a:gd name="connsiteX1016" fmla="*/ 1222536 w 2992697"/>
                <a:gd name="connsiteY1016" fmla="*/ 539555 h 1030680"/>
                <a:gd name="connsiteX1017" fmla="*/ 1225640 w 2992697"/>
                <a:gd name="connsiteY1017" fmla="*/ 542659 h 1030680"/>
                <a:gd name="connsiteX1018" fmla="*/ 1228744 w 2992697"/>
                <a:gd name="connsiteY1018" fmla="*/ 547937 h 1030680"/>
                <a:gd name="connsiteX1019" fmla="*/ 1222536 w 2992697"/>
                <a:gd name="connsiteY1019" fmla="*/ 557561 h 1030680"/>
                <a:gd name="connsiteX1020" fmla="*/ 1218500 w 2992697"/>
                <a:gd name="connsiteY1020" fmla="*/ 569047 h 1030680"/>
                <a:gd name="connsiteX1021" fmla="*/ 1213222 w 2992697"/>
                <a:gd name="connsiteY1021" fmla="*/ 581775 h 1030680"/>
                <a:gd name="connsiteX1022" fmla="*/ 1211049 w 2992697"/>
                <a:gd name="connsiteY1022" fmla="*/ 576498 h 1030680"/>
                <a:gd name="connsiteX1023" fmla="*/ 1207945 w 2992697"/>
                <a:gd name="connsiteY1023" fmla="*/ 572152 h 1030680"/>
                <a:gd name="connsiteX1024" fmla="*/ 1205771 w 2992697"/>
                <a:gd name="connsiteY1024" fmla="*/ 569979 h 1030680"/>
                <a:gd name="connsiteX1025" fmla="*/ 1201736 w 2992697"/>
                <a:gd name="connsiteY1025" fmla="*/ 569979 h 1030680"/>
                <a:gd name="connsiteX1026" fmla="*/ 1196458 w 2992697"/>
                <a:gd name="connsiteY1026" fmla="*/ 569047 h 1030680"/>
                <a:gd name="connsiteX1027" fmla="*/ 1189007 w 2992697"/>
                <a:gd name="connsiteY1027" fmla="*/ 569047 h 1030680"/>
                <a:gd name="connsiteX1028" fmla="*/ 1189007 w 2992697"/>
                <a:gd name="connsiteY1028" fmla="*/ 572152 h 1030680"/>
                <a:gd name="connsiteX1029" fmla="*/ 1193043 w 2992697"/>
                <a:gd name="connsiteY1029" fmla="*/ 572152 h 1030680"/>
                <a:gd name="connsiteX1030" fmla="*/ 1205461 w 2992697"/>
                <a:gd name="connsiteY1030" fmla="*/ 584880 h 1030680"/>
                <a:gd name="connsiteX1031" fmla="*/ 1216016 w 2992697"/>
                <a:gd name="connsiteY1031" fmla="*/ 599781 h 1030680"/>
                <a:gd name="connsiteX1032" fmla="*/ 1222225 w 2992697"/>
                <a:gd name="connsiteY1032" fmla="*/ 618719 h 1030680"/>
                <a:gd name="connsiteX1033" fmla="*/ 1225329 w 2992697"/>
                <a:gd name="connsiteY1033" fmla="*/ 640760 h 1030680"/>
                <a:gd name="connsiteX1034" fmla="*/ 1222225 w 2992697"/>
                <a:gd name="connsiteY1034" fmla="*/ 640760 h 1030680"/>
                <a:gd name="connsiteX1035" fmla="*/ 1222225 w 2992697"/>
                <a:gd name="connsiteY1035" fmla="*/ 646038 h 1030680"/>
                <a:gd name="connsiteX1036" fmla="*/ 1193043 w 2992697"/>
                <a:gd name="connsiteY1036" fmla="*/ 649142 h 1030680"/>
                <a:gd name="connsiteX1037" fmla="*/ 1193043 w 2992697"/>
                <a:gd name="connsiteY1037" fmla="*/ 628963 h 1030680"/>
                <a:gd name="connsiteX1038" fmla="*/ 1189007 w 2992697"/>
                <a:gd name="connsiteY1038" fmla="*/ 625859 h 1030680"/>
                <a:gd name="connsiteX1039" fmla="*/ 1185903 w 2992697"/>
                <a:gd name="connsiteY1039" fmla="*/ 623686 h 1030680"/>
                <a:gd name="connsiteX1040" fmla="*/ 1183730 w 2992697"/>
                <a:gd name="connsiteY1040" fmla="*/ 621513 h 1030680"/>
                <a:gd name="connsiteX1041" fmla="*/ 1178452 w 2992697"/>
                <a:gd name="connsiteY1041" fmla="*/ 618408 h 1030680"/>
                <a:gd name="connsiteX1042" fmla="*/ 1172243 w 2992697"/>
                <a:gd name="connsiteY1042" fmla="*/ 616235 h 1030680"/>
                <a:gd name="connsiteX1043" fmla="*/ 1163861 w 2992697"/>
                <a:gd name="connsiteY1043" fmla="*/ 621513 h 1030680"/>
                <a:gd name="connsiteX1044" fmla="*/ 1152375 w 2992697"/>
                <a:gd name="connsiteY1044" fmla="*/ 625859 h 1030680"/>
                <a:gd name="connsiteX1045" fmla="*/ 1139957 w 2992697"/>
                <a:gd name="connsiteY1045" fmla="*/ 626790 h 1030680"/>
                <a:gd name="connsiteX1046" fmla="*/ 1128470 w 2992697"/>
                <a:gd name="connsiteY1046" fmla="*/ 631136 h 1030680"/>
                <a:gd name="connsiteX1047" fmla="*/ 1122262 w 2992697"/>
                <a:gd name="connsiteY1047" fmla="*/ 636414 h 1030680"/>
                <a:gd name="connsiteX1048" fmla="*/ 1128470 w 2992697"/>
                <a:gd name="connsiteY1048" fmla="*/ 636414 h 1030680"/>
                <a:gd name="connsiteX1049" fmla="*/ 1137784 w 2992697"/>
                <a:gd name="connsiteY1049" fmla="*/ 636414 h 1030680"/>
                <a:gd name="connsiteX1050" fmla="*/ 1152375 w 2992697"/>
                <a:gd name="connsiteY1050" fmla="*/ 634241 h 1030680"/>
                <a:gd name="connsiteX1051" fmla="*/ 1169139 w 2992697"/>
                <a:gd name="connsiteY1051" fmla="*/ 633309 h 1030680"/>
                <a:gd name="connsiteX1052" fmla="*/ 1169139 w 2992697"/>
                <a:gd name="connsiteY1052" fmla="*/ 640760 h 1030680"/>
                <a:gd name="connsiteX1053" fmla="*/ 1132506 w 2992697"/>
                <a:gd name="connsiteY1053" fmla="*/ 653488 h 1030680"/>
                <a:gd name="connsiteX1054" fmla="*/ 1132506 w 2992697"/>
                <a:gd name="connsiteY1054" fmla="*/ 656593 h 1030680"/>
                <a:gd name="connsiteX1055" fmla="*/ 1141820 w 2992697"/>
                <a:gd name="connsiteY1055" fmla="*/ 656593 h 1030680"/>
                <a:gd name="connsiteX1056" fmla="*/ 1147097 w 2992697"/>
                <a:gd name="connsiteY1056" fmla="*/ 655662 h 1030680"/>
                <a:gd name="connsiteX1057" fmla="*/ 1154548 w 2992697"/>
                <a:gd name="connsiteY1057" fmla="*/ 653488 h 1030680"/>
                <a:gd name="connsiteX1058" fmla="*/ 1161999 w 2992697"/>
                <a:gd name="connsiteY1058" fmla="*/ 651315 h 1030680"/>
                <a:gd name="connsiteX1059" fmla="*/ 1169449 w 2992697"/>
                <a:gd name="connsiteY1059" fmla="*/ 649142 h 1030680"/>
                <a:gd name="connsiteX1060" fmla="*/ 1171622 w 2992697"/>
                <a:gd name="connsiteY1060" fmla="*/ 658766 h 1030680"/>
                <a:gd name="connsiteX1061" fmla="*/ 1179073 w 2992697"/>
                <a:gd name="connsiteY1061" fmla="*/ 663112 h 1030680"/>
                <a:gd name="connsiteX1062" fmla="*/ 1186524 w 2992697"/>
                <a:gd name="connsiteY1062" fmla="*/ 664044 h 1030680"/>
                <a:gd name="connsiteX1063" fmla="*/ 1198942 w 2992697"/>
                <a:gd name="connsiteY1063" fmla="*/ 663112 h 1030680"/>
                <a:gd name="connsiteX1064" fmla="*/ 1213533 w 2992697"/>
                <a:gd name="connsiteY1064" fmla="*/ 663112 h 1030680"/>
                <a:gd name="connsiteX1065" fmla="*/ 1213533 w 2992697"/>
                <a:gd name="connsiteY1065" fmla="*/ 666217 h 1030680"/>
                <a:gd name="connsiteX1066" fmla="*/ 1209497 w 2992697"/>
                <a:gd name="connsiteY1066" fmla="*/ 666217 h 1030680"/>
                <a:gd name="connsiteX1067" fmla="*/ 1189628 w 2992697"/>
                <a:gd name="connsiteY1067" fmla="*/ 685154 h 1030680"/>
                <a:gd name="connsiteX1068" fmla="*/ 1167587 w 2992697"/>
                <a:gd name="connsiteY1068" fmla="*/ 703160 h 1030680"/>
                <a:gd name="connsiteX1069" fmla="*/ 1145545 w 2992697"/>
                <a:gd name="connsiteY1069" fmla="*/ 718061 h 1030680"/>
                <a:gd name="connsiteX1070" fmla="*/ 1120399 w 2992697"/>
                <a:gd name="connsiteY1070" fmla="*/ 730789 h 1030680"/>
                <a:gd name="connsiteX1071" fmla="*/ 1093390 w 2992697"/>
                <a:gd name="connsiteY1071" fmla="*/ 736067 h 1030680"/>
                <a:gd name="connsiteX1072" fmla="*/ 1062035 w 2992697"/>
                <a:gd name="connsiteY1072" fmla="*/ 735136 h 1030680"/>
                <a:gd name="connsiteX1073" fmla="*/ 1062035 w 2992697"/>
                <a:gd name="connsiteY1073" fmla="*/ 740413 h 1030680"/>
                <a:gd name="connsiteX1074" fmla="*/ 1062035 w 2992697"/>
                <a:gd name="connsiteY1074" fmla="*/ 745691 h 1030680"/>
                <a:gd name="connsiteX1075" fmla="*/ 1059862 w 2992697"/>
                <a:gd name="connsiteY1075" fmla="*/ 750037 h 1030680"/>
                <a:gd name="connsiteX1076" fmla="*/ 1057689 w 2992697"/>
                <a:gd name="connsiteY1076" fmla="*/ 750968 h 1030680"/>
                <a:gd name="connsiteX1077" fmla="*/ 1056757 w 2992697"/>
                <a:gd name="connsiteY1077" fmla="*/ 750968 h 1030680"/>
                <a:gd name="connsiteX1078" fmla="*/ 1054584 w 2992697"/>
                <a:gd name="connsiteY1078" fmla="*/ 753142 h 1030680"/>
                <a:gd name="connsiteX1079" fmla="*/ 1050548 w 2992697"/>
                <a:gd name="connsiteY1079" fmla="*/ 755315 h 1030680"/>
                <a:gd name="connsiteX1080" fmla="*/ 1047444 w 2992697"/>
                <a:gd name="connsiteY1080" fmla="*/ 757488 h 1030680"/>
                <a:gd name="connsiteX1081" fmla="*/ 1045271 w 2992697"/>
                <a:gd name="connsiteY1081" fmla="*/ 758419 h 1030680"/>
                <a:gd name="connsiteX1082" fmla="*/ 1042166 w 2992697"/>
                <a:gd name="connsiteY1082" fmla="*/ 762765 h 1030680"/>
                <a:gd name="connsiteX1083" fmla="*/ 1038131 w 2992697"/>
                <a:gd name="connsiteY1083" fmla="*/ 773321 h 1030680"/>
                <a:gd name="connsiteX1084" fmla="*/ 1035957 w 2992697"/>
                <a:gd name="connsiteY1084" fmla="*/ 786980 h 1030680"/>
                <a:gd name="connsiteX1085" fmla="*/ 1032853 w 2992697"/>
                <a:gd name="connsiteY1085" fmla="*/ 795362 h 1030680"/>
                <a:gd name="connsiteX1086" fmla="*/ 1023540 w 2992697"/>
                <a:gd name="connsiteY1086" fmla="*/ 804986 h 1030680"/>
                <a:gd name="connsiteX1087" fmla="*/ 1008017 w 2992697"/>
                <a:gd name="connsiteY1087" fmla="*/ 815541 h 1030680"/>
                <a:gd name="connsiteX1088" fmla="*/ 987218 w 2992697"/>
                <a:gd name="connsiteY1088" fmla="*/ 825165 h 1030680"/>
                <a:gd name="connsiteX1089" fmla="*/ 969522 w 2992697"/>
                <a:gd name="connsiteY1089" fmla="*/ 832616 h 1030680"/>
                <a:gd name="connsiteX1090" fmla="*/ 952758 w 2992697"/>
                <a:gd name="connsiteY1090" fmla="*/ 836962 h 1030680"/>
                <a:gd name="connsiteX1091" fmla="*/ 952758 w 2992697"/>
                <a:gd name="connsiteY1091" fmla="*/ 832616 h 1030680"/>
                <a:gd name="connsiteX1092" fmla="*/ 952758 w 2992697"/>
                <a:gd name="connsiteY1092" fmla="*/ 829511 h 1030680"/>
                <a:gd name="connsiteX1093" fmla="*/ 950585 w 2992697"/>
                <a:gd name="connsiteY1093" fmla="*/ 829511 h 1030680"/>
                <a:gd name="connsiteX1094" fmla="*/ 950585 w 2992697"/>
                <a:gd name="connsiteY1094" fmla="*/ 827338 h 1030680"/>
                <a:gd name="connsiteX1095" fmla="*/ 949654 w 2992697"/>
                <a:gd name="connsiteY1095" fmla="*/ 825165 h 1030680"/>
                <a:gd name="connsiteX1096" fmla="*/ 947480 w 2992697"/>
                <a:gd name="connsiteY1096" fmla="*/ 840066 h 1030680"/>
                <a:gd name="connsiteX1097" fmla="*/ 942203 w 2992697"/>
                <a:gd name="connsiteY1097" fmla="*/ 852795 h 1030680"/>
                <a:gd name="connsiteX1098" fmla="*/ 938167 w 2992697"/>
                <a:gd name="connsiteY1098" fmla="*/ 864281 h 1030680"/>
                <a:gd name="connsiteX1099" fmla="*/ 932890 w 2992697"/>
                <a:gd name="connsiteY1099" fmla="*/ 874836 h 1030680"/>
                <a:gd name="connsiteX1100" fmla="*/ 928854 w 2992697"/>
                <a:gd name="connsiteY1100" fmla="*/ 889738 h 1030680"/>
                <a:gd name="connsiteX1101" fmla="*/ 932890 w 2992697"/>
                <a:gd name="connsiteY1101" fmla="*/ 891911 h 1030680"/>
                <a:gd name="connsiteX1102" fmla="*/ 932890 w 2992697"/>
                <a:gd name="connsiteY1102" fmla="*/ 894084 h 1030680"/>
                <a:gd name="connsiteX1103" fmla="*/ 935063 w 2992697"/>
                <a:gd name="connsiteY1103" fmla="*/ 894084 h 1030680"/>
                <a:gd name="connsiteX1104" fmla="*/ 935063 w 2992697"/>
                <a:gd name="connsiteY1104" fmla="*/ 894084 h 1030680"/>
                <a:gd name="connsiteX1105" fmla="*/ 935063 w 2992697"/>
                <a:gd name="connsiteY1105" fmla="*/ 896257 h 1030680"/>
                <a:gd name="connsiteX1106" fmla="*/ 932890 w 2992697"/>
                <a:gd name="connsiteY1106" fmla="*/ 897188 h 1030680"/>
                <a:gd name="connsiteX1107" fmla="*/ 928854 w 2992697"/>
                <a:gd name="connsiteY1107" fmla="*/ 901535 h 1030680"/>
                <a:gd name="connsiteX1108" fmla="*/ 925749 w 2992697"/>
                <a:gd name="connsiteY1108" fmla="*/ 903708 h 1030680"/>
                <a:gd name="connsiteX1109" fmla="*/ 922645 w 2992697"/>
                <a:gd name="connsiteY1109" fmla="*/ 906812 h 1030680"/>
                <a:gd name="connsiteX1110" fmla="*/ 918609 w 2992697"/>
                <a:gd name="connsiteY1110" fmla="*/ 908985 h 1030680"/>
                <a:gd name="connsiteX1111" fmla="*/ 916436 w 2992697"/>
                <a:gd name="connsiteY1111" fmla="*/ 912090 h 1030680"/>
                <a:gd name="connsiteX1112" fmla="*/ 913331 w 2992697"/>
                <a:gd name="connsiteY1112" fmla="*/ 917367 h 1030680"/>
                <a:gd name="connsiteX1113" fmla="*/ 905881 w 2992697"/>
                <a:gd name="connsiteY1113" fmla="*/ 938478 h 1030680"/>
                <a:gd name="connsiteX1114" fmla="*/ 900603 w 2992697"/>
                <a:gd name="connsiteY1114" fmla="*/ 960519 h 1030680"/>
                <a:gd name="connsiteX1115" fmla="*/ 898430 w 2992697"/>
                <a:gd name="connsiteY1115" fmla="*/ 985976 h 1030680"/>
                <a:gd name="connsiteX1116" fmla="*/ 894394 w 2992697"/>
                <a:gd name="connsiteY1116" fmla="*/ 1010191 h 1030680"/>
                <a:gd name="connsiteX1117" fmla="*/ 889117 w 2992697"/>
                <a:gd name="connsiteY1117" fmla="*/ 1032232 h 1030680"/>
                <a:gd name="connsiteX1118" fmla="*/ 886012 w 2992697"/>
                <a:gd name="connsiteY1118" fmla="*/ 1030059 h 1030680"/>
                <a:gd name="connsiteX1119" fmla="*/ 886012 w 2992697"/>
                <a:gd name="connsiteY1119" fmla="*/ 1030059 h 1030680"/>
                <a:gd name="connsiteX1120" fmla="*/ 883839 w 2992697"/>
                <a:gd name="connsiteY1120" fmla="*/ 1030059 h 1030680"/>
                <a:gd name="connsiteX1121" fmla="*/ 883839 w 2992697"/>
                <a:gd name="connsiteY1121" fmla="*/ 1027886 h 1030680"/>
                <a:gd name="connsiteX1122" fmla="*/ 881666 w 2992697"/>
                <a:gd name="connsiteY1122" fmla="*/ 1027886 h 1030680"/>
                <a:gd name="connsiteX1123" fmla="*/ 876388 w 2992697"/>
                <a:gd name="connsiteY1123" fmla="*/ 1024782 h 1030680"/>
                <a:gd name="connsiteX1124" fmla="*/ 867075 w 2992697"/>
                <a:gd name="connsiteY1124" fmla="*/ 1017331 h 1030680"/>
                <a:gd name="connsiteX1125" fmla="*/ 852484 w 2992697"/>
                <a:gd name="connsiteY1125" fmla="*/ 1005844 h 1030680"/>
                <a:gd name="connsiteX1126" fmla="*/ 835720 w 2992697"/>
                <a:gd name="connsiteY1126" fmla="*/ 996221 h 1030680"/>
                <a:gd name="connsiteX1127" fmla="*/ 820198 w 2992697"/>
                <a:gd name="connsiteY1127" fmla="*/ 985665 h 1030680"/>
                <a:gd name="connsiteX1128" fmla="*/ 807780 w 2992697"/>
                <a:gd name="connsiteY1128" fmla="*/ 976042 h 1030680"/>
                <a:gd name="connsiteX1129" fmla="*/ 796294 w 2992697"/>
                <a:gd name="connsiteY1129" fmla="*/ 970764 h 1030680"/>
                <a:gd name="connsiteX1130" fmla="*/ 793189 w 2992697"/>
                <a:gd name="connsiteY1130" fmla="*/ 968591 h 1030680"/>
                <a:gd name="connsiteX1131" fmla="*/ 789153 w 2992697"/>
                <a:gd name="connsiteY1131" fmla="*/ 928543 h 1030680"/>
                <a:gd name="connsiteX1132" fmla="*/ 786980 w 2992697"/>
                <a:gd name="connsiteY1132" fmla="*/ 924197 h 1030680"/>
                <a:gd name="connsiteX1133" fmla="*/ 781703 w 2992697"/>
                <a:gd name="connsiteY1133" fmla="*/ 921093 h 1030680"/>
                <a:gd name="connsiteX1134" fmla="*/ 778598 w 2992697"/>
                <a:gd name="connsiteY1134" fmla="*/ 918920 h 1030680"/>
                <a:gd name="connsiteX1135" fmla="*/ 772389 w 2992697"/>
                <a:gd name="connsiteY1135" fmla="*/ 914573 h 1030680"/>
                <a:gd name="connsiteX1136" fmla="*/ 769285 w 2992697"/>
                <a:gd name="connsiteY1136" fmla="*/ 911469 h 1030680"/>
                <a:gd name="connsiteX1137" fmla="*/ 772389 w 2992697"/>
                <a:gd name="connsiteY1137" fmla="*/ 909296 h 1030680"/>
                <a:gd name="connsiteX1138" fmla="*/ 772389 w 2992697"/>
                <a:gd name="connsiteY1138" fmla="*/ 907123 h 1030680"/>
                <a:gd name="connsiteX1139" fmla="*/ 774562 w 2992697"/>
                <a:gd name="connsiteY1139" fmla="*/ 906191 h 1030680"/>
                <a:gd name="connsiteX1140" fmla="*/ 774562 w 2992697"/>
                <a:gd name="connsiteY1140" fmla="*/ 906191 h 1030680"/>
                <a:gd name="connsiteX1141" fmla="*/ 776735 w 2992697"/>
                <a:gd name="connsiteY1141" fmla="*/ 901845 h 1030680"/>
                <a:gd name="connsiteX1142" fmla="*/ 778908 w 2992697"/>
                <a:gd name="connsiteY1142" fmla="*/ 898741 h 1030680"/>
                <a:gd name="connsiteX1143" fmla="*/ 769595 w 2992697"/>
                <a:gd name="connsiteY1143" fmla="*/ 898741 h 1030680"/>
                <a:gd name="connsiteX1144" fmla="*/ 764317 w 2992697"/>
                <a:gd name="connsiteY1144" fmla="*/ 898741 h 1030680"/>
                <a:gd name="connsiteX1145" fmla="*/ 760282 w 2992697"/>
                <a:gd name="connsiteY1145" fmla="*/ 898741 h 1030680"/>
                <a:gd name="connsiteX1146" fmla="*/ 758109 w 2992697"/>
                <a:gd name="connsiteY1146" fmla="*/ 896567 h 1030680"/>
                <a:gd name="connsiteX1147" fmla="*/ 757177 w 2992697"/>
                <a:gd name="connsiteY1147" fmla="*/ 893463 h 1030680"/>
                <a:gd name="connsiteX1148" fmla="*/ 753141 w 2992697"/>
                <a:gd name="connsiteY1148" fmla="*/ 887254 h 1030680"/>
                <a:gd name="connsiteX1149" fmla="*/ 750968 w 2992697"/>
                <a:gd name="connsiteY1149" fmla="*/ 884150 h 1030680"/>
                <a:gd name="connsiteX1150" fmla="*/ 750968 w 2992697"/>
                <a:gd name="connsiteY1150" fmla="*/ 879803 h 1030680"/>
                <a:gd name="connsiteX1151" fmla="*/ 750968 w 2992697"/>
                <a:gd name="connsiteY1151" fmla="*/ 878872 h 1030680"/>
                <a:gd name="connsiteX1152" fmla="*/ 750968 w 2992697"/>
                <a:gd name="connsiteY1152" fmla="*/ 874526 h 1030680"/>
                <a:gd name="connsiteX1153" fmla="*/ 753141 w 2992697"/>
                <a:gd name="connsiteY1153" fmla="*/ 871421 h 1030680"/>
                <a:gd name="connsiteX1154" fmla="*/ 753141 w 2992697"/>
                <a:gd name="connsiteY1154" fmla="*/ 867075 h 1030680"/>
                <a:gd name="connsiteX1155" fmla="*/ 742586 w 2992697"/>
                <a:gd name="connsiteY1155" fmla="*/ 867075 h 1030680"/>
                <a:gd name="connsiteX1156" fmla="*/ 742586 w 2992697"/>
                <a:gd name="connsiteY1156" fmla="*/ 861798 h 1030680"/>
                <a:gd name="connsiteX1157" fmla="*/ 743518 w 2992697"/>
                <a:gd name="connsiteY1157" fmla="*/ 856520 h 1030680"/>
                <a:gd name="connsiteX1158" fmla="*/ 745691 w 2992697"/>
                <a:gd name="connsiteY1158" fmla="*/ 854347 h 1030680"/>
                <a:gd name="connsiteX1159" fmla="*/ 745691 w 2992697"/>
                <a:gd name="connsiteY1159" fmla="*/ 850622 h 1030680"/>
                <a:gd name="connsiteX1160" fmla="*/ 747864 w 2992697"/>
                <a:gd name="connsiteY1160" fmla="*/ 847517 h 1030680"/>
                <a:gd name="connsiteX1161" fmla="*/ 750037 w 2992697"/>
                <a:gd name="connsiteY1161" fmla="*/ 842239 h 1030680"/>
                <a:gd name="connsiteX1162" fmla="*/ 743828 w 2992697"/>
                <a:gd name="connsiteY1162" fmla="*/ 842239 h 1030680"/>
                <a:gd name="connsiteX1163" fmla="*/ 737619 w 2992697"/>
                <a:gd name="connsiteY1163" fmla="*/ 842239 h 1030680"/>
                <a:gd name="connsiteX1164" fmla="*/ 734515 w 2992697"/>
                <a:gd name="connsiteY1164" fmla="*/ 840066 h 1030680"/>
                <a:gd name="connsiteX1165" fmla="*/ 728306 w 2992697"/>
                <a:gd name="connsiteY1165" fmla="*/ 837893 h 1030680"/>
                <a:gd name="connsiteX1166" fmla="*/ 727375 w 2992697"/>
                <a:gd name="connsiteY1166" fmla="*/ 810574 h 1030680"/>
                <a:gd name="connsiteX1167" fmla="*/ 725201 w 2992697"/>
                <a:gd name="connsiteY1167" fmla="*/ 785117 h 1030680"/>
                <a:gd name="connsiteX1168" fmla="*/ 725201 w 2992697"/>
                <a:gd name="connsiteY1168" fmla="*/ 760903 h 1030680"/>
                <a:gd name="connsiteX1169" fmla="*/ 732652 w 2992697"/>
                <a:gd name="connsiteY1169" fmla="*/ 736688 h 1030680"/>
                <a:gd name="connsiteX1170" fmla="*/ 740103 w 2992697"/>
                <a:gd name="connsiteY1170" fmla="*/ 726133 h 1030680"/>
                <a:gd name="connsiteX1171" fmla="*/ 749416 w 2992697"/>
                <a:gd name="connsiteY1171" fmla="*/ 718682 h 1030680"/>
                <a:gd name="connsiteX1172" fmla="*/ 756867 w 2992697"/>
                <a:gd name="connsiteY1172" fmla="*/ 712473 h 1030680"/>
                <a:gd name="connsiteX1173" fmla="*/ 762144 w 2992697"/>
                <a:gd name="connsiteY1173" fmla="*/ 704091 h 1030680"/>
                <a:gd name="connsiteX1174" fmla="*/ 767422 w 2992697"/>
                <a:gd name="connsiteY1174" fmla="*/ 692605 h 1030680"/>
                <a:gd name="connsiteX1175" fmla="*/ 769595 w 2992697"/>
                <a:gd name="connsiteY1175" fmla="*/ 672426 h 1030680"/>
                <a:gd name="connsiteX1176" fmla="*/ 765559 w 2992697"/>
                <a:gd name="connsiteY1176" fmla="*/ 672426 h 1030680"/>
                <a:gd name="connsiteX1177" fmla="*/ 762455 w 2992697"/>
                <a:gd name="connsiteY1177" fmla="*/ 676772 h 1030680"/>
                <a:gd name="connsiteX1178" fmla="*/ 758419 w 2992697"/>
                <a:gd name="connsiteY1178" fmla="*/ 677703 h 1030680"/>
                <a:gd name="connsiteX1179" fmla="*/ 757488 w 2992697"/>
                <a:gd name="connsiteY1179" fmla="*/ 677703 h 1030680"/>
                <a:gd name="connsiteX1180" fmla="*/ 753452 w 2992697"/>
                <a:gd name="connsiteY1180" fmla="*/ 677703 h 1030680"/>
                <a:gd name="connsiteX1181" fmla="*/ 750347 w 2992697"/>
                <a:gd name="connsiteY1181" fmla="*/ 676772 h 1030680"/>
                <a:gd name="connsiteX1182" fmla="*/ 735757 w 2992697"/>
                <a:gd name="connsiteY1182" fmla="*/ 672426 h 1030680"/>
                <a:gd name="connsiteX1183" fmla="*/ 724270 w 2992697"/>
                <a:gd name="connsiteY1183" fmla="*/ 664975 h 1030680"/>
                <a:gd name="connsiteX1184" fmla="*/ 716819 w 2992697"/>
                <a:gd name="connsiteY1184" fmla="*/ 654420 h 1030680"/>
                <a:gd name="connsiteX1185" fmla="*/ 713715 w 2992697"/>
                <a:gd name="connsiteY1185" fmla="*/ 635483 h 1030680"/>
                <a:gd name="connsiteX1186" fmla="*/ 718992 w 2992697"/>
                <a:gd name="connsiteY1186" fmla="*/ 635483 h 1030680"/>
                <a:gd name="connsiteX1187" fmla="*/ 718992 w 2992697"/>
                <a:gd name="connsiteY1187" fmla="*/ 632378 h 1030680"/>
                <a:gd name="connsiteX1188" fmla="*/ 728306 w 2992697"/>
                <a:gd name="connsiteY1188" fmla="*/ 637656 h 1030680"/>
                <a:gd name="connsiteX1189" fmla="*/ 738861 w 2992697"/>
                <a:gd name="connsiteY1189" fmla="*/ 645106 h 1030680"/>
                <a:gd name="connsiteX1190" fmla="*/ 748174 w 2992697"/>
                <a:gd name="connsiteY1190" fmla="*/ 648211 h 1030680"/>
                <a:gd name="connsiteX1191" fmla="*/ 758729 w 2992697"/>
                <a:gd name="connsiteY1191" fmla="*/ 648211 h 1030680"/>
                <a:gd name="connsiteX1192" fmla="*/ 758729 w 2992697"/>
                <a:gd name="connsiteY1192" fmla="*/ 647280 h 1030680"/>
                <a:gd name="connsiteX1193" fmla="*/ 760903 w 2992697"/>
                <a:gd name="connsiteY1193" fmla="*/ 645106 h 1030680"/>
                <a:gd name="connsiteX1194" fmla="*/ 760903 w 2992697"/>
                <a:gd name="connsiteY1194" fmla="*/ 645106 h 1030680"/>
                <a:gd name="connsiteX1195" fmla="*/ 760903 w 2992697"/>
                <a:gd name="connsiteY1195" fmla="*/ 642623 h 1030680"/>
                <a:gd name="connsiteX1196" fmla="*/ 763076 w 2992697"/>
                <a:gd name="connsiteY1196" fmla="*/ 639518 h 1030680"/>
                <a:gd name="connsiteX1197" fmla="*/ 743207 w 2992697"/>
                <a:gd name="connsiteY1197" fmla="*/ 624617 h 1030680"/>
                <a:gd name="connsiteX1198" fmla="*/ 726443 w 2992697"/>
                <a:gd name="connsiteY1198" fmla="*/ 603507 h 1030680"/>
                <a:gd name="connsiteX1199" fmla="*/ 721166 w 2992697"/>
                <a:gd name="connsiteY1199" fmla="*/ 605680 h 1030680"/>
                <a:gd name="connsiteX1200" fmla="*/ 717130 w 2992697"/>
                <a:gd name="connsiteY1200" fmla="*/ 607853 h 1030680"/>
                <a:gd name="connsiteX1201" fmla="*/ 711852 w 2992697"/>
                <a:gd name="connsiteY1201" fmla="*/ 610026 h 1030680"/>
                <a:gd name="connsiteX1202" fmla="*/ 706575 w 2992697"/>
                <a:gd name="connsiteY1202" fmla="*/ 610957 h 1030680"/>
                <a:gd name="connsiteX1203" fmla="*/ 702539 w 2992697"/>
                <a:gd name="connsiteY1203" fmla="*/ 607853 h 1030680"/>
                <a:gd name="connsiteX1204" fmla="*/ 701608 w 2992697"/>
                <a:gd name="connsiteY1204" fmla="*/ 605680 h 1030680"/>
                <a:gd name="connsiteX1205" fmla="*/ 699434 w 2992697"/>
                <a:gd name="connsiteY1205" fmla="*/ 602575 h 1030680"/>
                <a:gd name="connsiteX1206" fmla="*/ 697261 w 2992697"/>
                <a:gd name="connsiteY1206" fmla="*/ 600402 h 1030680"/>
                <a:gd name="connsiteX1207" fmla="*/ 694157 w 2992697"/>
                <a:gd name="connsiteY1207" fmla="*/ 595125 h 1030680"/>
                <a:gd name="connsiteX1208" fmla="*/ 704712 w 2992697"/>
                <a:gd name="connsiteY1208" fmla="*/ 583638 h 1030680"/>
                <a:gd name="connsiteX1209" fmla="*/ 706885 w 2992697"/>
                <a:gd name="connsiteY1209" fmla="*/ 567805 h 1030680"/>
                <a:gd name="connsiteX1210" fmla="*/ 704712 w 2992697"/>
                <a:gd name="connsiteY1210" fmla="*/ 546695 h 1030680"/>
                <a:gd name="connsiteX1211" fmla="*/ 699434 w 2992697"/>
                <a:gd name="connsiteY1211" fmla="*/ 524653 h 1030680"/>
                <a:gd name="connsiteX1212" fmla="*/ 690121 w 2992697"/>
                <a:gd name="connsiteY1212" fmla="*/ 501370 h 1030680"/>
                <a:gd name="connsiteX1213" fmla="*/ 679566 w 2992697"/>
                <a:gd name="connsiteY1213" fmla="*/ 479328 h 1030680"/>
                <a:gd name="connsiteX1214" fmla="*/ 665906 w 2992697"/>
                <a:gd name="connsiteY1214" fmla="*/ 459149 h 1030680"/>
                <a:gd name="connsiteX1215" fmla="*/ 655351 w 2992697"/>
                <a:gd name="connsiteY1215" fmla="*/ 440212 h 1030680"/>
                <a:gd name="connsiteX1216" fmla="*/ 646038 w 2992697"/>
                <a:gd name="connsiteY1216" fmla="*/ 425311 h 1030680"/>
                <a:gd name="connsiteX1217" fmla="*/ 623996 w 2992697"/>
                <a:gd name="connsiteY1217" fmla="*/ 410409 h 1030680"/>
                <a:gd name="connsiteX1218" fmla="*/ 598850 w 2992697"/>
                <a:gd name="connsiteY1218" fmla="*/ 405132 h 1030680"/>
                <a:gd name="connsiteX1219" fmla="*/ 572772 w 2992697"/>
                <a:gd name="connsiteY1219" fmla="*/ 405132 h 1030680"/>
                <a:gd name="connsiteX1220" fmla="*/ 543591 w 2992697"/>
                <a:gd name="connsiteY1220" fmla="*/ 405132 h 1030680"/>
                <a:gd name="connsiteX1221" fmla="*/ 515340 w 2992697"/>
                <a:gd name="connsiteY1221" fmla="*/ 407305 h 1030680"/>
                <a:gd name="connsiteX1222" fmla="*/ 486158 w 2992697"/>
                <a:gd name="connsiteY1222" fmla="*/ 405132 h 1030680"/>
                <a:gd name="connsiteX1223" fmla="*/ 486158 w 2992697"/>
                <a:gd name="connsiteY1223" fmla="*/ 399854 h 1030680"/>
                <a:gd name="connsiteX1224" fmla="*/ 486158 w 2992697"/>
                <a:gd name="connsiteY1224" fmla="*/ 395508 h 1030680"/>
                <a:gd name="connsiteX1225" fmla="*/ 487089 w 2992697"/>
                <a:gd name="connsiteY1225" fmla="*/ 394577 h 1030680"/>
                <a:gd name="connsiteX1226" fmla="*/ 487089 w 2992697"/>
                <a:gd name="connsiteY1226" fmla="*/ 392404 h 1030680"/>
                <a:gd name="connsiteX1227" fmla="*/ 487089 w 2992697"/>
                <a:gd name="connsiteY1227" fmla="*/ 390230 h 1030680"/>
                <a:gd name="connsiteX1228" fmla="*/ 486158 w 2992697"/>
                <a:gd name="connsiteY1228" fmla="*/ 388057 h 1030680"/>
                <a:gd name="connsiteX1229" fmla="*/ 474672 w 2992697"/>
                <a:gd name="connsiteY1229" fmla="*/ 382780 h 1030680"/>
                <a:gd name="connsiteX1230" fmla="*/ 464116 w 2992697"/>
                <a:gd name="connsiteY1230" fmla="*/ 379675 h 1030680"/>
                <a:gd name="connsiteX1231" fmla="*/ 452630 w 2992697"/>
                <a:gd name="connsiteY1231" fmla="*/ 372225 h 1030680"/>
                <a:gd name="connsiteX1232" fmla="*/ 461943 w 2992697"/>
                <a:gd name="connsiteY1232" fmla="*/ 372225 h 1030680"/>
                <a:gd name="connsiteX1233" fmla="*/ 472499 w 2992697"/>
                <a:gd name="connsiteY1233" fmla="*/ 367878 h 1030680"/>
                <a:gd name="connsiteX1234" fmla="*/ 487089 w 2992697"/>
                <a:gd name="connsiteY1234" fmla="*/ 364774 h 1030680"/>
                <a:gd name="connsiteX1235" fmla="*/ 503854 w 2992697"/>
                <a:gd name="connsiteY1235" fmla="*/ 362601 h 1030680"/>
                <a:gd name="connsiteX1236" fmla="*/ 516271 w 2992697"/>
                <a:gd name="connsiteY1236" fmla="*/ 358254 h 1030680"/>
                <a:gd name="connsiteX1237" fmla="*/ 525585 w 2992697"/>
                <a:gd name="connsiteY1237" fmla="*/ 350804 h 1030680"/>
                <a:gd name="connsiteX1238" fmla="*/ 481812 w 2992697"/>
                <a:gd name="connsiteY1238" fmla="*/ 350804 h 1030680"/>
                <a:gd name="connsiteX1239" fmla="*/ 471257 w 2992697"/>
                <a:gd name="connsiteY1239" fmla="*/ 347699 h 1030680"/>
                <a:gd name="connsiteX1240" fmla="*/ 461943 w 2992697"/>
                <a:gd name="connsiteY1240" fmla="*/ 347699 h 1030680"/>
                <a:gd name="connsiteX1241" fmla="*/ 450457 w 2992697"/>
                <a:gd name="connsiteY1241" fmla="*/ 345526 h 1030680"/>
                <a:gd name="connsiteX1242" fmla="*/ 442075 w 2992697"/>
                <a:gd name="connsiteY1242" fmla="*/ 343353 h 1030680"/>
                <a:gd name="connsiteX1243" fmla="*/ 432761 w 2992697"/>
                <a:gd name="connsiteY1243" fmla="*/ 340249 h 1030680"/>
                <a:gd name="connsiteX1244" fmla="*/ 427484 w 2992697"/>
                <a:gd name="connsiteY1244" fmla="*/ 330625 h 1030680"/>
                <a:gd name="connsiteX1245" fmla="*/ 425311 w 2992697"/>
                <a:gd name="connsiteY1245" fmla="*/ 315723 h 1030680"/>
                <a:gd name="connsiteX1246" fmla="*/ 447352 w 2992697"/>
                <a:gd name="connsiteY1246" fmla="*/ 312619 h 1030680"/>
                <a:gd name="connsiteX1247" fmla="*/ 467221 w 2992697"/>
                <a:gd name="connsiteY1247" fmla="*/ 305168 h 1030680"/>
                <a:gd name="connsiteX1248" fmla="*/ 483985 w 2992697"/>
                <a:gd name="connsiteY1248" fmla="*/ 297718 h 1030680"/>
                <a:gd name="connsiteX1249" fmla="*/ 501680 w 2992697"/>
                <a:gd name="connsiteY1249" fmla="*/ 290267 h 1030680"/>
                <a:gd name="connsiteX1250" fmla="*/ 538313 w 2992697"/>
                <a:gd name="connsiteY1250" fmla="*/ 290267 h 1030680"/>
                <a:gd name="connsiteX1251" fmla="*/ 552904 w 2992697"/>
                <a:gd name="connsiteY1251" fmla="*/ 241837 h 1030680"/>
                <a:gd name="connsiteX1252" fmla="*/ 518444 w 2992697"/>
                <a:gd name="connsiteY1252" fmla="*/ 241837 h 1030680"/>
                <a:gd name="connsiteX1253" fmla="*/ 509131 w 2992697"/>
                <a:gd name="connsiteY1253" fmla="*/ 229109 h 1030680"/>
                <a:gd name="connsiteX1254" fmla="*/ 520618 w 2992697"/>
                <a:gd name="connsiteY1254" fmla="*/ 221658 h 1030680"/>
                <a:gd name="connsiteX1255" fmla="*/ 529000 w 2992697"/>
                <a:gd name="connsiteY1255" fmla="*/ 214208 h 1030680"/>
                <a:gd name="connsiteX1256" fmla="*/ 540486 w 2992697"/>
                <a:gd name="connsiteY1256" fmla="*/ 208930 h 1030680"/>
                <a:gd name="connsiteX1257" fmla="*/ 552904 w 2992697"/>
                <a:gd name="connsiteY1257" fmla="*/ 204584 h 1030680"/>
                <a:gd name="connsiteX1258" fmla="*/ 552904 w 2992697"/>
                <a:gd name="connsiteY1258" fmla="*/ 191856 h 1030680"/>
                <a:gd name="connsiteX1259" fmla="*/ 567495 w 2992697"/>
                <a:gd name="connsiteY1259" fmla="*/ 184405 h 1030680"/>
                <a:gd name="connsiteX1260" fmla="*/ 574946 w 2992697"/>
                <a:gd name="connsiteY1260" fmla="*/ 176023 h 1030680"/>
                <a:gd name="connsiteX1261" fmla="*/ 582396 w 2992697"/>
                <a:gd name="connsiteY1261" fmla="*/ 164536 h 1030680"/>
                <a:gd name="connsiteX1262" fmla="*/ 593883 w 2992697"/>
                <a:gd name="connsiteY1262" fmla="*/ 157086 h 1030680"/>
                <a:gd name="connsiteX1263" fmla="*/ 606301 w 2992697"/>
                <a:gd name="connsiteY1263" fmla="*/ 151808 h 1030680"/>
                <a:gd name="connsiteX1264" fmla="*/ 616856 w 2992697"/>
                <a:gd name="connsiteY1264" fmla="*/ 151808 h 1030680"/>
                <a:gd name="connsiteX1265" fmla="*/ 626169 w 2992697"/>
                <a:gd name="connsiteY1265" fmla="*/ 154912 h 1030680"/>
                <a:gd name="connsiteX1266" fmla="*/ 638587 w 2992697"/>
                <a:gd name="connsiteY1266" fmla="*/ 153981 h 1030680"/>
                <a:gd name="connsiteX1267" fmla="*/ 629274 w 2992697"/>
                <a:gd name="connsiteY1267" fmla="*/ 149635 h 1030680"/>
                <a:gd name="connsiteX1268" fmla="*/ 623996 w 2992697"/>
                <a:gd name="connsiteY1268" fmla="*/ 147462 h 1030680"/>
                <a:gd name="connsiteX1269" fmla="*/ 618718 w 2992697"/>
                <a:gd name="connsiteY1269" fmla="*/ 146530 h 1030680"/>
                <a:gd name="connsiteX1270" fmla="*/ 613441 w 2992697"/>
                <a:gd name="connsiteY1270" fmla="*/ 140322 h 1030680"/>
                <a:gd name="connsiteX1271" fmla="*/ 631136 w 2992697"/>
                <a:gd name="connsiteY1271" fmla="*/ 137217 h 1030680"/>
                <a:gd name="connsiteX1272" fmla="*/ 647900 w 2992697"/>
                <a:gd name="connsiteY1272" fmla="*/ 131939 h 1030680"/>
                <a:gd name="connsiteX1273" fmla="*/ 662491 w 2992697"/>
                <a:gd name="connsiteY1273" fmla="*/ 127593 h 1030680"/>
                <a:gd name="connsiteX1274" fmla="*/ 679255 w 2992697"/>
                <a:gd name="connsiteY1274" fmla="*/ 124489 h 1030680"/>
                <a:gd name="connsiteX1275" fmla="*/ 680187 w 2992697"/>
                <a:gd name="connsiteY1275" fmla="*/ 131939 h 1030680"/>
                <a:gd name="connsiteX1276" fmla="*/ 682360 w 2992697"/>
                <a:gd name="connsiteY1276" fmla="*/ 135044 h 1030680"/>
                <a:gd name="connsiteX1277" fmla="*/ 684533 w 2992697"/>
                <a:gd name="connsiteY1277" fmla="*/ 140322 h 1030680"/>
                <a:gd name="connsiteX1278" fmla="*/ 686706 w 2992697"/>
                <a:gd name="connsiteY1278" fmla="*/ 144668 h 1030680"/>
                <a:gd name="connsiteX1279" fmla="*/ 691984 w 2992697"/>
                <a:gd name="connsiteY1279" fmla="*/ 146841 h 1030680"/>
                <a:gd name="connsiteX1280" fmla="*/ 699434 w 2992697"/>
                <a:gd name="connsiteY1280" fmla="*/ 147772 h 1030680"/>
                <a:gd name="connsiteX1281" fmla="*/ 699434 w 2992697"/>
                <a:gd name="connsiteY1281" fmla="*/ 142495 h 1030680"/>
                <a:gd name="connsiteX1282" fmla="*/ 702539 w 2992697"/>
                <a:gd name="connsiteY1282" fmla="*/ 137217 h 1030680"/>
                <a:gd name="connsiteX1283" fmla="*/ 704712 w 2992697"/>
                <a:gd name="connsiteY1283" fmla="*/ 129766 h 1030680"/>
                <a:gd name="connsiteX1284" fmla="*/ 706885 w 2992697"/>
                <a:gd name="connsiteY1284" fmla="*/ 124489 h 1030680"/>
                <a:gd name="connsiteX1285" fmla="*/ 709989 w 2992697"/>
                <a:gd name="connsiteY1285" fmla="*/ 129766 h 1030680"/>
                <a:gd name="connsiteX1286" fmla="*/ 716198 w 2992697"/>
                <a:gd name="connsiteY1286" fmla="*/ 135044 h 1030680"/>
                <a:gd name="connsiteX1287" fmla="*/ 719303 w 2992697"/>
                <a:gd name="connsiteY1287" fmla="*/ 139390 h 1030680"/>
                <a:gd name="connsiteX1288" fmla="*/ 726754 w 2992697"/>
                <a:gd name="connsiteY1288" fmla="*/ 142495 h 1030680"/>
                <a:gd name="connsiteX1289" fmla="*/ 734204 w 2992697"/>
                <a:gd name="connsiteY1289" fmla="*/ 144668 h 1030680"/>
                <a:gd name="connsiteX1290" fmla="*/ 730168 w 2992697"/>
                <a:gd name="connsiteY1290" fmla="*/ 120453 h 1030680"/>
                <a:gd name="connsiteX1291" fmla="*/ 743828 w 2992697"/>
                <a:gd name="connsiteY1291" fmla="*/ 117349 h 1030680"/>
                <a:gd name="connsiteX1292" fmla="*/ 754383 w 2992697"/>
                <a:gd name="connsiteY1292" fmla="*/ 113002 h 1030680"/>
                <a:gd name="connsiteX1293" fmla="*/ 771147 w 2992697"/>
                <a:gd name="connsiteY1293" fmla="*/ 117349 h 1030680"/>
                <a:gd name="connsiteX1294" fmla="*/ 788843 w 2992697"/>
                <a:gd name="connsiteY1294" fmla="*/ 124799 h 1030680"/>
                <a:gd name="connsiteX1295" fmla="*/ 807780 w 2992697"/>
                <a:gd name="connsiteY1295" fmla="*/ 135354 h 1030680"/>
                <a:gd name="connsiteX1296" fmla="*/ 827648 w 2992697"/>
                <a:gd name="connsiteY1296" fmla="*/ 144978 h 1030680"/>
                <a:gd name="connsiteX1297" fmla="*/ 844413 w 2992697"/>
                <a:gd name="connsiteY1297" fmla="*/ 152429 h 1030680"/>
                <a:gd name="connsiteX1298" fmla="*/ 859935 w 2992697"/>
                <a:gd name="connsiteY1298" fmla="*/ 157706 h 1030680"/>
                <a:gd name="connsiteX1299" fmla="*/ 859935 w 2992697"/>
                <a:gd name="connsiteY1299" fmla="*/ 154602 h 1030680"/>
                <a:gd name="connsiteX1300" fmla="*/ 849380 w 2992697"/>
                <a:gd name="connsiteY1300" fmla="*/ 144978 h 1030680"/>
                <a:gd name="connsiteX1301" fmla="*/ 841929 w 2992697"/>
                <a:gd name="connsiteY1301" fmla="*/ 137527 h 1030680"/>
                <a:gd name="connsiteX1302" fmla="*/ 837893 w 2992697"/>
                <a:gd name="connsiteY1302" fmla="*/ 127904 h 1030680"/>
                <a:gd name="connsiteX1303" fmla="*/ 844102 w 2992697"/>
                <a:gd name="connsiteY1303" fmla="*/ 117349 h 1030680"/>
                <a:gd name="connsiteX1304" fmla="*/ 840066 w 2992697"/>
                <a:gd name="connsiteY1304" fmla="*/ 113002 h 1030680"/>
                <a:gd name="connsiteX1305" fmla="*/ 834789 w 2992697"/>
                <a:gd name="connsiteY1305" fmla="*/ 107725 h 1030680"/>
                <a:gd name="connsiteX1306" fmla="*/ 829511 w 2992697"/>
                <a:gd name="connsiteY1306" fmla="*/ 103378 h 1030680"/>
                <a:gd name="connsiteX1307" fmla="*/ 824234 w 2992697"/>
                <a:gd name="connsiteY1307" fmla="*/ 100274 h 1030680"/>
                <a:gd name="connsiteX1308" fmla="*/ 820198 w 2992697"/>
                <a:gd name="connsiteY1308" fmla="*/ 95928 h 1030680"/>
                <a:gd name="connsiteX1309" fmla="*/ 824234 w 2992697"/>
                <a:gd name="connsiteY1309" fmla="*/ 87546 h 1030680"/>
                <a:gd name="connsiteX1310" fmla="*/ 834789 w 2992697"/>
                <a:gd name="connsiteY1310" fmla="*/ 90650 h 1030680"/>
                <a:gd name="connsiteX1311" fmla="*/ 849380 w 2992697"/>
                <a:gd name="connsiteY1311" fmla="*/ 92823 h 1030680"/>
                <a:gd name="connsiteX1312" fmla="*/ 861797 w 2992697"/>
                <a:gd name="connsiteY1312" fmla="*/ 90650 h 1030680"/>
                <a:gd name="connsiteX1313" fmla="*/ 871111 w 2992697"/>
                <a:gd name="connsiteY1313" fmla="*/ 83199 h 1030680"/>
                <a:gd name="connsiteX1314" fmla="*/ 827338 w 2992697"/>
                <a:gd name="connsiteY1314" fmla="*/ 83199 h 1030680"/>
                <a:gd name="connsiteX1315" fmla="*/ 827338 w 2992697"/>
                <a:gd name="connsiteY1315" fmla="*/ 80095 h 1030680"/>
                <a:gd name="connsiteX1316" fmla="*/ 824234 w 2992697"/>
                <a:gd name="connsiteY1316" fmla="*/ 80095 h 1030680"/>
                <a:gd name="connsiteX1317" fmla="*/ 824234 w 2992697"/>
                <a:gd name="connsiteY1317" fmla="*/ 75749 h 1030680"/>
                <a:gd name="connsiteX1318" fmla="*/ 829511 w 2992697"/>
                <a:gd name="connsiteY1318" fmla="*/ 72644 h 1030680"/>
                <a:gd name="connsiteX1319" fmla="*/ 834789 w 2992697"/>
                <a:gd name="connsiteY1319" fmla="*/ 68298 h 1030680"/>
                <a:gd name="connsiteX1320" fmla="*/ 840066 w 2992697"/>
                <a:gd name="connsiteY1320" fmla="*/ 65194 h 1030680"/>
                <a:gd name="connsiteX1321" fmla="*/ 845344 w 2992697"/>
                <a:gd name="connsiteY1321" fmla="*/ 60847 h 1030680"/>
                <a:gd name="connsiteX1322" fmla="*/ 851553 w 2992697"/>
                <a:gd name="connsiteY1322" fmla="*/ 59916 h 1030680"/>
                <a:gd name="connsiteX1323" fmla="*/ 874526 w 2992697"/>
                <a:gd name="connsiteY1323" fmla="*/ 63020 h 1030680"/>
                <a:gd name="connsiteX1324" fmla="*/ 880735 w 2992697"/>
                <a:gd name="connsiteY1324" fmla="*/ 46256 h 1030680"/>
                <a:gd name="connsiteX1325" fmla="*/ 907743 w 2992697"/>
                <a:gd name="connsiteY1325" fmla="*/ 50603 h 1030680"/>
                <a:gd name="connsiteX1326" fmla="*/ 909917 w 2992697"/>
                <a:gd name="connsiteY1326" fmla="*/ 50603 h 1030680"/>
                <a:gd name="connsiteX1327" fmla="*/ 910848 w 2992697"/>
                <a:gd name="connsiteY1327" fmla="*/ 46256 h 1030680"/>
                <a:gd name="connsiteX1328" fmla="*/ 913021 w 2992697"/>
                <a:gd name="connsiteY1328" fmla="*/ 45325 h 1030680"/>
                <a:gd name="connsiteX1329" fmla="*/ 915194 w 2992697"/>
                <a:gd name="connsiteY1329" fmla="*/ 40979 h 1030680"/>
                <a:gd name="connsiteX1330" fmla="*/ 920472 w 2992697"/>
                <a:gd name="connsiteY1330" fmla="*/ 38806 h 1030680"/>
                <a:gd name="connsiteX1331" fmla="*/ 924508 w 2992697"/>
                <a:gd name="connsiteY1331" fmla="*/ 45015 h 1030680"/>
                <a:gd name="connsiteX1332" fmla="*/ 929785 w 2992697"/>
                <a:gd name="connsiteY1332" fmla="*/ 50292 h 1030680"/>
                <a:gd name="connsiteX1333" fmla="*/ 935063 w 2992697"/>
                <a:gd name="connsiteY1333" fmla="*/ 55570 h 1030680"/>
                <a:gd name="connsiteX1334" fmla="*/ 935063 w 2992697"/>
                <a:gd name="connsiteY1334" fmla="*/ 45946 h 1030680"/>
                <a:gd name="connsiteX1335" fmla="*/ 937236 w 2992697"/>
                <a:gd name="connsiteY1335" fmla="*/ 45015 h 1030680"/>
                <a:gd name="connsiteX1336" fmla="*/ 937236 w 2992697"/>
                <a:gd name="connsiteY1336" fmla="*/ 42842 h 1030680"/>
                <a:gd name="connsiteX1337" fmla="*/ 937236 w 2992697"/>
                <a:gd name="connsiteY1337" fmla="*/ 40668 h 1030680"/>
                <a:gd name="connsiteX1338" fmla="*/ 937236 w 2992697"/>
                <a:gd name="connsiteY1338" fmla="*/ 38495 h 1030680"/>
                <a:gd name="connsiteX1339" fmla="*/ 938167 w 2992697"/>
                <a:gd name="connsiteY1339" fmla="*/ 35391 h 1030680"/>
                <a:gd name="connsiteX1340" fmla="*/ 940340 w 2992697"/>
                <a:gd name="connsiteY1340" fmla="*/ 33218 h 1030680"/>
                <a:gd name="connsiteX1341" fmla="*/ 944376 w 2992697"/>
                <a:gd name="connsiteY1341" fmla="*/ 31045 h 1030680"/>
                <a:gd name="connsiteX1342" fmla="*/ 962071 w 2992697"/>
                <a:gd name="connsiteY1342" fmla="*/ 22663 h 1030680"/>
                <a:gd name="connsiteX1343" fmla="*/ 984113 w 2992697"/>
                <a:gd name="connsiteY1343" fmla="*/ 20179 h 1030680"/>
                <a:gd name="connsiteX1344" fmla="*/ 984113 w 2992697"/>
                <a:gd name="connsiteY1344" fmla="*/ 20179 h 1030680"/>
                <a:gd name="connsiteX1345" fmla="*/ 984113 w 2992697"/>
                <a:gd name="connsiteY1345" fmla="*/ 20179 h 1030680"/>
                <a:gd name="connsiteX1346" fmla="*/ 2301024 w 2992697"/>
                <a:gd name="connsiteY1346" fmla="*/ 16764 h 1030680"/>
                <a:gd name="connsiteX1347" fmla="*/ 2311579 w 2992697"/>
                <a:gd name="connsiteY1347" fmla="*/ 19869 h 1030680"/>
                <a:gd name="connsiteX1348" fmla="*/ 2311579 w 2992697"/>
                <a:gd name="connsiteY1348" fmla="*/ 27319 h 1030680"/>
                <a:gd name="connsiteX1349" fmla="*/ 2296057 w 2992697"/>
                <a:gd name="connsiteY1349" fmla="*/ 27319 h 1030680"/>
                <a:gd name="connsiteX1350" fmla="*/ 2301024 w 2992697"/>
                <a:gd name="connsiteY1350" fmla="*/ 16764 h 1030680"/>
                <a:gd name="connsiteX1351" fmla="*/ 2301024 w 2992697"/>
                <a:gd name="connsiteY1351" fmla="*/ 16764 h 1030680"/>
                <a:gd name="connsiteX1352" fmla="*/ 2301024 w 2992697"/>
                <a:gd name="connsiteY1352" fmla="*/ 16764 h 1030680"/>
                <a:gd name="connsiteX1353" fmla="*/ 2792460 w 2992697"/>
                <a:gd name="connsiteY1353" fmla="*/ 0 h 1030680"/>
                <a:gd name="connsiteX1354" fmla="*/ 2797737 w 2992697"/>
                <a:gd name="connsiteY1354" fmla="*/ 3104 h 1030680"/>
                <a:gd name="connsiteX1355" fmla="*/ 2801773 w 2992697"/>
                <a:gd name="connsiteY1355" fmla="*/ 7451 h 1030680"/>
                <a:gd name="connsiteX1356" fmla="*/ 2803946 w 2992697"/>
                <a:gd name="connsiteY1356" fmla="*/ 10555 h 1030680"/>
                <a:gd name="connsiteX1357" fmla="*/ 2804878 w 2992697"/>
                <a:gd name="connsiteY1357" fmla="*/ 16764 h 1030680"/>
                <a:gd name="connsiteX1358" fmla="*/ 2807051 w 2992697"/>
                <a:gd name="connsiteY1358" fmla="*/ 19869 h 1030680"/>
                <a:gd name="connsiteX1359" fmla="*/ 2809224 w 2992697"/>
                <a:gd name="connsiteY1359" fmla="*/ 25146 h 1030680"/>
                <a:gd name="connsiteX1360" fmla="*/ 2812328 w 2992697"/>
                <a:gd name="connsiteY1360" fmla="*/ 27319 h 1030680"/>
                <a:gd name="connsiteX1361" fmla="*/ 2823815 w 2992697"/>
                <a:gd name="connsiteY1361" fmla="*/ 32597 h 1030680"/>
                <a:gd name="connsiteX1362" fmla="*/ 2834370 w 2992697"/>
                <a:gd name="connsiteY1362" fmla="*/ 34770 h 1030680"/>
                <a:gd name="connsiteX1363" fmla="*/ 2841821 w 2992697"/>
                <a:gd name="connsiteY1363" fmla="*/ 34770 h 1030680"/>
                <a:gd name="connsiteX1364" fmla="*/ 2847098 w 2992697"/>
                <a:gd name="connsiteY1364" fmla="*/ 39116 h 1030680"/>
                <a:gd name="connsiteX1365" fmla="*/ 2851134 w 2992697"/>
                <a:gd name="connsiteY1365" fmla="*/ 46567 h 1030680"/>
                <a:gd name="connsiteX1366" fmla="*/ 2853307 w 2992697"/>
                <a:gd name="connsiteY1366" fmla="*/ 61468 h 1030680"/>
                <a:gd name="connsiteX1367" fmla="*/ 2851134 w 2992697"/>
                <a:gd name="connsiteY1367" fmla="*/ 62400 h 1030680"/>
                <a:gd name="connsiteX1368" fmla="*/ 2851134 w 2992697"/>
                <a:gd name="connsiteY1368" fmla="*/ 62400 h 1030680"/>
                <a:gd name="connsiteX1369" fmla="*/ 2851134 w 2992697"/>
                <a:gd name="connsiteY1369" fmla="*/ 64573 h 1030680"/>
                <a:gd name="connsiteX1370" fmla="*/ 2851134 w 2992697"/>
                <a:gd name="connsiteY1370" fmla="*/ 66746 h 1030680"/>
                <a:gd name="connsiteX1371" fmla="*/ 2848961 w 2992697"/>
                <a:gd name="connsiteY1371" fmla="*/ 68919 h 1030680"/>
                <a:gd name="connsiteX1372" fmla="*/ 2825988 w 2992697"/>
                <a:gd name="connsiteY1372" fmla="*/ 68919 h 1030680"/>
                <a:gd name="connsiteX1373" fmla="*/ 2802084 w 2992697"/>
                <a:gd name="connsiteY1373" fmla="*/ 68919 h 1030680"/>
                <a:gd name="connsiteX1374" fmla="*/ 2782215 w 2992697"/>
                <a:gd name="connsiteY1374" fmla="*/ 77301 h 1030680"/>
                <a:gd name="connsiteX1375" fmla="*/ 2778179 w 2992697"/>
                <a:gd name="connsiteY1375" fmla="*/ 79474 h 1030680"/>
                <a:gd name="connsiteX1376" fmla="*/ 2776006 w 2992697"/>
                <a:gd name="connsiteY1376" fmla="*/ 83820 h 1030680"/>
                <a:gd name="connsiteX1377" fmla="*/ 2775075 w 2992697"/>
                <a:gd name="connsiteY1377" fmla="*/ 84752 h 1030680"/>
                <a:gd name="connsiteX1378" fmla="*/ 2772902 w 2992697"/>
                <a:gd name="connsiteY1378" fmla="*/ 86925 h 1030680"/>
                <a:gd name="connsiteX1379" fmla="*/ 2770729 w 2992697"/>
                <a:gd name="connsiteY1379" fmla="*/ 89098 h 1030680"/>
                <a:gd name="connsiteX1380" fmla="*/ 2767624 w 2992697"/>
                <a:gd name="connsiteY1380" fmla="*/ 91271 h 1030680"/>
                <a:gd name="connsiteX1381" fmla="*/ 2761415 w 2992697"/>
                <a:gd name="connsiteY1381" fmla="*/ 94376 h 1030680"/>
                <a:gd name="connsiteX1382" fmla="*/ 2758311 w 2992697"/>
                <a:gd name="connsiteY1382" fmla="*/ 89098 h 1030680"/>
                <a:gd name="connsiteX1383" fmla="*/ 2756137 w 2992697"/>
                <a:gd name="connsiteY1383" fmla="*/ 84752 h 1030680"/>
                <a:gd name="connsiteX1384" fmla="*/ 2753033 w 2992697"/>
                <a:gd name="connsiteY1384" fmla="*/ 81647 h 1030680"/>
                <a:gd name="connsiteX1385" fmla="*/ 2765451 w 2992697"/>
                <a:gd name="connsiteY1385" fmla="*/ 49982 h 1030680"/>
                <a:gd name="connsiteX1386" fmla="*/ 2777869 w 2992697"/>
                <a:gd name="connsiteY1386" fmla="*/ 24525 h 1030680"/>
                <a:gd name="connsiteX1387" fmla="*/ 2792460 w 2992697"/>
                <a:gd name="connsiteY1387" fmla="*/ 0 h 1030680"/>
                <a:gd name="connsiteX1388" fmla="*/ 2792460 w 2992697"/>
                <a:gd name="connsiteY1388" fmla="*/ 0 h 1030680"/>
                <a:gd name="connsiteX1389" fmla="*/ 2792460 w 2992697"/>
                <a:gd name="connsiteY1389" fmla="*/ 0 h 1030680"/>
                <a:gd name="connsiteX1390" fmla="*/ 2665177 w 2992697"/>
                <a:gd name="connsiteY1390" fmla="*/ 0 h 1030680"/>
                <a:gd name="connsiteX1391" fmla="*/ 2674490 w 2992697"/>
                <a:gd name="connsiteY1391" fmla="*/ 9624 h 1030680"/>
                <a:gd name="connsiteX1392" fmla="*/ 2679768 w 2992697"/>
                <a:gd name="connsiteY1392" fmla="*/ 20179 h 1030680"/>
                <a:gd name="connsiteX1393" fmla="*/ 2685046 w 2992697"/>
                <a:gd name="connsiteY1393" fmla="*/ 32907 h 1030680"/>
                <a:gd name="connsiteX1394" fmla="*/ 2675732 w 2992697"/>
                <a:gd name="connsiteY1394" fmla="*/ 32907 h 1030680"/>
                <a:gd name="connsiteX1395" fmla="*/ 2675732 w 2992697"/>
                <a:gd name="connsiteY1395" fmla="*/ 27319 h 1030680"/>
                <a:gd name="connsiteX1396" fmla="*/ 2672628 w 2992697"/>
                <a:gd name="connsiteY1396" fmla="*/ 24215 h 1030680"/>
                <a:gd name="connsiteX1397" fmla="*/ 2668592 w 2992697"/>
                <a:gd name="connsiteY1397" fmla="*/ 19869 h 1030680"/>
                <a:gd name="connsiteX1398" fmla="*/ 2667660 w 2992697"/>
                <a:gd name="connsiteY1398" fmla="*/ 14591 h 1030680"/>
                <a:gd name="connsiteX1399" fmla="*/ 2665487 w 2992697"/>
                <a:gd name="connsiteY1399" fmla="*/ 9313 h 1030680"/>
                <a:gd name="connsiteX1400" fmla="*/ 2665487 w 2992697"/>
                <a:gd name="connsiteY1400" fmla="*/ 0 h 1030680"/>
                <a:gd name="connsiteX1401" fmla="*/ 2665177 w 2992697"/>
                <a:gd name="connsiteY1401" fmla="*/ 0 h 1030680"/>
                <a:gd name="connsiteX1402" fmla="*/ 2665177 w 2992697"/>
                <a:gd name="connsiteY1402" fmla="*/ 0 h 1030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Lst>
              <a:rect l="l" t="t" r="r" b="b"/>
              <a:pathLst>
                <a:path w="2992697" h="1030680">
                  <a:moveTo>
                    <a:pt x="7140" y="256428"/>
                  </a:moveTo>
                  <a:lnTo>
                    <a:pt x="26077" y="261706"/>
                  </a:lnTo>
                  <a:lnTo>
                    <a:pt x="38495" y="271330"/>
                  </a:lnTo>
                  <a:lnTo>
                    <a:pt x="49050" y="279712"/>
                  </a:lnTo>
                  <a:lnTo>
                    <a:pt x="60537" y="291198"/>
                  </a:lnTo>
                  <a:lnTo>
                    <a:pt x="71092" y="299580"/>
                  </a:lnTo>
                  <a:lnTo>
                    <a:pt x="71092" y="296476"/>
                  </a:lnTo>
                  <a:lnTo>
                    <a:pt x="77301" y="296476"/>
                  </a:lnTo>
                  <a:lnTo>
                    <a:pt x="77301" y="299580"/>
                  </a:lnTo>
                  <a:lnTo>
                    <a:pt x="78232" y="303926"/>
                  </a:lnTo>
                  <a:lnTo>
                    <a:pt x="82268" y="309204"/>
                  </a:lnTo>
                  <a:lnTo>
                    <a:pt x="84441" y="316655"/>
                  </a:lnTo>
                  <a:lnTo>
                    <a:pt x="76991" y="316655"/>
                  </a:lnTo>
                  <a:lnTo>
                    <a:pt x="72955" y="316655"/>
                  </a:lnTo>
                  <a:lnTo>
                    <a:pt x="72955" y="318828"/>
                  </a:lnTo>
                  <a:lnTo>
                    <a:pt x="70782" y="318828"/>
                  </a:lnTo>
                  <a:lnTo>
                    <a:pt x="67677" y="318828"/>
                  </a:lnTo>
                  <a:lnTo>
                    <a:pt x="63641" y="321001"/>
                  </a:lnTo>
                  <a:lnTo>
                    <a:pt x="49050" y="309514"/>
                  </a:lnTo>
                  <a:lnTo>
                    <a:pt x="34460" y="304237"/>
                  </a:lnTo>
                  <a:lnTo>
                    <a:pt x="16764" y="299891"/>
                  </a:lnTo>
                  <a:lnTo>
                    <a:pt x="0" y="291509"/>
                  </a:lnTo>
                  <a:lnTo>
                    <a:pt x="6209" y="286231"/>
                  </a:lnTo>
                  <a:lnTo>
                    <a:pt x="7140" y="280022"/>
                  </a:lnTo>
                  <a:lnTo>
                    <a:pt x="6209" y="274745"/>
                  </a:lnTo>
                  <a:lnTo>
                    <a:pt x="6209" y="266983"/>
                  </a:lnTo>
                  <a:lnTo>
                    <a:pt x="7140" y="256428"/>
                  </a:lnTo>
                  <a:lnTo>
                    <a:pt x="7140" y="256428"/>
                  </a:lnTo>
                  <a:lnTo>
                    <a:pt x="7140" y="256428"/>
                  </a:lnTo>
                  <a:close/>
                  <a:moveTo>
                    <a:pt x="1275001" y="248978"/>
                  </a:moveTo>
                  <a:lnTo>
                    <a:pt x="1279037" y="248978"/>
                  </a:lnTo>
                  <a:lnTo>
                    <a:pt x="1282141" y="249909"/>
                  </a:lnTo>
                  <a:lnTo>
                    <a:pt x="1284314" y="252082"/>
                  </a:lnTo>
                  <a:lnTo>
                    <a:pt x="1286487" y="254255"/>
                  </a:lnTo>
                  <a:lnTo>
                    <a:pt x="1287419" y="256428"/>
                  </a:lnTo>
                  <a:lnTo>
                    <a:pt x="1287419" y="257670"/>
                  </a:lnTo>
                  <a:lnTo>
                    <a:pt x="1287419" y="259843"/>
                  </a:lnTo>
                  <a:lnTo>
                    <a:pt x="1289592" y="264189"/>
                  </a:lnTo>
                  <a:lnTo>
                    <a:pt x="1282141" y="264189"/>
                  </a:lnTo>
                  <a:lnTo>
                    <a:pt x="1279037" y="265121"/>
                  </a:lnTo>
                  <a:lnTo>
                    <a:pt x="1275001" y="265121"/>
                  </a:lnTo>
                  <a:lnTo>
                    <a:pt x="1271896" y="267294"/>
                  </a:lnTo>
                  <a:lnTo>
                    <a:pt x="1265687" y="267294"/>
                  </a:lnTo>
                  <a:lnTo>
                    <a:pt x="1265687" y="264189"/>
                  </a:lnTo>
                  <a:lnTo>
                    <a:pt x="1262583" y="264189"/>
                  </a:lnTo>
                  <a:lnTo>
                    <a:pt x="1262583" y="250530"/>
                  </a:lnTo>
                  <a:lnTo>
                    <a:pt x="1267861" y="250530"/>
                  </a:lnTo>
                  <a:lnTo>
                    <a:pt x="1273138" y="249598"/>
                  </a:lnTo>
                  <a:lnTo>
                    <a:pt x="1275001" y="249598"/>
                  </a:lnTo>
                  <a:lnTo>
                    <a:pt x="1275001" y="248978"/>
                  </a:lnTo>
                  <a:lnTo>
                    <a:pt x="1275001" y="248978"/>
                  </a:lnTo>
                  <a:close/>
                  <a:moveTo>
                    <a:pt x="63641" y="239664"/>
                  </a:moveTo>
                  <a:lnTo>
                    <a:pt x="80405" y="239664"/>
                  </a:lnTo>
                  <a:lnTo>
                    <a:pt x="80405" y="242769"/>
                  </a:lnTo>
                  <a:lnTo>
                    <a:pt x="77301" y="242769"/>
                  </a:lnTo>
                  <a:lnTo>
                    <a:pt x="73265" y="242769"/>
                  </a:lnTo>
                  <a:lnTo>
                    <a:pt x="71092" y="244942"/>
                  </a:lnTo>
                  <a:lnTo>
                    <a:pt x="70161" y="244942"/>
                  </a:lnTo>
                  <a:lnTo>
                    <a:pt x="70161" y="244942"/>
                  </a:lnTo>
                  <a:lnTo>
                    <a:pt x="67988" y="244942"/>
                  </a:lnTo>
                  <a:lnTo>
                    <a:pt x="65815" y="242769"/>
                  </a:lnTo>
                  <a:lnTo>
                    <a:pt x="63641" y="239664"/>
                  </a:lnTo>
                  <a:lnTo>
                    <a:pt x="63641" y="239664"/>
                  </a:lnTo>
                  <a:lnTo>
                    <a:pt x="63641" y="239664"/>
                  </a:lnTo>
                  <a:close/>
                  <a:moveTo>
                    <a:pt x="1790651" y="213276"/>
                  </a:moveTo>
                  <a:lnTo>
                    <a:pt x="1803069" y="213276"/>
                  </a:lnTo>
                  <a:lnTo>
                    <a:pt x="1807105" y="228178"/>
                  </a:lnTo>
                  <a:lnTo>
                    <a:pt x="1810209" y="237801"/>
                  </a:lnTo>
                  <a:lnTo>
                    <a:pt x="1817660" y="242148"/>
                  </a:lnTo>
                  <a:lnTo>
                    <a:pt x="1830078" y="247425"/>
                  </a:lnTo>
                  <a:lnTo>
                    <a:pt x="1824800" y="269467"/>
                  </a:lnTo>
                  <a:lnTo>
                    <a:pt x="1817350" y="291509"/>
                  </a:lnTo>
                  <a:lnTo>
                    <a:pt x="1806794" y="307341"/>
                  </a:lnTo>
                  <a:lnTo>
                    <a:pt x="1806794" y="287162"/>
                  </a:lnTo>
                  <a:lnTo>
                    <a:pt x="1782890" y="287162"/>
                  </a:lnTo>
                  <a:lnTo>
                    <a:pt x="1785063" y="263879"/>
                  </a:lnTo>
                  <a:lnTo>
                    <a:pt x="1787236" y="241837"/>
                  </a:lnTo>
                  <a:lnTo>
                    <a:pt x="1790651" y="213276"/>
                  </a:lnTo>
                  <a:lnTo>
                    <a:pt x="1790651" y="213276"/>
                  </a:lnTo>
                  <a:lnTo>
                    <a:pt x="1790651" y="213276"/>
                  </a:lnTo>
                  <a:close/>
                  <a:moveTo>
                    <a:pt x="2941784" y="165778"/>
                  </a:moveTo>
                  <a:lnTo>
                    <a:pt x="2945820" y="165778"/>
                  </a:lnTo>
                  <a:lnTo>
                    <a:pt x="2945820" y="170124"/>
                  </a:lnTo>
                  <a:lnTo>
                    <a:pt x="2946751" y="175402"/>
                  </a:lnTo>
                  <a:lnTo>
                    <a:pt x="2948925" y="177575"/>
                  </a:lnTo>
                  <a:lnTo>
                    <a:pt x="2951098" y="180679"/>
                  </a:lnTo>
                  <a:lnTo>
                    <a:pt x="2953271" y="182853"/>
                  </a:lnTo>
                  <a:lnTo>
                    <a:pt x="2956375" y="185957"/>
                  </a:lnTo>
                  <a:lnTo>
                    <a:pt x="2960411" y="182853"/>
                  </a:lnTo>
                  <a:lnTo>
                    <a:pt x="2961342" y="178506"/>
                  </a:lnTo>
                  <a:lnTo>
                    <a:pt x="2963515" y="177575"/>
                  </a:lnTo>
                  <a:lnTo>
                    <a:pt x="2967551" y="177575"/>
                  </a:lnTo>
                  <a:lnTo>
                    <a:pt x="2972829" y="175402"/>
                  </a:lnTo>
                  <a:lnTo>
                    <a:pt x="2975933" y="185957"/>
                  </a:lnTo>
                  <a:lnTo>
                    <a:pt x="2982142" y="193408"/>
                  </a:lnTo>
                  <a:lnTo>
                    <a:pt x="2987420" y="200858"/>
                  </a:lnTo>
                  <a:lnTo>
                    <a:pt x="2990524" y="210482"/>
                  </a:lnTo>
                  <a:lnTo>
                    <a:pt x="2992697" y="223211"/>
                  </a:lnTo>
                  <a:lnTo>
                    <a:pt x="2992697" y="225384"/>
                  </a:lnTo>
                  <a:lnTo>
                    <a:pt x="2990524" y="227557"/>
                  </a:lnTo>
                  <a:lnTo>
                    <a:pt x="2990524" y="228488"/>
                  </a:lnTo>
                  <a:lnTo>
                    <a:pt x="2990524" y="230661"/>
                  </a:lnTo>
                  <a:lnTo>
                    <a:pt x="2990524" y="232834"/>
                  </a:lnTo>
                  <a:lnTo>
                    <a:pt x="2989593" y="235939"/>
                  </a:lnTo>
                  <a:lnTo>
                    <a:pt x="2978106" y="243390"/>
                  </a:lnTo>
                  <a:lnTo>
                    <a:pt x="2961342" y="250840"/>
                  </a:lnTo>
                  <a:lnTo>
                    <a:pt x="2941474" y="255186"/>
                  </a:lnTo>
                  <a:lnTo>
                    <a:pt x="2921605" y="258291"/>
                  </a:lnTo>
                  <a:lnTo>
                    <a:pt x="2904841" y="260464"/>
                  </a:lnTo>
                  <a:lnTo>
                    <a:pt x="2907014" y="250840"/>
                  </a:lnTo>
                  <a:lnTo>
                    <a:pt x="2909187" y="247736"/>
                  </a:lnTo>
                  <a:lnTo>
                    <a:pt x="2911360" y="243390"/>
                  </a:lnTo>
                  <a:lnTo>
                    <a:pt x="2912292" y="242458"/>
                  </a:lnTo>
                  <a:lnTo>
                    <a:pt x="2914465" y="242458"/>
                  </a:lnTo>
                  <a:lnTo>
                    <a:pt x="2918501" y="240285"/>
                  </a:lnTo>
                  <a:lnTo>
                    <a:pt x="2919432" y="240285"/>
                  </a:lnTo>
                  <a:lnTo>
                    <a:pt x="2921605" y="238112"/>
                  </a:lnTo>
                  <a:lnTo>
                    <a:pt x="2925641" y="235939"/>
                  </a:lnTo>
                  <a:lnTo>
                    <a:pt x="2930919" y="221037"/>
                  </a:lnTo>
                  <a:lnTo>
                    <a:pt x="2930919" y="206136"/>
                  </a:lnTo>
                  <a:lnTo>
                    <a:pt x="2928746" y="192476"/>
                  </a:lnTo>
                  <a:lnTo>
                    <a:pt x="2931850" y="180990"/>
                  </a:lnTo>
                  <a:lnTo>
                    <a:pt x="2941163" y="170435"/>
                  </a:lnTo>
                  <a:lnTo>
                    <a:pt x="2941163" y="165778"/>
                  </a:lnTo>
                  <a:lnTo>
                    <a:pt x="2941784" y="165778"/>
                  </a:lnTo>
                  <a:lnTo>
                    <a:pt x="2941784" y="165778"/>
                  </a:lnTo>
                  <a:close/>
                  <a:moveTo>
                    <a:pt x="148083" y="158327"/>
                  </a:moveTo>
                  <a:lnTo>
                    <a:pt x="167951" y="180369"/>
                  </a:lnTo>
                  <a:lnTo>
                    <a:pt x="193097" y="197133"/>
                  </a:lnTo>
                  <a:lnTo>
                    <a:pt x="224452" y="209861"/>
                  </a:lnTo>
                  <a:lnTo>
                    <a:pt x="226625" y="227867"/>
                  </a:lnTo>
                  <a:lnTo>
                    <a:pt x="231903" y="241527"/>
                  </a:lnTo>
                  <a:lnTo>
                    <a:pt x="237181" y="248978"/>
                  </a:lnTo>
                  <a:lnTo>
                    <a:pt x="244631" y="256428"/>
                  </a:lnTo>
                  <a:lnTo>
                    <a:pt x="252082" y="266983"/>
                  </a:lnTo>
                  <a:lnTo>
                    <a:pt x="239664" y="269157"/>
                  </a:lnTo>
                  <a:lnTo>
                    <a:pt x="227246" y="271330"/>
                  </a:lnTo>
                  <a:lnTo>
                    <a:pt x="215760" y="276607"/>
                  </a:lnTo>
                  <a:lnTo>
                    <a:pt x="208309" y="284058"/>
                  </a:lnTo>
                  <a:lnTo>
                    <a:pt x="207378" y="287162"/>
                  </a:lnTo>
                  <a:lnTo>
                    <a:pt x="205205" y="291509"/>
                  </a:lnTo>
                  <a:lnTo>
                    <a:pt x="203032" y="294613"/>
                  </a:lnTo>
                  <a:lnTo>
                    <a:pt x="200858" y="296786"/>
                  </a:lnTo>
                  <a:lnTo>
                    <a:pt x="197754" y="299891"/>
                  </a:lnTo>
                  <a:lnTo>
                    <a:pt x="186267" y="302064"/>
                  </a:lnTo>
                  <a:lnTo>
                    <a:pt x="170745" y="304237"/>
                  </a:lnTo>
                  <a:lnTo>
                    <a:pt x="151808" y="302064"/>
                  </a:lnTo>
                  <a:lnTo>
                    <a:pt x="137217" y="299891"/>
                  </a:lnTo>
                  <a:lnTo>
                    <a:pt x="134113" y="289335"/>
                  </a:lnTo>
                  <a:lnTo>
                    <a:pt x="131939" y="281885"/>
                  </a:lnTo>
                  <a:lnTo>
                    <a:pt x="129766" y="276607"/>
                  </a:lnTo>
                  <a:lnTo>
                    <a:pt x="124489" y="266983"/>
                  </a:lnTo>
                  <a:lnTo>
                    <a:pt x="148393" y="259533"/>
                  </a:lnTo>
                  <a:lnTo>
                    <a:pt x="148393" y="256428"/>
                  </a:lnTo>
                  <a:lnTo>
                    <a:pt x="129456" y="254255"/>
                  </a:lnTo>
                  <a:lnTo>
                    <a:pt x="117038" y="249909"/>
                  </a:lnTo>
                  <a:lnTo>
                    <a:pt x="107725" y="242458"/>
                  </a:lnTo>
                  <a:lnTo>
                    <a:pt x="106793" y="237181"/>
                  </a:lnTo>
                  <a:lnTo>
                    <a:pt x="102758" y="231903"/>
                  </a:lnTo>
                  <a:lnTo>
                    <a:pt x="100584" y="226625"/>
                  </a:lnTo>
                  <a:lnTo>
                    <a:pt x="100584" y="220417"/>
                  </a:lnTo>
                  <a:lnTo>
                    <a:pt x="100584" y="217312"/>
                  </a:lnTo>
                  <a:lnTo>
                    <a:pt x="100584" y="212966"/>
                  </a:lnTo>
                  <a:lnTo>
                    <a:pt x="102758" y="212966"/>
                  </a:lnTo>
                  <a:lnTo>
                    <a:pt x="104931" y="212034"/>
                  </a:lnTo>
                  <a:lnTo>
                    <a:pt x="107104" y="212034"/>
                  </a:lnTo>
                  <a:lnTo>
                    <a:pt x="108035" y="212034"/>
                  </a:lnTo>
                  <a:lnTo>
                    <a:pt x="112071" y="209861"/>
                  </a:lnTo>
                  <a:lnTo>
                    <a:pt x="113623" y="204894"/>
                  </a:lnTo>
                  <a:lnTo>
                    <a:pt x="113623" y="198685"/>
                  </a:lnTo>
                  <a:lnTo>
                    <a:pt x="113623" y="195581"/>
                  </a:lnTo>
                  <a:lnTo>
                    <a:pt x="114554" y="193408"/>
                  </a:lnTo>
                  <a:lnTo>
                    <a:pt x="116728" y="190303"/>
                  </a:lnTo>
                  <a:lnTo>
                    <a:pt x="118901" y="190303"/>
                  </a:lnTo>
                  <a:lnTo>
                    <a:pt x="121074" y="188130"/>
                  </a:lnTo>
                  <a:lnTo>
                    <a:pt x="122005" y="188130"/>
                  </a:lnTo>
                  <a:lnTo>
                    <a:pt x="124178" y="188130"/>
                  </a:lnTo>
                  <a:lnTo>
                    <a:pt x="127283" y="185957"/>
                  </a:lnTo>
                  <a:lnTo>
                    <a:pt x="129456" y="178506"/>
                  </a:lnTo>
                  <a:lnTo>
                    <a:pt x="131629" y="173229"/>
                  </a:lnTo>
                  <a:lnTo>
                    <a:pt x="133802" y="167951"/>
                  </a:lnTo>
                  <a:lnTo>
                    <a:pt x="136907" y="162674"/>
                  </a:lnTo>
                  <a:lnTo>
                    <a:pt x="139080" y="160500"/>
                  </a:lnTo>
                  <a:lnTo>
                    <a:pt x="141253" y="160500"/>
                  </a:lnTo>
                  <a:lnTo>
                    <a:pt x="142184" y="158327"/>
                  </a:lnTo>
                  <a:lnTo>
                    <a:pt x="144357" y="158327"/>
                  </a:lnTo>
                  <a:lnTo>
                    <a:pt x="148083" y="158327"/>
                  </a:lnTo>
                  <a:lnTo>
                    <a:pt x="148083" y="158327"/>
                  </a:lnTo>
                  <a:lnTo>
                    <a:pt x="148083" y="158327"/>
                  </a:lnTo>
                  <a:close/>
                  <a:moveTo>
                    <a:pt x="1222846" y="138148"/>
                  </a:moveTo>
                  <a:lnTo>
                    <a:pt x="1228124" y="140322"/>
                  </a:lnTo>
                  <a:lnTo>
                    <a:pt x="1233401" y="141253"/>
                  </a:lnTo>
                  <a:lnTo>
                    <a:pt x="1236506" y="143426"/>
                  </a:lnTo>
                  <a:lnTo>
                    <a:pt x="1242714" y="145599"/>
                  </a:lnTo>
                  <a:lnTo>
                    <a:pt x="1242714" y="150877"/>
                  </a:lnTo>
                  <a:lnTo>
                    <a:pt x="1243646" y="155223"/>
                  </a:lnTo>
                  <a:lnTo>
                    <a:pt x="1243646" y="158327"/>
                  </a:lnTo>
                  <a:lnTo>
                    <a:pt x="1245819" y="162674"/>
                  </a:lnTo>
                  <a:lnTo>
                    <a:pt x="1233401" y="162674"/>
                  </a:lnTo>
                  <a:lnTo>
                    <a:pt x="1231228" y="158327"/>
                  </a:lnTo>
                  <a:lnTo>
                    <a:pt x="1229055" y="155223"/>
                  </a:lnTo>
                  <a:lnTo>
                    <a:pt x="1225950" y="150877"/>
                  </a:lnTo>
                  <a:lnTo>
                    <a:pt x="1223777" y="148704"/>
                  </a:lnTo>
                  <a:lnTo>
                    <a:pt x="1223777" y="143426"/>
                  </a:lnTo>
                  <a:lnTo>
                    <a:pt x="1222846" y="138148"/>
                  </a:lnTo>
                  <a:lnTo>
                    <a:pt x="1222846" y="138148"/>
                  </a:lnTo>
                  <a:lnTo>
                    <a:pt x="1222846" y="138148"/>
                  </a:lnTo>
                  <a:close/>
                  <a:moveTo>
                    <a:pt x="1730114" y="113934"/>
                  </a:moveTo>
                  <a:lnTo>
                    <a:pt x="1736323" y="123557"/>
                  </a:lnTo>
                  <a:lnTo>
                    <a:pt x="1741601" y="141563"/>
                  </a:lnTo>
                  <a:lnTo>
                    <a:pt x="1749051" y="158327"/>
                  </a:lnTo>
                  <a:lnTo>
                    <a:pt x="1758365" y="175091"/>
                  </a:lnTo>
                  <a:lnTo>
                    <a:pt x="1763642" y="182542"/>
                  </a:lnTo>
                  <a:lnTo>
                    <a:pt x="1766747" y="178196"/>
                  </a:lnTo>
                  <a:lnTo>
                    <a:pt x="1768920" y="177265"/>
                  </a:lnTo>
                  <a:lnTo>
                    <a:pt x="1772956" y="177265"/>
                  </a:lnTo>
                  <a:lnTo>
                    <a:pt x="1776060" y="175091"/>
                  </a:lnTo>
                  <a:lnTo>
                    <a:pt x="1783511" y="175091"/>
                  </a:lnTo>
                  <a:lnTo>
                    <a:pt x="1783511" y="178196"/>
                  </a:lnTo>
                  <a:lnTo>
                    <a:pt x="1787547" y="178196"/>
                  </a:lnTo>
                  <a:lnTo>
                    <a:pt x="1787547" y="189682"/>
                  </a:lnTo>
                  <a:lnTo>
                    <a:pt x="1759296" y="192787"/>
                  </a:lnTo>
                  <a:lnTo>
                    <a:pt x="1756192" y="222279"/>
                  </a:lnTo>
                  <a:lnTo>
                    <a:pt x="1746878" y="246494"/>
                  </a:lnTo>
                  <a:lnTo>
                    <a:pt x="1739428" y="270709"/>
                  </a:lnTo>
                  <a:lnTo>
                    <a:pt x="1736323" y="290888"/>
                  </a:lnTo>
                  <a:lnTo>
                    <a:pt x="1734150" y="311067"/>
                  </a:lnTo>
                  <a:lnTo>
                    <a:pt x="1734150" y="327831"/>
                  </a:lnTo>
                  <a:lnTo>
                    <a:pt x="1730114" y="343664"/>
                  </a:lnTo>
                  <a:lnTo>
                    <a:pt x="1727010" y="343664"/>
                  </a:lnTo>
                  <a:lnTo>
                    <a:pt x="1727010" y="340559"/>
                  </a:lnTo>
                  <a:lnTo>
                    <a:pt x="1721732" y="333108"/>
                  </a:lnTo>
                  <a:lnTo>
                    <a:pt x="1712419" y="323485"/>
                  </a:lnTo>
                  <a:lnTo>
                    <a:pt x="1701864" y="310756"/>
                  </a:lnTo>
                  <a:lnTo>
                    <a:pt x="1692550" y="298028"/>
                  </a:lnTo>
                  <a:lnTo>
                    <a:pt x="1685100" y="285300"/>
                  </a:lnTo>
                  <a:lnTo>
                    <a:pt x="1681064" y="273813"/>
                  </a:lnTo>
                  <a:lnTo>
                    <a:pt x="1683237" y="266363"/>
                  </a:lnTo>
                  <a:lnTo>
                    <a:pt x="1687273" y="264189"/>
                  </a:lnTo>
                  <a:lnTo>
                    <a:pt x="1690377" y="264189"/>
                  </a:lnTo>
                  <a:lnTo>
                    <a:pt x="1692550" y="264189"/>
                  </a:lnTo>
                  <a:lnTo>
                    <a:pt x="1694723" y="264189"/>
                  </a:lnTo>
                  <a:lnTo>
                    <a:pt x="1695655" y="264189"/>
                  </a:lnTo>
                  <a:lnTo>
                    <a:pt x="1697828" y="264189"/>
                  </a:lnTo>
                  <a:lnTo>
                    <a:pt x="1700001" y="263879"/>
                  </a:lnTo>
                  <a:lnTo>
                    <a:pt x="1703106" y="259533"/>
                  </a:lnTo>
                  <a:lnTo>
                    <a:pt x="1700001" y="259533"/>
                  </a:lnTo>
                  <a:lnTo>
                    <a:pt x="1700001" y="256428"/>
                  </a:lnTo>
                  <a:lnTo>
                    <a:pt x="1683237" y="254255"/>
                  </a:lnTo>
                  <a:lnTo>
                    <a:pt x="1673924" y="248978"/>
                  </a:lnTo>
                  <a:lnTo>
                    <a:pt x="1666473" y="239354"/>
                  </a:lnTo>
                  <a:lnTo>
                    <a:pt x="1673924" y="237181"/>
                  </a:lnTo>
                  <a:lnTo>
                    <a:pt x="1680132" y="235007"/>
                  </a:lnTo>
                  <a:lnTo>
                    <a:pt x="1683237" y="234076"/>
                  </a:lnTo>
                  <a:lnTo>
                    <a:pt x="1687273" y="231903"/>
                  </a:lnTo>
                  <a:lnTo>
                    <a:pt x="1690377" y="229730"/>
                  </a:lnTo>
                  <a:lnTo>
                    <a:pt x="1694413" y="226625"/>
                  </a:lnTo>
                  <a:lnTo>
                    <a:pt x="1694413" y="222279"/>
                  </a:lnTo>
                  <a:lnTo>
                    <a:pt x="1679822" y="222279"/>
                  </a:lnTo>
                  <a:lnTo>
                    <a:pt x="1675786" y="224452"/>
                  </a:lnTo>
                  <a:lnTo>
                    <a:pt x="1672682" y="224452"/>
                  </a:lnTo>
                  <a:lnTo>
                    <a:pt x="1668646" y="226625"/>
                  </a:lnTo>
                  <a:lnTo>
                    <a:pt x="1663369" y="226625"/>
                  </a:lnTo>
                  <a:lnTo>
                    <a:pt x="1654055" y="209861"/>
                  </a:lnTo>
                  <a:lnTo>
                    <a:pt x="1643500" y="193097"/>
                  </a:lnTo>
                  <a:lnTo>
                    <a:pt x="1644431" y="187820"/>
                  </a:lnTo>
                  <a:lnTo>
                    <a:pt x="1644431" y="184715"/>
                  </a:lnTo>
                  <a:lnTo>
                    <a:pt x="1646604" y="182542"/>
                  </a:lnTo>
                  <a:lnTo>
                    <a:pt x="1648778" y="178196"/>
                  </a:lnTo>
                  <a:lnTo>
                    <a:pt x="1648778" y="175091"/>
                  </a:lnTo>
                  <a:lnTo>
                    <a:pt x="1650951" y="169814"/>
                  </a:lnTo>
                  <a:lnTo>
                    <a:pt x="1646915" y="169814"/>
                  </a:lnTo>
                  <a:lnTo>
                    <a:pt x="1646915" y="165468"/>
                  </a:lnTo>
                  <a:lnTo>
                    <a:pt x="1643810" y="167641"/>
                  </a:lnTo>
                  <a:lnTo>
                    <a:pt x="1641637" y="167641"/>
                  </a:lnTo>
                  <a:lnTo>
                    <a:pt x="1639464" y="167641"/>
                  </a:lnTo>
                  <a:lnTo>
                    <a:pt x="1639464" y="167641"/>
                  </a:lnTo>
                  <a:lnTo>
                    <a:pt x="1637291" y="167641"/>
                  </a:lnTo>
                  <a:lnTo>
                    <a:pt x="1637291" y="165468"/>
                  </a:lnTo>
                  <a:lnTo>
                    <a:pt x="1634187" y="162363"/>
                  </a:lnTo>
                  <a:lnTo>
                    <a:pt x="1632013" y="158017"/>
                  </a:lnTo>
                  <a:lnTo>
                    <a:pt x="1629840" y="154912"/>
                  </a:lnTo>
                  <a:lnTo>
                    <a:pt x="1628909" y="152739"/>
                  </a:lnTo>
                  <a:lnTo>
                    <a:pt x="1628909" y="147462"/>
                  </a:lnTo>
                  <a:lnTo>
                    <a:pt x="1626736" y="141253"/>
                  </a:lnTo>
                  <a:lnTo>
                    <a:pt x="1646604" y="128525"/>
                  </a:lnTo>
                  <a:lnTo>
                    <a:pt x="1666473" y="117969"/>
                  </a:lnTo>
                  <a:lnTo>
                    <a:pt x="1668646" y="123247"/>
                  </a:lnTo>
                  <a:lnTo>
                    <a:pt x="1670819" y="128525"/>
                  </a:lnTo>
                  <a:lnTo>
                    <a:pt x="1672992" y="130698"/>
                  </a:lnTo>
                  <a:lnTo>
                    <a:pt x="1676097" y="132871"/>
                  </a:lnTo>
                  <a:lnTo>
                    <a:pt x="1678270" y="132871"/>
                  </a:lnTo>
                  <a:lnTo>
                    <a:pt x="1680443" y="133802"/>
                  </a:lnTo>
                  <a:lnTo>
                    <a:pt x="1683547" y="135975"/>
                  </a:lnTo>
                  <a:lnTo>
                    <a:pt x="1687583" y="138148"/>
                  </a:lnTo>
                  <a:lnTo>
                    <a:pt x="1690688" y="148704"/>
                  </a:lnTo>
                  <a:lnTo>
                    <a:pt x="1692861" y="162363"/>
                  </a:lnTo>
                  <a:lnTo>
                    <a:pt x="1695034" y="175091"/>
                  </a:lnTo>
                  <a:lnTo>
                    <a:pt x="1703416" y="175091"/>
                  </a:lnTo>
                  <a:lnTo>
                    <a:pt x="1703416" y="165468"/>
                  </a:lnTo>
                  <a:lnTo>
                    <a:pt x="1700311" y="154912"/>
                  </a:lnTo>
                  <a:lnTo>
                    <a:pt x="1700311" y="141253"/>
                  </a:lnTo>
                  <a:lnTo>
                    <a:pt x="1703416" y="128525"/>
                  </a:lnTo>
                  <a:lnTo>
                    <a:pt x="1707452" y="117969"/>
                  </a:lnTo>
                  <a:lnTo>
                    <a:pt x="1730114" y="113934"/>
                  </a:lnTo>
                  <a:lnTo>
                    <a:pt x="1730114" y="113934"/>
                  </a:lnTo>
                  <a:lnTo>
                    <a:pt x="1730114" y="113934"/>
                  </a:lnTo>
                  <a:close/>
                  <a:moveTo>
                    <a:pt x="2755827" y="104620"/>
                  </a:moveTo>
                  <a:lnTo>
                    <a:pt x="2761105" y="108966"/>
                  </a:lnTo>
                  <a:lnTo>
                    <a:pt x="2765140" y="112071"/>
                  </a:lnTo>
                  <a:lnTo>
                    <a:pt x="2770418" y="112071"/>
                  </a:lnTo>
                  <a:lnTo>
                    <a:pt x="2775696" y="112071"/>
                  </a:lnTo>
                  <a:lnTo>
                    <a:pt x="2785009" y="114244"/>
                  </a:lnTo>
                  <a:lnTo>
                    <a:pt x="2782836" y="118590"/>
                  </a:lnTo>
                  <a:lnTo>
                    <a:pt x="2782836" y="119522"/>
                  </a:lnTo>
                  <a:lnTo>
                    <a:pt x="2782836" y="121695"/>
                  </a:lnTo>
                  <a:lnTo>
                    <a:pt x="2781905" y="123868"/>
                  </a:lnTo>
                  <a:lnTo>
                    <a:pt x="2781905" y="126041"/>
                  </a:lnTo>
                  <a:lnTo>
                    <a:pt x="2768245" y="133492"/>
                  </a:lnTo>
                  <a:lnTo>
                    <a:pt x="2750550" y="136596"/>
                  </a:lnTo>
                  <a:lnTo>
                    <a:pt x="2731613" y="138769"/>
                  </a:lnTo>
                  <a:lnTo>
                    <a:pt x="2730681" y="134423"/>
                  </a:lnTo>
                  <a:lnTo>
                    <a:pt x="2730681" y="131319"/>
                  </a:lnTo>
                  <a:lnTo>
                    <a:pt x="2728508" y="126972"/>
                  </a:lnTo>
                  <a:lnTo>
                    <a:pt x="2728508" y="121695"/>
                  </a:lnTo>
                  <a:lnTo>
                    <a:pt x="2733786" y="118590"/>
                  </a:lnTo>
                  <a:lnTo>
                    <a:pt x="2737821" y="114244"/>
                  </a:lnTo>
                  <a:lnTo>
                    <a:pt x="2740926" y="112071"/>
                  </a:lnTo>
                  <a:lnTo>
                    <a:pt x="2744961" y="108966"/>
                  </a:lnTo>
                  <a:lnTo>
                    <a:pt x="2748066" y="106793"/>
                  </a:lnTo>
                  <a:lnTo>
                    <a:pt x="2755827" y="104620"/>
                  </a:lnTo>
                  <a:lnTo>
                    <a:pt x="2755827" y="104620"/>
                  </a:lnTo>
                  <a:lnTo>
                    <a:pt x="2755827" y="104620"/>
                  </a:lnTo>
                  <a:close/>
                  <a:moveTo>
                    <a:pt x="2195472" y="104620"/>
                  </a:moveTo>
                  <a:lnTo>
                    <a:pt x="2210063" y="106793"/>
                  </a:lnTo>
                  <a:lnTo>
                    <a:pt x="2220619" y="112071"/>
                  </a:lnTo>
                  <a:lnTo>
                    <a:pt x="2231174" y="118280"/>
                  </a:lnTo>
                  <a:lnTo>
                    <a:pt x="2228069" y="121384"/>
                  </a:lnTo>
                  <a:lnTo>
                    <a:pt x="2225896" y="126662"/>
                  </a:lnTo>
                  <a:lnTo>
                    <a:pt x="2222792" y="128835"/>
                  </a:lnTo>
                  <a:lnTo>
                    <a:pt x="2217514" y="131008"/>
                  </a:lnTo>
                  <a:lnTo>
                    <a:pt x="2211305" y="133181"/>
                  </a:lnTo>
                  <a:lnTo>
                    <a:pt x="2203855" y="133181"/>
                  </a:lnTo>
                  <a:lnTo>
                    <a:pt x="2198577" y="136286"/>
                  </a:lnTo>
                  <a:lnTo>
                    <a:pt x="2193300" y="136286"/>
                  </a:lnTo>
                  <a:lnTo>
                    <a:pt x="2188022" y="138459"/>
                  </a:lnTo>
                  <a:lnTo>
                    <a:pt x="2180571" y="138459"/>
                  </a:lnTo>
                  <a:lnTo>
                    <a:pt x="2180571" y="126972"/>
                  </a:lnTo>
                  <a:lnTo>
                    <a:pt x="2181502" y="119522"/>
                  </a:lnTo>
                  <a:lnTo>
                    <a:pt x="2188953" y="114244"/>
                  </a:lnTo>
                  <a:lnTo>
                    <a:pt x="2195472" y="104620"/>
                  </a:lnTo>
                  <a:lnTo>
                    <a:pt x="2195472" y="104620"/>
                  </a:lnTo>
                  <a:lnTo>
                    <a:pt x="2195472" y="104620"/>
                  </a:lnTo>
                  <a:close/>
                  <a:moveTo>
                    <a:pt x="798156" y="104620"/>
                  </a:moveTo>
                  <a:lnTo>
                    <a:pt x="812747" y="104620"/>
                  </a:lnTo>
                  <a:lnTo>
                    <a:pt x="815852" y="114244"/>
                  </a:lnTo>
                  <a:lnTo>
                    <a:pt x="819887" y="119522"/>
                  </a:lnTo>
                  <a:lnTo>
                    <a:pt x="822992" y="126972"/>
                  </a:lnTo>
                  <a:lnTo>
                    <a:pt x="825165" y="138459"/>
                  </a:lnTo>
                  <a:lnTo>
                    <a:pt x="822060" y="138459"/>
                  </a:lnTo>
                  <a:lnTo>
                    <a:pt x="810574" y="131008"/>
                  </a:lnTo>
                  <a:lnTo>
                    <a:pt x="803123" y="123557"/>
                  </a:lnTo>
                  <a:lnTo>
                    <a:pt x="797846" y="116107"/>
                  </a:lnTo>
                  <a:lnTo>
                    <a:pt x="797846" y="104620"/>
                  </a:lnTo>
                  <a:lnTo>
                    <a:pt x="798156" y="104620"/>
                  </a:lnTo>
                  <a:lnTo>
                    <a:pt x="798156" y="104620"/>
                  </a:lnTo>
                  <a:close/>
                  <a:moveTo>
                    <a:pt x="2852997" y="81337"/>
                  </a:moveTo>
                  <a:lnTo>
                    <a:pt x="2856101" y="81337"/>
                  </a:lnTo>
                  <a:lnTo>
                    <a:pt x="2860137" y="83510"/>
                  </a:lnTo>
                  <a:lnTo>
                    <a:pt x="2861068" y="83510"/>
                  </a:lnTo>
                  <a:lnTo>
                    <a:pt x="2863241" y="83510"/>
                  </a:lnTo>
                  <a:lnTo>
                    <a:pt x="2865415" y="84441"/>
                  </a:lnTo>
                  <a:lnTo>
                    <a:pt x="2861379" y="88788"/>
                  </a:lnTo>
                  <a:lnTo>
                    <a:pt x="2858274" y="91892"/>
                  </a:lnTo>
                  <a:lnTo>
                    <a:pt x="2856101" y="97170"/>
                  </a:lnTo>
                  <a:lnTo>
                    <a:pt x="2853928" y="101516"/>
                  </a:lnTo>
                  <a:lnTo>
                    <a:pt x="2852997" y="108966"/>
                  </a:lnTo>
                  <a:lnTo>
                    <a:pt x="2856101" y="108966"/>
                  </a:lnTo>
                  <a:lnTo>
                    <a:pt x="2860137" y="103689"/>
                  </a:lnTo>
                  <a:lnTo>
                    <a:pt x="2863241" y="99343"/>
                  </a:lnTo>
                  <a:lnTo>
                    <a:pt x="2867277" y="96238"/>
                  </a:lnTo>
                  <a:lnTo>
                    <a:pt x="2872555" y="94065"/>
                  </a:lnTo>
                  <a:lnTo>
                    <a:pt x="2883110" y="104620"/>
                  </a:lnTo>
                  <a:lnTo>
                    <a:pt x="2896770" y="114244"/>
                  </a:lnTo>
                  <a:lnTo>
                    <a:pt x="2905151" y="121695"/>
                  </a:lnTo>
                  <a:lnTo>
                    <a:pt x="2905151" y="145910"/>
                  </a:lnTo>
                  <a:lnTo>
                    <a:pt x="2911360" y="151187"/>
                  </a:lnTo>
                  <a:lnTo>
                    <a:pt x="2916638" y="155533"/>
                  </a:lnTo>
                  <a:lnTo>
                    <a:pt x="2921916" y="156465"/>
                  </a:lnTo>
                  <a:lnTo>
                    <a:pt x="2925952" y="163915"/>
                  </a:lnTo>
                  <a:lnTo>
                    <a:pt x="2929056" y="178817"/>
                  </a:lnTo>
                  <a:lnTo>
                    <a:pt x="2921605" y="188441"/>
                  </a:lnTo>
                  <a:lnTo>
                    <a:pt x="2918501" y="198064"/>
                  </a:lnTo>
                  <a:lnTo>
                    <a:pt x="2911050" y="203342"/>
                  </a:lnTo>
                  <a:lnTo>
                    <a:pt x="2901737" y="205515"/>
                  </a:lnTo>
                  <a:lnTo>
                    <a:pt x="2884972" y="206446"/>
                  </a:lnTo>
                  <a:lnTo>
                    <a:pt x="2872555" y="195891"/>
                  </a:lnTo>
                  <a:lnTo>
                    <a:pt x="2853618" y="186267"/>
                  </a:lnTo>
                  <a:lnTo>
                    <a:pt x="2833749" y="180990"/>
                  </a:lnTo>
                  <a:lnTo>
                    <a:pt x="2813881" y="173539"/>
                  </a:lnTo>
                  <a:lnTo>
                    <a:pt x="2796185" y="166089"/>
                  </a:lnTo>
                  <a:lnTo>
                    <a:pt x="2784699" y="155533"/>
                  </a:lnTo>
                  <a:lnTo>
                    <a:pt x="2792149" y="151187"/>
                  </a:lnTo>
                  <a:lnTo>
                    <a:pt x="2797427" y="148083"/>
                  </a:lnTo>
                  <a:lnTo>
                    <a:pt x="2801463" y="143736"/>
                  </a:lnTo>
                  <a:lnTo>
                    <a:pt x="2803636" y="138459"/>
                  </a:lnTo>
                  <a:lnTo>
                    <a:pt x="2804567" y="128835"/>
                  </a:lnTo>
                  <a:lnTo>
                    <a:pt x="2803636" y="125731"/>
                  </a:lnTo>
                  <a:lnTo>
                    <a:pt x="2801463" y="119522"/>
                  </a:lnTo>
                  <a:lnTo>
                    <a:pt x="2801463" y="111760"/>
                  </a:lnTo>
                  <a:lnTo>
                    <a:pt x="2801463" y="104310"/>
                  </a:lnTo>
                  <a:lnTo>
                    <a:pt x="2801463" y="103378"/>
                  </a:lnTo>
                  <a:lnTo>
                    <a:pt x="2803636" y="103378"/>
                  </a:lnTo>
                  <a:lnTo>
                    <a:pt x="2803636" y="103378"/>
                  </a:lnTo>
                  <a:lnTo>
                    <a:pt x="2803636" y="103378"/>
                  </a:lnTo>
                  <a:lnTo>
                    <a:pt x="2803636" y="103378"/>
                  </a:lnTo>
                  <a:lnTo>
                    <a:pt x="2804567" y="101205"/>
                  </a:lnTo>
                  <a:lnTo>
                    <a:pt x="2821331" y="96859"/>
                  </a:lnTo>
                  <a:lnTo>
                    <a:pt x="2839027" y="88477"/>
                  </a:lnTo>
                  <a:lnTo>
                    <a:pt x="2852997" y="81337"/>
                  </a:lnTo>
                  <a:lnTo>
                    <a:pt x="2852997" y="81337"/>
                  </a:lnTo>
                  <a:lnTo>
                    <a:pt x="2852997" y="81337"/>
                  </a:lnTo>
                  <a:close/>
                  <a:moveTo>
                    <a:pt x="2621404" y="76991"/>
                  </a:moveTo>
                  <a:lnTo>
                    <a:pt x="2631959" y="76991"/>
                  </a:lnTo>
                  <a:lnTo>
                    <a:pt x="2646550" y="91892"/>
                  </a:lnTo>
                  <a:lnTo>
                    <a:pt x="2665487" y="104620"/>
                  </a:lnTo>
                  <a:lnTo>
                    <a:pt x="2665487" y="108656"/>
                  </a:lnTo>
                  <a:lnTo>
                    <a:pt x="2661451" y="108656"/>
                  </a:lnTo>
                  <a:lnTo>
                    <a:pt x="2661451" y="113934"/>
                  </a:lnTo>
                  <a:lnTo>
                    <a:pt x="2643756" y="104310"/>
                  </a:lnTo>
                  <a:lnTo>
                    <a:pt x="2631338" y="91582"/>
                  </a:lnTo>
                  <a:lnTo>
                    <a:pt x="2621404" y="76991"/>
                  </a:lnTo>
                  <a:lnTo>
                    <a:pt x="2621404" y="76991"/>
                  </a:lnTo>
                  <a:lnTo>
                    <a:pt x="2621404" y="76991"/>
                  </a:lnTo>
                  <a:close/>
                  <a:moveTo>
                    <a:pt x="2255078" y="71713"/>
                  </a:moveTo>
                  <a:lnTo>
                    <a:pt x="2269669" y="76059"/>
                  </a:lnTo>
                  <a:lnTo>
                    <a:pt x="2281155" y="79164"/>
                  </a:lnTo>
                  <a:lnTo>
                    <a:pt x="2291711" y="84441"/>
                  </a:lnTo>
                  <a:lnTo>
                    <a:pt x="2291711" y="94065"/>
                  </a:lnTo>
                  <a:lnTo>
                    <a:pt x="2282397" y="96238"/>
                  </a:lnTo>
                  <a:lnTo>
                    <a:pt x="2274015" y="99343"/>
                  </a:lnTo>
                  <a:lnTo>
                    <a:pt x="2260356" y="101516"/>
                  </a:lnTo>
                  <a:lnTo>
                    <a:pt x="2255078" y="103689"/>
                  </a:lnTo>
                  <a:lnTo>
                    <a:pt x="2251974" y="104620"/>
                  </a:lnTo>
                  <a:lnTo>
                    <a:pt x="2245765" y="104620"/>
                  </a:lnTo>
                  <a:lnTo>
                    <a:pt x="2240487" y="104620"/>
                  </a:lnTo>
                  <a:lnTo>
                    <a:pt x="2240487" y="94065"/>
                  </a:lnTo>
                  <a:lnTo>
                    <a:pt x="2244523" y="88788"/>
                  </a:lnTo>
                  <a:lnTo>
                    <a:pt x="2249800" y="81337"/>
                  </a:lnTo>
                  <a:lnTo>
                    <a:pt x="2255078" y="71713"/>
                  </a:lnTo>
                  <a:lnTo>
                    <a:pt x="2255078" y="71713"/>
                  </a:lnTo>
                  <a:lnTo>
                    <a:pt x="2255078" y="71713"/>
                  </a:lnTo>
                  <a:close/>
                  <a:moveTo>
                    <a:pt x="1810520" y="61158"/>
                  </a:moveTo>
                  <a:lnTo>
                    <a:pt x="1810520" y="81337"/>
                  </a:lnTo>
                  <a:lnTo>
                    <a:pt x="1817970" y="81337"/>
                  </a:lnTo>
                  <a:lnTo>
                    <a:pt x="1822006" y="79164"/>
                  </a:lnTo>
                  <a:lnTo>
                    <a:pt x="1825111" y="79164"/>
                  </a:lnTo>
                  <a:lnTo>
                    <a:pt x="1829146" y="79164"/>
                  </a:lnTo>
                  <a:lnTo>
                    <a:pt x="1830078" y="79164"/>
                  </a:lnTo>
                  <a:lnTo>
                    <a:pt x="1834114" y="81337"/>
                  </a:lnTo>
                  <a:lnTo>
                    <a:pt x="1839391" y="84441"/>
                  </a:lnTo>
                  <a:lnTo>
                    <a:pt x="1839391" y="94065"/>
                  </a:lnTo>
                  <a:lnTo>
                    <a:pt x="1843427" y="96238"/>
                  </a:lnTo>
                  <a:lnTo>
                    <a:pt x="1848705" y="96238"/>
                  </a:lnTo>
                  <a:lnTo>
                    <a:pt x="1851809" y="94065"/>
                  </a:lnTo>
                  <a:lnTo>
                    <a:pt x="1858018" y="94065"/>
                  </a:lnTo>
                  <a:lnTo>
                    <a:pt x="1858949" y="91892"/>
                  </a:lnTo>
                  <a:lnTo>
                    <a:pt x="1862985" y="94065"/>
                  </a:lnTo>
                  <a:lnTo>
                    <a:pt x="1866090" y="97170"/>
                  </a:lnTo>
                  <a:lnTo>
                    <a:pt x="1870125" y="103378"/>
                  </a:lnTo>
                  <a:lnTo>
                    <a:pt x="1873230" y="108656"/>
                  </a:lnTo>
                  <a:lnTo>
                    <a:pt x="1867952" y="121384"/>
                  </a:lnTo>
                  <a:lnTo>
                    <a:pt x="1862675" y="134113"/>
                  </a:lnTo>
                  <a:lnTo>
                    <a:pt x="1858639" y="149014"/>
                  </a:lnTo>
                  <a:lnTo>
                    <a:pt x="1846221" y="149014"/>
                  </a:lnTo>
                  <a:lnTo>
                    <a:pt x="1836908" y="153360"/>
                  </a:lnTo>
                  <a:lnTo>
                    <a:pt x="1828526" y="158638"/>
                  </a:lnTo>
                  <a:lnTo>
                    <a:pt x="1813935" y="162984"/>
                  </a:lnTo>
                  <a:lnTo>
                    <a:pt x="1804621" y="155533"/>
                  </a:lnTo>
                  <a:lnTo>
                    <a:pt x="1792203" y="151187"/>
                  </a:lnTo>
                  <a:lnTo>
                    <a:pt x="1779786" y="145910"/>
                  </a:lnTo>
                  <a:lnTo>
                    <a:pt x="1777613" y="141563"/>
                  </a:lnTo>
                  <a:lnTo>
                    <a:pt x="1777613" y="138459"/>
                  </a:lnTo>
                  <a:lnTo>
                    <a:pt x="1775439" y="134113"/>
                  </a:lnTo>
                  <a:lnTo>
                    <a:pt x="1773266" y="128835"/>
                  </a:lnTo>
                  <a:lnTo>
                    <a:pt x="1767989" y="123557"/>
                  </a:lnTo>
                  <a:lnTo>
                    <a:pt x="1762711" y="118280"/>
                  </a:lnTo>
                  <a:lnTo>
                    <a:pt x="1758675" y="113934"/>
                  </a:lnTo>
                  <a:lnTo>
                    <a:pt x="1755571" y="106483"/>
                  </a:lnTo>
                  <a:lnTo>
                    <a:pt x="1753398" y="93755"/>
                  </a:lnTo>
                  <a:lnTo>
                    <a:pt x="1760848" y="84131"/>
                  </a:lnTo>
                  <a:lnTo>
                    <a:pt x="1766126" y="76680"/>
                  </a:lnTo>
                  <a:lnTo>
                    <a:pt x="1773577" y="76680"/>
                  </a:lnTo>
                  <a:lnTo>
                    <a:pt x="1779786" y="78853"/>
                  </a:lnTo>
                  <a:lnTo>
                    <a:pt x="1787236" y="81026"/>
                  </a:lnTo>
                  <a:lnTo>
                    <a:pt x="1794687" y="81026"/>
                  </a:lnTo>
                  <a:lnTo>
                    <a:pt x="1794687" y="68298"/>
                  </a:lnTo>
                  <a:lnTo>
                    <a:pt x="1797791" y="66125"/>
                  </a:lnTo>
                  <a:lnTo>
                    <a:pt x="1801827" y="63952"/>
                  </a:lnTo>
                  <a:lnTo>
                    <a:pt x="1802759" y="63952"/>
                  </a:lnTo>
                  <a:lnTo>
                    <a:pt x="1806794" y="61779"/>
                  </a:lnTo>
                  <a:lnTo>
                    <a:pt x="1810520" y="61158"/>
                  </a:lnTo>
                  <a:lnTo>
                    <a:pt x="1810520" y="61158"/>
                  </a:lnTo>
                  <a:lnTo>
                    <a:pt x="1810520" y="61158"/>
                  </a:lnTo>
                  <a:close/>
                  <a:moveTo>
                    <a:pt x="2281155" y="47498"/>
                  </a:moveTo>
                  <a:lnTo>
                    <a:pt x="2295747" y="47498"/>
                  </a:lnTo>
                  <a:lnTo>
                    <a:pt x="2304129" y="57122"/>
                  </a:lnTo>
                  <a:lnTo>
                    <a:pt x="2313442" y="62400"/>
                  </a:lnTo>
                  <a:lnTo>
                    <a:pt x="2320893" y="69850"/>
                  </a:lnTo>
                  <a:lnTo>
                    <a:pt x="2328343" y="81337"/>
                  </a:lnTo>
                  <a:lnTo>
                    <a:pt x="2311579" y="81337"/>
                  </a:lnTo>
                  <a:lnTo>
                    <a:pt x="2301024" y="69850"/>
                  </a:lnTo>
                  <a:lnTo>
                    <a:pt x="2289538" y="61468"/>
                  </a:lnTo>
                  <a:lnTo>
                    <a:pt x="2281155" y="47498"/>
                  </a:lnTo>
                  <a:lnTo>
                    <a:pt x="2281155" y="47498"/>
                  </a:lnTo>
                  <a:lnTo>
                    <a:pt x="2281155" y="47498"/>
                  </a:lnTo>
                  <a:close/>
                  <a:moveTo>
                    <a:pt x="439281" y="47498"/>
                  </a:moveTo>
                  <a:lnTo>
                    <a:pt x="451699" y="47498"/>
                  </a:lnTo>
                  <a:lnTo>
                    <a:pt x="456976" y="51844"/>
                  </a:lnTo>
                  <a:lnTo>
                    <a:pt x="461012" y="54949"/>
                  </a:lnTo>
                  <a:lnTo>
                    <a:pt x="463185" y="59295"/>
                  </a:lnTo>
                  <a:lnTo>
                    <a:pt x="466290" y="64573"/>
                  </a:lnTo>
                  <a:lnTo>
                    <a:pt x="468463" y="68919"/>
                  </a:lnTo>
                  <a:lnTo>
                    <a:pt x="477776" y="59295"/>
                  </a:lnTo>
                  <a:lnTo>
                    <a:pt x="488331" y="54949"/>
                  </a:lnTo>
                  <a:lnTo>
                    <a:pt x="505095" y="57122"/>
                  </a:lnTo>
                  <a:lnTo>
                    <a:pt x="505095" y="72023"/>
                  </a:lnTo>
                  <a:lnTo>
                    <a:pt x="528068" y="74197"/>
                  </a:lnTo>
                  <a:lnTo>
                    <a:pt x="548868" y="77301"/>
                  </a:lnTo>
                  <a:lnTo>
                    <a:pt x="566564" y="81647"/>
                  </a:lnTo>
                  <a:lnTo>
                    <a:pt x="586432" y="83820"/>
                  </a:lnTo>
                  <a:lnTo>
                    <a:pt x="608474" y="81647"/>
                  </a:lnTo>
                  <a:lnTo>
                    <a:pt x="608474" y="94376"/>
                  </a:lnTo>
                  <a:lnTo>
                    <a:pt x="612510" y="94376"/>
                  </a:lnTo>
                  <a:lnTo>
                    <a:pt x="615614" y="94376"/>
                  </a:lnTo>
                  <a:lnTo>
                    <a:pt x="617787" y="94376"/>
                  </a:lnTo>
                  <a:lnTo>
                    <a:pt x="619960" y="96549"/>
                  </a:lnTo>
                  <a:lnTo>
                    <a:pt x="622133" y="97480"/>
                  </a:lnTo>
                  <a:lnTo>
                    <a:pt x="618098" y="97480"/>
                  </a:lnTo>
                  <a:lnTo>
                    <a:pt x="601023" y="108656"/>
                  </a:lnTo>
                  <a:lnTo>
                    <a:pt x="581155" y="121384"/>
                  </a:lnTo>
                  <a:lnTo>
                    <a:pt x="557250" y="132871"/>
                  </a:lnTo>
                  <a:lnTo>
                    <a:pt x="535209" y="145599"/>
                  </a:lnTo>
                  <a:lnTo>
                    <a:pt x="519686" y="156154"/>
                  </a:lnTo>
                  <a:lnTo>
                    <a:pt x="508200" y="165778"/>
                  </a:lnTo>
                  <a:lnTo>
                    <a:pt x="524964" y="165778"/>
                  </a:lnTo>
                  <a:lnTo>
                    <a:pt x="530241" y="162674"/>
                  </a:lnTo>
                  <a:lnTo>
                    <a:pt x="535519" y="160500"/>
                  </a:lnTo>
                  <a:lnTo>
                    <a:pt x="541728" y="158327"/>
                  </a:lnTo>
                  <a:lnTo>
                    <a:pt x="549179" y="158327"/>
                  </a:lnTo>
                  <a:lnTo>
                    <a:pt x="549179" y="162674"/>
                  </a:lnTo>
                  <a:lnTo>
                    <a:pt x="527137" y="178506"/>
                  </a:lnTo>
                  <a:lnTo>
                    <a:pt x="508200" y="195270"/>
                  </a:lnTo>
                  <a:lnTo>
                    <a:pt x="492677" y="212034"/>
                  </a:lnTo>
                  <a:lnTo>
                    <a:pt x="473740" y="226936"/>
                  </a:lnTo>
                  <a:lnTo>
                    <a:pt x="453872" y="239664"/>
                  </a:lnTo>
                  <a:lnTo>
                    <a:pt x="427794" y="247115"/>
                  </a:lnTo>
                  <a:lnTo>
                    <a:pt x="427794" y="259843"/>
                  </a:lnTo>
                  <a:lnTo>
                    <a:pt x="415377" y="262016"/>
                  </a:lnTo>
                  <a:lnTo>
                    <a:pt x="400786" y="267294"/>
                  </a:lnTo>
                  <a:lnTo>
                    <a:pt x="392403" y="274745"/>
                  </a:lnTo>
                  <a:lnTo>
                    <a:pt x="397681" y="279091"/>
                  </a:lnTo>
                  <a:lnTo>
                    <a:pt x="400786" y="282195"/>
                  </a:lnTo>
                  <a:lnTo>
                    <a:pt x="402959" y="284368"/>
                  </a:lnTo>
                  <a:lnTo>
                    <a:pt x="402959" y="287473"/>
                  </a:lnTo>
                  <a:lnTo>
                    <a:pt x="402959" y="291819"/>
                  </a:lnTo>
                  <a:lnTo>
                    <a:pt x="400786" y="297097"/>
                  </a:lnTo>
                  <a:lnTo>
                    <a:pt x="400786" y="304547"/>
                  </a:lnTo>
                  <a:lnTo>
                    <a:pt x="361048" y="307652"/>
                  </a:lnTo>
                  <a:lnTo>
                    <a:pt x="361048" y="311998"/>
                  </a:lnTo>
                  <a:lnTo>
                    <a:pt x="366326" y="314171"/>
                  </a:lnTo>
                  <a:lnTo>
                    <a:pt x="368499" y="314171"/>
                  </a:lnTo>
                  <a:lnTo>
                    <a:pt x="371604" y="314171"/>
                  </a:lnTo>
                  <a:lnTo>
                    <a:pt x="371604" y="314171"/>
                  </a:lnTo>
                  <a:lnTo>
                    <a:pt x="373777" y="315103"/>
                  </a:lnTo>
                  <a:lnTo>
                    <a:pt x="373777" y="317276"/>
                  </a:lnTo>
                  <a:lnTo>
                    <a:pt x="377813" y="321622"/>
                  </a:lnTo>
                  <a:lnTo>
                    <a:pt x="371604" y="321622"/>
                  </a:lnTo>
                  <a:lnTo>
                    <a:pt x="363222" y="324726"/>
                  </a:lnTo>
                  <a:lnTo>
                    <a:pt x="351735" y="329073"/>
                  </a:lnTo>
                  <a:lnTo>
                    <a:pt x="341180" y="332177"/>
                  </a:lnTo>
                  <a:lnTo>
                    <a:pt x="344284" y="334350"/>
                  </a:lnTo>
                  <a:lnTo>
                    <a:pt x="346458" y="334350"/>
                  </a:lnTo>
                  <a:lnTo>
                    <a:pt x="348631" y="334350"/>
                  </a:lnTo>
                  <a:lnTo>
                    <a:pt x="349562" y="336523"/>
                  </a:lnTo>
                  <a:lnTo>
                    <a:pt x="351735" y="336523"/>
                  </a:lnTo>
                  <a:lnTo>
                    <a:pt x="349562" y="339628"/>
                  </a:lnTo>
                  <a:lnTo>
                    <a:pt x="348631" y="343974"/>
                  </a:lnTo>
                  <a:lnTo>
                    <a:pt x="346458" y="344905"/>
                  </a:lnTo>
                  <a:lnTo>
                    <a:pt x="348631" y="347078"/>
                  </a:lnTo>
                  <a:lnTo>
                    <a:pt x="348631" y="349252"/>
                  </a:lnTo>
                  <a:lnTo>
                    <a:pt x="349562" y="352356"/>
                  </a:lnTo>
                  <a:lnTo>
                    <a:pt x="351735" y="356702"/>
                  </a:lnTo>
                  <a:lnTo>
                    <a:pt x="344284" y="358875"/>
                  </a:lnTo>
                  <a:lnTo>
                    <a:pt x="339007" y="358875"/>
                  </a:lnTo>
                  <a:lnTo>
                    <a:pt x="333729" y="358875"/>
                  </a:lnTo>
                  <a:lnTo>
                    <a:pt x="327520" y="361980"/>
                  </a:lnTo>
                  <a:lnTo>
                    <a:pt x="346458" y="361980"/>
                  </a:lnTo>
                  <a:lnTo>
                    <a:pt x="361048" y="366326"/>
                  </a:lnTo>
                  <a:lnTo>
                    <a:pt x="361048" y="373777"/>
                  </a:lnTo>
                  <a:lnTo>
                    <a:pt x="337144" y="373777"/>
                  </a:lnTo>
                  <a:lnTo>
                    <a:pt x="334971" y="379054"/>
                  </a:lnTo>
                  <a:lnTo>
                    <a:pt x="334971" y="381227"/>
                  </a:lnTo>
                  <a:lnTo>
                    <a:pt x="334971" y="382159"/>
                  </a:lnTo>
                  <a:lnTo>
                    <a:pt x="334040" y="384332"/>
                  </a:lnTo>
                  <a:lnTo>
                    <a:pt x="331867" y="386505"/>
                  </a:lnTo>
                  <a:lnTo>
                    <a:pt x="322553" y="389609"/>
                  </a:lnTo>
                  <a:lnTo>
                    <a:pt x="310135" y="389609"/>
                  </a:lnTo>
                  <a:lnTo>
                    <a:pt x="297717" y="389609"/>
                  </a:lnTo>
                  <a:lnTo>
                    <a:pt x="285300" y="382159"/>
                  </a:lnTo>
                  <a:lnTo>
                    <a:pt x="268536" y="382159"/>
                  </a:lnTo>
                  <a:lnTo>
                    <a:pt x="251772" y="384332"/>
                  </a:lnTo>
                  <a:lnTo>
                    <a:pt x="234076" y="386505"/>
                  </a:lnTo>
                  <a:lnTo>
                    <a:pt x="217312" y="384332"/>
                  </a:lnTo>
                  <a:lnTo>
                    <a:pt x="200548" y="379054"/>
                  </a:lnTo>
                  <a:lnTo>
                    <a:pt x="199617" y="376881"/>
                  </a:lnTo>
                  <a:lnTo>
                    <a:pt x="199617" y="374708"/>
                  </a:lnTo>
                  <a:lnTo>
                    <a:pt x="197444" y="374708"/>
                  </a:lnTo>
                  <a:lnTo>
                    <a:pt x="197444" y="372535"/>
                  </a:lnTo>
                  <a:lnTo>
                    <a:pt x="197444" y="368189"/>
                  </a:lnTo>
                  <a:lnTo>
                    <a:pt x="200548" y="368189"/>
                  </a:lnTo>
                  <a:lnTo>
                    <a:pt x="202721" y="365084"/>
                  </a:lnTo>
                  <a:lnTo>
                    <a:pt x="206757" y="360738"/>
                  </a:lnTo>
                  <a:lnTo>
                    <a:pt x="207688" y="358565"/>
                  </a:lnTo>
                  <a:lnTo>
                    <a:pt x="211724" y="357634"/>
                  </a:lnTo>
                  <a:lnTo>
                    <a:pt x="213897" y="353287"/>
                  </a:lnTo>
                  <a:lnTo>
                    <a:pt x="217002" y="348010"/>
                  </a:lnTo>
                  <a:lnTo>
                    <a:pt x="209551" y="345837"/>
                  </a:lnTo>
                  <a:lnTo>
                    <a:pt x="204273" y="342732"/>
                  </a:lnTo>
                  <a:lnTo>
                    <a:pt x="200238" y="336523"/>
                  </a:lnTo>
                  <a:lnTo>
                    <a:pt x="199306" y="331246"/>
                  </a:lnTo>
                  <a:lnTo>
                    <a:pt x="197133" y="323795"/>
                  </a:lnTo>
                  <a:lnTo>
                    <a:pt x="204584" y="323795"/>
                  </a:lnTo>
                  <a:lnTo>
                    <a:pt x="217002" y="320691"/>
                  </a:lnTo>
                  <a:lnTo>
                    <a:pt x="231593" y="323795"/>
                  </a:lnTo>
                  <a:lnTo>
                    <a:pt x="244010" y="329073"/>
                  </a:lnTo>
                  <a:lnTo>
                    <a:pt x="256428" y="335281"/>
                  </a:lnTo>
                  <a:lnTo>
                    <a:pt x="256428" y="327831"/>
                  </a:lnTo>
                  <a:lnTo>
                    <a:pt x="244010" y="321622"/>
                  </a:lnTo>
                  <a:lnTo>
                    <a:pt x="233455" y="316344"/>
                  </a:lnTo>
                  <a:lnTo>
                    <a:pt x="224142" y="306720"/>
                  </a:lnTo>
                  <a:lnTo>
                    <a:pt x="227246" y="306720"/>
                  </a:lnTo>
                  <a:lnTo>
                    <a:pt x="236560" y="293061"/>
                  </a:lnTo>
                  <a:lnTo>
                    <a:pt x="248046" y="283437"/>
                  </a:lnTo>
                  <a:lnTo>
                    <a:pt x="262637" y="275986"/>
                  </a:lnTo>
                  <a:lnTo>
                    <a:pt x="280333" y="270709"/>
                  </a:lnTo>
                  <a:lnTo>
                    <a:pt x="280333" y="266983"/>
                  </a:lnTo>
                  <a:lnTo>
                    <a:pt x="263568" y="261706"/>
                  </a:lnTo>
                  <a:lnTo>
                    <a:pt x="251151" y="252082"/>
                  </a:lnTo>
                  <a:lnTo>
                    <a:pt x="240595" y="239354"/>
                  </a:lnTo>
                  <a:lnTo>
                    <a:pt x="231282" y="226625"/>
                  </a:lnTo>
                  <a:lnTo>
                    <a:pt x="236560" y="224452"/>
                  </a:lnTo>
                  <a:lnTo>
                    <a:pt x="240595" y="224452"/>
                  </a:lnTo>
                  <a:lnTo>
                    <a:pt x="245873" y="222279"/>
                  </a:lnTo>
                  <a:lnTo>
                    <a:pt x="251151" y="222279"/>
                  </a:lnTo>
                  <a:lnTo>
                    <a:pt x="258601" y="227557"/>
                  </a:lnTo>
                  <a:lnTo>
                    <a:pt x="263879" y="233766"/>
                  </a:lnTo>
                  <a:lnTo>
                    <a:pt x="271330" y="239043"/>
                  </a:lnTo>
                  <a:lnTo>
                    <a:pt x="271330" y="234697"/>
                  </a:lnTo>
                  <a:lnTo>
                    <a:pt x="270398" y="231593"/>
                  </a:lnTo>
                  <a:lnTo>
                    <a:pt x="268225" y="231593"/>
                  </a:lnTo>
                  <a:lnTo>
                    <a:pt x="268225" y="229419"/>
                  </a:lnTo>
                  <a:lnTo>
                    <a:pt x="266052" y="227246"/>
                  </a:lnTo>
                  <a:lnTo>
                    <a:pt x="266052" y="226315"/>
                  </a:lnTo>
                  <a:lnTo>
                    <a:pt x="263879" y="221969"/>
                  </a:lnTo>
                  <a:lnTo>
                    <a:pt x="267915" y="221969"/>
                  </a:lnTo>
                  <a:lnTo>
                    <a:pt x="267915" y="218864"/>
                  </a:lnTo>
                  <a:lnTo>
                    <a:pt x="284679" y="212655"/>
                  </a:lnTo>
                  <a:lnTo>
                    <a:pt x="300201" y="209551"/>
                  </a:lnTo>
                  <a:lnTo>
                    <a:pt x="316965" y="207378"/>
                  </a:lnTo>
                  <a:lnTo>
                    <a:pt x="336834" y="209551"/>
                  </a:lnTo>
                  <a:lnTo>
                    <a:pt x="327520" y="198064"/>
                  </a:lnTo>
                  <a:lnTo>
                    <a:pt x="339007" y="194960"/>
                  </a:lnTo>
                  <a:lnTo>
                    <a:pt x="351425" y="189682"/>
                  </a:lnTo>
                  <a:lnTo>
                    <a:pt x="363842" y="184405"/>
                  </a:lnTo>
                  <a:lnTo>
                    <a:pt x="371293" y="178196"/>
                  </a:lnTo>
                  <a:lnTo>
                    <a:pt x="377502" y="178196"/>
                  </a:lnTo>
                  <a:lnTo>
                    <a:pt x="377502" y="175091"/>
                  </a:lnTo>
                  <a:lnTo>
                    <a:pt x="368189" y="175091"/>
                  </a:lnTo>
                  <a:lnTo>
                    <a:pt x="364153" y="177265"/>
                  </a:lnTo>
                  <a:lnTo>
                    <a:pt x="361048" y="178196"/>
                  </a:lnTo>
                  <a:lnTo>
                    <a:pt x="358875" y="178196"/>
                  </a:lnTo>
                  <a:lnTo>
                    <a:pt x="356702" y="178196"/>
                  </a:lnTo>
                  <a:lnTo>
                    <a:pt x="355771" y="178196"/>
                  </a:lnTo>
                  <a:lnTo>
                    <a:pt x="353598" y="177265"/>
                  </a:lnTo>
                  <a:lnTo>
                    <a:pt x="351425" y="175091"/>
                  </a:lnTo>
                  <a:lnTo>
                    <a:pt x="348320" y="175091"/>
                  </a:lnTo>
                  <a:lnTo>
                    <a:pt x="344284" y="178196"/>
                  </a:lnTo>
                  <a:lnTo>
                    <a:pt x="339007" y="184405"/>
                  </a:lnTo>
                  <a:lnTo>
                    <a:pt x="333729" y="189682"/>
                  </a:lnTo>
                  <a:lnTo>
                    <a:pt x="329693" y="194960"/>
                  </a:lnTo>
                  <a:lnTo>
                    <a:pt x="324416" y="198064"/>
                  </a:lnTo>
                  <a:lnTo>
                    <a:pt x="304547" y="204273"/>
                  </a:lnTo>
                  <a:lnTo>
                    <a:pt x="285610" y="204273"/>
                  </a:lnTo>
                  <a:lnTo>
                    <a:pt x="267915" y="199927"/>
                  </a:lnTo>
                  <a:lnTo>
                    <a:pt x="251151" y="192476"/>
                  </a:lnTo>
                  <a:lnTo>
                    <a:pt x="248978" y="192476"/>
                  </a:lnTo>
                  <a:lnTo>
                    <a:pt x="245873" y="194650"/>
                  </a:lnTo>
                  <a:lnTo>
                    <a:pt x="240595" y="196823"/>
                  </a:lnTo>
                  <a:lnTo>
                    <a:pt x="236560" y="197754"/>
                  </a:lnTo>
                  <a:lnTo>
                    <a:pt x="233455" y="199927"/>
                  </a:lnTo>
                  <a:lnTo>
                    <a:pt x="227246" y="202100"/>
                  </a:lnTo>
                  <a:lnTo>
                    <a:pt x="224142" y="192476"/>
                  </a:lnTo>
                  <a:lnTo>
                    <a:pt x="227246" y="191545"/>
                  </a:lnTo>
                  <a:lnTo>
                    <a:pt x="227246" y="191545"/>
                  </a:lnTo>
                  <a:lnTo>
                    <a:pt x="229419" y="189372"/>
                  </a:lnTo>
                  <a:lnTo>
                    <a:pt x="231593" y="185026"/>
                  </a:lnTo>
                  <a:lnTo>
                    <a:pt x="221037" y="185026"/>
                  </a:lnTo>
                  <a:lnTo>
                    <a:pt x="217002" y="187199"/>
                  </a:lnTo>
                  <a:lnTo>
                    <a:pt x="211724" y="189372"/>
                  </a:lnTo>
                  <a:lnTo>
                    <a:pt x="206446" y="189372"/>
                  </a:lnTo>
                  <a:lnTo>
                    <a:pt x="200238" y="189372"/>
                  </a:lnTo>
                  <a:lnTo>
                    <a:pt x="197133" y="177885"/>
                  </a:lnTo>
                  <a:lnTo>
                    <a:pt x="200238" y="176954"/>
                  </a:lnTo>
                  <a:lnTo>
                    <a:pt x="202411" y="176954"/>
                  </a:lnTo>
                  <a:lnTo>
                    <a:pt x="204584" y="176954"/>
                  </a:lnTo>
                  <a:lnTo>
                    <a:pt x="206757" y="174781"/>
                  </a:lnTo>
                  <a:lnTo>
                    <a:pt x="207688" y="174781"/>
                  </a:lnTo>
                  <a:lnTo>
                    <a:pt x="184715" y="177885"/>
                  </a:lnTo>
                  <a:lnTo>
                    <a:pt x="182542" y="172608"/>
                  </a:lnTo>
                  <a:lnTo>
                    <a:pt x="178506" y="169503"/>
                  </a:lnTo>
                  <a:lnTo>
                    <a:pt x="177575" y="167330"/>
                  </a:lnTo>
                  <a:lnTo>
                    <a:pt x="175402" y="162984"/>
                  </a:lnTo>
                  <a:lnTo>
                    <a:pt x="171366" y="157706"/>
                  </a:lnTo>
                  <a:lnTo>
                    <a:pt x="177575" y="155533"/>
                  </a:lnTo>
                  <a:lnTo>
                    <a:pt x="180679" y="155533"/>
                  </a:lnTo>
                  <a:lnTo>
                    <a:pt x="182853" y="155533"/>
                  </a:lnTo>
                  <a:lnTo>
                    <a:pt x="185026" y="155533"/>
                  </a:lnTo>
                  <a:lnTo>
                    <a:pt x="185026" y="155223"/>
                  </a:lnTo>
                  <a:lnTo>
                    <a:pt x="185957" y="153050"/>
                  </a:lnTo>
                  <a:lnTo>
                    <a:pt x="188130" y="148704"/>
                  </a:lnTo>
                  <a:lnTo>
                    <a:pt x="180679" y="147772"/>
                  </a:lnTo>
                  <a:lnTo>
                    <a:pt x="173229" y="145599"/>
                  </a:lnTo>
                  <a:lnTo>
                    <a:pt x="170124" y="141253"/>
                  </a:lnTo>
                  <a:lnTo>
                    <a:pt x="163915" y="138148"/>
                  </a:lnTo>
                  <a:lnTo>
                    <a:pt x="167951" y="138148"/>
                  </a:lnTo>
                  <a:lnTo>
                    <a:pt x="167951" y="132871"/>
                  </a:lnTo>
                  <a:lnTo>
                    <a:pt x="185647" y="135975"/>
                  </a:lnTo>
                  <a:lnTo>
                    <a:pt x="194960" y="133802"/>
                  </a:lnTo>
                  <a:lnTo>
                    <a:pt x="202411" y="130698"/>
                  </a:lnTo>
                  <a:lnTo>
                    <a:pt x="206446" y="125420"/>
                  </a:lnTo>
                  <a:lnTo>
                    <a:pt x="211724" y="117969"/>
                  </a:lnTo>
                  <a:lnTo>
                    <a:pt x="221037" y="113623"/>
                  </a:lnTo>
                  <a:lnTo>
                    <a:pt x="231593" y="110519"/>
                  </a:lnTo>
                  <a:lnTo>
                    <a:pt x="239043" y="113623"/>
                  </a:lnTo>
                  <a:lnTo>
                    <a:pt x="248357" y="117969"/>
                  </a:lnTo>
                  <a:lnTo>
                    <a:pt x="255807" y="118901"/>
                  </a:lnTo>
                  <a:lnTo>
                    <a:pt x="264189" y="117969"/>
                  </a:lnTo>
                  <a:lnTo>
                    <a:pt x="261085" y="115796"/>
                  </a:lnTo>
                  <a:lnTo>
                    <a:pt x="257049" y="113623"/>
                  </a:lnTo>
                  <a:lnTo>
                    <a:pt x="256118" y="113623"/>
                  </a:lnTo>
                  <a:lnTo>
                    <a:pt x="256118" y="111760"/>
                  </a:lnTo>
                  <a:lnTo>
                    <a:pt x="253945" y="110829"/>
                  </a:lnTo>
                  <a:lnTo>
                    <a:pt x="253945" y="106483"/>
                  </a:lnTo>
                  <a:lnTo>
                    <a:pt x="251772" y="101205"/>
                  </a:lnTo>
                  <a:lnTo>
                    <a:pt x="257049" y="99032"/>
                  </a:lnTo>
                  <a:lnTo>
                    <a:pt x="261085" y="96859"/>
                  </a:lnTo>
                  <a:lnTo>
                    <a:pt x="264189" y="96859"/>
                  </a:lnTo>
                  <a:lnTo>
                    <a:pt x="266363" y="95928"/>
                  </a:lnTo>
                  <a:lnTo>
                    <a:pt x="270398" y="93755"/>
                  </a:lnTo>
                  <a:lnTo>
                    <a:pt x="277849" y="93755"/>
                  </a:lnTo>
                  <a:lnTo>
                    <a:pt x="280953" y="95928"/>
                  </a:lnTo>
                  <a:lnTo>
                    <a:pt x="284989" y="99032"/>
                  </a:lnTo>
                  <a:lnTo>
                    <a:pt x="288094" y="101205"/>
                  </a:lnTo>
                  <a:lnTo>
                    <a:pt x="288094" y="96859"/>
                  </a:lnTo>
                  <a:lnTo>
                    <a:pt x="285921" y="95928"/>
                  </a:lnTo>
                  <a:lnTo>
                    <a:pt x="285921" y="93755"/>
                  </a:lnTo>
                  <a:lnTo>
                    <a:pt x="285921" y="93755"/>
                  </a:lnTo>
                  <a:lnTo>
                    <a:pt x="285921" y="91582"/>
                  </a:lnTo>
                  <a:lnTo>
                    <a:pt x="284989" y="88477"/>
                  </a:lnTo>
                  <a:lnTo>
                    <a:pt x="290267" y="86304"/>
                  </a:lnTo>
                  <a:lnTo>
                    <a:pt x="293371" y="84131"/>
                  </a:lnTo>
                  <a:lnTo>
                    <a:pt x="299580" y="81026"/>
                  </a:lnTo>
                  <a:lnTo>
                    <a:pt x="302685" y="76680"/>
                  </a:lnTo>
                  <a:lnTo>
                    <a:pt x="304858" y="76680"/>
                  </a:lnTo>
                  <a:lnTo>
                    <a:pt x="312308" y="76680"/>
                  </a:lnTo>
                  <a:lnTo>
                    <a:pt x="317586" y="78853"/>
                  </a:lnTo>
                  <a:lnTo>
                    <a:pt x="321622" y="83199"/>
                  </a:lnTo>
                  <a:lnTo>
                    <a:pt x="327831" y="83199"/>
                  </a:lnTo>
                  <a:lnTo>
                    <a:pt x="337144" y="81026"/>
                  </a:lnTo>
                  <a:lnTo>
                    <a:pt x="341180" y="68298"/>
                  </a:lnTo>
                  <a:lnTo>
                    <a:pt x="346458" y="66125"/>
                  </a:lnTo>
                  <a:lnTo>
                    <a:pt x="351735" y="66125"/>
                  </a:lnTo>
                  <a:lnTo>
                    <a:pt x="357013" y="66125"/>
                  </a:lnTo>
                  <a:lnTo>
                    <a:pt x="361048" y="68298"/>
                  </a:lnTo>
                  <a:lnTo>
                    <a:pt x="364153" y="68298"/>
                  </a:lnTo>
                  <a:lnTo>
                    <a:pt x="371604" y="56812"/>
                  </a:lnTo>
                  <a:lnTo>
                    <a:pt x="383090" y="54638"/>
                  </a:lnTo>
                  <a:lnTo>
                    <a:pt x="390541" y="58985"/>
                  </a:lnTo>
                  <a:lnTo>
                    <a:pt x="397992" y="62089"/>
                  </a:lnTo>
                  <a:lnTo>
                    <a:pt x="405442" y="64262"/>
                  </a:lnTo>
                  <a:lnTo>
                    <a:pt x="414756" y="61158"/>
                  </a:lnTo>
                  <a:lnTo>
                    <a:pt x="427173" y="53707"/>
                  </a:lnTo>
                  <a:lnTo>
                    <a:pt x="439281" y="47498"/>
                  </a:lnTo>
                  <a:lnTo>
                    <a:pt x="439281" y="47498"/>
                  </a:lnTo>
                  <a:lnTo>
                    <a:pt x="439281" y="47498"/>
                  </a:lnTo>
                  <a:close/>
                  <a:moveTo>
                    <a:pt x="2195472" y="44394"/>
                  </a:moveTo>
                  <a:lnTo>
                    <a:pt x="2202923" y="46567"/>
                  </a:lnTo>
                  <a:lnTo>
                    <a:pt x="2210374" y="49671"/>
                  </a:lnTo>
                  <a:lnTo>
                    <a:pt x="2213478" y="54018"/>
                  </a:lnTo>
                  <a:lnTo>
                    <a:pt x="2218756" y="57122"/>
                  </a:lnTo>
                  <a:lnTo>
                    <a:pt x="2224965" y="61468"/>
                  </a:lnTo>
                  <a:lnTo>
                    <a:pt x="2220929" y="72023"/>
                  </a:lnTo>
                  <a:lnTo>
                    <a:pt x="2198888" y="84752"/>
                  </a:lnTo>
                  <a:lnTo>
                    <a:pt x="2182123" y="99653"/>
                  </a:lnTo>
                  <a:lnTo>
                    <a:pt x="2167532" y="118590"/>
                  </a:lnTo>
                  <a:lnTo>
                    <a:pt x="2164428" y="118590"/>
                  </a:lnTo>
                  <a:lnTo>
                    <a:pt x="2164428" y="114244"/>
                  </a:lnTo>
                  <a:lnTo>
                    <a:pt x="2159150" y="111140"/>
                  </a:lnTo>
                  <a:lnTo>
                    <a:pt x="2155115" y="106793"/>
                  </a:lnTo>
                  <a:lnTo>
                    <a:pt x="2152942" y="103689"/>
                  </a:lnTo>
                  <a:lnTo>
                    <a:pt x="2149837" y="99343"/>
                  </a:lnTo>
                  <a:lnTo>
                    <a:pt x="2147664" y="94065"/>
                  </a:lnTo>
                  <a:lnTo>
                    <a:pt x="2151700" y="86614"/>
                  </a:lnTo>
                  <a:lnTo>
                    <a:pt x="2152631" y="81337"/>
                  </a:lnTo>
                  <a:lnTo>
                    <a:pt x="2154804" y="71713"/>
                  </a:lnTo>
                  <a:lnTo>
                    <a:pt x="2127795" y="71713"/>
                  </a:lnTo>
                  <a:lnTo>
                    <a:pt x="2127795" y="64262"/>
                  </a:lnTo>
                  <a:lnTo>
                    <a:pt x="2142386" y="58985"/>
                  </a:lnTo>
                  <a:lnTo>
                    <a:pt x="2156977" y="54638"/>
                  </a:lnTo>
                  <a:lnTo>
                    <a:pt x="2174673" y="51534"/>
                  </a:lnTo>
                  <a:lnTo>
                    <a:pt x="2176846" y="56812"/>
                  </a:lnTo>
                  <a:lnTo>
                    <a:pt x="2179019" y="58985"/>
                  </a:lnTo>
                  <a:lnTo>
                    <a:pt x="2179019" y="61158"/>
                  </a:lnTo>
                  <a:lnTo>
                    <a:pt x="2181192" y="61158"/>
                  </a:lnTo>
                  <a:lnTo>
                    <a:pt x="2181192" y="62089"/>
                  </a:lnTo>
                  <a:lnTo>
                    <a:pt x="2184297" y="64262"/>
                  </a:lnTo>
                  <a:lnTo>
                    <a:pt x="2186470" y="58985"/>
                  </a:lnTo>
                  <a:lnTo>
                    <a:pt x="2188643" y="54638"/>
                  </a:lnTo>
                  <a:lnTo>
                    <a:pt x="2189574" y="51534"/>
                  </a:lnTo>
                  <a:lnTo>
                    <a:pt x="2193610" y="47188"/>
                  </a:lnTo>
                  <a:lnTo>
                    <a:pt x="2195472" y="44394"/>
                  </a:lnTo>
                  <a:lnTo>
                    <a:pt x="2195472" y="44394"/>
                  </a:lnTo>
                  <a:lnTo>
                    <a:pt x="2195472" y="44394"/>
                  </a:lnTo>
                  <a:close/>
                  <a:moveTo>
                    <a:pt x="2240487" y="24215"/>
                  </a:moveTo>
                  <a:lnTo>
                    <a:pt x="2244523" y="25146"/>
                  </a:lnTo>
                  <a:lnTo>
                    <a:pt x="2245454" y="25146"/>
                  </a:lnTo>
                  <a:lnTo>
                    <a:pt x="2247628" y="27319"/>
                  </a:lnTo>
                  <a:lnTo>
                    <a:pt x="2247628" y="27319"/>
                  </a:lnTo>
                  <a:lnTo>
                    <a:pt x="2249800" y="29492"/>
                  </a:lnTo>
                  <a:lnTo>
                    <a:pt x="2251974" y="32597"/>
                  </a:lnTo>
                  <a:lnTo>
                    <a:pt x="2255078" y="38806"/>
                  </a:lnTo>
                  <a:lnTo>
                    <a:pt x="2259114" y="44083"/>
                  </a:lnTo>
                  <a:lnTo>
                    <a:pt x="2260045" y="51534"/>
                  </a:lnTo>
                  <a:lnTo>
                    <a:pt x="2251663" y="51534"/>
                  </a:lnTo>
                  <a:lnTo>
                    <a:pt x="2251663" y="47188"/>
                  </a:lnTo>
                  <a:lnTo>
                    <a:pt x="2247628" y="44083"/>
                  </a:lnTo>
                  <a:lnTo>
                    <a:pt x="2244523" y="39737"/>
                  </a:lnTo>
                  <a:lnTo>
                    <a:pt x="2242350" y="36633"/>
                  </a:lnTo>
                  <a:lnTo>
                    <a:pt x="2240177" y="31355"/>
                  </a:lnTo>
                  <a:lnTo>
                    <a:pt x="2240177" y="24215"/>
                  </a:lnTo>
                  <a:lnTo>
                    <a:pt x="2240487" y="24215"/>
                  </a:lnTo>
                  <a:lnTo>
                    <a:pt x="2240487" y="24215"/>
                  </a:lnTo>
                  <a:close/>
                  <a:moveTo>
                    <a:pt x="984113" y="20179"/>
                  </a:moveTo>
                  <a:lnTo>
                    <a:pt x="1009259" y="20179"/>
                  </a:lnTo>
                  <a:lnTo>
                    <a:pt x="1035337" y="24525"/>
                  </a:lnTo>
                  <a:lnTo>
                    <a:pt x="1058310" y="27630"/>
                  </a:lnTo>
                  <a:lnTo>
                    <a:pt x="1079110" y="32907"/>
                  </a:lnTo>
                  <a:lnTo>
                    <a:pt x="1109223" y="27630"/>
                  </a:lnTo>
                  <a:lnTo>
                    <a:pt x="1113259" y="31976"/>
                  </a:lnTo>
                  <a:lnTo>
                    <a:pt x="1116363" y="32907"/>
                  </a:lnTo>
                  <a:lnTo>
                    <a:pt x="1120399" y="39116"/>
                  </a:lnTo>
                  <a:lnTo>
                    <a:pt x="1122572" y="42221"/>
                  </a:lnTo>
                  <a:lnTo>
                    <a:pt x="1125676" y="44394"/>
                  </a:lnTo>
                  <a:lnTo>
                    <a:pt x="1143372" y="51844"/>
                  </a:lnTo>
                  <a:lnTo>
                    <a:pt x="1164172" y="57122"/>
                  </a:lnTo>
                  <a:lnTo>
                    <a:pt x="1181867" y="61468"/>
                  </a:lnTo>
                  <a:lnTo>
                    <a:pt x="1181867" y="68919"/>
                  </a:lnTo>
                  <a:lnTo>
                    <a:pt x="1152685" y="68919"/>
                  </a:lnTo>
                  <a:lnTo>
                    <a:pt x="1140267" y="62710"/>
                  </a:lnTo>
                  <a:lnTo>
                    <a:pt x="1125676" y="62710"/>
                  </a:lnTo>
                  <a:lnTo>
                    <a:pt x="1108912" y="64883"/>
                  </a:lnTo>
                  <a:lnTo>
                    <a:pt x="1093390" y="69229"/>
                  </a:lnTo>
                  <a:lnTo>
                    <a:pt x="1093390" y="77611"/>
                  </a:lnTo>
                  <a:lnTo>
                    <a:pt x="1113259" y="77611"/>
                  </a:lnTo>
                  <a:lnTo>
                    <a:pt x="1127850" y="74507"/>
                  </a:lnTo>
                  <a:lnTo>
                    <a:pt x="1145545" y="72334"/>
                  </a:lnTo>
                  <a:lnTo>
                    <a:pt x="1167587" y="72334"/>
                  </a:lnTo>
                  <a:lnTo>
                    <a:pt x="1189628" y="72334"/>
                  </a:lnTo>
                  <a:lnTo>
                    <a:pt x="1206392" y="72334"/>
                  </a:lnTo>
                  <a:lnTo>
                    <a:pt x="1220983" y="87235"/>
                  </a:lnTo>
                  <a:lnTo>
                    <a:pt x="1238679" y="97790"/>
                  </a:lnTo>
                  <a:lnTo>
                    <a:pt x="1233401" y="109277"/>
                  </a:lnTo>
                  <a:lnTo>
                    <a:pt x="1222846" y="116728"/>
                  </a:lnTo>
                  <a:lnTo>
                    <a:pt x="1213533" y="122005"/>
                  </a:lnTo>
                  <a:lnTo>
                    <a:pt x="1201115" y="126351"/>
                  </a:lnTo>
                  <a:lnTo>
                    <a:pt x="1182178" y="126351"/>
                  </a:lnTo>
                  <a:lnTo>
                    <a:pt x="1165413" y="131629"/>
                  </a:lnTo>
                  <a:lnTo>
                    <a:pt x="1147718" y="131629"/>
                  </a:lnTo>
                  <a:lnTo>
                    <a:pt x="1127850" y="129456"/>
                  </a:lnTo>
                  <a:lnTo>
                    <a:pt x="1108912" y="127283"/>
                  </a:lnTo>
                  <a:lnTo>
                    <a:pt x="1091527" y="127283"/>
                  </a:lnTo>
                  <a:lnTo>
                    <a:pt x="1076936" y="131629"/>
                  </a:lnTo>
                  <a:lnTo>
                    <a:pt x="1065450" y="142184"/>
                  </a:lnTo>
                  <a:lnTo>
                    <a:pt x="1109223" y="142184"/>
                  </a:lnTo>
                  <a:lnTo>
                    <a:pt x="1122882" y="139080"/>
                  </a:lnTo>
                  <a:lnTo>
                    <a:pt x="1138405" y="136907"/>
                  </a:lnTo>
                  <a:lnTo>
                    <a:pt x="1157342" y="139080"/>
                  </a:lnTo>
                  <a:lnTo>
                    <a:pt x="1169760" y="142184"/>
                  </a:lnTo>
                  <a:lnTo>
                    <a:pt x="1172864" y="155844"/>
                  </a:lnTo>
                  <a:lnTo>
                    <a:pt x="1179073" y="153671"/>
                  </a:lnTo>
                  <a:lnTo>
                    <a:pt x="1187455" y="148393"/>
                  </a:lnTo>
                  <a:lnTo>
                    <a:pt x="1198942" y="144047"/>
                  </a:lnTo>
                  <a:lnTo>
                    <a:pt x="1209497" y="141874"/>
                  </a:lnTo>
                  <a:lnTo>
                    <a:pt x="1211670" y="148083"/>
                  </a:lnTo>
                  <a:lnTo>
                    <a:pt x="1213843" y="151187"/>
                  </a:lnTo>
                  <a:lnTo>
                    <a:pt x="1216016" y="153360"/>
                  </a:lnTo>
                  <a:lnTo>
                    <a:pt x="1219121" y="155533"/>
                  </a:lnTo>
                  <a:lnTo>
                    <a:pt x="1223156" y="158638"/>
                  </a:lnTo>
                  <a:lnTo>
                    <a:pt x="1206392" y="189993"/>
                  </a:lnTo>
                  <a:lnTo>
                    <a:pt x="1213843" y="189993"/>
                  </a:lnTo>
                  <a:lnTo>
                    <a:pt x="1226261" y="182542"/>
                  </a:lnTo>
                  <a:lnTo>
                    <a:pt x="1243025" y="172918"/>
                  </a:lnTo>
                  <a:lnTo>
                    <a:pt x="1262893" y="165468"/>
                  </a:lnTo>
                  <a:lnTo>
                    <a:pt x="1284935" y="158017"/>
                  </a:lnTo>
                  <a:lnTo>
                    <a:pt x="1308839" y="152739"/>
                  </a:lnTo>
                  <a:lnTo>
                    <a:pt x="1329639" y="152739"/>
                  </a:lnTo>
                  <a:lnTo>
                    <a:pt x="1350439" y="154912"/>
                  </a:lnTo>
                  <a:lnTo>
                    <a:pt x="1365030" y="163294"/>
                  </a:lnTo>
                  <a:lnTo>
                    <a:pt x="1373412" y="178196"/>
                  </a:lnTo>
                  <a:lnTo>
                    <a:pt x="1379621" y="178196"/>
                  </a:lnTo>
                  <a:lnTo>
                    <a:pt x="1379621" y="180369"/>
                  </a:lnTo>
                  <a:lnTo>
                    <a:pt x="1379621" y="180369"/>
                  </a:lnTo>
                  <a:lnTo>
                    <a:pt x="1377448" y="182542"/>
                  </a:lnTo>
                  <a:lnTo>
                    <a:pt x="1375275" y="182542"/>
                  </a:lnTo>
                  <a:lnTo>
                    <a:pt x="1375275" y="182542"/>
                  </a:lnTo>
                  <a:lnTo>
                    <a:pt x="1373102" y="182542"/>
                  </a:lnTo>
                  <a:lnTo>
                    <a:pt x="1369997" y="185647"/>
                  </a:lnTo>
                  <a:lnTo>
                    <a:pt x="1364720" y="187820"/>
                  </a:lnTo>
                  <a:lnTo>
                    <a:pt x="1358511" y="189993"/>
                  </a:lnTo>
                  <a:lnTo>
                    <a:pt x="1351060" y="192166"/>
                  </a:lnTo>
                  <a:lnTo>
                    <a:pt x="1345783" y="193097"/>
                  </a:lnTo>
                  <a:lnTo>
                    <a:pt x="1333365" y="213276"/>
                  </a:lnTo>
                  <a:lnTo>
                    <a:pt x="1309460" y="228178"/>
                  </a:lnTo>
                  <a:lnTo>
                    <a:pt x="1282452" y="237801"/>
                  </a:lnTo>
                  <a:lnTo>
                    <a:pt x="1250165" y="243079"/>
                  </a:lnTo>
                  <a:lnTo>
                    <a:pt x="1250165" y="249288"/>
                  </a:lnTo>
                  <a:lnTo>
                    <a:pt x="1250165" y="252392"/>
                  </a:lnTo>
                  <a:lnTo>
                    <a:pt x="1250165" y="254566"/>
                  </a:lnTo>
                  <a:lnTo>
                    <a:pt x="1247992" y="256739"/>
                  </a:lnTo>
                  <a:lnTo>
                    <a:pt x="1250165" y="257670"/>
                  </a:lnTo>
                  <a:lnTo>
                    <a:pt x="1250165" y="259843"/>
                  </a:lnTo>
                  <a:lnTo>
                    <a:pt x="1253270" y="264189"/>
                  </a:lnTo>
                  <a:lnTo>
                    <a:pt x="1258547" y="267294"/>
                  </a:lnTo>
                  <a:lnTo>
                    <a:pt x="1262583" y="269467"/>
                  </a:lnTo>
                  <a:lnTo>
                    <a:pt x="1265687" y="272571"/>
                  </a:lnTo>
                  <a:lnTo>
                    <a:pt x="1269723" y="274745"/>
                  </a:lnTo>
                  <a:lnTo>
                    <a:pt x="1272828" y="280022"/>
                  </a:lnTo>
                  <a:lnTo>
                    <a:pt x="1269723" y="287473"/>
                  </a:lnTo>
                  <a:lnTo>
                    <a:pt x="1265687" y="304237"/>
                  </a:lnTo>
                  <a:lnTo>
                    <a:pt x="1262583" y="324416"/>
                  </a:lnTo>
                  <a:lnTo>
                    <a:pt x="1258547" y="344595"/>
                  </a:lnTo>
                  <a:lnTo>
                    <a:pt x="1258547" y="361359"/>
                  </a:lnTo>
                  <a:lnTo>
                    <a:pt x="1262583" y="359186"/>
                  </a:lnTo>
                  <a:lnTo>
                    <a:pt x="1265687" y="359186"/>
                  </a:lnTo>
                  <a:lnTo>
                    <a:pt x="1267861" y="359186"/>
                  </a:lnTo>
                  <a:lnTo>
                    <a:pt x="1271896" y="359186"/>
                  </a:lnTo>
                  <a:lnTo>
                    <a:pt x="1272828" y="359186"/>
                  </a:lnTo>
                  <a:lnTo>
                    <a:pt x="1279037" y="361359"/>
                  </a:lnTo>
                  <a:lnTo>
                    <a:pt x="1276864" y="366636"/>
                  </a:lnTo>
                  <a:lnTo>
                    <a:pt x="1276864" y="368810"/>
                  </a:lnTo>
                  <a:lnTo>
                    <a:pt x="1276864" y="373156"/>
                  </a:lnTo>
                  <a:lnTo>
                    <a:pt x="1276864" y="374087"/>
                  </a:lnTo>
                  <a:lnTo>
                    <a:pt x="1276864" y="378433"/>
                  </a:lnTo>
                  <a:lnTo>
                    <a:pt x="1279037" y="385884"/>
                  </a:lnTo>
                  <a:lnTo>
                    <a:pt x="1272828" y="385884"/>
                  </a:lnTo>
                  <a:lnTo>
                    <a:pt x="1272828" y="388989"/>
                  </a:lnTo>
                  <a:lnTo>
                    <a:pt x="1269723" y="388057"/>
                  </a:lnTo>
                  <a:lnTo>
                    <a:pt x="1265687" y="383711"/>
                  </a:lnTo>
                  <a:lnTo>
                    <a:pt x="1264756" y="381538"/>
                  </a:lnTo>
                  <a:lnTo>
                    <a:pt x="1260720" y="380607"/>
                  </a:lnTo>
                  <a:lnTo>
                    <a:pt x="1257616" y="378433"/>
                  </a:lnTo>
                  <a:lnTo>
                    <a:pt x="1250165" y="378433"/>
                  </a:lnTo>
                  <a:lnTo>
                    <a:pt x="1246129" y="380607"/>
                  </a:lnTo>
                  <a:lnTo>
                    <a:pt x="1243025" y="381538"/>
                  </a:lnTo>
                  <a:lnTo>
                    <a:pt x="1238989" y="383711"/>
                  </a:lnTo>
                  <a:lnTo>
                    <a:pt x="1236816" y="385884"/>
                  </a:lnTo>
                  <a:lnTo>
                    <a:pt x="1233711" y="388057"/>
                  </a:lnTo>
                  <a:lnTo>
                    <a:pt x="1231538" y="391162"/>
                  </a:lnTo>
                  <a:lnTo>
                    <a:pt x="1229365" y="398612"/>
                  </a:lnTo>
                  <a:lnTo>
                    <a:pt x="1253270" y="406063"/>
                  </a:lnTo>
                  <a:lnTo>
                    <a:pt x="1258547" y="438660"/>
                  </a:lnTo>
                  <a:lnTo>
                    <a:pt x="1253270" y="438660"/>
                  </a:lnTo>
                  <a:lnTo>
                    <a:pt x="1250165" y="438660"/>
                  </a:lnTo>
                  <a:lnTo>
                    <a:pt x="1246129" y="440833"/>
                  </a:lnTo>
                  <a:lnTo>
                    <a:pt x="1243025" y="443006"/>
                  </a:lnTo>
                  <a:lnTo>
                    <a:pt x="1243025" y="450457"/>
                  </a:lnTo>
                  <a:lnTo>
                    <a:pt x="1251407" y="455734"/>
                  </a:lnTo>
                  <a:lnTo>
                    <a:pt x="1257616" y="463185"/>
                  </a:lnTo>
                  <a:lnTo>
                    <a:pt x="1260720" y="472809"/>
                  </a:lnTo>
                  <a:lnTo>
                    <a:pt x="1262893" y="487710"/>
                  </a:lnTo>
                  <a:lnTo>
                    <a:pt x="1253580" y="487710"/>
                  </a:lnTo>
                  <a:lnTo>
                    <a:pt x="1251407" y="487710"/>
                  </a:lnTo>
                  <a:lnTo>
                    <a:pt x="1246129" y="485537"/>
                  </a:lnTo>
                  <a:lnTo>
                    <a:pt x="1243025" y="487710"/>
                  </a:lnTo>
                  <a:lnTo>
                    <a:pt x="1236816" y="487710"/>
                  </a:lnTo>
                  <a:lnTo>
                    <a:pt x="1233711" y="490815"/>
                  </a:lnTo>
                  <a:lnTo>
                    <a:pt x="1229676" y="495161"/>
                  </a:lnTo>
                  <a:lnTo>
                    <a:pt x="1235885" y="498266"/>
                  </a:lnTo>
                  <a:lnTo>
                    <a:pt x="1238989" y="500439"/>
                  </a:lnTo>
                  <a:lnTo>
                    <a:pt x="1241162" y="502612"/>
                  </a:lnTo>
                  <a:lnTo>
                    <a:pt x="1243335" y="503543"/>
                  </a:lnTo>
                  <a:lnTo>
                    <a:pt x="1244267" y="509752"/>
                  </a:lnTo>
                  <a:lnTo>
                    <a:pt x="1246440" y="515030"/>
                  </a:lnTo>
                  <a:lnTo>
                    <a:pt x="1244267" y="517203"/>
                  </a:lnTo>
                  <a:lnTo>
                    <a:pt x="1244267" y="518134"/>
                  </a:lnTo>
                  <a:lnTo>
                    <a:pt x="1244267" y="518134"/>
                  </a:lnTo>
                  <a:lnTo>
                    <a:pt x="1243335" y="520307"/>
                  </a:lnTo>
                  <a:lnTo>
                    <a:pt x="1243335" y="524653"/>
                  </a:lnTo>
                  <a:lnTo>
                    <a:pt x="1228124" y="524653"/>
                  </a:lnTo>
                  <a:lnTo>
                    <a:pt x="1213533" y="527758"/>
                  </a:lnTo>
                  <a:lnTo>
                    <a:pt x="1202046" y="532104"/>
                  </a:lnTo>
                  <a:lnTo>
                    <a:pt x="1206082" y="532104"/>
                  </a:lnTo>
                  <a:lnTo>
                    <a:pt x="1211359" y="535209"/>
                  </a:lnTo>
                  <a:lnTo>
                    <a:pt x="1215395" y="537382"/>
                  </a:lnTo>
                  <a:lnTo>
                    <a:pt x="1218500" y="537382"/>
                  </a:lnTo>
                  <a:lnTo>
                    <a:pt x="1222536" y="539555"/>
                  </a:lnTo>
                  <a:lnTo>
                    <a:pt x="1225640" y="542659"/>
                  </a:lnTo>
                  <a:lnTo>
                    <a:pt x="1228744" y="547937"/>
                  </a:lnTo>
                  <a:lnTo>
                    <a:pt x="1222536" y="557561"/>
                  </a:lnTo>
                  <a:lnTo>
                    <a:pt x="1218500" y="569047"/>
                  </a:lnTo>
                  <a:lnTo>
                    <a:pt x="1213222" y="581775"/>
                  </a:lnTo>
                  <a:lnTo>
                    <a:pt x="1211049" y="576498"/>
                  </a:lnTo>
                  <a:lnTo>
                    <a:pt x="1207945" y="572152"/>
                  </a:lnTo>
                  <a:lnTo>
                    <a:pt x="1205771" y="569979"/>
                  </a:lnTo>
                  <a:lnTo>
                    <a:pt x="1201736" y="569979"/>
                  </a:lnTo>
                  <a:lnTo>
                    <a:pt x="1196458" y="569047"/>
                  </a:lnTo>
                  <a:lnTo>
                    <a:pt x="1189007" y="569047"/>
                  </a:lnTo>
                  <a:lnTo>
                    <a:pt x="1189007" y="572152"/>
                  </a:lnTo>
                  <a:lnTo>
                    <a:pt x="1193043" y="572152"/>
                  </a:lnTo>
                  <a:lnTo>
                    <a:pt x="1205461" y="584880"/>
                  </a:lnTo>
                  <a:lnTo>
                    <a:pt x="1216016" y="599781"/>
                  </a:lnTo>
                  <a:lnTo>
                    <a:pt x="1222225" y="618719"/>
                  </a:lnTo>
                  <a:lnTo>
                    <a:pt x="1225329" y="640760"/>
                  </a:lnTo>
                  <a:lnTo>
                    <a:pt x="1222225" y="640760"/>
                  </a:lnTo>
                  <a:lnTo>
                    <a:pt x="1222225" y="646038"/>
                  </a:lnTo>
                  <a:lnTo>
                    <a:pt x="1193043" y="649142"/>
                  </a:lnTo>
                  <a:lnTo>
                    <a:pt x="1193043" y="628963"/>
                  </a:lnTo>
                  <a:lnTo>
                    <a:pt x="1189007" y="625859"/>
                  </a:lnTo>
                  <a:lnTo>
                    <a:pt x="1185903" y="623686"/>
                  </a:lnTo>
                  <a:lnTo>
                    <a:pt x="1183730" y="621513"/>
                  </a:lnTo>
                  <a:lnTo>
                    <a:pt x="1178452" y="618408"/>
                  </a:lnTo>
                  <a:lnTo>
                    <a:pt x="1172243" y="616235"/>
                  </a:lnTo>
                  <a:lnTo>
                    <a:pt x="1163861" y="621513"/>
                  </a:lnTo>
                  <a:lnTo>
                    <a:pt x="1152375" y="625859"/>
                  </a:lnTo>
                  <a:lnTo>
                    <a:pt x="1139957" y="626790"/>
                  </a:lnTo>
                  <a:lnTo>
                    <a:pt x="1128470" y="631136"/>
                  </a:lnTo>
                  <a:lnTo>
                    <a:pt x="1122262" y="636414"/>
                  </a:lnTo>
                  <a:lnTo>
                    <a:pt x="1128470" y="636414"/>
                  </a:lnTo>
                  <a:lnTo>
                    <a:pt x="1137784" y="636414"/>
                  </a:lnTo>
                  <a:lnTo>
                    <a:pt x="1152375" y="634241"/>
                  </a:lnTo>
                  <a:lnTo>
                    <a:pt x="1169139" y="633309"/>
                  </a:lnTo>
                  <a:lnTo>
                    <a:pt x="1169139" y="640760"/>
                  </a:lnTo>
                  <a:lnTo>
                    <a:pt x="1132506" y="653488"/>
                  </a:lnTo>
                  <a:lnTo>
                    <a:pt x="1132506" y="656593"/>
                  </a:lnTo>
                  <a:lnTo>
                    <a:pt x="1141820" y="656593"/>
                  </a:lnTo>
                  <a:lnTo>
                    <a:pt x="1147097" y="655662"/>
                  </a:lnTo>
                  <a:lnTo>
                    <a:pt x="1154548" y="653488"/>
                  </a:lnTo>
                  <a:lnTo>
                    <a:pt x="1161999" y="651315"/>
                  </a:lnTo>
                  <a:lnTo>
                    <a:pt x="1169449" y="649142"/>
                  </a:lnTo>
                  <a:lnTo>
                    <a:pt x="1171622" y="658766"/>
                  </a:lnTo>
                  <a:lnTo>
                    <a:pt x="1179073" y="663112"/>
                  </a:lnTo>
                  <a:lnTo>
                    <a:pt x="1186524" y="664044"/>
                  </a:lnTo>
                  <a:lnTo>
                    <a:pt x="1198942" y="663112"/>
                  </a:lnTo>
                  <a:lnTo>
                    <a:pt x="1213533" y="663112"/>
                  </a:lnTo>
                  <a:lnTo>
                    <a:pt x="1213533" y="666217"/>
                  </a:lnTo>
                  <a:lnTo>
                    <a:pt x="1209497" y="666217"/>
                  </a:lnTo>
                  <a:lnTo>
                    <a:pt x="1189628" y="685154"/>
                  </a:lnTo>
                  <a:lnTo>
                    <a:pt x="1167587" y="703160"/>
                  </a:lnTo>
                  <a:lnTo>
                    <a:pt x="1145545" y="718061"/>
                  </a:lnTo>
                  <a:lnTo>
                    <a:pt x="1120399" y="730789"/>
                  </a:lnTo>
                  <a:lnTo>
                    <a:pt x="1093390" y="736067"/>
                  </a:lnTo>
                  <a:lnTo>
                    <a:pt x="1062035" y="735136"/>
                  </a:lnTo>
                  <a:lnTo>
                    <a:pt x="1062035" y="740413"/>
                  </a:lnTo>
                  <a:lnTo>
                    <a:pt x="1062035" y="745691"/>
                  </a:lnTo>
                  <a:lnTo>
                    <a:pt x="1059862" y="750037"/>
                  </a:lnTo>
                  <a:lnTo>
                    <a:pt x="1057689" y="750968"/>
                  </a:lnTo>
                  <a:lnTo>
                    <a:pt x="1056757" y="750968"/>
                  </a:lnTo>
                  <a:lnTo>
                    <a:pt x="1054584" y="753142"/>
                  </a:lnTo>
                  <a:lnTo>
                    <a:pt x="1050548" y="755315"/>
                  </a:lnTo>
                  <a:lnTo>
                    <a:pt x="1047444" y="757488"/>
                  </a:lnTo>
                  <a:lnTo>
                    <a:pt x="1045271" y="758419"/>
                  </a:lnTo>
                  <a:lnTo>
                    <a:pt x="1042166" y="762765"/>
                  </a:lnTo>
                  <a:lnTo>
                    <a:pt x="1038131" y="773321"/>
                  </a:lnTo>
                  <a:lnTo>
                    <a:pt x="1035957" y="786980"/>
                  </a:lnTo>
                  <a:lnTo>
                    <a:pt x="1032853" y="795362"/>
                  </a:lnTo>
                  <a:lnTo>
                    <a:pt x="1023540" y="804986"/>
                  </a:lnTo>
                  <a:lnTo>
                    <a:pt x="1008017" y="815541"/>
                  </a:lnTo>
                  <a:lnTo>
                    <a:pt x="987218" y="825165"/>
                  </a:lnTo>
                  <a:lnTo>
                    <a:pt x="969522" y="832616"/>
                  </a:lnTo>
                  <a:lnTo>
                    <a:pt x="952758" y="836962"/>
                  </a:lnTo>
                  <a:lnTo>
                    <a:pt x="952758" y="832616"/>
                  </a:lnTo>
                  <a:lnTo>
                    <a:pt x="952758" y="829511"/>
                  </a:lnTo>
                  <a:lnTo>
                    <a:pt x="950585" y="829511"/>
                  </a:lnTo>
                  <a:lnTo>
                    <a:pt x="950585" y="827338"/>
                  </a:lnTo>
                  <a:lnTo>
                    <a:pt x="949654" y="825165"/>
                  </a:lnTo>
                  <a:lnTo>
                    <a:pt x="947480" y="840066"/>
                  </a:lnTo>
                  <a:lnTo>
                    <a:pt x="942203" y="852795"/>
                  </a:lnTo>
                  <a:lnTo>
                    <a:pt x="938167" y="864281"/>
                  </a:lnTo>
                  <a:lnTo>
                    <a:pt x="932890" y="874836"/>
                  </a:lnTo>
                  <a:lnTo>
                    <a:pt x="928854" y="889738"/>
                  </a:lnTo>
                  <a:lnTo>
                    <a:pt x="932890" y="891911"/>
                  </a:lnTo>
                  <a:lnTo>
                    <a:pt x="932890" y="894084"/>
                  </a:lnTo>
                  <a:lnTo>
                    <a:pt x="935063" y="894084"/>
                  </a:lnTo>
                  <a:lnTo>
                    <a:pt x="935063" y="894084"/>
                  </a:lnTo>
                  <a:lnTo>
                    <a:pt x="935063" y="896257"/>
                  </a:lnTo>
                  <a:lnTo>
                    <a:pt x="932890" y="897188"/>
                  </a:lnTo>
                  <a:lnTo>
                    <a:pt x="928854" y="901535"/>
                  </a:lnTo>
                  <a:lnTo>
                    <a:pt x="925749" y="903708"/>
                  </a:lnTo>
                  <a:lnTo>
                    <a:pt x="922645" y="906812"/>
                  </a:lnTo>
                  <a:lnTo>
                    <a:pt x="918609" y="908985"/>
                  </a:lnTo>
                  <a:lnTo>
                    <a:pt x="916436" y="912090"/>
                  </a:lnTo>
                  <a:lnTo>
                    <a:pt x="913331" y="917367"/>
                  </a:lnTo>
                  <a:lnTo>
                    <a:pt x="905881" y="938478"/>
                  </a:lnTo>
                  <a:lnTo>
                    <a:pt x="900603" y="960519"/>
                  </a:lnTo>
                  <a:lnTo>
                    <a:pt x="898430" y="985976"/>
                  </a:lnTo>
                  <a:lnTo>
                    <a:pt x="894394" y="1010191"/>
                  </a:lnTo>
                  <a:lnTo>
                    <a:pt x="889117" y="1032232"/>
                  </a:lnTo>
                  <a:lnTo>
                    <a:pt x="886012" y="1030059"/>
                  </a:lnTo>
                  <a:lnTo>
                    <a:pt x="886012" y="1030059"/>
                  </a:lnTo>
                  <a:lnTo>
                    <a:pt x="883839" y="1030059"/>
                  </a:lnTo>
                  <a:lnTo>
                    <a:pt x="883839" y="1027886"/>
                  </a:lnTo>
                  <a:lnTo>
                    <a:pt x="881666" y="1027886"/>
                  </a:lnTo>
                  <a:lnTo>
                    <a:pt x="876388" y="1024782"/>
                  </a:lnTo>
                  <a:lnTo>
                    <a:pt x="867075" y="1017331"/>
                  </a:lnTo>
                  <a:lnTo>
                    <a:pt x="852484" y="1005844"/>
                  </a:lnTo>
                  <a:lnTo>
                    <a:pt x="835720" y="996221"/>
                  </a:lnTo>
                  <a:lnTo>
                    <a:pt x="820198" y="985665"/>
                  </a:lnTo>
                  <a:lnTo>
                    <a:pt x="807780" y="976042"/>
                  </a:lnTo>
                  <a:lnTo>
                    <a:pt x="796294" y="970764"/>
                  </a:lnTo>
                  <a:lnTo>
                    <a:pt x="793189" y="968591"/>
                  </a:lnTo>
                  <a:lnTo>
                    <a:pt x="789153" y="928543"/>
                  </a:lnTo>
                  <a:lnTo>
                    <a:pt x="786980" y="924197"/>
                  </a:lnTo>
                  <a:lnTo>
                    <a:pt x="781703" y="921093"/>
                  </a:lnTo>
                  <a:lnTo>
                    <a:pt x="778598" y="918920"/>
                  </a:lnTo>
                  <a:lnTo>
                    <a:pt x="772389" y="914573"/>
                  </a:lnTo>
                  <a:lnTo>
                    <a:pt x="769285" y="911469"/>
                  </a:lnTo>
                  <a:lnTo>
                    <a:pt x="772389" y="909296"/>
                  </a:lnTo>
                  <a:lnTo>
                    <a:pt x="772389" y="907123"/>
                  </a:lnTo>
                  <a:lnTo>
                    <a:pt x="774562" y="906191"/>
                  </a:lnTo>
                  <a:lnTo>
                    <a:pt x="774562" y="906191"/>
                  </a:lnTo>
                  <a:lnTo>
                    <a:pt x="776735" y="901845"/>
                  </a:lnTo>
                  <a:lnTo>
                    <a:pt x="778908" y="898741"/>
                  </a:lnTo>
                  <a:lnTo>
                    <a:pt x="769595" y="898741"/>
                  </a:lnTo>
                  <a:lnTo>
                    <a:pt x="764317" y="898741"/>
                  </a:lnTo>
                  <a:lnTo>
                    <a:pt x="760282" y="898741"/>
                  </a:lnTo>
                  <a:lnTo>
                    <a:pt x="758109" y="896567"/>
                  </a:lnTo>
                  <a:lnTo>
                    <a:pt x="757177" y="893463"/>
                  </a:lnTo>
                  <a:lnTo>
                    <a:pt x="753141" y="887254"/>
                  </a:lnTo>
                  <a:lnTo>
                    <a:pt x="750968" y="884150"/>
                  </a:lnTo>
                  <a:lnTo>
                    <a:pt x="750968" y="879803"/>
                  </a:lnTo>
                  <a:lnTo>
                    <a:pt x="750968" y="878872"/>
                  </a:lnTo>
                  <a:lnTo>
                    <a:pt x="750968" y="874526"/>
                  </a:lnTo>
                  <a:lnTo>
                    <a:pt x="753141" y="871421"/>
                  </a:lnTo>
                  <a:lnTo>
                    <a:pt x="753141" y="867075"/>
                  </a:lnTo>
                  <a:lnTo>
                    <a:pt x="742586" y="867075"/>
                  </a:lnTo>
                  <a:lnTo>
                    <a:pt x="742586" y="861798"/>
                  </a:lnTo>
                  <a:lnTo>
                    <a:pt x="743518" y="856520"/>
                  </a:lnTo>
                  <a:lnTo>
                    <a:pt x="745691" y="854347"/>
                  </a:lnTo>
                  <a:lnTo>
                    <a:pt x="745691" y="850622"/>
                  </a:lnTo>
                  <a:lnTo>
                    <a:pt x="747864" y="847517"/>
                  </a:lnTo>
                  <a:lnTo>
                    <a:pt x="750037" y="842239"/>
                  </a:lnTo>
                  <a:lnTo>
                    <a:pt x="743828" y="842239"/>
                  </a:lnTo>
                  <a:lnTo>
                    <a:pt x="737619" y="842239"/>
                  </a:lnTo>
                  <a:lnTo>
                    <a:pt x="734515" y="840066"/>
                  </a:lnTo>
                  <a:lnTo>
                    <a:pt x="728306" y="837893"/>
                  </a:lnTo>
                  <a:lnTo>
                    <a:pt x="727375" y="810574"/>
                  </a:lnTo>
                  <a:lnTo>
                    <a:pt x="725201" y="785117"/>
                  </a:lnTo>
                  <a:lnTo>
                    <a:pt x="725201" y="760903"/>
                  </a:lnTo>
                  <a:lnTo>
                    <a:pt x="732652" y="736688"/>
                  </a:lnTo>
                  <a:lnTo>
                    <a:pt x="740103" y="726133"/>
                  </a:lnTo>
                  <a:lnTo>
                    <a:pt x="749416" y="718682"/>
                  </a:lnTo>
                  <a:lnTo>
                    <a:pt x="756867" y="712473"/>
                  </a:lnTo>
                  <a:lnTo>
                    <a:pt x="762144" y="704091"/>
                  </a:lnTo>
                  <a:lnTo>
                    <a:pt x="767422" y="692605"/>
                  </a:lnTo>
                  <a:lnTo>
                    <a:pt x="769595" y="672426"/>
                  </a:lnTo>
                  <a:lnTo>
                    <a:pt x="765559" y="672426"/>
                  </a:lnTo>
                  <a:lnTo>
                    <a:pt x="762455" y="676772"/>
                  </a:lnTo>
                  <a:lnTo>
                    <a:pt x="758419" y="677703"/>
                  </a:lnTo>
                  <a:lnTo>
                    <a:pt x="757488" y="677703"/>
                  </a:lnTo>
                  <a:lnTo>
                    <a:pt x="753452" y="677703"/>
                  </a:lnTo>
                  <a:lnTo>
                    <a:pt x="750347" y="676772"/>
                  </a:lnTo>
                  <a:lnTo>
                    <a:pt x="735757" y="672426"/>
                  </a:lnTo>
                  <a:lnTo>
                    <a:pt x="724270" y="664975"/>
                  </a:lnTo>
                  <a:lnTo>
                    <a:pt x="716819" y="654420"/>
                  </a:lnTo>
                  <a:lnTo>
                    <a:pt x="713715" y="635483"/>
                  </a:lnTo>
                  <a:lnTo>
                    <a:pt x="718992" y="635483"/>
                  </a:lnTo>
                  <a:lnTo>
                    <a:pt x="718992" y="632378"/>
                  </a:lnTo>
                  <a:lnTo>
                    <a:pt x="728306" y="637656"/>
                  </a:lnTo>
                  <a:lnTo>
                    <a:pt x="738861" y="645106"/>
                  </a:lnTo>
                  <a:lnTo>
                    <a:pt x="748174" y="648211"/>
                  </a:lnTo>
                  <a:lnTo>
                    <a:pt x="758729" y="648211"/>
                  </a:lnTo>
                  <a:lnTo>
                    <a:pt x="758729" y="647280"/>
                  </a:lnTo>
                  <a:lnTo>
                    <a:pt x="760903" y="645106"/>
                  </a:lnTo>
                  <a:lnTo>
                    <a:pt x="760903" y="645106"/>
                  </a:lnTo>
                  <a:lnTo>
                    <a:pt x="760903" y="642623"/>
                  </a:lnTo>
                  <a:lnTo>
                    <a:pt x="763076" y="639518"/>
                  </a:lnTo>
                  <a:lnTo>
                    <a:pt x="743207" y="624617"/>
                  </a:lnTo>
                  <a:lnTo>
                    <a:pt x="726443" y="603507"/>
                  </a:lnTo>
                  <a:lnTo>
                    <a:pt x="721166" y="605680"/>
                  </a:lnTo>
                  <a:lnTo>
                    <a:pt x="717130" y="607853"/>
                  </a:lnTo>
                  <a:lnTo>
                    <a:pt x="711852" y="610026"/>
                  </a:lnTo>
                  <a:lnTo>
                    <a:pt x="706575" y="610957"/>
                  </a:lnTo>
                  <a:lnTo>
                    <a:pt x="702539" y="607853"/>
                  </a:lnTo>
                  <a:lnTo>
                    <a:pt x="701608" y="605680"/>
                  </a:lnTo>
                  <a:lnTo>
                    <a:pt x="699434" y="602575"/>
                  </a:lnTo>
                  <a:lnTo>
                    <a:pt x="697261" y="600402"/>
                  </a:lnTo>
                  <a:lnTo>
                    <a:pt x="694157" y="595125"/>
                  </a:lnTo>
                  <a:lnTo>
                    <a:pt x="704712" y="583638"/>
                  </a:lnTo>
                  <a:lnTo>
                    <a:pt x="706885" y="567805"/>
                  </a:lnTo>
                  <a:lnTo>
                    <a:pt x="704712" y="546695"/>
                  </a:lnTo>
                  <a:lnTo>
                    <a:pt x="699434" y="524653"/>
                  </a:lnTo>
                  <a:lnTo>
                    <a:pt x="690121" y="501370"/>
                  </a:lnTo>
                  <a:lnTo>
                    <a:pt x="679566" y="479328"/>
                  </a:lnTo>
                  <a:lnTo>
                    <a:pt x="665906" y="459149"/>
                  </a:lnTo>
                  <a:lnTo>
                    <a:pt x="655351" y="440212"/>
                  </a:lnTo>
                  <a:lnTo>
                    <a:pt x="646038" y="425311"/>
                  </a:lnTo>
                  <a:lnTo>
                    <a:pt x="623996" y="410409"/>
                  </a:lnTo>
                  <a:lnTo>
                    <a:pt x="598850" y="405132"/>
                  </a:lnTo>
                  <a:lnTo>
                    <a:pt x="572772" y="405132"/>
                  </a:lnTo>
                  <a:lnTo>
                    <a:pt x="543591" y="405132"/>
                  </a:lnTo>
                  <a:lnTo>
                    <a:pt x="515340" y="407305"/>
                  </a:lnTo>
                  <a:lnTo>
                    <a:pt x="486158" y="405132"/>
                  </a:lnTo>
                  <a:lnTo>
                    <a:pt x="486158" y="399854"/>
                  </a:lnTo>
                  <a:lnTo>
                    <a:pt x="486158" y="395508"/>
                  </a:lnTo>
                  <a:lnTo>
                    <a:pt x="487089" y="394577"/>
                  </a:lnTo>
                  <a:lnTo>
                    <a:pt x="487089" y="392404"/>
                  </a:lnTo>
                  <a:lnTo>
                    <a:pt x="487089" y="390230"/>
                  </a:lnTo>
                  <a:lnTo>
                    <a:pt x="486158" y="388057"/>
                  </a:lnTo>
                  <a:lnTo>
                    <a:pt x="474672" y="382780"/>
                  </a:lnTo>
                  <a:lnTo>
                    <a:pt x="464116" y="379675"/>
                  </a:lnTo>
                  <a:lnTo>
                    <a:pt x="452630" y="372225"/>
                  </a:lnTo>
                  <a:lnTo>
                    <a:pt x="461943" y="372225"/>
                  </a:lnTo>
                  <a:lnTo>
                    <a:pt x="472499" y="367878"/>
                  </a:lnTo>
                  <a:lnTo>
                    <a:pt x="487089" y="364774"/>
                  </a:lnTo>
                  <a:lnTo>
                    <a:pt x="503854" y="362601"/>
                  </a:lnTo>
                  <a:lnTo>
                    <a:pt x="516271" y="358254"/>
                  </a:lnTo>
                  <a:lnTo>
                    <a:pt x="525585" y="350804"/>
                  </a:lnTo>
                  <a:lnTo>
                    <a:pt x="481812" y="350804"/>
                  </a:lnTo>
                  <a:lnTo>
                    <a:pt x="471257" y="347699"/>
                  </a:lnTo>
                  <a:lnTo>
                    <a:pt x="461943" y="347699"/>
                  </a:lnTo>
                  <a:lnTo>
                    <a:pt x="450457" y="345526"/>
                  </a:lnTo>
                  <a:lnTo>
                    <a:pt x="442075" y="343353"/>
                  </a:lnTo>
                  <a:lnTo>
                    <a:pt x="432761" y="340249"/>
                  </a:lnTo>
                  <a:lnTo>
                    <a:pt x="427484" y="330625"/>
                  </a:lnTo>
                  <a:lnTo>
                    <a:pt x="425311" y="315723"/>
                  </a:lnTo>
                  <a:lnTo>
                    <a:pt x="447352" y="312619"/>
                  </a:lnTo>
                  <a:lnTo>
                    <a:pt x="467221" y="305168"/>
                  </a:lnTo>
                  <a:lnTo>
                    <a:pt x="483985" y="297718"/>
                  </a:lnTo>
                  <a:lnTo>
                    <a:pt x="501680" y="290267"/>
                  </a:lnTo>
                  <a:lnTo>
                    <a:pt x="538313" y="290267"/>
                  </a:lnTo>
                  <a:lnTo>
                    <a:pt x="552904" y="241837"/>
                  </a:lnTo>
                  <a:lnTo>
                    <a:pt x="518444" y="241837"/>
                  </a:lnTo>
                  <a:lnTo>
                    <a:pt x="509131" y="229109"/>
                  </a:lnTo>
                  <a:lnTo>
                    <a:pt x="520618" y="221658"/>
                  </a:lnTo>
                  <a:lnTo>
                    <a:pt x="529000" y="214208"/>
                  </a:lnTo>
                  <a:lnTo>
                    <a:pt x="540486" y="208930"/>
                  </a:lnTo>
                  <a:lnTo>
                    <a:pt x="552904" y="204584"/>
                  </a:lnTo>
                  <a:lnTo>
                    <a:pt x="552904" y="191856"/>
                  </a:lnTo>
                  <a:lnTo>
                    <a:pt x="567495" y="184405"/>
                  </a:lnTo>
                  <a:lnTo>
                    <a:pt x="574946" y="176023"/>
                  </a:lnTo>
                  <a:lnTo>
                    <a:pt x="582396" y="164536"/>
                  </a:lnTo>
                  <a:lnTo>
                    <a:pt x="593883" y="157086"/>
                  </a:lnTo>
                  <a:lnTo>
                    <a:pt x="606301" y="151808"/>
                  </a:lnTo>
                  <a:lnTo>
                    <a:pt x="616856" y="151808"/>
                  </a:lnTo>
                  <a:lnTo>
                    <a:pt x="626169" y="154912"/>
                  </a:lnTo>
                  <a:lnTo>
                    <a:pt x="638587" y="153981"/>
                  </a:lnTo>
                  <a:lnTo>
                    <a:pt x="629274" y="149635"/>
                  </a:lnTo>
                  <a:lnTo>
                    <a:pt x="623996" y="147462"/>
                  </a:lnTo>
                  <a:lnTo>
                    <a:pt x="618718" y="146530"/>
                  </a:lnTo>
                  <a:lnTo>
                    <a:pt x="613441" y="140322"/>
                  </a:lnTo>
                  <a:lnTo>
                    <a:pt x="631136" y="137217"/>
                  </a:lnTo>
                  <a:lnTo>
                    <a:pt x="647900" y="131939"/>
                  </a:lnTo>
                  <a:lnTo>
                    <a:pt x="662491" y="127593"/>
                  </a:lnTo>
                  <a:lnTo>
                    <a:pt x="679255" y="124489"/>
                  </a:lnTo>
                  <a:lnTo>
                    <a:pt x="680187" y="131939"/>
                  </a:lnTo>
                  <a:lnTo>
                    <a:pt x="682360" y="135044"/>
                  </a:lnTo>
                  <a:lnTo>
                    <a:pt x="684533" y="140322"/>
                  </a:lnTo>
                  <a:lnTo>
                    <a:pt x="686706" y="144668"/>
                  </a:lnTo>
                  <a:lnTo>
                    <a:pt x="691984" y="146841"/>
                  </a:lnTo>
                  <a:lnTo>
                    <a:pt x="699434" y="147772"/>
                  </a:lnTo>
                  <a:lnTo>
                    <a:pt x="699434" y="142495"/>
                  </a:lnTo>
                  <a:lnTo>
                    <a:pt x="702539" y="137217"/>
                  </a:lnTo>
                  <a:lnTo>
                    <a:pt x="704712" y="129766"/>
                  </a:lnTo>
                  <a:lnTo>
                    <a:pt x="706885" y="124489"/>
                  </a:lnTo>
                  <a:lnTo>
                    <a:pt x="709989" y="129766"/>
                  </a:lnTo>
                  <a:lnTo>
                    <a:pt x="716198" y="135044"/>
                  </a:lnTo>
                  <a:lnTo>
                    <a:pt x="719303" y="139390"/>
                  </a:lnTo>
                  <a:lnTo>
                    <a:pt x="726754" y="142495"/>
                  </a:lnTo>
                  <a:lnTo>
                    <a:pt x="734204" y="144668"/>
                  </a:lnTo>
                  <a:lnTo>
                    <a:pt x="730168" y="120453"/>
                  </a:lnTo>
                  <a:lnTo>
                    <a:pt x="743828" y="117349"/>
                  </a:lnTo>
                  <a:lnTo>
                    <a:pt x="754383" y="113002"/>
                  </a:lnTo>
                  <a:lnTo>
                    <a:pt x="771147" y="117349"/>
                  </a:lnTo>
                  <a:lnTo>
                    <a:pt x="788843" y="124799"/>
                  </a:lnTo>
                  <a:lnTo>
                    <a:pt x="807780" y="135354"/>
                  </a:lnTo>
                  <a:lnTo>
                    <a:pt x="827648" y="144978"/>
                  </a:lnTo>
                  <a:lnTo>
                    <a:pt x="844413" y="152429"/>
                  </a:lnTo>
                  <a:lnTo>
                    <a:pt x="859935" y="157706"/>
                  </a:lnTo>
                  <a:lnTo>
                    <a:pt x="859935" y="154602"/>
                  </a:lnTo>
                  <a:lnTo>
                    <a:pt x="849380" y="144978"/>
                  </a:lnTo>
                  <a:lnTo>
                    <a:pt x="841929" y="137527"/>
                  </a:lnTo>
                  <a:lnTo>
                    <a:pt x="837893" y="127904"/>
                  </a:lnTo>
                  <a:lnTo>
                    <a:pt x="844102" y="117349"/>
                  </a:lnTo>
                  <a:lnTo>
                    <a:pt x="840066" y="113002"/>
                  </a:lnTo>
                  <a:lnTo>
                    <a:pt x="834789" y="107725"/>
                  </a:lnTo>
                  <a:lnTo>
                    <a:pt x="829511" y="103378"/>
                  </a:lnTo>
                  <a:lnTo>
                    <a:pt x="824234" y="100274"/>
                  </a:lnTo>
                  <a:lnTo>
                    <a:pt x="820198" y="95928"/>
                  </a:lnTo>
                  <a:lnTo>
                    <a:pt x="824234" y="87546"/>
                  </a:lnTo>
                  <a:lnTo>
                    <a:pt x="834789" y="90650"/>
                  </a:lnTo>
                  <a:lnTo>
                    <a:pt x="849380" y="92823"/>
                  </a:lnTo>
                  <a:lnTo>
                    <a:pt x="861797" y="90650"/>
                  </a:lnTo>
                  <a:lnTo>
                    <a:pt x="871111" y="83199"/>
                  </a:lnTo>
                  <a:lnTo>
                    <a:pt x="827338" y="83199"/>
                  </a:lnTo>
                  <a:lnTo>
                    <a:pt x="827338" y="80095"/>
                  </a:lnTo>
                  <a:lnTo>
                    <a:pt x="824234" y="80095"/>
                  </a:lnTo>
                  <a:lnTo>
                    <a:pt x="824234" y="75749"/>
                  </a:lnTo>
                  <a:lnTo>
                    <a:pt x="829511" y="72644"/>
                  </a:lnTo>
                  <a:lnTo>
                    <a:pt x="834789" y="68298"/>
                  </a:lnTo>
                  <a:lnTo>
                    <a:pt x="840066" y="65194"/>
                  </a:lnTo>
                  <a:lnTo>
                    <a:pt x="845344" y="60847"/>
                  </a:lnTo>
                  <a:lnTo>
                    <a:pt x="851553" y="59916"/>
                  </a:lnTo>
                  <a:lnTo>
                    <a:pt x="874526" y="63020"/>
                  </a:lnTo>
                  <a:lnTo>
                    <a:pt x="880735" y="46256"/>
                  </a:lnTo>
                  <a:lnTo>
                    <a:pt x="907743" y="50603"/>
                  </a:lnTo>
                  <a:lnTo>
                    <a:pt x="909917" y="50603"/>
                  </a:lnTo>
                  <a:lnTo>
                    <a:pt x="910848" y="46256"/>
                  </a:lnTo>
                  <a:lnTo>
                    <a:pt x="913021" y="45325"/>
                  </a:lnTo>
                  <a:lnTo>
                    <a:pt x="915194" y="40979"/>
                  </a:lnTo>
                  <a:lnTo>
                    <a:pt x="920472" y="38806"/>
                  </a:lnTo>
                  <a:lnTo>
                    <a:pt x="924508" y="45015"/>
                  </a:lnTo>
                  <a:lnTo>
                    <a:pt x="929785" y="50292"/>
                  </a:lnTo>
                  <a:lnTo>
                    <a:pt x="935063" y="55570"/>
                  </a:lnTo>
                  <a:lnTo>
                    <a:pt x="935063" y="45946"/>
                  </a:lnTo>
                  <a:lnTo>
                    <a:pt x="937236" y="45015"/>
                  </a:lnTo>
                  <a:lnTo>
                    <a:pt x="937236" y="42842"/>
                  </a:lnTo>
                  <a:lnTo>
                    <a:pt x="937236" y="40668"/>
                  </a:lnTo>
                  <a:lnTo>
                    <a:pt x="937236" y="38495"/>
                  </a:lnTo>
                  <a:lnTo>
                    <a:pt x="938167" y="35391"/>
                  </a:lnTo>
                  <a:lnTo>
                    <a:pt x="940340" y="33218"/>
                  </a:lnTo>
                  <a:lnTo>
                    <a:pt x="944376" y="31045"/>
                  </a:lnTo>
                  <a:lnTo>
                    <a:pt x="962071" y="22663"/>
                  </a:lnTo>
                  <a:lnTo>
                    <a:pt x="984113" y="20179"/>
                  </a:lnTo>
                  <a:lnTo>
                    <a:pt x="984113" y="20179"/>
                  </a:lnTo>
                  <a:lnTo>
                    <a:pt x="984113" y="20179"/>
                  </a:lnTo>
                  <a:close/>
                  <a:moveTo>
                    <a:pt x="2301024" y="16764"/>
                  </a:moveTo>
                  <a:lnTo>
                    <a:pt x="2311579" y="19869"/>
                  </a:lnTo>
                  <a:lnTo>
                    <a:pt x="2311579" y="27319"/>
                  </a:lnTo>
                  <a:lnTo>
                    <a:pt x="2296057" y="27319"/>
                  </a:lnTo>
                  <a:lnTo>
                    <a:pt x="2301024" y="16764"/>
                  </a:lnTo>
                  <a:lnTo>
                    <a:pt x="2301024" y="16764"/>
                  </a:lnTo>
                  <a:lnTo>
                    <a:pt x="2301024" y="16764"/>
                  </a:lnTo>
                  <a:close/>
                  <a:moveTo>
                    <a:pt x="2792460" y="0"/>
                  </a:moveTo>
                  <a:lnTo>
                    <a:pt x="2797737" y="3104"/>
                  </a:lnTo>
                  <a:lnTo>
                    <a:pt x="2801773" y="7451"/>
                  </a:lnTo>
                  <a:lnTo>
                    <a:pt x="2803946" y="10555"/>
                  </a:lnTo>
                  <a:lnTo>
                    <a:pt x="2804878" y="16764"/>
                  </a:lnTo>
                  <a:lnTo>
                    <a:pt x="2807051" y="19869"/>
                  </a:lnTo>
                  <a:lnTo>
                    <a:pt x="2809224" y="25146"/>
                  </a:lnTo>
                  <a:lnTo>
                    <a:pt x="2812328" y="27319"/>
                  </a:lnTo>
                  <a:lnTo>
                    <a:pt x="2823815" y="32597"/>
                  </a:lnTo>
                  <a:lnTo>
                    <a:pt x="2834370" y="34770"/>
                  </a:lnTo>
                  <a:lnTo>
                    <a:pt x="2841821" y="34770"/>
                  </a:lnTo>
                  <a:lnTo>
                    <a:pt x="2847098" y="39116"/>
                  </a:lnTo>
                  <a:lnTo>
                    <a:pt x="2851134" y="46567"/>
                  </a:lnTo>
                  <a:lnTo>
                    <a:pt x="2853307" y="61468"/>
                  </a:lnTo>
                  <a:lnTo>
                    <a:pt x="2851134" y="62400"/>
                  </a:lnTo>
                  <a:lnTo>
                    <a:pt x="2851134" y="62400"/>
                  </a:lnTo>
                  <a:lnTo>
                    <a:pt x="2851134" y="64573"/>
                  </a:lnTo>
                  <a:lnTo>
                    <a:pt x="2851134" y="66746"/>
                  </a:lnTo>
                  <a:lnTo>
                    <a:pt x="2848961" y="68919"/>
                  </a:lnTo>
                  <a:lnTo>
                    <a:pt x="2825988" y="68919"/>
                  </a:lnTo>
                  <a:lnTo>
                    <a:pt x="2802084" y="68919"/>
                  </a:lnTo>
                  <a:lnTo>
                    <a:pt x="2782215" y="77301"/>
                  </a:lnTo>
                  <a:lnTo>
                    <a:pt x="2778179" y="79474"/>
                  </a:lnTo>
                  <a:lnTo>
                    <a:pt x="2776006" y="83820"/>
                  </a:lnTo>
                  <a:lnTo>
                    <a:pt x="2775075" y="84752"/>
                  </a:lnTo>
                  <a:lnTo>
                    <a:pt x="2772902" y="86925"/>
                  </a:lnTo>
                  <a:lnTo>
                    <a:pt x="2770729" y="89098"/>
                  </a:lnTo>
                  <a:lnTo>
                    <a:pt x="2767624" y="91271"/>
                  </a:lnTo>
                  <a:lnTo>
                    <a:pt x="2761415" y="94376"/>
                  </a:lnTo>
                  <a:lnTo>
                    <a:pt x="2758311" y="89098"/>
                  </a:lnTo>
                  <a:lnTo>
                    <a:pt x="2756137" y="84752"/>
                  </a:lnTo>
                  <a:lnTo>
                    <a:pt x="2753033" y="81647"/>
                  </a:lnTo>
                  <a:lnTo>
                    <a:pt x="2765451" y="49982"/>
                  </a:lnTo>
                  <a:lnTo>
                    <a:pt x="2777869" y="24525"/>
                  </a:lnTo>
                  <a:lnTo>
                    <a:pt x="2792460" y="0"/>
                  </a:lnTo>
                  <a:lnTo>
                    <a:pt x="2792460" y="0"/>
                  </a:lnTo>
                  <a:lnTo>
                    <a:pt x="2792460" y="0"/>
                  </a:lnTo>
                  <a:close/>
                  <a:moveTo>
                    <a:pt x="2665177" y="0"/>
                  </a:moveTo>
                  <a:lnTo>
                    <a:pt x="2674490" y="9624"/>
                  </a:lnTo>
                  <a:lnTo>
                    <a:pt x="2679768" y="20179"/>
                  </a:lnTo>
                  <a:lnTo>
                    <a:pt x="2685046" y="32907"/>
                  </a:lnTo>
                  <a:lnTo>
                    <a:pt x="2675732" y="32907"/>
                  </a:lnTo>
                  <a:lnTo>
                    <a:pt x="2675732" y="27319"/>
                  </a:lnTo>
                  <a:lnTo>
                    <a:pt x="2672628" y="24215"/>
                  </a:lnTo>
                  <a:lnTo>
                    <a:pt x="2668592" y="19869"/>
                  </a:lnTo>
                  <a:lnTo>
                    <a:pt x="2667660" y="14591"/>
                  </a:lnTo>
                  <a:lnTo>
                    <a:pt x="2665487" y="9313"/>
                  </a:lnTo>
                  <a:lnTo>
                    <a:pt x="2665487" y="0"/>
                  </a:lnTo>
                  <a:lnTo>
                    <a:pt x="2665177" y="0"/>
                  </a:lnTo>
                  <a:lnTo>
                    <a:pt x="2665177"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12" name="Freeform: Shape 311">
              <a:extLst>
                <a:ext uri="{FF2B5EF4-FFF2-40B4-BE49-F238E27FC236}">
                  <a16:creationId xmlns:a16="http://schemas.microsoft.com/office/drawing/2014/main" id="{2FD37A58-D49D-46B5-85E6-B779CCF9FE02}"/>
                </a:ext>
              </a:extLst>
            </p:cNvPr>
            <p:cNvSpPr/>
            <p:nvPr/>
          </p:nvSpPr>
          <p:spPr>
            <a:xfrm>
              <a:off x="3709769" y="4075070"/>
              <a:ext cx="34149" cy="15522"/>
            </a:xfrm>
            <a:custGeom>
              <a:avLst/>
              <a:gdLst>
                <a:gd name="connsiteX0" fmla="*/ 13660 w 34149"/>
                <a:gd name="connsiteY0" fmla="*/ 14591 h 15522"/>
                <a:gd name="connsiteX1" fmla="*/ 20800 w 34149"/>
                <a:gd name="connsiteY1" fmla="*/ 16764 h 15522"/>
                <a:gd name="connsiteX2" fmla="*/ 23904 w 34149"/>
                <a:gd name="connsiteY2" fmla="*/ 16764 h 15522"/>
                <a:gd name="connsiteX3" fmla="*/ 28251 w 34149"/>
                <a:gd name="connsiteY3" fmla="*/ 16764 h 15522"/>
                <a:gd name="connsiteX4" fmla="*/ 36633 w 34149"/>
                <a:gd name="connsiteY4" fmla="*/ 16764 h 15522"/>
                <a:gd name="connsiteX5" fmla="*/ 35391 w 34149"/>
                <a:gd name="connsiteY5" fmla="*/ 10555 h 15522"/>
                <a:gd name="connsiteX6" fmla="*/ 35391 w 34149"/>
                <a:gd name="connsiteY6" fmla="*/ 7140 h 15522"/>
                <a:gd name="connsiteX7" fmla="*/ 33528 w 34149"/>
                <a:gd name="connsiteY7" fmla="*/ 3104 h 15522"/>
                <a:gd name="connsiteX8" fmla="*/ 33528 w 34149"/>
                <a:gd name="connsiteY8" fmla="*/ 0 h 15522"/>
                <a:gd name="connsiteX9" fmla="*/ 0 w 34149"/>
                <a:gd name="connsiteY9" fmla="*/ 0 h 15522"/>
                <a:gd name="connsiteX10" fmla="*/ 0 w 34149"/>
                <a:gd name="connsiteY10" fmla="*/ 12418 h 15522"/>
                <a:gd name="connsiteX11" fmla="*/ 7451 w 34149"/>
                <a:gd name="connsiteY11" fmla="*/ 1459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149" h="15522">
                  <a:moveTo>
                    <a:pt x="13660" y="14591"/>
                  </a:moveTo>
                  <a:lnTo>
                    <a:pt x="20800" y="16764"/>
                  </a:lnTo>
                  <a:lnTo>
                    <a:pt x="23904" y="16764"/>
                  </a:lnTo>
                  <a:lnTo>
                    <a:pt x="28251" y="16764"/>
                  </a:lnTo>
                  <a:lnTo>
                    <a:pt x="36633" y="16764"/>
                  </a:lnTo>
                  <a:lnTo>
                    <a:pt x="35391" y="10555"/>
                  </a:lnTo>
                  <a:lnTo>
                    <a:pt x="35391" y="7140"/>
                  </a:lnTo>
                  <a:lnTo>
                    <a:pt x="33528" y="3104"/>
                  </a:lnTo>
                  <a:lnTo>
                    <a:pt x="33528" y="0"/>
                  </a:lnTo>
                  <a:lnTo>
                    <a:pt x="0" y="0"/>
                  </a:lnTo>
                  <a:lnTo>
                    <a:pt x="0" y="12418"/>
                  </a:lnTo>
                  <a:lnTo>
                    <a:pt x="7451" y="1459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13" name="Freeform: Shape 312">
              <a:extLst>
                <a:ext uri="{FF2B5EF4-FFF2-40B4-BE49-F238E27FC236}">
                  <a16:creationId xmlns:a16="http://schemas.microsoft.com/office/drawing/2014/main" id="{7E1A41B5-CEB3-4858-94E5-418B35B9691C}"/>
                </a:ext>
              </a:extLst>
            </p:cNvPr>
            <p:cNvSpPr/>
            <p:nvPr/>
          </p:nvSpPr>
          <p:spPr>
            <a:xfrm>
              <a:off x="3530642" y="4043094"/>
              <a:ext cx="34149" cy="9313"/>
            </a:xfrm>
            <a:custGeom>
              <a:avLst/>
              <a:gdLst>
                <a:gd name="connsiteX0" fmla="*/ 22973 w 34149"/>
                <a:gd name="connsiteY0" fmla="*/ 11797 h 9313"/>
                <a:gd name="connsiteX1" fmla="*/ 32286 w 34149"/>
                <a:gd name="connsiteY1" fmla="*/ 7451 h 9313"/>
                <a:gd name="connsiteX2" fmla="*/ 36633 w 34149"/>
                <a:gd name="connsiteY2" fmla="*/ 7451 h 9313"/>
                <a:gd name="connsiteX3" fmla="*/ 30424 w 34149"/>
                <a:gd name="connsiteY3" fmla="*/ 4346 h 9313"/>
                <a:gd name="connsiteX4" fmla="*/ 22973 w 34149"/>
                <a:gd name="connsiteY4" fmla="*/ 2173 h 9313"/>
                <a:gd name="connsiteX5" fmla="*/ 15833 w 34149"/>
                <a:gd name="connsiteY5" fmla="*/ 0 h 9313"/>
                <a:gd name="connsiteX6" fmla="*/ 12728 w 34149"/>
                <a:gd name="connsiteY6" fmla="*/ 2173 h 9313"/>
                <a:gd name="connsiteX7" fmla="*/ 7451 w 34149"/>
                <a:gd name="connsiteY7" fmla="*/ 4346 h 9313"/>
                <a:gd name="connsiteX8" fmla="*/ 3104 w 34149"/>
                <a:gd name="connsiteY8" fmla="*/ 7451 h 9313"/>
                <a:gd name="connsiteX9" fmla="*/ 0 w 34149"/>
                <a:gd name="connsiteY9" fmla="*/ 7451 h 9313"/>
                <a:gd name="connsiteX10" fmla="*/ 0 w 34149"/>
                <a:gd name="connsiteY10" fmla="*/ 11797 h 9313"/>
                <a:gd name="connsiteX11" fmla="*/ 12728 w 34149"/>
                <a:gd name="connsiteY11" fmla="*/ 11797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149" h="9313">
                  <a:moveTo>
                    <a:pt x="22973" y="11797"/>
                  </a:moveTo>
                  <a:lnTo>
                    <a:pt x="32286" y="7451"/>
                  </a:lnTo>
                  <a:lnTo>
                    <a:pt x="36633" y="7451"/>
                  </a:lnTo>
                  <a:lnTo>
                    <a:pt x="30424" y="4346"/>
                  </a:lnTo>
                  <a:lnTo>
                    <a:pt x="22973" y="2173"/>
                  </a:lnTo>
                  <a:lnTo>
                    <a:pt x="15833" y="0"/>
                  </a:lnTo>
                  <a:lnTo>
                    <a:pt x="12728" y="2173"/>
                  </a:lnTo>
                  <a:lnTo>
                    <a:pt x="7451" y="4346"/>
                  </a:lnTo>
                  <a:lnTo>
                    <a:pt x="3104" y="7451"/>
                  </a:lnTo>
                  <a:lnTo>
                    <a:pt x="0" y="7451"/>
                  </a:lnTo>
                  <a:lnTo>
                    <a:pt x="0" y="11797"/>
                  </a:lnTo>
                  <a:lnTo>
                    <a:pt x="12728" y="1179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14" name="Freeform: Shape 313">
              <a:extLst>
                <a:ext uri="{FF2B5EF4-FFF2-40B4-BE49-F238E27FC236}">
                  <a16:creationId xmlns:a16="http://schemas.microsoft.com/office/drawing/2014/main" id="{727884E3-17AD-45E6-A653-4E56F8B90DAF}"/>
                </a:ext>
              </a:extLst>
            </p:cNvPr>
            <p:cNvSpPr/>
            <p:nvPr/>
          </p:nvSpPr>
          <p:spPr>
            <a:xfrm>
              <a:off x="3730569" y="4013602"/>
              <a:ext cx="37253" cy="40358"/>
            </a:xfrm>
            <a:custGeom>
              <a:avLst/>
              <a:gdLst>
                <a:gd name="connsiteX0" fmla="*/ 10555 w 37253"/>
                <a:gd name="connsiteY0" fmla="*/ 39116 h 40357"/>
                <a:gd name="connsiteX1" fmla="*/ 14591 w 37253"/>
                <a:gd name="connsiteY1" fmla="*/ 41289 h 40357"/>
                <a:gd name="connsiteX2" fmla="*/ 22042 w 37253"/>
                <a:gd name="connsiteY2" fmla="*/ 41289 h 40357"/>
                <a:gd name="connsiteX3" fmla="*/ 27319 w 37253"/>
                <a:gd name="connsiteY3" fmla="*/ 41289 h 40357"/>
                <a:gd name="connsiteX4" fmla="*/ 29182 w 37253"/>
                <a:gd name="connsiteY4" fmla="*/ 34770 h 40357"/>
                <a:gd name="connsiteX5" fmla="*/ 30424 w 37253"/>
                <a:gd name="connsiteY5" fmla="*/ 31665 h 40357"/>
                <a:gd name="connsiteX6" fmla="*/ 32286 w 37253"/>
                <a:gd name="connsiteY6" fmla="*/ 27630 h 40357"/>
                <a:gd name="connsiteX7" fmla="*/ 34460 w 37253"/>
                <a:gd name="connsiteY7" fmla="*/ 26388 h 40357"/>
                <a:gd name="connsiteX8" fmla="*/ 36633 w 37253"/>
                <a:gd name="connsiteY8" fmla="*/ 24215 h 40357"/>
                <a:gd name="connsiteX9" fmla="*/ 39737 w 37253"/>
                <a:gd name="connsiteY9" fmla="*/ 20179 h 40357"/>
                <a:gd name="connsiteX10" fmla="*/ 32286 w 37253"/>
                <a:gd name="connsiteY10" fmla="*/ 14901 h 40357"/>
                <a:gd name="connsiteX11" fmla="*/ 25146 w 37253"/>
                <a:gd name="connsiteY11" fmla="*/ 7451 h 40357"/>
                <a:gd name="connsiteX12" fmla="*/ 19869 w 37253"/>
                <a:gd name="connsiteY12" fmla="*/ 0 h 40357"/>
                <a:gd name="connsiteX13" fmla="*/ 3104 w 37253"/>
                <a:gd name="connsiteY13" fmla="*/ 0 h 40357"/>
                <a:gd name="connsiteX14" fmla="*/ 3104 w 37253"/>
                <a:gd name="connsiteY14" fmla="*/ 9624 h 40357"/>
                <a:gd name="connsiteX15" fmla="*/ 3104 w 37253"/>
                <a:gd name="connsiteY15" fmla="*/ 16764 h 40357"/>
                <a:gd name="connsiteX16" fmla="*/ 1242 w 37253"/>
                <a:gd name="connsiteY16" fmla="*/ 24215 h 40357"/>
                <a:gd name="connsiteX17" fmla="*/ 0 w 37253"/>
                <a:gd name="connsiteY17" fmla="*/ 29492 h 40357"/>
                <a:gd name="connsiteX18" fmla="*/ 0 w 37253"/>
                <a:gd name="connsiteY18" fmla="*/ 36943 h 40357"/>
                <a:gd name="connsiteX19" fmla="*/ 5278 w 37253"/>
                <a:gd name="connsiteY19" fmla="*/ 39116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7253" h="40357">
                  <a:moveTo>
                    <a:pt x="10555" y="39116"/>
                  </a:moveTo>
                  <a:lnTo>
                    <a:pt x="14591" y="41289"/>
                  </a:lnTo>
                  <a:lnTo>
                    <a:pt x="22042" y="41289"/>
                  </a:lnTo>
                  <a:lnTo>
                    <a:pt x="27319" y="41289"/>
                  </a:lnTo>
                  <a:lnTo>
                    <a:pt x="29182" y="34770"/>
                  </a:lnTo>
                  <a:lnTo>
                    <a:pt x="30424" y="31665"/>
                  </a:lnTo>
                  <a:lnTo>
                    <a:pt x="32286" y="27630"/>
                  </a:lnTo>
                  <a:lnTo>
                    <a:pt x="34460" y="26388"/>
                  </a:lnTo>
                  <a:lnTo>
                    <a:pt x="36633" y="24215"/>
                  </a:lnTo>
                  <a:lnTo>
                    <a:pt x="39737" y="20179"/>
                  </a:lnTo>
                  <a:lnTo>
                    <a:pt x="32286" y="14901"/>
                  </a:lnTo>
                  <a:lnTo>
                    <a:pt x="25146" y="7451"/>
                  </a:lnTo>
                  <a:lnTo>
                    <a:pt x="19869" y="0"/>
                  </a:lnTo>
                  <a:lnTo>
                    <a:pt x="3104" y="0"/>
                  </a:lnTo>
                  <a:lnTo>
                    <a:pt x="3104" y="9624"/>
                  </a:lnTo>
                  <a:lnTo>
                    <a:pt x="3104" y="16764"/>
                  </a:lnTo>
                  <a:lnTo>
                    <a:pt x="1242" y="24215"/>
                  </a:lnTo>
                  <a:lnTo>
                    <a:pt x="0" y="29492"/>
                  </a:lnTo>
                  <a:lnTo>
                    <a:pt x="0" y="36943"/>
                  </a:lnTo>
                  <a:lnTo>
                    <a:pt x="5278" y="3911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15" name="Freeform: Shape 314">
              <a:extLst>
                <a:ext uri="{FF2B5EF4-FFF2-40B4-BE49-F238E27FC236}">
                  <a16:creationId xmlns:a16="http://schemas.microsoft.com/office/drawing/2014/main" id="{BB6DD499-B1A5-47C0-9001-CEFBF77B71D7}"/>
                </a:ext>
              </a:extLst>
            </p:cNvPr>
            <p:cNvSpPr/>
            <p:nvPr/>
          </p:nvSpPr>
          <p:spPr>
            <a:xfrm>
              <a:off x="3457998" y="4104562"/>
              <a:ext cx="170745" cy="90029"/>
            </a:xfrm>
            <a:custGeom>
              <a:avLst/>
              <a:gdLst>
                <a:gd name="connsiteX0" fmla="*/ 170745 w 170745"/>
                <a:gd name="connsiteY0" fmla="*/ 30734 h 90029"/>
                <a:gd name="connsiteX1" fmla="*/ 170745 w 170745"/>
                <a:gd name="connsiteY1" fmla="*/ 29492 h 90029"/>
                <a:gd name="connsiteX2" fmla="*/ 168572 w 170745"/>
                <a:gd name="connsiteY2" fmla="*/ 27630 h 90029"/>
                <a:gd name="connsiteX3" fmla="*/ 165468 w 170745"/>
                <a:gd name="connsiteY3" fmla="*/ 25457 h 90029"/>
                <a:gd name="connsiteX4" fmla="*/ 163294 w 170745"/>
                <a:gd name="connsiteY4" fmla="*/ 25457 h 90029"/>
                <a:gd name="connsiteX5" fmla="*/ 161121 w 170745"/>
                <a:gd name="connsiteY5" fmla="*/ 25457 h 90029"/>
                <a:gd name="connsiteX6" fmla="*/ 159259 w 170745"/>
                <a:gd name="connsiteY6" fmla="*/ 27630 h 90029"/>
                <a:gd name="connsiteX7" fmla="*/ 156154 w 170745"/>
                <a:gd name="connsiteY7" fmla="*/ 30734 h 90029"/>
                <a:gd name="connsiteX8" fmla="*/ 148704 w 170745"/>
                <a:gd name="connsiteY8" fmla="*/ 30734 h 90029"/>
                <a:gd name="connsiteX9" fmla="*/ 143426 w 170745"/>
                <a:gd name="connsiteY9" fmla="*/ 30734 h 90029"/>
                <a:gd name="connsiteX10" fmla="*/ 137217 w 170745"/>
                <a:gd name="connsiteY10" fmla="*/ 29492 h 90029"/>
                <a:gd name="connsiteX11" fmla="*/ 132250 w 170745"/>
                <a:gd name="connsiteY11" fmla="*/ 27630 h 90029"/>
                <a:gd name="connsiteX12" fmla="*/ 128835 w 170745"/>
                <a:gd name="connsiteY12" fmla="*/ 27630 h 90029"/>
                <a:gd name="connsiteX13" fmla="*/ 128835 w 170745"/>
                <a:gd name="connsiteY13" fmla="*/ 23283 h 90029"/>
                <a:gd name="connsiteX14" fmla="*/ 132250 w 170745"/>
                <a:gd name="connsiteY14" fmla="*/ 23283 h 90029"/>
                <a:gd name="connsiteX15" fmla="*/ 132250 w 170745"/>
                <a:gd name="connsiteY15" fmla="*/ 17075 h 90029"/>
                <a:gd name="connsiteX16" fmla="*/ 130077 w 170745"/>
                <a:gd name="connsiteY16" fmla="*/ 12728 h 90029"/>
                <a:gd name="connsiteX17" fmla="*/ 130077 w 170745"/>
                <a:gd name="connsiteY17" fmla="*/ 9624 h 90029"/>
                <a:gd name="connsiteX18" fmla="*/ 128835 w 170745"/>
                <a:gd name="connsiteY18" fmla="*/ 5278 h 90029"/>
                <a:gd name="connsiteX19" fmla="*/ 126972 w 170745"/>
                <a:gd name="connsiteY19" fmla="*/ 3104 h 90029"/>
                <a:gd name="connsiteX20" fmla="*/ 124799 w 170745"/>
                <a:gd name="connsiteY20" fmla="*/ 0 h 90029"/>
                <a:gd name="connsiteX21" fmla="*/ 117659 w 170745"/>
                <a:gd name="connsiteY21" fmla="*/ 0 h 90029"/>
                <a:gd name="connsiteX22" fmla="*/ 112381 w 170745"/>
                <a:gd name="connsiteY22" fmla="*/ 0 h 90029"/>
                <a:gd name="connsiteX23" fmla="*/ 109277 w 170745"/>
                <a:gd name="connsiteY23" fmla="*/ 2173 h 90029"/>
                <a:gd name="connsiteX24" fmla="*/ 104931 w 170745"/>
                <a:gd name="connsiteY24" fmla="*/ 3104 h 90029"/>
                <a:gd name="connsiteX25" fmla="*/ 107104 w 170745"/>
                <a:gd name="connsiteY25" fmla="*/ 17075 h 90029"/>
                <a:gd name="connsiteX26" fmla="*/ 109277 w 170745"/>
                <a:gd name="connsiteY26" fmla="*/ 22352 h 90029"/>
                <a:gd name="connsiteX27" fmla="*/ 112381 w 170745"/>
                <a:gd name="connsiteY27" fmla="*/ 29492 h 90029"/>
                <a:gd name="connsiteX28" fmla="*/ 115486 w 170745"/>
                <a:gd name="connsiteY28" fmla="*/ 38185 h 90029"/>
                <a:gd name="connsiteX29" fmla="*/ 95617 w 170745"/>
                <a:gd name="connsiteY29" fmla="*/ 36943 h 90029"/>
                <a:gd name="connsiteX30" fmla="*/ 80095 w 170745"/>
                <a:gd name="connsiteY30" fmla="*/ 30734 h 90029"/>
                <a:gd name="connsiteX31" fmla="*/ 65504 w 170745"/>
                <a:gd name="connsiteY31" fmla="*/ 23283 h 90029"/>
                <a:gd name="connsiteX32" fmla="*/ 48740 w 170745"/>
                <a:gd name="connsiteY32" fmla="*/ 17075 h 90029"/>
                <a:gd name="connsiteX33" fmla="*/ 28871 w 170745"/>
                <a:gd name="connsiteY33" fmla="*/ 10555 h 90029"/>
                <a:gd name="connsiteX34" fmla="*/ 27009 w 170745"/>
                <a:gd name="connsiteY34" fmla="*/ 12728 h 90029"/>
                <a:gd name="connsiteX35" fmla="*/ 24836 w 170745"/>
                <a:gd name="connsiteY35" fmla="*/ 12728 h 90029"/>
                <a:gd name="connsiteX36" fmla="*/ 22663 w 170745"/>
                <a:gd name="connsiteY36" fmla="*/ 14901 h 90029"/>
                <a:gd name="connsiteX37" fmla="*/ 19558 w 170745"/>
                <a:gd name="connsiteY37" fmla="*/ 14901 h 90029"/>
                <a:gd name="connsiteX38" fmla="*/ 21731 w 170745"/>
                <a:gd name="connsiteY38" fmla="*/ 18006 h 90029"/>
                <a:gd name="connsiteX39" fmla="*/ 22663 w 170745"/>
                <a:gd name="connsiteY39" fmla="*/ 20179 h 90029"/>
                <a:gd name="connsiteX40" fmla="*/ 22663 w 170745"/>
                <a:gd name="connsiteY40" fmla="*/ 22352 h 90029"/>
                <a:gd name="connsiteX41" fmla="*/ 24836 w 170745"/>
                <a:gd name="connsiteY41" fmla="*/ 23283 h 90029"/>
                <a:gd name="connsiteX42" fmla="*/ 27009 w 170745"/>
                <a:gd name="connsiteY42" fmla="*/ 25457 h 90029"/>
                <a:gd name="connsiteX43" fmla="*/ 28871 w 170745"/>
                <a:gd name="connsiteY43" fmla="*/ 27630 h 90029"/>
                <a:gd name="connsiteX44" fmla="*/ 24836 w 170745"/>
                <a:gd name="connsiteY44" fmla="*/ 29492 h 90029"/>
                <a:gd name="connsiteX45" fmla="*/ 21731 w 170745"/>
                <a:gd name="connsiteY45" fmla="*/ 29492 h 90029"/>
                <a:gd name="connsiteX46" fmla="*/ 17695 w 170745"/>
                <a:gd name="connsiteY46" fmla="*/ 30734 h 90029"/>
                <a:gd name="connsiteX47" fmla="*/ 12418 w 170745"/>
                <a:gd name="connsiteY47" fmla="*/ 30734 h 90029"/>
                <a:gd name="connsiteX48" fmla="*/ 12418 w 170745"/>
                <a:gd name="connsiteY48" fmla="*/ 34770 h 90029"/>
                <a:gd name="connsiteX49" fmla="*/ 15522 w 170745"/>
                <a:gd name="connsiteY49" fmla="*/ 34770 h 90029"/>
                <a:gd name="connsiteX50" fmla="*/ 14280 w 170745"/>
                <a:gd name="connsiteY50" fmla="*/ 40047 h 90029"/>
                <a:gd name="connsiteX51" fmla="*/ 10245 w 170745"/>
                <a:gd name="connsiteY51" fmla="*/ 42221 h 90029"/>
                <a:gd name="connsiteX52" fmla="*/ 9313 w 170745"/>
                <a:gd name="connsiteY52" fmla="*/ 44394 h 90029"/>
                <a:gd name="connsiteX53" fmla="*/ 4967 w 170745"/>
                <a:gd name="connsiteY53" fmla="*/ 45636 h 90029"/>
                <a:gd name="connsiteX54" fmla="*/ 0 w 170745"/>
                <a:gd name="connsiteY54" fmla="*/ 47498 h 90029"/>
                <a:gd name="connsiteX55" fmla="*/ 0 w 170745"/>
                <a:gd name="connsiteY55" fmla="*/ 51844 h 90029"/>
                <a:gd name="connsiteX56" fmla="*/ 4967 w 170745"/>
                <a:gd name="connsiteY56" fmla="*/ 51844 h 90029"/>
                <a:gd name="connsiteX57" fmla="*/ 15522 w 170745"/>
                <a:gd name="connsiteY57" fmla="*/ 57122 h 90029"/>
                <a:gd name="connsiteX58" fmla="*/ 32286 w 170745"/>
                <a:gd name="connsiteY58" fmla="*/ 59295 h 90029"/>
                <a:gd name="connsiteX59" fmla="*/ 46567 w 170745"/>
                <a:gd name="connsiteY59" fmla="*/ 57122 h 90029"/>
                <a:gd name="connsiteX60" fmla="*/ 59295 w 170745"/>
                <a:gd name="connsiteY60" fmla="*/ 51844 h 90029"/>
                <a:gd name="connsiteX61" fmla="*/ 80095 w 170745"/>
                <a:gd name="connsiteY61" fmla="*/ 51844 h 90029"/>
                <a:gd name="connsiteX62" fmla="*/ 77922 w 170745"/>
                <a:gd name="connsiteY62" fmla="*/ 57122 h 90029"/>
                <a:gd name="connsiteX63" fmla="*/ 73886 w 170745"/>
                <a:gd name="connsiteY63" fmla="*/ 62400 h 90029"/>
                <a:gd name="connsiteX64" fmla="*/ 70782 w 170745"/>
                <a:gd name="connsiteY64" fmla="*/ 67677 h 90029"/>
                <a:gd name="connsiteX65" fmla="*/ 65504 w 170745"/>
                <a:gd name="connsiteY65" fmla="*/ 72023 h 90029"/>
                <a:gd name="connsiteX66" fmla="*/ 59295 w 170745"/>
                <a:gd name="connsiteY66" fmla="*/ 75128 h 90029"/>
                <a:gd name="connsiteX67" fmla="*/ 61158 w 170745"/>
                <a:gd name="connsiteY67" fmla="*/ 81337 h 90029"/>
                <a:gd name="connsiteX68" fmla="*/ 61158 w 170745"/>
                <a:gd name="connsiteY68" fmla="*/ 84752 h 90029"/>
                <a:gd name="connsiteX69" fmla="*/ 63331 w 170745"/>
                <a:gd name="connsiteY69" fmla="*/ 88787 h 90029"/>
                <a:gd name="connsiteX70" fmla="*/ 65504 w 170745"/>
                <a:gd name="connsiteY70" fmla="*/ 91892 h 90029"/>
                <a:gd name="connsiteX71" fmla="*/ 81026 w 170745"/>
                <a:gd name="connsiteY71" fmla="*/ 86614 h 90029"/>
                <a:gd name="connsiteX72" fmla="*/ 92513 w 170745"/>
                <a:gd name="connsiteY72" fmla="*/ 77301 h 90029"/>
                <a:gd name="connsiteX73" fmla="*/ 104931 w 170745"/>
                <a:gd name="connsiteY73" fmla="*/ 67677 h 90029"/>
                <a:gd name="connsiteX74" fmla="*/ 115486 w 170745"/>
                <a:gd name="connsiteY74" fmla="*/ 60226 h 90029"/>
                <a:gd name="connsiteX75" fmla="*/ 130077 w 170745"/>
                <a:gd name="connsiteY75" fmla="*/ 57122 h 90029"/>
                <a:gd name="connsiteX76" fmla="*/ 144668 w 170745"/>
                <a:gd name="connsiteY76" fmla="*/ 57122 h 90029"/>
                <a:gd name="connsiteX77" fmla="*/ 158017 w 170745"/>
                <a:gd name="connsiteY77" fmla="*/ 57122 h 90029"/>
                <a:gd name="connsiteX78" fmla="*/ 168572 w 170745"/>
                <a:gd name="connsiteY78" fmla="*/ 51844 h 90029"/>
                <a:gd name="connsiteX79" fmla="*/ 170745 w 170745"/>
                <a:gd name="connsiteY79" fmla="*/ 47498 h 90029"/>
                <a:gd name="connsiteX80" fmla="*/ 170745 w 170745"/>
                <a:gd name="connsiteY80" fmla="*/ 45636 h 90029"/>
                <a:gd name="connsiteX81" fmla="*/ 170745 w 170745"/>
                <a:gd name="connsiteY81" fmla="*/ 44394 h 90029"/>
                <a:gd name="connsiteX82" fmla="*/ 170745 w 170745"/>
                <a:gd name="connsiteY82" fmla="*/ 42221 h 90029"/>
                <a:gd name="connsiteX83" fmla="*/ 172608 w 170745"/>
                <a:gd name="connsiteY83" fmla="*/ 38185 h 90029"/>
                <a:gd name="connsiteX84" fmla="*/ 172608 w 170745"/>
                <a:gd name="connsiteY84" fmla="*/ 34770 h 90029"/>
                <a:gd name="connsiteX85" fmla="*/ 170745 w 170745"/>
                <a:gd name="connsiteY85" fmla="*/ 32907 h 9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70745" h="90029">
                  <a:moveTo>
                    <a:pt x="170745" y="30734"/>
                  </a:moveTo>
                  <a:lnTo>
                    <a:pt x="170745" y="29492"/>
                  </a:lnTo>
                  <a:lnTo>
                    <a:pt x="168572" y="27630"/>
                  </a:lnTo>
                  <a:lnTo>
                    <a:pt x="165468" y="25457"/>
                  </a:lnTo>
                  <a:lnTo>
                    <a:pt x="163294" y="25457"/>
                  </a:lnTo>
                  <a:lnTo>
                    <a:pt x="161121" y="25457"/>
                  </a:lnTo>
                  <a:lnTo>
                    <a:pt x="159259" y="27630"/>
                  </a:lnTo>
                  <a:lnTo>
                    <a:pt x="156154" y="30734"/>
                  </a:lnTo>
                  <a:lnTo>
                    <a:pt x="148704" y="30734"/>
                  </a:lnTo>
                  <a:lnTo>
                    <a:pt x="143426" y="30734"/>
                  </a:lnTo>
                  <a:lnTo>
                    <a:pt x="137217" y="29492"/>
                  </a:lnTo>
                  <a:lnTo>
                    <a:pt x="132250" y="27630"/>
                  </a:lnTo>
                  <a:lnTo>
                    <a:pt x="128835" y="27630"/>
                  </a:lnTo>
                  <a:lnTo>
                    <a:pt x="128835" y="23283"/>
                  </a:lnTo>
                  <a:lnTo>
                    <a:pt x="132250" y="23283"/>
                  </a:lnTo>
                  <a:lnTo>
                    <a:pt x="132250" y="17075"/>
                  </a:lnTo>
                  <a:lnTo>
                    <a:pt x="130077" y="12728"/>
                  </a:lnTo>
                  <a:lnTo>
                    <a:pt x="130077" y="9624"/>
                  </a:lnTo>
                  <a:lnTo>
                    <a:pt x="128835" y="5278"/>
                  </a:lnTo>
                  <a:lnTo>
                    <a:pt x="126972" y="3104"/>
                  </a:lnTo>
                  <a:lnTo>
                    <a:pt x="124799" y="0"/>
                  </a:lnTo>
                  <a:lnTo>
                    <a:pt x="117659" y="0"/>
                  </a:lnTo>
                  <a:lnTo>
                    <a:pt x="112381" y="0"/>
                  </a:lnTo>
                  <a:lnTo>
                    <a:pt x="109277" y="2173"/>
                  </a:lnTo>
                  <a:lnTo>
                    <a:pt x="104931" y="3104"/>
                  </a:lnTo>
                  <a:lnTo>
                    <a:pt x="107104" y="17075"/>
                  </a:lnTo>
                  <a:lnTo>
                    <a:pt x="109277" y="22352"/>
                  </a:lnTo>
                  <a:lnTo>
                    <a:pt x="112381" y="29492"/>
                  </a:lnTo>
                  <a:lnTo>
                    <a:pt x="115486" y="38185"/>
                  </a:lnTo>
                  <a:lnTo>
                    <a:pt x="95617" y="36943"/>
                  </a:lnTo>
                  <a:lnTo>
                    <a:pt x="80095" y="30734"/>
                  </a:lnTo>
                  <a:lnTo>
                    <a:pt x="65504" y="23283"/>
                  </a:lnTo>
                  <a:lnTo>
                    <a:pt x="48740" y="17075"/>
                  </a:lnTo>
                  <a:lnTo>
                    <a:pt x="28871" y="10555"/>
                  </a:lnTo>
                  <a:lnTo>
                    <a:pt x="27009" y="12728"/>
                  </a:lnTo>
                  <a:lnTo>
                    <a:pt x="24836" y="12728"/>
                  </a:lnTo>
                  <a:lnTo>
                    <a:pt x="22663" y="14901"/>
                  </a:lnTo>
                  <a:lnTo>
                    <a:pt x="19558" y="14901"/>
                  </a:lnTo>
                  <a:lnTo>
                    <a:pt x="21731" y="18006"/>
                  </a:lnTo>
                  <a:lnTo>
                    <a:pt x="22663" y="20179"/>
                  </a:lnTo>
                  <a:lnTo>
                    <a:pt x="22663" y="22352"/>
                  </a:lnTo>
                  <a:lnTo>
                    <a:pt x="24836" y="23283"/>
                  </a:lnTo>
                  <a:lnTo>
                    <a:pt x="27009" y="25457"/>
                  </a:lnTo>
                  <a:lnTo>
                    <a:pt x="28871" y="27630"/>
                  </a:lnTo>
                  <a:lnTo>
                    <a:pt x="24836" y="29492"/>
                  </a:lnTo>
                  <a:lnTo>
                    <a:pt x="21731" y="29492"/>
                  </a:lnTo>
                  <a:lnTo>
                    <a:pt x="17695" y="30734"/>
                  </a:lnTo>
                  <a:lnTo>
                    <a:pt x="12418" y="30734"/>
                  </a:lnTo>
                  <a:lnTo>
                    <a:pt x="12418" y="34770"/>
                  </a:lnTo>
                  <a:lnTo>
                    <a:pt x="15522" y="34770"/>
                  </a:lnTo>
                  <a:lnTo>
                    <a:pt x="14280" y="40047"/>
                  </a:lnTo>
                  <a:lnTo>
                    <a:pt x="10245" y="42221"/>
                  </a:lnTo>
                  <a:lnTo>
                    <a:pt x="9313" y="44394"/>
                  </a:lnTo>
                  <a:lnTo>
                    <a:pt x="4967" y="45636"/>
                  </a:lnTo>
                  <a:lnTo>
                    <a:pt x="0" y="47498"/>
                  </a:lnTo>
                  <a:lnTo>
                    <a:pt x="0" y="51844"/>
                  </a:lnTo>
                  <a:lnTo>
                    <a:pt x="4967" y="51844"/>
                  </a:lnTo>
                  <a:lnTo>
                    <a:pt x="15522" y="57122"/>
                  </a:lnTo>
                  <a:lnTo>
                    <a:pt x="32286" y="59295"/>
                  </a:lnTo>
                  <a:lnTo>
                    <a:pt x="46567" y="57122"/>
                  </a:lnTo>
                  <a:lnTo>
                    <a:pt x="59295" y="51844"/>
                  </a:lnTo>
                  <a:lnTo>
                    <a:pt x="80095" y="51844"/>
                  </a:lnTo>
                  <a:lnTo>
                    <a:pt x="77922" y="57122"/>
                  </a:lnTo>
                  <a:lnTo>
                    <a:pt x="73886" y="62400"/>
                  </a:lnTo>
                  <a:lnTo>
                    <a:pt x="70782" y="67677"/>
                  </a:lnTo>
                  <a:lnTo>
                    <a:pt x="65504" y="72023"/>
                  </a:lnTo>
                  <a:lnTo>
                    <a:pt x="59295" y="75128"/>
                  </a:lnTo>
                  <a:lnTo>
                    <a:pt x="61158" y="81337"/>
                  </a:lnTo>
                  <a:lnTo>
                    <a:pt x="61158" y="84752"/>
                  </a:lnTo>
                  <a:lnTo>
                    <a:pt x="63331" y="88787"/>
                  </a:lnTo>
                  <a:lnTo>
                    <a:pt x="65504" y="91892"/>
                  </a:lnTo>
                  <a:lnTo>
                    <a:pt x="81026" y="86614"/>
                  </a:lnTo>
                  <a:lnTo>
                    <a:pt x="92513" y="77301"/>
                  </a:lnTo>
                  <a:lnTo>
                    <a:pt x="104931" y="67677"/>
                  </a:lnTo>
                  <a:lnTo>
                    <a:pt x="115486" y="60226"/>
                  </a:lnTo>
                  <a:lnTo>
                    <a:pt x="130077" y="57122"/>
                  </a:lnTo>
                  <a:lnTo>
                    <a:pt x="144668" y="57122"/>
                  </a:lnTo>
                  <a:lnTo>
                    <a:pt x="158017" y="57122"/>
                  </a:lnTo>
                  <a:lnTo>
                    <a:pt x="168572" y="51844"/>
                  </a:lnTo>
                  <a:lnTo>
                    <a:pt x="170745" y="47498"/>
                  </a:lnTo>
                  <a:lnTo>
                    <a:pt x="170745" y="45636"/>
                  </a:lnTo>
                  <a:lnTo>
                    <a:pt x="170745" y="44394"/>
                  </a:lnTo>
                  <a:lnTo>
                    <a:pt x="170745" y="42221"/>
                  </a:lnTo>
                  <a:lnTo>
                    <a:pt x="172608" y="38185"/>
                  </a:lnTo>
                  <a:lnTo>
                    <a:pt x="172608" y="34770"/>
                  </a:lnTo>
                  <a:lnTo>
                    <a:pt x="170745" y="3290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16" name="Freeform: Shape 315">
              <a:extLst>
                <a:ext uri="{FF2B5EF4-FFF2-40B4-BE49-F238E27FC236}">
                  <a16:creationId xmlns:a16="http://schemas.microsoft.com/office/drawing/2014/main" id="{6B97CAC9-E08E-456E-9DB0-97C6263A9C30}"/>
                </a:ext>
              </a:extLst>
            </p:cNvPr>
            <p:cNvSpPr/>
            <p:nvPr/>
          </p:nvSpPr>
          <p:spPr>
            <a:xfrm>
              <a:off x="3317366" y="4178759"/>
              <a:ext cx="139701" cy="152118"/>
            </a:xfrm>
            <a:custGeom>
              <a:avLst/>
              <a:gdLst>
                <a:gd name="connsiteX0" fmla="*/ 133181 w 139700"/>
                <a:gd name="connsiteY0" fmla="*/ 30424 h 152118"/>
                <a:gd name="connsiteX1" fmla="*/ 129145 w 139700"/>
                <a:gd name="connsiteY1" fmla="*/ 22042 h 152118"/>
                <a:gd name="connsiteX2" fmla="*/ 126041 w 139700"/>
                <a:gd name="connsiteY2" fmla="*/ 14591 h 152118"/>
                <a:gd name="connsiteX3" fmla="*/ 109277 w 139700"/>
                <a:gd name="connsiteY3" fmla="*/ 14591 h 152118"/>
                <a:gd name="connsiteX4" fmla="*/ 94686 w 139700"/>
                <a:gd name="connsiteY4" fmla="*/ 14591 h 152118"/>
                <a:gd name="connsiteX5" fmla="*/ 76991 w 139700"/>
                <a:gd name="connsiteY5" fmla="*/ 14591 h 152118"/>
                <a:gd name="connsiteX6" fmla="*/ 76991 w 139700"/>
                <a:gd name="connsiteY6" fmla="*/ 931 h 152118"/>
                <a:gd name="connsiteX7" fmla="*/ 62400 w 139700"/>
                <a:gd name="connsiteY7" fmla="*/ 0 h 152118"/>
                <a:gd name="connsiteX8" fmla="*/ 50913 w 139700"/>
                <a:gd name="connsiteY8" fmla="*/ 931 h 152118"/>
                <a:gd name="connsiteX9" fmla="*/ 42531 w 139700"/>
                <a:gd name="connsiteY9" fmla="*/ 5278 h 152118"/>
                <a:gd name="connsiteX10" fmla="*/ 31045 w 139700"/>
                <a:gd name="connsiteY10" fmla="*/ 7140 h 152118"/>
                <a:gd name="connsiteX11" fmla="*/ 16454 w 139700"/>
                <a:gd name="connsiteY11" fmla="*/ 10555 h 152118"/>
                <a:gd name="connsiteX12" fmla="*/ 18627 w 139700"/>
                <a:gd name="connsiteY12" fmla="*/ 17695 h 152118"/>
                <a:gd name="connsiteX13" fmla="*/ 20800 w 139700"/>
                <a:gd name="connsiteY13" fmla="*/ 25146 h 152118"/>
                <a:gd name="connsiteX14" fmla="*/ 21731 w 139700"/>
                <a:gd name="connsiteY14" fmla="*/ 29492 h 152118"/>
                <a:gd name="connsiteX15" fmla="*/ 23904 w 139700"/>
                <a:gd name="connsiteY15" fmla="*/ 34770 h 152118"/>
                <a:gd name="connsiteX16" fmla="*/ 29182 w 139700"/>
                <a:gd name="connsiteY16" fmla="*/ 37874 h 152118"/>
                <a:gd name="connsiteX17" fmla="*/ 21731 w 139700"/>
                <a:gd name="connsiteY17" fmla="*/ 60227 h 152118"/>
                <a:gd name="connsiteX18" fmla="*/ 13349 w 139700"/>
                <a:gd name="connsiteY18" fmla="*/ 80095 h 152118"/>
                <a:gd name="connsiteX19" fmla="*/ 0 w 139700"/>
                <a:gd name="connsiteY19" fmla="*/ 94996 h 152118"/>
                <a:gd name="connsiteX20" fmla="*/ 0 w 139700"/>
                <a:gd name="connsiteY20" fmla="*/ 106793 h 152118"/>
                <a:gd name="connsiteX21" fmla="*/ 6209 w 139700"/>
                <a:gd name="connsiteY21" fmla="*/ 106793 h 152118"/>
                <a:gd name="connsiteX22" fmla="*/ 7140 w 139700"/>
                <a:gd name="connsiteY22" fmla="*/ 106793 h 152118"/>
                <a:gd name="connsiteX23" fmla="*/ 9313 w 139700"/>
                <a:gd name="connsiteY23" fmla="*/ 106793 h 152118"/>
                <a:gd name="connsiteX24" fmla="*/ 11486 w 139700"/>
                <a:gd name="connsiteY24" fmla="*/ 106793 h 152118"/>
                <a:gd name="connsiteX25" fmla="*/ 13349 w 139700"/>
                <a:gd name="connsiteY25" fmla="*/ 106793 h 152118"/>
                <a:gd name="connsiteX26" fmla="*/ 16454 w 139700"/>
                <a:gd name="connsiteY26" fmla="*/ 109898 h 152118"/>
                <a:gd name="connsiteX27" fmla="*/ 18627 w 139700"/>
                <a:gd name="connsiteY27" fmla="*/ 112071 h 152118"/>
                <a:gd name="connsiteX28" fmla="*/ 18627 w 139700"/>
                <a:gd name="connsiteY28" fmla="*/ 114244 h 152118"/>
                <a:gd name="connsiteX29" fmla="*/ 20800 w 139700"/>
                <a:gd name="connsiteY29" fmla="*/ 116107 h 152118"/>
                <a:gd name="connsiteX30" fmla="*/ 20800 w 139700"/>
                <a:gd name="connsiteY30" fmla="*/ 117349 h 152118"/>
                <a:gd name="connsiteX31" fmla="*/ 20800 w 139700"/>
                <a:gd name="connsiteY31" fmla="*/ 123557 h 152118"/>
                <a:gd name="connsiteX32" fmla="*/ 33218 w 139700"/>
                <a:gd name="connsiteY32" fmla="*/ 123557 h 152118"/>
                <a:gd name="connsiteX33" fmla="*/ 33218 w 139700"/>
                <a:gd name="connsiteY33" fmla="*/ 126662 h 152118"/>
                <a:gd name="connsiteX34" fmla="*/ 31045 w 139700"/>
                <a:gd name="connsiteY34" fmla="*/ 131008 h 152118"/>
                <a:gd name="connsiteX35" fmla="*/ 31045 w 139700"/>
                <a:gd name="connsiteY35" fmla="*/ 131939 h 152118"/>
                <a:gd name="connsiteX36" fmla="*/ 31045 w 139700"/>
                <a:gd name="connsiteY36" fmla="*/ 134113 h 152118"/>
                <a:gd name="connsiteX37" fmla="*/ 29182 w 139700"/>
                <a:gd name="connsiteY37" fmla="*/ 136286 h 152118"/>
                <a:gd name="connsiteX38" fmla="*/ 31045 w 139700"/>
                <a:gd name="connsiteY38" fmla="*/ 139390 h 152118"/>
                <a:gd name="connsiteX39" fmla="*/ 31045 w 139700"/>
                <a:gd name="connsiteY39" fmla="*/ 143736 h 152118"/>
                <a:gd name="connsiteX40" fmla="*/ 33218 w 139700"/>
                <a:gd name="connsiteY40" fmla="*/ 145910 h 152118"/>
                <a:gd name="connsiteX41" fmla="*/ 35391 w 139700"/>
                <a:gd name="connsiteY41" fmla="*/ 149014 h 152118"/>
                <a:gd name="connsiteX42" fmla="*/ 36322 w 139700"/>
                <a:gd name="connsiteY42" fmla="*/ 152118 h 152118"/>
                <a:gd name="connsiteX43" fmla="*/ 54949 w 139700"/>
                <a:gd name="connsiteY43" fmla="*/ 146841 h 152118"/>
                <a:gd name="connsiteX44" fmla="*/ 69540 w 139700"/>
                <a:gd name="connsiteY44" fmla="*/ 141563 h 152118"/>
                <a:gd name="connsiteX45" fmla="*/ 85373 w 139700"/>
                <a:gd name="connsiteY45" fmla="*/ 139390 h 152118"/>
                <a:gd name="connsiteX46" fmla="*/ 82268 w 139700"/>
                <a:gd name="connsiteY46" fmla="*/ 123557 h 152118"/>
                <a:gd name="connsiteX47" fmla="*/ 84131 w 139700"/>
                <a:gd name="connsiteY47" fmla="*/ 106793 h 152118"/>
                <a:gd name="connsiteX48" fmla="*/ 91582 w 139700"/>
                <a:gd name="connsiteY48" fmla="*/ 91892 h 152118"/>
                <a:gd name="connsiteX49" fmla="*/ 99964 w 139700"/>
                <a:gd name="connsiteY49" fmla="*/ 74817 h 152118"/>
                <a:gd name="connsiteX50" fmla="*/ 114554 w 139700"/>
                <a:gd name="connsiteY50" fmla="*/ 69540 h 152118"/>
                <a:gd name="connsiteX51" fmla="*/ 129145 w 139700"/>
                <a:gd name="connsiteY51" fmla="*/ 64262 h 152118"/>
                <a:gd name="connsiteX52" fmla="*/ 140632 w 139700"/>
                <a:gd name="connsiteY52" fmla="*/ 50603 h 152118"/>
                <a:gd name="connsiteX53" fmla="*/ 140632 w 139700"/>
                <a:gd name="connsiteY53" fmla="*/ 47498 h 152118"/>
                <a:gd name="connsiteX54" fmla="*/ 136286 w 139700"/>
                <a:gd name="connsiteY54" fmla="*/ 40048 h 1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39700" h="152118">
                  <a:moveTo>
                    <a:pt x="133181" y="30424"/>
                  </a:moveTo>
                  <a:lnTo>
                    <a:pt x="129145" y="22042"/>
                  </a:lnTo>
                  <a:lnTo>
                    <a:pt x="126041" y="14591"/>
                  </a:lnTo>
                  <a:lnTo>
                    <a:pt x="109277" y="14591"/>
                  </a:lnTo>
                  <a:lnTo>
                    <a:pt x="94686" y="14591"/>
                  </a:lnTo>
                  <a:lnTo>
                    <a:pt x="76991" y="14591"/>
                  </a:lnTo>
                  <a:lnTo>
                    <a:pt x="76991" y="931"/>
                  </a:lnTo>
                  <a:lnTo>
                    <a:pt x="62400" y="0"/>
                  </a:lnTo>
                  <a:lnTo>
                    <a:pt x="50913" y="931"/>
                  </a:lnTo>
                  <a:lnTo>
                    <a:pt x="42531" y="5278"/>
                  </a:lnTo>
                  <a:lnTo>
                    <a:pt x="31045" y="7140"/>
                  </a:lnTo>
                  <a:lnTo>
                    <a:pt x="16454" y="10555"/>
                  </a:lnTo>
                  <a:lnTo>
                    <a:pt x="18627" y="17695"/>
                  </a:lnTo>
                  <a:lnTo>
                    <a:pt x="20800" y="25146"/>
                  </a:lnTo>
                  <a:lnTo>
                    <a:pt x="21731" y="29492"/>
                  </a:lnTo>
                  <a:lnTo>
                    <a:pt x="23904" y="34770"/>
                  </a:lnTo>
                  <a:lnTo>
                    <a:pt x="29182" y="37874"/>
                  </a:lnTo>
                  <a:lnTo>
                    <a:pt x="21731" y="60227"/>
                  </a:lnTo>
                  <a:lnTo>
                    <a:pt x="13349" y="80095"/>
                  </a:lnTo>
                  <a:lnTo>
                    <a:pt x="0" y="94996"/>
                  </a:lnTo>
                  <a:lnTo>
                    <a:pt x="0" y="106793"/>
                  </a:lnTo>
                  <a:lnTo>
                    <a:pt x="6209" y="106793"/>
                  </a:lnTo>
                  <a:lnTo>
                    <a:pt x="7140" y="106793"/>
                  </a:lnTo>
                  <a:lnTo>
                    <a:pt x="9313" y="106793"/>
                  </a:lnTo>
                  <a:lnTo>
                    <a:pt x="11486" y="106793"/>
                  </a:lnTo>
                  <a:lnTo>
                    <a:pt x="13349" y="106793"/>
                  </a:lnTo>
                  <a:lnTo>
                    <a:pt x="16454" y="109898"/>
                  </a:lnTo>
                  <a:lnTo>
                    <a:pt x="18627" y="112071"/>
                  </a:lnTo>
                  <a:lnTo>
                    <a:pt x="18627" y="114244"/>
                  </a:lnTo>
                  <a:lnTo>
                    <a:pt x="20800" y="116107"/>
                  </a:lnTo>
                  <a:lnTo>
                    <a:pt x="20800" y="117349"/>
                  </a:lnTo>
                  <a:lnTo>
                    <a:pt x="20800" y="123557"/>
                  </a:lnTo>
                  <a:lnTo>
                    <a:pt x="33218" y="123557"/>
                  </a:lnTo>
                  <a:lnTo>
                    <a:pt x="33218" y="126662"/>
                  </a:lnTo>
                  <a:lnTo>
                    <a:pt x="31045" y="131008"/>
                  </a:lnTo>
                  <a:lnTo>
                    <a:pt x="31045" y="131939"/>
                  </a:lnTo>
                  <a:lnTo>
                    <a:pt x="31045" y="134113"/>
                  </a:lnTo>
                  <a:lnTo>
                    <a:pt x="29182" y="136286"/>
                  </a:lnTo>
                  <a:lnTo>
                    <a:pt x="31045" y="139390"/>
                  </a:lnTo>
                  <a:lnTo>
                    <a:pt x="31045" y="143736"/>
                  </a:lnTo>
                  <a:lnTo>
                    <a:pt x="33218" y="145910"/>
                  </a:lnTo>
                  <a:lnTo>
                    <a:pt x="35391" y="149014"/>
                  </a:lnTo>
                  <a:lnTo>
                    <a:pt x="36322" y="152118"/>
                  </a:lnTo>
                  <a:lnTo>
                    <a:pt x="54949" y="146841"/>
                  </a:lnTo>
                  <a:lnTo>
                    <a:pt x="69540" y="141563"/>
                  </a:lnTo>
                  <a:lnTo>
                    <a:pt x="85373" y="139390"/>
                  </a:lnTo>
                  <a:lnTo>
                    <a:pt x="82268" y="123557"/>
                  </a:lnTo>
                  <a:lnTo>
                    <a:pt x="84131" y="106793"/>
                  </a:lnTo>
                  <a:lnTo>
                    <a:pt x="91582" y="91892"/>
                  </a:lnTo>
                  <a:lnTo>
                    <a:pt x="99964" y="74817"/>
                  </a:lnTo>
                  <a:lnTo>
                    <a:pt x="114554" y="69540"/>
                  </a:lnTo>
                  <a:lnTo>
                    <a:pt x="129145" y="64262"/>
                  </a:lnTo>
                  <a:lnTo>
                    <a:pt x="140632" y="50603"/>
                  </a:lnTo>
                  <a:lnTo>
                    <a:pt x="140632" y="47498"/>
                  </a:lnTo>
                  <a:lnTo>
                    <a:pt x="136286" y="4004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17" name="Freeform: Shape 316">
              <a:extLst>
                <a:ext uri="{FF2B5EF4-FFF2-40B4-BE49-F238E27FC236}">
                  <a16:creationId xmlns:a16="http://schemas.microsoft.com/office/drawing/2014/main" id="{8BEDBF27-352C-43B0-941B-FBB8EB356B00}"/>
                </a:ext>
              </a:extLst>
            </p:cNvPr>
            <p:cNvSpPr/>
            <p:nvPr/>
          </p:nvSpPr>
          <p:spPr>
            <a:xfrm>
              <a:off x="3770306" y="4054891"/>
              <a:ext cx="24836" cy="12418"/>
            </a:xfrm>
            <a:custGeom>
              <a:avLst/>
              <a:gdLst>
                <a:gd name="connsiteX0" fmla="*/ 3104 w 24835"/>
                <a:gd name="connsiteY0" fmla="*/ 12728 h 12417"/>
                <a:gd name="connsiteX1" fmla="*/ 27009 w 24835"/>
                <a:gd name="connsiteY1" fmla="*/ 7451 h 12417"/>
                <a:gd name="connsiteX2" fmla="*/ 27009 w 24835"/>
                <a:gd name="connsiteY2" fmla="*/ 0 h 12417"/>
                <a:gd name="connsiteX3" fmla="*/ 21731 w 24835"/>
                <a:gd name="connsiteY3" fmla="*/ 0 h 12417"/>
                <a:gd name="connsiteX4" fmla="*/ 17695 w 24835"/>
                <a:gd name="connsiteY4" fmla="*/ 0 h 12417"/>
                <a:gd name="connsiteX5" fmla="*/ 14591 w 24835"/>
                <a:gd name="connsiteY5" fmla="*/ 0 h 12417"/>
                <a:gd name="connsiteX6" fmla="*/ 12418 w 24835"/>
                <a:gd name="connsiteY6" fmla="*/ 0 h 12417"/>
                <a:gd name="connsiteX7" fmla="*/ 9313 w 24835"/>
                <a:gd name="connsiteY7" fmla="*/ 0 h 12417"/>
                <a:gd name="connsiteX8" fmla="*/ 5278 w 24835"/>
                <a:gd name="connsiteY8" fmla="*/ 0 h 12417"/>
                <a:gd name="connsiteX9" fmla="*/ 0 w 24835"/>
                <a:gd name="connsiteY9"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35" h="12417">
                  <a:moveTo>
                    <a:pt x="3104" y="12728"/>
                  </a:moveTo>
                  <a:lnTo>
                    <a:pt x="27009" y="7451"/>
                  </a:lnTo>
                  <a:lnTo>
                    <a:pt x="27009" y="0"/>
                  </a:lnTo>
                  <a:lnTo>
                    <a:pt x="21731" y="0"/>
                  </a:lnTo>
                  <a:lnTo>
                    <a:pt x="17695" y="0"/>
                  </a:lnTo>
                  <a:lnTo>
                    <a:pt x="14591" y="0"/>
                  </a:lnTo>
                  <a:lnTo>
                    <a:pt x="12418" y="0"/>
                  </a:lnTo>
                  <a:lnTo>
                    <a:pt x="9313" y="0"/>
                  </a:lnTo>
                  <a:lnTo>
                    <a:pt x="5278" y="0"/>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18" name="Freeform: Shape 317">
              <a:extLst>
                <a:ext uri="{FF2B5EF4-FFF2-40B4-BE49-F238E27FC236}">
                  <a16:creationId xmlns:a16="http://schemas.microsoft.com/office/drawing/2014/main" id="{22AD9B54-9231-476F-96C5-DFB6FA52D28F}"/>
                </a:ext>
              </a:extLst>
            </p:cNvPr>
            <p:cNvSpPr/>
            <p:nvPr/>
          </p:nvSpPr>
          <p:spPr>
            <a:xfrm>
              <a:off x="3430679" y="4132192"/>
              <a:ext cx="12418" cy="6209"/>
            </a:xfrm>
            <a:custGeom>
              <a:avLst/>
              <a:gdLst>
                <a:gd name="connsiteX0" fmla="*/ 7451 w 12417"/>
                <a:gd name="connsiteY0" fmla="*/ 1863 h 6208"/>
                <a:gd name="connsiteX1" fmla="*/ 3104 w 12417"/>
                <a:gd name="connsiteY1" fmla="*/ 0 h 6208"/>
                <a:gd name="connsiteX2" fmla="*/ 0 w 12417"/>
                <a:gd name="connsiteY2" fmla="*/ 0 h 6208"/>
                <a:gd name="connsiteX3" fmla="*/ 0 w 12417"/>
                <a:gd name="connsiteY3" fmla="*/ 7140 h 6208"/>
                <a:gd name="connsiteX4" fmla="*/ 12728 w 12417"/>
                <a:gd name="connsiteY4" fmla="*/ 7140 h 6208"/>
                <a:gd name="connsiteX5" fmla="*/ 10555 w 12417"/>
                <a:gd name="connsiteY5" fmla="*/ 3104 h 6208"/>
                <a:gd name="connsiteX6" fmla="*/ 8382 w 12417"/>
                <a:gd name="connsiteY6" fmla="*/ 1863 h 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7" h="6208">
                  <a:moveTo>
                    <a:pt x="7451" y="1863"/>
                  </a:moveTo>
                  <a:lnTo>
                    <a:pt x="3104" y="0"/>
                  </a:lnTo>
                  <a:lnTo>
                    <a:pt x="0" y="0"/>
                  </a:lnTo>
                  <a:lnTo>
                    <a:pt x="0" y="7140"/>
                  </a:lnTo>
                  <a:lnTo>
                    <a:pt x="12728" y="7140"/>
                  </a:lnTo>
                  <a:lnTo>
                    <a:pt x="10555" y="3104"/>
                  </a:lnTo>
                  <a:lnTo>
                    <a:pt x="8382" y="186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19" name="Freeform: Shape 318">
              <a:extLst>
                <a:ext uri="{FF2B5EF4-FFF2-40B4-BE49-F238E27FC236}">
                  <a16:creationId xmlns:a16="http://schemas.microsoft.com/office/drawing/2014/main" id="{E170D21E-70BD-41F4-9A83-F720CD50EC89}"/>
                </a:ext>
              </a:extLst>
            </p:cNvPr>
            <p:cNvSpPr/>
            <p:nvPr/>
          </p:nvSpPr>
          <p:spPr>
            <a:xfrm>
              <a:off x="3367348" y="4082210"/>
              <a:ext cx="96238" cy="58985"/>
            </a:xfrm>
            <a:custGeom>
              <a:avLst/>
              <a:gdLst>
                <a:gd name="connsiteX0" fmla="*/ 24836 w 96238"/>
                <a:gd name="connsiteY0" fmla="*/ 60537 h 58984"/>
                <a:gd name="connsiteX1" fmla="*/ 35391 w 96238"/>
                <a:gd name="connsiteY1" fmla="*/ 60537 h 58984"/>
                <a:gd name="connsiteX2" fmla="*/ 48740 w 96238"/>
                <a:gd name="connsiteY2" fmla="*/ 57122 h 58984"/>
                <a:gd name="connsiteX3" fmla="*/ 54018 w 96238"/>
                <a:gd name="connsiteY3" fmla="*/ 47809 h 58984"/>
                <a:gd name="connsiteX4" fmla="*/ 56191 w 96238"/>
                <a:gd name="connsiteY4" fmla="*/ 29803 h 58984"/>
                <a:gd name="connsiteX5" fmla="*/ 59295 w 96238"/>
                <a:gd name="connsiteY5" fmla="*/ 32907 h 58984"/>
                <a:gd name="connsiteX6" fmla="*/ 61468 w 96238"/>
                <a:gd name="connsiteY6" fmla="*/ 35080 h 58984"/>
                <a:gd name="connsiteX7" fmla="*/ 64573 w 96238"/>
                <a:gd name="connsiteY7" fmla="*/ 37253 h 58984"/>
                <a:gd name="connsiteX8" fmla="*/ 68608 w 96238"/>
                <a:gd name="connsiteY8" fmla="*/ 39427 h 58984"/>
                <a:gd name="connsiteX9" fmla="*/ 76059 w 96238"/>
                <a:gd name="connsiteY9" fmla="*/ 42531 h 58984"/>
                <a:gd name="connsiteX10" fmla="*/ 79164 w 96238"/>
                <a:gd name="connsiteY10" fmla="*/ 37253 h 58984"/>
                <a:gd name="connsiteX11" fmla="*/ 85373 w 96238"/>
                <a:gd name="connsiteY11" fmla="*/ 32907 h 58984"/>
                <a:gd name="connsiteX12" fmla="*/ 90650 w 96238"/>
                <a:gd name="connsiteY12" fmla="*/ 29803 h 58984"/>
                <a:gd name="connsiteX13" fmla="*/ 95617 w 96238"/>
                <a:gd name="connsiteY13" fmla="*/ 25457 h 58984"/>
                <a:gd name="connsiteX14" fmla="*/ 95617 w 96238"/>
                <a:gd name="connsiteY14" fmla="*/ 22352 h 58984"/>
                <a:gd name="connsiteX15" fmla="*/ 97790 w 96238"/>
                <a:gd name="connsiteY15" fmla="*/ 18006 h 58984"/>
                <a:gd name="connsiteX16" fmla="*/ 95617 w 96238"/>
                <a:gd name="connsiteY16" fmla="*/ 12728 h 58984"/>
                <a:gd name="connsiteX17" fmla="*/ 95617 w 96238"/>
                <a:gd name="connsiteY17" fmla="*/ 7451 h 58984"/>
                <a:gd name="connsiteX18" fmla="*/ 95617 w 96238"/>
                <a:gd name="connsiteY18" fmla="*/ 0 h 58984"/>
                <a:gd name="connsiteX19" fmla="*/ 66435 w 96238"/>
                <a:gd name="connsiteY19" fmla="*/ 7451 h 58984"/>
                <a:gd name="connsiteX20" fmla="*/ 41600 w 96238"/>
                <a:gd name="connsiteY20" fmla="*/ 18006 h 58984"/>
                <a:gd name="connsiteX21" fmla="*/ 19558 w 96238"/>
                <a:gd name="connsiteY21" fmla="*/ 31976 h 58984"/>
                <a:gd name="connsiteX22" fmla="*/ 0 w 96238"/>
                <a:gd name="connsiteY22" fmla="*/ 45636 h 58984"/>
                <a:gd name="connsiteX23" fmla="*/ 0 w 96238"/>
                <a:gd name="connsiteY23" fmla="*/ 60537 h 58984"/>
                <a:gd name="connsiteX24" fmla="*/ 13349 w 96238"/>
                <a:gd name="connsiteY24" fmla="*/ 60537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6238" h="58984">
                  <a:moveTo>
                    <a:pt x="24836" y="60537"/>
                  </a:moveTo>
                  <a:lnTo>
                    <a:pt x="35391" y="60537"/>
                  </a:lnTo>
                  <a:lnTo>
                    <a:pt x="48740" y="57122"/>
                  </a:lnTo>
                  <a:lnTo>
                    <a:pt x="54018" y="47809"/>
                  </a:lnTo>
                  <a:lnTo>
                    <a:pt x="56191" y="29803"/>
                  </a:lnTo>
                  <a:lnTo>
                    <a:pt x="59295" y="32907"/>
                  </a:lnTo>
                  <a:lnTo>
                    <a:pt x="61468" y="35080"/>
                  </a:lnTo>
                  <a:lnTo>
                    <a:pt x="64573" y="37253"/>
                  </a:lnTo>
                  <a:lnTo>
                    <a:pt x="68608" y="39427"/>
                  </a:lnTo>
                  <a:lnTo>
                    <a:pt x="76059" y="42531"/>
                  </a:lnTo>
                  <a:lnTo>
                    <a:pt x="79164" y="37253"/>
                  </a:lnTo>
                  <a:lnTo>
                    <a:pt x="85373" y="32907"/>
                  </a:lnTo>
                  <a:lnTo>
                    <a:pt x="90650" y="29803"/>
                  </a:lnTo>
                  <a:lnTo>
                    <a:pt x="95617" y="25457"/>
                  </a:lnTo>
                  <a:lnTo>
                    <a:pt x="95617" y="22352"/>
                  </a:lnTo>
                  <a:lnTo>
                    <a:pt x="97790" y="18006"/>
                  </a:lnTo>
                  <a:lnTo>
                    <a:pt x="95617" y="12728"/>
                  </a:lnTo>
                  <a:lnTo>
                    <a:pt x="95617" y="7451"/>
                  </a:lnTo>
                  <a:lnTo>
                    <a:pt x="95617" y="0"/>
                  </a:lnTo>
                  <a:lnTo>
                    <a:pt x="66435" y="7451"/>
                  </a:lnTo>
                  <a:lnTo>
                    <a:pt x="41600" y="18006"/>
                  </a:lnTo>
                  <a:lnTo>
                    <a:pt x="19558" y="31976"/>
                  </a:lnTo>
                  <a:lnTo>
                    <a:pt x="0" y="45636"/>
                  </a:lnTo>
                  <a:lnTo>
                    <a:pt x="0" y="60537"/>
                  </a:lnTo>
                  <a:lnTo>
                    <a:pt x="13349" y="6053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20" name="Freeform: Shape 319">
              <a:extLst>
                <a:ext uri="{FF2B5EF4-FFF2-40B4-BE49-F238E27FC236}">
                  <a16:creationId xmlns:a16="http://schemas.microsoft.com/office/drawing/2014/main" id="{9D62B440-3FC8-4B01-9B19-21632F572F7D}"/>
                </a:ext>
              </a:extLst>
            </p:cNvPr>
            <p:cNvSpPr/>
            <p:nvPr/>
          </p:nvSpPr>
          <p:spPr>
            <a:xfrm>
              <a:off x="3502702" y="4062342"/>
              <a:ext cx="43462" cy="27940"/>
            </a:xfrm>
            <a:custGeom>
              <a:avLst/>
              <a:gdLst>
                <a:gd name="connsiteX0" fmla="*/ 4036 w 43462"/>
                <a:gd name="connsiteY0" fmla="*/ 25146 h 27940"/>
                <a:gd name="connsiteX1" fmla="*/ 7140 w 43462"/>
                <a:gd name="connsiteY1" fmla="*/ 29492 h 27940"/>
                <a:gd name="connsiteX2" fmla="*/ 13349 w 43462"/>
                <a:gd name="connsiteY2" fmla="*/ 30734 h 27940"/>
                <a:gd name="connsiteX3" fmla="*/ 16454 w 43462"/>
                <a:gd name="connsiteY3" fmla="*/ 30734 h 27940"/>
                <a:gd name="connsiteX4" fmla="*/ 21731 w 43462"/>
                <a:gd name="connsiteY4" fmla="*/ 29492 h 27940"/>
                <a:gd name="connsiteX5" fmla="*/ 27940 w 43462"/>
                <a:gd name="connsiteY5" fmla="*/ 25146 h 27940"/>
                <a:gd name="connsiteX6" fmla="*/ 33218 w 43462"/>
                <a:gd name="connsiteY6" fmla="*/ 19869 h 27940"/>
                <a:gd name="connsiteX7" fmla="*/ 36322 w 43462"/>
                <a:gd name="connsiteY7" fmla="*/ 15833 h 27940"/>
                <a:gd name="connsiteX8" fmla="*/ 40668 w 43462"/>
                <a:gd name="connsiteY8" fmla="*/ 10555 h 27940"/>
                <a:gd name="connsiteX9" fmla="*/ 43773 w 43462"/>
                <a:gd name="connsiteY9" fmla="*/ 5278 h 27940"/>
                <a:gd name="connsiteX10" fmla="*/ 38495 w 43462"/>
                <a:gd name="connsiteY10" fmla="*/ 3104 h 27940"/>
                <a:gd name="connsiteX11" fmla="*/ 31045 w 43462"/>
                <a:gd name="connsiteY11" fmla="*/ 931 h 27940"/>
                <a:gd name="connsiteX12" fmla="*/ 23904 w 43462"/>
                <a:gd name="connsiteY12" fmla="*/ 931 h 27940"/>
                <a:gd name="connsiteX13" fmla="*/ 14591 w 43462"/>
                <a:gd name="connsiteY13" fmla="*/ 0 h 27940"/>
                <a:gd name="connsiteX14" fmla="*/ 7140 w 43462"/>
                <a:gd name="connsiteY14" fmla="*/ 7451 h 27940"/>
                <a:gd name="connsiteX15" fmla="*/ 0 w 43462"/>
                <a:gd name="connsiteY15" fmla="*/ 12728 h 27940"/>
                <a:gd name="connsiteX16" fmla="*/ 0 w 43462"/>
                <a:gd name="connsiteY16" fmla="*/ 18006 h 27940"/>
                <a:gd name="connsiteX17" fmla="*/ 1863 w 43462"/>
                <a:gd name="connsiteY17" fmla="*/ 22042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462" h="27940">
                  <a:moveTo>
                    <a:pt x="4036" y="25146"/>
                  </a:moveTo>
                  <a:lnTo>
                    <a:pt x="7140" y="29492"/>
                  </a:lnTo>
                  <a:lnTo>
                    <a:pt x="13349" y="30734"/>
                  </a:lnTo>
                  <a:lnTo>
                    <a:pt x="16454" y="30734"/>
                  </a:lnTo>
                  <a:lnTo>
                    <a:pt x="21731" y="29492"/>
                  </a:lnTo>
                  <a:lnTo>
                    <a:pt x="27940" y="25146"/>
                  </a:lnTo>
                  <a:lnTo>
                    <a:pt x="33218" y="19869"/>
                  </a:lnTo>
                  <a:lnTo>
                    <a:pt x="36322" y="15833"/>
                  </a:lnTo>
                  <a:lnTo>
                    <a:pt x="40668" y="10555"/>
                  </a:lnTo>
                  <a:lnTo>
                    <a:pt x="43773" y="5278"/>
                  </a:lnTo>
                  <a:lnTo>
                    <a:pt x="38495" y="3104"/>
                  </a:lnTo>
                  <a:lnTo>
                    <a:pt x="31045" y="931"/>
                  </a:lnTo>
                  <a:lnTo>
                    <a:pt x="23904" y="931"/>
                  </a:lnTo>
                  <a:lnTo>
                    <a:pt x="14591" y="0"/>
                  </a:lnTo>
                  <a:lnTo>
                    <a:pt x="7140" y="7451"/>
                  </a:lnTo>
                  <a:lnTo>
                    <a:pt x="0" y="12728"/>
                  </a:lnTo>
                  <a:lnTo>
                    <a:pt x="0" y="18006"/>
                  </a:lnTo>
                  <a:lnTo>
                    <a:pt x="1863" y="2204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21" name="Freeform: Shape 320">
              <a:extLst>
                <a:ext uri="{FF2B5EF4-FFF2-40B4-BE49-F238E27FC236}">
                  <a16:creationId xmlns:a16="http://schemas.microsoft.com/office/drawing/2014/main" id="{594E15BB-84EF-4BA1-9B9F-7600AEDBB887}"/>
                </a:ext>
              </a:extLst>
            </p:cNvPr>
            <p:cNvSpPr/>
            <p:nvPr/>
          </p:nvSpPr>
          <p:spPr>
            <a:xfrm>
              <a:off x="5862400" y="4041231"/>
              <a:ext cx="260774" cy="310446"/>
            </a:xfrm>
            <a:custGeom>
              <a:avLst/>
              <a:gdLst>
                <a:gd name="connsiteX0" fmla="*/ 16454 w 260774"/>
                <a:gd name="connsiteY0" fmla="*/ 264189 h 310445"/>
                <a:gd name="connsiteX1" fmla="*/ 24836 w 260774"/>
                <a:gd name="connsiteY1" fmla="*/ 273813 h 310445"/>
                <a:gd name="connsiteX2" fmla="*/ 34149 w 260774"/>
                <a:gd name="connsiteY2" fmla="*/ 286541 h 310445"/>
                <a:gd name="connsiteX3" fmla="*/ 39427 w 260774"/>
                <a:gd name="connsiteY3" fmla="*/ 301443 h 310445"/>
                <a:gd name="connsiteX4" fmla="*/ 56191 w 260774"/>
                <a:gd name="connsiteY4" fmla="*/ 304547 h 310445"/>
                <a:gd name="connsiteX5" fmla="*/ 70782 w 260774"/>
                <a:gd name="connsiteY5" fmla="*/ 310756 h 310445"/>
                <a:gd name="connsiteX6" fmla="*/ 74818 w 260774"/>
                <a:gd name="connsiteY6" fmla="*/ 301443 h 310445"/>
                <a:gd name="connsiteX7" fmla="*/ 80095 w 260774"/>
                <a:gd name="connsiteY7" fmla="*/ 301443 h 310445"/>
                <a:gd name="connsiteX8" fmla="*/ 80095 w 260774"/>
                <a:gd name="connsiteY8" fmla="*/ 297097 h 310445"/>
                <a:gd name="connsiteX9" fmla="*/ 68609 w 260774"/>
                <a:gd name="connsiteY9" fmla="*/ 288715 h 310445"/>
                <a:gd name="connsiteX10" fmla="*/ 60226 w 260774"/>
                <a:gd name="connsiteY10" fmla="*/ 276918 h 310445"/>
                <a:gd name="connsiteX11" fmla="*/ 53086 w 260774"/>
                <a:gd name="connsiteY11" fmla="*/ 266362 h 310445"/>
                <a:gd name="connsiteX12" fmla="*/ 50913 w 260774"/>
                <a:gd name="connsiteY12" fmla="*/ 257049 h 310445"/>
                <a:gd name="connsiteX13" fmla="*/ 56191 w 260774"/>
                <a:gd name="connsiteY13" fmla="*/ 229419 h 310445"/>
                <a:gd name="connsiteX14" fmla="*/ 67677 w 260774"/>
                <a:gd name="connsiteY14" fmla="*/ 199927 h 310445"/>
                <a:gd name="connsiteX15" fmla="*/ 83199 w 260774"/>
                <a:gd name="connsiteY15" fmla="*/ 170124 h 310445"/>
                <a:gd name="connsiteX16" fmla="*/ 104000 w 260774"/>
                <a:gd name="connsiteY16" fmla="*/ 140632 h 310445"/>
                <a:gd name="connsiteX17" fmla="*/ 124799 w 260774"/>
                <a:gd name="connsiteY17" fmla="*/ 115175 h 310445"/>
                <a:gd name="connsiteX18" fmla="*/ 145599 w 260774"/>
                <a:gd name="connsiteY18" fmla="*/ 92823 h 310445"/>
                <a:gd name="connsiteX19" fmla="*/ 163295 w 260774"/>
                <a:gd name="connsiteY19" fmla="*/ 78232 h 310445"/>
                <a:gd name="connsiteX20" fmla="*/ 180059 w 260774"/>
                <a:gd name="connsiteY20" fmla="*/ 70782 h 310445"/>
                <a:gd name="connsiteX21" fmla="*/ 197754 w 260774"/>
                <a:gd name="connsiteY21" fmla="*/ 63331 h 310445"/>
                <a:gd name="connsiteX22" fmla="*/ 217623 w 260774"/>
                <a:gd name="connsiteY22" fmla="*/ 55880 h 310445"/>
                <a:gd name="connsiteX23" fmla="*/ 234076 w 260774"/>
                <a:gd name="connsiteY23" fmla="*/ 46256 h 310445"/>
                <a:gd name="connsiteX24" fmla="*/ 248667 w 260774"/>
                <a:gd name="connsiteY24" fmla="*/ 35701 h 310445"/>
                <a:gd name="connsiteX25" fmla="*/ 260154 w 260774"/>
                <a:gd name="connsiteY25" fmla="*/ 21110 h 310445"/>
                <a:gd name="connsiteX26" fmla="*/ 261395 w 260774"/>
                <a:gd name="connsiteY26" fmla="*/ 18937 h 310445"/>
                <a:gd name="connsiteX27" fmla="*/ 261395 w 260774"/>
                <a:gd name="connsiteY27" fmla="*/ 16764 h 310445"/>
                <a:gd name="connsiteX28" fmla="*/ 263258 w 260774"/>
                <a:gd name="connsiteY28" fmla="*/ 13660 h 310445"/>
                <a:gd name="connsiteX29" fmla="*/ 260154 w 260774"/>
                <a:gd name="connsiteY29" fmla="*/ 9313 h 310445"/>
                <a:gd name="connsiteX30" fmla="*/ 258291 w 260774"/>
                <a:gd name="connsiteY30" fmla="*/ 6209 h 310445"/>
                <a:gd name="connsiteX31" fmla="*/ 253945 w 260774"/>
                <a:gd name="connsiteY31" fmla="*/ 1863 h 310445"/>
                <a:gd name="connsiteX32" fmla="*/ 236249 w 260774"/>
                <a:gd name="connsiteY32" fmla="*/ 0 h 310445"/>
                <a:gd name="connsiteX33" fmla="*/ 223832 w 260774"/>
                <a:gd name="connsiteY33" fmla="*/ 4036 h 310445"/>
                <a:gd name="connsiteX34" fmla="*/ 216381 w 260774"/>
                <a:gd name="connsiteY34" fmla="*/ 7140 h 310445"/>
                <a:gd name="connsiteX35" fmla="*/ 210172 w 260774"/>
                <a:gd name="connsiteY35" fmla="*/ 11486 h 310445"/>
                <a:gd name="connsiteX36" fmla="*/ 205205 w 260774"/>
                <a:gd name="connsiteY36" fmla="*/ 18937 h 310445"/>
                <a:gd name="connsiteX37" fmla="*/ 197754 w 260774"/>
                <a:gd name="connsiteY37" fmla="*/ 24215 h 310445"/>
                <a:gd name="connsiteX38" fmla="*/ 187199 w 260774"/>
                <a:gd name="connsiteY38" fmla="*/ 29492 h 310445"/>
                <a:gd name="connsiteX39" fmla="*/ 153981 w 260774"/>
                <a:gd name="connsiteY39" fmla="*/ 29492 h 310445"/>
                <a:gd name="connsiteX40" fmla="*/ 134113 w 260774"/>
                <a:gd name="connsiteY40" fmla="*/ 39116 h 310445"/>
                <a:gd name="connsiteX41" fmla="*/ 110208 w 260774"/>
                <a:gd name="connsiteY41" fmla="*/ 51844 h 310445"/>
                <a:gd name="connsiteX42" fmla="*/ 87235 w 260774"/>
                <a:gd name="connsiteY42" fmla="*/ 68609 h 310445"/>
                <a:gd name="connsiteX43" fmla="*/ 68609 w 260774"/>
                <a:gd name="connsiteY43" fmla="*/ 85683 h 310445"/>
                <a:gd name="connsiteX44" fmla="*/ 54017 w 260774"/>
                <a:gd name="connsiteY44" fmla="*/ 101516 h 310445"/>
                <a:gd name="connsiteX45" fmla="*/ 53086 w 260774"/>
                <a:gd name="connsiteY45" fmla="*/ 107725 h 310445"/>
                <a:gd name="connsiteX46" fmla="*/ 53086 w 260774"/>
                <a:gd name="connsiteY46" fmla="*/ 110829 h 310445"/>
                <a:gd name="connsiteX47" fmla="*/ 53086 w 260774"/>
                <a:gd name="connsiteY47" fmla="*/ 116107 h 310445"/>
                <a:gd name="connsiteX48" fmla="*/ 54017 w 260774"/>
                <a:gd name="connsiteY48" fmla="*/ 118280 h 310445"/>
                <a:gd name="connsiteX49" fmla="*/ 54017 w 260774"/>
                <a:gd name="connsiteY49" fmla="*/ 122626 h 310445"/>
                <a:gd name="connsiteX50" fmla="*/ 56191 w 260774"/>
                <a:gd name="connsiteY50" fmla="*/ 127904 h 310445"/>
                <a:gd name="connsiteX51" fmla="*/ 54017 w 260774"/>
                <a:gd name="connsiteY51" fmla="*/ 131008 h 310445"/>
                <a:gd name="connsiteX52" fmla="*/ 48740 w 260774"/>
                <a:gd name="connsiteY52" fmla="*/ 144668 h 310445"/>
                <a:gd name="connsiteX53" fmla="*/ 39427 w 260774"/>
                <a:gd name="connsiteY53" fmla="*/ 153360 h 310445"/>
                <a:gd name="connsiteX54" fmla="*/ 31045 w 260774"/>
                <a:gd name="connsiteY54" fmla="*/ 162674 h 310445"/>
                <a:gd name="connsiteX55" fmla="*/ 31045 w 260774"/>
                <a:gd name="connsiteY55" fmla="*/ 164847 h 310445"/>
                <a:gd name="connsiteX56" fmla="*/ 31045 w 260774"/>
                <a:gd name="connsiteY56" fmla="*/ 167020 h 310445"/>
                <a:gd name="connsiteX57" fmla="*/ 32286 w 260774"/>
                <a:gd name="connsiteY57" fmla="*/ 167020 h 310445"/>
                <a:gd name="connsiteX58" fmla="*/ 32286 w 260774"/>
                <a:gd name="connsiteY58" fmla="*/ 167951 h 310445"/>
                <a:gd name="connsiteX59" fmla="*/ 36322 w 260774"/>
                <a:gd name="connsiteY59" fmla="*/ 170124 h 310445"/>
                <a:gd name="connsiteX60" fmla="*/ 39427 w 260774"/>
                <a:gd name="connsiteY60" fmla="*/ 172297 h 310445"/>
                <a:gd name="connsiteX61" fmla="*/ 34149 w 260774"/>
                <a:gd name="connsiteY61" fmla="*/ 182853 h 310445"/>
                <a:gd name="connsiteX62" fmla="*/ 27009 w 260774"/>
                <a:gd name="connsiteY62" fmla="*/ 190303 h 310445"/>
                <a:gd name="connsiteX63" fmla="*/ 19558 w 260774"/>
                <a:gd name="connsiteY63" fmla="*/ 195581 h 310445"/>
                <a:gd name="connsiteX64" fmla="*/ 14591 w 260774"/>
                <a:gd name="connsiteY64" fmla="*/ 205205 h 310445"/>
                <a:gd name="connsiteX65" fmla="*/ 12418 w 260774"/>
                <a:gd name="connsiteY65" fmla="*/ 212345 h 310445"/>
                <a:gd name="connsiteX66" fmla="*/ 14591 w 260774"/>
                <a:gd name="connsiteY66" fmla="*/ 219796 h 310445"/>
                <a:gd name="connsiteX67" fmla="*/ 16454 w 260774"/>
                <a:gd name="connsiteY67" fmla="*/ 224142 h 310445"/>
                <a:gd name="connsiteX68" fmla="*/ 16454 w 260774"/>
                <a:gd name="connsiteY68" fmla="*/ 229419 h 310445"/>
                <a:gd name="connsiteX69" fmla="*/ 10245 w 260774"/>
                <a:gd name="connsiteY69" fmla="*/ 232524 h 310445"/>
                <a:gd name="connsiteX70" fmla="*/ 0 w 260774"/>
                <a:gd name="connsiteY70" fmla="*/ 239975 h 310445"/>
                <a:gd name="connsiteX71" fmla="*/ 7140 w 260774"/>
                <a:gd name="connsiteY71" fmla="*/ 254876 h 310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60774" h="310445">
                  <a:moveTo>
                    <a:pt x="16454" y="264189"/>
                  </a:moveTo>
                  <a:lnTo>
                    <a:pt x="24836" y="273813"/>
                  </a:lnTo>
                  <a:lnTo>
                    <a:pt x="34149" y="286541"/>
                  </a:lnTo>
                  <a:lnTo>
                    <a:pt x="39427" y="301443"/>
                  </a:lnTo>
                  <a:lnTo>
                    <a:pt x="56191" y="304547"/>
                  </a:lnTo>
                  <a:lnTo>
                    <a:pt x="70782" y="310756"/>
                  </a:lnTo>
                  <a:lnTo>
                    <a:pt x="74818" y="301443"/>
                  </a:lnTo>
                  <a:lnTo>
                    <a:pt x="80095" y="301443"/>
                  </a:lnTo>
                  <a:lnTo>
                    <a:pt x="80095" y="297097"/>
                  </a:lnTo>
                  <a:lnTo>
                    <a:pt x="68609" y="288715"/>
                  </a:lnTo>
                  <a:lnTo>
                    <a:pt x="60226" y="276918"/>
                  </a:lnTo>
                  <a:lnTo>
                    <a:pt x="53086" y="266362"/>
                  </a:lnTo>
                  <a:lnTo>
                    <a:pt x="50913" y="257049"/>
                  </a:lnTo>
                  <a:lnTo>
                    <a:pt x="56191" y="229419"/>
                  </a:lnTo>
                  <a:lnTo>
                    <a:pt x="67677" y="199927"/>
                  </a:lnTo>
                  <a:lnTo>
                    <a:pt x="83199" y="170124"/>
                  </a:lnTo>
                  <a:lnTo>
                    <a:pt x="104000" y="140632"/>
                  </a:lnTo>
                  <a:lnTo>
                    <a:pt x="124799" y="115175"/>
                  </a:lnTo>
                  <a:lnTo>
                    <a:pt x="145599" y="92823"/>
                  </a:lnTo>
                  <a:lnTo>
                    <a:pt x="163295" y="78232"/>
                  </a:lnTo>
                  <a:lnTo>
                    <a:pt x="180059" y="70782"/>
                  </a:lnTo>
                  <a:lnTo>
                    <a:pt x="197754" y="63331"/>
                  </a:lnTo>
                  <a:lnTo>
                    <a:pt x="217623" y="55880"/>
                  </a:lnTo>
                  <a:lnTo>
                    <a:pt x="234076" y="46256"/>
                  </a:lnTo>
                  <a:lnTo>
                    <a:pt x="248667" y="35701"/>
                  </a:lnTo>
                  <a:lnTo>
                    <a:pt x="260154" y="21110"/>
                  </a:lnTo>
                  <a:lnTo>
                    <a:pt x="261395" y="18937"/>
                  </a:lnTo>
                  <a:lnTo>
                    <a:pt x="261395" y="16764"/>
                  </a:lnTo>
                  <a:lnTo>
                    <a:pt x="263258" y="13660"/>
                  </a:lnTo>
                  <a:lnTo>
                    <a:pt x="260154" y="9313"/>
                  </a:lnTo>
                  <a:lnTo>
                    <a:pt x="258291" y="6209"/>
                  </a:lnTo>
                  <a:lnTo>
                    <a:pt x="253945" y="1863"/>
                  </a:lnTo>
                  <a:lnTo>
                    <a:pt x="236249" y="0"/>
                  </a:lnTo>
                  <a:lnTo>
                    <a:pt x="223832" y="4036"/>
                  </a:lnTo>
                  <a:lnTo>
                    <a:pt x="216381" y="7140"/>
                  </a:lnTo>
                  <a:lnTo>
                    <a:pt x="210172" y="11486"/>
                  </a:lnTo>
                  <a:lnTo>
                    <a:pt x="205205" y="18937"/>
                  </a:lnTo>
                  <a:lnTo>
                    <a:pt x="197754" y="24215"/>
                  </a:lnTo>
                  <a:lnTo>
                    <a:pt x="187199" y="29492"/>
                  </a:lnTo>
                  <a:lnTo>
                    <a:pt x="153981" y="29492"/>
                  </a:lnTo>
                  <a:lnTo>
                    <a:pt x="134113" y="39116"/>
                  </a:lnTo>
                  <a:lnTo>
                    <a:pt x="110208" y="51844"/>
                  </a:lnTo>
                  <a:lnTo>
                    <a:pt x="87235" y="68609"/>
                  </a:lnTo>
                  <a:lnTo>
                    <a:pt x="68609" y="85683"/>
                  </a:lnTo>
                  <a:lnTo>
                    <a:pt x="54017" y="101516"/>
                  </a:lnTo>
                  <a:lnTo>
                    <a:pt x="53086" y="107725"/>
                  </a:lnTo>
                  <a:lnTo>
                    <a:pt x="53086" y="110829"/>
                  </a:lnTo>
                  <a:lnTo>
                    <a:pt x="53086" y="116107"/>
                  </a:lnTo>
                  <a:lnTo>
                    <a:pt x="54017" y="118280"/>
                  </a:lnTo>
                  <a:lnTo>
                    <a:pt x="54017" y="122626"/>
                  </a:lnTo>
                  <a:lnTo>
                    <a:pt x="56191" y="127904"/>
                  </a:lnTo>
                  <a:lnTo>
                    <a:pt x="54017" y="131008"/>
                  </a:lnTo>
                  <a:lnTo>
                    <a:pt x="48740" y="144668"/>
                  </a:lnTo>
                  <a:lnTo>
                    <a:pt x="39427" y="153360"/>
                  </a:lnTo>
                  <a:lnTo>
                    <a:pt x="31045" y="162674"/>
                  </a:lnTo>
                  <a:lnTo>
                    <a:pt x="31045" y="164847"/>
                  </a:lnTo>
                  <a:lnTo>
                    <a:pt x="31045" y="167020"/>
                  </a:lnTo>
                  <a:lnTo>
                    <a:pt x="32286" y="167020"/>
                  </a:lnTo>
                  <a:lnTo>
                    <a:pt x="32286" y="167951"/>
                  </a:lnTo>
                  <a:lnTo>
                    <a:pt x="36322" y="170124"/>
                  </a:lnTo>
                  <a:lnTo>
                    <a:pt x="39427" y="172297"/>
                  </a:lnTo>
                  <a:lnTo>
                    <a:pt x="34149" y="182853"/>
                  </a:lnTo>
                  <a:lnTo>
                    <a:pt x="27009" y="190303"/>
                  </a:lnTo>
                  <a:lnTo>
                    <a:pt x="19558" y="195581"/>
                  </a:lnTo>
                  <a:lnTo>
                    <a:pt x="14591" y="205205"/>
                  </a:lnTo>
                  <a:lnTo>
                    <a:pt x="12418" y="212345"/>
                  </a:lnTo>
                  <a:lnTo>
                    <a:pt x="14591" y="219796"/>
                  </a:lnTo>
                  <a:lnTo>
                    <a:pt x="16454" y="224142"/>
                  </a:lnTo>
                  <a:lnTo>
                    <a:pt x="16454" y="229419"/>
                  </a:lnTo>
                  <a:lnTo>
                    <a:pt x="10245" y="232524"/>
                  </a:lnTo>
                  <a:lnTo>
                    <a:pt x="0" y="239975"/>
                  </a:lnTo>
                  <a:lnTo>
                    <a:pt x="7140" y="25487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22" name="Freeform: Shape 321">
              <a:extLst>
                <a:ext uri="{FF2B5EF4-FFF2-40B4-BE49-F238E27FC236}">
                  <a16:creationId xmlns:a16="http://schemas.microsoft.com/office/drawing/2014/main" id="{4E2559C3-6D55-4038-BA43-18C1397E2D4C}"/>
                </a:ext>
              </a:extLst>
            </p:cNvPr>
            <p:cNvSpPr/>
            <p:nvPr/>
          </p:nvSpPr>
          <p:spPr>
            <a:xfrm>
              <a:off x="7125604" y="4179690"/>
              <a:ext cx="15522" cy="12418"/>
            </a:xfrm>
            <a:custGeom>
              <a:avLst/>
              <a:gdLst>
                <a:gd name="connsiteX0" fmla="*/ 0 w 15522"/>
                <a:gd name="connsiteY0" fmla="*/ 13660 h 12417"/>
                <a:gd name="connsiteX1" fmla="*/ 16454 w 15522"/>
                <a:gd name="connsiteY1" fmla="*/ 13660 h 12417"/>
                <a:gd name="connsiteX2" fmla="*/ 16454 w 15522"/>
                <a:gd name="connsiteY2" fmla="*/ 6209 h 12417"/>
                <a:gd name="connsiteX3" fmla="*/ 4036 w 15522"/>
                <a:gd name="connsiteY3" fmla="*/ 0 h 12417"/>
              </a:gdLst>
              <a:ahLst/>
              <a:cxnLst>
                <a:cxn ang="0">
                  <a:pos x="connsiteX0" y="connsiteY0"/>
                </a:cxn>
                <a:cxn ang="0">
                  <a:pos x="connsiteX1" y="connsiteY1"/>
                </a:cxn>
                <a:cxn ang="0">
                  <a:pos x="connsiteX2" y="connsiteY2"/>
                </a:cxn>
                <a:cxn ang="0">
                  <a:pos x="connsiteX3" y="connsiteY3"/>
                </a:cxn>
              </a:cxnLst>
              <a:rect l="l" t="t" r="r" b="b"/>
              <a:pathLst>
                <a:path w="15522" h="12417">
                  <a:moveTo>
                    <a:pt x="0" y="13660"/>
                  </a:moveTo>
                  <a:lnTo>
                    <a:pt x="16454" y="13660"/>
                  </a:lnTo>
                  <a:lnTo>
                    <a:pt x="16454" y="6209"/>
                  </a:lnTo>
                  <a:lnTo>
                    <a:pt x="4036"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23" name="Freeform: Shape 322">
              <a:extLst>
                <a:ext uri="{FF2B5EF4-FFF2-40B4-BE49-F238E27FC236}">
                  <a16:creationId xmlns:a16="http://schemas.microsoft.com/office/drawing/2014/main" id="{924BF1D8-AE18-4ED2-88E5-D19C285101DC}"/>
                </a:ext>
              </a:extLst>
            </p:cNvPr>
            <p:cNvSpPr/>
            <p:nvPr/>
          </p:nvSpPr>
          <p:spPr>
            <a:xfrm>
              <a:off x="3826497" y="4062342"/>
              <a:ext cx="15522" cy="6209"/>
            </a:xfrm>
            <a:custGeom>
              <a:avLst/>
              <a:gdLst>
                <a:gd name="connsiteX0" fmla="*/ 0 w 15522"/>
                <a:gd name="connsiteY0" fmla="*/ 0 h 6208"/>
                <a:gd name="connsiteX1" fmla="*/ 16764 w 15522"/>
                <a:gd name="connsiteY1" fmla="*/ 0 h 6208"/>
                <a:gd name="connsiteX2" fmla="*/ 16764 w 15522"/>
                <a:gd name="connsiteY2" fmla="*/ 8382 h 6208"/>
                <a:gd name="connsiteX3" fmla="*/ 0 w 15522"/>
                <a:gd name="connsiteY3" fmla="*/ 8382 h 6208"/>
              </a:gdLst>
              <a:ahLst/>
              <a:cxnLst>
                <a:cxn ang="0">
                  <a:pos x="connsiteX0" y="connsiteY0"/>
                </a:cxn>
                <a:cxn ang="0">
                  <a:pos x="connsiteX1" y="connsiteY1"/>
                </a:cxn>
                <a:cxn ang="0">
                  <a:pos x="connsiteX2" y="connsiteY2"/>
                </a:cxn>
                <a:cxn ang="0">
                  <a:pos x="connsiteX3" y="connsiteY3"/>
                </a:cxn>
              </a:cxnLst>
              <a:rect l="l" t="t" r="r" b="b"/>
              <a:pathLst>
                <a:path w="15522" h="6208">
                  <a:moveTo>
                    <a:pt x="0" y="0"/>
                  </a:moveTo>
                  <a:lnTo>
                    <a:pt x="16764" y="0"/>
                  </a:lnTo>
                  <a:lnTo>
                    <a:pt x="16764" y="8382"/>
                  </a:lnTo>
                  <a:lnTo>
                    <a:pt x="0" y="838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24" name="Freeform: Shape 323">
              <a:extLst>
                <a:ext uri="{FF2B5EF4-FFF2-40B4-BE49-F238E27FC236}">
                  <a16:creationId xmlns:a16="http://schemas.microsoft.com/office/drawing/2014/main" id="{D17C0A61-4F39-464A-B114-B8074C3081D3}"/>
                </a:ext>
              </a:extLst>
            </p:cNvPr>
            <p:cNvSpPr/>
            <p:nvPr/>
          </p:nvSpPr>
          <p:spPr>
            <a:xfrm>
              <a:off x="7212839" y="4119464"/>
              <a:ext cx="71403" cy="49671"/>
            </a:xfrm>
            <a:custGeom>
              <a:avLst/>
              <a:gdLst>
                <a:gd name="connsiteX0" fmla="*/ 27009 w 71402"/>
                <a:gd name="connsiteY0" fmla="*/ 37874 h 49671"/>
                <a:gd name="connsiteX1" fmla="*/ 49050 w 71402"/>
                <a:gd name="connsiteY1" fmla="*/ 45325 h 49671"/>
                <a:gd name="connsiteX2" fmla="*/ 72955 w 71402"/>
                <a:gd name="connsiteY2" fmla="*/ 49671 h 49671"/>
                <a:gd name="connsiteX3" fmla="*/ 68919 w 71402"/>
                <a:gd name="connsiteY3" fmla="*/ 32597 h 49671"/>
                <a:gd name="connsiteX4" fmla="*/ 61468 w 71402"/>
                <a:gd name="connsiteY4" fmla="*/ 19869 h 49671"/>
                <a:gd name="connsiteX5" fmla="*/ 51224 w 71402"/>
                <a:gd name="connsiteY5" fmla="*/ 10555 h 49671"/>
                <a:gd name="connsiteX6" fmla="*/ 36632 w 71402"/>
                <a:gd name="connsiteY6" fmla="*/ 5278 h 49671"/>
                <a:gd name="connsiteX7" fmla="*/ 19868 w 71402"/>
                <a:gd name="connsiteY7" fmla="*/ 2173 h 49671"/>
                <a:gd name="connsiteX8" fmla="*/ 3104 w 71402"/>
                <a:gd name="connsiteY8" fmla="*/ 0 h 49671"/>
                <a:gd name="connsiteX9" fmla="*/ 3104 w 71402"/>
                <a:gd name="connsiteY9" fmla="*/ 3104 h 49671"/>
                <a:gd name="connsiteX10" fmla="*/ 3104 w 71402"/>
                <a:gd name="connsiteY10" fmla="*/ 7451 h 49671"/>
                <a:gd name="connsiteX11" fmla="*/ 2173 w 71402"/>
                <a:gd name="connsiteY11" fmla="*/ 8382 h 49671"/>
                <a:gd name="connsiteX12" fmla="*/ 2173 w 71402"/>
                <a:gd name="connsiteY12" fmla="*/ 10555 h 49671"/>
                <a:gd name="connsiteX13" fmla="*/ 0 w 71402"/>
                <a:gd name="connsiteY13" fmla="*/ 12728 h 49671"/>
                <a:gd name="connsiteX14" fmla="*/ 10555 w 71402"/>
                <a:gd name="connsiteY14" fmla="*/ 27319 h 4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1402" h="49671">
                  <a:moveTo>
                    <a:pt x="27009" y="37874"/>
                  </a:moveTo>
                  <a:lnTo>
                    <a:pt x="49050" y="45325"/>
                  </a:lnTo>
                  <a:lnTo>
                    <a:pt x="72955" y="49671"/>
                  </a:lnTo>
                  <a:lnTo>
                    <a:pt x="68919" y="32597"/>
                  </a:lnTo>
                  <a:lnTo>
                    <a:pt x="61468" y="19869"/>
                  </a:lnTo>
                  <a:lnTo>
                    <a:pt x="51224" y="10555"/>
                  </a:lnTo>
                  <a:lnTo>
                    <a:pt x="36632" y="5278"/>
                  </a:lnTo>
                  <a:lnTo>
                    <a:pt x="19868" y="2173"/>
                  </a:lnTo>
                  <a:lnTo>
                    <a:pt x="3104" y="0"/>
                  </a:lnTo>
                  <a:lnTo>
                    <a:pt x="3104" y="3104"/>
                  </a:lnTo>
                  <a:lnTo>
                    <a:pt x="3104" y="7451"/>
                  </a:lnTo>
                  <a:lnTo>
                    <a:pt x="2173" y="8382"/>
                  </a:lnTo>
                  <a:lnTo>
                    <a:pt x="2173" y="10555"/>
                  </a:lnTo>
                  <a:lnTo>
                    <a:pt x="0" y="12728"/>
                  </a:lnTo>
                  <a:lnTo>
                    <a:pt x="10555" y="2731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25" name="Freeform: Shape 324">
              <a:extLst>
                <a:ext uri="{FF2B5EF4-FFF2-40B4-BE49-F238E27FC236}">
                  <a16:creationId xmlns:a16="http://schemas.microsoft.com/office/drawing/2014/main" id="{343A6713-3501-4591-867E-B1E4D2BC8B85}"/>
                </a:ext>
              </a:extLst>
            </p:cNvPr>
            <p:cNvSpPr/>
            <p:nvPr/>
          </p:nvSpPr>
          <p:spPr>
            <a:xfrm>
              <a:off x="7085867" y="4082210"/>
              <a:ext cx="108656" cy="80716"/>
            </a:xfrm>
            <a:custGeom>
              <a:avLst/>
              <a:gdLst>
                <a:gd name="connsiteX0" fmla="*/ 14591 w 108656"/>
                <a:gd name="connsiteY0" fmla="*/ 72023 h 80715"/>
                <a:gd name="connsiteX1" fmla="*/ 27009 w 108656"/>
                <a:gd name="connsiteY1" fmla="*/ 82579 h 80715"/>
                <a:gd name="connsiteX2" fmla="*/ 32286 w 108656"/>
                <a:gd name="connsiteY2" fmla="*/ 81647 h 80715"/>
                <a:gd name="connsiteX3" fmla="*/ 43773 w 108656"/>
                <a:gd name="connsiteY3" fmla="*/ 79474 h 80715"/>
                <a:gd name="connsiteX4" fmla="*/ 58364 w 108656"/>
                <a:gd name="connsiteY4" fmla="*/ 77301 h 80715"/>
                <a:gd name="connsiteX5" fmla="*/ 76059 w 108656"/>
                <a:gd name="connsiteY5" fmla="*/ 75128 h 80715"/>
                <a:gd name="connsiteX6" fmla="*/ 93754 w 108656"/>
                <a:gd name="connsiteY6" fmla="*/ 74197 h 80715"/>
                <a:gd name="connsiteX7" fmla="*/ 107414 w 108656"/>
                <a:gd name="connsiteY7" fmla="*/ 74197 h 80715"/>
                <a:gd name="connsiteX8" fmla="*/ 108346 w 108656"/>
                <a:gd name="connsiteY8" fmla="*/ 72023 h 80715"/>
                <a:gd name="connsiteX9" fmla="*/ 110519 w 108656"/>
                <a:gd name="connsiteY9" fmla="*/ 72023 h 80715"/>
                <a:gd name="connsiteX10" fmla="*/ 110519 w 108656"/>
                <a:gd name="connsiteY10" fmla="*/ 69850 h 80715"/>
                <a:gd name="connsiteX11" fmla="*/ 110519 w 108656"/>
                <a:gd name="connsiteY11" fmla="*/ 12728 h 80715"/>
                <a:gd name="connsiteX12" fmla="*/ 95928 w 108656"/>
                <a:gd name="connsiteY12" fmla="*/ 20179 h 80715"/>
                <a:gd name="connsiteX13" fmla="*/ 83199 w 108656"/>
                <a:gd name="connsiteY13" fmla="*/ 27630 h 80715"/>
                <a:gd name="connsiteX14" fmla="*/ 66746 w 108656"/>
                <a:gd name="connsiteY14" fmla="*/ 32907 h 80715"/>
                <a:gd name="connsiteX15" fmla="*/ 66746 w 108656"/>
                <a:gd name="connsiteY15" fmla="*/ 20179 h 80715"/>
                <a:gd name="connsiteX16" fmla="*/ 66746 w 108656"/>
                <a:gd name="connsiteY16" fmla="*/ 9624 h 80715"/>
                <a:gd name="connsiteX17" fmla="*/ 63641 w 108656"/>
                <a:gd name="connsiteY17" fmla="*/ 0 h 80715"/>
                <a:gd name="connsiteX18" fmla="*/ 54018 w 108656"/>
                <a:gd name="connsiteY18" fmla="*/ 0 h 80715"/>
                <a:gd name="connsiteX19" fmla="*/ 39737 w 108656"/>
                <a:gd name="connsiteY19" fmla="*/ 2173 h 80715"/>
                <a:gd name="connsiteX20" fmla="*/ 25146 w 108656"/>
                <a:gd name="connsiteY20" fmla="*/ 7451 h 80715"/>
                <a:gd name="connsiteX21" fmla="*/ 15522 w 108656"/>
                <a:gd name="connsiteY21" fmla="*/ 12728 h 80715"/>
                <a:gd name="connsiteX22" fmla="*/ 8382 w 108656"/>
                <a:gd name="connsiteY22" fmla="*/ 17075 h 80715"/>
                <a:gd name="connsiteX23" fmla="*/ 7451 w 108656"/>
                <a:gd name="connsiteY23" fmla="*/ 20179 h 80715"/>
                <a:gd name="connsiteX24" fmla="*/ 5277 w 108656"/>
                <a:gd name="connsiteY24" fmla="*/ 24525 h 80715"/>
                <a:gd name="connsiteX25" fmla="*/ 3104 w 108656"/>
                <a:gd name="connsiteY25" fmla="*/ 27630 h 80715"/>
                <a:gd name="connsiteX26" fmla="*/ 931 w 108656"/>
                <a:gd name="connsiteY26" fmla="*/ 31976 h 80715"/>
                <a:gd name="connsiteX27" fmla="*/ 0 w 108656"/>
                <a:gd name="connsiteY27" fmla="*/ 37253 h 80715"/>
                <a:gd name="connsiteX28" fmla="*/ 5277 w 108656"/>
                <a:gd name="connsiteY28" fmla="*/ 57122 h 8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8656" h="80715">
                  <a:moveTo>
                    <a:pt x="14591" y="72023"/>
                  </a:moveTo>
                  <a:lnTo>
                    <a:pt x="27009" y="82579"/>
                  </a:lnTo>
                  <a:lnTo>
                    <a:pt x="32286" y="81647"/>
                  </a:lnTo>
                  <a:lnTo>
                    <a:pt x="43773" y="79474"/>
                  </a:lnTo>
                  <a:lnTo>
                    <a:pt x="58364" y="77301"/>
                  </a:lnTo>
                  <a:lnTo>
                    <a:pt x="76059" y="75128"/>
                  </a:lnTo>
                  <a:lnTo>
                    <a:pt x="93754" y="74197"/>
                  </a:lnTo>
                  <a:lnTo>
                    <a:pt x="107414" y="74197"/>
                  </a:lnTo>
                  <a:lnTo>
                    <a:pt x="108346" y="72023"/>
                  </a:lnTo>
                  <a:lnTo>
                    <a:pt x="110519" y="72023"/>
                  </a:lnTo>
                  <a:lnTo>
                    <a:pt x="110519" y="69850"/>
                  </a:lnTo>
                  <a:lnTo>
                    <a:pt x="110519" y="12728"/>
                  </a:lnTo>
                  <a:lnTo>
                    <a:pt x="95928" y="20179"/>
                  </a:lnTo>
                  <a:lnTo>
                    <a:pt x="83199" y="27630"/>
                  </a:lnTo>
                  <a:lnTo>
                    <a:pt x="66746" y="32907"/>
                  </a:lnTo>
                  <a:lnTo>
                    <a:pt x="66746" y="20179"/>
                  </a:lnTo>
                  <a:lnTo>
                    <a:pt x="66746" y="9624"/>
                  </a:lnTo>
                  <a:lnTo>
                    <a:pt x="63641" y="0"/>
                  </a:lnTo>
                  <a:lnTo>
                    <a:pt x="54018" y="0"/>
                  </a:lnTo>
                  <a:lnTo>
                    <a:pt x="39737" y="2173"/>
                  </a:lnTo>
                  <a:lnTo>
                    <a:pt x="25146" y="7451"/>
                  </a:lnTo>
                  <a:lnTo>
                    <a:pt x="15522" y="12728"/>
                  </a:lnTo>
                  <a:lnTo>
                    <a:pt x="8382" y="17075"/>
                  </a:lnTo>
                  <a:lnTo>
                    <a:pt x="7451" y="20179"/>
                  </a:lnTo>
                  <a:lnTo>
                    <a:pt x="5277" y="24525"/>
                  </a:lnTo>
                  <a:lnTo>
                    <a:pt x="3104" y="27630"/>
                  </a:lnTo>
                  <a:lnTo>
                    <a:pt x="931" y="31976"/>
                  </a:lnTo>
                  <a:lnTo>
                    <a:pt x="0" y="37253"/>
                  </a:lnTo>
                  <a:lnTo>
                    <a:pt x="5277" y="5712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26" name="Freeform: Shape 325">
              <a:extLst>
                <a:ext uri="{FF2B5EF4-FFF2-40B4-BE49-F238E27FC236}">
                  <a16:creationId xmlns:a16="http://schemas.microsoft.com/office/drawing/2014/main" id="{D0277A77-86F0-4058-90E7-6D9F52C88B09}"/>
                </a:ext>
              </a:extLst>
            </p:cNvPr>
            <p:cNvSpPr/>
            <p:nvPr/>
          </p:nvSpPr>
          <p:spPr>
            <a:xfrm>
              <a:off x="4090065" y="4082210"/>
              <a:ext cx="12418" cy="9313"/>
            </a:xfrm>
            <a:custGeom>
              <a:avLst/>
              <a:gdLst>
                <a:gd name="connsiteX0" fmla="*/ 4036 w 12417"/>
                <a:gd name="connsiteY0" fmla="*/ 9624 h 9313"/>
                <a:gd name="connsiteX1" fmla="*/ 7140 w 12417"/>
                <a:gd name="connsiteY1" fmla="*/ 9624 h 9313"/>
                <a:gd name="connsiteX2" fmla="*/ 12418 w 12417"/>
                <a:gd name="connsiteY2" fmla="*/ 9624 h 9313"/>
                <a:gd name="connsiteX3" fmla="*/ 12418 w 12417"/>
                <a:gd name="connsiteY3" fmla="*/ 5278 h 9313"/>
                <a:gd name="connsiteX4" fmla="*/ 0 w 12417"/>
                <a:gd name="connsiteY4" fmla="*/ 0 h 9313"/>
                <a:gd name="connsiteX5" fmla="*/ 0 w 12417"/>
                <a:gd name="connsiteY5" fmla="*/ 5278 h 9313"/>
                <a:gd name="connsiteX6" fmla="*/ 0 w 12417"/>
                <a:gd name="connsiteY6" fmla="*/ 7451 h 9313"/>
                <a:gd name="connsiteX7" fmla="*/ 1863 w 12417"/>
                <a:gd name="connsiteY7" fmla="*/ 9624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17" h="9313">
                  <a:moveTo>
                    <a:pt x="4036" y="9624"/>
                  </a:moveTo>
                  <a:lnTo>
                    <a:pt x="7140" y="9624"/>
                  </a:lnTo>
                  <a:lnTo>
                    <a:pt x="12418" y="9624"/>
                  </a:lnTo>
                  <a:lnTo>
                    <a:pt x="12418" y="5278"/>
                  </a:lnTo>
                  <a:lnTo>
                    <a:pt x="0" y="0"/>
                  </a:lnTo>
                  <a:lnTo>
                    <a:pt x="0" y="5278"/>
                  </a:lnTo>
                  <a:lnTo>
                    <a:pt x="0" y="7451"/>
                  </a:lnTo>
                  <a:lnTo>
                    <a:pt x="1863" y="962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27" name="Freeform: Shape 326">
              <a:extLst>
                <a:ext uri="{FF2B5EF4-FFF2-40B4-BE49-F238E27FC236}">
                  <a16:creationId xmlns:a16="http://schemas.microsoft.com/office/drawing/2014/main" id="{6C521B02-F77E-4A61-B749-FD20B2DE604C}"/>
                </a:ext>
              </a:extLst>
            </p:cNvPr>
            <p:cNvSpPr/>
            <p:nvPr/>
          </p:nvSpPr>
          <p:spPr>
            <a:xfrm>
              <a:off x="6122554" y="4209183"/>
              <a:ext cx="12418" cy="12418"/>
            </a:xfrm>
            <a:custGeom>
              <a:avLst/>
              <a:gdLst>
                <a:gd name="connsiteX0" fmla="*/ 1242 w 12417"/>
                <a:gd name="connsiteY0" fmla="*/ 4346 h 12417"/>
                <a:gd name="connsiteX1" fmla="*/ 0 w 12417"/>
                <a:gd name="connsiteY1" fmla="*/ 6519 h 12417"/>
                <a:gd name="connsiteX2" fmla="*/ 0 w 12417"/>
                <a:gd name="connsiteY2" fmla="*/ 9624 h 12417"/>
                <a:gd name="connsiteX3" fmla="*/ 0 w 12417"/>
                <a:gd name="connsiteY3" fmla="*/ 14901 h 12417"/>
                <a:gd name="connsiteX4" fmla="*/ 3104 w 12417"/>
                <a:gd name="connsiteY4" fmla="*/ 14901 h 12417"/>
                <a:gd name="connsiteX5" fmla="*/ 5278 w 12417"/>
                <a:gd name="connsiteY5" fmla="*/ 14901 h 12417"/>
                <a:gd name="connsiteX6" fmla="*/ 7451 w 12417"/>
                <a:gd name="connsiteY6" fmla="*/ 14901 h 12417"/>
                <a:gd name="connsiteX7" fmla="*/ 8382 w 12417"/>
                <a:gd name="connsiteY7" fmla="*/ 13970 h 12417"/>
                <a:gd name="connsiteX8" fmla="*/ 10555 w 12417"/>
                <a:gd name="connsiteY8" fmla="*/ 11797 h 12417"/>
                <a:gd name="connsiteX9" fmla="*/ 14591 w 12417"/>
                <a:gd name="connsiteY9" fmla="*/ 11797 h 12417"/>
                <a:gd name="connsiteX10" fmla="*/ 14591 w 12417"/>
                <a:gd name="connsiteY10" fmla="*/ 4346 h 12417"/>
                <a:gd name="connsiteX11" fmla="*/ 3104 w 12417"/>
                <a:gd name="connsiteY11"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17" h="12417">
                  <a:moveTo>
                    <a:pt x="1242" y="4346"/>
                  </a:moveTo>
                  <a:lnTo>
                    <a:pt x="0" y="6519"/>
                  </a:lnTo>
                  <a:lnTo>
                    <a:pt x="0" y="9624"/>
                  </a:lnTo>
                  <a:lnTo>
                    <a:pt x="0" y="14901"/>
                  </a:lnTo>
                  <a:lnTo>
                    <a:pt x="3104" y="14901"/>
                  </a:lnTo>
                  <a:lnTo>
                    <a:pt x="5278" y="14901"/>
                  </a:lnTo>
                  <a:lnTo>
                    <a:pt x="7451" y="14901"/>
                  </a:lnTo>
                  <a:lnTo>
                    <a:pt x="8382" y="13970"/>
                  </a:lnTo>
                  <a:lnTo>
                    <a:pt x="10555" y="11797"/>
                  </a:lnTo>
                  <a:lnTo>
                    <a:pt x="14591" y="11797"/>
                  </a:lnTo>
                  <a:lnTo>
                    <a:pt x="14591" y="4346"/>
                  </a:lnTo>
                  <a:lnTo>
                    <a:pt x="3104"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28" name="Freeform: Shape 327">
              <a:extLst>
                <a:ext uri="{FF2B5EF4-FFF2-40B4-BE49-F238E27FC236}">
                  <a16:creationId xmlns:a16="http://schemas.microsoft.com/office/drawing/2014/main" id="{F032475F-B3F7-43B4-B937-AFD4AED2806A}"/>
                </a:ext>
              </a:extLst>
            </p:cNvPr>
            <p:cNvSpPr/>
            <p:nvPr/>
          </p:nvSpPr>
          <p:spPr>
            <a:xfrm>
              <a:off x="4937582" y="4135296"/>
              <a:ext cx="15522" cy="6209"/>
            </a:xfrm>
            <a:custGeom>
              <a:avLst/>
              <a:gdLst>
                <a:gd name="connsiteX0" fmla="*/ 5277 w 15522"/>
                <a:gd name="connsiteY0" fmla="*/ 6209 h 6208"/>
                <a:gd name="connsiteX1" fmla="*/ 7451 w 15522"/>
                <a:gd name="connsiteY1" fmla="*/ 6209 h 6208"/>
                <a:gd name="connsiteX2" fmla="*/ 8382 w 15522"/>
                <a:gd name="connsiteY2" fmla="*/ 6209 h 6208"/>
                <a:gd name="connsiteX3" fmla="*/ 12418 w 15522"/>
                <a:gd name="connsiteY3" fmla="*/ 4036 h 6208"/>
                <a:gd name="connsiteX4" fmla="*/ 15522 w 15522"/>
                <a:gd name="connsiteY4" fmla="*/ 4036 h 6208"/>
                <a:gd name="connsiteX5" fmla="*/ 15522 w 15522"/>
                <a:gd name="connsiteY5" fmla="*/ 0 h 6208"/>
                <a:gd name="connsiteX6" fmla="*/ 0 w 15522"/>
                <a:gd name="connsiteY6" fmla="*/ 0 h 6208"/>
                <a:gd name="connsiteX7" fmla="*/ 3104 w 15522"/>
                <a:gd name="connsiteY7" fmla="*/ 4036 h 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22" h="6208">
                  <a:moveTo>
                    <a:pt x="5277" y="6209"/>
                  </a:moveTo>
                  <a:lnTo>
                    <a:pt x="7451" y="6209"/>
                  </a:lnTo>
                  <a:lnTo>
                    <a:pt x="8382" y="6209"/>
                  </a:lnTo>
                  <a:lnTo>
                    <a:pt x="12418" y="4036"/>
                  </a:lnTo>
                  <a:lnTo>
                    <a:pt x="15522" y="4036"/>
                  </a:lnTo>
                  <a:lnTo>
                    <a:pt x="15522" y="0"/>
                  </a:lnTo>
                  <a:lnTo>
                    <a:pt x="0" y="0"/>
                  </a:lnTo>
                  <a:lnTo>
                    <a:pt x="3104" y="403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29" name="Freeform: Shape 328">
              <a:extLst>
                <a:ext uri="{FF2B5EF4-FFF2-40B4-BE49-F238E27FC236}">
                  <a16:creationId xmlns:a16="http://schemas.microsoft.com/office/drawing/2014/main" id="{FDEB9F31-C813-4B9D-B79D-642D8BF2A4AC}"/>
                </a:ext>
              </a:extLst>
            </p:cNvPr>
            <p:cNvSpPr/>
            <p:nvPr/>
          </p:nvSpPr>
          <p:spPr>
            <a:xfrm>
              <a:off x="5256410" y="5105129"/>
              <a:ext cx="12418" cy="24836"/>
            </a:xfrm>
            <a:custGeom>
              <a:avLst/>
              <a:gdLst>
                <a:gd name="connsiteX0" fmla="*/ 9313 w 12417"/>
                <a:gd name="connsiteY0" fmla="*/ 22352 h 24835"/>
                <a:gd name="connsiteX1" fmla="*/ 10245 w 12417"/>
                <a:gd name="connsiteY1" fmla="*/ 18006 h 24835"/>
                <a:gd name="connsiteX2" fmla="*/ 10245 w 12417"/>
                <a:gd name="connsiteY2" fmla="*/ 12728 h 24835"/>
                <a:gd name="connsiteX3" fmla="*/ 10245 w 12417"/>
                <a:gd name="connsiteY3" fmla="*/ 7451 h 24835"/>
                <a:gd name="connsiteX4" fmla="*/ 12418 w 12417"/>
                <a:gd name="connsiteY4" fmla="*/ 0 h 24835"/>
                <a:gd name="connsiteX5" fmla="*/ 3104 w 12417"/>
                <a:gd name="connsiteY5" fmla="*/ 0 h 24835"/>
                <a:gd name="connsiteX6" fmla="*/ 2173 w 12417"/>
                <a:gd name="connsiteY6" fmla="*/ 5588 h 24835"/>
                <a:gd name="connsiteX7" fmla="*/ 2173 w 12417"/>
                <a:gd name="connsiteY7" fmla="*/ 12728 h 24835"/>
                <a:gd name="connsiteX8" fmla="*/ 0 w 12417"/>
                <a:gd name="connsiteY8" fmla="*/ 20179 h 24835"/>
                <a:gd name="connsiteX9" fmla="*/ 0 w 12417"/>
                <a:gd name="connsiteY9" fmla="*/ 27630 h 24835"/>
                <a:gd name="connsiteX10" fmla="*/ 7140 w 12417"/>
                <a:gd name="connsiteY10" fmla="*/ 27630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7" h="24835">
                  <a:moveTo>
                    <a:pt x="9313" y="22352"/>
                  </a:moveTo>
                  <a:lnTo>
                    <a:pt x="10245" y="18006"/>
                  </a:lnTo>
                  <a:lnTo>
                    <a:pt x="10245" y="12728"/>
                  </a:lnTo>
                  <a:lnTo>
                    <a:pt x="10245" y="7451"/>
                  </a:lnTo>
                  <a:lnTo>
                    <a:pt x="12418" y="0"/>
                  </a:lnTo>
                  <a:lnTo>
                    <a:pt x="3104" y="0"/>
                  </a:lnTo>
                  <a:lnTo>
                    <a:pt x="2173" y="5588"/>
                  </a:lnTo>
                  <a:lnTo>
                    <a:pt x="2173" y="12728"/>
                  </a:lnTo>
                  <a:lnTo>
                    <a:pt x="0" y="20179"/>
                  </a:lnTo>
                  <a:lnTo>
                    <a:pt x="0" y="27630"/>
                  </a:lnTo>
                  <a:lnTo>
                    <a:pt x="7140" y="2763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30" name="Freeform: Shape 329">
              <a:extLst>
                <a:ext uri="{FF2B5EF4-FFF2-40B4-BE49-F238E27FC236}">
                  <a16:creationId xmlns:a16="http://schemas.microsoft.com/office/drawing/2014/main" id="{1B20FF19-3F37-4D69-81B5-1F4BB2154D8F}"/>
                </a:ext>
              </a:extLst>
            </p:cNvPr>
            <p:cNvSpPr/>
            <p:nvPr/>
          </p:nvSpPr>
          <p:spPr>
            <a:xfrm>
              <a:off x="3850401" y="4200801"/>
              <a:ext cx="406684" cy="447042"/>
            </a:xfrm>
            <a:custGeom>
              <a:avLst/>
              <a:gdLst>
                <a:gd name="connsiteX0" fmla="*/ 395818 w 406683"/>
                <a:gd name="connsiteY0" fmla="*/ 287783 h 447041"/>
                <a:gd name="connsiteX1" fmla="*/ 392714 w 406683"/>
                <a:gd name="connsiteY1" fmla="*/ 285610 h 447041"/>
                <a:gd name="connsiteX2" fmla="*/ 387436 w 406683"/>
                <a:gd name="connsiteY2" fmla="*/ 283437 h 447041"/>
                <a:gd name="connsiteX3" fmla="*/ 383401 w 406683"/>
                <a:gd name="connsiteY3" fmla="*/ 282506 h 447041"/>
                <a:gd name="connsiteX4" fmla="*/ 381227 w 406683"/>
                <a:gd name="connsiteY4" fmla="*/ 280333 h 447041"/>
                <a:gd name="connsiteX5" fmla="*/ 381227 w 406683"/>
                <a:gd name="connsiteY5" fmla="*/ 278159 h 447041"/>
                <a:gd name="connsiteX6" fmla="*/ 381227 w 406683"/>
                <a:gd name="connsiteY6" fmla="*/ 275986 h 447041"/>
                <a:gd name="connsiteX7" fmla="*/ 383401 w 406683"/>
                <a:gd name="connsiteY7" fmla="*/ 275055 h 447041"/>
                <a:gd name="connsiteX8" fmla="*/ 381227 w 406683"/>
                <a:gd name="connsiteY8" fmla="*/ 270709 h 447041"/>
                <a:gd name="connsiteX9" fmla="*/ 379986 w 406683"/>
                <a:gd name="connsiteY9" fmla="*/ 268846 h 447041"/>
                <a:gd name="connsiteX10" fmla="*/ 375950 w 406683"/>
                <a:gd name="connsiteY10" fmla="*/ 265431 h 447041"/>
                <a:gd name="connsiteX11" fmla="*/ 372845 w 406683"/>
                <a:gd name="connsiteY11" fmla="*/ 263568 h 447041"/>
                <a:gd name="connsiteX12" fmla="*/ 366636 w 406683"/>
                <a:gd name="connsiteY12" fmla="*/ 261395 h 447041"/>
                <a:gd name="connsiteX13" fmla="*/ 363532 w 406683"/>
                <a:gd name="connsiteY13" fmla="*/ 258291 h 447041"/>
                <a:gd name="connsiteX14" fmla="*/ 359186 w 406683"/>
                <a:gd name="connsiteY14" fmla="*/ 256118 h 447041"/>
                <a:gd name="connsiteX15" fmla="*/ 358254 w 406683"/>
                <a:gd name="connsiteY15" fmla="*/ 253945 h 447041"/>
                <a:gd name="connsiteX16" fmla="*/ 358254 w 406683"/>
                <a:gd name="connsiteY16" fmla="*/ 252703 h 447041"/>
                <a:gd name="connsiteX17" fmla="*/ 356081 w 406683"/>
                <a:gd name="connsiteY17" fmla="*/ 250840 h 447041"/>
                <a:gd name="connsiteX18" fmla="*/ 356081 w 406683"/>
                <a:gd name="connsiteY18" fmla="*/ 248667 h 447041"/>
                <a:gd name="connsiteX19" fmla="*/ 356081 w 406683"/>
                <a:gd name="connsiteY19" fmla="*/ 243389 h 447041"/>
                <a:gd name="connsiteX20" fmla="*/ 341490 w 406683"/>
                <a:gd name="connsiteY20" fmla="*/ 238112 h 447041"/>
                <a:gd name="connsiteX21" fmla="*/ 330004 w 406683"/>
                <a:gd name="connsiteY21" fmla="*/ 228488 h 447041"/>
                <a:gd name="connsiteX22" fmla="*/ 322864 w 406683"/>
                <a:gd name="connsiteY22" fmla="*/ 215760 h 447041"/>
                <a:gd name="connsiteX23" fmla="*/ 325037 w 406683"/>
                <a:gd name="connsiteY23" fmla="*/ 211724 h 447041"/>
                <a:gd name="connsiteX24" fmla="*/ 326899 w 406683"/>
                <a:gd name="connsiteY24" fmla="*/ 206446 h 447041"/>
                <a:gd name="connsiteX25" fmla="*/ 330004 w 406683"/>
                <a:gd name="connsiteY25" fmla="*/ 203032 h 447041"/>
                <a:gd name="connsiteX26" fmla="*/ 336523 w 406683"/>
                <a:gd name="connsiteY26" fmla="*/ 195581 h 447041"/>
                <a:gd name="connsiteX27" fmla="*/ 326899 w 406683"/>
                <a:gd name="connsiteY27" fmla="*/ 184094 h 447041"/>
                <a:gd name="connsiteX28" fmla="*/ 319759 w 406683"/>
                <a:gd name="connsiteY28" fmla="*/ 171366 h 447041"/>
                <a:gd name="connsiteX29" fmla="*/ 310446 w 406683"/>
                <a:gd name="connsiteY29" fmla="*/ 158638 h 447041"/>
                <a:gd name="connsiteX30" fmla="*/ 302995 w 406683"/>
                <a:gd name="connsiteY30" fmla="*/ 147151 h 447041"/>
                <a:gd name="connsiteX31" fmla="*/ 290577 w 406683"/>
                <a:gd name="connsiteY31" fmla="*/ 139701 h 447041"/>
                <a:gd name="connsiteX32" fmla="*/ 275986 w 406683"/>
                <a:gd name="connsiteY32" fmla="*/ 134423 h 447041"/>
                <a:gd name="connsiteX33" fmla="*/ 275986 w 406683"/>
                <a:gd name="connsiteY33" fmla="*/ 121695 h 447041"/>
                <a:gd name="connsiteX34" fmla="*/ 259222 w 406683"/>
                <a:gd name="connsiteY34" fmla="*/ 106793 h 447041"/>
                <a:gd name="connsiteX35" fmla="*/ 244631 w 406683"/>
                <a:gd name="connsiteY35" fmla="*/ 90029 h 447041"/>
                <a:gd name="connsiteX36" fmla="*/ 226936 w 406683"/>
                <a:gd name="connsiteY36" fmla="*/ 77301 h 447041"/>
                <a:gd name="connsiteX37" fmla="*/ 222900 w 406683"/>
                <a:gd name="connsiteY37" fmla="*/ 75128 h 447041"/>
                <a:gd name="connsiteX38" fmla="*/ 219796 w 406683"/>
                <a:gd name="connsiteY38" fmla="*/ 75128 h 447041"/>
                <a:gd name="connsiteX39" fmla="*/ 214518 w 406683"/>
                <a:gd name="connsiteY39" fmla="*/ 75128 h 447041"/>
                <a:gd name="connsiteX40" fmla="*/ 209240 w 406683"/>
                <a:gd name="connsiteY40" fmla="*/ 75128 h 447041"/>
                <a:gd name="connsiteX41" fmla="*/ 203032 w 406683"/>
                <a:gd name="connsiteY41" fmla="*/ 75128 h 447041"/>
                <a:gd name="connsiteX42" fmla="*/ 199927 w 406683"/>
                <a:gd name="connsiteY42" fmla="*/ 72955 h 447041"/>
                <a:gd name="connsiteX43" fmla="*/ 192787 w 406683"/>
                <a:gd name="connsiteY43" fmla="*/ 64573 h 447041"/>
                <a:gd name="connsiteX44" fmla="*/ 187509 w 406683"/>
                <a:gd name="connsiteY44" fmla="*/ 50913 h 447041"/>
                <a:gd name="connsiteX45" fmla="*/ 180059 w 406683"/>
                <a:gd name="connsiteY45" fmla="*/ 36012 h 447041"/>
                <a:gd name="connsiteX46" fmla="*/ 172918 w 406683"/>
                <a:gd name="connsiteY46" fmla="*/ 23283 h 447041"/>
                <a:gd name="connsiteX47" fmla="*/ 166709 w 406683"/>
                <a:gd name="connsiteY47" fmla="*/ 22352 h 447041"/>
                <a:gd name="connsiteX48" fmla="*/ 161432 w 406683"/>
                <a:gd name="connsiteY48" fmla="*/ 20179 h 447041"/>
                <a:gd name="connsiteX49" fmla="*/ 156154 w 406683"/>
                <a:gd name="connsiteY49" fmla="*/ 18006 h 447041"/>
                <a:gd name="connsiteX50" fmla="*/ 152118 w 406683"/>
                <a:gd name="connsiteY50" fmla="*/ 15833 h 447041"/>
                <a:gd name="connsiteX51" fmla="*/ 146841 w 406683"/>
                <a:gd name="connsiteY51" fmla="*/ 12728 h 447041"/>
                <a:gd name="connsiteX52" fmla="*/ 141563 w 406683"/>
                <a:gd name="connsiteY52" fmla="*/ 12728 h 447041"/>
                <a:gd name="connsiteX53" fmla="*/ 137527 w 406683"/>
                <a:gd name="connsiteY53" fmla="*/ 14901 h 447041"/>
                <a:gd name="connsiteX54" fmla="*/ 136596 w 406683"/>
                <a:gd name="connsiteY54" fmla="*/ 14901 h 447041"/>
                <a:gd name="connsiteX55" fmla="*/ 132250 w 406683"/>
                <a:gd name="connsiteY55" fmla="*/ 15833 h 447041"/>
                <a:gd name="connsiteX56" fmla="*/ 136596 w 406683"/>
                <a:gd name="connsiteY56" fmla="*/ 28561 h 447041"/>
                <a:gd name="connsiteX57" fmla="*/ 139701 w 406683"/>
                <a:gd name="connsiteY57" fmla="*/ 38185 h 447041"/>
                <a:gd name="connsiteX58" fmla="*/ 141563 w 406683"/>
                <a:gd name="connsiteY58" fmla="*/ 49671 h 447041"/>
                <a:gd name="connsiteX59" fmla="*/ 143736 w 406683"/>
                <a:gd name="connsiteY59" fmla="*/ 65504 h 447041"/>
                <a:gd name="connsiteX60" fmla="*/ 154291 w 406683"/>
                <a:gd name="connsiteY60" fmla="*/ 62400 h 447041"/>
                <a:gd name="connsiteX61" fmla="*/ 161432 w 406683"/>
                <a:gd name="connsiteY61" fmla="*/ 57122 h 447041"/>
                <a:gd name="connsiteX62" fmla="*/ 166709 w 406683"/>
                <a:gd name="connsiteY62" fmla="*/ 52776 h 447041"/>
                <a:gd name="connsiteX63" fmla="*/ 176023 w 406683"/>
                <a:gd name="connsiteY63" fmla="*/ 49671 h 447041"/>
                <a:gd name="connsiteX64" fmla="*/ 176023 w 406683"/>
                <a:gd name="connsiteY64" fmla="*/ 52776 h 447041"/>
                <a:gd name="connsiteX65" fmla="*/ 180059 w 406683"/>
                <a:gd name="connsiteY65" fmla="*/ 52776 h 447041"/>
                <a:gd name="connsiteX66" fmla="*/ 176023 w 406683"/>
                <a:gd name="connsiteY66" fmla="*/ 54949 h 447041"/>
                <a:gd name="connsiteX67" fmla="*/ 172918 w 406683"/>
                <a:gd name="connsiteY67" fmla="*/ 58053 h 447041"/>
                <a:gd name="connsiteX68" fmla="*/ 166709 w 406683"/>
                <a:gd name="connsiteY68" fmla="*/ 60226 h 447041"/>
                <a:gd name="connsiteX69" fmla="*/ 163605 w 406683"/>
                <a:gd name="connsiteY69" fmla="*/ 62400 h 447041"/>
                <a:gd name="connsiteX70" fmla="*/ 159259 w 406683"/>
                <a:gd name="connsiteY70" fmla="*/ 65504 h 447041"/>
                <a:gd name="connsiteX71" fmla="*/ 158327 w 406683"/>
                <a:gd name="connsiteY71" fmla="*/ 69850 h 447041"/>
                <a:gd name="connsiteX72" fmla="*/ 156154 w 406683"/>
                <a:gd name="connsiteY72" fmla="*/ 75128 h 447041"/>
                <a:gd name="connsiteX73" fmla="*/ 154291 w 406683"/>
                <a:gd name="connsiteY73" fmla="*/ 80405 h 447041"/>
                <a:gd name="connsiteX74" fmla="*/ 152118 w 406683"/>
                <a:gd name="connsiteY74" fmla="*/ 84752 h 447041"/>
                <a:gd name="connsiteX75" fmla="*/ 150877 w 406683"/>
                <a:gd name="connsiteY75" fmla="*/ 86614 h 447041"/>
                <a:gd name="connsiteX76" fmla="*/ 149014 w 406683"/>
                <a:gd name="connsiteY76" fmla="*/ 87856 h 447041"/>
                <a:gd name="connsiteX77" fmla="*/ 146841 w 406683"/>
                <a:gd name="connsiteY77" fmla="*/ 87856 h 447041"/>
                <a:gd name="connsiteX78" fmla="*/ 143736 w 406683"/>
                <a:gd name="connsiteY78" fmla="*/ 90029 h 447041"/>
                <a:gd name="connsiteX79" fmla="*/ 143736 w 406683"/>
                <a:gd name="connsiteY79" fmla="*/ 82579 h 447041"/>
                <a:gd name="connsiteX80" fmla="*/ 141563 w 406683"/>
                <a:gd name="connsiteY80" fmla="*/ 69850 h 447041"/>
                <a:gd name="connsiteX81" fmla="*/ 139701 w 406683"/>
                <a:gd name="connsiteY81" fmla="*/ 58053 h 447041"/>
                <a:gd name="connsiteX82" fmla="*/ 139701 w 406683"/>
                <a:gd name="connsiteY82" fmla="*/ 52776 h 447041"/>
                <a:gd name="connsiteX83" fmla="*/ 126972 w 406683"/>
                <a:gd name="connsiteY83" fmla="*/ 49671 h 447041"/>
                <a:gd name="connsiteX84" fmla="*/ 119832 w 406683"/>
                <a:gd name="connsiteY84" fmla="*/ 38185 h 447041"/>
                <a:gd name="connsiteX85" fmla="*/ 112381 w 406683"/>
                <a:gd name="connsiteY85" fmla="*/ 25457 h 447041"/>
                <a:gd name="connsiteX86" fmla="*/ 107414 w 406683"/>
                <a:gd name="connsiteY86" fmla="*/ 12728 h 447041"/>
                <a:gd name="connsiteX87" fmla="*/ 80095 w 406683"/>
                <a:gd name="connsiteY87" fmla="*/ 12728 h 447041"/>
                <a:gd name="connsiteX88" fmla="*/ 80095 w 406683"/>
                <a:gd name="connsiteY88" fmla="*/ 57122 h 447041"/>
                <a:gd name="connsiteX89" fmla="*/ 73886 w 406683"/>
                <a:gd name="connsiteY89" fmla="*/ 57122 h 447041"/>
                <a:gd name="connsiteX90" fmla="*/ 70782 w 406683"/>
                <a:gd name="connsiteY90" fmla="*/ 54949 h 447041"/>
                <a:gd name="connsiteX91" fmla="*/ 66746 w 406683"/>
                <a:gd name="connsiteY91" fmla="*/ 54949 h 447041"/>
                <a:gd name="connsiteX92" fmla="*/ 63641 w 406683"/>
                <a:gd name="connsiteY92" fmla="*/ 52776 h 447041"/>
                <a:gd name="connsiteX93" fmla="*/ 56191 w 406683"/>
                <a:gd name="connsiteY93" fmla="*/ 38185 h 447041"/>
                <a:gd name="connsiteX94" fmla="*/ 54328 w 406683"/>
                <a:gd name="connsiteY94" fmla="*/ 22352 h 447041"/>
                <a:gd name="connsiteX95" fmla="*/ 56191 w 406683"/>
                <a:gd name="connsiteY95" fmla="*/ 3104 h 447041"/>
                <a:gd name="connsiteX96" fmla="*/ 52155 w 406683"/>
                <a:gd name="connsiteY96" fmla="*/ 3104 h 447041"/>
                <a:gd name="connsiteX97" fmla="*/ 52155 w 406683"/>
                <a:gd name="connsiteY97" fmla="*/ 0 h 447041"/>
                <a:gd name="connsiteX98" fmla="*/ 22973 w 406683"/>
                <a:gd name="connsiteY98" fmla="*/ 3104 h 447041"/>
                <a:gd name="connsiteX99" fmla="*/ 19869 w 406683"/>
                <a:gd name="connsiteY99" fmla="*/ 28561 h 447041"/>
                <a:gd name="connsiteX100" fmla="*/ 16764 w 406683"/>
                <a:gd name="connsiteY100" fmla="*/ 54949 h 447041"/>
                <a:gd name="connsiteX101" fmla="*/ 9313 w 406683"/>
                <a:gd name="connsiteY101" fmla="*/ 79474 h 447041"/>
                <a:gd name="connsiteX102" fmla="*/ 0 w 406683"/>
                <a:gd name="connsiteY102" fmla="*/ 97480 h 447041"/>
                <a:gd name="connsiteX103" fmla="*/ 3104 w 406683"/>
                <a:gd name="connsiteY103" fmla="*/ 104620 h 447041"/>
                <a:gd name="connsiteX104" fmla="*/ 7451 w 406683"/>
                <a:gd name="connsiteY104" fmla="*/ 109898 h 447041"/>
                <a:gd name="connsiteX105" fmla="*/ 12418 w 406683"/>
                <a:gd name="connsiteY105" fmla="*/ 114244 h 447041"/>
                <a:gd name="connsiteX106" fmla="*/ 19869 w 406683"/>
                <a:gd name="connsiteY106" fmla="*/ 116417 h 447041"/>
                <a:gd name="connsiteX107" fmla="*/ 27009 w 406683"/>
                <a:gd name="connsiteY107" fmla="*/ 117349 h 447041"/>
                <a:gd name="connsiteX108" fmla="*/ 27009 w 406683"/>
                <a:gd name="connsiteY108" fmla="*/ 121695 h 447041"/>
                <a:gd name="connsiteX109" fmla="*/ 27009 w 406683"/>
                <a:gd name="connsiteY109" fmla="*/ 123868 h 447041"/>
                <a:gd name="connsiteX110" fmla="*/ 25146 w 406683"/>
                <a:gd name="connsiteY110" fmla="*/ 123868 h 447041"/>
                <a:gd name="connsiteX111" fmla="*/ 25146 w 406683"/>
                <a:gd name="connsiteY111" fmla="*/ 124799 h 447041"/>
                <a:gd name="connsiteX112" fmla="*/ 22973 w 406683"/>
                <a:gd name="connsiteY112" fmla="*/ 126972 h 447041"/>
                <a:gd name="connsiteX113" fmla="*/ 30113 w 406683"/>
                <a:gd name="connsiteY113" fmla="*/ 141874 h 447041"/>
                <a:gd name="connsiteX114" fmla="*/ 41600 w 406683"/>
                <a:gd name="connsiteY114" fmla="*/ 151187 h 447041"/>
                <a:gd name="connsiteX115" fmla="*/ 56191 w 406683"/>
                <a:gd name="connsiteY115" fmla="*/ 156465 h 447041"/>
                <a:gd name="connsiteX116" fmla="*/ 72955 w 406683"/>
                <a:gd name="connsiteY116" fmla="*/ 161742 h 447041"/>
                <a:gd name="connsiteX117" fmla="*/ 90650 w 406683"/>
                <a:gd name="connsiteY117" fmla="*/ 166089 h 447041"/>
                <a:gd name="connsiteX118" fmla="*/ 107414 w 406683"/>
                <a:gd name="connsiteY118" fmla="*/ 171366 h 447041"/>
                <a:gd name="connsiteX119" fmla="*/ 119832 w 406683"/>
                <a:gd name="connsiteY119" fmla="*/ 178817 h 447041"/>
                <a:gd name="connsiteX120" fmla="*/ 132250 w 406683"/>
                <a:gd name="connsiteY120" fmla="*/ 174471 h 447041"/>
                <a:gd name="connsiteX121" fmla="*/ 139701 w 406683"/>
                <a:gd name="connsiteY121" fmla="*/ 169193 h 447041"/>
                <a:gd name="connsiteX122" fmla="*/ 144668 w 406683"/>
                <a:gd name="connsiteY122" fmla="*/ 163915 h 447041"/>
                <a:gd name="connsiteX123" fmla="*/ 150877 w 406683"/>
                <a:gd name="connsiteY123" fmla="*/ 158638 h 447041"/>
                <a:gd name="connsiteX124" fmla="*/ 159259 w 406683"/>
                <a:gd name="connsiteY124" fmla="*/ 154602 h 447041"/>
                <a:gd name="connsiteX125" fmla="*/ 168882 w 406683"/>
                <a:gd name="connsiteY125" fmla="*/ 156465 h 447041"/>
                <a:gd name="connsiteX126" fmla="*/ 178196 w 406683"/>
                <a:gd name="connsiteY126" fmla="*/ 163915 h 447041"/>
                <a:gd name="connsiteX127" fmla="*/ 188441 w 406683"/>
                <a:gd name="connsiteY127" fmla="*/ 171366 h 447041"/>
                <a:gd name="connsiteX128" fmla="*/ 203032 w 406683"/>
                <a:gd name="connsiteY128" fmla="*/ 174471 h 447041"/>
                <a:gd name="connsiteX129" fmla="*/ 212345 w 406683"/>
                <a:gd name="connsiteY129" fmla="*/ 218864 h 447041"/>
                <a:gd name="connsiteX130" fmla="*/ 219796 w 406683"/>
                <a:gd name="connsiteY130" fmla="*/ 228488 h 447041"/>
                <a:gd name="connsiteX131" fmla="*/ 230040 w 406683"/>
                <a:gd name="connsiteY131" fmla="*/ 235939 h 447041"/>
                <a:gd name="connsiteX132" fmla="*/ 239664 w 406683"/>
                <a:gd name="connsiteY132" fmla="*/ 243389 h 447041"/>
                <a:gd name="connsiteX133" fmla="*/ 246804 w 406683"/>
                <a:gd name="connsiteY133" fmla="*/ 256118 h 447041"/>
                <a:gd name="connsiteX134" fmla="*/ 248977 w 406683"/>
                <a:gd name="connsiteY134" fmla="*/ 265431 h 447041"/>
                <a:gd name="connsiteX135" fmla="*/ 246804 w 406683"/>
                <a:gd name="connsiteY135" fmla="*/ 278159 h 447041"/>
                <a:gd name="connsiteX136" fmla="*/ 243700 w 406683"/>
                <a:gd name="connsiteY136" fmla="*/ 295234 h 447041"/>
                <a:gd name="connsiteX137" fmla="*/ 237491 w 406683"/>
                <a:gd name="connsiteY137" fmla="*/ 311998 h 447041"/>
                <a:gd name="connsiteX138" fmla="*/ 232213 w 406683"/>
                <a:gd name="connsiteY138" fmla="*/ 326899 h 447041"/>
                <a:gd name="connsiteX139" fmla="*/ 226936 w 406683"/>
                <a:gd name="connsiteY139" fmla="*/ 337455 h 447041"/>
                <a:gd name="connsiteX140" fmla="*/ 209240 w 406683"/>
                <a:gd name="connsiteY140" fmla="*/ 342732 h 447041"/>
                <a:gd name="connsiteX141" fmla="*/ 188441 w 406683"/>
                <a:gd name="connsiteY141" fmla="*/ 348010 h 447041"/>
                <a:gd name="connsiteX142" fmla="*/ 172918 w 406683"/>
                <a:gd name="connsiteY142" fmla="*/ 354529 h 447041"/>
                <a:gd name="connsiteX143" fmla="*/ 172918 w 406683"/>
                <a:gd name="connsiteY143" fmla="*/ 361669 h 447041"/>
                <a:gd name="connsiteX144" fmla="*/ 172918 w 406683"/>
                <a:gd name="connsiteY144" fmla="*/ 367257 h 447041"/>
                <a:gd name="connsiteX145" fmla="*/ 173850 w 406683"/>
                <a:gd name="connsiteY145" fmla="*/ 372535 h 447041"/>
                <a:gd name="connsiteX146" fmla="*/ 176023 w 406683"/>
                <a:gd name="connsiteY146" fmla="*/ 377813 h 447041"/>
                <a:gd name="connsiteX147" fmla="*/ 197754 w 406683"/>
                <a:gd name="connsiteY147" fmla="*/ 376571 h 447041"/>
                <a:gd name="connsiteX148" fmla="*/ 216691 w 406683"/>
                <a:gd name="connsiteY148" fmla="*/ 370362 h 447041"/>
                <a:gd name="connsiteX149" fmla="*/ 232213 w 406683"/>
                <a:gd name="connsiteY149" fmla="*/ 361669 h 447041"/>
                <a:gd name="connsiteX150" fmla="*/ 243700 w 406683"/>
                <a:gd name="connsiteY150" fmla="*/ 372535 h 447041"/>
                <a:gd name="connsiteX151" fmla="*/ 254255 w 406683"/>
                <a:gd name="connsiteY151" fmla="*/ 387126 h 447041"/>
                <a:gd name="connsiteX152" fmla="*/ 261395 w 406683"/>
                <a:gd name="connsiteY152" fmla="*/ 402027 h 447041"/>
                <a:gd name="connsiteX153" fmla="*/ 268846 w 406683"/>
                <a:gd name="connsiteY153" fmla="*/ 418791 h 447041"/>
                <a:gd name="connsiteX154" fmla="*/ 280022 w 406683"/>
                <a:gd name="connsiteY154" fmla="*/ 429657 h 447041"/>
                <a:gd name="connsiteX155" fmla="*/ 292750 w 406683"/>
                <a:gd name="connsiteY155" fmla="*/ 436797 h 447041"/>
                <a:gd name="connsiteX156" fmla="*/ 310446 w 406683"/>
                <a:gd name="connsiteY156" fmla="*/ 441143 h 447041"/>
                <a:gd name="connsiteX157" fmla="*/ 326899 w 406683"/>
                <a:gd name="connsiteY157" fmla="*/ 444248 h 447041"/>
                <a:gd name="connsiteX158" fmla="*/ 339628 w 406683"/>
                <a:gd name="connsiteY158" fmla="*/ 449526 h 447041"/>
                <a:gd name="connsiteX159" fmla="*/ 343663 w 406683"/>
                <a:gd name="connsiteY159" fmla="*/ 449526 h 447041"/>
                <a:gd name="connsiteX160" fmla="*/ 336523 w 406683"/>
                <a:gd name="connsiteY160" fmla="*/ 433693 h 447041"/>
                <a:gd name="connsiteX161" fmla="*/ 326899 w 406683"/>
                <a:gd name="connsiteY161" fmla="*/ 420964 h 447041"/>
                <a:gd name="connsiteX162" fmla="*/ 316655 w 406683"/>
                <a:gd name="connsiteY162" fmla="*/ 406374 h 447041"/>
                <a:gd name="connsiteX163" fmla="*/ 319759 w 406683"/>
                <a:gd name="connsiteY163" fmla="*/ 406374 h 447041"/>
                <a:gd name="connsiteX164" fmla="*/ 322864 w 406683"/>
                <a:gd name="connsiteY164" fmla="*/ 407305 h 447041"/>
                <a:gd name="connsiteX165" fmla="*/ 330004 w 406683"/>
                <a:gd name="connsiteY165" fmla="*/ 411651 h 447041"/>
                <a:gd name="connsiteX166" fmla="*/ 339628 w 406683"/>
                <a:gd name="connsiteY166" fmla="*/ 416929 h 447041"/>
                <a:gd name="connsiteX167" fmla="*/ 348941 w 406683"/>
                <a:gd name="connsiteY167" fmla="*/ 422206 h 447041"/>
                <a:gd name="connsiteX168" fmla="*/ 356081 w 406683"/>
                <a:gd name="connsiteY168" fmla="*/ 426242 h 447041"/>
                <a:gd name="connsiteX169" fmla="*/ 359186 w 406683"/>
                <a:gd name="connsiteY169" fmla="*/ 424379 h 447041"/>
                <a:gd name="connsiteX170" fmla="*/ 361359 w 406683"/>
                <a:gd name="connsiteY170" fmla="*/ 422206 h 447041"/>
                <a:gd name="connsiteX171" fmla="*/ 363532 w 406683"/>
                <a:gd name="connsiteY171" fmla="*/ 420964 h 447041"/>
                <a:gd name="connsiteX172" fmla="*/ 363532 w 406683"/>
                <a:gd name="connsiteY172" fmla="*/ 418791 h 447041"/>
                <a:gd name="connsiteX173" fmla="*/ 365395 w 406683"/>
                <a:gd name="connsiteY173" fmla="*/ 416929 h 447041"/>
                <a:gd name="connsiteX174" fmla="*/ 366636 w 406683"/>
                <a:gd name="connsiteY174" fmla="*/ 414756 h 447041"/>
                <a:gd name="connsiteX175" fmla="*/ 365395 w 406683"/>
                <a:gd name="connsiteY175" fmla="*/ 394577 h 447041"/>
                <a:gd name="connsiteX176" fmla="*/ 359186 w 406683"/>
                <a:gd name="connsiteY176" fmla="*/ 379675 h 447041"/>
                <a:gd name="connsiteX177" fmla="*/ 352045 w 406683"/>
                <a:gd name="connsiteY177" fmla="*/ 365084 h 447041"/>
                <a:gd name="connsiteX178" fmla="*/ 339628 w 406683"/>
                <a:gd name="connsiteY178" fmla="*/ 365084 h 447041"/>
                <a:gd name="connsiteX179" fmla="*/ 332177 w 406683"/>
                <a:gd name="connsiteY179" fmla="*/ 333108 h 447041"/>
                <a:gd name="connsiteX180" fmla="*/ 322864 w 406683"/>
                <a:gd name="connsiteY180" fmla="*/ 304547 h 447041"/>
                <a:gd name="connsiteX181" fmla="*/ 329073 w 406683"/>
                <a:gd name="connsiteY181" fmla="*/ 302685 h 447041"/>
                <a:gd name="connsiteX182" fmla="*/ 334350 w 406683"/>
                <a:gd name="connsiteY182" fmla="*/ 302685 h 447041"/>
                <a:gd name="connsiteX183" fmla="*/ 339628 w 406683"/>
                <a:gd name="connsiteY183" fmla="*/ 300512 h 447041"/>
                <a:gd name="connsiteX184" fmla="*/ 346768 w 406683"/>
                <a:gd name="connsiteY184" fmla="*/ 300512 h 447041"/>
                <a:gd name="connsiteX185" fmla="*/ 352045 w 406683"/>
                <a:gd name="connsiteY185" fmla="*/ 313240 h 447041"/>
                <a:gd name="connsiteX186" fmla="*/ 359186 w 406683"/>
                <a:gd name="connsiteY186" fmla="*/ 322553 h 447041"/>
                <a:gd name="connsiteX187" fmla="*/ 368810 w 406683"/>
                <a:gd name="connsiteY187" fmla="*/ 332177 h 447041"/>
                <a:gd name="connsiteX188" fmla="*/ 375950 w 406683"/>
                <a:gd name="connsiteY188" fmla="*/ 340559 h 447041"/>
                <a:gd name="connsiteX189" fmla="*/ 383401 w 406683"/>
                <a:gd name="connsiteY189" fmla="*/ 340559 h 447041"/>
                <a:gd name="connsiteX190" fmla="*/ 388368 w 406683"/>
                <a:gd name="connsiteY190" fmla="*/ 339628 h 447041"/>
                <a:gd name="connsiteX191" fmla="*/ 394577 w 406683"/>
                <a:gd name="connsiteY191" fmla="*/ 339628 h 447041"/>
                <a:gd name="connsiteX192" fmla="*/ 399854 w 406683"/>
                <a:gd name="connsiteY192" fmla="*/ 337455 h 447041"/>
                <a:gd name="connsiteX193" fmla="*/ 407305 w 406683"/>
                <a:gd name="connsiteY193" fmla="*/ 287783 h 447041"/>
                <a:gd name="connsiteX194" fmla="*/ 402027 w 406683"/>
                <a:gd name="connsiteY194" fmla="*/ 287783 h 447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406683" h="447041">
                  <a:moveTo>
                    <a:pt x="395818" y="287783"/>
                  </a:moveTo>
                  <a:lnTo>
                    <a:pt x="392714" y="285610"/>
                  </a:lnTo>
                  <a:lnTo>
                    <a:pt x="387436" y="283437"/>
                  </a:lnTo>
                  <a:lnTo>
                    <a:pt x="383401" y="282506"/>
                  </a:lnTo>
                  <a:lnTo>
                    <a:pt x="381227" y="280333"/>
                  </a:lnTo>
                  <a:lnTo>
                    <a:pt x="381227" y="278159"/>
                  </a:lnTo>
                  <a:lnTo>
                    <a:pt x="381227" y="275986"/>
                  </a:lnTo>
                  <a:lnTo>
                    <a:pt x="383401" y="275055"/>
                  </a:lnTo>
                  <a:lnTo>
                    <a:pt x="381227" y="270709"/>
                  </a:lnTo>
                  <a:lnTo>
                    <a:pt x="379986" y="268846"/>
                  </a:lnTo>
                  <a:lnTo>
                    <a:pt x="375950" y="265431"/>
                  </a:lnTo>
                  <a:lnTo>
                    <a:pt x="372845" y="263568"/>
                  </a:lnTo>
                  <a:lnTo>
                    <a:pt x="366636" y="261395"/>
                  </a:lnTo>
                  <a:lnTo>
                    <a:pt x="363532" y="258291"/>
                  </a:lnTo>
                  <a:lnTo>
                    <a:pt x="359186" y="256118"/>
                  </a:lnTo>
                  <a:lnTo>
                    <a:pt x="358254" y="253945"/>
                  </a:lnTo>
                  <a:lnTo>
                    <a:pt x="358254" y="252703"/>
                  </a:lnTo>
                  <a:lnTo>
                    <a:pt x="356081" y="250840"/>
                  </a:lnTo>
                  <a:lnTo>
                    <a:pt x="356081" y="248667"/>
                  </a:lnTo>
                  <a:lnTo>
                    <a:pt x="356081" y="243389"/>
                  </a:lnTo>
                  <a:lnTo>
                    <a:pt x="341490" y="238112"/>
                  </a:lnTo>
                  <a:lnTo>
                    <a:pt x="330004" y="228488"/>
                  </a:lnTo>
                  <a:lnTo>
                    <a:pt x="322864" y="215760"/>
                  </a:lnTo>
                  <a:lnTo>
                    <a:pt x="325037" y="211724"/>
                  </a:lnTo>
                  <a:lnTo>
                    <a:pt x="326899" y="206446"/>
                  </a:lnTo>
                  <a:lnTo>
                    <a:pt x="330004" y="203032"/>
                  </a:lnTo>
                  <a:lnTo>
                    <a:pt x="336523" y="195581"/>
                  </a:lnTo>
                  <a:lnTo>
                    <a:pt x="326899" y="184094"/>
                  </a:lnTo>
                  <a:lnTo>
                    <a:pt x="319759" y="171366"/>
                  </a:lnTo>
                  <a:lnTo>
                    <a:pt x="310446" y="158638"/>
                  </a:lnTo>
                  <a:lnTo>
                    <a:pt x="302995" y="147151"/>
                  </a:lnTo>
                  <a:lnTo>
                    <a:pt x="290577" y="139701"/>
                  </a:lnTo>
                  <a:lnTo>
                    <a:pt x="275986" y="134423"/>
                  </a:lnTo>
                  <a:lnTo>
                    <a:pt x="275986" y="121695"/>
                  </a:lnTo>
                  <a:lnTo>
                    <a:pt x="259222" y="106793"/>
                  </a:lnTo>
                  <a:lnTo>
                    <a:pt x="244631" y="90029"/>
                  </a:lnTo>
                  <a:lnTo>
                    <a:pt x="226936" y="77301"/>
                  </a:lnTo>
                  <a:lnTo>
                    <a:pt x="222900" y="75128"/>
                  </a:lnTo>
                  <a:lnTo>
                    <a:pt x="219796" y="75128"/>
                  </a:lnTo>
                  <a:lnTo>
                    <a:pt x="214518" y="75128"/>
                  </a:lnTo>
                  <a:lnTo>
                    <a:pt x="209240" y="75128"/>
                  </a:lnTo>
                  <a:lnTo>
                    <a:pt x="203032" y="75128"/>
                  </a:lnTo>
                  <a:lnTo>
                    <a:pt x="199927" y="72955"/>
                  </a:lnTo>
                  <a:lnTo>
                    <a:pt x="192787" y="64573"/>
                  </a:lnTo>
                  <a:lnTo>
                    <a:pt x="187509" y="50913"/>
                  </a:lnTo>
                  <a:lnTo>
                    <a:pt x="180059" y="36012"/>
                  </a:lnTo>
                  <a:lnTo>
                    <a:pt x="172918" y="23283"/>
                  </a:lnTo>
                  <a:lnTo>
                    <a:pt x="166709" y="22352"/>
                  </a:lnTo>
                  <a:lnTo>
                    <a:pt x="161432" y="20179"/>
                  </a:lnTo>
                  <a:lnTo>
                    <a:pt x="156154" y="18006"/>
                  </a:lnTo>
                  <a:lnTo>
                    <a:pt x="152118" y="15833"/>
                  </a:lnTo>
                  <a:lnTo>
                    <a:pt x="146841" y="12728"/>
                  </a:lnTo>
                  <a:lnTo>
                    <a:pt x="141563" y="12728"/>
                  </a:lnTo>
                  <a:lnTo>
                    <a:pt x="137527" y="14901"/>
                  </a:lnTo>
                  <a:lnTo>
                    <a:pt x="136596" y="14901"/>
                  </a:lnTo>
                  <a:lnTo>
                    <a:pt x="132250" y="15833"/>
                  </a:lnTo>
                  <a:lnTo>
                    <a:pt x="136596" y="28561"/>
                  </a:lnTo>
                  <a:lnTo>
                    <a:pt x="139701" y="38185"/>
                  </a:lnTo>
                  <a:lnTo>
                    <a:pt x="141563" y="49671"/>
                  </a:lnTo>
                  <a:lnTo>
                    <a:pt x="143736" y="65504"/>
                  </a:lnTo>
                  <a:lnTo>
                    <a:pt x="154291" y="62400"/>
                  </a:lnTo>
                  <a:lnTo>
                    <a:pt x="161432" y="57122"/>
                  </a:lnTo>
                  <a:lnTo>
                    <a:pt x="166709" y="52776"/>
                  </a:lnTo>
                  <a:lnTo>
                    <a:pt x="176023" y="49671"/>
                  </a:lnTo>
                  <a:lnTo>
                    <a:pt x="176023" y="52776"/>
                  </a:lnTo>
                  <a:lnTo>
                    <a:pt x="180059" y="52776"/>
                  </a:lnTo>
                  <a:lnTo>
                    <a:pt x="176023" y="54949"/>
                  </a:lnTo>
                  <a:lnTo>
                    <a:pt x="172918" y="58053"/>
                  </a:lnTo>
                  <a:lnTo>
                    <a:pt x="166709" y="60226"/>
                  </a:lnTo>
                  <a:lnTo>
                    <a:pt x="163605" y="62400"/>
                  </a:lnTo>
                  <a:lnTo>
                    <a:pt x="159259" y="65504"/>
                  </a:lnTo>
                  <a:lnTo>
                    <a:pt x="158327" y="69850"/>
                  </a:lnTo>
                  <a:lnTo>
                    <a:pt x="156154" y="75128"/>
                  </a:lnTo>
                  <a:lnTo>
                    <a:pt x="154291" y="80405"/>
                  </a:lnTo>
                  <a:lnTo>
                    <a:pt x="152118" y="84752"/>
                  </a:lnTo>
                  <a:lnTo>
                    <a:pt x="150877" y="86614"/>
                  </a:lnTo>
                  <a:lnTo>
                    <a:pt x="149014" y="87856"/>
                  </a:lnTo>
                  <a:lnTo>
                    <a:pt x="146841" y="87856"/>
                  </a:lnTo>
                  <a:lnTo>
                    <a:pt x="143736" y="90029"/>
                  </a:lnTo>
                  <a:lnTo>
                    <a:pt x="143736" y="82579"/>
                  </a:lnTo>
                  <a:lnTo>
                    <a:pt x="141563" y="69850"/>
                  </a:lnTo>
                  <a:lnTo>
                    <a:pt x="139701" y="58053"/>
                  </a:lnTo>
                  <a:lnTo>
                    <a:pt x="139701" y="52776"/>
                  </a:lnTo>
                  <a:lnTo>
                    <a:pt x="126972" y="49671"/>
                  </a:lnTo>
                  <a:lnTo>
                    <a:pt x="119832" y="38185"/>
                  </a:lnTo>
                  <a:lnTo>
                    <a:pt x="112381" y="25457"/>
                  </a:lnTo>
                  <a:lnTo>
                    <a:pt x="107414" y="12728"/>
                  </a:lnTo>
                  <a:lnTo>
                    <a:pt x="80095" y="12728"/>
                  </a:lnTo>
                  <a:lnTo>
                    <a:pt x="80095" y="57122"/>
                  </a:lnTo>
                  <a:lnTo>
                    <a:pt x="73886" y="57122"/>
                  </a:lnTo>
                  <a:lnTo>
                    <a:pt x="70782" y="54949"/>
                  </a:lnTo>
                  <a:lnTo>
                    <a:pt x="66746" y="54949"/>
                  </a:lnTo>
                  <a:lnTo>
                    <a:pt x="63641" y="52776"/>
                  </a:lnTo>
                  <a:lnTo>
                    <a:pt x="56191" y="38185"/>
                  </a:lnTo>
                  <a:lnTo>
                    <a:pt x="54328" y="22352"/>
                  </a:lnTo>
                  <a:lnTo>
                    <a:pt x="56191" y="3104"/>
                  </a:lnTo>
                  <a:lnTo>
                    <a:pt x="52155" y="3104"/>
                  </a:lnTo>
                  <a:lnTo>
                    <a:pt x="52155" y="0"/>
                  </a:lnTo>
                  <a:lnTo>
                    <a:pt x="22973" y="3104"/>
                  </a:lnTo>
                  <a:lnTo>
                    <a:pt x="19869" y="28561"/>
                  </a:lnTo>
                  <a:lnTo>
                    <a:pt x="16764" y="54949"/>
                  </a:lnTo>
                  <a:lnTo>
                    <a:pt x="9313" y="79474"/>
                  </a:lnTo>
                  <a:lnTo>
                    <a:pt x="0" y="97480"/>
                  </a:lnTo>
                  <a:lnTo>
                    <a:pt x="3104" y="104620"/>
                  </a:lnTo>
                  <a:lnTo>
                    <a:pt x="7451" y="109898"/>
                  </a:lnTo>
                  <a:lnTo>
                    <a:pt x="12418" y="114244"/>
                  </a:lnTo>
                  <a:lnTo>
                    <a:pt x="19869" y="116417"/>
                  </a:lnTo>
                  <a:lnTo>
                    <a:pt x="27009" y="117349"/>
                  </a:lnTo>
                  <a:lnTo>
                    <a:pt x="27009" y="121695"/>
                  </a:lnTo>
                  <a:lnTo>
                    <a:pt x="27009" y="123868"/>
                  </a:lnTo>
                  <a:lnTo>
                    <a:pt x="25146" y="123868"/>
                  </a:lnTo>
                  <a:lnTo>
                    <a:pt x="25146" y="124799"/>
                  </a:lnTo>
                  <a:lnTo>
                    <a:pt x="22973" y="126972"/>
                  </a:lnTo>
                  <a:lnTo>
                    <a:pt x="30113" y="141874"/>
                  </a:lnTo>
                  <a:lnTo>
                    <a:pt x="41600" y="151187"/>
                  </a:lnTo>
                  <a:lnTo>
                    <a:pt x="56191" y="156465"/>
                  </a:lnTo>
                  <a:lnTo>
                    <a:pt x="72955" y="161742"/>
                  </a:lnTo>
                  <a:lnTo>
                    <a:pt x="90650" y="166089"/>
                  </a:lnTo>
                  <a:lnTo>
                    <a:pt x="107414" y="171366"/>
                  </a:lnTo>
                  <a:lnTo>
                    <a:pt x="119832" y="178817"/>
                  </a:lnTo>
                  <a:lnTo>
                    <a:pt x="132250" y="174471"/>
                  </a:lnTo>
                  <a:lnTo>
                    <a:pt x="139701" y="169193"/>
                  </a:lnTo>
                  <a:lnTo>
                    <a:pt x="144668" y="163915"/>
                  </a:lnTo>
                  <a:lnTo>
                    <a:pt x="150877" y="158638"/>
                  </a:lnTo>
                  <a:lnTo>
                    <a:pt x="159259" y="154602"/>
                  </a:lnTo>
                  <a:lnTo>
                    <a:pt x="168882" y="156465"/>
                  </a:lnTo>
                  <a:lnTo>
                    <a:pt x="178196" y="163915"/>
                  </a:lnTo>
                  <a:lnTo>
                    <a:pt x="188441" y="171366"/>
                  </a:lnTo>
                  <a:lnTo>
                    <a:pt x="203032" y="174471"/>
                  </a:lnTo>
                  <a:lnTo>
                    <a:pt x="212345" y="218864"/>
                  </a:lnTo>
                  <a:lnTo>
                    <a:pt x="219796" y="228488"/>
                  </a:lnTo>
                  <a:lnTo>
                    <a:pt x="230040" y="235939"/>
                  </a:lnTo>
                  <a:lnTo>
                    <a:pt x="239664" y="243389"/>
                  </a:lnTo>
                  <a:lnTo>
                    <a:pt x="246804" y="256118"/>
                  </a:lnTo>
                  <a:lnTo>
                    <a:pt x="248977" y="265431"/>
                  </a:lnTo>
                  <a:lnTo>
                    <a:pt x="246804" y="278159"/>
                  </a:lnTo>
                  <a:lnTo>
                    <a:pt x="243700" y="295234"/>
                  </a:lnTo>
                  <a:lnTo>
                    <a:pt x="237491" y="311998"/>
                  </a:lnTo>
                  <a:lnTo>
                    <a:pt x="232213" y="326899"/>
                  </a:lnTo>
                  <a:lnTo>
                    <a:pt x="226936" y="337455"/>
                  </a:lnTo>
                  <a:lnTo>
                    <a:pt x="209240" y="342732"/>
                  </a:lnTo>
                  <a:lnTo>
                    <a:pt x="188441" y="348010"/>
                  </a:lnTo>
                  <a:lnTo>
                    <a:pt x="172918" y="354529"/>
                  </a:lnTo>
                  <a:lnTo>
                    <a:pt x="172918" y="361669"/>
                  </a:lnTo>
                  <a:lnTo>
                    <a:pt x="172918" y="367257"/>
                  </a:lnTo>
                  <a:lnTo>
                    <a:pt x="173850" y="372535"/>
                  </a:lnTo>
                  <a:lnTo>
                    <a:pt x="176023" y="377813"/>
                  </a:lnTo>
                  <a:lnTo>
                    <a:pt x="197754" y="376571"/>
                  </a:lnTo>
                  <a:lnTo>
                    <a:pt x="216691" y="370362"/>
                  </a:lnTo>
                  <a:lnTo>
                    <a:pt x="232213" y="361669"/>
                  </a:lnTo>
                  <a:lnTo>
                    <a:pt x="243700" y="372535"/>
                  </a:lnTo>
                  <a:lnTo>
                    <a:pt x="254255" y="387126"/>
                  </a:lnTo>
                  <a:lnTo>
                    <a:pt x="261395" y="402027"/>
                  </a:lnTo>
                  <a:lnTo>
                    <a:pt x="268846" y="418791"/>
                  </a:lnTo>
                  <a:lnTo>
                    <a:pt x="280022" y="429657"/>
                  </a:lnTo>
                  <a:lnTo>
                    <a:pt x="292750" y="436797"/>
                  </a:lnTo>
                  <a:lnTo>
                    <a:pt x="310446" y="441143"/>
                  </a:lnTo>
                  <a:lnTo>
                    <a:pt x="326899" y="444248"/>
                  </a:lnTo>
                  <a:lnTo>
                    <a:pt x="339628" y="449526"/>
                  </a:lnTo>
                  <a:lnTo>
                    <a:pt x="343663" y="449526"/>
                  </a:lnTo>
                  <a:lnTo>
                    <a:pt x="336523" y="433693"/>
                  </a:lnTo>
                  <a:lnTo>
                    <a:pt x="326899" y="420964"/>
                  </a:lnTo>
                  <a:lnTo>
                    <a:pt x="316655" y="406374"/>
                  </a:lnTo>
                  <a:lnTo>
                    <a:pt x="319759" y="406374"/>
                  </a:lnTo>
                  <a:lnTo>
                    <a:pt x="322864" y="407305"/>
                  </a:lnTo>
                  <a:lnTo>
                    <a:pt x="330004" y="411651"/>
                  </a:lnTo>
                  <a:lnTo>
                    <a:pt x="339628" y="416929"/>
                  </a:lnTo>
                  <a:lnTo>
                    <a:pt x="348941" y="422206"/>
                  </a:lnTo>
                  <a:lnTo>
                    <a:pt x="356081" y="426242"/>
                  </a:lnTo>
                  <a:lnTo>
                    <a:pt x="359186" y="424379"/>
                  </a:lnTo>
                  <a:lnTo>
                    <a:pt x="361359" y="422206"/>
                  </a:lnTo>
                  <a:lnTo>
                    <a:pt x="363532" y="420964"/>
                  </a:lnTo>
                  <a:lnTo>
                    <a:pt x="363532" y="418791"/>
                  </a:lnTo>
                  <a:lnTo>
                    <a:pt x="365395" y="416929"/>
                  </a:lnTo>
                  <a:lnTo>
                    <a:pt x="366636" y="414756"/>
                  </a:lnTo>
                  <a:lnTo>
                    <a:pt x="365395" y="394577"/>
                  </a:lnTo>
                  <a:lnTo>
                    <a:pt x="359186" y="379675"/>
                  </a:lnTo>
                  <a:lnTo>
                    <a:pt x="352045" y="365084"/>
                  </a:lnTo>
                  <a:lnTo>
                    <a:pt x="339628" y="365084"/>
                  </a:lnTo>
                  <a:lnTo>
                    <a:pt x="332177" y="333108"/>
                  </a:lnTo>
                  <a:lnTo>
                    <a:pt x="322864" y="304547"/>
                  </a:lnTo>
                  <a:lnTo>
                    <a:pt x="329073" y="302685"/>
                  </a:lnTo>
                  <a:lnTo>
                    <a:pt x="334350" y="302685"/>
                  </a:lnTo>
                  <a:lnTo>
                    <a:pt x="339628" y="300512"/>
                  </a:lnTo>
                  <a:lnTo>
                    <a:pt x="346768" y="300512"/>
                  </a:lnTo>
                  <a:lnTo>
                    <a:pt x="352045" y="313240"/>
                  </a:lnTo>
                  <a:lnTo>
                    <a:pt x="359186" y="322553"/>
                  </a:lnTo>
                  <a:lnTo>
                    <a:pt x="368810" y="332177"/>
                  </a:lnTo>
                  <a:lnTo>
                    <a:pt x="375950" y="340559"/>
                  </a:lnTo>
                  <a:lnTo>
                    <a:pt x="383401" y="340559"/>
                  </a:lnTo>
                  <a:lnTo>
                    <a:pt x="388368" y="339628"/>
                  </a:lnTo>
                  <a:lnTo>
                    <a:pt x="394577" y="339628"/>
                  </a:lnTo>
                  <a:lnTo>
                    <a:pt x="399854" y="337455"/>
                  </a:lnTo>
                  <a:lnTo>
                    <a:pt x="407305" y="287783"/>
                  </a:lnTo>
                  <a:lnTo>
                    <a:pt x="402027" y="28778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31" name="Freeform: Shape 330">
              <a:extLst>
                <a:ext uri="{FF2B5EF4-FFF2-40B4-BE49-F238E27FC236}">
                  <a16:creationId xmlns:a16="http://schemas.microsoft.com/office/drawing/2014/main" id="{A1AABF63-A07F-48AE-A14F-771FDAE5F853}"/>
                </a:ext>
              </a:extLst>
            </p:cNvPr>
            <p:cNvSpPr/>
            <p:nvPr/>
          </p:nvSpPr>
          <p:spPr>
            <a:xfrm>
              <a:off x="5463788" y="5234275"/>
              <a:ext cx="43462" cy="15522"/>
            </a:xfrm>
            <a:custGeom>
              <a:avLst/>
              <a:gdLst>
                <a:gd name="connsiteX0" fmla="*/ 24836 w 43462"/>
                <a:gd name="connsiteY0" fmla="*/ 7451 h 15522"/>
                <a:gd name="connsiteX1" fmla="*/ 14591 w 43462"/>
                <a:gd name="connsiteY1" fmla="*/ 3415 h 15522"/>
                <a:gd name="connsiteX2" fmla="*/ 4967 w 43462"/>
                <a:gd name="connsiteY2" fmla="*/ 0 h 15522"/>
                <a:gd name="connsiteX3" fmla="*/ 3104 w 43462"/>
                <a:gd name="connsiteY3" fmla="*/ 3415 h 15522"/>
                <a:gd name="connsiteX4" fmla="*/ 3104 w 43462"/>
                <a:gd name="connsiteY4" fmla="*/ 5278 h 15522"/>
                <a:gd name="connsiteX5" fmla="*/ 1863 w 43462"/>
                <a:gd name="connsiteY5" fmla="*/ 7451 h 15522"/>
                <a:gd name="connsiteX6" fmla="*/ 0 w 43462"/>
                <a:gd name="connsiteY6" fmla="*/ 8692 h 15522"/>
                <a:gd name="connsiteX7" fmla="*/ 0 w 43462"/>
                <a:gd name="connsiteY7" fmla="*/ 12728 h 15522"/>
                <a:gd name="connsiteX8" fmla="*/ 7140 w 43462"/>
                <a:gd name="connsiteY8" fmla="*/ 12728 h 15522"/>
                <a:gd name="connsiteX9" fmla="*/ 10245 w 43462"/>
                <a:gd name="connsiteY9" fmla="*/ 14901 h 15522"/>
                <a:gd name="connsiteX10" fmla="*/ 12418 w 43462"/>
                <a:gd name="connsiteY10" fmla="*/ 14901 h 15522"/>
                <a:gd name="connsiteX11" fmla="*/ 15522 w 43462"/>
                <a:gd name="connsiteY11" fmla="*/ 15833 h 15522"/>
                <a:gd name="connsiteX12" fmla="*/ 44704 w 43462"/>
                <a:gd name="connsiteY12" fmla="*/ 15833 h 15522"/>
                <a:gd name="connsiteX13" fmla="*/ 37253 w 43462"/>
                <a:gd name="connsiteY13" fmla="*/ 10555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462" h="15522">
                  <a:moveTo>
                    <a:pt x="24836" y="7451"/>
                  </a:moveTo>
                  <a:lnTo>
                    <a:pt x="14591" y="3415"/>
                  </a:lnTo>
                  <a:lnTo>
                    <a:pt x="4967" y="0"/>
                  </a:lnTo>
                  <a:lnTo>
                    <a:pt x="3104" y="3415"/>
                  </a:lnTo>
                  <a:lnTo>
                    <a:pt x="3104" y="5278"/>
                  </a:lnTo>
                  <a:lnTo>
                    <a:pt x="1863" y="7451"/>
                  </a:lnTo>
                  <a:lnTo>
                    <a:pt x="0" y="8692"/>
                  </a:lnTo>
                  <a:lnTo>
                    <a:pt x="0" y="12728"/>
                  </a:lnTo>
                  <a:lnTo>
                    <a:pt x="7140" y="12728"/>
                  </a:lnTo>
                  <a:lnTo>
                    <a:pt x="10245" y="14901"/>
                  </a:lnTo>
                  <a:lnTo>
                    <a:pt x="12418" y="14901"/>
                  </a:lnTo>
                  <a:lnTo>
                    <a:pt x="15522" y="15833"/>
                  </a:lnTo>
                  <a:lnTo>
                    <a:pt x="44704" y="15833"/>
                  </a:lnTo>
                  <a:lnTo>
                    <a:pt x="37253" y="1055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32" name="Freeform: Shape 331">
              <a:extLst>
                <a:ext uri="{FF2B5EF4-FFF2-40B4-BE49-F238E27FC236}">
                  <a16:creationId xmlns:a16="http://schemas.microsoft.com/office/drawing/2014/main" id="{14A01FB5-C9F2-4CB6-9C11-F0A05F2E1B23}"/>
                </a:ext>
              </a:extLst>
            </p:cNvPr>
            <p:cNvSpPr/>
            <p:nvPr/>
          </p:nvSpPr>
          <p:spPr>
            <a:xfrm>
              <a:off x="5144029" y="5162562"/>
              <a:ext cx="24836" cy="9313"/>
            </a:xfrm>
            <a:custGeom>
              <a:avLst/>
              <a:gdLst>
                <a:gd name="connsiteX0" fmla="*/ 4967 w 24835"/>
                <a:gd name="connsiteY0" fmla="*/ 10555 h 9313"/>
                <a:gd name="connsiteX1" fmla="*/ 10245 w 24835"/>
                <a:gd name="connsiteY1" fmla="*/ 10555 h 9313"/>
                <a:gd name="connsiteX2" fmla="*/ 14280 w 24835"/>
                <a:gd name="connsiteY2" fmla="*/ 8382 h 9313"/>
                <a:gd name="connsiteX3" fmla="*/ 17695 w 24835"/>
                <a:gd name="connsiteY3" fmla="*/ 7140 h 9313"/>
                <a:gd name="connsiteX4" fmla="*/ 19558 w 24835"/>
                <a:gd name="connsiteY4" fmla="*/ 5278 h 9313"/>
                <a:gd name="connsiteX5" fmla="*/ 24836 w 24835"/>
                <a:gd name="connsiteY5" fmla="*/ 3104 h 9313"/>
                <a:gd name="connsiteX6" fmla="*/ 24836 w 24835"/>
                <a:gd name="connsiteY6" fmla="*/ 0 h 9313"/>
                <a:gd name="connsiteX7" fmla="*/ 0 w 24835"/>
                <a:gd name="connsiteY7"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35" h="9313">
                  <a:moveTo>
                    <a:pt x="4967" y="10555"/>
                  </a:moveTo>
                  <a:lnTo>
                    <a:pt x="10245" y="10555"/>
                  </a:lnTo>
                  <a:lnTo>
                    <a:pt x="14280" y="8382"/>
                  </a:lnTo>
                  <a:lnTo>
                    <a:pt x="17695" y="7140"/>
                  </a:lnTo>
                  <a:lnTo>
                    <a:pt x="19558" y="5278"/>
                  </a:lnTo>
                  <a:lnTo>
                    <a:pt x="24836" y="3104"/>
                  </a:lnTo>
                  <a:lnTo>
                    <a:pt x="24836" y="0"/>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33" name="Freeform: Shape 332">
              <a:extLst>
                <a:ext uri="{FF2B5EF4-FFF2-40B4-BE49-F238E27FC236}">
                  <a16:creationId xmlns:a16="http://schemas.microsoft.com/office/drawing/2014/main" id="{D7D6D0E3-CF3C-4C6C-8E97-97C3467BD112}"/>
                </a:ext>
              </a:extLst>
            </p:cNvPr>
            <p:cNvSpPr/>
            <p:nvPr/>
          </p:nvSpPr>
          <p:spPr>
            <a:xfrm>
              <a:off x="5247097" y="5141141"/>
              <a:ext cx="24836" cy="40358"/>
            </a:xfrm>
            <a:custGeom>
              <a:avLst/>
              <a:gdLst>
                <a:gd name="connsiteX0" fmla="*/ 21731 w 24835"/>
                <a:gd name="connsiteY0" fmla="*/ 0 h 40357"/>
                <a:gd name="connsiteX1" fmla="*/ 14591 w 24835"/>
                <a:gd name="connsiteY1" fmla="*/ 0 h 40357"/>
                <a:gd name="connsiteX2" fmla="*/ 9313 w 24835"/>
                <a:gd name="connsiteY2" fmla="*/ 0 h 40357"/>
                <a:gd name="connsiteX3" fmla="*/ 4967 w 24835"/>
                <a:gd name="connsiteY3" fmla="*/ 2173 h 40357"/>
                <a:gd name="connsiteX4" fmla="*/ 1863 w 24835"/>
                <a:gd name="connsiteY4" fmla="*/ 4346 h 40357"/>
                <a:gd name="connsiteX5" fmla="*/ 0 w 24835"/>
                <a:gd name="connsiteY5" fmla="*/ 11797 h 40357"/>
                <a:gd name="connsiteX6" fmla="*/ 0 w 24835"/>
                <a:gd name="connsiteY6" fmla="*/ 26698 h 40357"/>
                <a:gd name="connsiteX7" fmla="*/ 1863 w 24835"/>
                <a:gd name="connsiteY7" fmla="*/ 41289 h 40357"/>
                <a:gd name="connsiteX8" fmla="*/ 7140 w 24835"/>
                <a:gd name="connsiteY8" fmla="*/ 39116 h 40357"/>
                <a:gd name="connsiteX9" fmla="*/ 11487 w 24835"/>
                <a:gd name="connsiteY9" fmla="*/ 39116 h 40357"/>
                <a:gd name="connsiteX10" fmla="*/ 14591 w 24835"/>
                <a:gd name="connsiteY10" fmla="*/ 39116 h 40357"/>
                <a:gd name="connsiteX11" fmla="*/ 16454 w 24835"/>
                <a:gd name="connsiteY11" fmla="*/ 37253 h 40357"/>
                <a:gd name="connsiteX12" fmla="*/ 26078 w 24835"/>
                <a:gd name="connsiteY12" fmla="*/ 37253 h 40357"/>
                <a:gd name="connsiteX13" fmla="*/ 23904 w 24835"/>
                <a:gd name="connsiteY13" fmla="*/ 17075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835" h="40357">
                  <a:moveTo>
                    <a:pt x="21731" y="0"/>
                  </a:moveTo>
                  <a:lnTo>
                    <a:pt x="14591" y="0"/>
                  </a:lnTo>
                  <a:lnTo>
                    <a:pt x="9313" y="0"/>
                  </a:lnTo>
                  <a:lnTo>
                    <a:pt x="4967" y="2173"/>
                  </a:lnTo>
                  <a:lnTo>
                    <a:pt x="1863" y="4346"/>
                  </a:lnTo>
                  <a:lnTo>
                    <a:pt x="0" y="11797"/>
                  </a:lnTo>
                  <a:lnTo>
                    <a:pt x="0" y="26698"/>
                  </a:lnTo>
                  <a:lnTo>
                    <a:pt x="1863" y="41289"/>
                  </a:lnTo>
                  <a:lnTo>
                    <a:pt x="7140" y="39116"/>
                  </a:lnTo>
                  <a:lnTo>
                    <a:pt x="11487" y="39116"/>
                  </a:lnTo>
                  <a:lnTo>
                    <a:pt x="14591" y="39116"/>
                  </a:lnTo>
                  <a:lnTo>
                    <a:pt x="16454" y="37253"/>
                  </a:lnTo>
                  <a:lnTo>
                    <a:pt x="26078" y="37253"/>
                  </a:lnTo>
                  <a:lnTo>
                    <a:pt x="23904" y="1707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34" name="Freeform: Shape 333">
              <a:extLst>
                <a:ext uri="{FF2B5EF4-FFF2-40B4-BE49-F238E27FC236}">
                  <a16:creationId xmlns:a16="http://schemas.microsoft.com/office/drawing/2014/main" id="{2AB88528-59DE-405F-9ADC-1BA52C721536}"/>
                </a:ext>
              </a:extLst>
            </p:cNvPr>
            <p:cNvSpPr/>
            <p:nvPr/>
          </p:nvSpPr>
          <p:spPr>
            <a:xfrm>
              <a:off x="5592933" y="5239552"/>
              <a:ext cx="34149" cy="21731"/>
            </a:xfrm>
            <a:custGeom>
              <a:avLst/>
              <a:gdLst>
                <a:gd name="connsiteX0" fmla="*/ 21731 w 34149"/>
                <a:gd name="connsiteY0" fmla="*/ 3415 h 21731"/>
                <a:gd name="connsiteX1" fmla="*/ 14591 w 34149"/>
                <a:gd name="connsiteY1" fmla="*/ 5278 h 21731"/>
                <a:gd name="connsiteX2" fmla="*/ 7140 w 34149"/>
                <a:gd name="connsiteY2" fmla="*/ 9624 h 21731"/>
                <a:gd name="connsiteX3" fmla="*/ 0 w 34149"/>
                <a:gd name="connsiteY3" fmla="*/ 10555 h 21731"/>
                <a:gd name="connsiteX4" fmla="*/ 3104 w 34149"/>
                <a:gd name="connsiteY4" fmla="*/ 24525 h 21731"/>
                <a:gd name="connsiteX5" fmla="*/ 7140 w 34149"/>
                <a:gd name="connsiteY5" fmla="*/ 22352 h 21731"/>
                <a:gd name="connsiteX6" fmla="*/ 10245 w 34149"/>
                <a:gd name="connsiteY6" fmla="*/ 22352 h 21731"/>
                <a:gd name="connsiteX7" fmla="*/ 12418 w 34149"/>
                <a:gd name="connsiteY7" fmla="*/ 22352 h 21731"/>
                <a:gd name="connsiteX8" fmla="*/ 12418 w 34149"/>
                <a:gd name="connsiteY8" fmla="*/ 20179 h 21731"/>
                <a:gd name="connsiteX9" fmla="*/ 15522 w 34149"/>
                <a:gd name="connsiteY9" fmla="*/ 20179 h 21731"/>
                <a:gd name="connsiteX10" fmla="*/ 21731 w 34149"/>
                <a:gd name="connsiteY10" fmla="*/ 17075 h 21731"/>
                <a:gd name="connsiteX11" fmla="*/ 24836 w 34149"/>
                <a:gd name="connsiteY11" fmla="*/ 12728 h 21731"/>
                <a:gd name="connsiteX12" fmla="*/ 29182 w 34149"/>
                <a:gd name="connsiteY12" fmla="*/ 9624 h 21731"/>
                <a:gd name="connsiteX13" fmla="*/ 32286 w 34149"/>
                <a:gd name="connsiteY13" fmla="*/ 5278 h 21731"/>
                <a:gd name="connsiteX14" fmla="*/ 36322 w 34149"/>
                <a:gd name="connsiteY14" fmla="*/ 0 h 21731"/>
                <a:gd name="connsiteX15" fmla="*/ 27009 w 34149"/>
                <a:gd name="connsiteY15" fmla="*/ 0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49" h="21731">
                  <a:moveTo>
                    <a:pt x="21731" y="3415"/>
                  </a:moveTo>
                  <a:lnTo>
                    <a:pt x="14591" y="5278"/>
                  </a:lnTo>
                  <a:lnTo>
                    <a:pt x="7140" y="9624"/>
                  </a:lnTo>
                  <a:lnTo>
                    <a:pt x="0" y="10555"/>
                  </a:lnTo>
                  <a:lnTo>
                    <a:pt x="3104" y="24525"/>
                  </a:lnTo>
                  <a:lnTo>
                    <a:pt x="7140" y="22352"/>
                  </a:lnTo>
                  <a:lnTo>
                    <a:pt x="10245" y="22352"/>
                  </a:lnTo>
                  <a:lnTo>
                    <a:pt x="12418" y="22352"/>
                  </a:lnTo>
                  <a:lnTo>
                    <a:pt x="12418" y="20179"/>
                  </a:lnTo>
                  <a:lnTo>
                    <a:pt x="15522" y="20179"/>
                  </a:lnTo>
                  <a:lnTo>
                    <a:pt x="21731" y="17075"/>
                  </a:lnTo>
                  <a:lnTo>
                    <a:pt x="24836" y="12728"/>
                  </a:lnTo>
                  <a:lnTo>
                    <a:pt x="29182" y="9624"/>
                  </a:lnTo>
                  <a:lnTo>
                    <a:pt x="32286" y="5278"/>
                  </a:lnTo>
                  <a:lnTo>
                    <a:pt x="36322" y="0"/>
                  </a:lnTo>
                  <a:lnTo>
                    <a:pt x="27009"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35" name="Freeform: Shape 334">
              <a:extLst>
                <a:ext uri="{FF2B5EF4-FFF2-40B4-BE49-F238E27FC236}">
                  <a16:creationId xmlns:a16="http://schemas.microsoft.com/office/drawing/2014/main" id="{FF7BF444-91CA-430B-81DF-674A318A7A8F}"/>
                </a:ext>
              </a:extLst>
            </p:cNvPr>
            <p:cNvSpPr/>
            <p:nvPr/>
          </p:nvSpPr>
          <p:spPr>
            <a:xfrm>
              <a:off x="4877977" y="3996527"/>
              <a:ext cx="2967861" cy="2340761"/>
            </a:xfrm>
            <a:custGeom>
              <a:avLst/>
              <a:gdLst>
                <a:gd name="connsiteX0" fmla="*/ 2965999 w 2967861"/>
                <a:gd name="connsiteY0" fmla="*/ 516271 h 2340761"/>
                <a:gd name="connsiteX1" fmla="*/ 2956685 w 2967861"/>
                <a:gd name="connsiteY1" fmla="*/ 502612 h 2340761"/>
                <a:gd name="connsiteX2" fmla="*/ 2945199 w 2967861"/>
                <a:gd name="connsiteY2" fmla="*/ 489883 h 2340761"/>
                <a:gd name="connsiteX3" fmla="*/ 2934644 w 2967861"/>
                <a:gd name="connsiteY3" fmla="*/ 477155 h 2340761"/>
                <a:gd name="connsiteX4" fmla="*/ 2930608 w 2967861"/>
                <a:gd name="connsiteY4" fmla="*/ 477155 h 2340761"/>
                <a:gd name="connsiteX5" fmla="*/ 2929677 w 2967861"/>
                <a:gd name="connsiteY5" fmla="*/ 477155 h 2340761"/>
                <a:gd name="connsiteX6" fmla="*/ 2927503 w 2967861"/>
                <a:gd name="connsiteY6" fmla="*/ 479328 h 2340761"/>
                <a:gd name="connsiteX7" fmla="*/ 2925330 w 2967861"/>
                <a:gd name="connsiteY7" fmla="*/ 479328 h 2340761"/>
                <a:gd name="connsiteX8" fmla="*/ 2923158 w 2967861"/>
                <a:gd name="connsiteY8" fmla="*/ 480260 h 2340761"/>
                <a:gd name="connsiteX9" fmla="*/ 2905462 w 2967861"/>
                <a:gd name="connsiteY9" fmla="*/ 477155 h 2340761"/>
                <a:gd name="connsiteX10" fmla="*/ 2896149 w 2967861"/>
                <a:gd name="connsiteY10" fmla="*/ 469705 h 2340761"/>
                <a:gd name="connsiteX11" fmla="*/ 2889008 w 2967861"/>
                <a:gd name="connsiteY11" fmla="*/ 460081 h 2340761"/>
                <a:gd name="connsiteX12" fmla="*/ 2881868 w 2967861"/>
                <a:gd name="connsiteY12" fmla="*/ 449526 h 2340761"/>
                <a:gd name="connsiteX13" fmla="*/ 2871313 w 2967861"/>
                <a:gd name="connsiteY13" fmla="*/ 439902 h 2340761"/>
                <a:gd name="connsiteX14" fmla="*/ 2866035 w 2967861"/>
                <a:gd name="connsiteY14" fmla="*/ 435555 h 2340761"/>
                <a:gd name="connsiteX15" fmla="*/ 2859827 w 2967861"/>
                <a:gd name="connsiteY15" fmla="*/ 435555 h 2340761"/>
                <a:gd name="connsiteX16" fmla="*/ 2854549 w 2967861"/>
                <a:gd name="connsiteY16" fmla="*/ 434624 h 2340761"/>
                <a:gd name="connsiteX17" fmla="*/ 2849271 w 2967861"/>
                <a:gd name="connsiteY17" fmla="*/ 434624 h 2340761"/>
                <a:gd name="connsiteX18" fmla="*/ 2843994 w 2967861"/>
                <a:gd name="connsiteY18" fmla="*/ 430278 h 2340761"/>
                <a:gd name="connsiteX19" fmla="*/ 2810776 w 2967861"/>
                <a:gd name="connsiteY19" fmla="*/ 395508 h 2340761"/>
                <a:gd name="connsiteX20" fmla="*/ 2751481 w 2967861"/>
                <a:gd name="connsiteY20" fmla="*/ 370051 h 2340761"/>
                <a:gd name="connsiteX21" fmla="*/ 2747445 w 2967861"/>
                <a:gd name="connsiteY21" fmla="*/ 370983 h 2340761"/>
                <a:gd name="connsiteX22" fmla="*/ 2744340 w 2967861"/>
                <a:gd name="connsiteY22" fmla="*/ 373156 h 2340761"/>
                <a:gd name="connsiteX23" fmla="*/ 2740305 w 2967861"/>
                <a:gd name="connsiteY23" fmla="*/ 377502 h 2340761"/>
                <a:gd name="connsiteX24" fmla="*/ 2735027 w 2967861"/>
                <a:gd name="connsiteY24" fmla="*/ 378433 h 2340761"/>
                <a:gd name="connsiteX25" fmla="*/ 2729750 w 2967861"/>
                <a:gd name="connsiteY25" fmla="*/ 378433 h 2340761"/>
                <a:gd name="connsiteX26" fmla="*/ 2723541 w 2967861"/>
                <a:gd name="connsiteY26" fmla="*/ 378433 h 2340761"/>
                <a:gd name="connsiteX27" fmla="*/ 2708950 w 2967861"/>
                <a:gd name="connsiteY27" fmla="*/ 373156 h 2340761"/>
                <a:gd name="connsiteX28" fmla="*/ 2696532 w 2967861"/>
                <a:gd name="connsiteY28" fmla="*/ 365705 h 2340761"/>
                <a:gd name="connsiteX29" fmla="*/ 2678836 w 2967861"/>
                <a:gd name="connsiteY29" fmla="*/ 362601 h 2340761"/>
                <a:gd name="connsiteX30" fmla="*/ 2678836 w 2967861"/>
                <a:gd name="connsiteY30" fmla="*/ 367878 h 2340761"/>
                <a:gd name="connsiteX31" fmla="*/ 2678836 w 2967861"/>
                <a:gd name="connsiteY31" fmla="*/ 373156 h 2340761"/>
                <a:gd name="connsiteX32" fmla="*/ 2676664 w 2967861"/>
                <a:gd name="connsiteY32" fmla="*/ 377502 h 2340761"/>
                <a:gd name="connsiteX33" fmla="*/ 2676664 w 2967861"/>
                <a:gd name="connsiteY33" fmla="*/ 380607 h 2340761"/>
                <a:gd name="connsiteX34" fmla="*/ 2678836 w 2967861"/>
                <a:gd name="connsiteY34" fmla="*/ 382780 h 2340761"/>
                <a:gd name="connsiteX35" fmla="*/ 2681010 w 2967861"/>
                <a:gd name="connsiteY35" fmla="*/ 385884 h 2340761"/>
                <a:gd name="connsiteX36" fmla="*/ 2684114 w 2967861"/>
                <a:gd name="connsiteY36" fmla="*/ 392093 h 2340761"/>
                <a:gd name="connsiteX37" fmla="*/ 2681941 w 2967861"/>
                <a:gd name="connsiteY37" fmla="*/ 397371 h 2340761"/>
                <a:gd name="connsiteX38" fmla="*/ 2681941 w 2967861"/>
                <a:gd name="connsiteY38" fmla="*/ 400475 h 2340761"/>
                <a:gd name="connsiteX39" fmla="*/ 2681010 w 2967861"/>
                <a:gd name="connsiteY39" fmla="*/ 404821 h 2340761"/>
                <a:gd name="connsiteX40" fmla="*/ 2678836 w 2967861"/>
                <a:gd name="connsiteY40" fmla="*/ 406994 h 2340761"/>
                <a:gd name="connsiteX41" fmla="*/ 2678836 w 2967861"/>
                <a:gd name="connsiteY41" fmla="*/ 412272 h 2340761"/>
                <a:gd name="connsiteX42" fmla="*/ 2671696 w 2967861"/>
                <a:gd name="connsiteY42" fmla="*/ 406994 h 2340761"/>
                <a:gd name="connsiteX43" fmla="*/ 2666419 w 2967861"/>
                <a:gd name="connsiteY43" fmla="*/ 402648 h 2340761"/>
                <a:gd name="connsiteX44" fmla="*/ 2660210 w 2967861"/>
                <a:gd name="connsiteY44" fmla="*/ 395198 h 2340761"/>
                <a:gd name="connsiteX45" fmla="*/ 2654932 w 2967861"/>
                <a:gd name="connsiteY45" fmla="*/ 389920 h 2340761"/>
                <a:gd name="connsiteX46" fmla="*/ 2651828 w 2967861"/>
                <a:gd name="connsiteY46" fmla="*/ 382469 h 2340761"/>
                <a:gd name="connsiteX47" fmla="*/ 2616437 w 2967861"/>
                <a:gd name="connsiteY47" fmla="*/ 382469 h 2340761"/>
                <a:gd name="connsiteX48" fmla="*/ 2581978 w 2967861"/>
                <a:gd name="connsiteY48" fmla="*/ 382469 h 2340761"/>
                <a:gd name="connsiteX49" fmla="*/ 2547518 w 2967861"/>
                <a:gd name="connsiteY49" fmla="*/ 385574 h 2340761"/>
                <a:gd name="connsiteX50" fmla="*/ 2544414 w 2967861"/>
                <a:gd name="connsiteY50" fmla="*/ 384642 h 2340761"/>
                <a:gd name="connsiteX51" fmla="*/ 2542240 w 2967861"/>
                <a:gd name="connsiteY51" fmla="*/ 380296 h 2340761"/>
                <a:gd name="connsiteX52" fmla="*/ 2538205 w 2967861"/>
                <a:gd name="connsiteY52" fmla="*/ 378123 h 2340761"/>
                <a:gd name="connsiteX53" fmla="*/ 2535100 w 2967861"/>
                <a:gd name="connsiteY53" fmla="*/ 365395 h 2340761"/>
                <a:gd name="connsiteX54" fmla="*/ 2532927 w 2967861"/>
                <a:gd name="connsiteY54" fmla="*/ 350493 h 2340761"/>
                <a:gd name="connsiteX55" fmla="*/ 2527650 w 2967861"/>
                <a:gd name="connsiteY55" fmla="*/ 333419 h 2340761"/>
                <a:gd name="connsiteX56" fmla="*/ 2515232 w 2967861"/>
                <a:gd name="connsiteY56" fmla="*/ 330314 h 2340761"/>
                <a:gd name="connsiteX57" fmla="*/ 2498468 w 2967861"/>
                <a:gd name="connsiteY57" fmla="*/ 327210 h 2340761"/>
                <a:gd name="connsiteX58" fmla="*/ 2481703 w 2967861"/>
                <a:gd name="connsiteY58" fmla="*/ 325037 h 2340761"/>
                <a:gd name="connsiteX59" fmla="*/ 2464008 w 2967861"/>
                <a:gd name="connsiteY59" fmla="*/ 325037 h 2340761"/>
                <a:gd name="connsiteX60" fmla="*/ 2451590 w 2967861"/>
                <a:gd name="connsiteY60" fmla="*/ 330314 h 2340761"/>
                <a:gd name="connsiteX61" fmla="*/ 2437931 w 2967861"/>
                <a:gd name="connsiteY61" fmla="*/ 325037 h 2340761"/>
                <a:gd name="connsiteX62" fmla="*/ 2427375 w 2967861"/>
                <a:gd name="connsiteY62" fmla="*/ 315413 h 2340761"/>
                <a:gd name="connsiteX63" fmla="*/ 2420235 w 2967861"/>
                <a:gd name="connsiteY63" fmla="*/ 304858 h 2340761"/>
                <a:gd name="connsiteX64" fmla="*/ 2414958 w 2967861"/>
                <a:gd name="connsiteY64" fmla="*/ 293371 h 2340761"/>
                <a:gd name="connsiteX65" fmla="*/ 2401298 w 2967861"/>
                <a:gd name="connsiteY65" fmla="*/ 293371 h 2340761"/>
                <a:gd name="connsiteX66" fmla="*/ 2388880 w 2967861"/>
                <a:gd name="connsiteY66" fmla="*/ 293371 h 2340761"/>
                <a:gd name="connsiteX67" fmla="*/ 2378325 w 2967861"/>
                <a:gd name="connsiteY67" fmla="*/ 297718 h 2340761"/>
                <a:gd name="connsiteX68" fmla="*/ 2373047 w 2967861"/>
                <a:gd name="connsiteY68" fmla="*/ 295544 h 2340761"/>
                <a:gd name="connsiteX69" fmla="*/ 2369012 w 2967861"/>
                <a:gd name="connsiteY69" fmla="*/ 293371 h 2340761"/>
                <a:gd name="connsiteX70" fmla="*/ 2365907 w 2967861"/>
                <a:gd name="connsiteY70" fmla="*/ 291198 h 2340761"/>
                <a:gd name="connsiteX71" fmla="*/ 2365907 w 2967861"/>
                <a:gd name="connsiteY71" fmla="*/ 288094 h 2340761"/>
                <a:gd name="connsiteX72" fmla="*/ 2363734 w 2967861"/>
                <a:gd name="connsiteY72" fmla="*/ 285921 h 2340761"/>
                <a:gd name="connsiteX73" fmla="*/ 2363734 w 2967861"/>
                <a:gd name="connsiteY73" fmla="*/ 282816 h 2340761"/>
                <a:gd name="connsiteX74" fmla="*/ 2361561 w 2967861"/>
                <a:gd name="connsiteY74" fmla="*/ 276607 h 2340761"/>
                <a:gd name="connsiteX75" fmla="*/ 2358457 w 2967861"/>
                <a:gd name="connsiteY75" fmla="*/ 273503 h 2340761"/>
                <a:gd name="connsiteX76" fmla="*/ 2351316 w 2967861"/>
                <a:gd name="connsiteY76" fmla="*/ 268225 h 2340761"/>
                <a:gd name="connsiteX77" fmla="*/ 2334552 w 2967861"/>
                <a:gd name="connsiteY77" fmla="*/ 262016 h 2340761"/>
                <a:gd name="connsiteX78" fmla="*/ 2315925 w 2967861"/>
                <a:gd name="connsiteY78" fmla="*/ 256739 h 2340761"/>
                <a:gd name="connsiteX79" fmla="*/ 2296057 w 2967861"/>
                <a:gd name="connsiteY79" fmla="*/ 251461 h 2340761"/>
                <a:gd name="connsiteX80" fmla="*/ 2276188 w 2967861"/>
                <a:gd name="connsiteY80" fmla="*/ 249288 h 2340761"/>
                <a:gd name="connsiteX81" fmla="*/ 2258493 w 2967861"/>
                <a:gd name="connsiteY81" fmla="*/ 249288 h 2340761"/>
                <a:gd name="connsiteX82" fmla="*/ 2247007 w 2967861"/>
                <a:gd name="connsiteY82" fmla="*/ 253634 h 2340761"/>
                <a:gd name="connsiteX83" fmla="*/ 2234589 w 2967861"/>
                <a:gd name="connsiteY83" fmla="*/ 256739 h 2340761"/>
                <a:gd name="connsiteX84" fmla="*/ 2237693 w 2967861"/>
                <a:gd name="connsiteY84" fmla="*/ 273813 h 2340761"/>
                <a:gd name="connsiteX85" fmla="*/ 2241729 w 2967861"/>
                <a:gd name="connsiteY85" fmla="*/ 286541 h 2340761"/>
                <a:gd name="connsiteX86" fmla="*/ 2243902 w 2967861"/>
                <a:gd name="connsiteY86" fmla="*/ 305479 h 2340761"/>
                <a:gd name="connsiteX87" fmla="*/ 2236762 w 2967861"/>
                <a:gd name="connsiteY87" fmla="*/ 305479 h 2340761"/>
                <a:gd name="connsiteX88" fmla="*/ 2232726 w 2967861"/>
                <a:gd name="connsiteY88" fmla="*/ 303306 h 2340761"/>
                <a:gd name="connsiteX89" fmla="*/ 2227448 w 2967861"/>
                <a:gd name="connsiteY89" fmla="*/ 303306 h 2340761"/>
                <a:gd name="connsiteX90" fmla="*/ 2225275 w 2967861"/>
                <a:gd name="connsiteY90" fmla="*/ 303306 h 2340761"/>
                <a:gd name="connsiteX91" fmla="*/ 2222171 w 2967861"/>
                <a:gd name="connsiteY91" fmla="*/ 303306 h 2340761"/>
                <a:gd name="connsiteX92" fmla="*/ 2218135 w 2967861"/>
                <a:gd name="connsiteY92" fmla="*/ 306410 h 2340761"/>
                <a:gd name="connsiteX93" fmla="*/ 2215030 w 2967861"/>
                <a:gd name="connsiteY93" fmla="*/ 310756 h 2340761"/>
                <a:gd name="connsiteX94" fmla="*/ 2207890 w 2967861"/>
                <a:gd name="connsiteY94" fmla="*/ 306410 h 2340761"/>
                <a:gd name="connsiteX95" fmla="*/ 2201681 w 2967861"/>
                <a:gd name="connsiteY95" fmla="*/ 303306 h 2340761"/>
                <a:gd name="connsiteX96" fmla="*/ 2198577 w 2967861"/>
                <a:gd name="connsiteY96" fmla="*/ 298028 h 2340761"/>
                <a:gd name="connsiteX97" fmla="*/ 2193299 w 2967861"/>
                <a:gd name="connsiteY97" fmla="*/ 293682 h 2340761"/>
                <a:gd name="connsiteX98" fmla="*/ 2188022 w 2967861"/>
                <a:gd name="connsiteY98" fmla="*/ 288404 h 2340761"/>
                <a:gd name="connsiteX99" fmla="*/ 2174362 w 2967861"/>
                <a:gd name="connsiteY99" fmla="*/ 310756 h 2340761"/>
                <a:gd name="connsiteX100" fmla="*/ 2165980 w 2967861"/>
                <a:gd name="connsiteY100" fmla="*/ 308583 h 2340761"/>
                <a:gd name="connsiteX101" fmla="*/ 2158840 w 2967861"/>
                <a:gd name="connsiteY101" fmla="*/ 306410 h 2340761"/>
                <a:gd name="connsiteX102" fmla="*/ 2152631 w 2967861"/>
                <a:gd name="connsiteY102" fmla="*/ 303306 h 2340761"/>
                <a:gd name="connsiteX103" fmla="*/ 2149526 w 2967861"/>
                <a:gd name="connsiteY103" fmla="*/ 298028 h 2340761"/>
                <a:gd name="connsiteX104" fmla="*/ 2147353 w 2967861"/>
                <a:gd name="connsiteY104" fmla="*/ 290577 h 2340761"/>
                <a:gd name="connsiteX105" fmla="*/ 2147353 w 2967861"/>
                <a:gd name="connsiteY105" fmla="*/ 280953 h 2340761"/>
                <a:gd name="connsiteX106" fmla="*/ 2140213 w 2967861"/>
                <a:gd name="connsiteY106" fmla="*/ 290577 h 2340761"/>
                <a:gd name="connsiteX107" fmla="*/ 2137109 w 2967861"/>
                <a:gd name="connsiteY107" fmla="*/ 301132 h 2340761"/>
                <a:gd name="connsiteX108" fmla="*/ 2133073 w 2967861"/>
                <a:gd name="connsiteY108" fmla="*/ 312619 h 2340761"/>
                <a:gd name="connsiteX109" fmla="*/ 2127795 w 2967861"/>
                <a:gd name="connsiteY109" fmla="*/ 321001 h 2340761"/>
                <a:gd name="connsiteX110" fmla="*/ 2125622 w 2967861"/>
                <a:gd name="connsiteY110" fmla="*/ 323174 h 2340761"/>
                <a:gd name="connsiteX111" fmla="*/ 2123449 w 2967861"/>
                <a:gd name="connsiteY111" fmla="*/ 325347 h 2340761"/>
                <a:gd name="connsiteX112" fmla="*/ 2112894 w 2967861"/>
                <a:gd name="connsiteY112" fmla="*/ 317896 h 2340761"/>
                <a:gd name="connsiteX113" fmla="*/ 2100476 w 2967861"/>
                <a:gd name="connsiteY113" fmla="*/ 310446 h 2340761"/>
                <a:gd name="connsiteX114" fmla="*/ 2091163 w 2967861"/>
                <a:gd name="connsiteY114" fmla="*/ 300822 h 2340761"/>
                <a:gd name="connsiteX115" fmla="*/ 2088989 w 2967861"/>
                <a:gd name="connsiteY115" fmla="*/ 295544 h 2340761"/>
                <a:gd name="connsiteX116" fmla="*/ 2088058 w 2967861"/>
                <a:gd name="connsiteY116" fmla="*/ 291198 h 2340761"/>
                <a:gd name="connsiteX117" fmla="*/ 2088058 w 2967861"/>
                <a:gd name="connsiteY117" fmla="*/ 288094 h 2340761"/>
                <a:gd name="connsiteX118" fmla="*/ 2085885 w 2967861"/>
                <a:gd name="connsiteY118" fmla="*/ 283747 h 2340761"/>
                <a:gd name="connsiteX119" fmla="*/ 2083712 w 2967861"/>
                <a:gd name="connsiteY119" fmla="*/ 280643 h 2340761"/>
                <a:gd name="connsiteX120" fmla="*/ 2090852 w 2967861"/>
                <a:gd name="connsiteY120" fmla="*/ 261706 h 2340761"/>
                <a:gd name="connsiteX121" fmla="*/ 2103270 w 2967861"/>
                <a:gd name="connsiteY121" fmla="*/ 248978 h 2340761"/>
                <a:gd name="connsiteX122" fmla="*/ 2093957 w 2967861"/>
                <a:gd name="connsiteY122" fmla="*/ 212034 h 2340761"/>
                <a:gd name="connsiteX123" fmla="*/ 2090852 w 2967861"/>
                <a:gd name="connsiteY123" fmla="*/ 212034 h 2340761"/>
                <a:gd name="connsiteX124" fmla="*/ 2090852 w 2967861"/>
                <a:gd name="connsiteY124" fmla="*/ 206757 h 2340761"/>
                <a:gd name="connsiteX125" fmla="*/ 2070984 w 2967861"/>
                <a:gd name="connsiteY125" fmla="*/ 208930 h 2340761"/>
                <a:gd name="connsiteX126" fmla="*/ 2058566 w 2967861"/>
                <a:gd name="connsiteY126" fmla="*/ 214208 h 2340761"/>
                <a:gd name="connsiteX127" fmla="*/ 2047079 w 2967861"/>
                <a:gd name="connsiteY127" fmla="*/ 223831 h 2340761"/>
                <a:gd name="connsiteX128" fmla="*/ 2036524 w 2967861"/>
                <a:gd name="connsiteY128" fmla="*/ 218554 h 2340761"/>
                <a:gd name="connsiteX129" fmla="*/ 2025038 w 2967861"/>
                <a:gd name="connsiteY129" fmla="*/ 212345 h 2340761"/>
                <a:gd name="connsiteX130" fmla="*/ 2014482 w 2967861"/>
                <a:gd name="connsiteY130" fmla="*/ 207067 h 2340761"/>
                <a:gd name="connsiteX131" fmla="*/ 2012310 w 2967861"/>
                <a:gd name="connsiteY131" fmla="*/ 209240 h 2340761"/>
                <a:gd name="connsiteX132" fmla="*/ 2012310 w 2967861"/>
                <a:gd name="connsiteY132" fmla="*/ 211414 h 2340761"/>
                <a:gd name="connsiteX133" fmla="*/ 2010136 w 2967861"/>
                <a:gd name="connsiteY133" fmla="*/ 211414 h 2340761"/>
                <a:gd name="connsiteX134" fmla="*/ 2007032 w 2967861"/>
                <a:gd name="connsiteY134" fmla="*/ 212345 h 2340761"/>
                <a:gd name="connsiteX135" fmla="*/ 2007032 w 2967861"/>
                <a:gd name="connsiteY135" fmla="*/ 218554 h 2340761"/>
                <a:gd name="connsiteX136" fmla="*/ 2007032 w 2967861"/>
                <a:gd name="connsiteY136" fmla="*/ 223831 h 2340761"/>
                <a:gd name="connsiteX137" fmla="*/ 2007032 w 2967861"/>
                <a:gd name="connsiteY137" fmla="*/ 226936 h 2340761"/>
                <a:gd name="connsiteX138" fmla="*/ 2007032 w 2967861"/>
                <a:gd name="connsiteY138" fmla="*/ 229109 h 2340761"/>
                <a:gd name="connsiteX139" fmla="*/ 2007032 w 2967861"/>
                <a:gd name="connsiteY139" fmla="*/ 232213 h 2340761"/>
                <a:gd name="connsiteX140" fmla="*/ 2002996 w 2967861"/>
                <a:gd name="connsiteY140" fmla="*/ 243700 h 2340761"/>
                <a:gd name="connsiteX141" fmla="*/ 1950841 w 2967861"/>
                <a:gd name="connsiteY141" fmla="*/ 239354 h 2340761"/>
                <a:gd name="connsiteX142" fmla="*/ 1948668 w 2967861"/>
                <a:gd name="connsiteY142" fmla="*/ 234076 h 2340761"/>
                <a:gd name="connsiteX143" fmla="*/ 1948668 w 2967861"/>
                <a:gd name="connsiteY143" fmla="*/ 228799 h 2340761"/>
                <a:gd name="connsiteX144" fmla="*/ 1946495 w 2967861"/>
                <a:gd name="connsiteY144" fmla="*/ 223521 h 2340761"/>
                <a:gd name="connsiteX145" fmla="*/ 1946495 w 2967861"/>
                <a:gd name="connsiteY145" fmla="*/ 218243 h 2340761"/>
                <a:gd name="connsiteX146" fmla="*/ 1946495 w 2967861"/>
                <a:gd name="connsiteY146" fmla="*/ 216070 h 2340761"/>
                <a:gd name="connsiteX147" fmla="*/ 1934077 w 2967861"/>
                <a:gd name="connsiteY147" fmla="*/ 206446 h 2340761"/>
                <a:gd name="connsiteX148" fmla="*/ 1921659 w 2967861"/>
                <a:gd name="connsiteY148" fmla="*/ 204273 h 2340761"/>
                <a:gd name="connsiteX149" fmla="*/ 1904895 w 2967861"/>
                <a:gd name="connsiteY149" fmla="*/ 204273 h 2340761"/>
                <a:gd name="connsiteX150" fmla="*/ 1887200 w 2967861"/>
                <a:gd name="connsiteY150" fmla="*/ 206446 h 2340761"/>
                <a:gd name="connsiteX151" fmla="*/ 1887200 w 2967861"/>
                <a:gd name="connsiteY151" fmla="*/ 219175 h 2340761"/>
                <a:gd name="connsiteX152" fmla="*/ 1877886 w 2967861"/>
                <a:gd name="connsiteY152" fmla="*/ 219175 h 2340761"/>
                <a:gd name="connsiteX153" fmla="*/ 1877886 w 2967861"/>
                <a:gd name="connsiteY153" fmla="*/ 218243 h 2340761"/>
                <a:gd name="connsiteX154" fmla="*/ 1875713 w 2967861"/>
                <a:gd name="connsiteY154" fmla="*/ 218243 h 2340761"/>
                <a:gd name="connsiteX155" fmla="*/ 1873540 w 2967861"/>
                <a:gd name="connsiteY155" fmla="*/ 216070 h 2340761"/>
                <a:gd name="connsiteX156" fmla="*/ 1875713 w 2967861"/>
                <a:gd name="connsiteY156" fmla="*/ 206446 h 2340761"/>
                <a:gd name="connsiteX157" fmla="*/ 1877886 w 2967861"/>
                <a:gd name="connsiteY157" fmla="*/ 198996 h 2340761"/>
                <a:gd name="connsiteX158" fmla="*/ 1880060 w 2967861"/>
                <a:gd name="connsiteY158" fmla="*/ 193718 h 2340761"/>
                <a:gd name="connsiteX159" fmla="*/ 1883164 w 2967861"/>
                <a:gd name="connsiteY159" fmla="*/ 188441 h 2340761"/>
                <a:gd name="connsiteX160" fmla="*/ 1883164 w 2967861"/>
                <a:gd name="connsiteY160" fmla="*/ 182232 h 2340761"/>
                <a:gd name="connsiteX161" fmla="*/ 1873851 w 2967861"/>
                <a:gd name="connsiteY161" fmla="*/ 186578 h 2340761"/>
                <a:gd name="connsiteX162" fmla="*/ 1866710 w 2967861"/>
                <a:gd name="connsiteY162" fmla="*/ 191856 h 2340761"/>
                <a:gd name="connsiteX163" fmla="*/ 1859570 w 2967861"/>
                <a:gd name="connsiteY163" fmla="*/ 197133 h 2340761"/>
                <a:gd name="connsiteX164" fmla="*/ 1854293 w 2967861"/>
                <a:gd name="connsiteY164" fmla="*/ 203342 h 2340761"/>
                <a:gd name="connsiteX165" fmla="*/ 1851188 w 2967861"/>
                <a:gd name="connsiteY165" fmla="*/ 201169 h 2340761"/>
                <a:gd name="connsiteX166" fmla="*/ 1849015 w 2967861"/>
                <a:gd name="connsiteY166" fmla="*/ 201169 h 2340761"/>
                <a:gd name="connsiteX167" fmla="*/ 1849015 w 2967861"/>
                <a:gd name="connsiteY167" fmla="*/ 198996 h 2340761"/>
                <a:gd name="connsiteX168" fmla="*/ 1849015 w 2967861"/>
                <a:gd name="connsiteY168" fmla="*/ 196823 h 2340761"/>
                <a:gd name="connsiteX169" fmla="*/ 1849015 w 2967861"/>
                <a:gd name="connsiteY169" fmla="*/ 195891 h 2340761"/>
                <a:gd name="connsiteX170" fmla="*/ 1851188 w 2967861"/>
                <a:gd name="connsiteY170" fmla="*/ 191545 h 2340761"/>
                <a:gd name="connsiteX171" fmla="*/ 1851188 w 2967861"/>
                <a:gd name="connsiteY171" fmla="*/ 188441 h 2340761"/>
                <a:gd name="connsiteX172" fmla="*/ 1834424 w 2967861"/>
                <a:gd name="connsiteY172" fmla="*/ 186267 h 2340761"/>
                <a:gd name="connsiteX173" fmla="*/ 1819833 w 2967861"/>
                <a:gd name="connsiteY173" fmla="*/ 188441 h 2340761"/>
                <a:gd name="connsiteX174" fmla="*/ 1807415 w 2967861"/>
                <a:gd name="connsiteY174" fmla="*/ 195891 h 2340761"/>
                <a:gd name="connsiteX175" fmla="*/ 1803379 w 2967861"/>
                <a:gd name="connsiteY175" fmla="*/ 195891 h 2340761"/>
                <a:gd name="connsiteX176" fmla="*/ 1815797 w 2967861"/>
                <a:gd name="connsiteY176" fmla="*/ 180990 h 2340761"/>
                <a:gd name="connsiteX177" fmla="*/ 1832561 w 2967861"/>
                <a:gd name="connsiteY177" fmla="*/ 169503 h 2340761"/>
                <a:gd name="connsiteX178" fmla="*/ 1849325 w 2967861"/>
                <a:gd name="connsiteY178" fmla="*/ 159880 h 2340761"/>
                <a:gd name="connsiteX179" fmla="*/ 1863916 w 2967861"/>
                <a:gd name="connsiteY179" fmla="*/ 151498 h 2340761"/>
                <a:gd name="connsiteX180" fmla="*/ 1869194 w 2967861"/>
                <a:gd name="connsiteY180" fmla="*/ 141874 h 2340761"/>
                <a:gd name="connsiteX181" fmla="*/ 1873230 w 2967861"/>
                <a:gd name="connsiteY181" fmla="*/ 132250 h 2340761"/>
                <a:gd name="connsiteX182" fmla="*/ 1878507 w 2967861"/>
                <a:gd name="connsiteY182" fmla="*/ 123868 h 2340761"/>
                <a:gd name="connsiteX183" fmla="*/ 1890925 w 2967861"/>
                <a:gd name="connsiteY183" fmla="*/ 114244 h 2340761"/>
                <a:gd name="connsiteX184" fmla="*/ 1890925 w 2967861"/>
                <a:gd name="connsiteY184" fmla="*/ 90029 h 2340761"/>
                <a:gd name="connsiteX185" fmla="*/ 1881612 w 2967861"/>
                <a:gd name="connsiteY185" fmla="*/ 77301 h 2340761"/>
                <a:gd name="connsiteX186" fmla="*/ 1873230 w 2967861"/>
                <a:gd name="connsiteY186" fmla="*/ 65815 h 2340761"/>
                <a:gd name="connsiteX187" fmla="*/ 1861743 w 2967861"/>
                <a:gd name="connsiteY187" fmla="*/ 57432 h 2340761"/>
                <a:gd name="connsiteX188" fmla="*/ 1847152 w 2967861"/>
                <a:gd name="connsiteY188" fmla="*/ 49982 h 2340761"/>
                <a:gd name="connsiteX189" fmla="*/ 1847152 w 2967861"/>
                <a:gd name="connsiteY189" fmla="*/ 47809 h 2340761"/>
                <a:gd name="connsiteX190" fmla="*/ 1847152 w 2967861"/>
                <a:gd name="connsiteY190" fmla="*/ 45636 h 2340761"/>
                <a:gd name="connsiteX191" fmla="*/ 1844979 w 2967861"/>
                <a:gd name="connsiteY191" fmla="*/ 43462 h 2340761"/>
                <a:gd name="connsiteX192" fmla="*/ 1844048 w 2967861"/>
                <a:gd name="connsiteY192" fmla="*/ 45636 h 2340761"/>
                <a:gd name="connsiteX193" fmla="*/ 1827284 w 2967861"/>
                <a:gd name="connsiteY193" fmla="*/ 50913 h 2340761"/>
                <a:gd name="connsiteX194" fmla="*/ 1812693 w 2967861"/>
                <a:gd name="connsiteY194" fmla="*/ 53086 h 2340761"/>
                <a:gd name="connsiteX195" fmla="*/ 1800275 w 2967861"/>
                <a:gd name="connsiteY195" fmla="*/ 55259 h 2340761"/>
                <a:gd name="connsiteX196" fmla="*/ 1787857 w 2967861"/>
                <a:gd name="connsiteY196" fmla="*/ 60537 h 2340761"/>
                <a:gd name="connsiteX197" fmla="*/ 1780717 w 2967861"/>
                <a:gd name="connsiteY197" fmla="*/ 50913 h 2340761"/>
                <a:gd name="connsiteX198" fmla="*/ 1773577 w 2967861"/>
                <a:gd name="connsiteY198" fmla="*/ 43462 h 2340761"/>
                <a:gd name="connsiteX199" fmla="*/ 1766436 w 2967861"/>
                <a:gd name="connsiteY199" fmla="*/ 40358 h 2340761"/>
                <a:gd name="connsiteX200" fmla="*/ 1751845 w 2967861"/>
                <a:gd name="connsiteY200" fmla="*/ 36012 h 2340761"/>
                <a:gd name="connsiteX201" fmla="*/ 1752777 w 2967861"/>
                <a:gd name="connsiteY201" fmla="*/ 30734 h 2340761"/>
                <a:gd name="connsiteX202" fmla="*/ 1754950 w 2967861"/>
                <a:gd name="connsiteY202" fmla="*/ 28561 h 2340761"/>
                <a:gd name="connsiteX203" fmla="*/ 1757123 w 2967861"/>
                <a:gd name="connsiteY203" fmla="*/ 25457 h 2340761"/>
                <a:gd name="connsiteX204" fmla="*/ 1760227 w 2967861"/>
                <a:gd name="connsiteY204" fmla="*/ 23283 h 2340761"/>
                <a:gd name="connsiteX205" fmla="*/ 1762401 w 2967861"/>
                <a:gd name="connsiteY205" fmla="*/ 22352 h 2340761"/>
                <a:gd name="connsiteX206" fmla="*/ 1767678 w 2967861"/>
                <a:gd name="connsiteY206" fmla="*/ 20179 h 2340761"/>
                <a:gd name="connsiteX207" fmla="*/ 1766747 w 2967861"/>
                <a:gd name="connsiteY207" fmla="*/ 14901 h 2340761"/>
                <a:gd name="connsiteX208" fmla="*/ 1762711 w 2967861"/>
                <a:gd name="connsiteY208" fmla="*/ 10555 h 2340761"/>
                <a:gd name="connsiteX209" fmla="*/ 1760538 w 2967861"/>
                <a:gd name="connsiteY209" fmla="*/ 7451 h 2340761"/>
                <a:gd name="connsiteX210" fmla="*/ 1759607 w 2967861"/>
                <a:gd name="connsiteY210" fmla="*/ 5278 h 2340761"/>
                <a:gd name="connsiteX211" fmla="*/ 1755571 w 2967861"/>
                <a:gd name="connsiteY211" fmla="*/ 0 h 2340761"/>
                <a:gd name="connsiteX212" fmla="*/ 1735702 w 2967861"/>
                <a:gd name="connsiteY212" fmla="*/ 0 h 2340761"/>
                <a:gd name="connsiteX213" fmla="*/ 1731666 w 2967861"/>
                <a:gd name="connsiteY213" fmla="*/ 18006 h 2340761"/>
                <a:gd name="connsiteX214" fmla="*/ 1721111 w 2967861"/>
                <a:gd name="connsiteY214" fmla="*/ 28561 h 2340761"/>
                <a:gd name="connsiteX215" fmla="*/ 1708693 w 2967861"/>
                <a:gd name="connsiteY215" fmla="*/ 38185 h 2340761"/>
                <a:gd name="connsiteX216" fmla="*/ 1695034 w 2967861"/>
                <a:gd name="connsiteY216" fmla="*/ 45636 h 2340761"/>
                <a:gd name="connsiteX217" fmla="*/ 1679511 w 2967861"/>
                <a:gd name="connsiteY217" fmla="*/ 53086 h 2340761"/>
                <a:gd name="connsiteX218" fmla="*/ 1679511 w 2967861"/>
                <a:gd name="connsiteY218" fmla="*/ 73265 h 2340761"/>
                <a:gd name="connsiteX219" fmla="*/ 1674234 w 2967861"/>
                <a:gd name="connsiteY219" fmla="*/ 73265 h 2340761"/>
                <a:gd name="connsiteX220" fmla="*/ 1668025 w 2967861"/>
                <a:gd name="connsiteY220" fmla="*/ 72334 h 2340761"/>
                <a:gd name="connsiteX221" fmla="*/ 1664921 w 2967861"/>
                <a:gd name="connsiteY221" fmla="*/ 72334 h 2340761"/>
                <a:gd name="connsiteX222" fmla="*/ 1659643 w 2967861"/>
                <a:gd name="connsiteY222" fmla="*/ 70161 h 2340761"/>
                <a:gd name="connsiteX223" fmla="*/ 1653434 w 2967861"/>
                <a:gd name="connsiteY223" fmla="*/ 75438 h 2340761"/>
                <a:gd name="connsiteX224" fmla="*/ 1646294 w 2967861"/>
                <a:gd name="connsiteY224" fmla="*/ 82889 h 2340761"/>
                <a:gd name="connsiteX225" fmla="*/ 1639153 w 2967861"/>
                <a:gd name="connsiteY225" fmla="*/ 88167 h 2340761"/>
                <a:gd name="connsiteX226" fmla="*/ 1632013 w 2967861"/>
                <a:gd name="connsiteY226" fmla="*/ 94376 h 2340761"/>
                <a:gd name="connsiteX227" fmla="*/ 1626736 w 2967861"/>
                <a:gd name="connsiteY227" fmla="*/ 94376 h 2340761"/>
                <a:gd name="connsiteX228" fmla="*/ 1616181 w 2967861"/>
                <a:gd name="connsiteY228" fmla="*/ 94376 h 2340761"/>
                <a:gd name="connsiteX229" fmla="*/ 1601590 w 2967861"/>
                <a:gd name="connsiteY229" fmla="*/ 94376 h 2340761"/>
                <a:gd name="connsiteX230" fmla="*/ 1586999 w 2967861"/>
                <a:gd name="connsiteY230" fmla="*/ 94376 h 2340761"/>
                <a:gd name="connsiteX231" fmla="*/ 1575512 w 2967861"/>
                <a:gd name="connsiteY231" fmla="*/ 94376 h 2340761"/>
                <a:gd name="connsiteX232" fmla="*/ 1572408 w 2967861"/>
                <a:gd name="connsiteY232" fmla="*/ 99653 h 2340761"/>
                <a:gd name="connsiteX233" fmla="*/ 1570235 w 2967861"/>
                <a:gd name="connsiteY233" fmla="*/ 104931 h 2340761"/>
                <a:gd name="connsiteX234" fmla="*/ 1567130 w 2967861"/>
                <a:gd name="connsiteY234" fmla="*/ 110208 h 2340761"/>
                <a:gd name="connsiteX235" fmla="*/ 1564957 w 2967861"/>
                <a:gd name="connsiteY235" fmla="*/ 117659 h 2340761"/>
                <a:gd name="connsiteX236" fmla="*/ 1543226 w 2967861"/>
                <a:gd name="connsiteY236" fmla="*/ 117659 h 2340761"/>
                <a:gd name="connsiteX237" fmla="*/ 1526462 w 2967861"/>
                <a:gd name="connsiteY237" fmla="*/ 123868 h 2340761"/>
                <a:gd name="connsiteX238" fmla="*/ 1511871 w 2967861"/>
                <a:gd name="connsiteY238" fmla="*/ 130077 h 2340761"/>
                <a:gd name="connsiteX239" fmla="*/ 1497280 w 2967861"/>
                <a:gd name="connsiteY239" fmla="*/ 141563 h 2340761"/>
                <a:gd name="connsiteX240" fmla="*/ 1484862 w 2967861"/>
                <a:gd name="connsiteY240" fmla="*/ 152118 h 2340761"/>
                <a:gd name="connsiteX241" fmla="*/ 1468098 w 2967861"/>
                <a:gd name="connsiteY241" fmla="*/ 161742 h 2340761"/>
                <a:gd name="connsiteX242" fmla="*/ 1462821 w 2967861"/>
                <a:gd name="connsiteY242" fmla="*/ 180679 h 2340761"/>
                <a:gd name="connsiteX243" fmla="*/ 1459716 w 2967861"/>
                <a:gd name="connsiteY243" fmla="*/ 198685 h 2340761"/>
                <a:gd name="connsiteX244" fmla="*/ 1455680 w 2967861"/>
                <a:gd name="connsiteY244" fmla="*/ 215760 h 2340761"/>
                <a:gd name="connsiteX245" fmla="*/ 1452576 w 2967861"/>
                <a:gd name="connsiteY245" fmla="*/ 215760 h 2340761"/>
                <a:gd name="connsiteX246" fmla="*/ 1445436 w 2967861"/>
                <a:gd name="connsiteY246" fmla="*/ 198685 h 2340761"/>
                <a:gd name="connsiteX247" fmla="*/ 1419358 w 2967861"/>
                <a:gd name="connsiteY247" fmla="*/ 203963 h 2340761"/>
                <a:gd name="connsiteX248" fmla="*/ 1395454 w 2967861"/>
                <a:gd name="connsiteY248" fmla="*/ 211414 h 2340761"/>
                <a:gd name="connsiteX249" fmla="*/ 1399490 w 2967861"/>
                <a:gd name="connsiteY249" fmla="*/ 233766 h 2340761"/>
                <a:gd name="connsiteX250" fmla="*/ 1404767 w 2967861"/>
                <a:gd name="connsiteY250" fmla="*/ 253945 h 2340761"/>
                <a:gd name="connsiteX251" fmla="*/ 1410045 w 2967861"/>
                <a:gd name="connsiteY251" fmla="*/ 275055 h 2340761"/>
                <a:gd name="connsiteX252" fmla="*/ 1419358 w 2967861"/>
                <a:gd name="connsiteY252" fmla="*/ 290888 h 2340761"/>
                <a:gd name="connsiteX253" fmla="*/ 1431776 w 2967861"/>
                <a:gd name="connsiteY253" fmla="*/ 304547 h 2340761"/>
                <a:gd name="connsiteX254" fmla="*/ 1431776 w 2967861"/>
                <a:gd name="connsiteY254" fmla="*/ 312929 h 2340761"/>
                <a:gd name="connsiteX255" fmla="*/ 1416254 w 2967861"/>
                <a:gd name="connsiteY255" fmla="*/ 302374 h 2340761"/>
                <a:gd name="connsiteX256" fmla="*/ 1399490 w 2967861"/>
                <a:gd name="connsiteY256" fmla="*/ 287473 h 2340761"/>
                <a:gd name="connsiteX257" fmla="*/ 1388934 w 2967861"/>
                <a:gd name="connsiteY257" fmla="*/ 272571 h 2340761"/>
                <a:gd name="connsiteX258" fmla="*/ 1368135 w 2967861"/>
                <a:gd name="connsiteY258" fmla="*/ 272571 h 2340761"/>
                <a:gd name="connsiteX259" fmla="*/ 1352612 w 2967861"/>
                <a:gd name="connsiteY259" fmla="*/ 275676 h 2340761"/>
                <a:gd name="connsiteX260" fmla="*/ 1338953 w 2967861"/>
                <a:gd name="connsiteY260" fmla="*/ 283127 h 2340761"/>
                <a:gd name="connsiteX261" fmla="*/ 1331812 w 2967861"/>
                <a:gd name="connsiteY261" fmla="*/ 274745 h 2340761"/>
                <a:gd name="connsiteX262" fmla="*/ 1328708 w 2967861"/>
                <a:gd name="connsiteY262" fmla="*/ 263258 h 2340761"/>
                <a:gd name="connsiteX263" fmla="*/ 1324672 w 2967861"/>
                <a:gd name="connsiteY263" fmla="*/ 252703 h 2340761"/>
                <a:gd name="connsiteX264" fmla="*/ 1321568 w 2967861"/>
                <a:gd name="connsiteY264" fmla="*/ 250530 h 2340761"/>
                <a:gd name="connsiteX265" fmla="*/ 1321568 w 2967861"/>
                <a:gd name="connsiteY265" fmla="*/ 249909 h 2340761"/>
                <a:gd name="connsiteX266" fmla="*/ 1319394 w 2967861"/>
                <a:gd name="connsiteY266" fmla="*/ 249909 h 2340761"/>
                <a:gd name="connsiteX267" fmla="*/ 1316290 w 2967861"/>
                <a:gd name="connsiteY267" fmla="*/ 249909 h 2340761"/>
                <a:gd name="connsiteX268" fmla="*/ 1312254 w 2967861"/>
                <a:gd name="connsiteY268" fmla="*/ 249909 h 2340761"/>
                <a:gd name="connsiteX269" fmla="*/ 1312254 w 2967861"/>
                <a:gd name="connsiteY269" fmla="*/ 284679 h 2340761"/>
                <a:gd name="connsiteX270" fmla="*/ 1289281 w 2967861"/>
                <a:gd name="connsiteY270" fmla="*/ 305789 h 2340761"/>
                <a:gd name="connsiteX271" fmla="*/ 1294559 w 2967861"/>
                <a:gd name="connsiteY271" fmla="*/ 320691 h 2340761"/>
                <a:gd name="connsiteX272" fmla="*/ 1299837 w 2967861"/>
                <a:gd name="connsiteY272" fmla="*/ 331246 h 2340761"/>
                <a:gd name="connsiteX273" fmla="*/ 1305114 w 2967861"/>
                <a:gd name="connsiteY273" fmla="*/ 343974 h 2340761"/>
                <a:gd name="connsiteX274" fmla="*/ 1309150 w 2967861"/>
                <a:gd name="connsiteY274" fmla="*/ 362911 h 2340761"/>
                <a:gd name="connsiteX275" fmla="*/ 1329018 w 2967861"/>
                <a:gd name="connsiteY275" fmla="*/ 370362 h 2340761"/>
                <a:gd name="connsiteX276" fmla="*/ 1350750 w 2967861"/>
                <a:gd name="connsiteY276" fmla="*/ 378744 h 2340761"/>
                <a:gd name="connsiteX277" fmla="*/ 1368445 w 2967861"/>
                <a:gd name="connsiteY277" fmla="*/ 386195 h 2340761"/>
                <a:gd name="connsiteX278" fmla="*/ 1368445 w 2967861"/>
                <a:gd name="connsiteY278" fmla="*/ 392403 h 2340761"/>
                <a:gd name="connsiteX279" fmla="*/ 1350750 w 2967861"/>
                <a:gd name="connsiteY279" fmla="*/ 386195 h 2340761"/>
                <a:gd name="connsiteX280" fmla="*/ 1332123 w 2967861"/>
                <a:gd name="connsiteY280" fmla="*/ 386195 h 2340761"/>
                <a:gd name="connsiteX281" fmla="*/ 1312254 w 2967861"/>
                <a:gd name="connsiteY281" fmla="*/ 386195 h 2340761"/>
                <a:gd name="connsiteX282" fmla="*/ 1314427 w 2967861"/>
                <a:gd name="connsiteY282" fmla="*/ 401096 h 2340761"/>
                <a:gd name="connsiteX283" fmla="*/ 1316601 w 2967861"/>
                <a:gd name="connsiteY283" fmla="*/ 418170 h 2340761"/>
                <a:gd name="connsiteX284" fmla="*/ 1319705 w 2967861"/>
                <a:gd name="connsiteY284" fmla="*/ 435245 h 2340761"/>
                <a:gd name="connsiteX285" fmla="*/ 1316601 w 2967861"/>
                <a:gd name="connsiteY285" fmla="*/ 453251 h 2340761"/>
                <a:gd name="connsiteX286" fmla="*/ 1310392 w 2967861"/>
                <a:gd name="connsiteY286" fmla="*/ 464737 h 2340761"/>
                <a:gd name="connsiteX287" fmla="*/ 1303251 w 2967861"/>
                <a:gd name="connsiteY287" fmla="*/ 479639 h 2340761"/>
                <a:gd name="connsiteX288" fmla="*/ 1296111 w 2967861"/>
                <a:gd name="connsiteY288" fmla="*/ 492367 h 2340761"/>
                <a:gd name="connsiteX289" fmla="*/ 1293006 w 2967861"/>
                <a:gd name="connsiteY289" fmla="*/ 494540 h 2340761"/>
                <a:gd name="connsiteX290" fmla="*/ 1290833 w 2967861"/>
                <a:gd name="connsiteY290" fmla="*/ 495472 h 2340761"/>
                <a:gd name="connsiteX291" fmla="*/ 1289902 w 2967861"/>
                <a:gd name="connsiteY291" fmla="*/ 497645 h 2340761"/>
                <a:gd name="connsiteX292" fmla="*/ 1269102 w 2967861"/>
                <a:gd name="connsiteY292" fmla="*/ 497645 h 2340761"/>
                <a:gd name="connsiteX293" fmla="*/ 1269102 w 2967861"/>
                <a:gd name="connsiteY293" fmla="*/ 492057 h 2340761"/>
                <a:gd name="connsiteX294" fmla="*/ 1276243 w 2967861"/>
                <a:gd name="connsiteY294" fmla="*/ 489883 h 2340761"/>
                <a:gd name="connsiteX295" fmla="*/ 1282452 w 2967861"/>
                <a:gd name="connsiteY295" fmla="*/ 486779 h 2340761"/>
                <a:gd name="connsiteX296" fmla="*/ 1287729 w 2967861"/>
                <a:gd name="connsiteY296" fmla="*/ 484606 h 2340761"/>
                <a:gd name="connsiteX297" fmla="*/ 1290833 w 2967861"/>
                <a:gd name="connsiteY297" fmla="*/ 480260 h 2340761"/>
                <a:gd name="connsiteX298" fmla="*/ 1296111 w 2967861"/>
                <a:gd name="connsiteY298" fmla="*/ 477155 h 2340761"/>
                <a:gd name="connsiteX299" fmla="*/ 1296111 w 2967861"/>
                <a:gd name="connsiteY299" fmla="*/ 460081 h 2340761"/>
                <a:gd name="connsiteX300" fmla="*/ 1300147 w 2967861"/>
                <a:gd name="connsiteY300" fmla="*/ 447352 h 2340761"/>
                <a:gd name="connsiteX301" fmla="*/ 1305424 w 2967861"/>
                <a:gd name="connsiteY301" fmla="*/ 435866 h 2340761"/>
                <a:gd name="connsiteX302" fmla="*/ 1302320 w 2967861"/>
                <a:gd name="connsiteY302" fmla="*/ 429657 h 2340761"/>
                <a:gd name="connsiteX303" fmla="*/ 1300147 w 2967861"/>
                <a:gd name="connsiteY303" fmla="*/ 423448 h 2340761"/>
                <a:gd name="connsiteX304" fmla="*/ 1296111 w 2967861"/>
                <a:gd name="connsiteY304" fmla="*/ 420344 h 2340761"/>
                <a:gd name="connsiteX305" fmla="*/ 1293006 w 2967861"/>
                <a:gd name="connsiteY305" fmla="*/ 415997 h 2340761"/>
                <a:gd name="connsiteX306" fmla="*/ 1290833 w 2967861"/>
                <a:gd name="connsiteY306" fmla="*/ 412893 h 2340761"/>
                <a:gd name="connsiteX307" fmla="*/ 1289902 w 2967861"/>
                <a:gd name="connsiteY307" fmla="*/ 407615 h 2340761"/>
                <a:gd name="connsiteX308" fmla="*/ 1289902 w 2967861"/>
                <a:gd name="connsiteY308" fmla="*/ 400165 h 2340761"/>
                <a:gd name="connsiteX309" fmla="*/ 1293006 w 2967861"/>
                <a:gd name="connsiteY309" fmla="*/ 390541 h 2340761"/>
                <a:gd name="connsiteX310" fmla="*/ 1296111 w 2967861"/>
                <a:gd name="connsiteY310" fmla="*/ 379054 h 2340761"/>
                <a:gd name="connsiteX311" fmla="*/ 1296111 w 2967861"/>
                <a:gd name="connsiteY311" fmla="*/ 366326 h 2340761"/>
                <a:gd name="connsiteX312" fmla="*/ 1293006 w 2967861"/>
                <a:gd name="connsiteY312" fmla="*/ 355771 h 2340761"/>
                <a:gd name="connsiteX313" fmla="*/ 1289902 w 2967861"/>
                <a:gd name="connsiteY313" fmla="*/ 340870 h 2340761"/>
                <a:gd name="connsiteX314" fmla="*/ 1283693 w 2967861"/>
                <a:gd name="connsiteY314" fmla="*/ 328141 h 2340761"/>
                <a:gd name="connsiteX315" fmla="*/ 1280589 w 2967861"/>
                <a:gd name="connsiteY315" fmla="*/ 318517 h 2340761"/>
                <a:gd name="connsiteX316" fmla="*/ 1282762 w 2967861"/>
                <a:gd name="connsiteY316" fmla="*/ 311067 h 2340761"/>
                <a:gd name="connsiteX317" fmla="*/ 1283693 w 2967861"/>
                <a:gd name="connsiteY317" fmla="*/ 299580 h 2340761"/>
                <a:gd name="connsiteX318" fmla="*/ 1287729 w 2967861"/>
                <a:gd name="connsiteY318" fmla="*/ 286852 h 2340761"/>
                <a:gd name="connsiteX319" fmla="*/ 1290833 w 2967861"/>
                <a:gd name="connsiteY319" fmla="*/ 271951 h 2340761"/>
                <a:gd name="connsiteX320" fmla="*/ 1293006 w 2967861"/>
                <a:gd name="connsiteY320" fmla="*/ 257049 h 2340761"/>
                <a:gd name="connsiteX321" fmla="*/ 1285866 w 2967861"/>
                <a:gd name="connsiteY321" fmla="*/ 249598 h 2340761"/>
                <a:gd name="connsiteX322" fmla="*/ 1280589 w 2967861"/>
                <a:gd name="connsiteY322" fmla="*/ 239975 h 2340761"/>
                <a:gd name="connsiteX323" fmla="*/ 1260720 w 2967861"/>
                <a:gd name="connsiteY323" fmla="*/ 239043 h 2340761"/>
                <a:gd name="connsiteX324" fmla="*/ 1243956 w 2967861"/>
                <a:gd name="connsiteY324" fmla="*/ 239975 h 2340761"/>
                <a:gd name="connsiteX325" fmla="*/ 1234643 w 2967861"/>
                <a:gd name="connsiteY325" fmla="*/ 246184 h 2340761"/>
                <a:gd name="connsiteX326" fmla="*/ 1227502 w 2967861"/>
                <a:gd name="connsiteY326" fmla="*/ 254566 h 2340761"/>
                <a:gd name="connsiteX327" fmla="*/ 1222225 w 2967861"/>
                <a:gd name="connsiteY327" fmla="*/ 266052 h 2340761"/>
                <a:gd name="connsiteX328" fmla="*/ 1218189 w 2967861"/>
                <a:gd name="connsiteY328" fmla="*/ 276607 h 2340761"/>
                <a:gd name="connsiteX329" fmla="*/ 1215085 w 2967861"/>
                <a:gd name="connsiteY329" fmla="*/ 290267 h 2340761"/>
                <a:gd name="connsiteX330" fmla="*/ 1211049 w 2967861"/>
                <a:gd name="connsiteY330" fmla="*/ 300822 h 2340761"/>
                <a:gd name="connsiteX331" fmla="*/ 1203909 w 2967861"/>
                <a:gd name="connsiteY331" fmla="*/ 310446 h 2340761"/>
                <a:gd name="connsiteX332" fmla="*/ 1193353 w 2967861"/>
                <a:gd name="connsiteY332" fmla="*/ 317896 h 2340761"/>
                <a:gd name="connsiteX333" fmla="*/ 1196458 w 2967861"/>
                <a:gd name="connsiteY333" fmla="*/ 338075 h 2340761"/>
                <a:gd name="connsiteX334" fmla="*/ 1198631 w 2967861"/>
                <a:gd name="connsiteY334" fmla="*/ 352977 h 2340761"/>
                <a:gd name="connsiteX335" fmla="*/ 1202667 w 2967861"/>
                <a:gd name="connsiteY335" fmla="*/ 370051 h 2340761"/>
                <a:gd name="connsiteX336" fmla="*/ 1200494 w 2967861"/>
                <a:gd name="connsiteY336" fmla="*/ 392403 h 2340761"/>
                <a:gd name="connsiteX337" fmla="*/ 1217258 w 2967861"/>
                <a:gd name="connsiteY337" fmla="*/ 392403 h 2340761"/>
                <a:gd name="connsiteX338" fmla="*/ 1218189 w 2967861"/>
                <a:gd name="connsiteY338" fmla="*/ 399854 h 2340761"/>
                <a:gd name="connsiteX339" fmla="*/ 1222225 w 2967861"/>
                <a:gd name="connsiteY339" fmla="*/ 405132 h 2340761"/>
                <a:gd name="connsiteX340" fmla="*/ 1224398 w 2967861"/>
                <a:gd name="connsiteY340" fmla="*/ 410409 h 2340761"/>
                <a:gd name="connsiteX341" fmla="*/ 1227502 w 2967861"/>
                <a:gd name="connsiteY341" fmla="*/ 414756 h 2340761"/>
                <a:gd name="connsiteX342" fmla="*/ 1232780 w 2967861"/>
                <a:gd name="connsiteY342" fmla="*/ 420033 h 2340761"/>
                <a:gd name="connsiteX343" fmla="*/ 1231849 w 2967861"/>
                <a:gd name="connsiteY343" fmla="*/ 423138 h 2340761"/>
                <a:gd name="connsiteX344" fmla="*/ 1231849 w 2967861"/>
                <a:gd name="connsiteY344" fmla="*/ 425311 h 2340761"/>
                <a:gd name="connsiteX345" fmla="*/ 1229676 w 2967861"/>
                <a:gd name="connsiteY345" fmla="*/ 427484 h 2340761"/>
                <a:gd name="connsiteX346" fmla="*/ 1220362 w 2967861"/>
                <a:gd name="connsiteY346" fmla="*/ 423138 h 2340761"/>
                <a:gd name="connsiteX347" fmla="*/ 1205771 w 2967861"/>
                <a:gd name="connsiteY347" fmla="*/ 415687 h 2340761"/>
                <a:gd name="connsiteX348" fmla="*/ 1190249 w 2967861"/>
                <a:gd name="connsiteY348" fmla="*/ 402959 h 2340761"/>
                <a:gd name="connsiteX349" fmla="*/ 1171622 w 2967861"/>
                <a:gd name="connsiteY349" fmla="*/ 390230 h 2340761"/>
                <a:gd name="connsiteX350" fmla="*/ 1159204 w 2967861"/>
                <a:gd name="connsiteY350" fmla="*/ 377502 h 2340761"/>
                <a:gd name="connsiteX351" fmla="*/ 1149891 w 2967861"/>
                <a:gd name="connsiteY351" fmla="*/ 366016 h 2340761"/>
                <a:gd name="connsiteX352" fmla="*/ 1142751 w 2967861"/>
                <a:gd name="connsiteY352" fmla="*/ 366016 h 2340761"/>
                <a:gd name="connsiteX353" fmla="*/ 1135611 w 2967861"/>
                <a:gd name="connsiteY353" fmla="*/ 366016 h 2340761"/>
                <a:gd name="connsiteX354" fmla="*/ 1130333 w 2967861"/>
                <a:gd name="connsiteY354" fmla="*/ 363842 h 2340761"/>
                <a:gd name="connsiteX355" fmla="*/ 1126297 w 2967861"/>
                <a:gd name="connsiteY355" fmla="*/ 362911 h 2340761"/>
                <a:gd name="connsiteX356" fmla="*/ 1119157 w 2967861"/>
                <a:gd name="connsiteY356" fmla="*/ 366016 h 2340761"/>
                <a:gd name="connsiteX357" fmla="*/ 1116052 w 2967861"/>
                <a:gd name="connsiteY357" fmla="*/ 368189 h 2340761"/>
                <a:gd name="connsiteX358" fmla="*/ 1112017 w 2967861"/>
                <a:gd name="connsiteY358" fmla="*/ 371293 h 2340761"/>
                <a:gd name="connsiteX359" fmla="*/ 1106739 w 2967861"/>
                <a:gd name="connsiteY359" fmla="*/ 375639 h 2340761"/>
                <a:gd name="connsiteX360" fmla="*/ 1106739 w 2967861"/>
                <a:gd name="connsiteY360" fmla="*/ 383090 h 2340761"/>
                <a:gd name="connsiteX361" fmla="*/ 1106739 w 2967861"/>
                <a:gd name="connsiteY361" fmla="*/ 388368 h 2340761"/>
                <a:gd name="connsiteX362" fmla="*/ 1108912 w 2967861"/>
                <a:gd name="connsiteY362" fmla="*/ 392714 h 2340761"/>
                <a:gd name="connsiteX363" fmla="*/ 1111085 w 2967861"/>
                <a:gd name="connsiteY363" fmla="*/ 395818 h 2340761"/>
                <a:gd name="connsiteX364" fmla="*/ 1114190 w 2967861"/>
                <a:gd name="connsiteY364" fmla="*/ 400165 h 2340761"/>
                <a:gd name="connsiteX365" fmla="*/ 1114190 w 2967861"/>
                <a:gd name="connsiteY365" fmla="*/ 405442 h 2340761"/>
                <a:gd name="connsiteX366" fmla="*/ 1112017 w 2967861"/>
                <a:gd name="connsiteY366" fmla="*/ 410720 h 2340761"/>
                <a:gd name="connsiteX367" fmla="*/ 1112017 w 2967861"/>
                <a:gd name="connsiteY367" fmla="*/ 415066 h 2340761"/>
                <a:gd name="connsiteX368" fmla="*/ 1111085 w 2967861"/>
                <a:gd name="connsiteY368" fmla="*/ 415997 h 2340761"/>
                <a:gd name="connsiteX369" fmla="*/ 1108912 w 2967861"/>
                <a:gd name="connsiteY369" fmla="*/ 420344 h 2340761"/>
                <a:gd name="connsiteX370" fmla="*/ 1106739 w 2967861"/>
                <a:gd name="connsiteY370" fmla="*/ 423448 h 2340761"/>
                <a:gd name="connsiteX371" fmla="*/ 1099599 w 2967861"/>
                <a:gd name="connsiteY371" fmla="*/ 422517 h 2340761"/>
                <a:gd name="connsiteX372" fmla="*/ 1096495 w 2967861"/>
                <a:gd name="connsiteY372" fmla="*/ 422517 h 2340761"/>
                <a:gd name="connsiteX373" fmla="*/ 1094321 w 2967861"/>
                <a:gd name="connsiteY373" fmla="*/ 420344 h 2340761"/>
                <a:gd name="connsiteX374" fmla="*/ 1092148 w 2967861"/>
                <a:gd name="connsiteY374" fmla="*/ 418170 h 2340761"/>
                <a:gd name="connsiteX375" fmla="*/ 1089044 w 2967861"/>
                <a:gd name="connsiteY375" fmla="*/ 415066 h 2340761"/>
                <a:gd name="connsiteX376" fmla="*/ 1086871 w 2967861"/>
                <a:gd name="connsiteY376" fmla="*/ 412893 h 2340761"/>
                <a:gd name="connsiteX377" fmla="*/ 1083766 w 2967861"/>
                <a:gd name="connsiteY377" fmla="*/ 412893 h 2340761"/>
                <a:gd name="connsiteX378" fmla="*/ 1072280 w 2967861"/>
                <a:gd name="connsiteY378" fmla="*/ 415997 h 2340761"/>
                <a:gd name="connsiteX379" fmla="*/ 1061724 w 2967861"/>
                <a:gd name="connsiteY379" fmla="*/ 420344 h 2340761"/>
                <a:gd name="connsiteX380" fmla="*/ 1048065 w 2967861"/>
                <a:gd name="connsiteY380" fmla="*/ 425621 h 2340761"/>
                <a:gd name="connsiteX381" fmla="*/ 1035647 w 2967861"/>
                <a:gd name="connsiteY381" fmla="*/ 430899 h 2340761"/>
                <a:gd name="connsiteX382" fmla="*/ 1030369 w 2967861"/>
                <a:gd name="connsiteY382" fmla="*/ 436176 h 2340761"/>
                <a:gd name="connsiteX383" fmla="*/ 1021056 w 2967861"/>
                <a:gd name="connsiteY383" fmla="*/ 436176 h 2340761"/>
                <a:gd name="connsiteX384" fmla="*/ 1028196 w 2967861"/>
                <a:gd name="connsiteY384" fmla="*/ 425621 h 2340761"/>
                <a:gd name="connsiteX385" fmla="*/ 1035336 w 2967861"/>
                <a:gd name="connsiteY385" fmla="*/ 420344 h 2340761"/>
                <a:gd name="connsiteX386" fmla="*/ 1044650 w 2967861"/>
                <a:gd name="connsiteY386" fmla="*/ 415066 h 2340761"/>
                <a:gd name="connsiteX387" fmla="*/ 1053963 w 2967861"/>
                <a:gd name="connsiteY387" fmla="*/ 407615 h 2340761"/>
                <a:gd name="connsiteX388" fmla="*/ 1040304 w 2967861"/>
                <a:gd name="connsiteY388" fmla="*/ 403269 h 2340761"/>
                <a:gd name="connsiteX389" fmla="*/ 1025713 w 2967861"/>
                <a:gd name="connsiteY389" fmla="*/ 400165 h 2340761"/>
                <a:gd name="connsiteX390" fmla="*/ 1010190 w 2967861"/>
                <a:gd name="connsiteY390" fmla="*/ 400165 h 2340761"/>
                <a:gd name="connsiteX391" fmla="*/ 1008017 w 2967861"/>
                <a:gd name="connsiteY391" fmla="*/ 407615 h 2340761"/>
                <a:gd name="connsiteX392" fmla="*/ 1008017 w 2967861"/>
                <a:gd name="connsiteY392" fmla="*/ 412893 h 2340761"/>
                <a:gd name="connsiteX393" fmla="*/ 1005844 w 2967861"/>
                <a:gd name="connsiteY393" fmla="*/ 415997 h 2340761"/>
                <a:gd name="connsiteX394" fmla="*/ 1003671 w 2967861"/>
                <a:gd name="connsiteY394" fmla="*/ 420344 h 2340761"/>
                <a:gd name="connsiteX395" fmla="*/ 1000567 w 2967861"/>
                <a:gd name="connsiteY395" fmla="*/ 423448 h 2340761"/>
                <a:gd name="connsiteX396" fmla="*/ 1000567 w 2967861"/>
                <a:gd name="connsiteY396" fmla="*/ 427794 h 2340761"/>
                <a:gd name="connsiteX397" fmla="*/ 996531 w 2967861"/>
                <a:gd name="connsiteY397" fmla="*/ 425621 h 2340761"/>
                <a:gd name="connsiteX398" fmla="*/ 995600 w 2967861"/>
                <a:gd name="connsiteY398" fmla="*/ 422517 h 2340761"/>
                <a:gd name="connsiteX399" fmla="*/ 993426 w 2967861"/>
                <a:gd name="connsiteY399" fmla="*/ 420344 h 2340761"/>
                <a:gd name="connsiteX400" fmla="*/ 991253 w 2967861"/>
                <a:gd name="connsiteY400" fmla="*/ 415997 h 2340761"/>
                <a:gd name="connsiteX401" fmla="*/ 990322 w 2967861"/>
                <a:gd name="connsiteY401" fmla="*/ 412893 h 2340761"/>
                <a:gd name="connsiteX402" fmla="*/ 986286 w 2967861"/>
                <a:gd name="connsiteY402" fmla="*/ 410720 h 2340761"/>
                <a:gd name="connsiteX403" fmla="*/ 983182 w 2967861"/>
                <a:gd name="connsiteY403" fmla="*/ 408547 h 2340761"/>
                <a:gd name="connsiteX404" fmla="*/ 981009 w 2967861"/>
                <a:gd name="connsiteY404" fmla="*/ 410720 h 2340761"/>
                <a:gd name="connsiteX405" fmla="*/ 975731 w 2967861"/>
                <a:gd name="connsiteY405" fmla="*/ 410720 h 2340761"/>
                <a:gd name="connsiteX406" fmla="*/ 969522 w 2967861"/>
                <a:gd name="connsiteY406" fmla="*/ 412893 h 2340761"/>
                <a:gd name="connsiteX407" fmla="*/ 957104 w 2967861"/>
                <a:gd name="connsiteY407" fmla="*/ 429967 h 2340761"/>
                <a:gd name="connsiteX408" fmla="*/ 942513 w 2967861"/>
                <a:gd name="connsiteY408" fmla="*/ 443627 h 2340761"/>
                <a:gd name="connsiteX409" fmla="*/ 930095 w 2967861"/>
                <a:gd name="connsiteY409" fmla="*/ 460702 h 2340761"/>
                <a:gd name="connsiteX410" fmla="*/ 932269 w 2967861"/>
                <a:gd name="connsiteY410" fmla="*/ 465979 h 2340761"/>
                <a:gd name="connsiteX411" fmla="*/ 932269 w 2967861"/>
                <a:gd name="connsiteY411" fmla="*/ 470325 h 2340761"/>
                <a:gd name="connsiteX412" fmla="*/ 932269 w 2967861"/>
                <a:gd name="connsiteY412" fmla="*/ 475603 h 2340761"/>
                <a:gd name="connsiteX413" fmla="*/ 932269 w 2967861"/>
                <a:gd name="connsiteY413" fmla="*/ 479949 h 2340761"/>
                <a:gd name="connsiteX414" fmla="*/ 930095 w 2967861"/>
                <a:gd name="connsiteY414" fmla="*/ 485227 h 2340761"/>
                <a:gd name="connsiteX415" fmla="*/ 926060 w 2967861"/>
                <a:gd name="connsiteY415" fmla="*/ 487400 h 2340761"/>
                <a:gd name="connsiteX416" fmla="*/ 925128 w 2967861"/>
                <a:gd name="connsiteY416" fmla="*/ 487400 h 2340761"/>
                <a:gd name="connsiteX417" fmla="*/ 922955 w 2967861"/>
                <a:gd name="connsiteY417" fmla="*/ 488331 h 2340761"/>
                <a:gd name="connsiteX418" fmla="*/ 920782 w 2967861"/>
                <a:gd name="connsiteY418" fmla="*/ 488331 h 2340761"/>
                <a:gd name="connsiteX419" fmla="*/ 915504 w 2967861"/>
                <a:gd name="connsiteY419" fmla="*/ 488331 h 2340761"/>
                <a:gd name="connsiteX420" fmla="*/ 911469 w 2967861"/>
                <a:gd name="connsiteY420" fmla="*/ 487400 h 2340761"/>
                <a:gd name="connsiteX421" fmla="*/ 908364 w 2967861"/>
                <a:gd name="connsiteY421" fmla="*/ 485227 h 2340761"/>
                <a:gd name="connsiteX422" fmla="*/ 906191 w 2967861"/>
                <a:gd name="connsiteY422" fmla="*/ 483054 h 2340761"/>
                <a:gd name="connsiteX423" fmla="*/ 900914 w 2967861"/>
                <a:gd name="connsiteY423" fmla="*/ 480881 h 2340761"/>
                <a:gd name="connsiteX424" fmla="*/ 900914 w 2967861"/>
                <a:gd name="connsiteY424" fmla="*/ 460702 h 2340761"/>
                <a:gd name="connsiteX425" fmla="*/ 908054 w 2967861"/>
                <a:gd name="connsiteY425" fmla="*/ 460702 h 2340761"/>
                <a:gd name="connsiteX426" fmla="*/ 911158 w 2967861"/>
                <a:gd name="connsiteY426" fmla="*/ 458528 h 2340761"/>
                <a:gd name="connsiteX427" fmla="*/ 913331 w 2967861"/>
                <a:gd name="connsiteY427" fmla="*/ 458528 h 2340761"/>
                <a:gd name="connsiteX428" fmla="*/ 917367 w 2967861"/>
                <a:gd name="connsiteY428" fmla="*/ 457597 h 2340761"/>
                <a:gd name="connsiteX429" fmla="*/ 917367 w 2967861"/>
                <a:gd name="connsiteY429" fmla="*/ 447973 h 2340761"/>
                <a:gd name="connsiteX430" fmla="*/ 911158 w 2967861"/>
                <a:gd name="connsiteY430" fmla="*/ 438349 h 2340761"/>
                <a:gd name="connsiteX431" fmla="*/ 904018 w 2967861"/>
                <a:gd name="connsiteY431" fmla="*/ 427794 h 2340761"/>
                <a:gd name="connsiteX432" fmla="*/ 896878 w 2967861"/>
                <a:gd name="connsiteY432" fmla="*/ 420344 h 2340761"/>
                <a:gd name="connsiteX433" fmla="*/ 866765 w 2967861"/>
                <a:gd name="connsiteY433" fmla="*/ 420344 h 2340761"/>
                <a:gd name="connsiteX434" fmla="*/ 873905 w 2967861"/>
                <a:gd name="connsiteY434" fmla="*/ 464737 h 2340761"/>
                <a:gd name="connsiteX435" fmla="*/ 877009 w 2967861"/>
                <a:gd name="connsiteY435" fmla="*/ 504785 h 2340761"/>
                <a:gd name="connsiteX436" fmla="*/ 869869 w 2967861"/>
                <a:gd name="connsiteY436" fmla="*/ 502612 h 2340761"/>
                <a:gd name="connsiteX437" fmla="*/ 862729 w 2967861"/>
                <a:gd name="connsiteY437" fmla="*/ 501680 h 2340761"/>
                <a:gd name="connsiteX438" fmla="*/ 855588 w 2967861"/>
                <a:gd name="connsiteY438" fmla="*/ 499507 h 2340761"/>
                <a:gd name="connsiteX439" fmla="*/ 850311 w 2967861"/>
                <a:gd name="connsiteY439" fmla="*/ 497334 h 2340761"/>
                <a:gd name="connsiteX440" fmla="*/ 840997 w 2967861"/>
                <a:gd name="connsiteY440" fmla="*/ 510062 h 2340761"/>
                <a:gd name="connsiteX441" fmla="*/ 830442 w 2967861"/>
                <a:gd name="connsiteY441" fmla="*/ 521549 h 2340761"/>
                <a:gd name="connsiteX442" fmla="*/ 813678 w 2967861"/>
                <a:gd name="connsiteY442" fmla="*/ 529000 h 2340761"/>
                <a:gd name="connsiteX443" fmla="*/ 815851 w 2967861"/>
                <a:gd name="connsiteY443" fmla="*/ 534277 h 2340761"/>
                <a:gd name="connsiteX444" fmla="*/ 815851 w 2967861"/>
                <a:gd name="connsiteY444" fmla="*/ 537382 h 2340761"/>
                <a:gd name="connsiteX445" fmla="*/ 815851 w 2967861"/>
                <a:gd name="connsiteY445" fmla="*/ 539555 h 2340761"/>
                <a:gd name="connsiteX446" fmla="*/ 818025 w 2967861"/>
                <a:gd name="connsiteY446" fmla="*/ 541728 h 2340761"/>
                <a:gd name="connsiteX447" fmla="*/ 818956 w 2967861"/>
                <a:gd name="connsiteY447" fmla="*/ 543901 h 2340761"/>
                <a:gd name="connsiteX448" fmla="*/ 821129 w 2967861"/>
                <a:gd name="connsiteY448" fmla="*/ 544832 h 2340761"/>
                <a:gd name="connsiteX449" fmla="*/ 821129 w 2967861"/>
                <a:gd name="connsiteY449" fmla="*/ 551041 h 2340761"/>
                <a:gd name="connsiteX450" fmla="*/ 818956 w 2967861"/>
                <a:gd name="connsiteY450" fmla="*/ 556319 h 2340761"/>
                <a:gd name="connsiteX451" fmla="*/ 818025 w 2967861"/>
                <a:gd name="connsiteY451" fmla="*/ 558492 h 2340761"/>
                <a:gd name="connsiteX452" fmla="*/ 815851 w 2967861"/>
                <a:gd name="connsiteY452" fmla="*/ 561596 h 2340761"/>
                <a:gd name="connsiteX453" fmla="*/ 813678 w 2967861"/>
                <a:gd name="connsiteY453" fmla="*/ 565943 h 2340761"/>
                <a:gd name="connsiteX454" fmla="*/ 799087 w 2967861"/>
                <a:gd name="connsiteY454" fmla="*/ 559734 h 2340761"/>
                <a:gd name="connsiteX455" fmla="*/ 786669 w 2967861"/>
                <a:gd name="connsiteY455" fmla="*/ 552283 h 2340761"/>
                <a:gd name="connsiteX456" fmla="*/ 774252 w 2967861"/>
                <a:gd name="connsiteY456" fmla="*/ 544832 h 2340761"/>
                <a:gd name="connsiteX457" fmla="*/ 774252 w 2967861"/>
                <a:gd name="connsiteY457" fmla="*/ 549179 h 2340761"/>
                <a:gd name="connsiteX458" fmla="*/ 767732 w 2967861"/>
                <a:gd name="connsiteY458" fmla="*/ 549179 h 2340761"/>
                <a:gd name="connsiteX459" fmla="*/ 767732 w 2967861"/>
                <a:gd name="connsiteY459" fmla="*/ 559734 h 2340761"/>
                <a:gd name="connsiteX460" fmla="*/ 769906 w 2967861"/>
                <a:gd name="connsiteY460" fmla="*/ 569358 h 2340761"/>
                <a:gd name="connsiteX461" fmla="*/ 772079 w 2967861"/>
                <a:gd name="connsiteY461" fmla="*/ 582086 h 2340761"/>
                <a:gd name="connsiteX462" fmla="*/ 764938 w 2967861"/>
                <a:gd name="connsiteY462" fmla="*/ 581155 h 2340761"/>
                <a:gd name="connsiteX463" fmla="*/ 760903 w 2967861"/>
                <a:gd name="connsiteY463" fmla="*/ 576808 h 2340761"/>
                <a:gd name="connsiteX464" fmla="*/ 755625 w 2967861"/>
                <a:gd name="connsiteY464" fmla="*/ 574635 h 2340761"/>
                <a:gd name="connsiteX465" fmla="*/ 752520 w 2967861"/>
                <a:gd name="connsiteY465" fmla="*/ 569358 h 2340761"/>
                <a:gd name="connsiteX466" fmla="*/ 748485 w 2967861"/>
                <a:gd name="connsiteY466" fmla="*/ 559734 h 2340761"/>
                <a:gd name="connsiteX467" fmla="*/ 745380 w 2967861"/>
                <a:gd name="connsiteY467" fmla="*/ 544832 h 2340761"/>
                <a:gd name="connsiteX468" fmla="*/ 743207 w 2967861"/>
                <a:gd name="connsiteY468" fmla="*/ 526827 h 2340761"/>
                <a:gd name="connsiteX469" fmla="*/ 741034 w 2967861"/>
                <a:gd name="connsiteY469" fmla="*/ 509752 h 2340761"/>
                <a:gd name="connsiteX470" fmla="*/ 738861 w 2967861"/>
                <a:gd name="connsiteY470" fmla="*/ 497024 h 2340761"/>
                <a:gd name="connsiteX471" fmla="*/ 753452 w 2967861"/>
                <a:gd name="connsiteY471" fmla="*/ 502301 h 2340761"/>
                <a:gd name="connsiteX472" fmla="*/ 768043 w 2967861"/>
                <a:gd name="connsiteY472" fmla="*/ 509752 h 2340761"/>
                <a:gd name="connsiteX473" fmla="*/ 784807 w 2967861"/>
                <a:gd name="connsiteY473" fmla="*/ 517203 h 2340761"/>
                <a:gd name="connsiteX474" fmla="*/ 802502 w 2967861"/>
                <a:gd name="connsiteY474" fmla="*/ 517203 h 2340761"/>
                <a:gd name="connsiteX475" fmla="*/ 819266 w 2967861"/>
                <a:gd name="connsiteY475" fmla="*/ 508821 h 2340761"/>
                <a:gd name="connsiteX476" fmla="*/ 831684 w 2967861"/>
                <a:gd name="connsiteY476" fmla="*/ 495161 h 2340761"/>
                <a:gd name="connsiteX477" fmla="*/ 833857 w 2967861"/>
                <a:gd name="connsiteY477" fmla="*/ 479328 h 2340761"/>
                <a:gd name="connsiteX478" fmla="*/ 830753 w 2967861"/>
                <a:gd name="connsiteY478" fmla="*/ 462254 h 2340761"/>
                <a:gd name="connsiteX479" fmla="*/ 819266 w 2967861"/>
                <a:gd name="connsiteY479" fmla="*/ 445179 h 2340761"/>
                <a:gd name="connsiteX480" fmla="*/ 806848 w 2967861"/>
                <a:gd name="connsiteY480" fmla="*/ 429347 h 2340761"/>
                <a:gd name="connsiteX481" fmla="*/ 792258 w 2967861"/>
                <a:gd name="connsiteY481" fmla="*/ 414445 h 2340761"/>
                <a:gd name="connsiteX482" fmla="*/ 777667 w 2967861"/>
                <a:gd name="connsiteY482" fmla="*/ 402959 h 2340761"/>
                <a:gd name="connsiteX483" fmla="*/ 765249 w 2967861"/>
                <a:gd name="connsiteY483" fmla="*/ 395508 h 2340761"/>
                <a:gd name="connsiteX484" fmla="*/ 732031 w 2967861"/>
                <a:gd name="connsiteY484" fmla="*/ 392403 h 2340761"/>
                <a:gd name="connsiteX485" fmla="*/ 726753 w 2967861"/>
                <a:gd name="connsiteY485" fmla="*/ 386195 h 2340761"/>
                <a:gd name="connsiteX486" fmla="*/ 721476 w 2967861"/>
                <a:gd name="connsiteY486" fmla="*/ 380917 h 2340761"/>
                <a:gd name="connsiteX487" fmla="*/ 719303 w 2967861"/>
                <a:gd name="connsiteY487" fmla="*/ 375639 h 2340761"/>
                <a:gd name="connsiteX488" fmla="*/ 717130 w 2967861"/>
                <a:gd name="connsiteY488" fmla="*/ 371293 h 2340761"/>
                <a:gd name="connsiteX489" fmla="*/ 711852 w 2967861"/>
                <a:gd name="connsiteY489" fmla="*/ 371293 h 2340761"/>
                <a:gd name="connsiteX490" fmla="*/ 704712 w 2967861"/>
                <a:gd name="connsiteY490" fmla="*/ 373466 h 2340761"/>
                <a:gd name="connsiteX491" fmla="*/ 692294 w 2967861"/>
                <a:gd name="connsiteY491" fmla="*/ 378744 h 2340761"/>
                <a:gd name="connsiteX492" fmla="*/ 690121 w 2967861"/>
                <a:gd name="connsiteY492" fmla="*/ 375639 h 2340761"/>
                <a:gd name="connsiteX493" fmla="*/ 689190 w 2967861"/>
                <a:gd name="connsiteY493" fmla="*/ 373466 h 2340761"/>
                <a:gd name="connsiteX494" fmla="*/ 687016 w 2967861"/>
                <a:gd name="connsiteY494" fmla="*/ 373466 h 2340761"/>
                <a:gd name="connsiteX495" fmla="*/ 684843 w 2967861"/>
                <a:gd name="connsiteY495" fmla="*/ 370362 h 2340761"/>
                <a:gd name="connsiteX496" fmla="*/ 684843 w 2967861"/>
                <a:gd name="connsiteY496" fmla="*/ 366016 h 2340761"/>
                <a:gd name="connsiteX497" fmla="*/ 687016 w 2967861"/>
                <a:gd name="connsiteY497" fmla="*/ 363842 h 2340761"/>
                <a:gd name="connsiteX498" fmla="*/ 687016 w 2967861"/>
                <a:gd name="connsiteY498" fmla="*/ 362911 h 2340761"/>
                <a:gd name="connsiteX499" fmla="*/ 689190 w 2967861"/>
                <a:gd name="connsiteY499" fmla="*/ 362911 h 2340761"/>
                <a:gd name="connsiteX500" fmla="*/ 690121 w 2967861"/>
                <a:gd name="connsiteY500" fmla="*/ 360738 h 2340761"/>
                <a:gd name="connsiteX501" fmla="*/ 692294 w 2967861"/>
                <a:gd name="connsiteY501" fmla="*/ 358565 h 2340761"/>
                <a:gd name="connsiteX502" fmla="*/ 689190 w 2967861"/>
                <a:gd name="connsiteY502" fmla="*/ 343664 h 2340761"/>
                <a:gd name="connsiteX503" fmla="*/ 682981 w 2967861"/>
                <a:gd name="connsiteY503" fmla="*/ 336213 h 2340761"/>
                <a:gd name="connsiteX504" fmla="*/ 675840 w 2967861"/>
                <a:gd name="connsiteY504" fmla="*/ 334040 h 2340761"/>
                <a:gd name="connsiteX505" fmla="*/ 668700 w 2967861"/>
                <a:gd name="connsiteY505" fmla="*/ 333108 h 2340761"/>
                <a:gd name="connsiteX506" fmla="*/ 660318 w 2967861"/>
                <a:gd name="connsiteY506" fmla="*/ 328762 h 2340761"/>
                <a:gd name="connsiteX507" fmla="*/ 653178 w 2967861"/>
                <a:gd name="connsiteY507" fmla="*/ 321311 h 2340761"/>
                <a:gd name="connsiteX508" fmla="*/ 636414 w 2967861"/>
                <a:gd name="connsiteY508" fmla="*/ 323485 h 2340761"/>
                <a:gd name="connsiteX509" fmla="*/ 619650 w 2967861"/>
                <a:gd name="connsiteY509" fmla="*/ 327831 h 2340761"/>
                <a:gd name="connsiteX510" fmla="*/ 607232 w 2967861"/>
                <a:gd name="connsiteY510" fmla="*/ 330935 h 2340761"/>
                <a:gd name="connsiteX511" fmla="*/ 595745 w 2967861"/>
                <a:gd name="connsiteY511" fmla="*/ 340559 h 2340761"/>
                <a:gd name="connsiteX512" fmla="*/ 589536 w 2967861"/>
                <a:gd name="connsiteY512" fmla="*/ 355460 h 2340761"/>
                <a:gd name="connsiteX513" fmla="*/ 583328 w 2967861"/>
                <a:gd name="connsiteY513" fmla="*/ 351114 h 2340761"/>
                <a:gd name="connsiteX514" fmla="*/ 581465 w 2967861"/>
                <a:gd name="connsiteY514" fmla="*/ 351114 h 2340761"/>
                <a:gd name="connsiteX515" fmla="*/ 579292 w 2967861"/>
                <a:gd name="connsiteY515" fmla="*/ 348941 h 2340761"/>
                <a:gd name="connsiteX516" fmla="*/ 577119 w 2967861"/>
                <a:gd name="connsiteY516" fmla="*/ 348941 h 2340761"/>
                <a:gd name="connsiteX517" fmla="*/ 574014 w 2967861"/>
                <a:gd name="connsiteY517" fmla="*/ 348941 h 2340761"/>
                <a:gd name="connsiteX518" fmla="*/ 569978 w 2967861"/>
                <a:gd name="connsiteY518" fmla="*/ 348941 h 2340761"/>
                <a:gd name="connsiteX519" fmla="*/ 564701 w 2967861"/>
                <a:gd name="connsiteY519" fmla="*/ 348941 h 2340761"/>
                <a:gd name="connsiteX520" fmla="*/ 564701 w 2967861"/>
                <a:gd name="connsiteY520" fmla="*/ 362601 h 2340761"/>
                <a:gd name="connsiteX521" fmla="*/ 560665 w 2967861"/>
                <a:gd name="connsiteY521" fmla="*/ 360428 h 2340761"/>
                <a:gd name="connsiteX522" fmla="*/ 559734 w 2967861"/>
                <a:gd name="connsiteY522" fmla="*/ 360428 h 2340761"/>
                <a:gd name="connsiteX523" fmla="*/ 557561 w 2967861"/>
                <a:gd name="connsiteY523" fmla="*/ 360428 h 2340761"/>
                <a:gd name="connsiteX524" fmla="*/ 555387 w 2967861"/>
                <a:gd name="connsiteY524" fmla="*/ 358254 h 2340761"/>
                <a:gd name="connsiteX525" fmla="*/ 535519 w 2967861"/>
                <a:gd name="connsiteY525" fmla="*/ 363532 h 2340761"/>
                <a:gd name="connsiteX526" fmla="*/ 520928 w 2967861"/>
                <a:gd name="connsiteY526" fmla="*/ 375019 h 2340761"/>
                <a:gd name="connsiteX527" fmla="*/ 511615 w 2967861"/>
                <a:gd name="connsiteY527" fmla="*/ 392093 h 2340761"/>
                <a:gd name="connsiteX528" fmla="*/ 494850 w 2967861"/>
                <a:gd name="connsiteY528" fmla="*/ 392093 h 2340761"/>
                <a:gd name="connsiteX529" fmla="*/ 494850 w 2967861"/>
                <a:gd name="connsiteY529" fmla="*/ 406994 h 2340761"/>
                <a:gd name="connsiteX530" fmla="*/ 479328 w 2967861"/>
                <a:gd name="connsiteY530" fmla="*/ 415377 h 2340761"/>
                <a:gd name="connsiteX531" fmla="*/ 466910 w 2967861"/>
                <a:gd name="connsiteY531" fmla="*/ 430278 h 2340761"/>
                <a:gd name="connsiteX532" fmla="*/ 453251 w 2967861"/>
                <a:gd name="connsiteY532" fmla="*/ 452630 h 2340761"/>
                <a:gd name="connsiteX533" fmla="*/ 442696 w 2967861"/>
                <a:gd name="connsiteY533" fmla="*/ 476845 h 2340761"/>
                <a:gd name="connsiteX534" fmla="*/ 431209 w 2967861"/>
                <a:gd name="connsiteY534" fmla="*/ 501060 h 2340761"/>
                <a:gd name="connsiteX535" fmla="*/ 420654 w 2967861"/>
                <a:gd name="connsiteY535" fmla="*/ 524343 h 2340761"/>
                <a:gd name="connsiteX536" fmla="*/ 408236 w 2967861"/>
                <a:gd name="connsiteY536" fmla="*/ 544522 h 2340761"/>
                <a:gd name="connsiteX537" fmla="*/ 394577 w 2967861"/>
                <a:gd name="connsiteY537" fmla="*/ 561596 h 2340761"/>
                <a:gd name="connsiteX538" fmla="*/ 396750 w 2967861"/>
                <a:gd name="connsiteY538" fmla="*/ 565943 h 2340761"/>
                <a:gd name="connsiteX539" fmla="*/ 396750 w 2967861"/>
                <a:gd name="connsiteY539" fmla="*/ 569047 h 2340761"/>
                <a:gd name="connsiteX540" fmla="*/ 396750 w 2967861"/>
                <a:gd name="connsiteY540" fmla="*/ 571220 h 2340761"/>
                <a:gd name="connsiteX541" fmla="*/ 398923 w 2967861"/>
                <a:gd name="connsiteY541" fmla="*/ 571220 h 2340761"/>
                <a:gd name="connsiteX542" fmla="*/ 401096 w 2967861"/>
                <a:gd name="connsiteY542" fmla="*/ 571220 h 2340761"/>
                <a:gd name="connsiteX543" fmla="*/ 404200 w 2967861"/>
                <a:gd name="connsiteY543" fmla="*/ 573393 h 2340761"/>
                <a:gd name="connsiteX544" fmla="*/ 394887 w 2967861"/>
                <a:gd name="connsiteY544" fmla="*/ 581775 h 2340761"/>
                <a:gd name="connsiteX545" fmla="*/ 384332 w 2967861"/>
                <a:gd name="connsiteY545" fmla="*/ 586122 h 2340761"/>
                <a:gd name="connsiteX546" fmla="*/ 371914 w 2967861"/>
                <a:gd name="connsiteY546" fmla="*/ 593572 h 2340761"/>
                <a:gd name="connsiteX547" fmla="*/ 369741 w 2967861"/>
                <a:gd name="connsiteY547" fmla="*/ 596677 h 2340761"/>
                <a:gd name="connsiteX548" fmla="*/ 367568 w 2967861"/>
                <a:gd name="connsiteY548" fmla="*/ 602886 h 2340761"/>
                <a:gd name="connsiteX549" fmla="*/ 366636 w 2967861"/>
                <a:gd name="connsiteY549" fmla="*/ 605990 h 2340761"/>
                <a:gd name="connsiteX550" fmla="*/ 364463 w 2967861"/>
                <a:gd name="connsiteY550" fmla="*/ 610336 h 2340761"/>
                <a:gd name="connsiteX551" fmla="*/ 360427 w 2967861"/>
                <a:gd name="connsiteY551" fmla="*/ 613441 h 2340761"/>
                <a:gd name="connsiteX552" fmla="*/ 359496 w 2967861"/>
                <a:gd name="connsiteY552" fmla="*/ 611268 h 2340761"/>
                <a:gd name="connsiteX553" fmla="*/ 357323 w 2967861"/>
                <a:gd name="connsiteY553" fmla="*/ 610336 h 2340761"/>
                <a:gd name="connsiteX554" fmla="*/ 355150 w 2967861"/>
                <a:gd name="connsiteY554" fmla="*/ 608163 h 2340761"/>
                <a:gd name="connsiteX555" fmla="*/ 352045 w 2967861"/>
                <a:gd name="connsiteY555" fmla="*/ 605990 h 2340761"/>
                <a:gd name="connsiteX556" fmla="*/ 345836 w 2967861"/>
                <a:gd name="connsiteY556" fmla="*/ 611268 h 2340761"/>
                <a:gd name="connsiteX557" fmla="*/ 340559 w 2967861"/>
                <a:gd name="connsiteY557" fmla="*/ 617477 h 2340761"/>
                <a:gd name="connsiteX558" fmla="*/ 335281 w 2967861"/>
                <a:gd name="connsiteY558" fmla="*/ 622754 h 2340761"/>
                <a:gd name="connsiteX559" fmla="*/ 331246 w 2967861"/>
                <a:gd name="connsiteY559" fmla="*/ 625859 h 2340761"/>
                <a:gd name="connsiteX560" fmla="*/ 325968 w 2967861"/>
                <a:gd name="connsiteY560" fmla="*/ 640760 h 2340761"/>
                <a:gd name="connsiteX561" fmla="*/ 323795 w 2967861"/>
                <a:gd name="connsiteY561" fmla="*/ 652247 h 2340761"/>
                <a:gd name="connsiteX562" fmla="*/ 320690 w 2967861"/>
                <a:gd name="connsiteY562" fmla="*/ 660629 h 2340761"/>
                <a:gd name="connsiteX563" fmla="*/ 311377 w 2967861"/>
                <a:gd name="connsiteY563" fmla="*/ 670252 h 2340761"/>
                <a:gd name="connsiteX564" fmla="*/ 313550 w 2967861"/>
                <a:gd name="connsiteY564" fmla="*/ 692605 h 2340761"/>
                <a:gd name="connsiteX565" fmla="*/ 316655 w 2967861"/>
                <a:gd name="connsiteY565" fmla="*/ 709679 h 2340761"/>
                <a:gd name="connsiteX566" fmla="*/ 320690 w 2967861"/>
                <a:gd name="connsiteY566" fmla="*/ 724581 h 2340761"/>
                <a:gd name="connsiteX567" fmla="*/ 322864 w 2967861"/>
                <a:gd name="connsiteY567" fmla="*/ 742586 h 2340761"/>
                <a:gd name="connsiteX568" fmla="*/ 323795 w 2967861"/>
                <a:gd name="connsiteY568" fmla="*/ 764938 h 2340761"/>
                <a:gd name="connsiteX569" fmla="*/ 327831 w 2967861"/>
                <a:gd name="connsiteY569" fmla="*/ 764938 h 2340761"/>
                <a:gd name="connsiteX570" fmla="*/ 330004 w 2967861"/>
                <a:gd name="connsiteY570" fmla="*/ 767112 h 2340761"/>
                <a:gd name="connsiteX571" fmla="*/ 330935 w 2967861"/>
                <a:gd name="connsiteY571" fmla="*/ 767112 h 2340761"/>
                <a:gd name="connsiteX572" fmla="*/ 333108 w 2967861"/>
                <a:gd name="connsiteY572" fmla="*/ 767112 h 2340761"/>
                <a:gd name="connsiteX573" fmla="*/ 335281 w 2967861"/>
                <a:gd name="connsiteY573" fmla="*/ 769285 h 2340761"/>
                <a:gd name="connsiteX574" fmla="*/ 352977 w 2967861"/>
                <a:gd name="connsiteY574" fmla="*/ 764938 h 2340761"/>
                <a:gd name="connsiteX575" fmla="*/ 364463 w 2967861"/>
                <a:gd name="connsiteY575" fmla="*/ 759661 h 2340761"/>
                <a:gd name="connsiteX576" fmla="*/ 375018 w 2967861"/>
                <a:gd name="connsiteY576" fmla="*/ 752210 h 2340761"/>
                <a:gd name="connsiteX577" fmla="*/ 384332 w 2967861"/>
                <a:gd name="connsiteY577" fmla="*/ 742586 h 2340761"/>
                <a:gd name="connsiteX578" fmla="*/ 398923 w 2967861"/>
                <a:gd name="connsiteY578" fmla="*/ 735136 h 2340761"/>
                <a:gd name="connsiteX579" fmla="*/ 409478 w 2967861"/>
                <a:gd name="connsiteY579" fmla="*/ 762765 h 2340761"/>
                <a:gd name="connsiteX580" fmla="*/ 415687 w 2967861"/>
                <a:gd name="connsiteY580" fmla="*/ 786980 h 2340761"/>
                <a:gd name="connsiteX581" fmla="*/ 424069 w 2967861"/>
                <a:gd name="connsiteY581" fmla="*/ 809332 h 2340761"/>
                <a:gd name="connsiteX582" fmla="*/ 438660 w 2967861"/>
                <a:gd name="connsiteY582" fmla="*/ 829511 h 2340761"/>
                <a:gd name="connsiteX583" fmla="*/ 438660 w 2967861"/>
                <a:gd name="connsiteY583" fmla="*/ 833857 h 2340761"/>
                <a:gd name="connsiteX584" fmla="*/ 444869 w 2967861"/>
                <a:gd name="connsiteY584" fmla="*/ 833857 h 2340761"/>
                <a:gd name="connsiteX585" fmla="*/ 453251 w 2967861"/>
                <a:gd name="connsiteY585" fmla="*/ 818956 h 2340761"/>
                <a:gd name="connsiteX586" fmla="*/ 462564 w 2967861"/>
                <a:gd name="connsiteY586" fmla="*/ 807470 h 2340761"/>
                <a:gd name="connsiteX587" fmla="*/ 474051 w 2967861"/>
                <a:gd name="connsiteY587" fmla="*/ 796914 h 2340761"/>
                <a:gd name="connsiteX588" fmla="*/ 481191 w 2967861"/>
                <a:gd name="connsiteY588" fmla="*/ 784186 h 2340761"/>
                <a:gd name="connsiteX589" fmla="*/ 488331 w 2967861"/>
                <a:gd name="connsiteY589" fmla="*/ 767112 h 2340761"/>
                <a:gd name="connsiteX590" fmla="*/ 491436 w 2967861"/>
                <a:gd name="connsiteY590" fmla="*/ 744759 h 2340761"/>
                <a:gd name="connsiteX591" fmla="*/ 515340 w 2967861"/>
                <a:gd name="connsiteY591" fmla="*/ 735136 h 2340761"/>
                <a:gd name="connsiteX592" fmla="*/ 516271 w 2967861"/>
                <a:gd name="connsiteY592" fmla="*/ 734204 h 2340761"/>
                <a:gd name="connsiteX593" fmla="*/ 516271 w 2967861"/>
                <a:gd name="connsiteY593" fmla="*/ 729858 h 2340761"/>
                <a:gd name="connsiteX594" fmla="*/ 518444 w 2967861"/>
                <a:gd name="connsiteY594" fmla="*/ 727685 h 2340761"/>
                <a:gd name="connsiteX595" fmla="*/ 518444 w 2967861"/>
                <a:gd name="connsiteY595" fmla="*/ 726754 h 2340761"/>
                <a:gd name="connsiteX596" fmla="*/ 520618 w 2967861"/>
                <a:gd name="connsiteY596" fmla="*/ 724581 h 2340761"/>
                <a:gd name="connsiteX597" fmla="*/ 522791 w 2967861"/>
                <a:gd name="connsiteY597" fmla="*/ 722407 h 2340761"/>
                <a:gd name="connsiteX598" fmla="*/ 528068 w 2967861"/>
                <a:gd name="connsiteY598" fmla="*/ 720234 h 2340761"/>
                <a:gd name="connsiteX599" fmla="*/ 524032 w 2967861"/>
                <a:gd name="connsiteY599" fmla="*/ 704402 h 2340761"/>
                <a:gd name="connsiteX600" fmla="*/ 516892 w 2967861"/>
                <a:gd name="connsiteY600" fmla="*/ 690742 h 2340761"/>
                <a:gd name="connsiteX601" fmla="*/ 506337 w 2967861"/>
                <a:gd name="connsiteY601" fmla="*/ 680187 h 2340761"/>
                <a:gd name="connsiteX602" fmla="*/ 494850 w 2967861"/>
                <a:gd name="connsiteY602" fmla="*/ 670563 h 2340761"/>
                <a:gd name="connsiteX603" fmla="*/ 501059 w 2967861"/>
                <a:gd name="connsiteY603" fmla="*/ 645106 h 2340761"/>
                <a:gd name="connsiteX604" fmla="*/ 509441 w 2967861"/>
                <a:gd name="connsiteY604" fmla="*/ 622754 h 2340761"/>
                <a:gd name="connsiteX605" fmla="*/ 523101 w 2967861"/>
                <a:gd name="connsiteY605" fmla="*/ 603817 h 2340761"/>
                <a:gd name="connsiteX606" fmla="*/ 537692 w 2967861"/>
                <a:gd name="connsiteY606" fmla="*/ 587984 h 2340761"/>
                <a:gd name="connsiteX607" fmla="*/ 550110 w 2967861"/>
                <a:gd name="connsiteY607" fmla="*/ 570910 h 2340761"/>
                <a:gd name="connsiteX608" fmla="*/ 559423 w 2967861"/>
                <a:gd name="connsiteY608" fmla="*/ 550731 h 2340761"/>
                <a:gd name="connsiteX609" fmla="*/ 564701 w 2967861"/>
                <a:gd name="connsiteY609" fmla="*/ 524343 h 2340761"/>
                <a:gd name="connsiteX610" fmla="*/ 581465 w 2967861"/>
                <a:gd name="connsiteY610" fmla="*/ 523412 h 2340761"/>
                <a:gd name="connsiteX611" fmla="*/ 595125 w 2967861"/>
                <a:gd name="connsiteY611" fmla="*/ 521238 h 2340761"/>
                <a:gd name="connsiteX612" fmla="*/ 601334 w 2967861"/>
                <a:gd name="connsiteY612" fmla="*/ 526516 h 2340761"/>
                <a:gd name="connsiteX613" fmla="*/ 606611 w 2967861"/>
                <a:gd name="connsiteY613" fmla="*/ 531794 h 2340761"/>
                <a:gd name="connsiteX614" fmla="*/ 611889 w 2967861"/>
                <a:gd name="connsiteY614" fmla="*/ 537071 h 2340761"/>
                <a:gd name="connsiteX615" fmla="*/ 602575 w 2967861"/>
                <a:gd name="connsiteY615" fmla="*/ 554146 h 2340761"/>
                <a:gd name="connsiteX616" fmla="*/ 590157 w 2967861"/>
                <a:gd name="connsiteY616" fmla="*/ 569047 h 2340761"/>
                <a:gd name="connsiteX617" fmla="*/ 575566 w 2967861"/>
                <a:gd name="connsiteY617" fmla="*/ 583949 h 2340761"/>
                <a:gd name="connsiteX618" fmla="*/ 560976 w 2967861"/>
                <a:gd name="connsiteY618" fmla="*/ 596677 h 2340761"/>
                <a:gd name="connsiteX619" fmla="*/ 552593 w 2967861"/>
                <a:gd name="connsiteY619" fmla="*/ 615614 h 2340761"/>
                <a:gd name="connsiteX620" fmla="*/ 550420 w 2967861"/>
                <a:gd name="connsiteY620" fmla="*/ 628342 h 2340761"/>
                <a:gd name="connsiteX621" fmla="*/ 552593 w 2967861"/>
                <a:gd name="connsiteY621" fmla="*/ 643244 h 2340761"/>
                <a:gd name="connsiteX622" fmla="*/ 553525 w 2967861"/>
                <a:gd name="connsiteY622" fmla="*/ 655972 h 2340761"/>
                <a:gd name="connsiteX623" fmla="*/ 552593 w 2967861"/>
                <a:gd name="connsiteY623" fmla="*/ 667458 h 2340761"/>
                <a:gd name="connsiteX624" fmla="*/ 553525 w 2967861"/>
                <a:gd name="connsiteY624" fmla="*/ 682360 h 2340761"/>
                <a:gd name="connsiteX625" fmla="*/ 557561 w 2967861"/>
                <a:gd name="connsiteY625" fmla="*/ 690742 h 2340761"/>
                <a:gd name="connsiteX626" fmla="*/ 562838 w 2967861"/>
                <a:gd name="connsiteY626" fmla="*/ 698193 h 2340761"/>
                <a:gd name="connsiteX627" fmla="*/ 568116 w 2967861"/>
                <a:gd name="connsiteY627" fmla="*/ 705643 h 2340761"/>
                <a:gd name="connsiteX628" fmla="*/ 572152 w 2967861"/>
                <a:gd name="connsiteY628" fmla="*/ 715267 h 2340761"/>
                <a:gd name="connsiteX629" fmla="*/ 593883 w 2967861"/>
                <a:gd name="connsiteY629" fmla="*/ 712163 h 2340761"/>
                <a:gd name="connsiteX630" fmla="*/ 613751 w 2967861"/>
                <a:gd name="connsiteY630" fmla="*/ 705954 h 2340761"/>
                <a:gd name="connsiteX631" fmla="*/ 631447 w 2967861"/>
                <a:gd name="connsiteY631" fmla="*/ 697572 h 2340761"/>
                <a:gd name="connsiteX632" fmla="*/ 638587 w 2967861"/>
                <a:gd name="connsiteY632" fmla="*/ 697572 h 2340761"/>
                <a:gd name="connsiteX633" fmla="*/ 644796 w 2967861"/>
                <a:gd name="connsiteY633" fmla="*/ 698503 h 2340761"/>
                <a:gd name="connsiteX634" fmla="*/ 647900 w 2967861"/>
                <a:gd name="connsiteY634" fmla="*/ 700676 h 2340761"/>
                <a:gd name="connsiteX635" fmla="*/ 653178 w 2967861"/>
                <a:gd name="connsiteY635" fmla="*/ 702849 h 2340761"/>
                <a:gd name="connsiteX636" fmla="*/ 659387 w 2967861"/>
                <a:gd name="connsiteY636" fmla="*/ 705022 h 2340761"/>
                <a:gd name="connsiteX637" fmla="*/ 652246 w 2967861"/>
                <a:gd name="connsiteY637" fmla="*/ 715578 h 2340761"/>
                <a:gd name="connsiteX638" fmla="*/ 642933 w 2967861"/>
                <a:gd name="connsiteY638" fmla="*/ 719924 h 2340761"/>
                <a:gd name="connsiteX639" fmla="*/ 633620 w 2967861"/>
                <a:gd name="connsiteY639" fmla="*/ 717751 h 2340761"/>
                <a:gd name="connsiteX640" fmla="*/ 621202 w 2967861"/>
                <a:gd name="connsiteY640" fmla="*/ 715578 h 2340761"/>
                <a:gd name="connsiteX641" fmla="*/ 608784 w 2967861"/>
                <a:gd name="connsiteY641" fmla="*/ 715578 h 2340761"/>
                <a:gd name="connsiteX642" fmla="*/ 601644 w 2967861"/>
                <a:gd name="connsiteY642" fmla="*/ 719924 h 2340761"/>
                <a:gd name="connsiteX643" fmla="*/ 595435 w 2967861"/>
                <a:gd name="connsiteY643" fmla="*/ 723028 h 2340761"/>
                <a:gd name="connsiteX644" fmla="*/ 589226 w 2967861"/>
                <a:gd name="connsiteY644" fmla="*/ 727375 h 2340761"/>
                <a:gd name="connsiteX645" fmla="*/ 579913 w 2967861"/>
                <a:gd name="connsiteY645" fmla="*/ 728306 h 2340761"/>
                <a:gd name="connsiteX646" fmla="*/ 583017 w 2967861"/>
                <a:gd name="connsiteY646" fmla="*/ 745380 h 2340761"/>
                <a:gd name="connsiteX647" fmla="*/ 585190 w 2967861"/>
                <a:gd name="connsiteY647" fmla="*/ 755004 h 2340761"/>
                <a:gd name="connsiteX648" fmla="*/ 589226 w 2967861"/>
                <a:gd name="connsiteY648" fmla="*/ 762455 h 2340761"/>
                <a:gd name="connsiteX649" fmla="*/ 590157 w 2967861"/>
                <a:gd name="connsiteY649" fmla="*/ 773010 h 2340761"/>
                <a:gd name="connsiteX650" fmla="*/ 592331 w 2967861"/>
                <a:gd name="connsiteY650" fmla="*/ 790085 h 2340761"/>
                <a:gd name="connsiteX651" fmla="*/ 587053 w 2967861"/>
                <a:gd name="connsiteY651" fmla="*/ 787911 h 2340761"/>
                <a:gd name="connsiteX652" fmla="*/ 581775 w 2967861"/>
                <a:gd name="connsiteY652" fmla="*/ 785738 h 2340761"/>
                <a:gd name="connsiteX653" fmla="*/ 579602 w 2967861"/>
                <a:gd name="connsiteY653" fmla="*/ 784807 h 2340761"/>
                <a:gd name="connsiteX654" fmla="*/ 577429 w 2967861"/>
                <a:gd name="connsiteY654" fmla="*/ 780461 h 2340761"/>
                <a:gd name="connsiteX655" fmla="*/ 575256 w 2967861"/>
                <a:gd name="connsiteY655" fmla="*/ 777356 h 2340761"/>
                <a:gd name="connsiteX656" fmla="*/ 572152 w 2967861"/>
                <a:gd name="connsiteY656" fmla="*/ 773010 h 2340761"/>
                <a:gd name="connsiteX657" fmla="*/ 572152 w 2967861"/>
                <a:gd name="connsiteY657" fmla="*/ 769906 h 2340761"/>
                <a:gd name="connsiteX658" fmla="*/ 566874 w 2967861"/>
                <a:gd name="connsiteY658" fmla="*/ 770837 h 2340761"/>
                <a:gd name="connsiteX659" fmla="*/ 562838 w 2967861"/>
                <a:gd name="connsiteY659" fmla="*/ 773010 h 2340761"/>
                <a:gd name="connsiteX660" fmla="*/ 559734 w 2967861"/>
                <a:gd name="connsiteY660" fmla="*/ 777356 h 2340761"/>
                <a:gd name="connsiteX661" fmla="*/ 555698 w 2967861"/>
                <a:gd name="connsiteY661" fmla="*/ 778288 h 2340761"/>
                <a:gd name="connsiteX662" fmla="*/ 552593 w 2967861"/>
                <a:gd name="connsiteY662" fmla="*/ 782634 h 2340761"/>
                <a:gd name="connsiteX663" fmla="*/ 548558 w 2967861"/>
                <a:gd name="connsiteY663" fmla="*/ 808090 h 2340761"/>
                <a:gd name="connsiteX664" fmla="*/ 548558 w 2967861"/>
                <a:gd name="connsiteY664" fmla="*/ 839756 h 2340761"/>
                <a:gd name="connsiteX665" fmla="*/ 543280 w 2967861"/>
                <a:gd name="connsiteY665" fmla="*/ 841929 h 2340761"/>
                <a:gd name="connsiteX666" fmla="*/ 539244 w 2967861"/>
                <a:gd name="connsiteY666" fmla="*/ 841929 h 2340761"/>
                <a:gd name="connsiteX667" fmla="*/ 536140 w 2967861"/>
                <a:gd name="connsiteY667" fmla="*/ 842860 h 2340761"/>
                <a:gd name="connsiteX668" fmla="*/ 532104 w 2967861"/>
                <a:gd name="connsiteY668" fmla="*/ 847207 h 2340761"/>
                <a:gd name="connsiteX669" fmla="*/ 531173 w 2967861"/>
                <a:gd name="connsiteY669" fmla="*/ 849380 h 2340761"/>
                <a:gd name="connsiteX670" fmla="*/ 528999 w 2967861"/>
                <a:gd name="connsiteY670" fmla="*/ 854657 h 2340761"/>
                <a:gd name="connsiteX671" fmla="*/ 509131 w 2967861"/>
                <a:gd name="connsiteY671" fmla="*/ 850311 h 2340761"/>
                <a:gd name="connsiteX672" fmla="*/ 494540 w 2967861"/>
                <a:gd name="connsiteY672" fmla="*/ 849380 h 2340761"/>
                <a:gd name="connsiteX673" fmla="*/ 485227 w 2967861"/>
                <a:gd name="connsiteY673" fmla="*/ 852484 h 2340761"/>
                <a:gd name="connsiteX674" fmla="*/ 478086 w 2967861"/>
                <a:gd name="connsiteY674" fmla="*/ 856830 h 2340761"/>
                <a:gd name="connsiteX675" fmla="*/ 472809 w 2967861"/>
                <a:gd name="connsiteY675" fmla="*/ 862108 h 2340761"/>
                <a:gd name="connsiteX676" fmla="*/ 463495 w 2967861"/>
                <a:gd name="connsiteY676" fmla="*/ 867386 h 2340761"/>
                <a:gd name="connsiteX677" fmla="*/ 452940 w 2967861"/>
                <a:gd name="connsiteY677" fmla="*/ 871732 h 2340761"/>
                <a:gd name="connsiteX678" fmla="*/ 443627 w 2967861"/>
                <a:gd name="connsiteY678" fmla="*/ 871732 h 2340761"/>
                <a:gd name="connsiteX679" fmla="*/ 436487 w 2967861"/>
                <a:gd name="connsiteY679" fmla="*/ 865523 h 2340761"/>
                <a:gd name="connsiteX680" fmla="*/ 431209 w 2967861"/>
                <a:gd name="connsiteY680" fmla="*/ 862418 h 2340761"/>
                <a:gd name="connsiteX681" fmla="*/ 423138 w 2967861"/>
                <a:gd name="connsiteY681" fmla="*/ 862418 h 2340761"/>
                <a:gd name="connsiteX682" fmla="*/ 411651 w 2967861"/>
                <a:gd name="connsiteY682" fmla="*/ 867696 h 2340761"/>
                <a:gd name="connsiteX683" fmla="*/ 406373 w 2967861"/>
                <a:gd name="connsiteY683" fmla="*/ 864592 h 2340761"/>
                <a:gd name="connsiteX684" fmla="*/ 402338 w 2967861"/>
                <a:gd name="connsiteY684" fmla="*/ 862418 h 2340761"/>
                <a:gd name="connsiteX685" fmla="*/ 401406 w 2967861"/>
                <a:gd name="connsiteY685" fmla="*/ 860245 h 2340761"/>
                <a:gd name="connsiteX686" fmla="*/ 397371 w 2967861"/>
                <a:gd name="connsiteY686" fmla="*/ 858072 h 2340761"/>
                <a:gd name="connsiteX687" fmla="*/ 392093 w 2967861"/>
                <a:gd name="connsiteY687" fmla="*/ 854968 h 2340761"/>
                <a:gd name="connsiteX688" fmla="*/ 392093 w 2967861"/>
                <a:gd name="connsiteY688" fmla="*/ 842239 h 2340761"/>
                <a:gd name="connsiteX689" fmla="*/ 394266 w 2967861"/>
                <a:gd name="connsiteY689" fmla="*/ 825165 h 2340761"/>
                <a:gd name="connsiteX690" fmla="*/ 395197 w 2967861"/>
                <a:gd name="connsiteY690" fmla="*/ 807159 h 2340761"/>
                <a:gd name="connsiteX691" fmla="*/ 397371 w 2967861"/>
                <a:gd name="connsiteY691" fmla="*/ 793500 h 2340761"/>
                <a:gd name="connsiteX692" fmla="*/ 399544 w 2967861"/>
                <a:gd name="connsiteY692" fmla="*/ 786049 h 2340761"/>
                <a:gd name="connsiteX693" fmla="*/ 399544 w 2967861"/>
                <a:gd name="connsiteY693" fmla="*/ 777667 h 2340761"/>
                <a:gd name="connsiteX694" fmla="*/ 387126 w 2967861"/>
                <a:gd name="connsiteY694" fmla="*/ 780771 h 2340761"/>
                <a:gd name="connsiteX695" fmla="*/ 375639 w 2967861"/>
                <a:gd name="connsiteY695" fmla="*/ 785117 h 2340761"/>
                <a:gd name="connsiteX696" fmla="*/ 360117 w 2967861"/>
                <a:gd name="connsiteY696" fmla="*/ 786049 h 2340761"/>
                <a:gd name="connsiteX697" fmla="*/ 361048 w 2967861"/>
                <a:gd name="connsiteY697" fmla="*/ 803123 h 2340761"/>
                <a:gd name="connsiteX698" fmla="*/ 361048 w 2967861"/>
                <a:gd name="connsiteY698" fmla="*/ 823302 h 2340761"/>
                <a:gd name="connsiteX699" fmla="*/ 365084 w 2967861"/>
                <a:gd name="connsiteY699" fmla="*/ 845654 h 2340761"/>
                <a:gd name="connsiteX700" fmla="*/ 372224 w 2967861"/>
                <a:gd name="connsiteY700" fmla="*/ 864592 h 2340761"/>
                <a:gd name="connsiteX701" fmla="*/ 370051 w 2967861"/>
                <a:gd name="connsiteY701" fmla="*/ 865523 h 2340761"/>
                <a:gd name="connsiteX702" fmla="*/ 370051 w 2967861"/>
                <a:gd name="connsiteY702" fmla="*/ 867696 h 2340761"/>
                <a:gd name="connsiteX703" fmla="*/ 370051 w 2967861"/>
                <a:gd name="connsiteY703" fmla="*/ 869869 h 2340761"/>
                <a:gd name="connsiteX704" fmla="*/ 367878 w 2967861"/>
                <a:gd name="connsiteY704" fmla="*/ 872042 h 2340761"/>
                <a:gd name="connsiteX705" fmla="*/ 353287 w 2967861"/>
                <a:gd name="connsiteY705" fmla="*/ 877320 h 2340761"/>
                <a:gd name="connsiteX706" fmla="*/ 337765 w 2967861"/>
                <a:gd name="connsiteY706" fmla="*/ 882597 h 2340761"/>
                <a:gd name="connsiteX707" fmla="*/ 324105 w 2967861"/>
                <a:gd name="connsiteY707" fmla="*/ 887875 h 2340761"/>
                <a:gd name="connsiteX708" fmla="*/ 313550 w 2967861"/>
                <a:gd name="connsiteY708" fmla="*/ 895326 h 2340761"/>
                <a:gd name="connsiteX709" fmla="*/ 308273 w 2967861"/>
                <a:gd name="connsiteY709" fmla="*/ 906812 h 2340761"/>
                <a:gd name="connsiteX710" fmla="*/ 306099 w 2967861"/>
                <a:gd name="connsiteY710" fmla="*/ 917367 h 2340761"/>
                <a:gd name="connsiteX711" fmla="*/ 298959 w 2967861"/>
                <a:gd name="connsiteY711" fmla="*/ 928854 h 2340761"/>
                <a:gd name="connsiteX712" fmla="*/ 264500 w 2967861"/>
                <a:gd name="connsiteY712" fmla="*/ 939409 h 2340761"/>
                <a:gd name="connsiteX713" fmla="*/ 262327 w 2967861"/>
                <a:gd name="connsiteY713" fmla="*/ 943755 h 2340761"/>
                <a:gd name="connsiteX714" fmla="*/ 260154 w 2967861"/>
                <a:gd name="connsiteY714" fmla="*/ 946860 h 2340761"/>
                <a:gd name="connsiteX715" fmla="*/ 260154 w 2967861"/>
                <a:gd name="connsiteY715" fmla="*/ 951206 h 2340761"/>
                <a:gd name="connsiteX716" fmla="*/ 260154 w 2967861"/>
                <a:gd name="connsiteY716" fmla="*/ 954310 h 2340761"/>
                <a:gd name="connsiteX717" fmla="*/ 260154 w 2967861"/>
                <a:gd name="connsiteY717" fmla="*/ 958657 h 2340761"/>
                <a:gd name="connsiteX718" fmla="*/ 259222 w 2967861"/>
                <a:gd name="connsiteY718" fmla="*/ 961761 h 2340761"/>
                <a:gd name="connsiteX719" fmla="*/ 257049 w 2967861"/>
                <a:gd name="connsiteY719" fmla="*/ 963934 h 2340761"/>
                <a:gd name="connsiteX720" fmla="*/ 251771 w 2967861"/>
                <a:gd name="connsiteY720" fmla="*/ 966107 h 2340761"/>
                <a:gd name="connsiteX721" fmla="*/ 247736 w 2967861"/>
                <a:gd name="connsiteY721" fmla="*/ 967039 h 2340761"/>
                <a:gd name="connsiteX722" fmla="*/ 242458 w 2967861"/>
                <a:gd name="connsiteY722" fmla="*/ 969212 h 2340761"/>
                <a:gd name="connsiteX723" fmla="*/ 238422 w 2967861"/>
                <a:gd name="connsiteY723" fmla="*/ 973558 h 2340761"/>
                <a:gd name="connsiteX724" fmla="*/ 235318 w 2967861"/>
                <a:gd name="connsiteY724" fmla="*/ 971385 h 2340761"/>
                <a:gd name="connsiteX725" fmla="*/ 231282 w 2967861"/>
                <a:gd name="connsiteY725" fmla="*/ 969212 h 2340761"/>
                <a:gd name="connsiteX726" fmla="*/ 228178 w 2967861"/>
                <a:gd name="connsiteY726" fmla="*/ 969212 h 2340761"/>
                <a:gd name="connsiteX727" fmla="*/ 226004 w 2967861"/>
                <a:gd name="connsiteY727" fmla="*/ 967039 h 2340761"/>
                <a:gd name="connsiteX728" fmla="*/ 220727 w 2967861"/>
                <a:gd name="connsiteY728" fmla="*/ 966107 h 2340761"/>
                <a:gd name="connsiteX729" fmla="*/ 215449 w 2967861"/>
                <a:gd name="connsiteY729" fmla="*/ 966107 h 2340761"/>
                <a:gd name="connsiteX730" fmla="*/ 215449 w 2967861"/>
                <a:gd name="connsiteY730" fmla="*/ 986286 h 2340761"/>
                <a:gd name="connsiteX731" fmla="*/ 209240 w 2967861"/>
                <a:gd name="connsiteY731" fmla="*/ 986286 h 2340761"/>
                <a:gd name="connsiteX732" fmla="*/ 203963 w 2967861"/>
                <a:gd name="connsiteY732" fmla="*/ 986286 h 2340761"/>
                <a:gd name="connsiteX733" fmla="*/ 198685 w 2967861"/>
                <a:gd name="connsiteY733" fmla="*/ 988459 h 2340761"/>
                <a:gd name="connsiteX734" fmla="*/ 194650 w 2967861"/>
                <a:gd name="connsiteY734" fmla="*/ 989391 h 2340761"/>
                <a:gd name="connsiteX735" fmla="*/ 188441 w 2967861"/>
                <a:gd name="connsiteY735" fmla="*/ 989391 h 2340761"/>
                <a:gd name="connsiteX736" fmla="*/ 184405 w 2967861"/>
                <a:gd name="connsiteY736" fmla="*/ 991564 h 2340761"/>
                <a:gd name="connsiteX737" fmla="*/ 181300 w 2967861"/>
                <a:gd name="connsiteY737" fmla="*/ 991564 h 2340761"/>
                <a:gd name="connsiteX738" fmla="*/ 179127 w 2967861"/>
                <a:gd name="connsiteY738" fmla="*/ 993737 h 2340761"/>
                <a:gd name="connsiteX739" fmla="*/ 175091 w 2967861"/>
                <a:gd name="connsiteY739" fmla="*/ 995910 h 2340761"/>
                <a:gd name="connsiteX740" fmla="*/ 171987 w 2967861"/>
                <a:gd name="connsiteY740" fmla="*/ 996842 h 2340761"/>
                <a:gd name="connsiteX741" fmla="*/ 181300 w 2967861"/>
                <a:gd name="connsiteY741" fmla="*/ 1006465 h 2340761"/>
                <a:gd name="connsiteX742" fmla="*/ 193718 w 2967861"/>
                <a:gd name="connsiteY742" fmla="*/ 1013916 h 2340761"/>
                <a:gd name="connsiteX743" fmla="*/ 206136 w 2967861"/>
                <a:gd name="connsiteY743" fmla="*/ 1018262 h 2340761"/>
                <a:gd name="connsiteX744" fmla="*/ 218554 w 2967861"/>
                <a:gd name="connsiteY744" fmla="*/ 1021367 h 2340761"/>
                <a:gd name="connsiteX745" fmla="*/ 220727 w 2967861"/>
                <a:gd name="connsiteY745" fmla="*/ 1040304 h 2340761"/>
                <a:gd name="connsiteX746" fmla="*/ 222900 w 2967861"/>
                <a:gd name="connsiteY746" fmla="*/ 1056137 h 2340761"/>
                <a:gd name="connsiteX747" fmla="*/ 222900 w 2967861"/>
                <a:gd name="connsiteY747" fmla="*/ 1073211 h 2340761"/>
                <a:gd name="connsiteX748" fmla="*/ 218864 w 2967861"/>
                <a:gd name="connsiteY748" fmla="*/ 1088113 h 2340761"/>
                <a:gd name="connsiteX749" fmla="*/ 218864 w 2967861"/>
                <a:gd name="connsiteY749" fmla="*/ 1090286 h 2340761"/>
                <a:gd name="connsiteX750" fmla="*/ 218864 w 2967861"/>
                <a:gd name="connsiteY750" fmla="*/ 1091217 h 2340761"/>
                <a:gd name="connsiteX751" fmla="*/ 216691 w 2967861"/>
                <a:gd name="connsiteY751" fmla="*/ 1091217 h 2340761"/>
                <a:gd name="connsiteX752" fmla="*/ 216691 w 2967861"/>
                <a:gd name="connsiteY752" fmla="*/ 1093390 h 2340761"/>
                <a:gd name="connsiteX753" fmla="*/ 215760 w 2967861"/>
                <a:gd name="connsiteY753" fmla="*/ 1095563 h 2340761"/>
                <a:gd name="connsiteX754" fmla="*/ 202100 w 2967861"/>
                <a:gd name="connsiteY754" fmla="*/ 1100841 h 2340761"/>
                <a:gd name="connsiteX755" fmla="*/ 184405 w 2967861"/>
                <a:gd name="connsiteY755" fmla="*/ 1105187 h 2340761"/>
                <a:gd name="connsiteX756" fmla="*/ 166709 w 2967861"/>
                <a:gd name="connsiteY756" fmla="*/ 1105187 h 2340761"/>
                <a:gd name="connsiteX757" fmla="*/ 149945 w 2967861"/>
                <a:gd name="connsiteY757" fmla="*/ 1100841 h 2340761"/>
                <a:gd name="connsiteX758" fmla="*/ 135354 w 2967861"/>
                <a:gd name="connsiteY758" fmla="*/ 1095563 h 2340761"/>
                <a:gd name="connsiteX759" fmla="*/ 130077 w 2967861"/>
                <a:gd name="connsiteY759" fmla="*/ 1095563 h 2340761"/>
                <a:gd name="connsiteX760" fmla="*/ 126041 w 2967861"/>
                <a:gd name="connsiteY760" fmla="*/ 1097736 h 2340761"/>
                <a:gd name="connsiteX761" fmla="*/ 122936 w 2967861"/>
                <a:gd name="connsiteY761" fmla="*/ 1097736 h 2340761"/>
                <a:gd name="connsiteX762" fmla="*/ 120763 w 2967861"/>
                <a:gd name="connsiteY762" fmla="*/ 1097736 h 2340761"/>
                <a:gd name="connsiteX763" fmla="*/ 118590 w 2967861"/>
                <a:gd name="connsiteY763" fmla="*/ 1098668 h 2340761"/>
                <a:gd name="connsiteX764" fmla="*/ 116417 w 2967861"/>
                <a:gd name="connsiteY764" fmla="*/ 1103014 h 2340761"/>
                <a:gd name="connsiteX765" fmla="*/ 115796 w 2967861"/>
                <a:gd name="connsiteY765" fmla="*/ 1106739 h 2340761"/>
                <a:gd name="connsiteX766" fmla="*/ 111760 w 2967861"/>
                <a:gd name="connsiteY766" fmla="*/ 1119468 h 2340761"/>
                <a:gd name="connsiteX767" fmla="*/ 111760 w 2967861"/>
                <a:gd name="connsiteY767" fmla="*/ 1140578 h 2340761"/>
                <a:gd name="connsiteX768" fmla="*/ 111760 w 2967861"/>
                <a:gd name="connsiteY768" fmla="*/ 1163861 h 2340761"/>
                <a:gd name="connsiteX769" fmla="*/ 113934 w 2967861"/>
                <a:gd name="connsiteY769" fmla="*/ 1188076 h 2340761"/>
                <a:gd name="connsiteX770" fmla="*/ 116107 w 2967861"/>
                <a:gd name="connsiteY770" fmla="*/ 1208255 h 2340761"/>
                <a:gd name="connsiteX771" fmla="*/ 116107 w 2967861"/>
                <a:gd name="connsiteY771" fmla="*/ 1223157 h 2340761"/>
                <a:gd name="connsiteX772" fmla="*/ 119211 w 2967861"/>
                <a:gd name="connsiteY772" fmla="*/ 1223157 h 2340761"/>
                <a:gd name="connsiteX773" fmla="*/ 119211 w 2967861"/>
                <a:gd name="connsiteY773" fmla="*/ 1228434 h 2340761"/>
                <a:gd name="connsiteX774" fmla="*/ 126351 w 2967861"/>
                <a:gd name="connsiteY774" fmla="*/ 1228434 h 2340761"/>
                <a:gd name="connsiteX775" fmla="*/ 131629 w 2967861"/>
                <a:gd name="connsiteY775" fmla="*/ 1227503 h 2340761"/>
                <a:gd name="connsiteX776" fmla="*/ 135665 w 2967861"/>
                <a:gd name="connsiteY776" fmla="*/ 1227503 h 2340761"/>
                <a:gd name="connsiteX777" fmla="*/ 138769 w 2967861"/>
                <a:gd name="connsiteY777" fmla="*/ 1223157 h 2340761"/>
                <a:gd name="connsiteX778" fmla="*/ 144978 w 2967861"/>
                <a:gd name="connsiteY778" fmla="*/ 1225330 h 2340761"/>
                <a:gd name="connsiteX779" fmla="*/ 148083 w 2967861"/>
                <a:gd name="connsiteY779" fmla="*/ 1225330 h 2340761"/>
                <a:gd name="connsiteX780" fmla="*/ 152118 w 2967861"/>
                <a:gd name="connsiteY780" fmla="*/ 1227503 h 2340761"/>
                <a:gd name="connsiteX781" fmla="*/ 155223 w 2967861"/>
                <a:gd name="connsiteY781" fmla="*/ 1228434 h 2340761"/>
                <a:gd name="connsiteX782" fmla="*/ 157396 w 2967861"/>
                <a:gd name="connsiteY782" fmla="*/ 1230607 h 2340761"/>
                <a:gd name="connsiteX783" fmla="*/ 157396 w 2967861"/>
                <a:gd name="connsiteY783" fmla="*/ 1232780 h 2340761"/>
                <a:gd name="connsiteX784" fmla="*/ 157396 w 2967861"/>
                <a:gd name="connsiteY784" fmla="*/ 1234953 h 2340761"/>
                <a:gd name="connsiteX785" fmla="*/ 159569 w 2967861"/>
                <a:gd name="connsiteY785" fmla="*/ 1234953 h 2340761"/>
                <a:gd name="connsiteX786" fmla="*/ 159569 w 2967861"/>
                <a:gd name="connsiteY786" fmla="*/ 1235885 h 2340761"/>
                <a:gd name="connsiteX787" fmla="*/ 153360 w 2967861"/>
                <a:gd name="connsiteY787" fmla="*/ 1252959 h 2340761"/>
                <a:gd name="connsiteX788" fmla="*/ 142805 w 2967861"/>
                <a:gd name="connsiteY788" fmla="*/ 1265688 h 2340761"/>
                <a:gd name="connsiteX789" fmla="*/ 130387 w 2967861"/>
                <a:gd name="connsiteY789" fmla="*/ 1277174 h 2340761"/>
                <a:gd name="connsiteX790" fmla="*/ 116728 w 2967861"/>
                <a:gd name="connsiteY790" fmla="*/ 1287729 h 2340761"/>
                <a:gd name="connsiteX791" fmla="*/ 104310 w 2967861"/>
                <a:gd name="connsiteY791" fmla="*/ 1299216 h 2340761"/>
                <a:gd name="connsiteX792" fmla="*/ 94996 w 2967861"/>
                <a:gd name="connsiteY792" fmla="*/ 1314117 h 2340761"/>
                <a:gd name="connsiteX793" fmla="*/ 94065 w 2967861"/>
                <a:gd name="connsiteY793" fmla="*/ 1324672 h 2340761"/>
                <a:gd name="connsiteX794" fmla="*/ 94996 w 2967861"/>
                <a:gd name="connsiteY794" fmla="*/ 1337401 h 2340761"/>
                <a:gd name="connsiteX795" fmla="*/ 94996 w 2967861"/>
                <a:gd name="connsiteY795" fmla="*/ 1348887 h 2340761"/>
                <a:gd name="connsiteX796" fmla="*/ 91892 w 2967861"/>
                <a:gd name="connsiteY796" fmla="*/ 1357269 h 2340761"/>
                <a:gd name="connsiteX797" fmla="*/ 77301 w 2967861"/>
                <a:gd name="connsiteY797" fmla="*/ 1366893 h 2340761"/>
                <a:gd name="connsiteX798" fmla="*/ 62710 w 2967861"/>
                <a:gd name="connsiteY798" fmla="*/ 1374344 h 2340761"/>
                <a:gd name="connsiteX799" fmla="*/ 48119 w 2967861"/>
                <a:gd name="connsiteY799" fmla="*/ 1383967 h 2340761"/>
                <a:gd name="connsiteX800" fmla="*/ 35701 w 2967861"/>
                <a:gd name="connsiteY800" fmla="*/ 1394523 h 2340761"/>
                <a:gd name="connsiteX801" fmla="*/ 31666 w 2967861"/>
                <a:gd name="connsiteY801" fmla="*/ 1401973 h 2340761"/>
                <a:gd name="connsiteX802" fmla="*/ 24525 w 2967861"/>
                <a:gd name="connsiteY802" fmla="*/ 1415633 h 2340761"/>
                <a:gd name="connsiteX803" fmla="*/ 17385 w 2967861"/>
                <a:gd name="connsiteY803" fmla="*/ 1431466 h 2340761"/>
                <a:gd name="connsiteX804" fmla="*/ 10245 w 2967861"/>
                <a:gd name="connsiteY804" fmla="*/ 1450403 h 2340761"/>
                <a:gd name="connsiteX805" fmla="*/ 3104 w 2967861"/>
                <a:gd name="connsiteY805" fmla="*/ 1466236 h 2340761"/>
                <a:gd name="connsiteX806" fmla="*/ 0 w 2967861"/>
                <a:gd name="connsiteY806" fmla="*/ 1481137 h 2340761"/>
                <a:gd name="connsiteX807" fmla="*/ 0 w 2967861"/>
                <a:gd name="connsiteY807" fmla="*/ 1492623 h 2340761"/>
                <a:gd name="connsiteX808" fmla="*/ 3104 w 2967861"/>
                <a:gd name="connsiteY808" fmla="*/ 1500074 h 2340761"/>
                <a:gd name="connsiteX809" fmla="*/ 9313 w 2967861"/>
                <a:gd name="connsiteY809" fmla="*/ 1509698 h 2340761"/>
                <a:gd name="connsiteX810" fmla="*/ 12418 w 2967861"/>
                <a:gd name="connsiteY810" fmla="*/ 1518080 h 2340761"/>
                <a:gd name="connsiteX811" fmla="*/ 12418 w 2967861"/>
                <a:gd name="connsiteY811" fmla="*/ 1532981 h 2340761"/>
                <a:gd name="connsiteX812" fmla="*/ 10245 w 2967861"/>
                <a:gd name="connsiteY812" fmla="*/ 1542605 h 2340761"/>
                <a:gd name="connsiteX813" fmla="*/ 7140 w 2967861"/>
                <a:gd name="connsiteY813" fmla="*/ 1555334 h 2340761"/>
                <a:gd name="connsiteX814" fmla="*/ 3104 w 2967861"/>
                <a:gd name="connsiteY814" fmla="*/ 1570235 h 2340761"/>
                <a:gd name="connsiteX815" fmla="*/ 2173 w 2967861"/>
                <a:gd name="connsiteY815" fmla="*/ 1587309 h 2340761"/>
                <a:gd name="connsiteX816" fmla="*/ 5278 w 2967861"/>
                <a:gd name="connsiteY816" fmla="*/ 1597865 h 2340761"/>
                <a:gd name="connsiteX817" fmla="*/ 5278 w 2967861"/>
                <a:gd name="connsiteY817" fmla="*/ 1622079 h 2340761"/>
                <a:gd name="connsiteX818" fmla="*/ 14591 w 2967861"/>
                <a:gd name="connsiteY818" fmla="*/ 1633566 h 2340761"/>
                <a:gd name="connsiteX819" fmla="*/ 29182 w 2967861"/>
                <a:gd name="connsiteY819" fmla="*/ 1646294 h 2340761"/>
                <a:gd name="connsiteX820" fmla="*/ 45946 w 2967861"/>
                <a:gd name="connsiteY820" fmla="*/ 1659022 h 2340761"/>
                <a:gd name="connsiteX821" fmla="*/ 56501 w 2967861"/>
                <a:gd name="connsiteY821" fmla="*/ 1671751 h 2340761"/>
                <a:gd name="connsiteX822" fmla="*/ 65815 w 2967861"/>
                <a:gd name="connsiteY822" fmla="*/ 1695965 h 2340761"/>
                <a:gd name="connsiteX823" fmla="*/ 78232 w 2967861"/>
                <a:gd name="connsiteY823" fmla="*/ 1705589 h 2340761"/>
                <a:gd name="connsiteX824" fmla="*/ 92823 w 2967861"/>
                <a:gd name="connsiteY824" fmla="*/ 1713040 h 2340761"/>
                <a:gd name="connsiteX825" fmla="*/ 107414 w 2967861"/>
                <a:gd name="connsiteY825" fmla="*/ 1720491 h 2340761"/>
                <a:gd name="connsiteX826" fmla="*/ 122005 w 2967861"/>
                <a:gd name="connsiteY826" fmla="*/ 1727941 h 2340761"/>
                <a:gd name="connsiteX827" fmla="*/ 132560 w 2967861"/>
                <a:gd name="connsiteY827" fmla="*/ 1740670 h 2340761"/>
                <a:gd name="connsiteX828" fmla="*/ 139701 w 2967861"/>
                <a:gd name="connsiteY828" fmla="*/ 1738497 h 2340761"/>
                <a:gd name="connsiteX829" fmla="*/ 145910 w 2967861"/>
                <a:gd name="connsiteY829" fmla="*/ 1736323 h 2340761"/>
                <a:gd name="connsiteX830" fmla="*/ 149014 w 2967861"/>
                <a:gd name="connsiteY830" fmla="*/ 1733219 h 2340761"/>
                <a:gd name="connsiteX831" fmla="*/ 153050 w 2967861"/>
                <a:gd name="connsiteY831" fmla="*/ 1731046 h 2340761"/>
                <a:gd name="connsiteX832" fmla="*/ 161432 w 2967861"/>
                <a:gd name="connsiteY832" fmla="*/ 1733219 h 2340761"/>
                <a:gd name="connsiteX833" fmla="*/ 172918 w 2967861"/>
                <a:gd name="connsiteY833" fmla="*/ 1736323 h 2340761"/>
                <a:gd name="connsiteX834" fmla="*/ 185336 w 2967861"/>
                <a:gd name="connsiteY834" fmla="*/ 1736323 h 2340761"/>
                <a:gd name="connsiteX835" fmla="*/ 189372 w 2967861"/>
                <a:gd name="connsiteY835" fmla="*/ 1723595 h 2340761"/>
                <a:gd name="connsiteX836" fmla="*/ 224763 w 2967861"/>
                <a:gd name="connsiteY836" fmla="*/ 1731046 h 2340761"/>
                <a:gd name="connsiteX837" fmla="*/ 239354 w 2967861"/>
                <a:gd name="connsiteY837" fmla="*/ 1725768 h 2340761"/>
                <a:gd name="connsiteX838" fmla="*/ 257980 w 2967861"/>
                <a:gd name="connsiteY838" fmla="*/ 1718318 h 2340761"/>
                <a:gd name="connsiteX839" fmla="*/ 275676 w 2967861"/>
                <a:gd name="connsiteY839" fmla="*/ 1710867 h 2340761"/>
                <a:gd name="connsiteX840" fmla="*/ 290267 w 2967861"/>
                <a:gd name="connsiteY840" fmla="*/ 1713040 h 2340761"/>
                <a:gd name="connsiteX841" fmla="*/ 302685 w 2967861"/>
                <a:gd name="connsiteY841" fmla="*/ 1713971 h 2340761"/>
                <a:gd name="connsiteX842" fmla="*/ 316344 w 2967861"/>
                <a:gd name="connsiteY842" fmla="*/ 1716144 h 2340761"/>
                <a:gd name="connsiteX843" fmla="*/ 336213 w 2967861"/>
                <a:gd name="connsiteY843" fmla="*/ 1747810 h 2340761"/>
                <a:gd name="connsiteX844" fmla="*/ 343353 w 2967861"/>
                <a:gd name="connsiteY844" fmla="*/ 1747810 h 2340761"/>
                <a:gd name="connsiteX845" fmla="*/ 348631 w 2967861"/>
                <a:gd name="connsiteY845" fmla="*/ 1747810 h 2340761"/>
                <a:gd name="connsiteX846" fmla="*/ 353908 w 2967861"/>
                <a:gd name="connsiteY846" fmla="*/ 1745637 h 2340761"/>
                <a:gd name="connsiteX847" fmla="*/ 356081 w 2967861"/>
                <a:gd name="connsiteY847" fmla="*/ 1743464 h 2340761"/>
                <a:gd name="connsiteX848" fmla="*/ 360117 w 2967861"/>
                <a:gd name="connsiteY848" fmla="*/ 1740359 h 2340761"/>
                <a:gd name="connsiteX849" fmla="*/ 367257 w 2967861"/>
                <a:gd name="connsiteY849" fmla="*/ 1742532 h 2340761"/>
                <a:gd name="connsiteX850" fmla="*/ 372535 w 2967861"/>
                <a:gd name="connsiteY850" fmla="*/ 1742532 h 2340761"/>
                <a:gd name="connsiteX851" fmla="*/ 375639 w 2967861"/>
                <a:gd name="connsiteY851" fmla="*/ 1743464 h 2340761"/>
                <a:gd name="connsiteX852" fmla="*/ 379675 w 2967861"/>
                <a:gd name="connsiteY852" fmla="*/ 1747810 h 2340761"/>
                <a:gd name="connsiteX853" fmla="*/ 382780 w 2967861"/>
                <a:gd name="connsiteY853" fmla="*/ 1749983 h 2340761"/>
                <a:gd name="connsiteX854" fmla="*/ 388989 w 2967861"/>
                <a:gd name="connsiteY854" fmla="*/ 1753088 h 2340761"/>
                <a:gd name="connsiteX855" fmla="*/ 382780 w 2967861"/>
                <a:gd name="connsiteY855" fmla="*/ 1775440 h 2340761"/>
                <a:gd name="connsiteX856" fmla="*/ 377502 w 2967861"/>
                <a:gd name="connsiteY856" fmla="*/ 1795619 h 2340761"/>
                <a:gd name="connsiteX857" fmla="*/ 372224 w 2967861"/>
                <a:gd name="connsiteY857" fmla="*/ 1817971 h 2340761"/>
                <a:gd name="connsiteX858" fmla="*/ 388989 w 2967861"/>
                <a:gd name="connsiteY858" fmla="*/ 1835045 h 2340761"/>
                <a:gd name="connsiteX859" fmla="*/ 404511 w 2967861"/>
                <a:gd name="connsiteY859" fmla="*/ 1855224 h 2340761"/>
                <a:gd name="connsiteX860" fmla="*/ 421275 w 2967861"/>
                <a:gd name="connsiteY860" fmla="*/ 1877576 h 2340761"/>
                <a:gd name="connsiteX861" fmla="*/ 431830 w 2967861"/>
                <a:gd name="connsiteY861" fmla="*/ 1899928 h 2340761"/>
                <a:gd name="connsiteX862" fmla="*/ 435866 w 2967861"/>
                <a:gd name="connsiteY862" fmla="*/ 1917003 h 2340761"/>
                <a:gd name="connsiteX863" fmla="*/ 435866 w 2967861"/>
                <a:gd name="connsiteY863" fmla="*/ 1929731 h 2340761"/>
                <a:gd name="connsiteX864" fmla="*/ 438039 w 2967861"/>
                <a:gd name="connsiteY864" fmla="*/ 1942459 h 2340761"/>
                <a:gd name="connsiteX865" fmla="*/ 445179 w 2967861"/>
                <a:gd name="connsiteY865" fmla="*/ 1957361 h 2340761"/>
                <a:gd name="connsiteX866" fmla="*/ 438970 w 2967861"/>
                <a:gd name="connsiteY866" fmla="*/ 1972262 h 2340761"/>
                <a:gd name="connsiteX867" fmla="*/ 431830 w 2967861"/>
                <a:gd name="connsiteY867" fmla="*/ 1989337 h 2340761"/>
                <a:gd name="connsiteX868" fmla="*/ 421275 w 2967861"/>
                <a:gd name="connsiteY868" fmla="*/ 2009516 h 2340761"/>
                <a:gd name="connsiteX869" fmla="*/ 414135 w 2967861"/>
                <a:gd name="connsiteY869" fmla="*/ 2027522 h 2340761"/>
                <a:gd name="connsiteX870" fmla="*/ 410099 w 2967861"/>
                <a:gd name="connsiteY870" fmla="*/ 2048632 h 2340761"/>
                <a:gd name="connsiteX871" fmla="*/ 412272 w 2967861"/>
                <a:gd name="connsiteY871" fmla="*/ 2066638 h 2340761"/>
                <a:gd name="connsiteX872" fmla="*/ 419412 w 2967861"/>
                <a:gd name="connsiteY872" fmla="*/ 2081539 h 2340761"/>
                <a:gd name="connsiteX873" fmla="*/ 430899 w 2967861"/>
                <a:gd name="connsiteY873" fmla="*/ 2096441 h 2340761"/>
                <a:gd name="connsiteX874" fmla="*/ 441454 w 2967861"/>
                <a:gd name="connsiteY874" fmla="*/ 2113515 h 2340761"/>
                <a:gd name="connsiteX875" fmla="*/ 448594 w 2967861"/>
                <a:gd name="connsiteY875" fmla="*/ 2128416 h 2340761"/>
                <a:gd name="connsiteX876" fmla="*/ 448594 w 2967861"/>
                <a:gd name="connsiteY876" fmla="*/ 2133694 h 2340761"/>
                <a:gd name="connsiteX877" fmla="*/ 448594 w 2967861"/>
                <a:gd name="connsiteY877" fmla="*/ 2138972 h 2340761"/>
                <a:gd name="connsiteX878" fmla="*/ 446421 w 2967861"/>
                <a:gd name="connsiteY878" fmla="*/ 2143318 h 2340761"/>
                <a:gd name="connsiteX879" fmla="*/ 445490 w 2967861"/>
                <a:gd name="connsiteY879" fmla="*/ 2148595 h 2340761"/>
                <a:gd name="connsiteX880" fmla="*/ 445490 w 2967861"/>
                <a:gd name="connsiteY880" fmla="*/ 2151700 h 2340761"/>
                <a:gd name="connsiteX881" fmla="*/ 445490 w 2967861"/>
                <a:gd name="connsiteY881" fmla="*/ 2156046 h 2340761"/>
                <a:gd name="connsiteX882" fmla="*/ 452630 w 2967861"/>
                <a:gd name="connsiteY882" fmla="*/ 2159151 h 2340761"/>
                <a:gd name="connsiteX883" fmla="*/ 450457 w 2967861"/>
                <a:gd name="connsiteY883" fmla="*/ 2163497 h 2340761"/>
                <a:gd name="connsiteX884" fmla="*/ 448284 w 2967861"/>
                <a:gd name="connsiteY884" fmla="*/ 2166601 h 2340761"/>
                <a:gd name="connsiteX885" fmla="*/ 448284 w 2967861"/>
                <a:gd name="connsiteY885" fmla="*/ 2170948 h 2340761"/>
                <a:gd name="connsiteX886" fmla="*/ 446111 w 2967861"/>
                <a:gd name="connsiteY886" fmla="*/ 2176225 h 2340761"/>
                <a:gd name="connsiteX887" fmla="*/ 448284 w 2967861"/>
                <a:gd name="connsiteY887" fmla="*/ 2181503 h 2340761"/>
                <a:gd name="connsiteX888" fmla="*/ 450457 w 2967861"/>
                <a:gd name="connsiteY888" fmla="*/ 2181503 h 2340761"/>
                <a:gd name="connsiteX889" fmla="*/ 452630 w 2967861"/>
                <a:gd name="connsiteY889" fmla="*/ 2185849 h 2340761"/>
                <a:gd name="connsiteX890" fmla="*/ 455734 w 2967861"/>
                <a:gd name="connsiteY890" fmla="*/ 2186780 h 2340761"/>
                <a:gd name="connsiteX891" fmla="*/ 459770 w 2967861"/>
                <a:gd name="connsiteY891" fmla="*/ 2191127 h 2340761"/>
                <a:gd name="connsiteX892" fmla="*/ 459770 w 2967861"/>
                <a:gd name="connsiteY892" fmla="*/ 2193300 h 2340761"/>
                <a:gd name="connsiteX893" fmla="*/ 455734 w 2967861"/>
                <a:gd name="connsiteY893" fmla="*/ 2206028 h 2340761"/>
                <a:gd name="connsiteX894" fmla="*/ 465048 w 2967861"/>
                <a:gd name="connsiteY894" fmla="*/ 2224034 h 2340761"/>
                <a:gd name="connsiteX895" fmla="*/ 479639 w 2967861"/>
                <a:gd name="connsiteY895" fmla="*/ 2242971 h 2340761"/>
                <a:gd name="connsiteX896" fmla="*/ 494230 w 2967861"/>
                <a:gd name="connsiteY896" fmla="*/ 2260046 h 2340761"/>
                <a:gd name="connsiteX897" fmla="*/ 504785 w 2967861"/>
                <a:gd name="connsiteY897" fmla="*/ 2278051 h 2340761"/>
                <a:gd name="connsiteX898" fmla="*/ 506958 w 2967861"/>
                <a:gd name="connsiteY898" fmla="*/ 2290780 h 2340761"/>
                <a:gd name="connsiteX899" fmla="*/ 506958 w 2967861"/>
                <a:gd name="connsiteY899" fmla="*/ 2303508 h 2340761"/>
                <a:gd name="connsiteX900" fmla="*/ 506958 w 2967861"/>
                <a:gd name="connsiteY900" fmla="*/ 2314994 h 2340761"/>
                <a:gd name="connsiteX901" fmla="*/ 509131 w 2967861"/>
                <a:gd name="connsiteY901" fmla="*/ 2324618 h 2340761"/>
                <a:gd name="connsiteX902" fmla="*/ 512236 w 2967861"/>
                <a:gd name="connsiteY902" fmla="*/ 2327723 h 2340761"/>
                <a:gd name="connsiteX903" fmla="*/ 516271 w 2967861"/>
                <a:gd name="connsiteY903" fmla="*/ 2333000 h 2340761"/>
                <a:gd name="connsiteX904" fmla="*/ 519376 w 2967861"/>
                <a:gd name="connsiteY904" fmla="*/ 2335173 h 2340761"/>
                <a:gd name="connsiteX905" fmla="*/ 523411 w 2967861"/>
                <a:gd name="connsiteY905" fmla="*/ 2339520 h 2340761"/>
                <a:gd name="connsiteX906" fmla="*/ 528689 w 2967861"/>
                <a:gd name="connsiteY906" fmla="*/ 2342624 h 2340761"/>
                <a:gd name="connsiteX907" fmla="*/ 553835 w 2967861"/>
                <a:gd name="connsiteY907" fmla="*/ 2337347 h 2340761"/>
                <a:gd name="connsiteX908" fmla="*/ 582086 w 2967861"/>
                <a:gd name="connsiteY908" fmla="*/ 2332069 h 2340761"/>
                <a:gd name="connsiteX909" fmla="*/ 609095 w 2967861"/>
                <a:gd name="connsiteY909" fmla="*/ 2324618 h 2340761"/>
                <a:gd name="connsiteX910" fmla="*/ 636103 w 2967861"/>
                <a:gd name="connsiteY910" fmla="*/ 2317168 h 2340761"/>
                <a:gd name="connsiteX911" fmla="*/ 657834 w 2967861"/>
                <a:gd name="connsiteY911" fmla="*/ 2303508 h 2340761"/>
                <a:gd name="connsiteX912" fmla="*/ 675530 w 2967861"/>
                <a:gd name="connsiteY912" fmla="*/ 2287675 h 2340761"/>
                <a:gd name="connsiteX913" fmla="*/ 684843 w 2967861"/>
                <a:gd name="connsiteY913" fmla="*/ 2270601 h 2340761"/>
                <a:gd name="connsiteX914" fmla="*/ 691984 w 2967861"/>
                <a:gd name="connsiteY914" fmla="*/ 2253526 h 2340761"/>
                <a:gd name="connsiteX915" fmla="*/ 715888 w 2967861"/>
                <a:gd name="connsiteY915" fmla="*/ 2233347 h 2340761"/>
                <a:gd name="connsiteX916" fmla="*/ 718992 w 2967861"/>
                <a:gd name="connsiteY916" fmla="*/ 2218446 h 2340761"/>
                <a:gd name="connsiteX917" fmla="*/ 721165 w 2967861"/>
                <a:gd name="connsiteY917" fmla="*/ 2203544 h 2340761"/>
                <a:gd name="connsiteX918" fmla="*/ 723339 w 2967861"/>
                <a:gd name="connsiteY918" fmla="*/ 2188643 h 2340761"/>
                <a:gd name="connsiteX919" fmla="*/ 728616 w 2967861"/>
                <a:gd name="connsiteY919" fmla="*/ 2175915 h 2340761"/>
                <a:gd name="connsiteX920" fmla="*/ 748485 w 2967861"/>
                <a:gd name="connsiteY920" fmla="*/ 2171568 h 2340761"/>
                <a:gd name="connsiteX921" fmla="*/ 752520 w 2967861"/>
                <a:gd name="connsiteY921" fmla="*/ 2168464 h 2340761"/>
                <a:gd name="connsiteX922" fmla="*/ 753452 w 2967861"/>
                <a:gd name="connsiteY922" fmla="*/ 2164118 h 2340761"/>
                <a:gd name="connsiteX923" fmla="*/ 757488 w 2967861"/>
                <a:gd name="connsiteY923" fmla="*/ 2161013 h 2340761"/>
                <a:gd name="connsiteX924" fmla="*/ 759661 w 2967861"/>
                <a:gd name="connsiteY924" fmla="*/ 2158840 h 2340761"/>
                <a:gd name="connsiteX925" fmla="*/ 762765 w 2967861"/>
                <a:gd name="connsiteY925" fmla="*/ 2155736 h 2340761"/>
                <a:gd name="connsiteX926" fmla="*/ 768043 w 2967861"/>
                <a:gd name="connsiteY926" fmla="*/ 2151390 h 2340761"/>
                <a:gd name="connsiteX927" fmla="*/ 764938 w 2967861"/>
                <a:gd name="connsiteY927" fmla="*/ 2131211 h 2340761"/>
                <a:gd name="connsiteX928" fmla="*/ 757798 w 2967861"/>
                <a:gd name="connsiteY928" fmla="*/ 2114136 h 2340761"/>
                <a:gd name="connsiteX929" fmla="*/ 748485 w 2967861"/>
                <a:gd name="connsiteY929" fmla="*/ 2103581 h 2340761"/>
                <a:gd name="connsiteX930" fmla="*/ 757798 w 2967861"/>
                <a:gd name="connsiteY930" fmla="*/ 2084644 h 2340761"/>
                <a:gd name="connsiteX931" fmla="*/ 772389 w 2967861"/>
                <a:gd name="connsiteY931" fmla="*/ 2071915 h 2340761"/>
                <a:gd name="connsiteX932" fmla="*/ 790084 w 2967861"/>
                <a:gd name="connsiteY932" fmla="*/ 2062291 h 2340761"/>
                <a:gd name="connsiteX933" fmla="*/ 808711 w 2967861"/>
                <a:gd name="connsiteY933" fmla="*/ 2053909 h 2340761"/>
                <a:gd name="connsiteX934" fmla="*/ 824234 w 2967861"/>
                <a:gd name="connsiteY934" fmla="*/ 2042423 h 2340761"/>
                <a:gd name="connsiteX935" fmla="*/ 835720 w 2967861"/>
                <a:gd name="connsiteY935" fmla="*/ 2019140 h 2340761"/>
                <a:gd name="connsiteX936" fmla="*/ 837893 w 2967861"/>
                <a:gd name="connsiteY936" fmla="*/ 1996787 h 2340761"/>
                <a:gd name="connsiteX937" fmla="*/ 831684 w 2967861"/>
                <a:gd name="connsiteY937" fmla="*/ 1974435 h 2340761"/>
                <a:gd name="connsiteX938" fmla="*/ 824544 w 2967861"/>
                <a:gd name="connsiteY938" fmla="*/ 1952083 h 2340761"/>
                <a:gd name="connsiteX939" fmla="*/ 817404 w 2967861"/>
                <a:gd name="connsiteY939" fmla="*/ 1931904 h 2340761"/>
                <a:gd name="connsiteX940" fmla="*/ 810263 w 2967861"/>
                <a:gd name="connsiteY940" fmla="*/ 1909552 h 2340761"/>
                <a:gd name="connsiteX941" fmla="*/ 807159 w 2967861"/>
                <a:gd name="connsiteY941" fmla="*/ 1887200 h 2340761"/>
                <a:gd name="connsiteX942" fmla="*/ 812437 w 2967861"/>
                <a:gd name="connsiteY942" fmla="*/ 1862985 h 2340761"/>
                <a:gd name="connsiteX943" fmla="*/ 827027 w 2967861"/>
                <a:gd name="connsiteY943" fmla="*/ 1837529 h 2340761"/>
                <a:gd name="connsiteX944" fmla="*/ 845654 w 2967861"/>
                <a:gd name="connsiteY944" fmla="*/ 1815177 h 2340761"/>
                <a:gd name="connsiteX945" fmla="*/ 867385 w 2967861"/>
                <a:gd name="connsiteY945" fmla="*/ 1794066 h 2340761"/>
                <a:gd name="connsiteX946" fmla="*/ 890358 w 2967861"/>
                <a:gd name="connsiteY946" fmla="*/ 1776060 h 2340761"/>
                <a:gd name="connsiteX947" fmla="*/ 912090 w 2967861"/>
                <a:gd name="connsiteY947" fmla="*/ 1757123 h 2340761"/>
                <a:gd name="connsiteX948" fmla="*/ 931958 w 2967861"/>
                <a:gd name="connsiteY948" fmla="*/ 1736944 h 2340761"/>
                <a:gd name="connsiteX949" fmla="*/ 945618 w 2967861"/>
                <a:gd name="connsiteY949" fmla="*/ 1718938 h 2340761"/>
                <a:gd name="connsiteX950" fmla="*/ 958036 w 2967861"/>
                <a:gd name="connsiteY950" fmla="*/ 1696586 h 2340761"/>
                <a:gd name="connsiteX951" fmla="*/ 968591 w 2967861"/>
                <a:gd name="connsiteY951" fmla="*/ 1674234 h 2340761"/>
                <a:gd name="connsiteX952" fmla="*/ 975731 w 2967861"/>
                <a:gd name="connsiteY952" fmla="*/ 1655297 h 2340761"/>
                <a:gd name="connsiteX953" fmla="*/ 979767 w 2967861"/>
                <a:gd name="connsiteY953" fmla="*/ 1642569 h 2340761"/>
                <a:gd name="connsiteX954" fmla="*/ 979767 w 2967861"/>
                <a:gd name="connsiteY954" fmla="*/ 1631393 h 2340761"/>
                <a:gd name="connsiteX955" fmla="*/ 985044 w 2967861"/>
                <a:gd name="connsiteY955" fmla="*/ 1621769 h 2340761"/>
                <a:gd name="connsiteX956" fmla="*/ 985044 w 2967861"/>
                <a:gd name="connsiteY956" fmla="*/ 1618665 h 2340761"/>
                <a:gd name="connsiteX957" fmla="*/ 963313 w 2967861"/>
                <a:gd name="connsiteY957" fmla="*/ 1621769 h 2340761"/>
                <a:gd name="connsiteX958" fmla="*/ 939409 w 2967861"/>
                <a:gd name="connsiteY958" fmla="*/ 1627046 h 2340761"/>
                <a:gd name="connsiteX959" fmla="*/ 914263 w 2967861"/>
                <a:gd name="connsiteY959" fmla="*/ 1633255 h 2340761"/>
                <a:gd name="connsiteX960" fmla="*/ 895636 w 2967861"/>
                <a:gd name="connsiteY960" fmla="*/ 1641637 h 2340761"/>
                <a:gd name="connsiteX961" fmla="*/ 880114 w 2967861"/>
                <a:gd name="connsiteY961" fmla="*/ 1640706 h 2340761"/>
                <a:gd name="connsiteX962" fmla="*/ 874836 w 2967861"/>
                <a:gd name="connsiteY962" fmla="*/ 1634497 h 2340761"/>
                <a:gd name="connsiteX963" fmla="*/ 872663 w 2967861"/>
                <a:gd name="connsiteY963" fmla="*/ 1629220 h 2340761"/>
                <a:gd name="connsiteX964" fmla="*/ 872663 w 2967861"/>
                <a:gd name="connsiteY964" fmla="*/ 1623942 h 2340761"/>
                <a:gd name="connsiteX965" fmla="*/ 872663 w 2967861"/>
                <a:gd name="connsiteY965" fmla="*/ 1616491 h 2340761"/>
                <a:gd name="connsiteX966" fmla="*/ 868627 w 2967861"/>
                <a:gd name="connsiteY966" fmla="*/ 1611214 h 2340761"/>
                <a:gd name="connsiteX967" fmla="*/ 854036 w 2967861"/>
                <a:gd name="connsiteY967" fmla="*/ 1599727 h 2340761"/>
                <a:gd name="connsiteX968" fmla="*/ 836341 w 2967861"/>
                <a:gd name="connsiteY968" fmla="*/ 1589172 h 2340761"/>
                <a:gd name="connsiteX969" fmla="*/ 819577 w 2967861"/>
                <a:gd name="connsiteY969" fmla="*/ 1577686 h 2340761"/>
                <a:gd name="connsiteX970" fmla="*/ 809022 w 2967861"/>
                <a:gd name="connsiteY970" fmla="*/ 1564957 h 2340761"/>
                <a:gd name="connsiteX971" fmla="*/ 804986 w 2967861"/>
                <a:gd name="connsiteY971" fmla="*/ 1553471 h 2340761"/>
                <a:gd name="connsiteX972" fmla="*/ 802813 w 2967861"/>
                <a:gd name="connsiteY972" fmla="*/ 1545089 h 2340761"/>
                <a:gd name="connsiteX973" fmla="*/ 799708 w 2967861"/>
                <a:gd name="connsiteY973" fmla="*/ 1533602 h 2340761"/>
                <a:gd name="connsiteX974" fmla="*/ 797535 w 2967861"/>
                <a:gd name="connsiteY974" fmla="*/ 1530498 h 2340761"/>
                <a:gd name="connsiteX975" fmla="*/ 792258 w 2967861"/>
                <a:gd name="connsiteY975" fmla="*/ 1526152 h 2340761"/>
                <a:gd name="connsiteX976" fmla="*/ 786980 w 2967861"/>
                <a:gd name="connsiteY976" fmla="*/ 1523047 h 2340761"/>
                <a:gd name="connsiteX977" fmla="*/ 782944 w 2967861"/>
                <a:gd name="connsiteY977" fmla="*/ 1517770 h 2340761"/>
                <a:gd name="connsiteX978" fmla="*/ 779840 w 2967861"/>
                <a:gd name="connsiteY978" fmla="*/ 1513423 h 2340761"/>
                <a:gd name="connsiteX979" fmla="*/ 779840 w 2967861"/>
                <a:gd name="connsiteY979" fmla="*/ 1476480 h 2340761"/>
                <a:gd name="connsiteX980" fmla="*/ 777667 w 2967861"/>
                <a:gd name="connsiteY980" fmla="*/ 1471203 h 2340761"/>
                <a:gd name="connsiteX981" fmla="*/ 772389 w 2967861"/>
                <a:gd name="connsiteY981" fmla="*/ 1466856 h 2340761"/>
                <a:gd name="connsiteX982" fmla="*/ 768353 w 2967861"/>
                <a:gd name="connsiteY982" fmla="*/ 1463752 h 2340761"/>
                <a:gd name="connsiteX983" fmla="*/ 763076 w 2967861"/>
                <a:gd name="connsiteY983" fmla="*/ 1459406 h 2340761"/>
                <a:gd name="connsiteX984" fmla="*/ 759971 w 2967861"/>
                <a:gd name="connsiteY984" fmla="*/ 1456301 h 2340761"/>
                <a:gd name="connsiteX985" fmla="*/ 750658 w 2967861"/>
                <a:gd name="connsiteY985" fmla="*/ 1436122 h 2340761"/>
                <a:gd name="connsiteX986" fmla="*/ 743518 w 2967861"/>
                <a:gd name="connsiteY986" fmla="*/ 1415943 h 2340761"/>
                <a:gd name="connsiteX987" fmla="*/ 736377 w 2967861"/>
                <a:gd name="connsiteY987" fmla="*/ 1393591 h 2340761"/>
                <a:gd name="connsiteX988" fmla="*/ 724891 w 2967861"/>
                <a:gd name="connsiteY988" fmla="*/ 1374654 h 2340761"/>
                <a:gd name="connsiteX989" fmla="*/ 712473 w 2967861"/>
                <a:gd name="connsiteY989" fmla="*/ 1357580 h 2340761"/>
                <a:gd name="connsiteX990" fmla="*/ 712473 w 2967861"/>
                <a:gd name="connsiteY990" fmla="*/ 1350129 h 2340761"/>
                <a:gd name="connsiteX991" fmla="*/ 716509 w 2967861"/>
                <a:gd name="connsiteY991" fmla="*/ 1350129 h 2340761"/>
                <a:gd name="connsiteX992" fmla="*/ 719613 w 2967861"/>
                <a:gd name="connsiteY992" fmla="*/ 1357580 h 2340761"/>
                <a:gd name="connsiteX993" fmla="*/ 723649 w 2967861"/>
                <a:gd name="connsiteY993" fmla="*/ 1363788 h 2340761"/>
                <a:gd name="connsiteX994" fmla="*/ 726753 w 2967861"/>
                <a:gd name="connsiteY994" fmla="*/ 1366893 h 2340761"/>
                <a:gd name="connsiteX995" fmla="*/ 730789 w 2967861"/>
                <a:gd name="connsiteY995" fmla="*/ 1369066 h 2340761"/>
                <a:gd name="connsiteX996" fmla="*/ 733894 w 2967861"/>
                <a:gd name="connsiteY996" fmla="*/ 1371239 h 2340761"/>
                <a:gd name="connsiteX997" fmla="*/ 737930 w 2967861"/>
                <a:gd name="connsiteY997" fmla="*/ 1372170 h 2340761"/>
                <a:gd name="connsiteX998" fmla="*/ 738861 w 2967861"/>
                <a:gd name="connsiteY998" fmla="*/ 1376517 h 2340761"/>
                <a:gd name="connsiteX999" fmla="*/ 745070 w 2967861"/>
                <a:gd name="connsiteY999" fmla="*/ 1378690 h 2340761"/>
                <a:gd name="connsiteX1000" fmla="*/ 755625 w 2967861"/>
                <a:gd name="connsiteY1000" fmla="*/ 1386141 h 2340761"/>
                <a:gd name="connsiteX1001" fmla="*/ 762765 w 2967861"/>
                <a:gd name="connsiteY1001" fmla="*/ 1396696 h 2340761"/>
                <a:gd name="connsiteX1002" fmla="*/ 768043 w 2967861"/>
                <a:gd name="connsiteY1002" fmla="*/ 1409424 h 2340761"/>
                <a:gd name="connsiteX1003" fmla="*/ 774252 w 2967861"/>
                <a:gd name="connsiteY1003" fmla="*/ 1423084 h 2340761"/>
                <a:gd name="connsiteX1004" fmla="*/ 779529 w 2967861"/>
                <a:gd name="connsiteY1004" fmla="*/ 1435812 h 2340761"/>
                <a:gd name="connsiteX1005" fmla="*/ 799398 w 2967861"/>
                <a:gd name="connsiteY1005" fmla="*/ 1448540 h 2340761"/>
                <a:gd name="connsiteX1006" fmla="*/ 804675 w 2967861"/>
                <a:gd name="connsiteY1006" fmla="*/ 1459095 h 2340761"/>
                <a:gd name="connsiteX1007" fmla="*/ 806848 w 2967861"/>
                <a:gd name="connsiteY1007" fmla="*/ 1472755 h 2340761"/>
                <a:gd name="connsiteX1008" fmla="*/ 809022 w 2967861"/>
                <a:gd name="connsiteY1008" fmla="*/ 1485483 h 2340761"/>
                <a:gd name="connsiteX1009" fmla="*/ 812126 w 2967861"/>
                <a:gd name="connsiteY1009" fmla="*/ 1496038 h 2340761"/>
                <a:gd name="connsiteX1010" fmla="*/ 824544 w 2967861"/>
                <a:gd name="connsiteY1010" fmla="*/ 1510940 h 2340761"/>
                <a:gd name="connsiteX1011" fmla="*/ 838204 w 2967861"/>
                <a:gd name="connsiteY1011" fmla="*/ 1525841 h 2340761"/>
                <a:gd name="connsiteX1012" fmla="*/ 850621 w 2967861"/>
                <a:gd name="connsiteY1012" fmla="*/ 1542916 h 2340761"/>
                <a:gd name="connsiteX1013" fmla="*/ 859935 w 2967861"/>
                <a:gd name="connsiteY1013" fmla="*/ 1560922 h 2340761"/>
                <a:gd name="connsiteX1014" fmla="*/ 860866 w 2967861"/>
                <a:gd name="connsiteY1014" fmla="*/ 1572408 h 2340761"/>
                <a:gd name="connsiteX1015" fmla="*/ 860866 w 2967861"/>
                <a:gd name="connsiteY1015" fmla="*/ 1582963 h 2340761"/>
                <a:gd name="connsiteX1016" fmla="*/ 863039 w 2967861"/>
                <a:gd name="connsiteY1016" fmla="*/ 1594450 h 2340761"/>
                <a:gd name="connsiteX1017" fmla="*/ 868317 w 2967861"/>
                <a:gd name="connsiteY1017" fmla="*/ 1605005 h 2340761"/>
                <a:gd name="connsiteX1018" fmla="*/ 870490 w 2967861"/>
                <a:gd name="connsiteY1018" fmla="*/ 1609351 h 2340761"/>
                <a:gd name="connsiteX1019" fmla="*/ 872663 w 2967861"/>
                <a:gd name="connsiteY1019" fmla="*/ 1611524 h 2340761"/>
                <a:gd name="connsiteX1020" fmla="*/ 874836 w 2967861"/>
                <a:gd name="connsiteY1020" fmla="*/ 1612456 h 2340761"/>
                <a:gd name="connsiteX1021" fmla="*/ 875767 w 2967861"/>
                <a:gd name="connsiteY1021" fmla="*/ 1612456 h 2340761"/>
                <a:gd name="connsiteX1022" fmla="*/ 879803 w 2967861"/>
                <a:gd name="connsiteY1022" fmla="*/ 1614629 h 2340761"/>
                <a:gd name="connsiteX1023" fmla="*/ 889117 w 2967861"/>
                <a:gd name="connsiteY1023" fmla="*/ 1614629 h 2340761"/>
                <a:gd name="connsiteX1024" fmla="*/ 901534 w 2967861"/>
                <a:gd name="connsiteY1024" fmla="*/ 1611524 h 2340761"/>
                <a:gd name="connsiteX1025" fmla="*/ 913952 w 2967861"/>
                <a:gd name="connsiteY1025" fmla="*/ 1604074 h 2340761"/>
                <a:gd name="connsiteX1026" fmla="*/ 928543 w 2967861"/>
                <a:gd name="connsiteY1026" fmla="*/ 1597865 h 2340761"/>
                <a:gd name="connsiteX1027" fmla="*/ 946239 w 2967861"/>
                <a:gd name="connsiteY1027" fmla="*/ 1592587 h 2340761"/>
                <a:gd name="connsiteX1028" fmla="*/ 963003 w 2967861"/>
                <a:gd name="connsiteY1028" fmla="*/ 1589483 h 2340761"/>
                <a:gd name="connsiteX1029" fmla="*/ 979767 w 2967861"/>
                <a:gd name="connsiteY1029" fmla="*/ 1582032 h 2340761"/>
                <a:gd name="connsiteX1030" fmla="*/ 992185 w 2967861"/>
                <a:gd name="connsiteY1030" fmla="*/ 1572408 h 2340761"/>
                <a:gd name="connsiteX1031" fmla="*/ 1002740 w 2967861"/>
                <a:gd name="connsiteY1031" fmla="*/ 1560922 h 2340761"/>
                <a:gd name="connsiteX1032" fmla="*/ 1016399 w 2967861"/>
                <a:gd name="connsiteY1032" fmla="*/ 1553471 h 2340761"/>
                <a:gd name="connsiteX1033" fmla="*/ 1039372 w 2967861"/>
                <a:gd name="connsiteY1033" fmla="*/ 1553471 h 2340761"/>
                <a:gd name="connsiteX1034" fmla="*/ 1039372 w 2967861"/>
                <a:gd name="connsiteY1034" fmla="*/ 1544468 h 2340761"/>
                <a:gd name="connsiteX1035" fmla="*/ 1057999 w 2967861"/>
                <a:gd name="connsiteY1035" fmla="*/ 1531740 h 2340761"/>
                <a:gd name="connsiteX1036" fmla="*/ 1075694 w 2967861"/>
                <a:gd name="connsiteY1036" fmla="*/ 1520253 h 2340761"/>
                <a:gd name="connsiteX1037" fmla="*/ 1075694 w 2967861"/>
                <a:gd name="connsiteY1037" fmla="*/ 1500074 h 2340761"/>
                <a:gd name="connsiteX1038" fmla="*/ 1089354 w 2967861"/>
                <a:gd name="connsiteY1038" fmla="*/ 1494797 h 2340761"/>
                <a:gd name="connsiteX1039" fmla="*/ 1095563 w 2967861"/>
                <a:gd name="connsiteY1039" fmla="*/ 1487346 h 2340761"/>
                <a:gd name="connsiteX1040" fmla="*/ 1101772 w 2967861"/>
                <a:gd name="connsiteY1040" fmla="*/ 1477722 h 2340761"/>
                <a:gd name="connsiteX1041" fmla="*/ 1108912 w 2967861"/>
                <a:gd name="connsiteY1041" fmla="*/ 1468098 h 2340761"/>
                <a:gd name="connsiteX1042" fmla="*/ 1087181 w 2967861"/>
                <a:gd name="connsiteY1042" fmla="*/ 1450092 h 2340761"/>
                <a:gd name="connsiteX1043" fmla="*/ 1060172 w 2967861"/>
                <a:gd name="connsiteY1043" fmla="*/ 1435191 h 2340761"/>
                <a:gd name="connsiteX1044" fmla="*/ 1057999 w 2967861"/>
                <a:gd name="connsiteY1044" fmla="*/ 1420290 h 2340761"/>
                <a:gd name="connsiteX1045" fmla="*/ 1055826 w 2967861"/>
                <a:gd name="connsiteY1045" fmla="*/ 1401352 h 2340761"/>
                <a:gd name="connsiteX1046" fmla="*/ 1035958 w 2967861"/>
                <a:gd name="connsiteY1046" fmla="*/ 1416254 h 2340761"/>
                <a:gd name="connsiteX1047" fmla="*/ 1019193 w 2967861"/>
                <a:gd name="connsiteY1047" fmla="*/ 1435191 h 2340761"/>
                <a:gd name="connsiteX1048" fmla="*/ 1008638 w 2967861"/>
                <a:gd name="connsiteY1048" fmla="*/ 1435191 h 2340761"/>
                <a:gd name="connsiteX1049" fmla="*/ 999325 w 2967861"/>
                <a:gd name="connsiteY1049" fmla="*/ 1437364 h 2340761"/>
                <a:gd name="connsiteX1050" fmla="*/ 992185 w 2967861"/>
                <a:gd name="connsiteY1050" fmla="*/ 1438295 h 2340761"/>
                <a:gd name="connsiteX1051" fmla="*/ 990011 w 2967861"/>
                <a:gd name="connsiteY1051" fmla="*/ 1433018 h 2340761"/>
                <a:gd name="connsiteX1052" fmla="*/ 989080 w 2967861"/>
                <a:gd name="connsiteY1052" fmla="*/ 1427740 h 2340761"/>
                <a:gd name="connsiteX1053" fmla="*/ 989080 w 2967861"/>
                <a:gd name="connsiteY1053" fmla="*/ 1422463 h 2340761"/>
                <a:gd name="connsiteX1054" fmla="*/ 986907 w 2967861"/>
                <a:gd name="connsiteY1054" fmla="*/ 1416254 h 2340761"/>
                <a:gd name="connsiteX1055" fmla="*/ 984734 w 2967861"/>
                <a:gd name="connsiteY1055" fmla="*/ 1410976 h 2340761"/>
                <a:gd name="connsiteX1056" fmla="*/ 979456 w 2967861"/>
                <a:gd name="connsiteY1056" fmla="*/ 1408803 h 2340761"/>
                <a:gd name="connsiteX1057" fmla="*/ 977283 w 2967861"/>
                <a:gd name="connsiteY1057" fmla="*/ 1408803 h 2340761"/>
                <a:gd name="connsiteX1058" fmla="*/ 975110 w 2967861"/>
                <a:gd name="connsiteY1058" fmla="*/ 1408803 h 2340761"/>
                <a:gd name="connsiteX1059" fmla="*/ 975110 w 2967861"/>
                <a:gd name="connsiteY1059" fmla="*/ 1410976 h 2340761"/>
                <a:gd name="connsiteX1060" fmla="*/ 974179 w 2967861"/>
                <a:gd name="connsiteY1060" fmla="*/ 1413149 h 2340761"/>
                <a:gd name="connsiteX1061" fmla="*/ 972006 w 2967861"/>
                <a:gd name="connsiteY1061" fmla="*/ 1418427 h 2340761"/>
                <a:gd name="connsiteX1062" fmla="*/ 964865 w 2967861"/>
                <a:gd name="connsiteY1062" fmla="*/ 1407872 h 2340761"/>
                <a:gd name="connsiteX1063" fmla="*/ 957725 w 2967861"/>
                <a:gd name="connsiteY1063" fmla="*/ 1392970 h 2340761"/>
                <a:gd name="connsiteX1064" fmla="*/ 948412 w 2967861"/>
                <a:gd name="connsiteY1064" fmla="*/ 1375896 h 2340761"/>
                <a:gd name="connsiteX1065" fmla="*/ 943134 w 2967861"/>
                <a:gd name="connsiteY1065" fmla="*/ 1358821 h 2340761"/>
                <a:gd name="connsiteX1066" fmla="*/ 939098 w 2967861"/>
                <a:gd name="connsiteY1066" fmla="*/ 1343920 h 2340761"/>
                <a:gd name="connsiteX1067" fmla="*/ 946239 w 2967861"/>
                <a:gd name="connsiteY1067" fmla="*/ 1343920 h 2340761"/>
                <a:gd name="connsiteX1068" fmla="*/ 950274 w 2967861"/>
                <a:gd name="connsiteY1068" fmla="*/ 1343920 h 2340761"/>
                <a:gd name="connsiteX1069" fmla="*/ 952448 w 2967861"/>
                <a:gd name="connsiteY1069" fmla="*/ 1343920 h 2340761"/>
                <a:gd name="connsiteX1070" fmla="*/ 953379 w 2967861"/>
                <a:gd name="connsiteY1070" fmla="*/ 1343920 h 2340761"/>
                <a:gd name="connsiteX1071" fmla="*/ 955552 w 2967861"/>
                <a:gd name="connsiteY1071" fmla="*/ 1343920 h 2340761"/>
                <a:gd name="connsiteX1072" fmla="*/ 967039 w 2967861"/>
                <a:gd name="connsiteY1072" fmla="*/ 1353544 h 2340761"/>
                <a:gd name="connsiteX1073" fmla="*/ 972316 w 2967861"/>
                <a:gd name="connsiteY1073" fmla="*/ 1363167 h 2340761"/>
                <a:gd name="connsiteX1074" fmla="*/ 975421 w 2967861"/>
                <a:gd name="connsiteY1074" fmla="*/ 1373723 h 2340761"/>
                <a:gd name="connsiteX1075" fmla="*/ 984734 w 2967861"/>
                <a:gd name="connsiteY1075" fmla="*/ 1381173 h 2340761"/>
                <a:gd name="connsiteX1076" fmla="*/ 997152 w 2967861"/>
                <a:gd name="connsiteY1076" fmla="*/ 1388624 h 2340761"/>
                <a:gd name="connsiteX1077" fmla="*/ 1008638 w 2967861"/>
                <a:gd name="connsiteY1077" fmla="*/ 1393902 h 2340761"/>
                <a:gd name="connsiteX1078" fmla="*/ 1019193 w 2967861"/>
                <a:gd name="connsiteY1078" fmla="*/ 1401352 h 2340761"/>
                <a:gd name="connsiteX1079" fmla="*/ 1031611 w 2967861"/>
                <a:gd name="connsiteY1079" fmla="*/ 1401352 h 2340761"/>
                <a:gd name="connsiteX1080" fmla="*/ 1040925 w 2967861"/>
                <a:gd name="connsiteY1080" fmla="*/ 1400421 h 2340761"/>
                <a:gd name="connsiteX1081" fmla="*/ 1048065 w 2967861"/>
                <a:gd name="connsiteY1081" fmla="*/ 1398248 h 2340761"/>
                <a:gd name="connsiteX1082" fmla="*/ 1059551 w 2967861"/>
                <a:gd name="connsiteY1082" fmla="*/ 1393902 h 2340761"/>
                <a:gd name="connsiteX1083" fmla="*/ 1066692 w 2967861"/>
                <a:gd name="connsiteY1083" fmla="*/ 1407561 h 2340761"/>
                <a:gd name="connsiteX1084" fmla="*/ 1071969 w 2967861"/>
                <a:gd name="connsiteY1084" fmla="*/ 1418116 h 2340761"/>
                <a:gd name="connsiteX1085" fmla="*/ 1102082 w 2967861"/>
                <a:gd name="connsiteY1085" fmla="*/ 1420290 h 2340761"/>
                <a:gd name="connsiteX1086" fmla="*/ 1133438 w 2967861"/>
                <a:gd name="connsiteY1086" fmla="*/ 1422463 h 2340761"/>
                <a:gd name="connsiteX1087" fmla="*/ 1164793 w 2967861"/>
                <a:gd name="connsiteY1087" fmla="*/ 1422463 h 2340761"/>
                <a:gd name="connsiteX1088" fmla="*/ 1194906 w 2967861"/>
                <a:gd name="connsiteY1088" fmla="*/ 1418116 h 2340761"/>
                <a:gd name="connsiteX1089" fmla="*/ 1206392 w 2967861"/>
                <a:gd name="connsiteY1089" fmla="*/ 1429603 h 2340761"/>
                <a:gd name="connsiteX1090" fmla="*/ 1218810 w 2967861"/>
                <a:gd name="connsiteY1090" fmla="*/ 1437985 h 2340761"/>
                <a:gd name="connsiteX1091" fmla="*/ 1231228 w 2967861"/>
                <a:gd name="connsiteY1091" fmla="*/ 1447609 h 2340761"/>
                <a:gd name="connsiteX1092" fmla="*/ 1238368 w 2967861"/>
                <a:gd name="connsiteY1092" fmla="*/ 1458164 h 2340761"/>
                <a:gd name="connsiteX1093" fmla="*/ 1235264 w 2967861"/>
                <a:gd name="connsiteY1093" fmla="*/ 1471824 h 2340761"/>
                <a:gd name="connsiteX1094" fmla="*/ 1238368 w 2967861"/>
                <a:gd name="connsiteY1094" fmla="*/ 1474928 h 2340761"/>
                <a:gd name="connsiteX1095" fmla="*/ 1242404 w 2967861"/>
                <a:gd name="connsiteY1095" fmla="*/ 1479274 h 2340761"/>
                <a:gd name="connsiteX1096" fmla="*/ 1247681 w 2967861"/>
                <a:gd name="connsiteY1096" fmla="*/ 1482379 h 2340761"/>
                <a:gd name="connsiteX1097" fmla="*/ 1251717 w 2967861"/>
                <a:gd name="connsiteY1097" fmla="*/ 1486725 h 2340761"/>
                <a:gd name="connsiteX1098" fmla="*/ 1262273 w 2967861"/>
                <a:gd name="connsiteY1098" fmla="*/ 1487656 h 2340761"/>
                <a:gd name="connsiteX1099" fmla="*/ 1271586 w 2967861"/>
                <a:gd name="connsiteY1099" fmla="*/ 1487656 h 2340761"/>
                <a:gd name="connsiteX1100" fmla="*/ 1284004 w 2967861"/>
                <a:gd name="connsiteY1100" fmla="*/ 1486725 h 2340761"/>
                <a:gd name="connsiteX1101" fmla="*/ 1288039 w 2967861"/>
                <a:gd name="connsiteY1101" fmla="*/ 1524910 h 2340761"/>
                <a:gd name="connsiteX1102" fmla="*/ 1296422 w 2967861"/>
                <a:gd name="connsiteY1102" fmla="*/ 1556575 h 2340761"/>
                <a:gd name="connsiteX1103" fmla="*/ 1308840 w 2967861"/>
                <a:gd name="connsiteY1103" fmla="*/ 1586068 h 2340761"/>
                <a:gd name="connsiteX1104" fmla="*/ 1327466 w 2967861"/>
                <a:gd name="connsiteY1104" fmla="*/ 1613697 h 2340761"/>
                <a:gd name="connsiteX1105" fmla="*/ 1327466 w 2967861"/>
                <a:gd name="connsiteY1105" fmla="*/ 1615870 h 2340761"/>
                <a:gd name="connsiteX1106" fmla="*/ 1325293 w 2967861"/>
                <a:gd name="connsiteY1106" fmla="*/ 1618044 h 2340761"/>
                <a:gd name="connsiteX1107" fmla="*/ 1323120 w 2967861"/>
                <a:gd name="connsiteY1107" fmla="*/ 1621148 h 2340761"/>
                <a:gd name="connsiteX1108" fmla="*/ 1322188 w 2967861"/>
                <a:gd name="connsiteY1108" fmla="*/ 1625494 h 2340761"/>
                <a:gd name="connsiteX1109" fmla="*/ 1323120 w 2967861"/>
                <a:gd name="connsiteY1109" fmla="*/ 1628599 h 2340761"/>
                <a:gd name="connsiteX1110" fmla="*/ 1329329 w 2967861"/>
                <a:gd name="connsiteY1110" fmla="*/ 1645673 h 2340761"/>
                <a:gd name="connsiteX1111" fmla="*/ 1339884 w 2967861"/>
                <a:gd name="connsiteY1111" fmla="*/ 1665852 h 2340761"/>
                <a:gd name="connsiteX1112" fmla="*/ 1351370 w 2967861"/>
                <a:gd name="connsiteY1112" fmla="*/ 1678581 h 2340761"/>
                <a:gd name="connsiteX1113" fmla="*/ 1352302 w 2967861"/>
                <a:gd name="connsiteY1113" fmla="*/ 1680754 h 2340761"/>
                <a:gd name="connsiteX1114" fmla="*/ 1354475 w 2967861"/>
                <a:gd name="connsiteY1114" fmla="*/ 1680754 h 2340761"/>
                <a:gd name="connsiteX1115" fmla="*/ 1356648 w 2967861"/>
                <a:gd name="connsiteY1115" fmla="*/ 1682927 h 2340761"/>
                <a:gd name="connsiteX1116" fmla="*/ 1358821 w 2967861"/>
                <a:gd name="connsiteY1116" fmla="*/ 1682927 h 2340761"/>
                <a:gd name="connsiteX1117" fmla="*/ 1378690 w 2967861"/>
                <a:gd name="connsiteY1117" fmla="*/ 1658712 h 2340761"/>
                <a:gd name="connsiteX1118" fmla="*/ 1391108 w 2967861"/>
                <a:gd name="connsiteY1118" fmla="*/ 1633255 h 2340761"/>
                <a:gd name="connsiteX1119" fmla="*/ 1400421 w 2967861"/>
                <a:gd name="connsiteY1119" fmla="*/ 1601590 h 2340761"/>
                <a:gd name="connsiteX1120" fmla="*/ 1403525 w 2967861"/>
                <a:gd name="connsiteY1120" fmla="*/ 1564647 h 2340761"/>
                <a:gd name="connsiteX1121" fmla="*/ 1415943 w 2967861"/>
                <a:gd name="connsiteY1121" fmla="*/ 1557196 h 2340761"/>
                <a:gd name="connsiteX1122" fmla="*/ 1425257 w 2967861"/>
                <a:gd name="connsiteY1122" fmla="*/ 1547572 h 2340761"/>
                <a:gd name="connsiteX1123" fmla="*/ 1434570 w 2967861"/>
                <a:gd name="connsiteY1123" fmla="*/ 1540122 h 2340761"/>
                <a:gd name="connsiteX1124" fmla="*/ 1451334 w 2967861"/>
                <a:gd name="connsiteY1124" fmla="*/ 1540122 h 2340761"/>
                <a:gd name="connsiteX1125" fmla="*/ 1463752 w 2967861"/>
                <a:gd name="connsiteY1125" fmla="*/ 1507214 h 2340761"/>
                <a:gd name="connsiteX1126" fmla="*/ 1470892 w 2967861"/>
                <a:gd name="connsiteY1126" fmla="*/ 1501937 h 2340761"/>
                <a:gd name="connsiteX1127" fmla="*/ 1478032 w 2967861"/>
                <a:gd name="connsiteY1127" fmla="*/ 1499764 h 2340761"/>
                <a:gd name="connsiteX1128" fmla="*/ 1485172 w 2967861"/>
                <a:gd name="connsiteY1128" fmla="*/ 1499764 h 2340761"/>
                <a:gd name="connsiteX1129" fmla="*/ 1488277 w 2967861"/>
                <a:gd name="connsiteY1129" fmla="*/ 1497591 h 2340761"/>
                <a:gd name="connsiteX1130" fmla="*/ 1493555 w 2967861"/>
                <a:gd name="connsiteY1130" fmla="*/ 1490140 h 2340761"/>
                <a:gd name="connsiteX1131" fmla="*/ 1497590 w 2967861"/>
                <a:gd name="connsiteY1131" fmla="*/ 1475239 h 2340761"/>
                <a:gd name="connsiteX1132" fmla="*/ 1512181 w 2967861"/>
                <a:gd name="connsiteY1132" fmla="*/ 1475239 h 2340761"/>
                <a:gd name="connsiteX1133" fmla="*/ 1526772 w 2967861"/>
                <a:gd name="connsiteY1133" fmla="*/ 1477412 h 2340761"/>
                <a:gd name="connsiteX1134" fmla="*/ 1543536 w 2967861"/>
                <a:gd name="connsiteY1134" fmla="*/ 1475239 h 2340761"/>
                <a:gd name="connsiteX1135" fmla="*/ 1544468 w 2967861"/>
                <a:gd name="connsiteY1135" fmla="*/ 1473065 h 2340761"/>
                <a:gd name="connsiteX1136" fmla="*/ 1546641 w 2967861"/>
                <a:gd name="connsiteY1136" fmla="*/ 1472134 h 2340761"/>
                <a:gd name="connsiteX1137" fmla="*/ 1548814 w 2967861"/>
                <a:gd name="connsiteY1137" fmla="*/ 1467788 h 2340761"/>
                <a:gd name="connsiteX1138" fmla="*/ 1550987 w 2967861"/>
                <a:gd name="connsiteY1138" fmla="*/ 1465615 h 2340761"/>
                <a:gd name="connsiteX1139" fmla="*/ 1554092 w 2967861"/>
                <a:gd name="connsiteY1139" fmla="*/ 1462510 h 2340761"/>
                <a:gd name="connsiteX1140" fmla="*/ 1565578 w 2967861"/>
                <a:gd name="connsiteY1140" fmla="*/ 1480516 h 2340761"/>
                <a:gd name="connsiteX1141" fmla="*/ 1573960 w 2967861"/>
                <a:gd name="connsiteY1141" fmla="*/ 1495418 h 2340761"/>
                <a:gd name="connsiteX1142" fmla="*/ 1585447 w 2967861"/>
                <a:gd name="connsiteY1142" fmla="*/ 1509077 h 2340761"/>
                <a:gd name="connsiteX1143" fmla="*/ 1592587 w 2967861"/>
                <a:gd name="connsiteY1143" fmla="*/ 1523979 h 2340761"/>
                <a:gd name="connsiteX1144" fmla="*/ 1597864 w 2967861"/>
                <a:gd name="connsiteY1144" fmla="*/ 1541984 h 2340761"/>
                <a:gd name="connsiteX1145" fmla="*/ 1597864 w 2967861"/>
                <a:gd name="connsiteY1145" fmla="*/ 1564337 h 2340761"/>
                <a:gd name="connsiteX1146" fmla="*/ 1600037 w 2967861"/>
                <a:gd name="connsiteY1146" fmla="*/ 1566509 h 2340761"/>
                <a:gd name="connsiteX1147" fmla="*/ 1600969 w 2967861"/>
                <a:gd name="connsiteY1147" fmla="*/ 1566509 h 2340761"/>
                <a:gd name="connsiteX1148" fmla="*/ 1600969 w 2967861"/>
                <a:gd name="connsiteY1148" fmla="*/ 1567441 h 2340761"/>
                <a:gd name="connsiteX1149" fmla="*/ 1603142 w 2967861"/>
                <a:gd name="connsiteY1149" fmla="*/ 1567441 h 2340761"/>
                <a:gd name="connsiteX1150" fmla="*/ 1610282 w 2967861"/>
                <a:gd name="connsiteY1150" fmla="*/ 1567441 h 2340761"/>
                <a:gd name="connsiteX1151" fmla="*/ 1617422 w 2967861"/>
                <a:gd name="connsiteY1151" fmla="*/ 1566509 h 2340761"/>
                <a:gd name="connsiteX1152" fmla="*/ 1621458 w 2967861"/>
                <a:gd name="connsiteY1152" fmla="*/ 1564337 h 2340761"/>
                <a:gd name="connsiteX1153" fmla="*/ 1626736 w 2967861"/>
                <a:gd name="connsiteY1153" fmla="*/ 1559990 h 2340761"/>
                <a:gd name="connsiteX1154" fmla="*/ 1629840 w 2967861"/>
                <a:gd name="connsiteY1154" fmla="*/ 1556886 h 2340761"/>
                <a:gd name="connsiteX1155" fmla="*/ 1641327 w 2967861"/>
                <a:gd name="connsiteY1155" fmla="*/ 1569614 h 2340761"/>
                <a:gd name="connsiteX1156" fmla="*/ 1648467 w 2967861"/>
                <a:gd name="connsiteY1156" fmla="*/ 1586688 h 2340761"/>
                <a:gd name="connsiteX1157" fmla="*/ 1650640 w 2967861"/>
                <a:gd name="connsiteY1157" fmla="*/ 1606867 h 2340761"/>
                <a:gd name="connsiteX1158" fmla="*/ 1650640 w 2967861"/>
                <a:gd name="connsiteY1158" fmla="*/ 1629220 h 2340761"/>
                <a:gd name="connsiteX1159" fmla="*/ 1650640 w 2967861"/>
                <a:gd name="connsiteY1159" fmla="*/ 1649399 h 2340761"/>
                <a:gd name="connsiteX1160" fmla="*/ 1650640 w 2967861"/>
                <a:gd name="connsiteY1160" fmla="*/ 1668336 h 2340761"/>
                <a:gd name="connsiteX1161" fmla="*/ 1653745 w 2967861"/>
                <a:gd name="connsiteY1161" fmla="*/ 1683237 h 2340761"/>
                <a:gd name="connsiteX1162" fmla="*/ 1653745 w 2967861"/>
                <a:gd name="connsiteY1162" fmla="*/ 1686342 h 2340761"/>
                <a:gd name="connsiteX1163" fmla="*/ 1663058 w 2967861"/>
                <a:gd name="connsiteY1163" fmla="*/ 1683237 h 2340761"/>
                <a:gd name="connsiteX1164" fmla="*/ 1663058 w 2967861"/>
                <a:gd name="connsiteY1164" fmla="*/ 1686342 h 2340761"/>
                <a:gd name="connsiteX1165" fmla="*/ 1672371 w 2967861"/>
                <a:gd name="connsiteY1165" fmla="*/ 1699070 h 2340761"/>
                <a:gd name="connsiteX1166" fmla="*/ 1677649 w 2967861"/>
                <a:gd name="connsiteY1166" fmla="*/ 1713971 h 2340761"/>
                <a:gd name="connsiteX1167" fmla="*/ 1682927 w 2967861"/>
                <a:gd name="connsiteY1167" fmla="*/ 1728873 h 2340761"/>
                <a:gd name="connsiteX1168" fmla="*/ 1686962 w 2967861"/>
                <a:gd name="connsiteY1168" fmla="*/ 1745947 h 2340761"/>
                <a:gd name="connsiteX1169" fmla="*/ 1693171 w 2967861"/>
                <a:gd name="connsiteY1169" fmla="*/ 1760849 h 2340761"/>
                <a:gd name="connsiteX1170" fmla="*/ 1702485 w 2967861"/>
                <a:gd name="connsiteY1170" fmla="*/ 1768299 h 2340761"/>
                <a:gd name="connsiteX1171" fmla="*/ 1704658 w 2967861"/>
                <a:gd name="connsiteY1171" fmla="*/ 1770472 h 2340761"/>
                <a:gd name="connsiteX1172" fmla="*/ 1715213 w 2967861"/>
                <a:gd name="connsiteY1172" fmla="*/ 1775750 h 2340761"/>
                <a:gd name="connsiteX1173" fmla="*/ 1726699 w 2967861"/>
                <a:gd name="connsiteY1173" fmla="*/ 1785374 h 2340761"/>
                <a:gd name="connsiteX1174" fmla="*/ 1737255 w 2967861"/>
                <a:gd name="connsiteY1174" fmla="*/ 1785374 h 2340761"/>
                <a:gd name="connsiteX1175" fmla="*/ 1736323 w 2967861"/>
                <a:gd name="connsiteY1175" fmla="*/ 1758986 h 2340761"/>
                <a:gd name="connsiteX1176" fmla="*/ 1729183 w 2967861"/>
                <a:gd name="connsiteY1176" fmla="*/ 1733529 h 2340761"/>
                <a:gd name="connsiteX1177" fmla="*/ 1717696 w 2967861"/>
                <a:gd name="connsiteY1177" fmla="*/ 1711177 h 2340761"/>
                <a:gd name="connsiteX1178" fmla="*/ 1703106 w 2967861"/>
                <a:gd name="connsiteY1178" fmla="*/ 1696276 h 2340761"/>
                <a:gd name="connsiteX1179" fmla="*/ 1700001 w 2967861"/>
                <a:gd name="connsiteY1179" fmla="*/ 1694103 h 2340761"/>
                <a:gd name="connsiteX1180" fmla="*/ 1695965 w 2967861"/>
                <a:gd name="connsiteY1180" fmla="*/ 1694103 h 2340761"/>
                <a:gd name="connsiteX1181" fmla="*/ 1692861 w 2967861"/>
                <a:gd name="connsiteY1181" fmla="*/ 1694103 h 2340761"/>
                <a:gd name="connsiteX1182" fmla="*/ 1688825 w 2967861"/>
                <a:gd name="connsiteY1182" fmla="*/ 1694103 h 2340761"/>
                <a:gd name="connsiteX1183" fmla="*/ 1687894 w 2967861"/>
                <a:gd name="connsiteY1183" fmla="*/ 1691930 h 2340761"/>
                <a:gd name="connsiteX1184" fmla="*/ 1681685 w 2967861"/>
                <a:gd name="connsiteY1184" fmla="*/ 1681374 h 2340761"/>
                <a:gd name="connsiteX1185" fmla="*/ 1680753 w 2967861"/>
                <a:gd name="connsiteY1185" fmla="*/ 1671751 h 2340761"/>
                <a:gd name="connsiteX1186" fmla="*/ 1676718 w 2967861"/>
                <a:gd name="connsiteY1186" fmla="*/ 1664300 h 2340761"/>
                <a:gd name="connsiteX1187" fmla="*/ 1667404 w 2967861"/>
                <a:gd name="connsiteY1187" fmla="*/ 1659022 h 2340761"/>
                <a:gd name="connsiteX1188" fmla="*/ 1676718 w 2967861"/>
                <a:gd name="connsiteY1188" fmla="*/ 1634808 h 2340761"/>
                <a:gd name="connsiteX1189" fmla="*/ 1683858 w 2967861"/>
                <a:gd name="connsiteY1189" fmla="*/ 1605315 h 2340761"/>
                <a:gd name="connsiteX1190" fmla="*/ 1700622 w 2967861"/>
                <a:gd name="connsiteY1190" fmla="*/ 1618975 h 2340761"/>
                <a:gd name="connsiteX1191" fmla="*/ 1716144 w 2967861"/>
                <a:gd name="connsiteY1191" fmla="*/ 1631703 h 2340761"/>
                <a:gd name="connsiteX1192" fmla="*/ 1730735 w 2967861"/>
                <a:gd name="connsiteY1192" fmla="*/ 1644431 h 2340761"/>
                <a:gd name="connsiteX1193" fmla="*/ 1742222 w 2967861"/>
                <a:gd name="connsiteY1193" fmla="*/ 1659333 h 2340761"/>
                <a:gd name="connsiteX1194" fmla="*/ 1747499 w 2967861"/>
                <a:gd name="connsiteY1194" fmla="*/ 1679512 h 2340761"/>
                <a:gd name="connsiteX1195" fmla="*/ 1754640 w 2967861"/>
                <a:gd name="connsiteY1195" fmla="*/ 1679512 h 2340761"/>
                <a:gd name="connsiteX1196" fmla="*/ 1815176 w 2967861"/>
                <a:gd name="connsiteY1196" fmla="*/ 1629841 h 2340761"/>
                <a:gd name="connsiteX1197" fmla="*/ 1813003 w 2967861"/>
                <a:gd name="connsiteY1197" fmla="*/ 1600348 h 2340761"/>
                <a:gd name="connsiteX1198" fmla="*/ 1807726 w 2967861"/>
                <a:gd name="connsiteY1198" fmla="*/ 1576133 h 2340761"/>
                <a:gd name="connsiteX1199" fmla="*/ 1796239 w 2967861"/>
                <a:gd name="connsiteY1199" fmla="*/ 1558128 h 2340761"/>
                <a:gd name="connsiteX1200" fmla="*/ 1783822 w 2967861"/>
                <a:gd name="connsiteY1200" fmla="*/ 1541053 h 2340761"/>
                <a:gd name="connsiteX1201" fmla="*/ 1767057 w 2967861"/>
                <a:gd name="connsiteY1201" fmla="*/ 1525220 h 2340761"/>
                <a:gd name="connsiteX1202" fmla="*/ 1769230 w 2967861"/>
                <a:gd name="connsiteY1202" fmla="*/ 1510319 h 2340761"/>
                <a:gd name="connsiteX1203" fmla="*/ 1774508 w 2967861"/>
                <a:gd name="connsiteY1203" fmla="*/ 1500695 h 2340761"/>
                <a:gd name="connsiteX1204" fmla="*/ 1780717 w 2967861"/>
                <a:gd name="connsiteY1204" fmla="*/ 1495418 h 2340761"/>
                <a:gd name="connsiteX1205" fmla="*/ 1787857 w 2967861"/>
                <a:gd name="connsiteY1205" fmla="*/ 1489209 h 2340761"/>
                <a:gd name="connsiteX1206" fmla="*/ 1794066 w 2967861"/>
                <a:gd name="connsiteY1206" fmla="*/ 1480827 h 2340761"/>
                <a:gd name="connsiteX1207" fmla="*/ 1800275 w 2967861"/>
                <a:gd name="connsiteY1207" fmla="*/ 1480827 h 2340761"/>
                <a:gd name="connsiteX1208" fmla="*/ 1805553 w 2967861"/>
                <a:gd name="connsiteY1208" fmla="*/ 1481758 h 2340761"/>
                <a:gd name="connsiteX1209" fmla="*/ 1807726 w 2967861"/>
                <a:gd name="connsiteY1209" fmla="*/ 1481758 h 2340761"/>
                <a:gd name="connsiteX1210" fmla="*/ 1810830 w 2967861"/>
                <a:gd name="connsiteY1210" fmla="*/ 1483931 h 2340761"/>
                <a:gd name="connsiteX1211" fmla="*/ 1813003 w 2967861"/>
                <a:gd name="connsiteY1211" fmla="*/ 1488277 h 2340761"/>
                <a:gd name="connsiteX1212" fmla="*/ 1816108 w 2967861"/>
                <a:gd name="connsiteY1212" fmla="*/ 1493555 h 2340761"/>
                <a:gd name="connsiteX1213" fmla="*/ 1818281 w 2967861"/>
                <a:gd name="connsiteY1213" fmla="*/ 1496659 h 2340761"/>
                <a:gd name="connsiteX1214" fmla="*/ 1816108 w 2967861"/>
                <a:gd name="connsiteY1214" fmla="*/ 1501006 h 2340761"/>
                <a:gd name="connsiteX1215" fmla="*/ 1815176 w 2967861"/>
                <a:gd name="connsiteY1215" fmla="*/ 1504110 h 2340761"/>
                <a:gd name="connsiteX1216" fmla="*/ 1811141 w 2967861"/>
                <a:gd name="connsiteY1216" fmla="*/ 1506283 h 2340761"/>
                <a:gd name="connsiteX1217" fmla="*/ 1808036 w 2967861"/>
                <a:gd name="connsiteY1217" fmla="*/ 1506283 h 2340761"/>
                <a:gd name="connsiteX1218" fmla="*/ 1804000 w 2967861"/>
                <a:gd name="connsiteY1218" fmla="*/ 1508456 h 2340761"/>
                <a:gd name="connsiteX1219" fmla="*/ 1804000 w 2967861"/>
                <a:gd name="connsiteY1219" fmla="*/ 1518080 h 2340761"/>
                <a:gd name="connsiteX1220" fmla="*/ 1804000 w 2967861"/>
                <a:gd name="connsiteY1220" fmla="*/ 1523358 h 2340761"/>
                <a:gd name="connsiteX1221" fmla="*/ 1806173 w 2967861"/>
                <a:gd name="connsiteY1221" fmla="*/ 1528635 h 2340761"/>
                <a:gd name="connsiteX1222" fmla="*/ 1808346 w 2967861"/>
                <a:gd name="connsiteY1222" fmla="*/ 1533913 h 2340761"/>
                <a:gd name="connsiteX1223" fmla="*/ 1811451 w 2967861"/>
                <a:gd name="connsiteY1223" fmla="*/ 1532981 h 2340761"/>
                <a:gd name="connsiteX1224" fmla="*/ 1813624 w 2967861"/>
                <a:gd name="connsiteY1224" fmla="*/ 1532981 h 2340761"/>
                <a:gd name="connsiteX1225" fmla="*/ 1815797 w 2967861"/>
                <a:gd name="connsiteY1225" fmla="*/ 1532981 h 2340761"/>
                <a:gd name="connsiteX1226" fmla="*/ 1816729 w 2967861"/>
                <a:gd name="connsiteY1226" fmla="*/ 1530808 h 2340761"/>
                <a:gd name="connsiteX1227" fmla="*/ 1818902 w 2967861"/>
                <a:gd name="connsiteY1227" fmla="*/ 1530808 h 2340761"/>
                <a:gd name="connsiteX1228" fmla="*/ 1826042 w 2967861"/>
                <a:gd name="connsiteY1228" fmla="*/ 1526462 h 2340761"/>
                <a:gd name="connsiteX1229" fmla="*/ 1830078 w 2967861"/>
                <a:gd name="connsiteY1229" fmla="*/ 1523358 h 2340761"/>
                <a:gd name="connsiteX1230" fmla="*/ 1831009 w 2967861"/>
                <a:gd name="connsiteY1230" fmla="*/ 1521184 h 2340761"/>
                <a:gd name="connsiteX1231" fmla="*/ 1835045 w 2967861"/>
                <a:gd name="connsiteY1231" fmla="*/ 1518080 h 2340761"/>
                <a:gd name="connsiteX1232" fmla="*/ 1838150 w 2967861"/>
                <a:gd name="connsiteY1232" fmla="*/ 1513734 h 2340761"/>
                <a:gd name="connsiteX1233" fmla="*/ 1837218 w 2967861"/>
                <a:gd name="connsiteY1233" fmla="*/ 1508456 h 2340761"/>
                <a:gd name="connsiteX1234" fmla="*/ 1837218 w 2967861"/>
                <a:gd name="connsiteY1234" fmla="*/ 1503179 h 2340761"/>
                <a:gd name="connsiteX1235" fmla="*/ 1835045 w 2967861"/>
                <a:gd name="connsiteY1235" fmla="*/ 1501006 h 2340761"/>
                <a:gd name="connsiteX1236" fmla="*/ 1835045 w 2967861"/>
                <a:gd name="connsiteY1236" fmla="*/ 1498832 h 2340761"/>
                <a:gd name="connsiteX1237" fmla="*/ 1835045 w 2967861"/>
                <a:gd name="connsiteY1237" fmla="*/ 1495728 h 2340761"/>
                <a:gd name="connsiteX1238" fmla="*/ 1835045 w 2967861"/>
                <a:gd name="connsiteY1238" fmla="*/ 1491382 h 2340761"/>
                <a:gd name="connsiteX1239" fmla="*/ 1835045 w 2967861"/>
                <a:gd name="connsiteY1239" fmla="*/ 1483931 h 2340761"/>
                <a:gd name="connsiteX1240" fmla="*/ 1862054 w 2967861"/>
                <a:gd name="connsiteY1240" fmla="*/ 1478653 h 2340761"/>
                <a:gd name="connsiteX1241" fmla="*/ 1891236 w 2967861"/>
                <a:gd name="connsiteY1241" fmla="*/ 1469030 h 2340761"/>
                <a:gd name="connsiteX1242" fmla="*/ 1916382 w 2967861"/>
                <a:gd name="connsiteY1242" fmla="*/ 1458474 h 2340761"/>
                <a:gd name="connsiteX1243" fmla="*/ 1940286 w 2967861"/>
                <a:gd name="connsiteY1243" fmla="*/ 1443573 h 2340761"/>
                <a:gd name="connsiteX1244" fmla="*/ 1958913 w 2967861"/>
                <a:gd name="connsiteY1244" fmla="*/ 1423394 h 2340761"/>
                <a:gd name="connsiteX1245" fmla="*/ 1967295 w 2967861"/>
                <a:gd name="connsiteY1245" fmla="*/ 1408493 h 2340761"/>
                <a:gd name="connsiteX1246" fmla="*/ 1974435 w 2967861"/>
                <a:gd name="connsiteY1246" fmla="*/ 1394833 h 2340761"/>
                <a:gd name="connsiteX1247" fmla="*/ 1981575 w 2967861"/>
                <a:gd name="connsiteY1247" fmla="*/ 1379932 h 2340761"/>
                <a:gd name="connsiteX1248" fmla="*/ 1993993 w 2967861"/>
                <a:gd name="connsiteY1248" fmla="*/ 1371550 h 2340761"/>
                <a:gd name="connsiteX1249" fmla="*/ 1993993 w 2967861"/>
                <a:gd name="connsiteY1249" fmla="*/ 1351992 h 2340761"/>
                <a:gd name="connsiteX1250" fmla="*/ 1993062 w 2967861"/>
                <a:gd name="connsiteY1250" fmla="*/ 1329639 h 2340761"/>
                <a:gd name="connsiteX1251" fmla="*/ 1989026 w 2967861"/>
                <a:gd name="connsiteY1251" fmla="*/ 1309460 h 2340761"/>
                <a:gd name="connsiteX1252" fmla="*/ 1981886 w 2967861"/>
                <a:gd name="connsiteY1252" fmla="*/ 1289281 h 2340761"/>
                <a:gd name="connsiteX1253" fmla="*/ 1973504 w 2967861"/>
                <a:gd name="connsiteY1253" fmla="*/ 1274380 h 2340761"/>
                <a:gd name="connsiteX1254" fmla="*/ 1958913 w 2967861"/>
                <a:gd name="connsiteY1254" fmla="*/ 1264756 h 2340761"/>
                <a:gd name="connsiteX1255" fmla="*/ 1964190 w 2967861"/>
                <a:gd name="connsiteY1255" fmla="*/ 1252028 h 2340761"/>
                <a:gd name="connsiteX1256" fmla="*/ 1969468 w 2967861"/>
                <a:gd name="connsiteY1256" fmla="*/ 1244577 h 2340761"/>
                <a:gd name="connsiteX1257" fmla="*/ 1976608 w 2967861"/>
                <a:gd name="connsiteY1257" fmla="*/ 1237127 h 2340761"/>
                <a:gd name="connsiteX1258" fmla="*/ 1983748 w 2967861"/>
                <a:gd name="connsiteY1258" fmla="*/ 1227503 h 2340761"/>
                <a:gd name="connsiteX1259" fmla="*/ 2003617 w 2967861"/>
                <a:gd name="connsiteY1259" fmla="*/ 1227503 h 2340761"/>
                <a:gd name="connsiteX1260" fmla="*/ 2003617 w 2967861"/>
                <a:gd name="connsiteY1260" fmla="*/ 1214774 h 2340761"/>
                <a:gd name="connsiteX1261" fmla="*/ 1998339 w 2967861"/>
                <a:gd name="connsiteY1261" fmla="*/ 1214774 h 2340761"/>
                <a:gd name="connsiteX1262" fmla="*/ 1987784 w 2967861"/>
                <a:gd name="connsiteY1262" fmla="*/ 1209497 h 2340761"/>
                <a:gd name="connsiteX1263" fmla="*/ 1978471 w 2967861"/>
                <a:gd name="connsiteY1263" fmla="*/ 1209497 h 2340761"/>
                <a:gd name="connsiteX1264" fmla="*/ 1969157 w 2967861"/>
                <a:gd name="connsiteY1264" fmla="*/ 1212601 h 2340761"/>
                <a:gd name="connsiteX1265" fmla="*/ 1958602 w 2967861"/>
                <a:gd name="connsiteY1265" fmla="*/ 1218810 h 2340761"/>
                <a:gd name="connsiteX1266" fmla="*/ 1954567 w 2967861"/>
                <a:gd name="connsiteY1266" fmla="*/ 1212601 h 2340761"/>
                <a:gd name="connsiteX1267" fmla="*/ 1951462 w 2967861"/>
                <a:gd name="connsiteY1267" fmla="*/ 1209497 h 2340761"/>
                <a:gd name="connsiteX1268" fmla="*/ 1947426 w 2967861"/>
                <a:gd name="connsiteY1268" fmla="*/ 1205151 h 2340761"/>
                <a:gd name="connsiteX1269" fmla="*/ 1942149 w 2967861"/>
                <a:gd name="connsiteY1269" fmla="*/ 1202046 h 2340761"/>
                <a:gd name="connsiteX1270" fmla="*/ 1935008 w 2967861"/>
                <a:gd name="connsiteY1270" fmla="*/ 1197700 h 2340761"/>
                <a:gd name="connsiteX1271" fmla="*/ 1942149 w 2967861"/>
                <a:gd name="connsiteY1271" fmla="*/ 1184972 h 2340761"/>
                <a:gd name="connsiteX1272" fmla="*/ 1954567 w 2967861"/>
                <a:gd name="connsiteY1272" fmla="*/ 1174416 h 2340761"/>
                <a:gd name="connsiteX1273" fmla="*/ 1966985 w 2967861"/>
                <a:gd name="connsiteY1273" fmla="*/ 1164793 h 2340761"/>
                <a:gd name="connsiteX1274" fmla="*/ 1978471 w 2967861"/>
                <a:gd name="connsiteY1274" fmla="*/ 1153306 h 2340761"/>
                <a:gd name="connsiteX1275" fmla="*/ 1983748 w 2967861"/>
                <a:gd name="connsiteY1275" fmla="*/ 1155479 h 2340761"/>
                <a:gd name="connsiteX1276" fmla="*/ 1987784 w 2967861"/>
                <a:gd name="connsiteY1276" fmla="*/ 1155479 h 2340761"/>
                <a:gd name="connsiteX1277" fmla="*/ 1990889 w 2967861"/>
                <a:gd name="connsiteY1277" fmla="*/ 1157652 h 2340761"/>
                <a:gd name="connsiteX1278" fmla="*/ 1993993 w 2967861"/>
                <a:gd name="connsiteY1278" fmla="*/ 1157652 h 2340761"/>
                <a:gd name="connsiteX1279" fmla="*/ 1990889 w 2967861"/>
                <a:gd name="connsiteY1279" fmla="*/ 1165103 h 2340761"/>
                <a:gd name="connsiteX1280" fmla="*/ 1988716 w 2967861"/>
                <a:gd name="connsiteY1280" fmla="*/ 1168208 h 2340761"/>
                <a:gd name="connsiteX1281" fmla="*/ 1987784 w 2967861"/>
                <a:gd name="connsiteY1281" fmla="*/ 1174416 h 2340761"/>
                <a:gd name="connsiteX1282" fmla="*/ 1985611 w 2967861"/>
                <a:gd name="connsiteY1282" fmla="*/ 1177521 h 2340761"/>
                <a:gd name="connsiteX1283" fmla="*/ 1983438 w 2967861"/>
                <a:gd name="connsiteY1283" fmla="*/ 1182799 h 2340761"/>
                <a:gd name="connsiteX1284" fmla="*/ 1983438 w 2967861"/>
                <a:gd name="connsiteY1284" fmla="*/ 1187145 h 2340761"/>
                <a:gd name="connsiteX1285" fmla="*/ 1995856 w 2967861"/>
                <a:gd name="connsiteY1285" fmla="*/ 1181867 h 2340761"/>
                <a:gd name="connsiteX1286" fmla="*/ 2010447 w 2967861"/>
                <a:gd name="connsiteY1286" fmla="*/ 1175658 h 2340761"/>
                <a:gd name="connsiteX1287" fmla="*/ 2022865 w 2967861"/>
                <a:gd name="connsiteY1287" fmla="*/ 1172554 h 2340761"/>
                <a:gd name="connsiteX1288" fmla="*/ 2034351 w 2967861"/>
                <a:gd name="connsiteY1288" fmla="*/ 1174727 h 2340761"/>
                <a:gd name="connsiteX1289" fmla="*/ 2043664 w 2967861"/>
                <a:gd name="connsiteY1289" fmla="*/ 1174727 h 2340761"/>
                <a:gd name="connsiteX1290" fmla="*/ 2039629 w 2967861"/>
                <a:gd name="connsiteY1290" fmla="*/ 1182178 h 2340761"/>
                <a:gd name="connsiteX1291" fmla="*/ 2037456 w 2967861"/>
                <a:gd name="connsiteY1291" fmla="*/ 1187455 h 2340761"/>
                <a:gd name="connsiteX1292" fmla="*/ 2034351 w 2967861"/>
                <a:gd name="connsiteY1292" fmla="*/ 1192733 h 2340761"/>
                <a:gd name="connsiteX1293" fmla="*/ 2030315 w 2967861"/>
                <a:gd name="connsiteY1293" fmla="*/ 1198010 h 2340761"/>
                <a:gd name="connsiteX1294" fmla="*/ 2034351 w 2967861"/>
                <a:gd name="connsiteY1294" fmla="*/ 1204219 h 2340761"/>
                <a:gd name="connsiteX1295" fmla="*/ 2037456 w 2967861"/>
                <a:gd name="connsiteY1295" fmla="*/ 1205151 h 2340761"/>
                <a:gd name="connsiteX1296" fmla="*/ 2039629 w 2967861"/>
                <a:gd name="connsiteY1296" fmla="*/ 1207324 h 2340761"/>
                <a:gd name="connsiteX1297" fmla="*/ 2041802 w 2967861"/>
                <a:gd name="connsiteY1297" fmla="*/ 1207324 h 2340761"/>
                <a:gd name="connsiteX1298" fmla="*/ 2044906 w 2967861"/>
                <a:gd name="connsiteY1298" fmla="*/ 1207324 h 2340761"/>
                <a:gd name="connsiteX1299" fmla="*/ 2048942 w 2967861"/>
                <a:gd name="connsiteY1299" fmla="*/ 1207324 h 2340761"/>
                <a:gd name="connsiteX1300" fmla="*/ 2054220 w 2967861"/>
                <a:gd name="connsiteY1300" fmla="*/ 1207324 h 2340761"/>
                <a:gd name="connsiteX1301" fmla="*/ 2054220 w 2967861"/>
                <a:gd name="connsiteY1301" fmla="*/ 1218810 h 2340761"/>
                <a:gd name="connsiteX1302" fmla="*/ 2052046 w 2967861"/>
                <a:gd name="connsiteY1302" fmla="*/ 1233712 h 2340761"/>
                <a:gd name="connsiteX1303" fmla="*/ 2052046 w 2967861"/>
                <a:gd name="connsiteY1303" fmla="*/ 1246440 h 2340761"/>
                <a:gd name="connsiteX1304" fmla="*/ 2054220 w 2967861"/>
                <a:gd name="connsiteY1304" fmla="*/ 1254822 h 2340761"/>
                <a:gd name="connsiteX1305" fmla="*/ 2054220 w 2967861"/>
                <a:gd name="connsiteY1305" fmla="*/ 1264446 h 2340761"/>
                <a:gd name="connsiteX1306" fmla="*/ 2078124 w 2967861"/>
                <a:gd name="connsiteY1306" fmla="*/ 1261341 h 2340761"/>
                <a:gd name="connsiteX1307" fmla="*/ 2092715 w 2967861"/>
                <a:gd name="connsiteY1307" fmla="*/ 1255132 h 2340761"/>
                <a:gd name="connsiteX1308" fmla="*/ 2099855 w 2967861"/>
                <a:gd name="connsiteY1308" fmla="*/ 1247682 h 2340761"/>
                <a:gd name="connsiteX1309" fmla="*/ 2102960 w 2967861"/>
                <a:gd name="connsiteY1309" fmla="*/ 1239300 h 2340761"/>
                <a:gd name="connsiteX1310" fmla="*/ 2100787 w 2967861"/>
                <a:gd name="connsiteY1310" fmla="*/ 1226571 h 2340761"/>
                <a:gd name="connsiteX1311" fmla="*/ 2097682 w 2967861"/>
                <a:gd name="connsiteY1311" fmla="*/ 1215085 h 2340761"/>
                <a:gd name="connsiteX1312" fmla="*/ 2090542 w 2967861"/>
                <a:gd name="connsiteY1312" fmla="*/ 1202357 h 2340761"/>
                <a:gd name="connsiteX1313" fmla="*/ 2085264 w 2967861"/>
                <a:gd name="connsiteY1313" fmla="*/ 1189628 h 2340761"/>
                <a:gd name="connsiteX1314" fmla="*/ 2078124 w 2967861"/>
                <a:gd name="connsiteY1314" fmla="*/ 1178142 h 2340761"/>
                <a:gd name="connsiteX1315" fmla="*/ 2074088 w 2967861"/>
                <a:gd name="connsiteY1315" fmla="*/ 1167587 h 2340761"/>
                <a:gd name="connsiteX1316" fmla="*/ 2078124 w 2967861"/>
                <a:gd name="connsiteY1316" fmla="*/ 1165414 h 2340761"/>
                <a:gd name="connsiteX1317" fmla="*/ 2081228 w 2967861"/>
                <a:gd name="connsiteY1317" fmla="*/ 1165414 h 2340761"/>
                <a:gd name="connsiteX1318" fmla="*/ 2083402 w 2967861"/>
                <a:gd name="connsiteY1318" fmla="*/ 1165414 h 2340761"/>
                <a:gd name="connsiteX1319" fmla="*/ 2085575 w 2967861"/>
                <a:gd name="connsiteY1319" fmla="*/ 1163241 h 2340761"/>
                <a:gd name="connsiteX1320" fmla="*/ 2087748 w 2967861"/>
                <a:gd name="connsiteY1320" fmla="*/ 1163241 h 2340761"/>
                <a:gd name="connsiteX1321" fmla="*/ 2098303 w 2967861"/>
                <a:gd name="connsiteY1321" fmla="*/ 1155790 h 2340761"/>
                <a:gd name="connsiteX1322" fmla="*/ 2105443 w 2967861"/>
                <a:gd name="connsiteY1322" fmla="*/ 1145235 h 2340761"/>
                <a:gd name="connsiteX1323" fmla="*/ 2110721 w 2967861"/>
                <a:gd name="connsiteY1323" fmla="*/ 1133748 h 2340761"/>
                <a:gd name="connsiteX1324" fmla="*/ 2117861 w 2967861"/>
                <a:gd name="connsiteY1324" fmla="*/ 1123193 h 2340761"/>
                <a:gd name="connsiteX1325" fmla="*/ 2127175 w 2967861"/>
                <a:gd name="connsiteY1325" fmla="*/ 1113569 h 2340761"/>
                <a:gd name="connsiteX1326" fmla="*/ 2137730 w 2967861"/>
                <a:gd name="connsiteY1326" fmla="*/ 1111396 h 2340761"/>
                <a:gd name="connsiteX1327" fmla="*/ 2149216 w 2967861"/>
                <a:gd name="connsiteY1327" fmla="*/ 1111396 h 2340761"/>
                <a:gd name="connsiteX1328" fmla="*/ 2161634 w 2967861"/>
                <a:gd name="connsiteY1328" fmla="*/ 1113569 h 2340761"/>
                <a:gd name="connsiteX1329" fmla="*/ 2174052 w 2967861"/>
                <a:gd name="connsiteY1329" fmla="*/ 1110465 h 2340761"/>
                <a:gd name="connsiteX1330" fmla="*/ 2178088 w 2967861"/>
                <a:gd name="connsiteY1330" fmla="*/ 1106118 h 2340761"/>
                <a:gd name="connsiteX1331" fmla="*/ 2185228 w 2967861"/>
                <a:gd name="connsiteY1331" fmla="*/ 1096495 h 2340761"/>
                <a:gd name="connsiteX1332" fmla="*/ 2195783 w 2967861"/>
                <a:gd name="connsiteY1332" fmla="*/ 1083766 h 2340761"/>
                <a:gd name="connsiteX1333" fmla="*/ 2208201 w 2967861"/>
                <a:gd name="connsiteY1333" fmla="*/ 1071038 h 2340761"/>
                <a:gd name="connsiteX1334" fmla="*/ 2219687 w 2967861"/>
                <a:gd name="connsiteY1334" fmla="*/ 1056137 h 2340761"/>
                <a:gd name="connsiteX1335" fmla="*/ 2230242 w 2967861"/>
                <a:gd name="connsiteY1335" fmla="*/ 1043408 h 2340761"/>
                <a:gd name="connsiteX1336" fmla="*/ 2239556 w 2967861"/>
                <a:gd name="connsiteY1336" fmla="*/ 1031922 h 2340761"/>
                <a:gd name="connsiteX1337" fmla="*/ 2243592 w 2967861"/>
                <a:gd name="connsiteY1337" fmla="*/ 1028817 h 2340761"/>
                <a:gd name="connsiteX1338" fmla="*/ 2250732 w 2967861"/>
                <a:gd name="connsiteY1338" fmla="*/ 1011743 h 2340761"/>
                <a:gd name="connsiteX1339" fmla="*/ 2256010 w 2967861"/>
                <a:gd name="connsiteY1339" fmla="*/ 999015 h 2340761"/>
                <a:gd name="connsiteX1340" fmla="*/ 2263150 w 2967861"/>
                <a:gd name="connsiteY1340" fmla="*/ 986286 h 2340761"/>
                <a:gd name="connsiteX1341" fmla="*/ 2273705 w 2967861"/>
                <a:gd name="connsiteY1341" fmla="*/ 974800 h 2340761"/>
                <a:gd name="connsiteX1342" fmla="*/ 2270600 w 2967861"/>
                <a:gd name="connsiteY1342" fmla="*/ 962072 h 2340761"/>
                <a:gd name="connsiteX1343" fmla="*/ 2266565 w 2967861"/>
                <a:gd name="connsiteY1343" fmla="*/ 952448 h 2340761"/>
                <a:gd name="connsiteX1344" fmla="*/ 2263460 w 2967861"/>
                <a:gd name="connsiteY1344" fmla="*/ 942824 h 2340761"/>
                <a:gd name="connsiteX1345" fmla="*/ 2263460 w 2967861"/>
                <a:gd name="connsiteY1345" fmla="*/ 932269 h 2340761"/>
                <a:gd name="connsiteX1346" fmla="*/ 2265633 w 2967861"/>
                <a:gd name="connsiteY1346" fmla="*/ 922645 h 2340761"/>
                <a:gd name="connsiteX1347" fmla="*/ 2270911 w 2967861"/>
                <a:gd name="connsiteY1347" fmla="*/ 917367 h 2340761"/>
                <a:gd name="connsiteX1348" fmla="*/ 2273084 w 2967861"/>
                <a:gd name="connsiteY1348" fmla="*/ 912090 h 2340761"/>
                <a:gd name="connsiteX1349" fmla="*/ 2270911 w 2967861"/>
                <a:gd name="connsiteY1349" fmla="*/ 902466 h 2340761"/>
                <a:gd name="connsiteX1350" fmla="*/ 2266875 w 2967861"/>
                <a:gd name="connsiteY1350" fmla="*/ 887565 h 2340761"/>
                <a:gd name="connsiteX1351" fmla="*/ 2263771 w 2967861"/>
                <a:gd name="connsiteY1351" fmla="*/ 877941 h 2340761"/>
                <a:gd name="connsiteX1352" fmla="*/ 2258493 w 2967861"/>
                <a:gd name="connsiteY1352" fmla="*/ 870490 h 2340761"/>
                <a:gd name="connsiteX1353" fmla="*/ 2251353 w 2967861"/>
                <a:gd name="connsiteY1353" fmla="*/ 862108 h 2340761"/>
                <a:gd name="connsiteX1354" fmla="*/ 2242039 w 2967861"/>
                <a:gd name="connsiteY1354" fmla="*/ 862108 h 2340761"/>
                <a:gd name="connsiteX1355" fmla="*/ 2236762 w 2967861"/>
                <a:gd name="connsiteY1355" fmla="*/ 862108 h 2340761"/>
                <a:gd name="connsiteX1356" fmla="*/ 2230553 w 2967861"/>
                <a:gd name="connsiteY1356" fmla="*/ 863039 h 2340761"/>
                <a:gd name="connsiteX1357" fmla="*/ 2227448 w 2967861"/>
                <a:gd name="connsiteY1357" fmla="*/ 865213 h 2340761"/>
                <a:gd name="connsiteX1358" fmla="*/ 2223413 w 2967861"/>
                <a:gd name="connsiteY1358" fmla="*/ 869559 h 2340761"/>
                <a:gd name="connsiteX1359" fmla="*/ 2216272 w 2967861"/>
                <a:gd name="connsiteY1359" fmla="*/ 867386 h 2340761"/>
                <a:gd name="connsiteX1360" fmla="*/ 2213168 w 2967861"/>
                <a:gd name="connsiteY1360" fmla="*/ 865213 h 2340761"/>
                <a:gd name="connsiteX1361" fmla="*/ 2209132 w 2967861"/>
                <a:gd name="connsiteY1361" fmla="*/ 862108 h 2340761"/>
                <a:gd name="connsiteX1362" fmla="*/ 2208201 w 2967861"/>
                <a:gd name="connsiteY1362" fmla="*/ 857762 h 2340761"/>
                <a:gd name="connsiteX1363" fmla="*/ 2206028 w 2967861"/>
                <a:gd name="connsiteY1363" fmla="*/ 854657 h 2340761"/>
                <a:gd name="connsiteX1364" fmla="*/ 2203854 w 2967861"/>
                <a:gd name="connsiteY1364" fmla="*/ 848448 h 2340761"/>
                <a:gd name="connsiteX1365" fmla="*/ 2188332 w 2967861"/>
                <a:gd name="connsiteY1365" fmla="*/ 848448 h 2340761"/>
                <a:gd name="connsiteX1366" fmla="*/ 2188332 w 2967861"/>
                <a:gd name="connsiteY1366" fmla="*/ 837893 h 2340761"/>
                <a:gd name="connsiteX1367" fmla="*/ 2200750 w 2967861"/>
                <a:gd name="connsiteY1367" fmla="*/ 828269 h 2340761"/>
                <a:gd name="connsiteX1368" fmla="*/ 2206028 w 2967861"/>
                <a:gd name="connsiteY1368" fmla="*/ 820819 h 2340761"/>
                <a:gd name="connsiteX1369" fmla="*/ 2211305 w 2967861"/>
                <a:gd name="connsiteY1369" fmla="*/ 812437 h 2340761"/>
                <a:gd name="connsiteX1370" fmla="*/ 2218446 w 2967861"/>
                <a:gd name="connsiteY1370" fmla="*/ 804986 h 2340761"/>
                <a:gd name="connsiteX1371" fmla="*/ 2247627 w 2967861"/>
                <a:gd name="connsiteY1371" fmla="*/ 795362 h 2340761"/>
                <a:gd name="connsiteX1372" fmla="*/ 2256941 w 2967861"/>
                <a:gd name="connsiteY1372" fmla="*/ 785738 h 2340761"/>
                <a:gd name="connsiteX1373" fmla="*/ 2264081 w 2967861"/>
                <a:gd name="connsiteY1373" fmla="*/ 773010 h 2340761"/>
                <a:gd name="connsiteX1374" fmla="*/ 2271221 w 2967861"/>
                <a:gd name="connsiteY1374" fmla="*/ 760282 h 2340761"/>
                <a:gd name="connsiteX1375" fmla="*/ 2278361 w 2967861"/>
                <a:gd name="connsiteY1375" fmla="*/ 746622 h 2340761"/>
                <a:gd name="connsiteX1376" fmla="*/ 2290779 w 2967861"/>
                <a:gd name="connsiteY1376" fmla="*/ 736067 h 2340761"/>
                <a:gd name="connsiteX1377" fmla="*/ 2305370 w 2967861"/>
                <a:gd name="connsiteY1377" fmla="*/ 726443 h 2340761"/>
                <a:gd name="connsiteX1378" fmla="*/ 2317788 w 2967861"/>
                <a:gd name="connsiteY1378" fmla="*/ 713715 h 2340761"/>
                <a:gd name="connsiteX1379" fmla="*/ 2354110 w 2967861"/>
                <a:gd name="connsiteY1379" fmla="*/ 718993 h 2340761"/>
                <a:gd name="connsiteX1380" fmla="*/ 2363424 w 2967861"/>
                <a:gd name="connsiteY1380" fmla="*/ 730479 h 2340761"/>
                <a:gd name="connsiteX1381" fmla="*/ 2375841 w 2967861"/>
                <a:gd name="connsiteY1381" fmla="*/ 732652 h 2340761"/>
                <a:gd name="connsiteX1382" fmla="*/ 2390432 w 2967861"/>
                <a:gd name="connsiteY1382" fmla="*/ 726443 h 2340761"/>
                <a:gd name="connsiteX1383" fmla="*/ 2407196 w 2967861"/>
                <a:gd name="connsiteY1383" fmla="*/ 723339 h 2340761"/>
                <a:gd name="connsiteX1384" fmla="*/ 2407196 w 2967861"/>
                <a:gd name="connsiteY1384" fmla="*/ 743518 h 2340761"/>
                <a:gd name="connsiteX1385" fmla="*/ 2422719 w 2967861"/>
                <a:gd name="connsiteY1385" fmla="*/ 743518 h 2340761"/>
                <a:gd name="connsiteX1386" fmla="*/ 2439483 w 2967861"/>
                <a:gd name="connsiteY1386" fmla="*/ 741345 h 2340761"/>
                <a:gd name="connsiteX1387" fmla="*/ 2451901 w 2967861"/>
                <a:gd name="connsiteY1387" fmla="*/ 739171 h 2340761"/>
                <a:gd name="connsiteX1388" fmla="*/ 2463387 w 2967861"/>
                <a:gd name="connsiteY1388" fmla="*/ 733894 h 2340761"/>
                <a:gd name="connsiteX1389" fmla="*/ 2463387 w 2967861"/>
                <a:gd name="connsiteY1389" fmla="*/ 730789 h 2340761"/>
                <a:gd name="connsiteX1390" fmla="*/ 2461214 w 2967861"/>
                <a:gd name="connsiteY1390" fmla="*/ 726443 h 2340761"/>
                <a:gd name="connsiteX1391" fmla="*/ 2459041 w 2967861"/>
                <a:gd name="connsiteY1391" fmla="*/ 721166 h 2340761"/>
                <a:gd name="connsiteX1392" fmla="*/ 2458110 w 2967861"/>
                <a:gd name="connsiteY1392" fmla="*/ 718061 h 2340761"/>
                <a:gd name="connsiteX1393" fmla="*/ 2458110 w 2967861"/>
                <a:gd name="connsiteY1393" fmla="*/ 713715 h 2340761"/>
                <a:gd name="connsiteX1394" fmla="*/ 2458110 w 2967861"/>
                <a:gd name="connsiteY1394" fmla="*/ 710610 h 2340761"/>
                <a:gd name="connsiteX1395" fmla="*/ 2463387 w 2967861"/>
                <a:gd name="connsiteY1395" fmla="*/ 700987 h 2340761"/>
                <a:gd name="connsiteX1396" fmla="*/ 2473942 w 2967861"/>
                <a:gd name="connsiteY1396" fmla="*/ 688258 h 2340761"/>
                <a:gd name="connsiteX1397" fmla="*/ 2485429 w 2967861"/>
                <a:gd name="connsiteY1397" fmla="*/ 674599 h 2340761"/>
                <a:gd name="connsiteX1398" fmla="*/ 2497847 w 2967861"/>
                <a:gd name="connsiteY1398" fmla="*/ 664044 h 2340761"/>
                <a:gd name="connsiteX1399" fmla="*/ 2507160 w 2967861"/>
                <a:gd name="connsiteY1399" fmla="*/ 658766 h 2340761"/>
                <a:gd name="connsiteX1400" fmla="*/ 2510265 w 2967861"/>
                <a:gd name="connsiteY1400" fmla="*/ 656593 h 2340761"/>
                <a:gd name="connsiteX1401" fmla="*/ 2515542 w 2967861"/>
                <a:gd name="connsiteY1401" fmla="*/ 658766 h 2340761"/>
                <a:gd name="connsiteX1402" fmla="*/ 2519578 w 2967861"/>
                <a:gd name="connsiteY1402" fmla="*/ 659697 h 2340761"/>
                <a:gd name="connsiteX1403" fmla="*/ 2524855 w 2967861"/>
                <a:gd name="connsiteY1403" fmla="*/ 661871 h 2340761"/>
                <a:gd name="connsiteX1404" fmla="*/ 2530133 w 2967861"/>
                <a:gd name="connsiteY1404" fmla="*/ 666217 h 2340761"/>
                <a:gd name="connsiteX1405" fmla="*/ 2530133 w 2967861"/>
                <a:gd name="connsiteY1405" fmla="*/ 669321 h 2340761"/>
                <a:gd name="connsiteX1406" fmla="*/ 2529202 w 2967861"/>
                <a:gd name="connsiteY1406" fmla="*/ 673667 h 2340761"/>
                <a:gd name="connsiteX1407" fmla="*/ 2529202 w 2967861"/>
                <a:gd name="connsiteY1407" fmla="*/ 674599 h 2340761"/>
                <a:gd name="connsiteX1408" fmla="*/ 2529202 w 2967861"/>
                <a:gd name="connsiteY1408" fmla="*/ 676772 h 2340761"/>
                <a:gd name="connsiteX1409" fmla="*/ 2527028 w 2967861"/>
                <a:gd name="connsiteY1409" fmla="*/ 678945 h 2340761"/>
                <a:gd name="connsiteX1410" fmla="*/ 2527028 w 2967861"/>
                <a:gd name="connsiteY1410" fmla="*/ 684223 h 2340761"/>
                <a:gd name="connsiteX1411" fmla="*/ 2529202 w 2967861"/>
                <a:gd name="connsiteY1411" fmla="*/ 688569 h 2340761"/>
                <a:gd name="connsiteX1412" fmla="*/ 2529202 w 2967861"/>
                <a:gd name="connsiteY1412" fmla="*/ 689500 h 2340761"/>
                <a:gd name="connsiteX1413" fmla="*/ 2530133 w 2967861"/>
                <a:gd name="connsiteY1413" fmla="*/ 695709 h 2340761"/>
                <a:gd name="connsiteX1414" fmla="*/ 2546897 w 2967861"/>
                <a:gd name="connsiteY1414" fmla="*/ 688258 h 2340761"/>
                <a:gd name="connsiteX1415" fmla="*/ 2559315 w 2967861"/>
                <a:gd name="connsiteY1415" fmla="*/ 678635 h 2340761"/>
                <a:gd name="connsiteX1416" fmla="*/ 2568628 w 2967861"/>
                <a:gd name="connsiteY1416" fmla="*/ 665906 h 2340761"/>
                <a:gd name="connsiteX1417" fmla="*/ 2577942 w 2967861"/>
                <a:gd name="connsiteY1417" fmla="*/ 651005 h 2340761"/>
                <a:gd name="connsiteX1418" fmla="*/ 2587255 w 2967861"/>
                <a:gd name="connsiteY1418" fmla="*/ 637345 h 2340761"/>
                <a:gd name="connsiteX1419" fmla="*/ 2588186 w 2967861"/>
                <a:gd name="connsiteY1419" fmla="*/ 636414 h 2340761"/>
                <a:gd name="connsiteX1420" fmla="*/ 2590359 w 2967861"/>
                <a:gd name="connsiteY1420" fmla="*/ 634241 h 2340761"/>
                <a:gd name="connsiteX1421" fmla="*/ 2593464 w 2967861"/>
                <a:gd name="connsiteY1421" fmla="*/ 632068 h 2340761"/>
                <a:gd name="connsiteX1422" fmla="*/ 2595637 w 2967861"/>
                <a:gd name="connsiteY1422" fmla="*/ 634241 h 2340761"/>
                <a:gd name="connsiteX1423" fmla="*/ 2595637 w 2967861"/>
                <a:gd name="connsiteY1423" fmla="*/ 636414 h 2340761"/>
                <a:gd name="connsiteX1424" fmla="*/ 2597810 w 2967861"/>
                <a:gd name="connsiteY1424" fmla="*/ 636414 h 2340761"/>
                <a:gd name="connsiteX1425" fmla="*/ 2597810 w 2967861"/>
                <a:gd name="connsiteY1425" fmla="*/ 637345 h 2340761"/>
                <a:gd name="connsiteX1426" fmla="*/ 2592533 w 2967861"/>
                <a:gd name="connsiteY1426" fmla="*/ 651005 h 2340761"/>
                <a:gd name="connsiteX1427" fmla="*/ 2588497 w 2967861"/>
                <a:gd name="connsiteY1427" fmla="*/ 665906 h 2340761"/>
                <a:gd name="connsiteX1428" fmla="*/ 2583219 w 2967861"/>
                <a:gd name="connsiteY1428" fmla="*/ 678635 h 2340761"/>
                <a:gd name="connsiteX1429" fmla="*/ 2570802 w 2967861"/>
                <a:gd name="connsiteY1429" fmla="*/ 688258 h 2340761"/>
                <a:gd name="connsiteX1430" fmla="*/ 2558384 w 2967861"/>
                <a:gd name="connsiteY1430" fmla="*/ 696640 h 2340761"/>
                <a:gd name="connsiteX1431" fmla="*/ 2546897 w 2967861"/>
                <a:gd name="connsiteY1431" fmla="*/ 706264 h 2340761"/>
                <a:gd name="connsiteX1432" fmla="*/ 2532306 w 2967861"/>
                <a:gd name="connsiteY1432" fmla="*/ 728616 h 2340761"/>
                <a:gd name="connsiteX1433" fmla="*/ 2517715 w 2967861"/>
                <a:gd name="connsiteY1433" fmla="*/ 750968 h 2340761"/>
                <a:gd name="connsiteX1434" fmla="*/ 2510575 w 2967861"/>
                <a:gd name="connsiteY1434" fmla="*/ 758419 h 2340761"/>
                <a:gd name="connsiteX1435" fmla="*/ 2500020 w 2967861"/>
                <a:gd name="connsiteY1435" fmla="*/ 761524 h 2340761"/>
                <a:gd name="connsiteX1436" fmla="*/ 2490706 w 2967861"/>
                <a:gd name="connsiteY1436" fmla="*/ 765870 h 2340761"/>
                <a:gd name="connsiteX1437" fmla="*/ 2483566 w 2967861"/>
                <a:gd name="connsiteY1437" fmla="*/ 771147 h 2340761"/>
                <a:gd name="connsiteX1438" fmla="*/ 2476426 w 2967861"/>
                <a:gd name="connsiteY1438" fmla="*/ 786049 h 2340761"/>
                <a:gd name="connsiteX1439" fmla="*/ 2478599 w 2967861"/>
                <a:gd name="connsiteY1439" fmla="*/ 798777 h 2340761"/>
                <a:gd name="connsiteX1440" fmla="*/ 2483877 w 2967861"/>
                <a:gd name="connsiteY1440" fmla="*/ 808401 h 2340761"/>
                <a:gd name="connsiteX1441" fmla="*/ 2480772 w 2967861"/>
                <a:gd name="connsiteY1441" fmla="*/ 815852 h 2340761"/>
                <a:gd name="connsiteX1442" fmla="*/ 2478599 w 2967861"/>
                <a:gd name="connsiteY1442" fmla="*/ 821129 h 2340761"/>
                <a:gd name="connsiteX1443" fmla="*/ 2473322 w 2967861"/>
                <a:gd name="connsiteY1443" fmla="*/ 825475 h 2340761"/>
                <a:gd name="connsiteX1444" fmla="*/ 2469286 w 2967861"/>
                <a:gd name="connsiteY1444" fmla="*/ 828580 h 2340761"/>
                <a:gd name="connsiteX1445" fmla="*/ 2464008 w 2967861"/>
                <a:gd name="connsiteY1445" fmla="*/ 832926 h 2340761"/>
                <a:gd name="connsiteX1446" fmla="*/ 2461835 w 2967861"/>
                <a:gd name="connsiteY1446" fmla="*/ 865833 h 2340761"/>
                <a:gd name="connsiteX1447" fmla="*/ 2464008 w 2967861"/>
                <a:gd name="connsiteY1447" fmla="*/ 893463 h 2340761"/>
                <a:gd name="connsiteX1448" fmla="*/ 2473322 w 2967861"/>
                <a:gd name="connsiteY1448" fmla="*/ 917678 h 2340761"/>
                <a:gd name="connsiteX1449" fmla="*/ 2487912 w 2967861"/>
                <a:gd name="connsiteY1449" fmla="*/ 937857 h 2340761"/>
                <a:gd name="connsiteX1450" fmla="*/ 2487912 w 2967861"/>
                <a:gd name="connsiteY1450" fmla="*/ 943134 h 2340761"/>
                <a:gd name="connsiteX1451" fmla="*/ 2494121 w 2967861"/>
                <a:gd name="connsiteY1451" fmla="*/ 943134 h 2340761"/>
                <a:gd name="connsiteX1452" fmla="*/ 2498157 w 2967861"/>
                <a:gd name="connsiteY1452" fmla="*/ 922955 h 2340761"/>
                <a:gd name="connsiteX1453" fmla="*/ 2510575 w 2967861"/>
                <a:gd name="connsiteY1453" fmla="*/ 922955 h 2340761"/>
                <a:gd name="connsiteX1454" fmla="*/ 2515852 w 2967861"/>
                <a:gd name="connsiteY1454" fmla="*/ 904950 h 2340761"/>
                <a:gd name="connsiteX1455" fmla="*/ 2522993 w 2967861"/>
                <a:gd name="connsiteY1455" fmla="*/ 890048 h 2340761"/>
                <a:gd name="connsiteX1456" fmla="*/ 2527028 w 2967861"/>
                <a:gd name="connsiteY1456" fmla="*/ 890048 h 2340761"/>
                <a:gd name="connsiteX1457" fmla="*/ 2529202 w 2967861"/>
                <a:gd name="connsiteY1457" fmla="*/ 890048 h 2340761"/>
                <a:gd name="connsiteX1458" fmla="*/ 2530133 w 2967861"/>
                <a:gd name="connsiteY1458" fmla="*/ 890048 h 2340761"/>
                <a:gd name="connsiteX1459" fmla="*/ 2534169 w 2967861"/>
                <a:gd name="connsiteY1459" fmla="*/ 890048 h 2340761"/>
                <a:gd name="connsiteX1460" fmla="*/ 2537273 w 2967861"/>
                <a:gd name="connsiteY1460" fmla="*/ 890048 h 2340761"/>
                <a:gd name="connsiteX1461" fmla="*/ 2539446 w 2967861"/>
                <a:gd name="connsiteY1461" fmla="*/ 875147 h 2340761"/>
                <a:gd name="connsiteX1462" fmla="*/ 2541620 w 2967861"/>
                <a:gd name="connsiteY1462" fmla="*/ 867696 h 2340761"/>
                <a:gd name="connsiteX1463" fmla="*/ 2546897 w 2967861"/>
                <a:gd name="connsiteY1463" fmla="*/ 860245 h 2340761"/>
                <a:gd name="connsiteX1464" fmla="*/ 2554037 w 2967861"/>
                <a:gd name="connsiteY1464" fmla="*/ 848759 h 2340761"/>
                <a:gd name="connsiteX1465" fmla="*/ 2566455 w 2967861"/>
                <a:gd name="connsiteY1465" fmla="*/ 848759 h 2340761"/>
                <a:gd name="connsiteX1466" fmla="*/ 2566455 w 2967861"/>
                <a:gd name="connsiteY1466" fmla="*/ 840377 h 2340761"/>
                <a:gd name="connsiteX1467" fmla="*/ 2566455 w 2967861"/>
                <a:gd name="connsiteY1467" fmla="*/ 832926 h 2340761"/>
                <a:gd name="connsiteX1468" fmla="*/ 2568628 w 2967861"/>
                <a:gd name="connsiteY1468" fmla="*/ 827649 h 2340761"/>
                <a:gd name="connsiteX1469" fmla="*/ 2570802 w 2967861"/>
                <a:gd name="connsiteY1469" fmla="*/ 821440 h 2340761"/>
                <a:gd name="connsiteX1470" fmla="*/ 2572975 w 2967861"/>
                <a:gd name="connsiteY1470" fmla="*/ 820508 h 2340761"/>
                <a:gd name="connsiteX1471" fmla="*/ 2573906 w 2967861"/>
                <a:gd name="connsiteY1471" fmla="*/ 818335 h 2340761"/>
                <a:gd name="connsiteX1472" fmla="*/ 2576079 w 2967861"/>
                <a:gd name="connsiteY1472" fmla="*/ 818335 h 2340761"/>
                <a:gd name="connsiteX1473" fmla="*/ 2578252 w 2967861"/>
                <a:gd name="connsiteY1473" fmla="*/ 818335 h 2340761"/>
                <a:gd name="connsiteX1474" fmla="*/ 2583530 w 2967861"/>
                <a:gd name="connsiteY1474" fmla="*/ 818335 h 2340761"/>
                <a:gd name="connsiteX1475" fmla="*/ 2580425 w 2967861"/>
                <a:gd name="connsiteY1475" fmla="*/ 794120 h 2340761"/>
                <a:gd name="connsiteX1476" fmla="*/ 2580425 w 2967861"/>
                <a:gd name="connsiteY1476" fmla="*/ 766491 h 2340761"/>
                <a:gd name="connsiteX1477" fmla="*/ 2581356 w 2967861"/>
                <a:gd name="connsiteY1477" fmla="*/ 742276 h 2340761"/>
                <a:gd name="connsiteX1478" fmla="*/ 2590670 w 2967861"/>
                <a:gd name="connsiteY1478" fmla="*/ 719924 h 2340761"/>
                <a:gd name="connsiteX1479" fmla="*/ 2595948 w 2967861"/>
                <a:gd name="connsiteY1479" fmla="*/ 718993 h 2340761"/>
                <a:gd name="connsiteX1480" fmla="*/ 2607434 w 2967861"/>
                <a:gd name="connsiteY1480" fmla="*/ 716819 h 2340761"/>
                <a:gd name="connsiteX1481" fmla="*/ 2619852 w 2967861"/>
                <a:gd name="connsiteY1481" fmla="*/ 716819 h 2340761"/>
                <a:gd name="connsiteX1482" fmla="*/ 2629165 w 2967861"/>
                <a:gd name="connsiteY1482" fmla="*/ 716819 h 2340761"/>
                <a:gd name="connsiteX1483" fmla="*/ 2634443 w 2967861"/>
                <a:gd name="connsiteY1483" fmla="*/ 714646 h 2340761"/>
                <a:gd name="connsiteX1484" fmla="*/ 2634443 w 2967861"/>
                <a:gd name="connsiteY1484" fmla="*/ 707196 h 2340761"/>
                <a:gd name="connsiteX1485" fmla="*/ 2639720 w 2967861"/>
                <a:gd name="connsiteY1485" fmla="*/ 704091 h 2340761"/>
                <a:gd name="connsiteX1486" fmla="*/ 2646861 w 2967861"/>
                <a:gd name="connsiteY1486" fmla="*/ 699745 h 2340761"/>
                <a:gd name="connsiteX1487" fmla="*/ 2656174 w 2967861"/>
                <a:gd name="connsiteY1487" fmla="*/ 697572 h 2340761"/>
                <a:gd name="connsiteX1488" fmla="*/ 2663314 w 2967861"/>
                <a:gd name="connsiteY1488" fmla="*/ 696640 h 2340761"/>
                <a:gd name="connsiteX1489" fmla="*/ 2666419 w 2967861"/>
                <a:gd name="connsiteY1489" fmla="*/ 701918 h 2340761"/>
                <a:gd name="connsiteX1490" fmla="*/ 2672628 w 2967861"/>
                <a:gd name="connsiteY1490" fmla="*/ 707196 h 2340761"/>
                <a:gd name="connsiteX1491" fmla="*/ 2677905 w 2967861"/>
                <a:gd name="connsiteY1491" fmla="*/ 711542 h 2340761"/>
                <a:gd name="connsiteX1492" fmla="*/ 2685045 w 2967861"/>
                <a:gd name="connsiteY1492" fmla="*/ 709369 h 2340761"/>
                <a:gd name="connsiteX1493" fmla="*/ 2692186 w 2967861"/>
                <a:gd name="connsiteY1493" fmla="*/ 705022 h 2340761"/>
                <a:gd name="connsiteX1494" fmla="*/ 2702741 w 2967861"/>
                <a:gd name="connsiteY1494" fmla="*/ 701918 h 2340761"/>
                <a:gd name="connsiteX1495" fmla="*/ 2717332 w 2967861"/>
                <a:gd name="connsiteY1495" fmla="*/ 699745 h 2340761"/>
                <a:gd name="connsiteX1496" fmla="*/ 2724472 w 2967861"/>
                <a:gd name="connsiteY1496" fmla="*/ 689190 h 2340761"/>
                <a:gd name="connsiteX1497" fmla="*/ 2728508 w 2967861"/>
                <a:gd name="connsiteY1497" fmla="*/ 677703 h 2340761"/>
                <a:gd name="connsiteX1498" fmla="*/ 2729439 w 2967861"/>
                <a:gd name="connsiteY1498" fmla="*/ 662802 h 2340761"/>
                <a:gd name="connsiteX1499" fmla="*/ 2744030 w 2967861"/>
                <a:gd name="connsiteY1499" fmla="*/ 657524 h 2340761"/>
                <a:gd name="connsiteX1500" fmla="*/ 2757690 w 2967861"/>
                <a:gd name="connsiteY1500" fmla="*/ 652247 h 2340761"/>
                <a:gd name="connsiteX1501" fmla="*/ 2768245 w 2967861"/>
                <a:gd name="connsiteY1501" fmla="*/ 644796 h 2340761"/>
                <a:gd name="connsiteX1502" fmla="*/ 2773522 w 2967861"/>
                <a:gd name="connsiteY1502" fmla="*/ 629895 h 2340761"/>
                <a:gd name="connsiteX1503" fmla="*/ 2782836 w 2967861"/>
                <a:gd name="connsiteY1503" fmla="*/ 632068 h 2340761"/>
                <a:gd name="connsiteX1504" fmla="*/ 2789976 w 2967861"/>
                <a:gd name="connsiteY1504" fmla="*/ 632999 h 2340761"/>
                <a:gd name="connsiteX1505" fmla="*/ 2795254 w 2967861"/>
                <a:gd name="connsiteY1505" fmla="*/ 637345 h 2340761"/>
                <a:gd name="connsiteX1506" fmla="*/ 2802394 w 2967861"/>
                <a:gd name="connsiteY1506" fmla="*/ 642623 h 2340761"/>
                <a:gd name="connsiteX1507" fmla="*/ 2807671 w 2967861"/>
                <a:gd name="connsiteY1507" fmla="*/ 640450 h 2340761"/>
                <a:gd name="connsiteX1508" fmla="*/ 2811707 w 2967861"/>
                <a:gd name="connsiteY1508" fmla="*/ 640450 h 2340761"/>
                <a:gd name="connsiteX1509" fmla="*/ 2813880 w 2967861"/>
                <a:gd name="connsiteY1509" fmla="*/ 638277 h 2340761"/>
                <a:gd name="connsiteX1510" fmla="*/ 2816985 w 2967861"/>
                <a:gd name="connsiteY1510" fmla="*/ 638277 h 2340761"/>
                <a:gd name="connsiteX1511" fmla="*/ 2811707 w 2967861"/>
                <a:gd name="connsiteY1511" fmla="*/ 612820 h 2340761"/>
                <a:gd name="connsiteX1512" fmla="*/ 2800221 w 2967861"/>
                <a:gd name="connsiteY1512" fmla="*/ 590468 h 2340761"/>
                <a:gd name="connsiteX1513" fmla="*/ 2789666 w 2967861"/>
                <a:gd name="connsiteY1513" fmla="*/ 577740 h 2340761"/>
                <a:gd name="connsiteX1514" fmla="*/ 2792770 w 2967861"/>
                <a:gd name="connsiteY1514" fmla="*/ 572462 h 2340761"/>
                <a:gd name="connsiteX1515" fmla="*/ 2794943 w 2967861"/>
                <a:gd name="connsiteY1515" fmla="*/ 570289 h 2340761"/>
                <a:gd name="connsiteX1516" fmla="*/ 2797116 w 2967861"/>
                <a:gd name="connsiteY1516" fmla="*/ 568116 h 2340761"/>
                <a:gd name="connsiteX1517" fmla="*/ 2799290 w 2967861"/>
                <a:gd name="connsiteY1517" fmla="*/ 568116 h 2340761"/>
                <a:gd name="connsiteX1518" fmla="*/ 2800221 w 2967861"/>
                <a:gd name="connsiteY1518" fmla="*/ 568116 h 2340761"/>
                <a:gd name="connsiteX1519" fmla="*/ 2802394 w 2967861"/>
                <a:gd name="connsiteY1519" fmla="*/ 570289 h 2340761"/>
                <a:gd name="connsiteX1520" fmla="*/ 2804567 w 2967861"/>
                <a:gd name="connsiteY1520" fmla="*/ 570289 h 2340761"/>
                <a:gd name="connsiteX1521" fmla="*/ 2806740 w 2967861"/>
                <a:gd name="connsiteY1521" fmla="*/ 570289 h 2340761"/>
                <a:gd name="connsiteX1522" fmla="*/ 2809845 w 2967861"/>
                <a:gd name="connsiteY1522" fmla="*/ 570289 h 2340761"/>
                <a:gd name="connsiteX1523" fmla="*/ 2813880 w 2967861"/>
                <a:gd name="connsiteY1523" fmla="*/ 568116 h 2340761"/>
                <a:gd name="connsiteX1524" fmla="*/ 2822263 w 2967861"/>
                <a:gd name="connsiteY1524" fmla="*/ 560665 h 2340761"/>
                <a:gd name="connsiteX1525" fmla="*/ 2826298 w 2967861"/>
                <a:gd name="connsiteY1525" fmla="*/ 547937 h 2340761"/>
                <a:gd name="connsiteX1526" fmla="*/ 2829403 w 2967861"/>
                <a:gd name="connsiteY1526" fmla="*/ 533036 h 2340761"/>
                <a:gd name="connsiteX1527" fmla="*/ 2829403 w 2967861"/>
                <a:gd name="connsiteY1527" fmla="*/ 520307 h 2340761"/>
                <a:gd name="connsiteX1528" fmla="*/ 2833439 w 2967861"/>
                <a:gd name="connsiteY1528" fmla="*/ 525585 h 2340761"/>
                <a:gd name="connsiteX1529" fmla="*/ 2838716 w 2967861"/>
                <a:gd name="connsiteY1529" fmla="*/ 533036 h 2340761"/>
                <a:gd name="connsiteX1530" fmla="*/ 2842752 w 2967861"/>
                <a:gd name="connsiteY1530" fmla="*/ 540486 h 2340761"/>
                <a:gd name="connsiteX1531" fmla="*/ 2845856 w 2967861"/>
                <a:gd name="connsiteY1531" fmla="*/ 538313 h 2340761"/>
                <a:gd name="connsiteX1532" fmla="*/ 2848029 w 2967861"/>
                <a:gd name="connsiteY1532" fmla="*/ 538313 h 2340761"/>
                <a:gd name="connsiteX1533" fmla="*/ 2850203 w 2967861"/>
                <a:gd name="connsiteY1533" fmla="*/ 538313 h 2340761"/>
                <a:gd name="connsiteX1534" fmla="*/ 2851134 w 2967861"/>
                <a:gd name="connsiteY1534" fmla="*/ 536140 h 2340761"/>
                <a:gd name="connsiteX1535" fmla="*/ 2853307 w 2967861"/>
                <a:gd name="connsiteY1535" fmla="*/ 536140 h 2340761"/>
                <a:gd name="connsiteX1536" fmla="*/ 2860447 w 2967861"/>
                <a:gd name="connsiteY1536" fmla="*/ 536140 h 2340761"/>
                <a:gd name="connsiteX1537" fmla="*/ 2864483 w 2967861"/>
                <a:gd name="connsiteY1537" fmla="*/ 538313 h 2340761"/>
                <a:gd name="connsiteX1538" fmla="*/ 2865414 w 2967861"/>
                <a:gd name="connsiteY1538" fmla="*/ 540486 h 2340761"/>
                <a:gd name="connsiteX1539" fmla="*/ 2869450 w 2967861"/>
                <a:gd name="connsiteY1539" fmla="*/ 542659 h 2340761"/>
                <a:gd name="connsiteX1540" fmla="*/ 2872555 w 2967861"/>
                <a:gd name="connsiteY1540" fmla="*/ 543591 h 2340761"/>
                <a:gd name="connsiteX1541" fmla="*/ 2872555 w 2967861"/>
                <a:gd name="connsiteY1541" fmla="*/ 557250 h 2340761"/>
                <a:gd name="connsiteX1542" fmla="*/ 2887146 w 2967861"/>
                <a:gd name="connsiteY1542" fmla="*/ 560355 h 2340761"/>
                <a:gd name="connsiteX1543" fmla="*/ 2898632 w 2967861"/>
                <a:gd name="connsiteY1543" fmla="*/ 565632 h 2340761"/>
                <a:gd name="connsiteX1544" fmla="*/ 2905772 w 2967861"/>
                <a:gd name="connsiteY1544" fmla="*/ 577119 h 2340761"/>
                <a:gd name="connsiteX1545" fmla="*/ 2912913 w 2967861"/>
                <a:gd name="connsiteY1545" fmla="*/ 577119 h 2340761"/>
                <a:gd name="connsiteX1546" fmla="*/ 2916017 w 2967861"/>
                <a:gd name="connsiteY1546" fmla="*/ 577119 h 2340761"/>
                <a:gd name="connsiteX1547" fmla="*/ 2920053 w 2967861"/>
                <a:gd name="connsiteY1547" fmla="*/ 577119 h 2340761"/>
                <a:gd name="connsiteX1548" fmla="*/ 2923158 w 2967861"/>
                <a:gd name="connsiteY1548" fmla="*/ 574946 h 2340761"/>
                <a:gd name="connsiteX1549" fmla="*/ 2925330 w 2967861"/>
                <a:gd name="connsiteY1549" fmla="*/ 572773 h 2340761"/>
                <a:gd name="connsiteX1550" fmla="*/ 2928435 w 2967861"/>
                <a:gd name="connsiteY1550" fmla="*/ 567495 h 2340761"/>
                <a:gd name="connsiteX1551" fmla="*/ 2930608 w 2967861"/>
                <a:gd name="connsiteY1551" fmla="*/ 564390 h 2340761"/>
                <a:gd name="connsiteX1552" fmla="*/ 2930608 w 2967861"/>
                <a:gd name="connsiteY1552" fmla="*/ 562217 h 2340761"/>
                <a:gd name="connsiteX1553" fmla="*/ 2928435 w 2967861"/>
                <a:gd name="connsiteY1553" fmla="*/ 557871 h 2340761"/>
                <a:gd name="connsiteX1554" fmla="*/ 2927503 w 2967861"/>
                <a:gd name="connsiteY1554" fmla="*/ 556940 h 2340761"/>
                <a:gd name="connsiteX1555" fmla="*/ 2925330 w 2967861"/>
                <a:gd name="connsiteY1555" fmla="*/ 554767 h 2340761"/>
                <a:gd name="connsiteX1556" fmla="*/ 2921295 w 2967861"/>
                <a:gd name="connsiteY1556" fmla="*/ 552594 h 2340761"/>
                <a:gd name="connsiteX1557" fmla="*/ 2923468 w 2967861"/>
                <a:gd name="connsiteY1557" fmla="*/ 547316 h 2340761"/>
                <a:gd name="connsiteX1558" fmla="*/ 2925641 w 2967861"/>
                <a:gd name="connsiteY1558" fmla="*/ 542038 h 2340761"/>
                <a:gd name="connsiteX1559" fmla="*/ 2927814 w 2967861"/>
                <a:gd name="connsiteY1559" fmla="*/ 539865 h 2340761"/>
                <a:gd name="connsiteX1560" fmla="*/ 2930919 w 2967861"/>
                <a:gd name="connsiteY1560" fmla="*/ 535519 h 2340761"/>
                <a:gd name="connsiteX1561" fmla="*/ 2933092 w 2967861"/>
                <a:gd name="connsiteY1561" fmla="*/ 532415 h 2340761"/>
                <a:gd name="connsiteX1562" fmla="*/ 2969414 w 2967861"/>
                <a:gd name="connsiteY1562" fmla="*/ 532415 h 2340761"/>
                <a:gd name="connsiteX1563" fmla="*/ 2965999 w 2967861"/>
                <a:gd name="connsiteY1563" fmla="*/ 516271 h 2340761"/>
                <a:gd name="connsiteX1564" fmla="*/ 758729 w 2967861"/>
                <a:gd name="connsiteY1564" fmla="*/ 1039993 h 2340761"/>
                <a:gd name="connsiteX1565" fmla="*/ 776425 w 2967861"/>
                <a:gd name="connsiteY1565" fmla="*/ 1034716 h 2340761"/>
                <a:gd name="connsiteX1566" fmla="*/ 791016 w 2967861"/>
                <a:gd name="connsiteY1566" fmla="*/ 1027265 h 2340761"/>
                <a:gd name="connsiteX1567" fmla="*/ 791016 w 2967861"/>
                <a:gd name="connsiteY1567" fmla="*/ 1030370 h 2340761"/>
                <a:gd name="connsiteX1568" fmla="*/ 791016 w 2967861"/>
                <a:gd name="connsiteY1568" fmla="*/ 1034716 h 2340761"/>
                <a:gd name="connsiteX1569" fmla="*/ 791016 w 2967861"/>
                <a:gd name="connsiteY1569" fmla="*/ 1039993 h 2340761"/>
                <a:gd name="connsiteX1570" fmla="*/ 788843 w 2967861"/>
                <a:gd name="connsiteY1570" fmla="*/ 1045271 h 2340761"/>
                <a:gd name="connsiteX1571" fmla="*/ 785738 w 2967861"/>
                <a:gd name="connsiteY1571" fmla="*/ 1050549 h 2340761"/>
                <a:gd name="connsiteX1572" fmla="*/ 785738 w 2967861"/>
                <a:gd name="connsiteY1572" fmla="*/ 1057999 h 2340761"/>
                <a:gd name="connsiteX1573" fmla="*/ 774252 w 2967861"/>
                <a:gd name="connsiteY1573" fmla="*/ 1057999 h 2340761"/>
                <a:gd name="connsiteX1574" fmla="*/ 765870 w 2967861"/>
                <a:gd name="connsiteY1574" fmla="*/ 1057068 h 2340761"/>
                <a:gd name="connsiteX1575" fmla="*/ 758729 w 2967861"/>
                <a:gd name="connsiteY1575" fmla="*/ 1054895 h 2340761"/>
                <a:gd name="connsiteX1576" fmla="*/ 758729 w 2967861"/>
                <a:gd name="connsiteY1576" fmla="*/ 1039993 h 2340761"/>
                <a:gd name="connsiteX1577" fmla="*/ 644175 w 2967861"/>
                <a:gd name="connsiteY1577" fmla="*/ 1152064 h 2340761"/>
                <a:gd name="connsiteX1578" fmla="*/ 645106 w 2967861"/>
                <a:gd name="connsiteY1578" fmla="*/ 1151133 h 2340761"/>
                <a:gd name="connsiteX1579" fmla="*/ 645106 w 2967861"/>
                <a:gd name="connsiteY1579" fmla="*/ 1148960 h 2340761"/>
                <a:gd name="connsiteX1580" fmla="*/ 647279 w 2967861"/>
                <a:gd name="connsiteY1580" fmla="*/ 1148960 h 2340761"/>
                <a:gd name="connsiteX1581" fmla="*/ 649453 w 2967861"/>
                <a:gd name="connsiteY1581" fmla="*/ 1146787 h 2340761"/>
                <a:gd name="connsiteX1582" fmla="*/ 651626 w 2967861"/>
                <a:gd name="connsiteY1582" fmla="*/ 1144614 h 2340761"/>
                <a:gd name="connsiteX1583" fmla="*/ 666217 w 2967861"/>
                <a:gd name="connsiteY1583" fmla="*/ 1144614 h 2340761"/>
                <a:gd name="connsiteX1584" fmla="*/ 662181 w 2967861"/>
                <a:gd name="connsiteY1584" fmla="*/ 1148960 h 2340761"/>
                <a:gd name="connsiteX1585" fmla="*/ 659076 w 2967861"/>
                <a:gd name="connsiteY1585" fmla="*/ 1151133 h 2340761"/>
                <a:gd name="connsiteX1586" fmla="*/ 655041 w 2967861"/>
                <a:gd name="connsiteY1586" fmla="*/ 1152064 h 2340761"/>
                <a:gd name="connsiteX1587" fmla="*/ 651936 w 2967861"/>
                <a:gd name="connsiteY1587" fmla="*/ 1154238 h 2340761"/>
                <a:gd name="connsiteX1588" fmla="*/ 645727 w 2967861"/>
                <a:gd name="connsiteY1588" fmla="*/ 1156411 h 2340761"/>
                <a:gd name="connsiteX1589" fmla="*/ 642623 w 2967861"/>
                <a:gd name="connsiteY1589" fmla="*/ 1156411 h 2340761"/>
                <a:gd name="connsiteX1590" fmla="*/ 644175 w 2967861"/>
                <a:gd name="connsiteY1590" fmla="*/ 1152064 h 2340761"/>
                <a:gd name="connsiteX1591" fmla="*/ 765870 w 2967861"/>
                <a:gd name="connsiteY1591" fmla="*/ 1265377 h 2340761"/>
                <a:gd name="connsiteX1592" fmla="*/ 759661 w 2967861"/>
                <a:gd name="connsiteY1592" fmla="*/ 1282452 h 2340761"/>
                <a:gd name="connsiteX1593" fmla="*/ 752520 w 2967861"/>
                <a:gd name="connsiteY1593" fmla="*/ 1300457 h 2340761"/>
                <a:gd name="connsiteX1594" fmla="*/ 751589 w 2967861"/>
                <a:gd name="connsiteY1594" fmla="*/ 1315359 h 2340761"/>
                <a:gd name="connsiteX1595" fmla="*/ 737930 w 2967861"/>
                <a:gd name="connsiteY1595" fmla="*/ 1319705 h 2340761"/>
                <a:gd name="connsiteX1596" fmla="*/ 725512 w 2967861"/>
                <a:gd name="connsiteY1596" fmla="*/ 1320636 h 2340761"/>
                <a:gd name="connsiteX1597" fmla="*/ 714957 w 2967861"/>
                <a:gd name="connsiteY1597" fmla="*/ 1315359 h 2340761"/>
                <a:gd name="connsiteX1598" fmla="*/ 701297 w 2967861"/>
                <a:gd name="connsiteY1598" fmla="*/ 1312254 h 2340761"/>
                <a:gd name="connsiteX1599" fmla="*/ 696019 w 2967861"/>
                <a:gd name="connsiteY1599" fmla="*/ 1312254 h 2340761"/>
                <a:gd name="connsiteX1600" fmla="*/ 692915 w 2967861"/>
                <a:gd name="connsiteY1600" fmla="*/ 1312254 h 2340761"/>
                <a:gd name="connsiteX1601" fmla="*/ 688879 w 2967861"/>
                <a:gd name="connsiteY1601" fmla="*/ 1313186 h 2340761"/>
                <a:gd name="connsiteX1602" fmla="*/ 685775 w 2967861"/>
                <a:gd name="connsiteY1602" fmla="*/ 1317532 h 2340761"/>
                <a:gd name="connsiteX1603" fmla="*/ 683602 w 2967861"/>
                <a:gd name="connsiteY1603" fmla="*/ 1319705 h 2340761"/>
                <a:gd name="connsiteX1604" fmla="*/ 681428 w 2967861"/>
                <a:gd name="connsiteY1604" fmla="*/ 1322810 h 2340761"/>
                <a:gd name="connsiteX1605" fmla="*/ 678324 w 2967861"/>
                <a:gd name="connsiteY1605" fmla="*/ 1324983 h 2340761"/>
                <a:gd name="connsiteX1606" fmla="*/ 673046 w 2967861"/>
                <a:gd name="connsiteY1606" fmla="*/ 1322810 h 2340761"/>
                <a:gd name="connsiteX1607" fmla="*/ 661560 w 2967861"/>
                <a:gd name="connsiteY1607" fmla="*/ 1320636 h 2340761"/>
                <a:gd name="connsiteX1608" fmla="*/ 646969 w 2967861"/>
                <a:gd name="connsiteY1608" fmla="*/ 1319705 h 2340761"/>
                <a:gd name="connsiteX1609" fmla="*/ 632378 w 2967861"/>
                <a:gd name="connsiteY1609" fmla="*/ 1315359 h 2340761"/>
                <a:gd name="connsiteX1610" fmla="*/ 617787 w 2967861"/>
                <a:gd name="connsiteY1610" fmla="*/ 1313186 h 2340761"/>
                <a:gd name="connsiteX1611" fmla="*/ 610647 w 2967861"/>
                <a:gd name="connsiteY1611" fmla="*/ 1312254 h 2340761"/>
                <a:gd name="connsiteX1612" fmla="*/ 596056 w 2967861"/>
                <a:gd name="connsiteY1612" fmla="*/ 1306046 h 2340761"/>
                <a:gd name="connsiteX1613" fmla="*/ 581465 w 2967861"/>
                <a:gd name="connsiteY1613" fmla="*/ 1298595 h 2340761"/>
                <a:gd name="connsiteX1614" fmla="*/ 566874 w 2967861"/>
                <a:gd name="connsiteY1614" fmla="*/ 1295490 h 2340761"/>
                <a:gd name="connsiteX1615" fmla="*/ 551352 w 2967861"/>
                <a:gd name="connsiteY1615" fmla="*/ 1298595 h 2340761"/>
                <a:gd name="connsiteX1616" fmla="*/ 539865 w 2967861"/>
                <a:gd name="connsiteY1616" fmla="*/ 1306046 h 2340761"/>
                <a:gd name="connsiteX1617" fmla="*/ 536761 w 2967861"/>
                <a:gd name="connsiteY1617" fmla="*/ 1315669 h 2340761"/>
                <a:gd name="connsiteX1618" fmla="*/ 532725 w 2967861"/>
                <a:gd name="connsiteY1618" fmla="*/ 1325293 h 2340761"/>
                <a:gd name="connsiteX1619" fmla="*/ 530552 w 2967861"/>
                <a:gd name="connsiteY1619" fmla="*/ 1335848 h 2340761"/>
                <a:gd name="connsiteX1620" fmla="*/ 523411 w 2967861"/>
                <a:gd name="connsiteY1620" fmla="*/ 1334917 h 2340761"/>
                <a:gd name="connsiteX1621" fmla="*/ 510994 w 2967861"/>
                <a:gd name="connsiteY1621" fmla="*/ 1330571 h 2340761"/>
                <a:gd name="connsiteX1622" fmla="*/ 496403 w 2967861"/>
                <a:gd name="connsiteY1622" fmla="*/ 1327466 h 2340761"/>
                <a:gd name="connsiteX1623" fmla="*/ 485848 w 2967861"/>
                <a:gd name="connsiteY1623" fmla="*/ 1323120 h 2340761"/>
                <a:gd name="connsiteX1624" fmla="*/ 478707 w 2967861"/>
                <a:gd name="connsiteY1624" fmla="*/ 1320016 h 2340761"/>
                <a:gd name="connsiteX1625" fmla="*/ 474671 w 2967861"/>
                <a:gd name="connsiteY1625" fmla="*/ 1305114 h 2340761"/>
                <a:gd name="connsiteX1626" fmla="*/ 460081 w 2967861"/>
                <a:gd name="connsiteY1626" fmla="*/ 1297664 h 2340761"/>
                <a:gd name="connsiteX1627" fmla="*/ 445490 w 2967861"/>
                <a:gd name="connsiteY1627" fmla="*/ 1295490 h 2340761"/>
                <a:gd name="connsiteX1628" fmla="*/ 430899 w 2967861"/>
                <a:gd name="connsiteY1628" fmla="*/ 1295490 h 2340761"/>
                <a:gd name="connsiteX1629" fmla="*/ 418481 w 2967861"/>
                <a:gd name="connsiteY1629" fmla="*/ 1291144 h 2340761"/>
                <a:gd name="connsiteX1630" fmla="*/ 415376 w 2967861"/>
                <a:gd name="connsiteY1630" fmla="*/ 1288040 h 2340761"/>
                <a:gd name="connsiteX1631" fmla="*/ 413203 w 2967861"/>
                <a:gd name="connsiteY1631" fmla="*/ 1285867 h 2340761"/>
                <a:gd name="connsiteX1632" fmla="*/ 409167 w 2967861"/>
                <a:gd name="connsiteY1632" fmla="*/ 1282762 h 2340761"/>
                <a:gd name="connsiteX1633" fmla="*/ 408236 w 2967861"/>
                <a:gd name="connsiteY1633" fmla="*/ 1278416 h 2340761"/>
                <a:gd name="connsiteX1634" fmla="*/ 402027 w 2967861"/>
                <a:gd name="connsiteY1634" fmla="*/ 1275311 h 2340761"/>
                <a:gd name="connsiteX1635" fmla="*/ 406063 w 2967861"/>
                <a:gd name="connsiteY1635" fmla="*/ 1256374 h 2340761"/>
                <a:gd name="connsiteX1636" fmla="*/ 409167 w 2967861"/>
                <a:gd name="connsiteY1636" fmla="*/ 1238368 h 2340761"/>
                <a:gd name="connsiteX1637" fmla="*/ 415376 w 2967861"/>
                <a:gd name="connsiteY1637" fmla="*/ 1221294 h 2340761"/>
                <a:gd name="connsiteX1638" fmla="*/ 410720 w 2967861"/>
                <a:gd name="connsiteY1638" fmla="*/ 1221294 h 2340761"/>
                <a:gd name="connsiteX1639" fmla="*/ 401406 w 2967861"/>
                <a:gd name="connsiteY1639" fmla="*/ 1219121 h 2340761"/>
                <a:gd name="connsiteX1640" fmla="*/ 381538 w 2967861"/>
                <a:gd name="connsiteY1640" fmla="*/ 1218189 h 2340761"/>
                <a:gd name="connsiteX1641" fmla="*/ 358565 w 2967861"/>
                <a:gd name="connsiteY1641" fmla="*/ 1218189 h 2340761"/>
                <a:gd name="connsiteX1642" fmla="*/ 330314 w 2967861"/>
                <a:gd name="connsiteY1642" fmla="*/ 1218189 h 2340761"/>
                <a:gd name="connsiteX1643" fmla="*/ 305168 w 2967861"/>
                <a:gd name="connsiteY1643" fmla="*/ 1219121 h 2340761"/>
                <a:gd name="connsiteX1644" fmla="*/ 281264 w 2967861"/>
                <a:gd name="connsiteY1644" fmla="*/ 1223467 h 2340761"/>
                <a:gd name="connsiteX1645" fmla="*/ 265742 w 2967861"/>
                <a:gd name="connsiteY1645" fmla="*/ 1226571 h 2340761"/>
                <a:gd name="connsiteX1646" fmla="*/ 254255 w 2967861"/>
                <a:gd name="connsiteY1646" fmla="*/ 1234022 h 2340761"/>
                <a:gd name="connsiteX1647" fmla="*/ 239664 w 2967861"/>
                <a:gd name="connsiteY1647" fmla="*/ 1243646 h 2340761"/>
                <a:gd name="connsiteX1648" fmla="*/ 225073 w 2967861"/>
                <a:gd name="connsiteY1648" fmla="*/ 1251097 h 2340761"/>
                <a:gd name="connsiteX1649" fmla="*/ 174160 w 2967861"/>
                <a:gd name="connsiteY1649" fmla="*/ 1243646 h 2340761"/>
                <a:gd name="connsiteX1650" fmla="*/ 174160 w 2967861"/>
                <a:gd name="connsiteY1650" fmla="*/ 1234022 h 2340761"/>
                <a:gd name="connsiteX1651" fmla="*/ 180369 w 2967861"/>
                <a:gd name="connsiteY1651" fmla="*/ 1233091 h 2340761"/>
                <a:gd name="connsiteX1652" fmla="*/ 183473 w 2967861"/>
                <a:gd name="connsiteY1652" fmla="*/ 1230918 h 2340761"/>
                <a:gd name="connsiteX1653" fmla="*/ 187509 w 2967861"/>
                <a:gd name="connsiteY1653" fmla="*/ 1228744 h 2340761"/>
                <a:gd name="connsiteX1654" fmla="*/ 190614 w 2967861"/>
                <a:gd name="connsiteY1654" fmla="*/ 1226571 h 2340761"/>
                <a:gd name="connsiteX1655" fmla="*/ 192787 w 2967861"/>
                <a:gd name="connsiteY1655" fmla="*/ 1226571 h 2340761"/>
                <a:gd name="connsiteX1656" fmla="*/ 195891 w 2967861"/>
                <a:gd name="connsiteY1656" fmla="*/ 1228744 h 2340761"/>
                <a:gd name="connsiteX1657" fmla="*/ 199927 w 2967861"/>
                <a:gd name="connsiteY1657" fmla="*/ 1230918 h 2340761"/>
                <a:gd name="connsiteX1658" fmla="*/ 205205 w 2967861"/>
                <a:gd name="connsiteY1658" fmla="*/ 1233091 h 2340761"/>
                <a:gd name="connsiteX1659" fmla="*/ 208309 w 2967861"/>
                <a:gd name="connsiteY1659" fmla="*/ 1233091 h 2340761"/>
                <a:gd name="connsiteX1660" fmla="*/ 214518 w 2967861"/>
                <a:gd name="connsiteY1660" fmla="*/ 1230918 h 2340761"/>
                <a:gd name="connsiteX1661" fmla="*/ 219796 w 2967861"/>
                <a:gd name="connsiteY1661" fmla="*/ 1225640 h 2340761"/>
                <a:gd name="connsiteX1662" fmla="*/ 222900 w 2967861"/>
                <a:gd name="connsiteY1662" fmla="*/ 1219431 h 2340761"/>
                <a:gd name="connsiteX1663" fmla="*/ 226936 w 2967861"/>
                <a:gd name="connsiteY1663" fmla="*/ 1216327 h 2340761"/>
                <a:gd name="connsiteX1664" fmla="*/ 232213 w 2967861"/>
                <a:gd name="connsiteY1664" fmla="*/ 1211980 h 2340761"/>
                <a:gd name="connsiteX1665" fmla="*/ 244631 w 2967861"/>
                <a:gd name="connsiteY1665" fmla="*/ 1211049 h 2340761"/>
                <a:gd name="connsiteX1666" fmla="*/ 244631 w 2967861"/>
                <a:gd name="connsiteY1666" fmla="*/ 1204840 h 2340761"/>
                <a:gd name="connsiteX1667" fmla="*/ 244631 w 2967861"/>
                <a:gd name="connsiteY1667" fmla="*/ 1202978 h 2340761"/>
                <a:gd name="connsiteX1668" fmla="*/ 244631 w 2967861"/>
                <a:gd name="connsiteY1668" fmla="*/ 1200804 h 2340761"/>
                <a:gd name="connsiteX1669" fmla="*/ 244631 w 2967861"/>
                <a:gd name="connsiteY1669" fmla="*/ 1196458 h 2340761"/>
                <a:gd name="connsiteX1670" fmla="*/ 248667 w 2967861"/>
                <a:gd name="connsiteY1670" fmla="*/ 1195527 h 2340761"/>
                <a:gd name="connsiteX1671" fmla="*/ 250840 w 2967861"/>
                <a:gd name="connsiteY1671" fmla="*/ 1193354 h 2340761"/>
                <a:gd name="connsiteX1672" fmla="*/ 251771 w 2967861"/>
                <a:gd name="connsiteY1672" fmla="*/ 1191181 h 2340761"/>
                <a:gd name="connsiteX1673" fmla="*/ 253945 w 2967861"/>
                <a:gd name="connsiteY1673" fmla="*/ 1191181 h 2340761"/>
                <a:gd name="connsiteX1674" fmla="*/ 256118 w 2967861"/>
                <a:gd name="connsiteY1674" fmla="*/ 1189007 h 2340761"/>
                <a:gd name="connsiteX1675" fmla="*/ 261395 w 2967861"/>
                <a:gd name="connsiteY1675" fmla="*/ 1189007 h 2340761"/>
                <a:gd name="connsiteX1676" fmla="*/ 259222 w 2967861"/>
                <a:gd name="connsiteY1676" fmla="*/ 1185903 h 2340761"/>
                <a:gd name="connsiteX1677" fmla="*/ 256118 w 2967861"/>
                <a:gd name="connsiteY1677" fmla="*/ 1181557 h 2340761"/>
                <a:gd name="connsiteX1678" fmla="*/ 253945 w 2967861"/>
                <a:gd name="connsiteY1678" fmla="*/ 1180625 h 2340761"/>
                <a:gd name="connsiteX1679" fmla="*/ 251771 w 2967861"/>
                <a:gd name="connsiteY1679" fmla="*/ 1178452 h 2340761"/>
                <a:gd name="connsiteX1680" fmla="*/ 251771 w 2967861"/>
                <a:gd name="connsiteY1680" fmla="*/ 1174106 h 2340761"/>
                <a:gd name="connsiteX1681" fmla="*/ 253945 w 2967861"/>
                <a:gd name="connsiteY1681" fmla="*/ 1173175 h 2340761"/>
                <a:gd name="connsiteX1682" fmla="*/ 257980 w 2967861"/>
                <a:gd name="connsiteY1682" fmla="*/ 1159515 h 2340761"/>
                <a:gd name="connsiteX1683" fmla="*/ 263258 w 2967861"/>
                <a:gd name="connsiteY1683" fmla="*/ 1148960 h 2340761"/>
                <a:gd name="connsiteX1684" fmla="*/ 270398 w 2967861"/>
                <a:gd name="connsiteY1684" fmla="*/ 1139336 h 2340761"/>
                <a:gd name="connsiteX1685" fmla="*/ 290267 w 2967861"/>
                <a:gd name="connsiteY1685" fmla="*/ 1139336 h 2340761"/>
                <a:gd name="connsiteX1686" fmla="*/ 295544 w 2967861"/>
                <a:gd name="connsiteY1686" fmla="*/ 1130954 h 2340761"/>
                <a:gd name="connsiteX1687" fmla="*/ 297717 w 2967861"/>
                <a:gd name="connsiteY1687" fmla="*/ 1119468 h 2340761"/>
                <a:gd name="connsiteX1688" fmla="*/ 300822 w 2967861"/>
                <a:gd name="connsiteY1688" fmla="*/ 1108912 h 2340761"/>
                <a:gd name="connsiteX1689" fmla="*/ 310135 w 2967861"/>
                <a:gd name="connsiteY1689" fmla="*/ 1101462 h 2340761"/>
                <a:gd name="connsiteX1690" fmla="*/ 314171 w 2967861"/>
                <a:gd name="connsiteY1690" fmla="*/ 1099289 h 2340761"/>
                <a:gd name="connsiteX1691" fmla="*/ 315102 w 2967861"/>
                <a:gd name="connsiteY1691" fmla="*/ 1099289 h 2340761"/>
                <a:gd name="connsiteX1692" fmla="*/ 319138 w 2967861"/>
                <a:gd name="connsiteY1692" fmla="*/ 1099289 h 2340761"/>
                <a:gd name="connsiteX1693" fmla="*/ 321311 w 2967861"/>
                <a:gd name="connsiteY1693" fmla="*/ 1101462 h 2340761"/>
                <a:gd name="connsiteX1694" fmla="*/ 322243 w 2967861"/>
                <a:gd name="connsiteY1694" fmla="*/ 1104566 h 2340761"/>
                <a:gd name="connsiteX1695" fmla="*/ 324416 w 2967861"/>
                <a:gd name="connsiteY1695" fmla="*/ 1108912 h 2340761"/>
                <a:gd name="connsiteX1696" fmla="*/ 344284 w 2967861"/>
                <a:gd name="connsiteY1696" fmla="*/ 1104566 h 2340761"/>
                <a:gd name="connsiteX1697" fmla="*/ 361048 w 2967861"/>
                <a:gd name="connsiteY1697" fmla="*/ 1094942 h 2340761"/>
                <a:gd name="connsiteX1698" fmla="*/ 373466 w 2967861"/>
                <a:gd name="connsiteY1698" fmla="*/ 1084387 h 2340761"/>
                <a:gd name="connsiteX1699" fmla="*/ 388057 w 2967861"/>
                <a:gd name="connsiteY1699" fmla="*/ 1089665 h 2340761"/>
                <a:gd name="connsiteX1700" fmla="*/ 399544 w 2967861"/>
                <a:gd name="connsiteY1700" fmla="*/ 1101151 h 2340761"/>
                <a:gd name="connsiteX1701" fmla="*/ 406684 w 2967861"/>
                <a:gd name="connsiteY1701" fmla="*/ 1113880 h 2340761"/>
                <a:gd name="connsiteX1702" fmla="*/ 415066 w 2967861"/>
                <a:gd name="connsiteY1702" fmla="*/ 1124435 h 2340761"/>
                <a:gd name="connsiteX1703" fmla="*/ 424379 w 2967861"/>
                <a:gd name="connsiteY1703" fmla="*/ 1135921 h 2340761"/>
                <a:gd name="connsiteX1704" fmla="*/ 453561 w 2967861"/>
                <a:gd name="connsiteY1704" fmla="*/ 1156100 h 2340761"/>
                <a:gd name="connsiteX1705" fmla="*/ 480570 w 2967861"/>
                <a:gd name="connsiteY1705" fmla="*/ 1176279 h 2340761"/>
                <a:gd name="connsiteX1706" fmla="*/ 480570 w 2967861"/>
                <a:gd name="connsiteY1706" fmla="*/ 1180625 h 2340761"/>
                <a:gd name="connsiteX1707" fmla="*/ 480570 w 2967861"/>
                <a:gd name="connsiteY1707" fmla="*/ 1183730 h 2340761"/>
                <a:gd name="connsiteX1708" fmla="*/ 479639 w 2967861"/>
                <a:gd name="connsiteY1708" fmla="*/ 1185903 h 2340761"/>
                <a:gd name="connsiteX1709" fmla="*/ 479639 w 2967861"/>
                <a:gd name="connsiteY1709" fmla="*/ 1188076 h 2340761"/>
                <a:gd name="connsiteX1710" fmla="*/ 477466 w 2967861"/>
                <a:gd name="connsiteY1710" fmla="*/ 1189007 h 2340761"/>
                <a:gd name="connsiteX1711" fmla="*/ 470325 w 2967861"/>
                <a:gd name="connsiteY1711" fmla="*/ 1196458 h 2340761"/>
                <a:gd name="connsiteX1712" fmla="*/ 458839 w 2967861"/>
                <a:gd name="connsiteY1712" fmla="*/ 1200804 h 2340761"/>
                <a:gd name="connsiteX1713" fmla="*/ 444248 w 2967861"/>
                <a:gd name="connsiteY1713" fmla="*/ 1202978 h 2340761"/>
                <a:gd name="connsiteX1714" fmla="*/ 429657 w 2967861"/>
                <a:gd name="connsiteY1714" fmla="*/ 1200804 h 2340761"/>
                <a:gd name="connsiteX1715" fmla="*/ 435866 w 2967861"/>
                <a:gd name="connsiteY1715" fmla="*/ 1213533 h 2340761"/>
                <a:gd name="connsiteX1716" fmla="*/ 444248 w 2967861"/>
                <a:gd name="connsiteY1716" fmla="*/ 1218810 h 2340761"/>
                <a:gd name="connsiteX1717" fmla="*/ 455734 w 2967861"/>
                <a:gd name="connsiteY1717" fmla="*/ 1223157 h 2340761"/>
                <a:gd name="connsiteX1718" fmla="*/ 465048 w 2967861"/>
                <a:gd name="connsiteY1718" fmla="*/ 1230607 h 2340761"/>
                <a:gd name="connsiteX1719" fmla="*/ 473430 w 2967861"/>
                <a:gd name="connsiteY1719" fmla="*/ 1230607 h 2340761"/>
                <a:gd name="connsiteX1720" fmla="*/ 473430 w 2967861"/>
                <a:gd name="connsiteY1720" fmla="*/ 1206082 h 2340761"/>
                <a:gd name="connsiteX1721" fmla="*/ 484916 w 2967861"/>
                <a:gd name="connsiteY1721" fmla="*/ 1206082 h 2340761"/>
                <a:gd name="connsiteX1722" fmla="*/ 488021 w 2967861"/>
                <a:gd name="connsiteY1722" fmla="*/ 1198631 h 2340761"/>
                <a:gd name="connsiteX1723" fmla="*/ 492057 w 2967861"/>
                <a:gd name="connsiteY1723" fmla="*/ 1193354 h 2340761"/>
                <a:gd name="connsiteX1724" fmla="*/ 495161 w 2967861"/>
                <a:gd name="connsiteY1724" fmla="*/ 1189007 h 2340761"/>
                <a:gd name="connsiteX1725" fmla="*/ 500439 w 2967861"/>
                <a:gd name="connsiteY1725" fmla="*/ 1185903 h 2340761"/>
                <a:gd name="connsiteX1726" fmla="*/ 499507 w 2967861"/>
                <a:gd name="connsiteY1726" fmla="*/ 1180625 h 2340761"/>
                <a:gd name="connsiteX1727" fmla="*/ 497334 w 2967861"/>
                <a:gd name="connsiteY1727" fmla="*/ 1176279 h 2340761"/>
                <a:gd name="connsiteX1728" fmla="*/ 497334 w 2967861"/>
                <a:gd name="connsiteY1728" fmla="*/ 1174106 h 2340761"/>
                <a:gd name="connsiteX1729" fmla="*/ 495161 w 2967861"/>
                <a:gd name="connsiteY1729" fmla="*/ 1171002 h 2340761"/>
                <a:gd name="connsiteX1730" fmla="*/ 494230 w 2967861"/>
                <a:gd name="connsiteY1730" fmla="*/ 1166655 h 2340761"/>
                <a:gd name="connsiteX1731" fmla="*/ 494230 w 2967861"/>
                <a:gd name="connsiteY1731" fmla="*/ 1161378 h 2340761"/>
                <a:gd name="connsiteX1732" fmla="*/ 499507 w 2967861"/>
                <a:gd name="connsiteY1732" fmla="*/ 1161378 h 2340761"/>
                <a:gd name="connsiteX1733" fmla="*/ 504785 w 2967861"/>
                <a:gd name="connsiteY1733" fmla="*/ 1163551 h 2340761"/>
                <a:gd name="connsiteX1734" fmla="*/ 507889 w 2967861"/>
                <a:gd name="connsiteY1734" fmla="*/ 1165724 h 2340761"/>
                <a:gd name="connsiteX1735" fmla="*/ 510062 w 2967861"/>
                <a:gd name="connsiteY1735" fmla="*/ 1165724 h 2340761"/>
                <a:gd name="connsiteX1736" fmla="*/ 514098 w 2967861"/>
                <a:gd name="connsiteY1736" fmla="*/ 1165724 h 2340761"/>
                <a:gd name="connsiteX1737" fmla="*/ 517203 w 2967861"/>
                <a:gd name="connsiteY1737" fmla="*/ 1165724 h 2340761"/>
                <a:gd name="connsiteX1738" fmla="*/ 521238 w 2967861"/>
                <a:gd name="connsiteY1738" fmla="*/ 1165724 h 2340761"/>
                <a:gd name="connsiteX1739" fmla="*/ 521238 w 2967861"/>
                <a:gd name="connsiteY1739" fmla="*/ 1161378 h 2340761"/>
                <a:gd name="connsiteX1740" fmla="*/ 509752 w 2967861"/>
                <a:gd name="connsiteY1740" fmla="*/ 1151754 h 2340761"/>
                <a:gd name="connsiteX1741" fmla="*/ 499197 w 2967861"/>
                <a:gd name="connsiteY1741" fmla="*/ 1144303 h 2340761"/>
                <a:gd name="connsiteX1742" fmla="*/ 484606 w 2967861"/>
                <a:gd name="connsiteY1742" fmla="*/ 1139026 h 2340761"/>
                <a:gd name="connsiteX1743" fmla="*/ 484606 w 2967861"/>
                <a:gd name="connsiteY1743" fmla="*/ 1128471 h 2340761"/>
                <a:gd name="connsiteX1744" fmla="*/ 470015 w 2967861"/>
                <a:gd name="connsiteY1744" fmla="*/ 1128471 h 2340761"/>
                <a:gd name="connsiteX1745" fmla="*/ 457597 w 2967861"/>
                <a:gd name="connsiteY1745" fmla="*/ 1109533 h 2340761"/>
                <a:gd name="connsiteX1746" fmla="*/ 443937 w 2967861"/>
                <a:gd name="connsiteY1746" fmla="*/ 1093701 h 2340761"/>
                <a:gd name="connsiteX1747" fmla="*/ 429346 w 2967861"/>
                <a:gd name="connsiteY1747" fmla="*/ 1078799 h 2340761"/>
                <a:gd name="connsiteX1748" fmla="*/ 429346 w 2967861"/>
                <a:gd name="connsiteY1748" fmla="*/ 1072590 h 2340761"/>
                <a:gd name="connsiteX1749" fmla="*/ 429346 w 2967861"/>
                <a:gd name="connsiteY1749" fmla="*/ 1069486 h 2340761"/>
                <a:gd name="connsiteX1750" fmla="*/ 429346 w 2967861"/>
                <a:gd name="connsiteY1750" fmla="*/ 1065140 h 2340761"/>
                <a:gd name="connsiteX1751" fmla="*/ 429346 w 2967861"/>
                <a:gd name="connsiteY1751" fmla="*/ 1064208 h 2340761"/>
                <a:gd name="connsiteX1752" fmla="*/ 433382 w 2967861"/>
                <a:gd name="connsiteY1752" fmla="*/ 1062035 h 2340761"/>
                <a:gd name="connsiteX1753" fmla="*/ 436487 w 2967861"/>
                <a:gd name="connsiteY1753" fmla="*/ 1057689 h 2340761"/>
                <a:gd name="connsiteX1754" fmla="*/ 438660 w 2967861"/>
                <a:gd name="connsiteY1754" fmla="*/ 1057689 h 2340761"/>
                <a:gd name="connsiteX1755" fmla="*/ 438660 w 2967861"/>
                <a:gd name="connsiteY1755" fmla="*/ 1056758 h 2340761"/>
                <a:gd name="connsiteX1756" fmla="*/ 440833 w 2967861"/>
                <a:gd name="connsiteY1756" fmla="*/ 1056758 h 2340761"/>
                <a:gd name="connsiteX1757" fmla="*/ 443006 w 2967861"/>
                <a:gd name="connsiteY1757" fmla="*/ 1056758 h 2340761"/>
                <a:gd name="connsiteX1758" fmla="*/ 443937 w 2967861"/>
                <a:gd name="connsiteY1758" fmla="*/ 1054584 h 2340761"/>
                <a:gd name="connsiteX1759" fmla="*/ 446111 w 2967861"/>
                <a:gd name="connsiteY1759" fmla="*/ 1057689 h 2340761"/>
                <a:gd name="connsiteX1760" fmla="*/ 448284 w 2967861"/>
                <a:gd name="connsiteY1760" fmla="*/ 1062035 h 2340761"/>
                <a:gd name="connsiteX1761" fmla="*/ 448284 w 2967861"/>
                <a:gd name="connsiteY1761" fmla="*/ 1065140 h 2340761"/>
                <a:gd name="connsiteX1762" fmla="*/ 450457 w 2967861"/>
                <a:gd name="connsiteY1762" fmla="*/ 1071349 h 2340761"/>
                <a:gd name="connsiteX1763" fmla="*/ 465048 w 2967861"/>
                <a:gd name="connsiteY1763" fmla="*/ 1067002 h 2340761"/>
                <a:gd name="connsiteX1764" fmla="*/ 472188 w 2967861"/>
                <a:gd name="connsiteY1764" fmla="*/ 1087181 h 2340761"/>
                <a:gd name="connsiteX1765" fmla="*/ 479328 w 2967861"/>
                <a:gd name="connsiteY1765" fmla="*/ 1098668 h 2340761"/>
                <a:gd name="connsiteX1766" fmla="*/ 487710 w 2967861"/>
                <a:gd name="connsiteY1766" fmla="*/ 1103945 h 2340761"/>
                <a:gd name="connsiteX1767" fmla="*/ 497024 w 2967861"/>
                <a:gd name="connsiteY1767" fmla="*/ 1106118 h 2340761"/>
                <a:gd name="connsiteX1768" fmla="*/ 507579 w 2967861"/>
                <a:gd name="connsiteY1768" fmla="*/ 1111396 h 2340761"/>
                <a:gd name="connsiteX1769" fmla="*/ 521238 w 2967861"/>
                <a:gd name="connsiteY1769" fmla="*/ 1121020 h 2340761"/>
                <a:gd name="connsiteX1770" fmla="*/ 526516 w 2967861"/>
                <a:gd name="connsiteY1770" fmla="*/ 1126297 h 2340761"/>
                <a:gd name="connsiteX1771" fmla="*/ 526516 w 2967861"/>
                <a:gd name="connsiteY1771" fmla="*/ 1133748 h 2340761"/>
                <a:gd name="connsiteX1772" fmla="*/ 524343 w 2967861"/>
                <a:gd name="connsiteY1772" fmla="*/ 1141199 h 2340761"/>
                <a:gd name="connsiteX1773" fmla="*/ 522170 w 2967861"/>
                <a:gd name="connsiteY1773" fmla="*/ 1150823 h 2340761"/>
                <a:gd name="connsiteX1774" fmla="*/ 524343 w 2967861"/>
                <a:gd name="connsiteY1774" fmla="*/ 1161378 h 2340761"/>
                <a:gd name="connsiteX1775" fmla="*/ 528379 w 2967861"/>
                <a:gd name="connsiteY1775" fmla="*/ 1165724 h 2340761"/>
                <a:gd name="connsiteX1776" fmla="*/ 531483 w 2967861"/>
                <a:gd name="connsiteY1776" fmla="*/ 1166655 h 2340761"/>
                <a:gd name="connsiteX1777" fmla="*/ 536761 w 2967861"/>
                <a:gd name="connsiteY1777" fmla="*/ 1171002 h 2340761"/>
                <a:gd name="connsiteX1778" fmla="*/ 540797 w 2967861"/>
                <a:gd name="connsiteY1778" fmla="*/ 1174106 h 2340761"/>
                <a:gd name="connsiteX1779" fmla="*/ 543901 w 2967861"/>
                <a:gd name="connsiteY1779" fmla="*/ 1176279 h 2340761"/>
                <a:gd name="connsiteX1780" fmla="*/ 560665 w 2967861"/>
                <a:gd name="connsiteY1780" fmla="*/ 1225951 h 2340761"/>
                <a:gd name="connsiteX1781" fmla="*/ 564701 w 2967861"/>
                <a:gd name="connsiteY1781" fmla="*/ 1225951 h 2340761"/>
                <a:gd name="connsiteX1782" fmla="*/ 565632 w 2967861"/>
                <a:gd name="connsiteY1782" fmla="*/ 1228124 h 2340761"/>
                <a:gd name="connsiteX1783" fmla="*/ 567805 w 2967861"/>
                <a:gd name="connsiteY1783" fmla="*/ 1228124 h 2340761"/>
                <a:gd name="connsiteX1784" fmla="*/ 569978 w 2967861"/>
                <a:gd name="connsiteY1784" fmla="*/ 1230297 h 2340761"/>
                <a:gd name="connsiteX1785" fmla="*/ 575256 w 2967861"/>
                <a:gd name="connsiteY1785" fmla="*/ 1228124 h 2340761"/>
                <a:gd name="connsiteX1786" fmla="*/ 580534 w 2967861"/>
                <a:gd name="connsiteY1786" fmla="*/ 1225951 h 2340761"/>
                <a:gd name="connsiteX1787" fmla="*/ 582707 w 2967861"/>
                <a:gd name="connsiteY1787" fmla="*/ 1225019 h 2340761"/>
                <a:gd name="connsiteX1788" fmla="*/ 584880 w 2967861"/>
                <a:gd name="connsiteY1788" fmla="*/ 1220673 h 2340761"/>
                <a:gd name="connsiteX1789" fmla="*/ 584880 w 2967861"/>
                <a:gd name="connsiteY1789" fmla="*/ 1218500 h 2340761"/>
                <a:gd name="connsiteX1790" fmla="*/ 587053 w 2967861"/>
                <a:gd name="connsiteY1790" fmla="*/ 1215395 h 2340761"/>
                <a:gd name="connsiteX1791" fmla="*/ 587984 w 2967861"/>
                <a:gd name="connsiteY1791" fmla="*/ 1211049 h 2340761"/>
                <a:gd name="connsiteX1792" fmla="*/ 592020 w 2967861"/>
                <a:gd name="connsiteY1792" fmla="*/ 1210118 h 2340761"/>
                <a:gd name="connsiteX1793" fmla="*/ 597298 w 2967861"/>
                <a:gd name="connsiteY1793" fmla="*/ 1205772 h 2340761"/>
                <a:gd name="connsiteX1794" fmla="*/ 594193 w 2967861"/>
                <a:gd name="connsiteY1794" fmla="*/ 1188697 h 2340761"/>
                <a:gd name="connsiteX1795" fmla="*/ 587053 w 2967861"/>
                <a:gd name="connsiteY1795" fmla="*/ 1172864 h 2340761"/>
                <a:gd name="connsiteX1796" fmla="*/ 577740 w 2967861"/>
                <a:gd name="connsiteY1796" fmla="*/ 1161378 h 2340761"/>
                <a:gd name="connsiteX1797" fmla="*/ 577740 w 2967861"/>
                <a:gd name="connsiteY1797" fmla="*/ 1156411 h 2340761"/>
                <a:gd name="connsiteX1798" fmla="*/ 580844 w 2967861"/>
                <a:gd name="connsiteY1798" fmla="*/ 1158584 h 2340761"/>
                <a:gd name="connsiteX1799" fmla="*/ 580844 w 2967861"/>
                <a:gd name="connsiteY1799" fmla="*/ 1159515 h 2340761"/>
                <a:gd name="connsiteX1800" fmla="*/ 583017 w 2967861"/>
                <a:gd name="connsiteY1800" fmla="*/ 1161688 h 2340761"/>
                <a:gd name="connsiteX1801" fmla="*/ 585190 w 2967861"/>
                <a:gd name="connsiteY1801" fmla="*/ 1166035 h 2340761"/>
                <a:gd name="connsiteX1802" fmla="*/ 592331 w 2967861"/>
                <a:gd name="connsiteY1802" fmla="*/ 1163861 h 2340761"/>
                <a:gd name="connsiteX1803" fmla="*/ 595435 w 2967861"/>
                <a:gd name="connsiteY1803" fmla="*/ 1163861 h 2340761"/>
                <a:gd name="connsiteX1804" fmla="*/ 597608 w 2967861"/>
                <a:gd name="connsiteY1804" fmla="*/ 1163861 h 2340761"/>
                <a:gd name="connsiteX1805" fmla="*/ 599781 w 2967861"/>
                <a:gd name="connsiteY1805" fmla="*/ 1161688 h 2340761"/>
                <a:gd name="connsiteX1806" fmla="*/ 599781 w 2967861"/>
                <a:gd name="connsiteY1806" fmla="*/ 1159515 h 2340761"/>
                <a:gd name="connsiteX1807" fmla="*/ 599781 w 2967861"/>
                <a:gd name="connsiteY1807" fmla="*/ 1158584 h 2340761"/>
                <a:gd name="connsiteX1808" fmla="*/ 597608 w 2967861"/>
                <a:gd name="connsiteY1808" fmla="*/ 1154238 h 2340761"/>
                <a:gd name="connsiteX1809" fmla="*/ 597608 w 2967861"/>
                <a:gd name="connsiteY1809" fmla="*/ 1148960 h 2340761"/>
                <a:gd name="connsiteX1810" fmla="*/ 600713 w 2967861"/>
                <a:gd name="connsiteY1810" fmla="*/ 1148960 h 2340761"/>
                <a:gd name="connsiteX1811" fmla="*/ 600713 w 2967861"/>
                <a:gd name="connsiteY1811" fmla="*/ 1144614 h 2340761"/>
                <a:gd name="connsiteX1812" fmla="*/ 604748 w 2967861"/>
                <a:gd name="connsiteY1812" fmla="*/ 1144614 h 2340761"/>
                <a:gd name="connsiteX1813" fmla="*/ 607853 w 2967861"/>
                <a:gd name="connsiteY1813" fmla="*/ 1144614 h 2340761"/>
                <a:gd name="connsiteX1814" fmla="*/ 610026 w 2967861"/>
                <a:gd name="connsiteY1814" fmla="*/ 1146787 h 2340761"/>
                <a:gd name="connsiteX1815" fmla="*/ 612199 w 2967861"/>
                <a:gd name="connsiteY1815" fmla="*/ 1146787 h 2340761"/>
                <a:gd name="connsiteX1816" fmla="*/ 614372 w 2967861"/>
                <a:gd name="connsiteY1816" fmla="*/ 1148960 h 2340761"/>
                <a:gd name="connsiteX1817" fmla="*/ 619650 w 2967861"/>
                <a:gd name="connsiteY1817" fmla="*/ 1151133 h 2340761"/>
                <a:gd name="connsiteX1818" fmla="*/ 622754 w 2967861"/>
                <a:gd name="connsiteY1818" fmla="*/ 1152064 h 2340761"/>
                <a:gd name="connsiteX1819" fmla="*/ 624927 w 2967861"/>
                <a:gd name="connsiteY1819" fmla="*/ 1154238 h 2340761"/>
                <a:gd name="connsiteX1820" fmla="*/ 627100 w 2967861"/>
                <a:gd name="connsiteY1820" fmla="*/ 1156411 h 2340761"/>
                <a:gd name="connsiteX1821" fmla="*/ 630205 w 2967861"/>
                <a:gd name="connsiteY1821" fmla="*/ 1158584 h 2340761"/>
                <a:gd name="connsiteX1822" fmla="*/ 634241 w 2967861"/>
                <a:gd name="connsiteY1822" fmla="*/ 1161688 h 2340761"/>
                <a:gd name="connsiteX1823" fmla="*/ 632068 w 2967861"/>
                <a:gd name="connsiteY1823" fmla="*/ 1166966 h 2340761"/>
                <a:gd name="connsiteX1824" fmla="*/ 629894 w 2967861"/>
                <a:gd name="connsiteY1824" fmla="*/ 1171312 h 2340761"/>
                <a:gd name="connsiteX1825" fmla="*/ 629894 w 2967861"/>
                <a:gd name="connsiteY1825" fmla="*/ 1174416 h 2340761"/>
                <a:gd name="connsiteX1826" fmla="*/ 629894 w 2967861"/>
                <a:gd name="connsiteY1826" fmla="*/ 1178763 h 2340761"/>
                <a:gd name="connsiteX1827" fmla="*/ 629894 w 2967861"/>
                <a:gd name="connsiteY1827" fmla="*/ 1181867 h 2340761"/>
                <a:gd name="connsiteX1828" fmla="*/ 629894 w 2967861"/>
                <a:gd name="connsiteY1828" fmla="*/ 1186213 h 2340761"/>
                <a:gd name="connsiteX1829" fmla="*/ 629894 w 2967861"/>
                <a:gd name="connsiteY1829" fmla="*/ 1189318 h 2340761"/>
                <a:gd name="connsiteX1830" fmla="*/ 636103 w 2967861"/>
                <a:gd name="connsiteY1830" fmla="*/ 1206392 h 2340761"/>
                <a:gd name="connsiteX1831" fmla="*/ 648521 w 2967861"/>
                <a:gd name="connsiteY1831" fmla="*/ 1223467 h 2340761"/>
                <a:gd name="connsiteX1832" fmla="*/ 665285 w 2967861"/>
                <a:gd name="connsiteY1832" fmla="*/ 1234022 h 2340761"/>
                <a:gd name="connsiteX1833" fmla="*/ 680808 w 2967861"/>
                <a:gd name="connsiteY1833" fmla="*/ 1238368 h 2340761"/>
                <a:gd name="connsiteX1834" fmla="*/ 684843 w 2967861"/>
                <a:gd name="connsiteY1834" fmla="*/ 1236195 h 2340761"/>
                <a:gd name="connsiteX1835" fmla="*/ 687948 w 2967861"/>
                <a:gd name="connsiteY1835" fmla="*/ 1233091 h 2340761"/>
                <a:gd name="connsiteX1836" fmla="*/ 690121 w 2967861"/>
                <a:gd name="connsiteY1836" fmla="*/ 1228744 h 2340761"/>
                <a:gd name="connsiteX1837" fmla="*/ 695399 w 2967861"/>
                <a:gd name="connsiteY1837" fmla="*/ 1226571 h 2340761"/>
                <a:gd name="connsiteX1838" fmla="*/ 699434 w 2967861"/>
                <a:gd name="connsiteY1838" fmla="*/ 1225640 h 2340761"/>
                <a:gd name="connsiteX1839" fmla="*/ 704712 w 2967861"/>
                <a:gd name="connsiteY1839" fmla="*/ 1226571 h 2340761"/>
                <a:gd name="connsiteX1840" fmla="*/ 714025 w 2967861"/>
                <a:gd name="connsiteY1840" fmla="*/ 1230918 h 2340761"/>
                <a:gd name="connsiteX1841" fmla="*/ 721165 w 2967861"/>
                <a:gd name="connsiteY1841" fmla="*/ 1234022 h 2340761"/>
                <a:gd name="connsiteX1842" fmla="*/ 728306 w 2967861"/>
                <a:gd name="connsiteY1842" fmla="*/ 1236195 h 2340761"/>
                <a:gd name="connsiteX1843" fmla="*/ 735446 w 2967861"/>
                <a:gd name="connsiteY1843" fmla="*/ 1234022 h 2340761"/>
                <a:gd name="connsiteX1844" fmla="*/ 743828 w 2967861"/>
                <a:gd name="connsiteY1844" fmla="*/ 1226571 h 2340761"/>
                <a:gd name="connsiteX1845" fmla="*/ 750968 w 2967861"/>
                <a:gd name="connsiteY1845" fmla="*/ 1226571 h 2340761"/>
                <a:gd name="connsiteX1846" fmla="*/ 755004 w 2967861"/>
                <a:gd name="connsiteY1846" fmla="*/ 1226571 h 2340761"/>
                <a:gd name="connsiteX1847" fmla="*/ 758109 w 2967861"/>
                <a:gd name="connsiteY1847" fmla="*/ 1226571 h 2340761"/>
                <a:gd name="connsiteX1848" fmla="*/ 760282 w 2967861"/>
                <a:gd name="connsiteY1848" fmla="*/ 1228744 h 2340761"/>
                <a:gd name="connsiteX1849" fmla="*/ 762455 w 2967861"/>
                <a:gd name="connsiteY1849" fmla="*/ 1230918 h 2340761"/>
                <a:gd name="connsiteX1850" fmla="*/ 762455 w 2967861"/>
                <a:gd name="connsiteY1850" fmla="*/ 1234022 h 2340761"/>
                <a:gd name="connsiteX1851" fmla="*/ 764628 w 2967861"/>
                <a:gd name="connsiteY1851" fmla="*/ 1238368 h 2340761"/>
                <a:gd name="connsiteX1852" fmla="*/ 767732 w 2967861"/>
                <a:gd name="connsiteY1852" fmla="*/ 1251097 h 2340761"/>
                <a:gd name="connsiteX1853" fmla="*/ 765870 w 2967861"/>
                <a:gd name="connsiteY1853" fmla="*/ 1265377 h 2340761"/>
                <a:gd name="connsiteX1854" fmla="*/ 845033 w 2967861"/>
                <a:gd name="connsiteY1854" fmla="*/ 1136232 h 2340761"/>
                <a:gd name="connsiteX1855" fmla="*/ 825165 w 2967861"/>
                <a:gd name="connsiteY1855" fmla="*/ 1141509 h 2340761"/>
                <a:gd name="connsiteX1856" fmla="*/ 803434 w 2967861"/>
                <a:gd name="connsiteY1856" fmla="*/ 1143682 h 2340761"/>
                <a:gd name="connsiteX1857" fmla="*/ 781702 w 2967861"/>
                <a:gd name="connsiteY1857" fmla="*/ 1139336 h 2340761"/>
                <a:gd name="connsiteX1858" fmla="*/ 773320 w 2967861"/>
                <a:gd name="connsiteY1858" fmla="*/ 1136232 h 2340761"/>
                <a:gd name="connsiteX1859" fmla="*/ 766180 w 2967861"/>
                <a:gd name="connsiteY1859" fmla="*/ 1130954 h 2340761"/>
                <a:gd name="connsiteX1860" fmla="*/ 756867 w 2967861"/>
                <a:gd name="connsiteY1860" fmla="*/ 1124745 h 2340761"/>
                <a:gd name="connsiteX1861" fmla="*/ 742276 w 2967861"/>
                <a:gd name="connsiteY1861" fmla="*/ 1124745 h 2340761"/>
                <a:gd name="connsiteX1862" fmla="*/ 727685 w 2967861"/>
                <a:gd name="connsiteY1862" fmla="*/ 1126918 h 2340761"/>
                <a:gd name="connsiteX1863" fmla="*/ 713094 w 2967861"/>
                <a:gd name="connsiteY1863" fmla="*/ 1134369 h 2340761"/>
                <a:gd name="connsiteX1864" fmla="*/ 700676 w 2967861"/>
                <a:gd name="connsiteY1864" fmla="*/ 1139647 h 2340761"/>
                <a:gd name="connsiteX1865" fmla="*/ 686085 w 2967861"/>
                <a:gd name="connsiteY1865" fmla="*/ 1141820 h 2340761"/>
                <a:gd name="connsiteX1866" fmla="*/ 671494 w 2967861"/>
                <a:gd name="connsiteY1866" fmla="*/ 1136542 h 2340761"/>
                <a:gd name="connsiteX1867" fmla="*/ 666217 w 2967861"/>
                <a:gd name="connsiteY1867" fmla="*/ 1134369 h 2340761"/>
                <a:gd name="connsiteX1868" fmla="*/ 662181 w 2967861"/>
                <a:gd name="connsiteY1868" fmla="*/ 1132196 h 2340761"/>
                <a:gd name="connsiteX1869" fmla="*/ 659076 w 2967861"/>
                <a:gd name="connsiteY1869" fmla="*/ 1131265 h 2340761"/>
                <a:gd name="connsiteX1870" fmla="*/ 656903 w 2967861"/>
                <a:gd name="connsiteY1870" fmla="*/ 1126918 h 2340761"/>
                <a:gd name="connsiteX1871" fmla="*/ 656903 w 2967861"/>
                <a:gd name="connsiteY1871" fmla="*/ 1123814 h 2340761"/>
                <a:gd name="connsiteX1872" fmla="*/ 654730 w 2967861"/>
                <a:gd name="connsiteY1872" fmla="*/ 1116363 h 2340761"/>
                <a:gd name="connsiteX1873" fmla="*/ 654730 w 2967861"/>
                <a:gd name="connsiteY1873" fmla="*/ 1110154 h 2340761"/>
                <a:gd name="connsiteX1874" fmla="*/ 658766 w 2967861"/>
                <a:gd name="connsiteY1874" fmla="*/ 1099599 h 2340761"/>
                <a:gd name="connsiteX1875" fmla="*/ 665906 w 2967861"/>
                <a:gd name="connsiteY1875" fmla="*/ 1086871 h 2340761"/>
                <a:gd name="connsiteX1876" fmla="*/ 674288 w 2967861"/>
                <a:gd name="connsiteY1876" fmla="*/ 1071969 h 2340761"/>
                <a:gd name="connsiteX1877" fmla="*/ 683602 w 2967861"/>
                <a:gd name="connsiteY1877" fmla="*/ 1057068 h 2340761"/>
                <a:gd name="connsiteX1878" fmla="*/ 690742 w 2967861"/>
                <a:gd name="connsiteY1878" fmla="*/ 1043408 h 2340761"/>
                <a:gd name="connsiteX1879" fmla="*/ 694778 w 2967861"/>
                <a:gd name="connsiteY1879" fmla="*/ 1035026 h 2340761"/>
                <a:gd name="connsiteX1880" fmla="*/ 703160 w 2967861"/>
                <a:gd name="connsiteY1880" fmla="*/ 1037199 h 2340761"/>
                <a:gd name="connsiteX1881" fmla="*/ 710300 w 2967861"/>
                <a:gd name="connsiteY1881" fmla="*/ 1040304 h 2340761"/>
                <a:gd name="connsiteX1882" fmla="*/ 715578 w 2967861"/>
                <a:gd name="connsiteY1882" fmla="*/ 1042477 h 2340761"/>
                <a:gd name="connsiteX1883" fmla="*/ 721786 w 2967861"/>
                <a:gd name="connsiteY1883" fmla="*/ 1047755 h 2340761"/>
                <a:gd name="connsiteX1884" fmla="*/ 724891 w 2967861"/>
                <a:gd name="connsiteY1884" fmla="*/ 1049928 h 2340761"/>
                <a:gd name="connsiteX1885" fmla="*/ 727064 w 2967861"/>
                <a:gd name="connsiteY1885" fmla="*/ 1049928 h 2340761"/>
                <a:gd name="connsiteX1886" fmla="*/ 729237 w 2967861"/>
                <a:gd name="connsiteY1886" fmla="*/ 1049928 h 2340761"/>
                <a:gd name="connsiteX1887" fmla="*/ 730168 w 2967861"/>
                <a:gd name="connsiteY1887" fmla="*/ 1050859 h 2340761"/>
                <a:gd name="connsiteX1888" fmla="*/ 717751 w 2967861"/>
                <a:gd name="connsiteY1888" fmla="*/ 1055205 h 2340761"/>
                <a:gd name="connsiteX1889" fmla="*/ 721786 w 2967861"/>
                <a:gd name="connsiteY1889" fmla="*/ 1064829 h 2340761"/>
                <a:gd name="connsiteX1890" fmla="*/ 728927 w 2967861"/>
                <a:gd name="connsiteY1890" fmla="*/ 1072280 h 2340761"/>
                <a:gd name="connsiteX1891" fmla="*/ 734204 w 2967861"/>
                <a:gd name="connsiteY1891" fmla="*/ 1079731 h 2340761"/>
                <a:gd name="connsiteX1892" fmla="*/ 743518 w 2967861"/>
                <a:gd name="connsiteY1892" fmla="*/ 1080662 h 2340761"/>
                <a:gd name="connsiteX1893" fmla="*/ 755935 w 2967861"/>
                <a:gd name="connsiteY1893" fmla="*/ 1075384 h 2340761"/>
                <a:gd name="connsiteX1894" fmla="*/ 765249 w 2967861"/>
                <a:gd name="connsiteY1894" fmla="*/ 1067934 h 2340761"/>
                <a:gd name="connsiteX1895" fmla="*/ 780771 w 2967861"/>
                <a:gd name="connsiteY1895" fmla="*/ 1073211 h 2340761"/>
                <a:gd name="connsiteX1896" fmla="*/ 800640 w 2967861"/>
                <a:gd name="connsiteY1896" fmla="*/ 1084698 h 2340761"/>
                <a:gd name="connsiteX1897" fmla="*/ 821439 w 2967861"/>
                <a:gd name="connsiteY1897" fmla="*/ 1097426 h 2340761"/>
                <a:gd name="connsiteX1898" fmla="*/ 836030 w 2967861"/>
                <a:gd name="connsiteY1898" fmla="*/ 1110154 h 2340761"/>
                <a:gd name="connsiteX1899" fmla="*/ 844413 w 2967861"/>
                <a:gd name="connsiteY1899" fmla="*/ 1125056 h 2340761"/>
                <a:gd name="connsiteX1900" fmla="*/ 850621 w 2967861"/>
                <a:gd name="connsiteY1900" fmla="*/ 1125056 h 2340761"/>
                <a:gd name="connsiteX1901" fmla="*/ 845033 w 2967861"/>
                <a:gd name="connsiteY1901" fmla="*/ 1136232 h 2340761"/>
                <a:gd name="connsiteX1902" fmla="*/ 1025402 w 2967861"/>
                <a:gd name="connsiteY1902" fmla="*/ 1146787 h 2340761"/>
                <a:gd name="connsiteX1903" fmla="*/ 1022298 w 2967861"/>
                <a:gd name="connsiteY1903" fmla="*/ 1146787 h 2340761"/>
                <a:gd name="connsiteX1904" fmla="*/ 1018262 w 2967861"/>
                <a:gd name="connsiteY1904" fmla="*/ 1146787 h 2340761"/>
                <a:gd name="connsiteX1905" fmla="*/ 1015157 w 2967861"/>
                <a:gd name="connsiteY1905" fmla="*/ 1146787 h 2340761"/>
                <a:gd name="connsiteX1906" fmla="*/ 1011122 w 2967861"/>
                <a:gd name="connsiteY1906" fmla="*/ 1144614 h 2340761"/>
                <a:gd name="connsiteX1907" fmla="*/ 1008949 w 2967861"/>
                <a:gd name="connsiteY1907" fmla="*/ 1161688 h 2340761"/>
                <a:gd name="connsiteX1908" fmla="*/ 1011122 w 2967861"/>
                <a:gd name="connsiteY1908" fmla="*/ 1173175 h 2340761"/>
                <a:gd name="connsiteX1909" fmla="*/ 1016399 w 2967861"/>
                <a:gd name="connsiteY1909" fmla="*/ 1183730 h 2340761"/>
                <a:gd name="connsiteX1910" fmla="*/ 1020435 w 2967861"/>
                <a:gd name="connsiteY1910" fmla="*/ 1196458 h 2340761"/>
                <a:gd name="connsiteX1911" fmla="*/ 1022608 w 2967861"/>
                <a:gd name="connsiteY1911" fmla="*/ 1217569 h 2340761"/>
                <a:gd name="connsiteX1912" fmla="*/ 995600 w 2967861"/>
                <a:gd name="connsiteY1912" fmla="*/ 1218500 h 2340761"/>
                <a:gd name="connsiteX1913" fmla="*/ 976973 w 2967861"/>
                <a:gd name="connsiteY1913" fmla="*/ 1215395 h 2340761"/>
                <a:gd name="connsiteX1914" fmla="*/ 966418 w 2967861"/>
                <a:gd name="connsiteY1914" fmla="*/ 1205772 h 2340761"/>
                <a:gd name="connsiteX1915" fmla="*/ 962382 w 2967861"/>
                <a:gd name="connsiteY1915" fmla="*/ 1188697 h 2340761"/>
                <a:gd name="connsiteX1916" fmla="*/ 962382 w 2967861"/>
                <a:gd name="connsiteY1916" fmla="*/ 1165414 h 2340761"/>
                <a:gd name="connsiteX1917" fmla="*/ 974800 w 2967861"/>
                <a:gd name="connsiteY1917" fmla="*/ 1165414 h 2340761"/>
                <a:gd name="connsiteX1918" fmla="*/ 967660 w 2967861"/>
                <a:gd name="connsiteY1918" fmla="*/ 1151754 h 2340761"/>
                <a:gd name="connsiteX1919" fmla="*/ 955242 w 2967861"/>
                <a:gd name="connsiteY1919" fmla="*/ 1138094 h 2340761"/>
                <a:gd name="connsiteX1920" fmla="*/ 944686 w 2967861"/>
                <a:gd name="connsiteY1920" fmla="*/ 1121020 h 2340761"/>
                <a:gd name="connsiteX1921" fmla="*/ 933200 w 2967861"/>
                <a:gd name="connsiteY1921" fmla="*/ 1103945 h 2340761"/>
                <a:gd name="connsiteX1922" fmla="*/ 927922 w 2967861"/>
                <a:gd name="connsiteY1922" fmla="*/ 1086871 h 2340761"/>
                <a:gd name="connsiteX1923" fmla="*/ 931027 w 2967861"/>
                <a:gd name="connsiteY1923" fmla="*/ 1071038 h 2340761"/>
                <a:gd name="connsiteX1924" fmla="*/ 938167 w 2967861"/>
                <a:gd name="connsiteY1924" fmla="*/ 1059552 h 2340761"/>
                <a:gd name="connsiteX1925" fmla="*/ 949653 w 2967861"/>
                <a:gd name="connsiteY1925" fmla="*/ 1049928 h 2340761"/>
                <a:gd name="connsiteX1926" fmla="*/ 962071 w 2967861"/>
                <a:gd name="connsiteY1926" fmla="*/ 1044650 h 2340761"/>
                <a:gd name="connsiteX1927" fmla="*/ 974489 w 2967861"/>
                <a:gd name="connsiteY1927" fmla="*/ 1039373 h 2340761"/>
                <a:gd name="connsiteX1928" fmla="*/ 985976 w 2967861"/>
                <a:gd name="connsiteY1928" fmla="*/ 1029749 h 2340761"/>
                <a:gd name="connsiteX1929" fmla="*/ 995289 w 2967861"/>
                <a:gd name="connsiteY1929" fmla="*/ 1029749 h 2340761"/>
                <a:gd name="connsiteX1930" fmla="*/ 1000567 w 2967861"/>
                <a:gd name="connsiteY1930" fmla="*/ 1031922 h 2340761"/>
                <a:gd name="connsiteX1931" fmla="*/ 1005844 w 2967861"/>
                <a:gd name="connsiteY1931" fmla="*/ 1031922 h 2340761"/>
                <a:gd name="connsiteX1932" fmla="*/ 1011122 w 2967861"/>
                <a:gd name="connsiteY1932" fmla="*/ 1034095 h 2340761"/>
                <a:gd name="connsiteX1933" fmla="*/ 1008017 w 2967861"/>
                <a:gd name="connsiteY1933" fmla="*/ 1049928 h 2340761"/>
                <a:gd name="connsiteX1934" fmla="*/ 1000877 w 2967861"/>
                <a:gd name="connsiteY1934" fmla="*/ 1063587 h 2340761"/>
                <a:gd name="connsiteX1935" fmla="*/ 986286 w 2967861"/>
                <a:gd name="connsiteY1935" fmla="*/ 1068865 h 2340761"/>
                <a:gd name="connsiteX1936" fmla="*/ 966418 w 2967861"/>
                <a:gd name="connsiteY1936" fmla="*/ 1071038 h 2340761"/>
                <a:gd name="connsiteX1937" fmla="*/ 973558 w 2967861"/>
                <a:gd name="connsiteY1937" fmla="*/ 1086871 h 2340761"/>
                <a:gd name="connsiteX1938" fmla="*/ 985976 w 2967861"/>
                <a:gd name="connsiteY1938" fmla="*/ 1101772 h 2340761"/>
                <a:gd name="connsiteX1939" fmla="*/ 1001498 w 2967861"/>
                <a:gd name="connsiteY1939" fmla="*/ 1111396 h 2340761"/>
                <a:gd name="connsiteX1940" fmla="*/ 1000567 w 2967861"/>
                <a:gd name="connsiteY1940" fmla="*/ 1115742 h 2340761"/>
                <a:gd name="connsiteX1941" fmla="*/ 998394 w 2967861"/>
                <a:gd name="connsiteY1941" fmla="*/ 1116674 h 2340761"/>
                <a:gd name="connsiteX1942" fmla="*/ 996220 w 2967861"/>
                <a:gd name="connsiteY1942" fmla="*/ 1116674 h 2340761"/>
                <a:gd name="connsiteX1943" fmla="*/ 995289 w 2967861"/>
                <a:gd name="connsiteY1943" fmla="*/ 1121020 h 2340761"/>
                <a:gd name="connsiteX1944" fmla="*/ 1000567 w 2967861"/>
                <a:gd name="connsiteY1944" fmla="*/ 1130644 h 2340761"/>
                <a:gd name="connsiteX1945" fmla="*/ 1005844 w 2967861"/>
                <a:gd name="connsiteY1945" fmla="*/ 1139026 h 2340761"/>
                <a:gd name="connsiteX1946" fmla="*/ 1008017 w 2967861"/>
                <a:gd name="connsiteY1946" fmla="*/ 1143372 h 2340761"/>
                <a:gd name="connsiteX1947" fmla="*/ 1008949 w 2967861"/>
                <a:gd name="connsiteY1947" fmla="*/ 1144303 h 2340761"/>
                <a:gd name="connsiteX1948" fmla="*/ 1011122 w 2967861"/>
                <a:gd name="connsiteY1948" fmla="*/ 1143372 h 2340761"/>
                <a:gd name="connsiteX1949" fmla="*/ 1011122 w 2967861"/>
                <a:gd name="connsiteY1949" fmla="*/ 1141199 h 2340761"/>
                <a:gd name="connsiteX1950" fmla="*/ 1013295 w 2967861"/>
                <a:gd name="connsiteY1950" fmla="*/ 1138094 h 2340761"/>
                <a:gd name="connsiteX1951" fmla="*/ 1013295 w 2967861"/>
                <a:gd name="connsiteY1951" fmla="*/ 1133748 h 2340761"/>
                <a:gd name="connsiteX1952" fmla="*/ 1015468 w 2967861"/>
                <a:gd name="connsiteY1952" fmla="*/ 1131575 h 2340761"/>
                <a:gd name="connsiteX1953" fmla="*/ 1018573 w 2967861"/>
                <a:gd name="connsiteY1953" fmla="*/ 1133748 h 2340761"/>
                <a:gd name="connsiteX1954" fmla="*/ 1022608 w 2967861"/>
                <a:gd name="connsiteY1954" fmla="*/ 1138094 h 2340761"/>
                <a:gd name="connsiteX1955" fmla="*/ 1023540 w 2967861"/>
                <a:gd name="connsiteY1955" fmla="*/ 1139026 h 2340761"/>
                <a:gd name="connsiteX1956" fmla="*/ 1027575 w 2967861"/>
                <a:gd name="connsiteY1956" fmla="*/ 1141199 h 2340761"/>
                <a:gd name="connsiteX1957" fmla="*/ 1030680 w 2967861"/>
                <a:gd name="connsiteY1957" fmla="*/ 1144303 h 2340761"/>
                <a:gd name="connsiteX1958" fmla="*/ 1025402 w 2967861"/>
                <a:gd name="connsiteY1958" fmla="*/ 1146787 h 234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Lst>
              <a:rect l="l" t="t" r="r" b="b"/>
              <a:pathLst>
                <a:path w="2967861" h="2340761">
                  <a:moveTo>
                    <a:pt x="2965999" y="516271"/>
                  </a:moveTo>
                  <a:lnTo>
                    <a:pt x="2956685" y="502612"/>
                  </a:lnTo>
                  <a:lnTo>
                    <a:pt x="2945199" y="489883"/>
                  </a:lnTo>
                  <a:lnTo>
                    <a:pt x="2934644" y="477155"/>
                  </a:lnTo>
                  <a:lnTo>
                    <a:pt x="2930608" y="477155"/>
                  </a:lnTo>
                  <a:lnTo>
                    <a:pt x="2929677" y="477155"/>
                  </a:lnTo>
                  <a:lnTo>
                    <a:pt x="2927503" y="479328"/>
                  </a:lnTo>
                  <a:lnTo>
                    <a:pt x="2925330" y="479328"/>
                  </a:lnTo>
                  <a:lnTo>
                    <a:pt x="2923158" y="480260"/>
                  </a:lnTo>
                  <a:lnTo>
                    <a:pt x="2905462" y="477155"/>
                  </a:lnTo>
                  <a:lnTo>
                    <a:pt x="2896149" y="469705"/>
                  </a:lnTo>
                  <a:lnTo>
                    <a:pt x="2889008" y="460081"/>
                  </a:lnTo>
                  <a:lnTo>
                    <a:pt x="2881868" y="449526"/>
                  </a:lnTo>
                  <a:lnTo>
                    <a:pt x="2871313" y="439902"/>
                  </a:lnTo>
                  <a:lnTo>
                    <a:pt x="2866035" y="435555"/>
                  </a:lnTo>
                  <a:lnTo>
                    <a:pt x="2859827" y="435555"/>
                  </a:lnTo>
                  <a:lnTo>
                    <a:pt x="2854549" y="434624"/>
                  </a:lnTo>
                  <a:lnTo>
                    <a:pt x="2849271" y="434624"/>
                  </a:lnTo>
                  <a:lnTo>
                    <a:pt x="2843994" y="430278"/>
                  </a:lnTo>
                  <a:lnTo>
                    <a:pt x="2810776" y="395508"/>
                  </a:lnTo>
                  <a:lnTo>
                    <a:pt x="2751481" y="370051"/>
                  </a:lnTo>
                  <a:lnTo>
                    <a:pt x="2747445" y="370983"/>
                  </a:lnTo>
                  <a:lnTo>
                    <a:pt x="2744340" y="373156"/>
                  </a:lnTo>
                  <a:lnTo>
                    <a:pt x="2740305" y="377502"/>
                  </a:lnTo>
                  <a:lnTo>
                    <a:pt x="2735027" y="378433"/>
                  </a:lnTo>
                  <a:lnTo>
                    <a:pt x="2729750" y="378433"/>
                  </a:lnTo>
                  <a:lnTo>
                    <a:pt x="2723541" y="378433"/>
                  </a:lnTo>
                  <a:lnTo>
                    <a:pt x="2708950" y="373156"/>
                  </a:lnTo>
                  <a:lnTo>
                    <a:pt x="2696532" y="365705"/>
                  </a:lnTo>
                  <a:lnTo>
                    <a:pt x="2678836" y="362601"/>
                  </a:lnTo>
                  <a:lnTo>
                    <a:pt x="2678836" y="367878"/>
                  </a:lnTo>
                  <a:lnTo>
                    <a:pt x="2678836" y="373156"/>
                  </a:lnTo>
                  <a:lnTo>
                    <a:pt x="2676664" y="377502"/>
                  </a:lnTo>
                  <a:lnTo>
                    <a:pt x="2676664" y="380607"/>
                  </a:lnTo>
                  <a:lnTo>
                    <a:pt x="2678836" y="382780"/>
                  </a:lnTo>
                  <a:lnTo>
                    <a:pt x="2681010" y="385884"/>
                  </a:lnTo>
                  <a:lnTo>
                    <a:pt x="2684114" y="392093"/>
                  </a:lnTo>
                  <a:lnTo>
                    <a:pt x="2681941" y="397371"/>
                  </a:lnTo>
                  <a:lnTo>
                    <a:pt x="2681941" y="400475"/>
                  </a:lnTo>
                  <a:lnTo>
                    <a:pt x="2681010" y="404821"/>
                  </a:lnTo>
                  <a:lnTo>
                    <a:pt x="2678836" y="406994"/>
                  </a:lnTo>
                  <a:lnTo>
                    <a:pt x="2678836" y="412272"/>
                  </a:lnTo>
                  <a:lnTo>
                    <a:pt x="2671696" y="406994"/>
                  </a:lnTo>
                  <a:lnTo>
                    <a:pt x="2666419" y="402648"/>
                  </a:lnTo>
                  <a:lnTo>
                    <a:pt x="2660210" y="395198"/>
                  </a:lnTo>
                  <a:lnTo>
                    <a:pt x="2654932" y="389920"/>
                  </a:lnTo>
                  <a:lnTo>
                    <a:pt x="2651828" y="382469"/>
                  </a:lnTo>
                  <a:lnTo>
                    <a:pt x="2616437" y="382469"/>
                  </a:lnTo>
                  <a:lnTo>
                    <a:pt x="2581978" y="382469"/>
                  </a:lnTo>
                  <a:lnTo>
                    <a:pt x="2547518" y="385574"/>
                  </a:lnTo>
                  <a:lnTo>
                    <a:pt x="2544414" y="384642"/>
                  </a:lnTo>
                  <a:lnTo>
                    <a:pt x="2542240" y="380296"/>
                  </a:lnTo>
                  <a:lnTo>
                    <a:pt x="2538205" y="378123"/>
                  </a:lnTo>
                  <a:lnTo>
                    <a:pt x="2535100" y="365395"/>
                  </a:lnTo>
                  <a:lnTo>
                    <a:pt x="2532927" y="350493"/>
                  </a:lnTo>
                  <a:lnTo>
                    <a:pt x="2527650" y="333419"/>
                  </a:lnTo>
                  <a:lnTo>
                    <a:pt x="2515232" y="330314"/>
                  </a:lnTo>
                  <a:lnTo>
                    <a:pt x="2498468" y="327210"/>
                  </a:lnTo>
                  <a:lnTo>
                    <a:pt x="2481703" y="325037"/>
                  </a:lnTo>
                  <a:lnTo>
                    <a:pt x="2464008" y="325037"/>
                  </a:lnTo>
                  <a:lnTo>
                    <a:pt x="2451590" y="330314"/>
                  </a:lnTo>
                  <a:lnTo>
                    <a:pt x="2437931" y="325037"/>
                  </a:lnTo>
                  <a:lnTo>
                    <a:pt x="2427375" y="315413"/>
                  </a:lnTo>
                  <a:lnTo>
                    <a:pt x="2420235" y="304858"/>
                  </a:lnTo>
                  <a:lnTo>
                    <a:pt x="2414958" y="293371"/>
                  </a:lnTo>
                  <a:lnTo>
                    <a:pt x="2401298" y="293371"/>
                  </a:lnTo>
                  <a:lnTo>
                    <a:pt x="2388880" y="293371"/>
                  </a:lnTo>
                  <a:lnTo>
                    <a:pt x="2378325" y="297718"/>
                  </a:lnTo>
                  <a:lnTo>
                    <a:pt x="2373047" y="295544"/>
                  </a:lnTo>
                  <a:lnTo>
                    <a:pt x="2369012" y="293371"/>
                  </a:lnTo>
                  <a:lnTo>
                    <a:pt x="2365907" y="291198"/>
                  </a:lnTo>
                  <a:lnTo>
                    <a:pt x="2365907" y="288094"/>
                  </a:lnTo>
                  <a:lnTo>
                    <a:pt x="2363734" y="285921"/>
                  </a:lnTo>
                  <a:lnTo>
                    <a:pt x="2363734" y="282816"/>
                  </a:lnTo>
                  <a:lnTo>
                    <a:pt x="2361561" y="276607"/>
                  </a:lnTo>
                  <a:lnTo>
                    <a:pt x="2358457" y="273503"/>
                  </a:lnTo>
                  <a:lnTo>
                    <a:pt x="2351316" y="268225"/>
                  </a:lnTo>
                  <a:lnTo>
                    <a:pt x="2334552" y="262016"/>
                  </a:lnTo>
                  <a:lnTo>
                    <a:pt x="2315925" y="256739"/>
                  </a:lnTo>
                  <a:lnTo>
                    <a:pt x="2296057" y="251461"/>
                  </a:lnTo>
                  <a:lnTo>
                    <a:pt x="2276188" y="249288"/>
                  </a:lnTo>
                  <a:lnTo>
                    <a:pt x="2258493" y="249288"/>
                  </a:lnTo>
                  <a:lnTo>
                    <a:pt x="2247007" y="253634"/>
                  </a:lnTo>
                  <a:lnTo>
                    <a:pt x="2234589" y="256739"/>
                  </a:lnTo>
                  <a:lnTo>
                    <a:pt x="2237693" y="273813"/>
                  </a:lnTo>
                  <a:lnTo>
                    <a:pt x="2241729" y="286541"/>
                  </a:lnTo>
                  <a:lnTo>
                    <a:pt x="2243902" y="305479"/>
                  </a:lnTo>
                  <a:lnTo>
                    <a:pt x="2236762" y="305479"/>
                  </a:lnTo>
                  <a:lnTo>
                    <a:pt x="2232726" y="303306"/>
                  </a:lnTo>
                  <a:lnTo>
                    <a:pt x="2227448" y="303306"/>
                  </a:lnTo>
                  <a:lnTo>
                    <a:pt x="2225275" y="303306"/>
                  </a:lnTo>
                  <a:lnTo>
                    <a:pt x="2222171" y="303306"/>
                  </a:lnTo>
                  <a:lnTo>
                    <a:pt x="2218135" y="306410"/>
                  </a:lnTo>
                  <a:lnTo>
                    <a:pt x="2215030" y="310756"/>
                  </a:lnTo>
                  <a:lnTo>
                    <a:pt x="2207890" y="306410"/>
                  </a:lnTo>
                  <a:lnTo>
                    <a:pt x="2201681" y="303306"/>
                  </a:lnTo>
                  <a:lnTo>
                    <a:pt x="2198577" y="298028"/>
                  </a:lnTo>
                  <a:lnTo>
                    <a:pt x="2193299" y="293682"/>
                  </a:lnTo>
                  <a:lnTo>
                    <a:pt x="2188022" y="288404"/>
                  </a:lnTo>
                  <a:lnTo>
                    <a:pt x="2174362" y="310756"/>
                  </a:lnTo>
                  <a:lnTo>
                    <a:pt x="2165980" y="308583"/>
                  </a:lnTo>
                  <a:lnTo>
                    <a:pt x="2158840" y="306410"/>
                  </a:lnTo>
                  <a:lnTo>
                    <a:pt x="2152631" y="303306"/>
                  </a:lnTo>
                  <a:lnTo>
                    <a:pt x="2149526" y="298028"/>
                  </a:lnTo>
                  <a:lnTo>
                    <a:pt x="2147353" y="290577"/>
                  </a:lnTo>
                  <a:lnTo>
                    <a:pt x="2147353" y="280953"/>
                  </a:lnTo>
                  <a:lnTo>
                    <a:pt x="2140213" y="290577"/>
                  </a:lnTo>
                  <a:lnTo>
                    <a:pt x="2137109" y="301132"/>
                  </a:lnTo>
                  <a:lnTo>
                    <a:pt x="2133073" y="312619"/>
                  </a:lnTo>
                  <a:lnTo>
                    <a:pt x="2127795" y="321001"/>
                  </a:lnTo>
                  <a:lnTo>
                    <a:pt x="2125622" y="323174"/>
                  </a:lnTo>
                  <a:lnTo>
                    <a:pt x="2123449" y="325347"/>
                  </a:lnTo>
                  <a:lnTo>
                    <a:pt x="2112894" y="317896"/>
                  </a:lnTo>
                  <a:lnTo>
                    <a:pt x="2100476" y="310446"/>
                  </a:lnTo>
                  <a:lnTo>
                    <a:pt x="2091163" y="300822"/>
                  </a:lnTo>
                  <a:lnTo>
                    <a:pt x="2088989" y="295544"/>
                  </a:lnTo>
                  <a:lnTo>
                    <a:pt x="2088058" y="291198"/>
                  </a:lnTo>
                  <a:lnTo>
                    <a:pt x="2088058" y="288094"/>
                  </a:lnTo>
                  <a:lnTo>
                    <a:pt x="2085885" y="283747"/>
                  </a:lnTo>
                  <a:lnTo>
                    <a:pt x="2083712" y="280643"/>
                  </a:lnTo>
                  <a:lnTo>
                    <a:pt x="2090852" y="261706"/>
                  </a:lnTo>
                  <a:lnTo>
                    <a:pt x="2103270" y="248978"/>
                  </a:lnTo>
                  <a:lnTo>
                    <a:pt x="2093957" y="212034"/>
                  </a:lnTo>
                  <a:lnTo>
                    <a:pt x="2090852" y="212034"/>
                  </a:lnTo>
                  <a:lnTo>
                    <a:pt x="2090852" y="206757"/>
                  </a:lnTo>
                  <a:lnTo>
                    <a:pt x="2070984" y="208930"/>
                  </a:lnTo>
                  <a:lnTo>
                    <a:pt x="2058566" y="214208"/>
                  </a:lnTo>
                  <a:lnTo>
                    <a:pt x="2047079" y="223831"/>
                  </a:lnTo>
                  <a:lnTo>
                    <a:pt x="2036524" y="218554"/>
                  </a:lnTo>
                  <a:lnTo>
                    <a:pt x="2025038" y="212345"/>
                  </a:lnTo>
                  <a:lnTo>
                    <a:pt x="2014482" y="207067"/>
                  </a:lnTo>
                  <a:lnTo>
                    <a:pt x="2012310" y="209240"/>
                  </a:lnTo>
                  <a:lnTo>
                    <a:pt x="2012310" y="211414"/>
                  </a:lnTo>
                  <a:lnTo>
                    <a:pt x="2010136" y="211414"/>
                  </a:lnTo>
                  <a:lnTo>
                    <a:pt x="2007032" y="212345"/>
                  </a:lnTo>
                  <a:lnTo>
                    <a:pt x="2007032" y="218554"/>
                  </a:lnTo>
                  <a:lnTo>
                    <a:pt x="2007032" y="223831"/>
                  </a:lnTo>
                  <a:lnTo>
                    <a:pt x="2007032" y="226936"/>
                  </a:lnTo>
                  <a:lnTo>
                    <a:pt x="2007032" y="229109"/>
                  </a:lnTo>
                  <a:lnTo>
                    <a:pt x="2007032" y="232213"/>
                  </a:lnTo>
                  <a:lnTo>
                    <a:pt x="2002996" y="243700"/>
                  </a:lnTo>
                  <a:lnTo>
                    <a:pt x="1950841" y="239354"/>
                  </a:lnTo>
                  <a:lnTo>
                    <a:pt x="1948668" y="234076"/>
                  </a:lnTo>
                  <a:lnTo>
                    <a:pt x="1948668" y="228799"/>
                  </a:lnTo>
                  <a:lnTo>
                    <a:pt x="1946495" y="223521"/>
                  </a:lnTo>
                  <a:lnTo>
                    <a:pt x="1946495" y="218243"/>
                  </a:lnTo>
                  <a:lnTo>
                    <a:pt x="1946495" y="216070"/>
                  </a:lnTo>
                  <a:lnTo>
                    <a:pt x="1934077" y="206446"/>
                  </a:lnTo>
                  <a:lnTo>
                    <a:pt x="1921659" y="204273"/>
                  </a:lnTo>
                  <a:lnTo>
                    <a:pt x="1904895" y="204273"/>
                  </a:lnTo>
                  <a:lnTo>
                    <a:pt x="1887200" y="206446"/>
                  </a:lnTo>
                  <a:lnTo>
                    <a:pt x="1887200" y="219175"/>
                  </a:lnTo>
                  <a:lnTo>
                    <a:pt x="1877886" y="219175"/>
                  </a:lnTo>
                  <a:lnTo>
                    <a:pt x="1877886" y="218243"/>
                  </a:lnTo>
                  <a:lnTo>
                    <a:pt x="1875713" y="218243"/>
                  </a:lnTo>
                  <a:lnTo>
                    <a:pt x="1873540" y="216070"/>
                  </a:lnTo>
                  <a:lnTo>
                    <a:pt x="1875713" y="206446"/>
                  </a:lnTo>
                  <a:lnTo>
                    <a:pt x="1877886" y="198996"/>
                  </a:lnTo>
                  <a:lnTo>
                    <a:pt x="1880060" y="193718"/>
                  </a:lnTo>
                  <a:lnTo>
                    <a:pt x="1883164" y="188441"/>
                  </a:lnTo>
                  <a:lnTo>
                    <a:pt x="1883164" y="182232"/>
                  </a:lnTo>
                  <a:lnTo>
                    <a:pt x="1873851" y="186578"/>
                  </a:lnTo>
                  <a:lnTo>
                    <a:pt x="1866710" y="191856"/>
                  </a:lnTo>
                  <a:lnTo>
                    <a:pt x="1859570" y="197133"/>
                  </a:lnTo>
                  <a:lnTo>
                    <a:pt x="1854293" y="203342"/>
                  </a:lnTo>
                  <a:lnTo>
                    <a:pt x="1851188" y="201169"/>
                  </a:lnTo>
                  <a:lnTo>
                    <a:pt x="1849015" y="201169"/>
                  </a:lnTo>
                  <a:lnTo>
                    <a:pt x="1849015" y="198996"/>
                  </a:lnTo>
                  <a:lnTo>
                    <a:pt x="1849015" y="196823"/>
                  </a:lnTo>
                  <a:lnTo>
                    <a:pt x="1849015" y="195891"/>
                  </a:lnTo>
                  <a:lnTo>
                    <a:pt x="1851188" y="191545"/>
                  </a:lnTo>
                  <a:lnTo>
                    <a:pt x="1851188" y="188441"/>
                  </a:lnTo>
                  <a:lnTo>
                    <a:pt x="1834424" y="186267"/>
                  </a:lnTo>
                  <a:lnTo>
                    <a:pt x="1819833" y="188441"/>
                  </a:lnTo>
                  <a:lnTo>
                    <a:pt x="1807415" y="195891"/>
                  </a:lnTo>
                  <a:lnTo>
                    <a:pt x="1803379" y="195891"/>
                  </a:lnTo>
                  <a:lnTo>
                    <a:pt x="1815797" y="180990"/>
                  </a:lnTo>
                  <a:lnTo>
                    <a:pt x="1832561" y="169503"/>
                  </a:lnTo>
                  <a:lnTo>
                    <a:pt x="1849325" y="159880"/>
                  </a:lnTo>
                  <a:lnTo>
                    <a:pt x="1863916" y="151498"/>
                  </a:lnTo>
                  <a:lnTo>
                    <a:pt x="1869194" y="141874"/>
                  </a:lnTo>
                  <a:lnTo>
                    <a:pt x="1873230" y="132250"/>
                  </a:lnTo>
                  <a:lnTo>
                    <a:pt x="1878507" y="123868"/>
                  </a:lnTo>
                  <a:lnTo>
                    <a:pt x="1890925" y="114244"/>
                  </a:lnTo>
                  <a:lnTo>
                    <a:pt x="1890925" y="90029"/>
                  </a:lnTo>
                  <a:lnTo>
                    <a:pt x="1881612" y="77301"/>
                  </a:lnTo>
                  <a:lnTo>
                    <a:pt x="1873230" y="65815"/>
                  </a:lnTo>
                  <a:lnTo>
                    <a:pt x="1861743" y="57432"/>
                  </a:lnTo>
                  <a:lnTo>
                    <a:pt x="1847152" y="49982"/>
                  </a:lnTo>
                  <a:lnTo>
                    <a:pt x="1847152" y="47809"/>
                  </a:lnTo>
                  <a:lnTo>
                    <a:pt x="1847152" y="45636"/>
                  </a:lnTo>
                  <a:lnTo>
                    <a:pt x="1844979" y="43462"/>
                  </a:lnTo>
                  <a:lnTo>
                    <a:pt x="1844048" y="45636"/>
                  </a:lnTo>
                  <a:lnTo>
                    <a:pt x="1827284" y="50913"/>
                  </a:lnTo>
                  <a:lnTo>
                    <a:pt x="1812693" y="53086"/>
                  </a:lnTo>
                  <a:lnTo>
                    <a:pt x="1800275" y="55259"/>
                  </a:lnTo>
                  <a:lnTo>
                    <a:pt x="1787857" y="60537"/>
                  </a:lnTo>
                  <a:lnTo>
                    <a:pt x="1780717" y="50913"/>
                  </a:lnTo>
                  <a:lnTo>
                    <a:pt x="1773577" y="43462"/>
                  </a:lnTo>
                  <a:lnTo>
                    <a:pt x="1766436" y="40358"/>
                  </a:lnTo>
                  <a:lnTo>
                    <a:pt x="1751845" y="36012"/>
                  </a:lnTo>
                  <a:lnTo>
                    <a:pt x="1752777" y="30734"/>
                  </a:lnTo>
                  <a:lnTo>
                    <a:pt x="1754950" y="28561"/>
                  </a:lnTo>
                  <a:lnTo>
                    <a:pt x="1757123" y="25457"/>
                  </a:lnTo>
                  <a:lnTo>
                    <a:pt x="1760227" y="23283"/>
                  </a:lnTo>
                  <a:lnTo>
                    <a:pt x="1762401" y="22352"/>
                  </a:lnTo>
                  <a:lnTo>
                    <a:pt x="1767678" y="20179"/>
                  </a:lnTo>
                  <a:lnTo>
                    <a:pt x="1766747" y="14901"/>
                  </a:lnTo>
                  <a:lnTo>
                    <a:pt x="1762711" y="10555"/>
                  </a:lnTo>
                  <a:lnTo>
                    <a:pt x="1760538" y="7451"/>
                  </a:lnTo>
                  <a:lnTo>
                    <a:pt x="1759607" y="5278"/>
                  </a:lnTo>
                  <a:lnTo>
                    <a:pt x="1755571" y="0"/>
                  </a:lnTo>
                  <a:lnTo>
                    <a:pt x="1735702" y="0"/>
                  </a:lnTo>
                  <a:lnTo>
                    <a:pt x="1731666" y="18006"/>
                  </a:lnTo>
                  <a:lnTo>
                    <a:pt x="1721111" y="28561"/>
                  </a:lnTo>
                  <a:lnTo>
                    <a:pt x="1708693" y="38185"/>
                  </a:lnTo>
                  <a:lnTo>
                    <a:pt x="1695034" y="45636"/>
                  </a:lnTo>
                  <a:lnTo>
                    <a:pt x="1679511" y="53086"/>
                  </a:lnTo>
                  <a:lnTo>
                    <a:pt x="1679511" y="73265"/>
                  </a:lnTo>
                  <a:lnTo>
                    <a:pt x="1674234" y="73265"/>
                  </a:lnTo>
                  <a:lnTo>
                    <a:pt x="1668025" y="72334"/>
                  </a:lnTo>
                  <a:lnTo>
                    <a:pt x="1664921" y="72334"/>
                  </a:lnTo>
                  <a:lnTo>
                    <a:pt x="1659643" y="70161"/>
                  </a:lnTo>
                  <a:lnTo>
                    <a:pt x="1653434" y="75438"/>
                  </a:lnTo>
                  <a:lnTo>
                    <a:pt x="1646294" y="82889"/>
                  </a:lnTo>
                  <a:lnTo>
                    <a:pt x="1639153" y="88167"/>
                  </a:lnTo>
                  <a:lnTo>
                    <a:pt x="1632013" y="94376"/>
                  </a:lnTo>
                  <a:lnTo>
                    <a:pt x="1626736" y="94376"/>
                  </a:lnTo>
                  <a:lnTo>
                    <a:pt x="1616181" y="94376"/>
                  </a:lnTo>
                  <a:lnTo>
                    <a:pt x="1601590" y="94376"/>
                  </a:lnTo>
                  <a:lnTo>
                    <a:pt x="1586999" y="94376"/>
                  </a:lnTo>
                  <a:lnTo>
                    <a:pt x="1575512" y="94376"/>
                  </a:lnTo>
                  <a:lnTo>
                    <a:pt x="1572408" y="99653"/>
                  </a:lnTo>
                  <a:lnTo>
                    <a:pt x="1570235" y="104931"/>
                  </a:lnTo>
                  <a:lnTo>
                    <a:pt x="1567130" y="110208"/>
                  </a:lnTo>
                  <a:lnTo>
                    <a:pt x="1564957" y="117659"/>
                  </a:lnTo>
                  <a:lnTo>
                    <a:pt x="1543226" y="117659"/>
                  </a:lnTo>
                  <a:lnTo>
                    <a:pt x="1526462" y="123868"/>
                  </a:lnTo>
                  <a:lnTo>
                    <a:pt x="1511871" y="130077"/>
                  </a:lnTo>
                  <a:lnTo>
                    <a:pt x="1497280" y="141563"/>
                  </a:lnTo>
                  <a:lnTo>
                    <a:pt x="1484862" y="152118"/>
                  </a:lnTo>
                  <a:lnTo>
                    <a:pt x="1468098" y="161742"/>
                  </a:lnTo>
                  <a:lnTo>
                    <a:pt x="1462821" y="180679"/>
                  </a:lnTo>
                  <a:lnTo>
                    <a:pt x="1459716" y="198685"/>
                  </a:lnTo>
                  <a:lnTo>
                    <a:pt x="1455680" y="215760"/>
                  </a:lnTo>
                  <a:lnTo>
                    <a:pt x="1452576" y="215760"/>
                  </a:lnTo>
                  <a:lnTo>
                    <a:pt x="1445436" y="198685"/>
                  </a:lnTo>
                  <a:lnTo>
                    <a:pt x="1419358" y="203963"/>
                  </a:lnTo>
                  <a:lnTo>
                    <a:pt x="1395454" y="211414"/>
                  </a:lnTo>
                  <a:lnTo>
                    <a:pt x="1399490" y="233766"/>
                  </a:lnTo>
                  <a:lnTo>
                    <a:pt x="1404767" y="253945"/>
                  </a:lnTo>
                  <a:lnTo>
                    <a:pt x="1410045" y="275055"/>
                  </a:lnTo>
                  <a:lnTo>
                    <a:pt x="1419358" y="290888"/>
                  </a:lnTo>
                  <a:lnTo>
                    <a:pt x="1431776" y="304547"/>
                  </a:lnTo>
                  <a:lnTo>
                    <a:pt x="1431776" y="312929"/>
                  </a:lnTo>
                  <a:lnTo>
                    <a:pt x="1416254" y="302374"/>
                  </a:lnTo>
                  <a:lnTo>
                    <a:pt x="1399490" y="287473"/>
                  </a:lnTo>
                  <a:lnTo>
                    <a:pt x="1388934" y="272571"/>
                  </a:lnTo>
                  <a:lnTo>
                    <a:pt x="1368135" y="272571"/>
                  </a:lnTo>
                  <a:lnTo>
                    <a:pt x="1352612" y="275676"/>
                  </a:lnTo>
                  <a:lnTo>
                    <a:pt x="1338953" y="283127"/>
                  </a:lnTo>
                  <a:lnTo>
                    <a:pt x="1331812" y="274745"/>
                  </a:lnTo>
                  <a:lnTo>
                    <a:pt x="1328708" y="263258"/>
                  </a:lnTo>
                  <a:lnTo>
                    <a:pt x="1324672" y="252703"/>
                  </a:lnTo>
                  <a:lnTo>
                    <a:pt x="1321568" y="250530"/>
                  </a:lnTo>
                  <a:lnTo>
                    <a:pt x="1321568" y="249909"/>
                  </a:lnTo>
                  <a:lnTo>
                    <a:pt x="1319394" y="249909"/>
                  </a:lnTo>
                  <a:lnTo>
                    <a:pt x="1316290" y="249909"/>
                  </a:lnTo>
                  <a:lnTo>
                    <a:pt x="1312254" y="249909"/>
                  </a:lnTo>
                  <a:lnTo>
                    <a:pt x="1312254" y="284679"/>
                  </a:lnTo>
                  <a:lnTo>
                    <a:pt x="1289281" y="305789"/>
                  </a:lnTo>
                  <a:lnTo>
                    <a:pt x="1294559" y="320691"/>
                  </a:lnTo>
                  <a:lnTo>
                    <a:pt x="1299837" y="331246"/>
                  </a:lnTo>
                  <a:lnTo>
                    <a:pt x="1305114" y="343974"/>
                  </a:lnTo>
                  <a:lnTo>
                    <a:pt x="1309150" y="362911"/>
                  </a:lnTo>
                  <a:lnTo>
                    <a:pt x="1329018" y="370362"/>
                  </a:lnTo>
                  <a:lnTo>
                    <a:pt x="1350750" y="378744"/>
                  </a:lnTo>
                  <a:lnTo>
                    <a:pt x="1368445" y="386195"/>
                  </a:lnTo>
                  <a:lnTo>
                    <a:pt x="1368445" y="392403"/>
                  </a:lnTo>
                  <a:lnTo>
                    <a:pt x="1350750" y="386195"/>
                  </a:lnTo>
                  <a:lnTo>
                    <a:pt x="1332123" y="386195"/>
                  </a:lnTo>
                  <a:lnTo>
                    <a:pt x="1312254" y="386195"/>
                  </a:lnTo>
                  <a:lnTo>
                    <a:pt x="1314427" y="401096"/>
                  </a:lnTo>
                  <a:lnTo>
                    <a:pt x="1316601" y="418170"/>
                  </a:lnTo>
                  <a:lnTo>
                    <a:pt x="1319705" y="435245"/>
                  </a:lnTo>
                  <a:lnTo>
                    <a:pt x="1316601" y="453251"/>
                  </a:lnTo>
                  <a:lnTo>
                    <a:pt x="1310392" y="464737"/>
                  </a:lnTo>
                  <a:lnTo>
                    <a:pt x="1303251" y="479639"/>
                  </a:lnTo>
                  <a:lnTo>
                    <a:pt x="1296111" y="492367"/>
                  </a:lnTo>
                  <a:lnTo>
                    <a:pt x="1293006" y="494540"/>
                  </a:lnTo>
                  <a:lnTo>
                    <a:pt x="1290833" y="495472"/>
                  </a:lnTo>
                  <a:lnTo>
                    <a:pt x="1289902" y="497645"/>
                  </a:lnTo>
                  <a:lnTo>
                    <a:pt x="1269102" y="497645"/>
                  </a:lnTo>
                  <a:lnTo>
                    <a:pt x="1269102" y="492057"/>
                  </a:lnTo>
                  <a:lnTo>
                    <a:pt x="1276243" y="489883"/>
                  </a:lnTo>
                  <a:lnTo>
                    <a:pt x="1282452" y="486779"/>
                  </a:lnTo>
                  <a:lnTo>
                    <a:pt x="1287729" y="484606"/>
                  </a:lnTo>
                  <a:lnTo>
                    <a:pt x="1290833" y="480260"/>
                  </a:lnTo>
                  <a:lnTo>
                    <a:pt x="1296111" y="477155"/>
                  </a:lnTo>
                  <a:lnTo>
                    <a:pt x="1296111" y="460081"/>
                  </a:lnTo>
                  <a:lnTo>
                    <a:pt x="1300147" y="447352"/>
                  </a:lnTo>
                  <a:lnTo>
                    <a:pt x="1305424" y="435866"/>
                  </a:lnTo>
                  <a:lnTo>
                    <a:pt x="1302320" y="429657"/>
                  </a:lnTo>
                  <a:lnTo>
                    <a:pt x="1300147" y="423448"/>
                  </a:lnTo>
                  <a:lnTo>
                    <a:pt x="1296111" y="420344"/>
                  </a:lnTo>
                  <a:lnTo>
                    <a:pt x="1293006" y="415997"/>
                  </a:lnTo>
                  <a:lnTo>
                    <a:pt x="1290833" y="412893"/>
                  </a:lnTo>
                  <a:lnTo>
                    <a:pt x="1289902" y="407615"/>
                  </a:lnTo>
                  <a:lnTo>
                    <a:pt x="1289902" y="400165"/>
                  </a:lnTo>
                  <a:lnTo>
                    <a:pt x="1293006" y="390541"/>
                  </a:lnTo>
                  <a:lnTo>
                    <a:pt x="1296111" y="379054"/>
                  </a:lnTo>
                  <a:lnTo>
                    <a:pt x="1296111" y="366326"/>
                  </a:lnTo>
                  <a:lnTo>
                    <a:pt x="1293006" y="355771"/>
                  </a:lnTo>
                  <a:lnTo>
                    <a:pt x="1289902" y="340870"/>
                  </a:lnTo>
                  <a:lnTo>
                    <a:pt x="1283693" y="328141"/>
                  </a:lnTo>
                  <a:lnTo>
                    <a:pt x="1280589" y="318517"/>
                  </a:lnTo>
                  <a:lnTo>
                    <a:pt x="1282762" y="311067"/>
                  </a:lnTo>
                  <a:lnTo>
                    <a:pt x="1283693" y="299580"/>
                  </a:lnTo>
                  <a:lnTo>
                    <a:pt x="1287729" y="286852"/>
                  </a:lnTo>
                  <a:lnTo>
                    <a:pt x="1290833" y="271951"/>
                  </a:lnTo>
                  <a:lnTo>
                    <a:pt x="1293006" y="257049"/>
                  </a:lnTo>
                  <a:lnTo>
                    <a:pt x="1285866" y="249598"/>
                  </a:lnTo>
                  <a:lnTo>
                    <a:pt x="1280589" y="239975"/>
                  </a:lnTo>
                  <a:lnTo>
                    <a:pt x="1260720" y="239043"/>
                  </a:lnTo>
                  <a:lnTo>
                    <a:pt x="1243956" y="239975"/>
                  </a:lnTo>
                  <a:lnTo>
                    <a:pt x="1234643" y="246184"/>
                  </a:lnTo>
                  <a:lnTo>
                    <a:pt x="1227502" y="254566"/>
                  </a:lnTo>
                  <a:lnTo>
                    <a:pt x="1222225" y="266052"/>
                  </a:lnTo>
                  <a:lnTo>
                    <a:pt x="1218189" y="276607"/>
                  </a:lnTo>
                  <a:lnTo>
                    <a:pt x="1215085" y="290267"/>
                  </a:lnTo>
                  <a:lnTo>
                    <a:pt x="1211049" y="300822"/>
                  </a:lnTo>
                  <a:lnTo>
                    <a:pt x="1203909" y="310446"/>
                  </a:lnTo>
                  <a:lnTo>
                    <a:pt x="1193353" y="317896"/>
                  </a:lnTo>
                  <a:lnTo>
                    <a:pt x="1196458" y="338075"/>
                  </a:lnTo>
                  <a:lnTo>
                    <a:pt x="1198631" y="352977"/>
                  </a:lnTo>
                  <a:lnTo>
                    <a:pt x="1202667" y="370051"/>
                  </a:lnTo>
                  <a:lnTo>
                    <a:pt x="1200494" y="392403"/>
                  </a:lnTo>
                  <a:lnTo>
                    <a:pt x="1217258" y="392403"/>
                  </a:lnTo>
                  <a:lnTo>
                    <a:pt x="1218189" y="399854"/>
                  </a:lnTo>
                  <a:lnTo>
                    <a:pt x="1222225" y="405132"/>
                  </a:lnTo>
                  <a:lnTo>
                    <a:pt x="1224398" y="410409"/>
                  </a:lnTo>
                  <a:lnTo>
                    <a:pt x="1227502" y="414756"/>
                  </a:lnTo>
                  <a:lnTo>
                    <a:pt x="1232780" y="420033"/>
                  </a:lnTo>
                  <a:lnTo>
                    <a:pt x="1231849" y="423138"/>
                  </a:lnTo>
                  <a:lnTo>
                    <a:pt x="1231849" y="425311"/>
                  </a:lnTo>
                  <a:lnTo>
                    <a:pt x="1229676" y="427484"/>
                  </a:lnTo>
                  <a:lnTo>
                    <a:pt x="1220362" y="423138"/>
                  </a:lnTo>
                  <a:lnTo>
                    <a:pt x="1205771" y="415687"/>
                  </a:lnTo>
                  <a:lnTo>
                    <a:pt x="1190249" y="402959"/>
                  </a:lnTo>
                  <a:lnTo>
                    <a:pt x="1171622" y="390230"/>
                  </a:lnTo>
                  <a:lnTo>
                    <a:pt x="1159204" y="377502"/>
                  </a:lnTo>
                  <a:lnTo>
                    <a:pt x="1149891" y="366016"/>
                  </a:lnTo>
                  <a:lnTo>
                    <a:pt x="1142751" y="366016"/>
                  </a:lnTo>
                  <a:lnTo>
                    <a:pt x="1135611" y="366016"/>
                  </a:lnTo>
                  <a:lnTo>
                    <a:pt x="1130333" y="363842"/>
                  </a:lnTo>
                  <a:lnTo>
                    <a:pt x="1126297" y="362911"/>
                  </a:lnTo>
                  <a:lnTo>
                    <a:pt x="1119157" y="366016"/>
                  </a:lnTo>
                  <a:lnTo>
                    <a:pt x="1116052" y="368189"/>
                  </a:lnTo>
                  <a:lnTo>
                    <a:pt x="1112017" y="371293"/>
                  </a:lnTo>
                  <a:lnTo>
                    <a:pt x="1106739" y="375639"/>
                  </a:lnTo>
                  <a:lnTo>
                    <a:pt x="1106739" y="383090"/>
                  </a:lnTo>
                  <a:lnTo>
                    <a:pt x="1106739" y="388368"/>
                  </a:lnTo>
                  <a:lnTo>
                    <a:pt x="1108912" y="392714"/>
                  </a:lnTo>
                  <a:lnTo>
                    <a:pt x="1111085" y="395818"/>
                  </a:lnTo>
                  <a:lnTo>
                    <a:pt x="1114190" y="400165"/>
                  </a:lnTo>
                  <a:lnTo>
                    <a:pt x="1114190" y="405442"/>
                  </a:lnTo>
                  <a:lnTo>
                    <a:pt x="1112017" y="410720"/>
                  </a:lnTo>
                  <a:lnTo>
                    <a:pt x="1112017" y="415066"/>
                  </a:lnTo>
                  <a:lnTo>
                    <a:pt x="1111085" y="415997"/>
                  </a:lnTo>
                  <a:lnTo>
                    <a:pt x="1108912" y="420344"/>
                  </a:lnTo>
                  <a:lnTo>
                    <a:pt x="1106739" y="423448"/>
                  </a:lnTo>
                  <a:lnTo>
                    <a:pt x="1099599" y="422517"/>
                  </a:lnTo>
                  <a:lnTo>
                    <a:pt x="1096495" y="422517"/>
                  </a:lnTo>
                  <a:lnTo>
                    <a:pt x="1094321" y="420344"/>
                  </a:lnTo>
                  <a:lnTo>
                    <a:pt x="1092148" y="418170"/>
                  </a:lnTo>
                  <a:lnTo>
                    <a:pt x="1089044" y="415066"/>
                  </a:lnTo>
                  <a:lnTo>
                    <a:pt x="1086871" y="412893"/>
                  </a:lnTo>
                  <a:lnTo>
                    <a:pt x="1083766" y="412893"/>
                  </a:lnTo>
                  <a:lnTo>
                    <a:pt x="1072280" y="415997"/>
                  </a:lnTo>
                  <a:lnTo>
                    <a:pt x="1061724" y="420344"/>
                  </a:lnTo>
                  <a:lnTo>
                    <a:pt x="1048065" y="425621"/>
                  </a:lnTo>
                  <a:lnTo>
                    <a:pt x="1035647" y="430899"/>
                  </a:lnTo>
                  <a:lnTo>
                    <a:pt x="1030369" y="436176"/>
                  </a:lnTo>
                  <a:lnTo>
                    <a:pt x="1021056" y="436176"/>
                  </a:lnTo>
                  <a:lnTo>
                    <a:pt x="1028196" y="425621"/>
                  </a:lnTo>
                  <a:lnTo>
                    <a:pt x="1035336" y="420344"/>
                  </a:lnTo>
                  <a:lnTo>
                    <a:pt x="1044650" y="415066"/>
                  </a:lnTo>
                  <a:lnTo>
                    <a:pt x="1053963" y="407615"/>
                  </a:lnTo>
                  <a:lnTo>
                    <a:pt x="1040304" y="403269"/>
                  </a:lnTo>
                  <a:lnTo>
                    <a:pt x="1025713" y="400165"/>
                  </a:lnTo>
                  <a:lnTo>
                    <a:pt x="1010190" y="400165"/>
                  </a:lnTo>
                  <a:lnTo>
                    <a:pt x="1008017" y="407615"/>
                  </a:lnTo>
                  <a:lnTo>
                    <a:pt x="1008017" y="412893"/>
                  </a:lnTo>
                  <a:lnTo>
                    <a:pt x="1005844" y="415997"/>
                  </a:lnTo>
                  <a:lnTo>
                    <a:pt x="1003671" y="420344"/>
                  </a:lnTo>
                  <a:lnTo>
                    <a:pt x="1000567" y="423448"/>
                  </a:lnTo>
                  <a:lnTo>
                    <a:pt x="1000567" y="427794"/>
                  </a:lnTo>
                  <a:lnTo>
                    <a:pt x="996531" y="425621"/>
                  </a:lnTo>
                  <a:lnTo>
                    <a:pt x="995600" y="422517"/>
                  </a:lnTo>
                  <a:lnTo>
                    <a:pt x="993426" y="420344"/>
                  </a:lnTo>
                  <a:lnTo>
                    <a:pt x="991253" y="415997"/>
                  </a:lnTo>
                  <a:lnTo>
                    <a:pt x="990322" y="412893"/>
                  </a:lnTo>
                  <a:lnTo>
                    <a:pt x="986286" y="410720"/>
                  </a:lnTo>
                  <a:lnTo>
                    <a:pt x="983182" y="408547"/>
                  </a:lnTo>
                  <a:lnTo>
                    <a:pt x="981009" y="410720"/>
                  </a:lnTo>
                  <a:lnTo>
                    <a:pt x="975731" y="410720"/>
                  </a:lnTo>
                  <a:lnTo>
                    <a:pt x="969522" y="412893"/>
                  </a:lnTo>
                  <a:lnTo>
                    <a:pt x="957104" y="429967"/>
                  </a:lnTo>
                  <a:lnTo>
                    <a:pt x="942513" y="443627"/>
                  </a:lnTo>
                  <a:lnTo>
                    <a:pt x="930095" y="460702"/>
                  </a:lnTo>
                  <a:lnTo>
                    <a:pt x="932269" y="465979"/>
                  </a:lnTo>
                  <a:lnTo>
                    <a:pt x="932269" y="470325"/>
                  </a:lnTo>
                  <a:lnTo>
                    <a:pt x="932269" y="475603"/>
                  </a:lnTo>
                  <a:lnTo>
                    <a:pt x="932269" y="479949"/>
                  </a:lnTo>
                  <a:lnTo>
                    <a:pt x="930095" y="485227"/>
                  </a:lnTo>
                  <a:lnTo>
                    <a:pt x="926060" y="487400"/>
                  </a:lnTo>
                  <a:lnTo>
                    <a:pt x="925128" y="487400"/>
                  </a:lnTo>
                  <a:lnTo>
                    <a:pt x="922955" y="488331"/>
                  </a:lnTo>
                  <a:lnTo>
                    <a:pt x="920782" y="488331"/>
                  </a:lnTo>
                  <a:lnTo>
                    <a:pt x="915504" y="488331"/>
                  </a:lnTo>
                  <a:lnTo>
                    <a:pt x="911469" y="487400"/>
                  </a:lnTo>
                  <a:lnTo>
                    <a:pt x="908364" y="485227"/>
                  </a:lnTo>
                  <a:lnTo>
                    <a:pt x="906191" y="483054"/>
                  </a:lnTo>
                  <a:lnTo>
                    <a:pt x="900914" y="480881"/>
                  </a:lnTo>
                  <a:lnTo>
                    <a:pt x="900914" y="460702"/>
                  </a:lnTo>
                  <a:lnTo>
                    <a:pt x="908054" y="460702"/>
                  </a:lnTo>
                  <a:lnTo>
                    <a:pt x="911158" y="458528"/>
                  </a:lnTo>
                  <a:lnTo>
                    <a:pt x="913331" y="458528"/>
                  </a:lnTo>
                  <a:lnTo>
                    <a:pt x="917367" y="457597"/>
                  </a:lnTo>
                  <a:lnTo>
                    <a:pt x="917367" y="447973"/>
                  </a:lnTo>
                  <a:lnTo>
                    <a:pt x="911158" y="438349"/>
                  </a:lnTo>
                  <a:lnTo>
                    <a:pt x="904018" y="427794"/>
                  </a:lnTo>
                  <a:lnTo>
                    <a:pt x="896878" y="420344"/>
                  </a:lnTo>
                  <a:lnTo>
                    <a:pt x="866765" y="420344"/>
                  </a:lnTo>
                  <a:lnTo>
                    <a:pt x="873905" y="464737"/>
                  </a:lnTo>
                  <a:lnTo>
                    <a:pt x="877009" y="504785"/>
                  </a:lnTo>
                  <a:lnTo>
                    <a:pt x="869869" y="502612"/>
                  </a:lnTo>
                  <a:lnTo>
                    <a:pt x="862729" y="501680"/>
                  </a:lnTo>
                  <a:lnTo>
                    <a:pt x="855588" y="499507"/>
                  </a:lnTo>
                  <a:lnTo>
                    <a:pt x="850311" y="497334"/>
                  </a:lnTo>
                  <a:lnTo>
                    <a:pt x="840997" y="510062"/>
                  </a:lnTo>
                  <a:lnTo>
                    <a:pt x="830442" y="521549"/>
                  </a:lnTo>
                  <a:lnTo>
                    <a:pt x="813678" y="529000"/>
                  </a:lnTo>
                  <a:lnTo>
                    <a:pt x="815851" y="534277"/>
                  </a:lnTo>
                  <a:lnTo>
                    <a:pt x="815851" y="537382"/>
                  </a:lnTo>
                  <a:lnTo>
                    <a:pt x="815851" y="539555"/>
                  </a:lnTo>
                  <a:lnTo>
                    <a:pt x="818025" y="541728"/>
                  </a:lnTo>
                  <a:lnTo>
                    <a:pt x="818956" y="543901"/>
                  </a:lnTo>
                  <a:lnTo>
                    <a:pt x="821129" y="544832"/>
                  </a:lnTo>
                  <a:lnTo>
                    <a:pt x="821129" y="551041"/>
                  </a:lnTo>
                  <a:lnTo>
                    <a:pt x="818956" y="556319"/>
                  </a:lnTo>
                  <a:lnTo>
                    <a:pt x="818025" y="558492"/>
                  </a:lnTo>
                  <a:lnTo>
                    <a:pt x="815851" y="561596"/>
                  </a:lnTo>
                  <a:lnTo>
                    <a:pt x="813678" y="565943"/>
                  </a:lnTo>
                  <a:lnTo>
                    <a:pt x="799087" y="559734"/>
                  </a:lnTo>
                  <a:lnTo>
                    <a:pt x="786669" y="552283"/>
                  </a:lnTo>
                  <a:lnTo>
                    <a:pt x="774252" y="544832"/>
                  </a:lnTo>
                  <a:lnTo>
                    <a:pt x="774252" y="549179"/>
                  </a:lnTo>
                  <a:lnTo>
                    <a:pt x="767732" y="549179"/>
                  </a:lnTo>
                  <a:lnTo>
                    <a:pt x="767732" y="559734"/>
                  </a:lnTo>
                  <a:lnTo>
                    <a:pt x="769906" y="569358"/>
                  </a:lnTo>
                  <a:lnTo>
                    <a:pt x="772079" y="582086"/>
                  </a:lnTo>
                  <a:lnTo>
                    <a:pt x="764938" y="581155"/>
                  </a:lnTo>
                  <a:lnTo>
                    <a:pt x="760903" y="576808"/>
                  </a:lnTo>
                  <a:lnTo>
                    <a:pt x="755625" y="574635"/>
                  </a:lnTo>
                  <a:lnTo>
                    <a:pt x="752520" y="569358"/>
                  </a:lnTo>
                  <a:lnTo>
                    <a:pt x="748485" y="559734"/>
                  </a:lnTo>
                  <a:lnTo>
                    <a:pt x="745380" y="544832"/>
                  </a:lnTo>
                  <a:lnTo>
                    <a:pt x="743207" y="526827"/>
                  </a:lnTo>
                  <a:lnTo>
                    <a:pt x="741034" y="509752"/>
                  </a:lnTo>
                  <a:lnTo>
                    <a:pt x="738861" y="497024"/>
                  </a:lnTo>
                  <a:lnTo>
                    <a:pt x="753452" y="502301"/>
                  </a:lnTo>
                  <a:lnTo>
                    <a:pt x="768043" y="509752"/>
                  </a:lnTo>
                  <a:lnTo>
                    <a:pt x="784807" y="517203"/>
                  </a:lnTo>
                  <a:lnTo>
                    <a:pt x="802502" y="517203"/>
                  </a:lnTo>
                  <a:lnTo>
                    <a:pt x="819266" y="508821"/>
                  </a:lnTo>
                  <a:lnTo>
                    <a:pt x="831684" y="495161"/>
                  </a:lnTo>
                  <a:lnTo>
                    <a:pt x="833857" y="479328"/>
                  </a:lnTo>
                  <a:lnTo>
                    <a:pt x="830753" y="462254"/>
                  </a:lnTo>
                  <a:lnTo>
                    <a:pt x="819266" y="445179"/>
                  </a:lnTo>
                  <a:lnTo>
                    <a:pt x="806848" y="429347"/>
                  </a:lnTo>
                  <a:lnTo>
                    <a:pt x="792258" y="414445"/>
                  </a:lnTo>
                  <a:lnTo>
                    <a:pt x="777667" y="402959"/>
                  </a:lnTo>
                  <a:lnTo>
                    <a:pt x="765249" y="395508"/>
                  </a:lnTo>
                  <a:lnTo>
                    <a:pt x="732031" y="392403"/>
                  </a:lnTo>
                  <a:lnTo>
                    <a:pt x="726753" y="386195"/>
                  </a:lnTo>
                  <a:lnTo>
                    <a:pt x="721476" y="380917"/>
                  </a:lnTo>
                  <a:lnTo>
                    <a:pt x="719303" y="375639"/>
                  </a:lnTo>
                  <a:lnTo>
                    <a:pt x="717130" y="371293"/>
                  </a:lnTo>
                  <a:lnTo>
                    <a:pt x="711852" y="371293"/>
                  </a:lnTo>
                  <a:lnTo>
                    <a:pt x="704712" y="373466"/>
                  </a:lnTo>
                  <a:lnTo>
                    <a:pt x="692294" y="378744"/>
                  </a:lnTo>
                  <a:lnTo>
                    <a:pt x="690121" y="375639"/>
                  </a:lnTo>
                  <a:lnTo>
                    <a:pt x="689190" y="373466"/>
                  </a:lnTo>
                  <a:lnTo>
                    <a:pt x="687016" y="373466"/>
                  </a:lnTo>
                  <a:lnTo>
                    <a:pt x="684843" y="370362"/>
                  </a:lnTo>
                  <a:lnTo>
                    <a:pt x="684843" y="366016"/>
                  </a:lnTo>
                  <a:lnTo>
                    <a:pt x="687016" y="363842"/>
                  </a:lnTo>
                  <a:lnTo>
                    <a:pt x="687016" y="362911"/>
                  </a:lnTo>
                  <a:lnTo>
                    <a:pt x="689190" y="362911"/>
                  </a:lnTo>
                  <a:lnTo>
                    <a:pt x="690121" y="360738"/>
                  </a:lnTo>
                  <a:lnTo>
                    <a:pt x="692294" y="358565"/>
                  </a:lnTo>
                  <a:lnTo>
                    <a:pt x="689190" y="343664"/>
                  </a:lnTo>
                  <a:lnTo>
                    <a:pt x="682981" y="336213"/>
                  </a:lnTo>
                  <a:lnTo>
                    <a:pt x="675840" y="334040"/>
                  </a:lnTo>
                  <a:lnTo>
                    <a:pt x="668700" y="333108"/>
                  </a:lnTo>
                  <a:lnTo>
                    <a:pt x="660318" y="328762"/>
                  </a:lnTo>
                  <a:lnTo>
                    <a:pt x="653178" y="321311"/>
                  </a:lnTo>
                  <a:lnTo>
                    <a:pt x="636414" y="323485"/>
                  </a:lnTo>
                  <a:lnTo>
                    <a:pt x="619650" y="327831"/>
                  </a:lnTo>
                  <a:lnTo>
                    <a:pt x="607232" y="330935"/>
                  </a:lnTo>
                  <a:lnTo>
                    <a:pt x="595745" y="340559"/>
                  </a:lnTo>
                  <a:lnTo>
                    <a:pt x="589536" y="355460"/>
                  </a:lnTo>
                  <a:lnTo>
                    <a:pt x="583328" y="351114"/>
                  </a:lnTo>
                  <a:lnTo>
                    <a:pt x="581465" y="351114"/>
                  </a:lnTo>
                  <a:lnTo>
                    <a:pt x="579292" y="348941"/>
                  </a:lnTo>
                  <a:lnTo>
                    <a:pt x="577119" y="348941"/>
                  </a:lnTo>
                  <a:lnTo>
                    <a:pt x="574014" y="348941"/>
                  </a:lnTo>
                  <a:lnTo>
                    <a:pt x="569978" y="348941"/>
                  </a:lnTo>
                  <a:lnTo>
                    <a:pt x="564701" y="348941"/>
                  </a:lnTo>
                  <a:lnTo>
                    <a:pt x="564701" y="362601"/>
                  </a:lnTo>
                  <a:lnTo>
                    <a:pt x="560665" y="360428"/>
                  </a:lnTo>
                  <a:lnTo>
                    <a:pt x="559734" y="360428"/>
                  </a:lnTo>
                  <a:lnTo>
                    <a:pt x="557561" y="360428"/>
                  </a:lnTo>
                  <a:lnTo>
                    <a:pt x="555387" y="358254"/>
                  </a:lnTo>
                  <a:lnTo>
                    <a:pt x="535519" y="363532"/>
                  </a:lnTo>
                  <a:lnTo>
                    <a:pt x="520928" y="375019"/>
                  </a:lnTo>
                  <a:lnTo>
                    <a:pt x="511615" y="392093"/>
                  </a:lnTo>
                  <a:lnTo>
                    <a:pt x="494850" y="392093"/>
                  </a:lnTo>
                  <a:lnTo>
                    <a:pt x="494850" y="406994"/>
                  </a:lnTo>
                  <a:lnTo>
                    <a:pt x="479328" y="415377"/>
                  </a:lnTo>
                  <a:lnTo>
                    <a:pt x="466910" y="430278"/>
                  </a:lnTo>
                  <a:lnTo>
                    <a:pt x="453251" y="452630"/>
                  </a:lnTo>
                  <a:lnTo>
                    <a:pt x="442696" y="476845"/>
                  </a:lnTo>
                  <a:lnTo>
                    <a:pt x="431209" y="501060"/>
                  </a:lnTo>
                  <a:lnTo>
                    <a:pt x="420654" y="524343"/>
                  </a:lnTo>
                  <a:lnTo>
                    <a:pt x="408236" y="544522"/>
                  </a:lnTo>
                  <a:lnTo>
                    <a:pt x="394577" y="561596"/>
                  </a:lnTo>
                  <a:lnTo>
                    <a:pt x="396750" y="565943"/>
                  </a:lnTo>
                  <a:lnTo>
                    <a:pt x="396750" y="569047"/>
                  </a:lnTo>
                  <a:lnTo>
                    <a:pt x="396750" y="571220"/>
                  </a:lnTo>
                  <a:lnTo>
                    <a:pt x="398923" y="571220"/>
                  </a:lnTo>
                  <a:lnTo>
                    <a:pt x="401096" y="571220"/>
                  </a:lnTo>
                  <a:lnTo>
                    <a:pt x="404200" y="573393"/>
                  </a:lnTo>
                  <a:lnTo>
                    <a:pt x="394887" y="581775"/>
                  </a:lnTo>
                  <a:lnTo>
                    <a:pt x="384332" y="586122"/>
                  </a:lnTo>
                  <a:lnTo>
                    <a:pt x="371914" y="593572"/>
                  </a:lnTo>
                  <a:lnTo>
                    <a:pt x="369741" y="596677"/>
                  </a:lnTo>
                  <a:lnTo>
                    <a:pt x="367568" y="602886"/>
                  </a:lnTo>
                  <a:lnTo>
                    <a:pt x="366636" y="605990"/>
                  </a:lnTo>
                  <a:lnTo>
                    <a:pt x="364463" y="610336"/>
                  </a:lnTo>
                  <a:lnTo>
                    <a:pt x="360427" y="613441"/>
                  </a:lnTo>
                  <a:lnTo>
                    <a:pt x="359496" y="611268"/>
                  </a:lnTo>
                  <a:lnTo>
                    <a:pt x="357323" y="610336"/>
                  </a:lnTo>
                  <a:lnTo>
                    <a:pt x="355150" y="608163"/>
                  </a:lnTo>
                  <a:lnTo>
                    <a:pt x="352045" y="605990"/>
                  </a:lnTo>
                  <a:lnTo>
                    <a:pt x="345836" y="611268"/>
                  </a:lnTo>
                  <a:lnTo>
                    <a:pt x="340559" y="617477"/>
                  </a:lnTo>
                  <a:lnTo>
                    <a:pt x="335281" y="622754"/>
                  </a:lnTo>
                  <a:lnTo>
                    <a:pt x="331246" y="625859"/>
                  </a:lnTo>
                  <a:lnTo>
                    <a:pt x="325968" y="640760"/>
                  </a:lnTo>
                  <a:lnTo>
                    <a:pt x="323795" y="652247"/>
                  </a:lnTo>
                  <a:lnTo>
                    <a:pt x="320690" y="660629"/>
                  </a:lnTo>
                  <a:lnTo>
                    <a:pt x="311377" y="670252"/>
                  </a:lnTo>
                  <a:lnTo>
                    <a:pt x="313550" y="692605"/>
                  </a:lnTo>
                  <a:lnTo>
                    <a:pt x="316655" y="709679"/>
                  </a:lnTo>
                  <a:lnTo>
                    <a:pt x="320690" y="724581"/>
                  </a:lnTo>
                  <a:lnTo>
                    <a:pt x="322864" y="742586"/>
                  </a:lnTo>
                  <a:lnTo>
                    <a:pt x="323795" y="764938"/>
                  </a:lnTo>
                  <a:lnTo>
                    <a:pt x="327831" y="764938"/>
                  </a:lnTo>
                  <a:lnTo>
                    <a:pt x="330004" y="767112"/>
                  </a:lnTo>
                  <a:lnTo>
                    <a:pt x="330935" y="767112"/>
                  </a:lnTo>
                  <a:lnTo>
                    <a:pt x="333108" y="767112"/>
                  </a:lnTo>
                  <a:lnTo>
                    <a:pt x="335281" y="769285"/>
                  </a:lnTo>
                  <a:lnTo>
                    <a:pt x="352977" y="764938"/>
                  </a:lnTo>
                  <a:lnTo>
                    <a:pt x="364463" y="759661"/>
                  </a:lnTo>
                  <a:lnTo>
                    <a:pt x="375018" y="752210"/>
                  </a:lnTo>
                  <a:lnTo>
                    <a:pt x="384332" y="742586"/>
                  </a:lnTo>
                  <a:lnTo>
                    <a:pt x="398923" y="735136"/>
                  </a:lnTo>
                  <a:lnTo>
                    <a:pt x="409478" y="762765"/>
                  </a:lnTo>
                  <a:lnTo>
                    <a:pt x="415687" y="786980"/>
                  </a:lnTo>
                  <a:lnTo>
                    <a:pt x="424069" y="809332"/>
                  </a:lnTo>
                  <a:lnTo>
                    <a:pt x="438660" y="829511"/>
                  </a:lnTo>
                  <a:lnTo>
                    <a:pt x="438660" y="833857"/>
                  </a:lnTo>
                  <a:lnTo>
                    <a:pt x="444869" y="833857"/>
                  </a:lnTo>
                  <a:lnTo>
                    <a:pt x="453251" y="818956"/>
                  </a:lnTo>
                  <a:lnTo>
                    <a:pt x="462564" y="807470"/>
                  </a:lnTo>
                  <a:lnTo>
                    <a:pt x="474051" y="796914"/>
                  </a:lnTo>
                  <a:lnTo>
                    <a:pt x="481191" y="784186"/>
                  </a:lnTo>
                  <a:lnTo>
                    <a:pt x="488331" y="767112"/>
                  </a:lnTo>
                  <a:lnTo>
                    <a:pt x="491436" y="744759"/>
                  </a:lnTo>
                  <a:lnTo>
                    <a:pt x="515340" y="735136"/>
                  </a:lnTo>
                  <a:lnTo>
                    <a:pt x="516271" y="734204"/>
                  </a:lnTo>
                  <a:lnTo>
                    <a:pt x="516271" y="729858"/>
                  </a:lnTo>
                  <a:lnTo>
                    <a:pt x="518444" y="727685"/>
                  </a:lnTo>
                  <a:lnTo>
                    <a:pt x="518444" y="726754"/>
                  </a:lnTo>
                  <a:lnTo>
                    <a:pt x="520618" y="724581"/>
                  </a:lnTo>
                  <a:lnTo>
                    <a:pt x="522791" y="722407"/>
                  </a:lnTo>
                  <a:lnTo>
                    <a:pt x="528068" y="720234"/>
                  </a:lnTo>
                  <a:lnTo>
                    <a:pt x="524032" y="704402"/>
                  </a:lnTo>
                  <a:lnTo>
                    <a:pt x="516892" y="690742"/>
                  </a:lnTo>
                  <a:lnTo>
                    <a:pt x="506337" y="680187"/>
                  </a:lnTo>
                  <a:lnTo>
                    <a:pt x="494850" y="670563"/>
                  </a:lnTo>
                  <a:lnTo>
                    <a:pt x="501059" y="645106"/>
                  </a:lnTo>
                  <a:lnTo>
                    <a:pt x="509441" y="622754"/>
                  </a:lnTo>
                  <a:lnTo>
                    <a:pt x="523101" y="603817"/>
                  </a:lnTo>
                  <a:lnTo>
                    <a:pt x="537692" y="587984"/>
                  </a:lnTo>
                  <a:lnTo>
                    <a:pt x="550110" y="570910"/>
                  </a:lnTo>
                  <a:lnTo>
                    <a:pt x="559423" y="550731"/>
                  </a:lnTo>
                  <a:lnTo>
                    <a:pt x="564701" y="524343"/>
                  </a:lnTo>
                  <a:lnTo>
                    <a:pt x="581465" y="523412"/>
                  </a:lnTo>
                  <a:lnTo>
                    <a:pt x="595125" y="521238"/>
                  </a:lnTo>
                  <a:lnTo>
                    <a:pt x="601334" y="526516"/>
                  </a:lnTo>
                  <a:lnTo>
                    <a:pt x="606611" y="531794"/>
                  </a:lnTo>
                  <a:lnTo>
                    <a:pt x="611889" y="537071"/>
                  </a:lnTo>
                  <a:lnTo>
                    <a:pt x="602575" y="554146"/>
                  </a:lnTo>
                  <a:lnTo>
                    <a:pt x="590157" y="569047"/>
                  </a:lnTo>
                  <a:lnTo>
                    <a:pt x="575566" y="583949"/>
                  </a:lnTo>
                  <a:lnTo>
                    <a:pt x="560976" y="596677"/>
                  </a:lnTo>
                  <a:lnTo>
                    <a:pt x="552593" y="615614"/>
                  </a:lnTo>
                  <a:lnTo>
                    <a:pt x="550420" y="628342"/>
                  </a:lnTo>
                  <a:lnTo>
                    <a:pt x="552593" y="643244"/>
                  </a:lnTo>
                  <a:lnTo>
                    <a:pt x="553525" y="655972"/>
                  </a:lnTo>
                  <a:lnTo>
                    <a:pt x="552593" y="667458"/>
                  </a:lnTo>
                  <a:lnTo>
                    <a:pt x="553525" y="682360"/>
                  </a:lnTo>
                  <a:lnTo>
                    <a:pt x="557561" y="690742"/>
                  </a:lnTo>
                  <a:lnTo>
                    <a:pt x="562838" y="698193"/>
                  </a:lnTo>
                  <a:lnTo>
                    <a:pt x="568116" y="705643"/>
                  </a:lnTo>
                  <a:lnTo>
                    <a:pt x="572152" y="715267"/>
                  </a:lnTo>
                  <a:lnTo>
                    <a:pt x="593883" y="712163"/>
                  </a:lnTo>
                  <a:lnTo>
                    <a:pt x="613751" y="705954"/>
                  </a:lnTo>
                  <a:lnTo>
                    <a:pt x="631447" y="697572"/>
                  </a:lnTo>
                  <a:lnTo>
                    <a:pt x="638587" y="697572"/>
                  </a:lnTo>
                  <a:lnTo>
                    <a:pt x="644796" y="698503"/>
                  </a:lnTo>
                  <a:lnTo>
                    <a:pt x="647900" y="700676"/>
                  </a:lnTo>
                  <a:lnTo>
                    <a:pt x="653178" y="702849"/>
                  </a:lnTo>
                  <a:lnTo>
                    <a:pt x="659387" y="705022"/>
                  </a:lnTo>
                  <a:lnTo>
                    <a:pt x="652246" y="715578"/>
                  </a:lnTo>
                  <a:lnTo>
                    <a:pt x="642933" y="719924"/>
                  </a:lnTo>
                  <a:lnTo>
                    <a:pt x="633620" y="717751"/>
                  </a:lnTo>
                  <a:lnTo>
                    <a:pt x="621202" y="715578"/>
                  </a:lnTo>
                  <a:lnTo>
                    <a:pt x="608784" y="715578"/>
                  </a:lnTo>
                  <a:lnTo>
                    <a:pt x="601644" y="719924"/>
                  </a:lnTo>
                  <a:lnTo>
                    <a:pt x="595435" y="723028"/>
                  </a:lnTo>
                  <a:lnTo>
                    <a:pt x="589226" y="727375"/>
                  </a:lnTo>
                  <a:lnTo>
                    <a:pt x="579913" y="728306"/>
                  </a:lnTo>
                  <a:lnTo>
                    <a:pt x="583017" y="745380"/>
                  </a:lnTo>
                  <a:lnTo>
                    <a:pt x="585190" y="755004"/>
                  </a:lnTo>
                  <a:lnTo>
                    <a:pt x="589226" y="762455"/>
                  </a:lnTo>
                  <a:lnTo>
                    <a:pt x="590157" y="773010"/>
                  </a:lnTo>
                  <a:lnTo>
                    <a:pt x="592331" y="790085"/>
                  </a:lnTo>
                  <a:lnTo>
                    <a:pt x="587053" y="787911"/>
                  </a:lnTo>
                  <a:lnTo>
                    <a:pt x="581775" y="785738"/>
                  </a:lnTo>
                  <a:lnTo>
                    <a:pt x="579602" y="784807"/>
                  </a:lnTo>
                  <a:lnTo>
                    <a:pt x="577429" y="780461"/>
                  </a:lnTo>
                  <a:lnTo>
                    <a:pt x="575256" y="777356"/>
                  </a:lnTo>
                  <a:lnTo>
                    <a:pt x="572152" y="773010"/>
                  </a:lnTo>
                  <a:lnTo>
                    <a:pt x="572152" y="769906"/>
                  </a:lnTo>
                  <a:lnTo>
                    <a:pt x="566874" y="770837"/>
                  </a:lnTo>
                  <a:lnTo>
                    <a:pt x="562838" y="773010"/>
                  </a:lnTo>
                  <a:lnTo>
                    <a:pt x="559734" y="777356"/>
                  </a:lnTo>
                  <a:lnTo>
                    <a:pt x="555698" y="778288"/>
                  </a:lnTo>
                  <a:lnTo>
                    <a:pt x="552593" y="782634"/>
                  </a:lnTo>
                  <a:lnTo>
                    <a:pt x="548558" y="808090"/>
                  </a:lnTo>
                  <a:lnTo>
                    <a:pt x="548558" y="839756"/>
                  </a:lnTo>
                  <a:lnTo>
                    <a:pt x="543280" y="841929"/>
                  </a:lnTo>
                  <a:lnTo>
                    <a:pt x="539244" y="841929"/>
                  </a:lnTo>
                  <a:lnTo>
                    <a:pt x="536140" y="842860"/>
                  </a:lnTo>
                  <a:lnTo>
                    <a:pt x="532104" y="847207"/>
                  </a:lnTo>
                  <a:lnTo>
                    <a:pt x="531173" y="849380"/>
                  </a:lnTo>
                  <a:lnTo>
                    <a:pt x="528999" y="854657"/>
                  </a:lnTo>
                  <a:lnTo>
                    <a:pt x="509131" y="850311"/>
                  </a:lnTo>
                  <a:lnTo>
                    <a:pt x="494540" y="849380"/>
                  </a:lnTo>
                  <a:lnTo>
                    <a:pt x="485227" y="852484"/>
                  </a:lnTo>
                  <a:lnTo>
                    <a:pt x="478086" y="856830"/>
                  </a:lnTo>
                  <a:lnTo>
                    <a:pt x="472809" y="862108"/>
                  </a:lnTo>
                  <a:lnTo>
                    <a:pt x="463495" y="867386"/>
                  </a:lnTo>
                  <a:lnTo>
                    <a:pt x="452940" y="871732"/>
                  </a:lnTo>
                  <a:lnTo>
                    <a:pt x="443627" y="871732"/>
                  </a:lnTo>
                  <a:lnTo>
                    <a:pt x="436487" y="865523"/>
                  </a:lnTo>
                  <a:lnTo>
                    <a:pt x="431209" y="862418"/>
                  </a:lnTo>
                  <a:lnTo>
                    <a:pt x="423138" y="862418"/>
                  </a:lnTo>
                  <a:lnTo>
                    <a:pt x="411651" y="867696"/>
                  </a:lnTo>
                  <a:lnTo>
                    <a:pt x="406373" y="864592"/>
                  </a:lnTo>
                  <a:lnTo>
                    <a:pt x="402338" y="862418"/>
                  </a:lnTo>
                  <a:lnTo>
                    <a:pt x="401406" y="860245"/>
                  </a:lnTo>
                  <a:lnTo>
                    <a:pt x="397371" y="858072"/>
                  </a:lnTo>
                  <a:lnTo>
                    <a:pt x="392093" y="854968"/>
                  </a:lnTo>
                  <a:lnTo>
                    <a:pt x="392093" y="842239"/>
                  </a:lnTo>
                  <a:lnTo>
                    <a:pt x="394266" y="825165"/>
                  </a:lnTo>
                  <a:lnTo>
                    <a:pt x="395197" y="807159"/>
                  </a:lnTo>
                  <a:lnTo>
                    <a:pt x="397371" y="793500"/>
                  </a:lnTo>
                  <a:lnTo>
                    <a:pt x="399544" y="786049"/>
                  </a:lnTo>
                  <a:lnTo>
                    <a:pt x="399544" y="777667"/>
                  </a:lnTo>
                  <a:lnTo>
                    <a:pt x="387126" y="780771"/>
                  </a:lnTo>
                  <a:lnTo>
                    <a:pt x="375639" y="785117"/>
                  </a:lnTo>
                  <a:lnTo>
                    <a:pt x="360117" y="786049"/>
                  </a:lnTo>
                  <a:lnTo>
                    <a:pt x="361048" y="803123"/>
                  </a:lnTo>
                  <a:lnTo>
                    <a:pt x="361048" y="823302"/>
                  </a:lnTo>
                  <a:lnTo>
                    <a:pt x="365084" y="845654"/>
                  </a:lnTo>
                  <a:lnTo>
                    <a:pt x="372224" y="864592"/>
                  </a:lnTo>
                  <a:lnTo>
                    <a:pt x="370051" y="865523"/>
                  </a:lnTo>
                  <a:lnTo>
                    <a:pt x="370051" y="867696"/>
                  </a:lnTo>
                  <a:lnTo>
                    <a:pt x="370051" y="869869"/>
                  </a:lnTo>
                  <a:lnTo>
                    <a:pt x="367878" y="872042"/>
                  </a:lnTo>
                  <a:lnTo>
                    <a:pt x="353287" y="877320"/>
                  </a:lnTo>
                  <a:lnTo>
                    <a:pt x="337765" y="882597"/>
                  </a:lnTo>
                  <a:lnTo>
                    <a:pt x="324105" y="887875"/>
                  </a:lnTo>
                  <a:lnTo>
                    <a:pt x="313550" y="895326"/>
                  </a:lnTo>
                  <a:lnTo>
                    <a:pt x="308273" y="906812"/>
                  </a:lnTo>
                  <a:lnTo>
                    <a:pt x="306099" y="917367"/>
                  </a:lnTo>
                  <a:lnTo>
                    <a:pt x="298959" y="928854"/>
                  </a:lnTo>
                  <a:lnTo>
                    <a:pt x="264500" y="939409"/>
                  </a:lnTo>
                  <a:lnTo>
                    <a:pt x="262327" y="943755"/>
                  </a:lnTo>
                  <a:lnTo>
                    <a:pt x="260154" y="946860"/>
                  </a:lnTo>
                  <a:lnTo>
                    <a:pt x="260154" y="951206"/>
                  </a:lnTo>
                  <a:lnTo>
                    <a:pt x="260154" y="954310"/>
                  </a:lnTo>
                  <a:lnTo>
                    <a:pt x="260154" y="958657"/>
                  </a:lnTo>
                  <a:lnTo>
                    <a:pt x="259222" y="961761"/>
                  </a:lnTo>
                  <a:lnTo>
                    <a:pt x="257049" y="963934"/>
                  </a:lnTo>
                  <a:lnTo>
                    <a:pt x="251771" y="966107"/>
                  </a:lnTo>
                  <a:lnTo>
                    <a:pt x="247736" y="967039"/>
                  </a:lnTo>
                  <a:lnTo>
                    <a:pt x="242458" y="969212"/>
                  </a:lnTo>
                  <a:lnTo>
                    <a:pt x="238422" y="973558"/>
                  </a:lnTo>
                  <a:lnTo>
                    <a:pt x="235318" y="971385"/>
                  </a:lnTo>
                  <a:lnTo>
                    <a:pt x="231282" y="969212"/>
                  </a:lnTo>
                  <a:lnTo>
                    <a:pt x="228178" y="969212"/>
                  </a:lnTo>
                  <a:lnTo>
                    <a:pt x="226004" y="967039"/>
                  </a:lnTo>
                  <a:lnTo>
                    <a:pt x="220727" y="966107"/>
                  </a:lnTo>
                  <a:lnTo>
                    <a:pt x="215449" y="966107"/>
                  </a:lnTo>
                  <a:lnTo>
                    <a:pt x="215449" y="986286"/>
                  </a:lnTo>
                  <a:lnTo>
                    <a:pt x="209240" y="986286"/>
                  </a:lnTo>
                  <a:lnTo>
                    <a:pt x="203963" y="986286"/>
                  </a:lnTo>
                  <a:lnTo>
                    <a:pt x="198685" y="988459"/>
                  </a:lnTo>
                  <a:lnTo>
                    <a:pt x="194650" y="989391"/>
                  </a:lnTo>
                  <a:lnTo>
                    <a:pt x="188441" y="989391"/>
                  </a:lnTo>
                  <a:lnTo>
                    <a:pt x="184405" y="991564"/>
                  </a:lnTo>
                  <a:lnTo>
                    <a:pt x="181300" y="991564"/>
                  </a:lnTo>
                  <a:lnTo>
                    <a:pt x="179127" y="993737"/>
                  </a:lnTo>
                  <a:lnTo>
                    <a:pt x="175091" y="995910"/>
                  </a:lnTo>
                  <a:lnTo>
                    <a:pt x="171987" y="996842"/>
                  </a:lnTo>
                  <a:lnTo>
                    <a:pt x="181300" y="1006465"/>
                  </a:lnTo>
                  <a:lnTo>
                    <a:pt x="193718" y="1013916"/>
                  </a:lnTo>
                  <a:lnTo>
                    <a:pt x="206136" y="1018262"/>
                  </a:lnTo>
                  <a:lnTo>
                    <a:pt x="218554" y="1021367"/>
                  </a:lnTo>
                  <a:lnTo>
                    <a:pt x="220727" y="1040304"/>
                  </a:lnTo>
                  <a:lnTo>
                    <a:pt x="222900" y="1056137"/>
                  </a:lnTo>
                  <a:lnTo>
                    <a:pt x="222900" y="1073211"/>
                  </a:lnTo>
                  <a:lnTo>
                    <a:pt x="218864" y="1088113"/>
                  </a:lnTo>
                  <a:lnTo>
                    <a:pt x="218864" y="1090286"/>
                  </a:lnTo>
                  <a:lnTo>
                    <a:pt x="218864" y="1091217"/>
                  </a:lnTo>
                  <a:lnTo>
                    <a:pt x="216691" y="1091217"/>
                  </a:lnTo>
                  <a:lnTo>
                    <a:pt x="216691" y="1093390"/>
                  </a:lnTo>
                  <a:lnTo>
                    <a:pt x="215760" y="1095563"/>
                  </a:lnTo>
                  <a:lnTo>
                    <a:pt x="202100" y="1100841"/>
                  </a:lnTo>
                  <a:lnTo>
                    <a:pt x="184405" y="1105187"/>
                  </a:lnTo>
                  <a:lnTo>
                    <a:pt x="166709" y="1105187"/>
                  </a:lnTo>
                  <a:lnTo>
                    <a:pt x="149945" y="1100841"/>
                  </a:lnTo>
                  <a:lnTo>
                    <a:pt x="135354" y="1095563"/>
                  </a:lnTo>
                  <a:lnTo>
                    <a:pt x="130077" y="1095563"/>
                  </a:lnTo>
                  <a:lnTo>
                    <a:pt x="126041" y="1097736"/>
                  </a:lnTo>
                  <a:lnTo>
                    <a:pt x="122936" y="1097736"/>
                  </a:lnTo>
                  <a:lnTo>
                    <a:pt x="120763" y="1097736"/>
                  </a:lnTo>
                  <a:lnTo>
                    <a:pt x="118590" y="1098668"/>
                  </a:lnTo>
                  <a:lnTo>
                    <a:pt x="116417" y="1103014"/>
                  </a:lnTo>
                  <a:lnTo>
                    <a:pt x="115796" y="1106739"/>
                  </a:lnTo>
                  <a:lnTo>
                    <a:pt x="111760" y="1119468"/>
                  </a:lnTo>
                  <a:lnTo>
                    <a:pt x="111760" y="1140578"/>
                  </a:lnTo>
                  <a:lnTo>
                    <a:pt x="111760" y="1163861"/>
                  </a:lnTo>
                  <a:lnTo>
                    <a:pt x="113934" y="1188076"/>
                  </a:lnTo>
                  <a:lnTo>
                    <a:pt x="116107" y="1208255"/>
                  </a:lnTo>
                  <a:lnTo>
                    <a:pt x="116107" y="1223157"/>
                  </a:lnTo>
                  <a:lnTo>
                    <a:pt x="119211" y="1223157"/>
                  </a:lnTo>
                  <a:lnTo>
                    <a:pt x="119211" y="1228434"/>
                  </a:lnTo>
                  <a:lnTo>
                    <a:pt x="126351" y="1228434"/>
                  </a:lnTo>
                  <a:lnTo>
                    <a:pt x="131629" y="1227503"/>
                  </a:lnTo>
                  <a:lnTo>
                    <a:pt x="135665" y="1227503"/>
                  </a:lnTo>
                  <a:lnTo>
                    <a:pt x="138769" y="1223157"/>
                  </a:lnTo>
                  <a:lnTo>
                    <a:pt x="144978" y="1225330"/>
                  </a:lnTo>
                  <a:lnTo>
                    <a:pt x="148083" y="1225330"/>
                  </a:lnTo>
                  <a:lnTo>
                    <a:pt x="152118" y="1227503"/>
                  </a:lnTo>
                  <a:lnTo>
                    <a:pt x="155223" y="1228434"/>
                  </a:lnTo>
                  <a:lnTo>
                    <a:pt x="157396" y="1230607"/>
                  </a:lnTo>
                  <a:lnTo>
                    <a:pt x="157396" y="1232780"/>
                  </a:lnTo>
                  <a:lnTo>
                    <a:pt x="157396" y="1234953"/>
                  </a:lnTo>
                  <a:lnTo>
                    <a:pt x="159569" y="1234953"/>
                  </a:lnTo>
                  <a:lnTo>
                    <a:pt x="159569" y="1235885"/>
                  </a:lnTo>
                  <a:lnTo>
                    <a:pt x="153360" y="1252959"/>
                  </a:lnTo>
                  <a:lnTo>
                    <a:pt x="142805" y="1265688"/>
                  </a:lnTo>
                  <a:lnTo>
                    <a:pt x="130387" y="1277174"/>
                  </a:lnTo>
                  <a:lnTo>
                    <a:pt x="116728" y="1287729"/>
                  </a:lnTo>
                  <a:lnTo>
                    <a:pt x="104310" y="1299216"/>
                  </a:lnTo>
                  <a:lnTo>
                    <a:pt x="94996" y="1314117"/>
                  </a:lnTo>
                  <a:lnTo>
                    <a:pt x="94065" y="1324672"/>
                  </a:lnTo>
                  <a:lnTo>
                    <a:pt x="94996" y="1337401"/>
                  </a:lnTo>
                  <a:lnTo>
                    <a:pt x="94996" y="1348887"/>
                  </a:lnTo>
                  <a:lnTo>
                    <a:pt x="91892" y="1357269"/>
                  </a:lnTo>
                  <a:lnTo>
                    <a:pt x="77301" y="1366893"/>
                  </a:lnTo>
                  <a:lnTo>
                    <a:pt x="62710" y="1374344"/>
                  </a:lnTo>
                  <a:lnTo>
                    <a:pt x="48119" y="1383967"/>
                  </a:lnTo>
                  <a:lnTo>
                    <a:pt x="35701" y="1394523"/>
                  </a:lnTo>
                  <a:lnTo>
                    <a:pt x="31666" y="1401973"/>
                  </a:lnTo>
                  <a:lnTo>
                    <a:pt x="24525" y="1415633"/>
                  </a:lnTo>
                  <a:lnTo>
                    <a:pt x="17385" y="1431466"/>
                  </a:lnTo>
                  <a:lnTo>
                    <a:pt x="10245" y="1450403"/>
                  </a:lnTo>
                  <a:lnTo>
                    <a:pt x="3104" y="1466236"/>
                  </a:lnTo>
                  <a:lnTo>
                    <a:pt x="0" y="1481137"/>
                  </a:lnTo>
                  <a:lnTo>
                    <a:pt x="0" y="1492623"/>
                  </a:lnTo>
                  <a:lnTo>
                    <a:pt x="3104" y="1500074"/>
                  </a:lnTo>
                  <a:lnTo>
                    <a:pt x="9313" y="1509698"/>
                  </a:lnTo>
                  <a:lnTo>
                    <a:pt x="12418" y="1518080"/>
                  </a:lnTo>
                  <a:lnTo>
                    <a:pt x="12418" y="1532981"/>
                  </a:lnTo>
                  <a:lnTo>
                    <a:pt x="10245" y="1542605"/>
                  </a:lnTo>
                  <a:lnTo>
                    <a:pt x="7140" y="1555334"/>
                  </a:lnTo>
                  <a:lnTo>
                    <a:pt x="3104" y="1570235"/>
                  </a:lnTo>
                  <a:lnTo>
                    <a:pt x="2173" y="1587309"/>
                  </a:lnTo>
                  <a:lnTo>
                    <a:pt x="5278" y="1597865"/>
                  </a:lnTo>
                  <a:lnTo>
                    <a:pt x="5278" y="1622079"/>
                  </a:lnTo>
                  <a:lnTo>
                    <a:pt x="14591" y="1633566"/>
                  </a:lnTo>
                  <a:lnTo>
                    <a:pt x="29182" y="1646294"/>
                  </a:lnTo>
                  <a:lnTo>
                    <a:pt x="45946" y="1659022"/>
                  </a:lnTo>
                  <a:lnTo>
                    <a:pt x="56501" y="1671751"/>
                  </a:lnTo>
                  <a:lnTo>
                    <a:pt x="65815" y="1695965"/>
                  </a:lnTo>
                  <a:lnTo>
                    <a:pt x="78232" y="1705589"/>
                  </a:lnTo>
                  <a:lnTo>
                    <a:pt x="92823" y="1713040"/>
                  </a:lnTo>
                  <a:lnTo>
                    <a:pt x="107414" y="1720491"/>
                  </a:lnTo>
                  <a:lnTo>
                    <a:pt x="122005" y="1727941"/>
                  </a:lnTo>
                  <a:lnTo>
                    <a:pt x="132560" y="1740670"/>
                  </a:lnTo>
                  <a:lnTo>
                    <a:pt x="139701" y="1738497"/>
                  </a:lnTo>
                  <a:lnTo>
                    <a:pt x="145910" y="1736323"/>
                  </a:lnTo>
                  <a:lnTo>
                    <a:pt x="149014" y="1733219"/>
                  </a:lnTo>
                  <a:lnTo>
                    <a:pt x="153050" y="1731046"/>
                  </a:lnTo>
                  <a:lnTo>
                    <a:pt x="161432" y="1733219"/>
                  </a:lnTo>
                  <a:lnTo>
                    <a:pt x="172918" y="1736323"/>
                  </a:lnTo>
                  <a:lnTo>
                    <a:pt x="185336" y="1736323"/>
                  </a:lnTo>
                  <a:lnTo>
                    <a:pt x="189372" y="1723595"/>
                  </a:lnTo>
                  <a:lnTo>
                    <a:pt x="224763" y="1731046"/>
                  </a:lnTo>
                  <a:lnTo>
                    <a:pt x="239354" y="1725768"/>
                  </a:lnTo>
                  <a:lnTo>
                    <a:pt x="257980" y="1718318"/>
                  </a:lnTo>
                  <a:lnTo>
                    <a:pt x="275676" y="1710867"/>
                  </a:lnTo>
                  <a:lnTo>
                    <a:pt x="290267" y="1713040"/>
                  </a:lnTo>
                  <a:lnTo>
                    <a:pt x="302685" y="1713971"/>
                  </a:lnTo>
                  <a:lnTo>
                    <a:pt x="316344" y="1716144"/>
                  </a:lnTo>
                  <a:lnTo>
                    <a:pt x="336213" y="1747810"/>
                  </a:lnTo>
                  <a:lnTo>
                    <a:pt x="343353" y="1747810"/>
                  </a:lnTo>
                  <a:lnTo>
                    <a:pt x="348631" y="1747810"/>
                  </a:lnTo>
                  <a:lnTo>
                    <a:pt x="353908" y="1745637"/>
                  </a:lnTo>
                  <a:lnTo>
                    <a:pt x="356081" y="1743464"/>
                  </a:lnTo>
                  <a:lnTo>
                    <a:pt x="360117" y="1740359"/>
                  </a:lnTo>
                  <a:lnTo>
                    <a:pt x="367257" y="1742532"/>
                  </a:lnTo>
                  <a:lnTo>
                    <a:pt x="372535" y="1742532"/>
                  </a:lnTo>
                  <a:lnTo>
                    <a:pt x="375639" y="1743464"/>
                  </a:lnTo>
                  <a:lnTo>
                    <a:pt x="379675" y="1747810"/>
                  </a:lnTo>
                  <a:lnTo>
                    <a:pt x="382780" y="1749983"/>
                  </a:lnTo>
                  <a:lnTo>
                    <a:pt x="388989" y="1753088"/>
                  </a:lnTo>
                  <a:lnTo>
                    <a:pt x="382780" y="1775440"/>
                  </a:lnTo>
                  <a:lnTo>
                    <a:pt x="377502" y="1795619"/>
                  </a:lnTo>
                  <a:lnTo>
                    <a:pt x="372224" y="1817971"/>
                  </a:lnTo>
                  <a:lnTo>
                    <a:pt x="388989" y="1835045"/>
                  </a:lnTo>
                  <a:lnTo>
                    <a:pt x="404511" y="1855224"/>
                  </a:lnTo>
                  <a:lnTo>
                    <a:pt x="421275" y="1877576"/>
                  </a:lnTo>
                  <a:lnTo>
                    <a:pt x="431830" y="1899928"/>
                  </a:lnTo>
                  <a:lnTo>
                    <a:pt x="435866" y="1917003"/>
                  </a:lnTo>
                  <a:lnTo>
                    <a:pt x="435866" y="1929731"/>
                  </a:lnTo>
                  <a:lnTo>
                    <a:pt x="438039" y="1942459"/>
                  </a:lnTo>
                  <a:lnTo>
                    <a:pt x="445179" y="1957361"/>
                  </a:lnTo>
                  <a:lnTo>
                    <a:pt x="438970" y="1972262"/>
                  </a:lnTo>
                  <a:lnTo>
                    <a:pt x="431830" y="1989337"/>
                  </a:lnTo>
                  <a:lnTo>
                    <a:pt x="421275" y="2009516"/>
                  </a:lnTo>
                  <a:lnTo>
                    <a:pt x="414135" y="2027522"/>
                  </a:lnTo>
                  <a:lnTo>
                    <a:pt x="410099" y="2048632"/>
                  </a:lnTo>
                  <a:lnTo>
                    <a:pt x="412272" y="2066638"/>
                  </a:lnTo>
                  <a:lnTo>
                    <a:pt x="419412" y="2081539"/>
                  </a:lnTo>
                  <a:lnTo>
                    <a:pt x="430899" y="2096441"/>
                  </a:lnTo>
                  <a:lnTo>
                    <a:pt x="441454" y="2113515"/>
                  </a:lnTo>
                  <a:lnTo>
                    <a:pt x="448594" y="2128416"/>
                  </a:lnTo>
                  <a:lnTo>
                    <a:pt x="448594" y="2133694"/>
                  </a:lnTo>
                  <a:lnTo>
                    <a:pt x="448594" y="2138972"/>
                  </a:lnTo>
                  <a:lnTo>
                    <a:pt x="446421" y="2143318"/>
                  </a:lnTo>
                  <a:lnTo>
                    <a:pt x="445490" y="2148595"/>
                  </a:lnTo>
                  <a:lnTo>
                    <a:pt x="445490" y="2151700"/>
                  </a:lnTo>
                  <a:lnTo>
                    <a:pt x="445490" y="2156046"/>
                  </a:lnTo>
                  <a:lnTo>
                    <a:pt x="452630" y="2159151"/>
                  </a:lnTo>
                  <a:lnTo>
                    <a:pt x="450457" y="2163497"/>
                  </a:lnTo>
                  <a:lnTo>
                    <a:pt x="448284" y="2166601"/>
                  </a:lnTo>
                  <a:lnTo>
                    <a:pt x="448284" y="2170948"/>
                  </a:lnTo>
                  <a:lnTo>
                    <a:pt x="446111" y="2176225"/>
                  </a:lnTo>
                  <a:lnTo>
                    <a:pt x="448284" y="2181503"/>
                  </a:lnTo>
                  <a:lnTo>
                    <a:pt x="450457" y="2181503"/>
                  </a:lnTo>
                  <a:lnTo>
                    <a:pt x="452630" y="2185849"/>
                  </a:lnTo>
                  <a:lnTo>
                    <a:pt x="455734" y="2186780"/>
                  </a:lnTo>
                  <a:lnTo>
                    <a:pt x="459770" y="2191127"/>
                  </a:lnTo>
                  <a:lnTo>
                    <a:pt x="459770" y="2193300"/>
                  </a:lnTo>
                  <a:lnTo>
                    <a:pt x="455734" y="2206028"/>
                  </a:lnTo>
                  <a:lnTo>
                    <a:pt x="465048" y="2224034"/>
                  </a:lnTo>
                  <a:lnTo>
                    <a:pt x="479639" y="2242971"/>
                  </a:lnTo>
                  <a:lnTo>
                    <a:pt x="494230" y="2260046"/>
                  </a:lnTo>
                  <a:lnTo>
                    <a:pt x="504785" y="2278051"/>
                  </a:lnTo>
                  <a:lnTo>
                    <a:pt x="506958" y="2290780"/>
                  </a:lnTo>
                  <a:lnTo>
                    <a:pt x="506958" y="2303508"/>
                  </a:lnTo>
                  <a:lnTo>
                    <a:pt x="506958" y="2314994"/>
                  </a:lnTo>
                  <a:lnTo>
                    <a:pt x="509131" y="2324618"/>
                  </a:lnTo>
                  <a:lnTo>
                    <a:pt x="512236" y="2327723"/>
                  </a:lnTo>
                  <a:lnTo>
                    <a:pt x="516271" y="2333000"/>
                  </a:lnTo>
                  <a:lnTo>
                    <a:pt x="519376" y="2335173"/>
                  </a:lnTo>
                  <a:lnTo>
                    <a:pt x="523411" y="2339520"/>
                  </a:lnTo>
                  <a:lnTo>
                    <a:pt x="528689" y="2342624"/>
                  </a:lnTo>
                  <a:lnTo>
                    <a:pt x="553835" y="2337347"/>
                  </a:lnTo>
                  <a:lnTo>
                    <a:pt x="582086" y="2332069"/>
                  </a:lnTo>
                  <a:lnTo>
                    <a:pt x="609095" y="2324618"/>
                  </a:lnTo>
                  <a:lnTo>
                    <a:pt x="636103" y="2317168"/>
                  </a:lnTo>
                  <a:lnTo>
                    <a:pt x="657834" y="2303508"/>
                  </a:lnTo>
                  <a:lnTo>
                    <a:pt x="675530" y="2287675"/>
                  </a:lnTo>
                  <a:lnTo>
                    <a:pt x="684843" y="2270601"/>
                  </a:lnTo>
                  <a:lnTo>
                    <a:pt x="691984" y="2253526"/>
                  </a:lnTo>
                  <a:lnTo>
                    <a:pt x="715888" y="2233347"/>
                  </a:lnTo>
                  <a:lnTo>
                    <a:pt x="718992" y="2218446"/>
                  </a:lnTo>
                  <a:lnTo>
                    <a:pt x="721165" y="2203544"/>
                  </a:lnTo>
                  <a:lnTo>
                    <a:pt x="723339" y="2188643"/>
                  </a:lnTo>
                  <a:lnTo>
                    <a:pt x="728616" y="2175915"/>
                  </a:lnTo>
                  <a:lnTo>
                    <a:pt x="748485" y="2171568"/>
                  </a:lnTo>
                  <a:lnTo>
                    <a:pt x="752520" y="2168464"/>
                  </a:lnTo>
                  <a:lnTo>
                    <a:pt x="753452" y="2164118"/>
                  </a:lnTo>
                  <a:lnTo>
                    <a:pt x="757488" y="2161013"/>
                  </a:lnTo>
                  <a:lnTo>
                    <a:pt x="759661" y="2158840"/>
                  </a:lnTo>
                  <a:lnTo>
                    <a:pt x="762765" y="2155736"/>
                  </a:lnTo>
                  <a:lnTo>
                    <a:pt x="768043" y="2151390"/>
                  </a:lnTo>
                  <a:lnTo>
                    <a:pt x="764938" y="2131211"/>
                  </a:lnTo>
                  <a:lnTo>
                    <a:pt x="757798" y="2114136"/>
                  </a:lnTo>
                  <a:lnTo>
                    <a:pt x="748485" y="2103581"/>
                  </a:lnTo>
                  <a:lnTo>
                    <a:pt x="757798" y="2084644"/>
                  </a:lnTo>
                  <a:lnTo>
                    <a:pt x="772389" y="2071915"/>
                  </a:lnTo>
                  <a:lnTo>
                    <a:pt x="790084" y="2062291"/>
                  </a:lnTo>
                  <a:lnTo>
                    <a:pt x="808711" y="2053909"/>
                  </a:lnTo>
                  <a:lnTo>
                    <a:pt x="824234" y="2042423"/>
                  </a:lnTo>
                  <a:lnTo>
                    <a:pt x="835720" y="2019140"/>
                  </a:lnTo>
                  <a:lnTo>
                    <a:pt x="837893" y="1996787"/>
                  </a:lnTo>
                  <a:lnTo>
                    <a:pt x="831684" y="1974435"/>
                  </a:lnTo>
                  <a:lnTo>
                    <a:pt x="824544" y="1952083"/>
                  </a:lnTo>
                  <a:lnTo>
                    <a:pt x="817404" y="1931904"/>
                  </a:lnTo>
                  <a:lnTo>
                    <a:pt x="810263" y="1909552"/>
                  </a:lnTo>
                  <a:lnTo>
                    <a:pt x="807159" y="1887200"/>
                  </a:lnTo>
                  <a:lnTo>
                    <a:pt x="812437" y="1862985"/>
                  </a:lnTo>
                  <a:lnTo>
                    <a:pt x="827027" y="1837529"/>
                  </a:lnTo>
                  <a:lnTo>
                    <a:pt x="845654" y="1815177"/>
                  </a:lnTo>
                  <a:lnTo>
                    <a:pt x="867385" y="1794066"/>
                  </a:lnTo>
                  <a:lnTo>
                    <a:pt x="890358" y="1776060"/>
                  </a:lnTo>
                  <a:lnTo>
                    <a:pt x="912090" y="1757123"/>
                  </a:lnTo>
                  <a:lnTo>
                    <a:pt x="931958" y="1736944"/>
                  </a:lnTo>
                  <a:lnTo>
                    <a:pt x="945618" y="1718938"/>
                  </a:lnTo>
                  <a:lnTo>
                    <a:pt x="958036" y="1696586"/>
                  </a:lnTo>
                  <a:lnTo>
                    <a:pt x="968591" y="1674234"/>
                  </a:lnTo>
                  <a:lnTo>
                    <a:pt x="975731" y="1655297"/>
                  </a:lnTo>
                  <a:lnTo>
                    <a:pt x="979767" y="1642569"/>
                  </a:lnTo>
                  <a:lnTo>
                    <a:pt x="979767" y="1631393"/>
                  </a:lnTo>
                  <a:lnTo>
                    <a:pt x="985044" y="1621769"/>
                  </a:lnTo>
                  <a:lnTo>
                    <a:pt x="985044" y="1618665"/>
                  </a:lnTo>
                  <a:lnTo>
                    <a:pt x="963313" y="1621769"/>
                  </a:lnTo>
                  <a:lnTo>
                    <a:pt x="939409" y="1627046"/>
                  </a:lnTo>
                  <a:lnTo>
                    <a:pt x="914263" y="1633255"/>
                  </a:lnTo>
                  <a:lnTo>
                    <a:pt x="895636" y="1641637"/>
                  </a:lnTo>
                  <a:lnTo>
                    <a:pt x="880114" y="1640706"/>
                  </a:lnTo>
                  <a:lnTo>
                    <a:pt x="874836" y="1634497"/>
                  </a:lnTo>
                  <a:lnTo>
                    <a:pt x="872663" y="1629220"/>
                  </a:lnTo>
                  <a:lnTo>
                    <a:pt x="872663" y="1623942"/>
                  </a:lnTo>
                  <a:lnTo>
                    <a:pt x="872663" y="1616491"/>
                  </a:lnTo>
                  <a:lnTo>
                    <a:pt x="868627" y="1611214"/>
                  </a:lnTo>
                  <a:lnTo>
                    <a:pt x="854036" y="1599727"/>
                  </a:lnTo>
                  <a:lnTo>
                    <a:pt x="836341" y="1589172"/>
                  </a:lnTo>
                  <a:lnTo>
                    <a:pt x="819577" y="1577686"/>
                  </a:lnTo>
                  <a:lnTo>
                    <a:pt x="809022" y="1564957"/>
                  </a:lnTo>
                  <a:lnTo>
                    <a:pt x="804986" y="1553471"/>
                  </a:lnTo>
                  <a:lnTo>
                    <a:pt x="802813" y="1545089"/>
                  </a:lnTo>
                  <a:lnTo>
                    <a:pt x="799708" y="1533602"/>
                  </a:lnTo>
                  <a:lnTo>
                    <a:pt x="797535" y="1530498"/>
                  </a:lnTo>
                  <a:lnTo>
                    <a:pt x="792258" y="1526152"/>
                  </a:lnTo>
                  <a:lnTo>
                    <a:pt x="786980" y="1523047"/>
                  </a:lnTo>
                  <a:lnTo>
                    <a:pt x="782944" y="1517770"/>
                  </a:lnTo>
                  <a:lnTo>
                    <a:pt x="779840" y="1513423"/>
                  </a:lnTo>
                  <a:lnTo>
                    <a:pt x="779840" y="1476480"/>
                  </a:lnTo>
                  <a:lnTo>
                    <a:pt x="777667" y="1471203"/>
                  </a:lnTo>
                  <a:lnTo>
                    <a:pt x="772389" y="1466856"/>
                  </a:lnTo>
                  <a:lnTo>
                    <a:pt x="768353" y="1463752"/>
                  </a:lnTo>
                  <a:lnTo>
                    <a:pt x="763076" y="1459406"/>
                  </a:lnTo>
                  <a:lnTo>
                    <a:pt x="759971" y="1456301"/>
                  </a:lnTo>
                  <a:lnTo>
                    <a:pt x="750658" y="1436122"/>
                  </a:lnTo>
                  <a:lnTo>
                    <a:pt x="743518" y="1415943"/>
                  </a:lnTo>
                  <a:lnTo>
                    <a:pt x="736377" y="1393591"/>
                  </a:lnTo>
                  <a:lnTo>
                    <a:pt x="724891" y="1374654"/>
                  </a:lnTo>
                  <a:lnTo>
                    <a:pt x="712473" y="1357580"/>
                  </a:lnTo>
                  <a:lnTo>
                    <a:pt x="712473" y="1350129"/>
                  </a:lnTo>
                  <a:lnTo>
                    <a:pt x="716509" y="1350129"/>
                  </a:lnTo>
                  <a:lnTo>
                    <a:pt x="719613" y="1357580"/>
                  </a:lnTo>
                  <a:lnTo>
                    <a:pt x="723649" y="1363788"/>
                  </a:lnTo>
                  <a:lnTo>
                    <a:pt x="726753" y="1366893"/>
                  </a:lnTo>
                  <a:lnTo>
                    <a:pt x="730789" y="1369066"/>
                  </a:lnTo>
                  <a:lnTo>
                    <a:pt x="733894" y="1371239"/>
                  </a:lnTo>
                  <a:lnTo>
                    <a:pt x="737930" y="1372170"/>
                  </a:lnTo>
                  <a:lnTo>
                    <a:pt x="738861" y="1376517"/>
                  </a:lnTo>
                  <a:lnTo>
                    <a:pt x="745070" y="1378690"/>
                  </a:lnTo>
                  <a:lnTo>
                    <a:pt x="755625" y="1386141"/>
                  </a:lnTo>
                  <a:lnTo>
                    <a:pt x="762765" y="1396696"/>
                  </a:lnTo>
                  <a:lnTo>
                    <a:pt x="768043" y="1409424"/>
                  </a:lnTo>
                  <a:lnTo>
                    <a:pt x="774252" y="1423084"/>
                  </a:lnTo>
                  <a:lnTo>
                    <a:pt x="779529" y="1435812"/>
                  </a:lnTo>
                  <a:lnTo>
                    <a:pt x="799398" y="1448540"/>
                  </a:lnTo>
                  <a:lnTo>
                    <a:pt x="804675" y="1459095"/>
                  </a:lnTo>
                  <a:lnTo>
                    <a:pt x="806848" y="1472755"/>
                  </a:lnTo>
                  <a:lnTo>
                    <a:pt x="809022" y="1485483"/>
                  </a:lnTo>
                  <a:lnTo>
                    <a:pt x="812126" y="1496038"/>
                  </a:lnTo>
                  <a:lnTo>
                    <a:pt x="824544" y="1510940"/>
                  </a:lnTo>
                  <a:lnTo>
                    <a:pt x="838204" y="1525841"/>
                  </a:lnTo>
                  <a:lnTo>
                    <a:pt x="850621" y="1542916"/>
                  </a:lnTo>
                  <a:lnTo>
                    <a:pt x="859935" y="1560922"/>
                  </a:lnTo>
                  <a:lnTo>
                    <a:pt x="860866" y="1572408"/>
                  </a:lnTo>
                  <a:lnTo>
                    <a:pt x="860866" y="1582963"/>
                  </a:lnTo>
                  <a:lnTo>
                    <a:pt x="863039" y="1594450"/>
                  </a:lnTo>
                  <a:lnTo>
                    <a:pt x="868317" y="1605005"/>
                  </a:lnTo>
                  <a:lnTo>
                    <a:pt x="870490" y="1609351"/>
                  </a:lnTo>
                  <a:lnTo>
                    <a:pt x="872663" y="1611524"/>
                  </a:lnTo>
                  <a:lnTo>
                    <a:pt x="874836" y="1612456"/>
                  </a:lnTo>
                  <a:lnTo>
                    <a:pt x="875767" y="1612456"/>
                  </a:lnTo>
                  <a:lnTo>
                    <a:pt x="879803" y="1614629"/>
                  </a:lnTo>
                  <a:lnTo>
                    <a:pt x="889117" y="1614629"/>
                  </a:lnTo>
                  <a:lnTo>
                    <a:pt x="901534" y="1611524"/>
                  </a:lnTo>
                  <a:lnTo>
                    <a:pt x="913952" y="1604074"/>
                  </a:lnTo>
                  <a:lnTo>
                    <a:pt x="928543" y="1597865"/>
                  </a:lnTo>
                  <a:lnTo>
                    <a:pt x="946239" y="1592587"/>
                  </a:lnTo>
                  <a:lnTo>
                    <a:pt x="963003" y="1589483"/>
                  </a:lnTo>
                  <a:lnTo>
                    <a:pt x="979767" y="1582032"/>
                  </a:lnTo>
                  <a:lnTo>
                    <a:pt x="992185" y="1572408"/>
                  </a:lnTo>
                  <a:lnTo>
                    <a:pt x="1002740" y="1560922"/>
                  </a:lnTo>
                  <a:lnTo>
                    <a:pt x="1016399" y="1553471"/>
                  </a:lnTo>
                  <a:lnTo>
                    <a:pt x="1039372" y="1553471"/>
                  </a:lnTo>
                  <a:lnTo>
                    <a:pt x="1039372" y="1544468"/>
                  </a:lnTo>
                  <a:lnTo>
                    <a:pt x="1057999" y="1531740"/>
                  </a:lnTo>
                  <a:lnTo>
                    <a:pt x="1075694" y="1520253"/>
                  </a:lnTo>
                  <a:lnTo>
                    <a:pt x="1075694" y="1500074"/>
                  </a:lnTo>
                  <a:lnTo>
                    <a:pt x="1089354" y="1494797"/>
                  </a:lnTo>
                  <a:lnTo>
                    <a:pt x="1095563" y="1487346"/>
                  </a:lnTo>
                  <a:lnTo>
                    <a:pt x="1101772" y="1477722"/>
                  </a:lnTo>
                  <a:lnTo>
                    <a:pt x="1108912" y="1468098"/>
                  </a:lnTo>
                  <a:lnTo>
                    <a:pt x="1087181" y="1450092"/>
                  </a:lnTo>
                  <a:lnTo>
                    <a:pt x="1060172" y="1435191"/>
                  </a:lnTo>
                  <a:lnTo>
                    <a:pt x="1057999" y="1420290"/>
                  </a:lnTo>
                  <a:lnTo>
                    <a:pt x="1055826" y="1401352"/>
                  </a:lnTo>
                  <a:lnTo>
                    <a:pt x="1035958" y="1416254"/>
                  </a:lnTo>
                  <a:lnTo>
                    <a:pt x="1019193" y="1435191"/>
                  </a:lnTo>
                  <a:lnTo>
                    <a:pt x="1008638" y="1435191"/>
                  </a:lnTo>
                  <a:lnTo>
                    <a:pt x="999325" y="1437364"/>
                  </a:lnTo>
                  <a:lnTo>
                    <a:pt x="992185" y="1438295"/>
                  </a:lnTo>
                  <a:lnTo>
                    <a:pt x="990011" y="1433018"/>
                  </a:lnTo>
                  <a:lnTo>
                    <a:pt x="989080" y="1427740"/>
                  </a:lnTo>
                  <a:lnTo>
                    <a:pt x="989080" y="1422463"/>
                  </a:lnTo>
                  <a:lnTo>
                    <a:pt x="986907" y="1416254"/>
                  </a:lnTo>
                  <a:lnTo>
                    <a:pt x="984734" y="1410976"/>
                  </a:lnTo>
                  <a:lnTo>
                    <a:pt x="979456" y="1408803"/>
                  </a:lnTo>
                  <a:lnTo>
                    <a:pt x="977283" y="1408803"/>
                  </a:lnTo>
                  <a:lnTo>
                    <a:pt x="975110" y="1408803"/>
                  </a:lnTo>
                  <a:lnTo>
                    <a:pt x="975110" y="1410976"/>
                  </a:lnTo>
                  <a:lnTo>
                    <a:pt x="974179" y="1413149"/>
                  </a:lnTo>
                  <a:lnTo>
                    <a:pt x="972006" y="1418427"/>
                  </a:lnTo>
                  <a:lnTo>
                    <a:pt x="964865" y="1407872"/>
                  </a:lnTo>
                  <a:lnTo>
                    <a:pt x="957725" y="1392970"/>
                  </a:lnTo>
                  <a:lnTo>
                    <a:pt x="948412" y="1375896"/>
                  </a:lnTo>
                  <a:lnTo>
                    <a:pt x="943134" y="1358821"/>
                  </a:lnTo>
                  <a:lnTo>
                    <a:pt x="939098" y="1343920"/>
                  </a:lnTo>
                  <a:lnTo>
                    <a:pt x="946239" y="1343920"/>
                  </a:lnTo>
                  <a:lnTo>
                    <a:pt x="950274" y="1343920"/>
                  </a:lnTo>
                  <a:lnTo>
                    <a:pt x="952448" y="1343920"/>
                  </a:lnTo>
                  <a:lnTo>
                    <a:pt x="953379" y="1343920"/>
                  </a:lnTo>
                  <a:lnTo>
                    <a:pt x="955552" y="1343920"/>
                  </a:lnTo>
                  <a:lnTo>
                    <a:pt x="967039" y="1353544"/>
                  </a:lnTo>
                  <a:lnTo>
                    <a:pt x="972316" y="1363167"/>
                  </a:lnTo>
                  <a:lnTo>
                    <a:pt x="975421" y="1373723"/>
                  </a:lnTo>
                  <a:lnTo>
                    <a:pt x="984734" y="1381173"/>
                  </a:lnTo>
                  <a:lnTo>
                    <a:pt x="997152" y="1388624"/>
                  </a:lnTo>
                  <a:lnTo>
                    <a:pt x="1008638" y="1393902"/>
                  </a:lnTo>
                  <a:lnTo>
                    <a:pt x="1019193" y="1401352"/>
                  </a:lnTo>
                  <a:lnTo>
                    <a:pt x="1031611" y="1401352"/>
                  </a:lnTo>
                  <a:lnTo>
                    <a:pt x="1040925" y="1400421"/>
                  </a:lnTo>
                  <a:lnTo>
                    <a:pt x="1048065" y="1398248"/>
                  </a:lnTo>
                  <a:lnTo>
                    <a:pt x="1059551" y="1393902"/>
                  </a:lnTo>
                  <a:lnTo>
                    <a:pt x="1066692" y="1407561"/>
                  </a:lnTo>
                  <a:lnTo>
                    <a:pt x="1071969" y="1418116"/>
                  </a:lnTo>
                  <a:lnTo>
                    <a:pt x="1102082" y="1420290"/>
                  </a:lnTo>
                  <a:lnTo>
                    <a:pt x="1133438" y="1422463"/>
                  </a:lnTo>
                  <a:lnTo>
                    <a:pt x="1164793" y="1422463"/>
                  </a:lnTo>
                  <a:lnTo>
                    <a:pt x="1194906" y="1418116"/>
                  </a:lnTo>
                  <a:lnTo>
                    <a:pt x="1206392" y="1429603"/>
                  </a:lnTo>
                  <a:lnTo>
                    <a:pt x="1218810" y="1437985"/>
                  </a:lnTo>
                  <a:lnTo>
                    <a:pt x="1231228" y="1447609"/>
                  </a:lnTo>
                  <a:lnTo>
                    <a:pt x="1238368" y="1458164"/>
                  </a:lnTo>
                  <a:lnTo>
                    <a:pt x="1235264" y="1471824"/>
                  </a:lnTo>
                  <a:lnTo>
                    <a:pt x="1238368" y="1474928"/>
                  </a:lnTo>
                  <a:lnTo>
                    <a:pt x="1242404" y="1479274"/>
                  </a:lnTo>
                  <a:lnTo>
                    <a:pt x="1247681" y="1482379"/>
                  </a:lnTo>
                  <a:lnTo>
                    <a:pt x="1251717" y="1486725"/>
                  </a:lnTo>
                  <a:lnTo>
                    <a:pt x="1262273" y="1487656"/>
                  </a:lnTo>
                  <a:lnTo>
                    <a:pt x="1271586" y="1487656"/>
                  </a:lnTo>
                  <a:lnTo>
                    <a:pt x="1284004" y="1486725"/>
                  </a:lnTo>
                  <a:lnTo>
                    <a:pt x="1288039" y="1524910"/>
                  </a:lnTo>
                  <a:lnTo>
                    <a:pt x="1296422" y="1556575"/>
                  </a:lnTo>
                  <a:lnTo>
                    <a:pt x="1308840" y="1586068"/>
                  </a:lnTo>
                  <a:lnTo>
                    <a:pt x="1327466" y="1613697"/>
                  </a:lnTo>
                  <a:lnTo>
                    <a:pt x="1327466" y="1615870"/>
                  </a:lnTo>
                  <a:lnTo>
                    <a:pt x="1325293" y="1618044"/>
                  </a:lnTo>
                  <a:lnTo>
                    <a:pt x="1323120" y="1621148"/>
                  </a:lnTo>
                  <a:lnTo>
                    <a:pt x="1322188" y="1625494"/>
                  </a:lnTo>
                  <a:lnTo>
                    <a:pt x="1323120" y="1628599"/>
                  </a:lnTo>
                  <a:lnTo>
                    <a:pt x="1329329" y="1645673"/>
                  </a:lnTo>
                  <a:lnTo>
                    <a:pt x="1339884" y="1665852"/>
                  </a:lnTo>
                  <a:lnTo>
                    <a:pt x="1351370" y="1678581"/>
                  </a:lnTo>
                  <a:lnTo>
                    <a:pt x="1352302" y="1680754"/>
                  </a:lnTo>
                  <a:lnTo>
                    <a:pt x="1354475" y="1680754"/>
                  </a:lnTo>
                  <a:lnTo>
                    <a:pt x="1356648" y="1682927"/>
                  </a:lnTo>
                  <a:lnTo>
                    <a:pt x="1358821" y="1682927"/>
                  </a:lnTo>
                  <a:lnTo>
                    <a:pt x="1378690" y="1658712"/>
                  </a:lnTo>
                  <a:lnTo>
                    <a:pt x="1391108" y="1633255"/>
                  </a:lnTo>
                  <a:lnTo>
                    <a:pt x="1400421" y="1601590"/>
                  </a:lnTo>
                  <a:lnTo>
                    <a:pt x="1403525" y="1564647"/>
                  </a:lnTo>
                  <a:lnTo>
                    <a:pt x="1415943" y="1557196"/>
                  </a:lnTo>
                  <a:lnTo>
                    <a:pt x="1425257" y="1547572"/>
                  </a:lnTo>
                  <a:lnTo>
                    <a:pt x="1434570" y="1540122"/>
                  </a:lnTo>
                  <a:lnTo>
                    <a:pt x="1451334" y="1540122"/>
                  </a:lnTo>
                  <a:lnTo>
                    <a:pt x="1463752" y="1507214"/>
                  </a:lnTo>
                  <a:lnTo>
                    <a:pt x="1470892" y="1501937"/>
                  </a:lnTo>
                  <a:lnTo>
                    <a:pt x="1478032" y="1499764"/>
                  </a:lnTo>
                  <a:lnTo>
                    <a:pt x="1485172" y="1499764"/>
                  </a:lnTo>
                  <a:lnTo>
                    <a:pt x="1488277" y="1497591"/>
                  </a:lnTo>
                  <a:lnTo>
                    <a:pt x="1493555" y="1490140"/>
                  </a:lnTo>
                  <a:lnTo>
                    <a:pt x="1497590" y="1475239"/>
                  </a:lnTo>
                  <a:lnTo>
                    <a:pt x="1512181" y="1475239"/>
                  </a:lnTo>
                  <a:lnTo>
                    <a:pt x="1526772" y="1477412"/>
                  </a:lnTo>
                  <a:lnTo>
                    <a:pt x="1543536" y="1475239"/>
                  </a:lnTo>
                  <a:lnTo>
                    <a:pt x="1544468" y="1473065"/>
                  </a:lnTo>
                  <a:lnTo>
                    <a:pt x="1546641" y="1472134"/>
                  </a:lnTo>
                  <a:lnTo>
                    <a:pt x="1548814" y="1467788"/>
                  </a:lnTo>
                  <a:lnTo>
                    <a:pt x="1550987" y="1465615"/>
                  </a:lnTo>
                  <a:lnTo>
                    <a:pt x="1554092" y="1462510"/>
                  </a:lnTo>
                  <a:lnTo>
                    <a:pt x="1565578" y="1480516"/>
                  </a:lnTo>
                  <a:lnTo>
                    <a:pt x="1573960" y="1495418"/>
                  </a:lnTo>
                  <a:lnTo>
                    <a:pt x="1585447" y="1509077"/>
                  </a:lnTo>
                  <a:lnTo>
                    <a:pt x="1592587" y="1523979"/>
                  </a:lnTo>
                  <a:lnTo>
                    <a:pt x="1597864" y="1541984"/>
                  </a:lnTo>
                  <a:lnTo>
                    <a:pt x="1597864" y="1564337"/>
                  </a:lnTo>
                  <a:lnTo>
                    <a:pt x="1600037" y="1566509"/>
                  </a:lnTo>
                  <a:lnTo>
                    <a:pt x="1600969" y="1566509"/>
                  </a:lnTo>
                  <a:lnTo>
                    <a:pt x="1600969" y="1567441"/>
                  </a:lnTo>
                  <a:lnTo>
                    <a:pt x="1603142" y="1567441"/>
                  </a:lnTo>
                  <a:lnTo>
                    <a:pt x="1610282" y="1567441"/>
                  </a:lnTo>
                  <a:lnTo>
                    <a:pt x="1617422" y="1566509"/>
                  </a:lnTo>
                  <a:lnTo>
                    <a:pt x="1621458" y="1564337"/>
                  </a:lnTo>
                  <a:lnTo>
                    <a:pt x="1626736" y="1559990"/>
                  </a:lnTo>
                  <a:lnTo>
                    <a:pt x="1629840" y="1556886"/>
                  </a:lnTo>
                  <a:lnTo>
                    <a:pt x="1641327" y="1569614"/>
                  </a:lnTo>
                  <a:lnTo>
                    <a:pt x="1648467" y="1586688"/>
                  </a:lnTo>
                  <a:lnTo>
                    <a:pt x="1650640" y="1606867"/>
                  </a:lnTo>
                  <a:lnTo>
                    <a:pt x="1650640" y="1629220"/>
                  </a:lnTo>
                  <a:lnTo>
                    <a:pt x="1650640" y="1649399"/>
                  </a:lnTo>
                  <a:lnTo>
                    <a:pt x="1650640" y="1668336"/>
                  </a:lnTo>
                  <a:lnTo>
                    <a:pt x="1653745" y="1683237"/>
                  </a:lnTo>
                  <a:lnTo>
                    <a:pt x="1653745" y="1686342"/>
                  </a:lnTo>
                  <a:lnTo>
                    <a:pt x="1663058" y="1683237"/>
                  </a:lnTo>
                  <a:lnTo>
                    <a:pt x="1663058" y="1686342"/>
                  </a:lnTo>
                  <a:lnTo>
                    <a:pt x="1672371" y="1699070"/>
                  </a:lnTo>
                  <a:lnTo>
                    <a:pt x="1677649" y="1713971"/>
                  </a:lnTo>
                  <a:lnTo>
                    <a:pt x="1682927" y="1728873"/>
                  </a:lnTo>
                  <a:lnTo>
                    <a:pt x="1686962" y="1745947"/>
                  </a:lnTo>
                  <a:lnTo>
                    <a:pt x="1693171" y="1760849"/>
                  </a:lnTo>
                  <a:lnTo>
                    <a:pt x="1702485" y="1768299"/>
                  </a:lnTo>
                  <a:lnTo>
                    <a:pt x="1704658" y="1770472"/>
                  </a:lnTo>
                  <a:lnTo>
                    <a:pt x="1715213" y="1775750"/>
                  </a:lnTo>
                  <a:lnTo>
                    <a:pt x="1726699" y="1785374"/>
                  </a:lnTo>
                  <a:lnTo>
                    <a:pt x="1737255" y="1785374"/>
                  </a:lnTo>
                  <a:lnTo>
                    <a:pt x="1736323" y="1758986"/>
                  </a:lnTo>
                  <a:lnTo>
                    <a:pt x="1729183" y="1733529"/>
                  </a:lnTo>
                  <a:lnTo>
                    <a:pt x="1717696" y="1711177"/>
                  </a:lnTo>
                  <a:lnTo>
                    <a:pt x="1703106" y="1696276"/>
                  </a:lnTo>
                  <a:lnTo>
                    <a:pt x="1700001" y="1694103"/>
                  </a:lnTo>
                  <a:lnTo>
                    <a:pt x="1695965" y="1694103"/>
                  </a:lnTo>
                  <a:lnTo>
                    <a:pt x="1692861" y="1694103"/>
                  </a:lnTo>
                  <a:lnTo>
                    <a:pt x="1688825" y="1694103"/>
                  </a:lnTo>
                  <a:lnTo>
                    <a:pt x="1687894" y="1691930"/>
                  </a:lnTo>
                  <a:lnTo>
                    <a:pt x="1681685" y="1681374"/>
                  </a:lnTo>
                  <a:lnTo>
                    <a:pt x="1680753" y="1671751"/>
                  </a:lnTo>
                  <a:lnTo>
                    <a:pt x="1676718" y="1664300"/>
                  </a:lnTo>
                  <a:lnTo>
                    <a:pt x="1667404" y="1659022"/>
                  </a:lnTo>
                  <a:lnTo>
                    <a:pt x="1676718" y="1634808"/>
                  </a:lnTo>
                  <a:lnTo>
                    <a:pt x="1683858" y="1605315"/>
                  </a:lnTo>
                  <a:lnTo>
                    <a:pt x="1700622" y="1618975"/>
                  </a:lnTo>
                  <a:lnTo>
                    <a:pt x="1716144" y="1631703"/>
                  </a:lnTo>
                  <a:lnTo>
                    <a:pt x="1730735" y="1644431"/>
                  </a:lnTo>
                  <a:lnTo>
                    <a:pt x="1742222" y="1659333"/>
                  </a:lnTo>
                  <a:lnTo>
                    <a:pt x="1747499" y="1679512"/>
                  </a:lnTo>
                  <a:lnTo>
                    <a:pt x="1754640" y="1679512"/>
                  </a:lnTo>
                  <a:lnTo>
                    <a:pt x="1815176" y="1629841"/>
                  </a:lnTo>
                  <a:lnTo>
                    <a:pt x="1813003" y="1600348"/>
                  </a:lnTo>
                  <a:lnTo>
                    <a:pt x="1807726" y="1576133"/>
                  </a:lnTo>
                  <a:lnTo>
                    <a:pt x="1796239" y="1558128"/>
                  </a:lnTo>
                  <a:lnTo>
                    <a:pt x="1783822" y="1541053"/>
                  </a:lnTo>
                  <a:lnTo>
                    <a:pt x="1767057" y="1525220"/>
                  </a:lnTo>
                  <a:lnTo>
                    <a:pt x="1769230" y="1510319"/>
                  </a:lnTo>
                  <a:lnTo>
                    <a:pt x="1774508" y="1500695"/>
                  </a:lnTo>
                  <a:lnTo>
                    <a:pt x="1780717" y="1495418"/>
                  </a:lnTo>
                  <a:lnTo>
                    <a:pt x="1787857" y="1489209"/>
                  </a:lnTo>
                  <a:lnTo>
                    <a:pt x="1794066" y="1480827"/>
                  </a:lnTo>
                  <a:lnTo>
                    <a:pt x="1800275" y="1480827"/>
                  </a:lnTo>
                  <a:lnTo>
                    <a:pt x="1805553" y="1481758"/>
                  </a:lnTo>
                  <a:lnTo>
                    <a:pt x="1807726" y="1481758"/>
                  </a:lnTo>
                  <a:lnTo>
                    <a:pt x="1810830" y="1483931"/>
                  </a:lnTo>
                  <a:lnTo>
                    <a:pt x="1813003" y="1488277"/>
                  </a:lnTo>
                  <a:lnTo>
                    <a:pt x="1816108" y="1493555"/>
                  </a:lnTo>
                  <a:lnTo>
                    <a:pt x="1818281" y="1496659"/>
                  </a:lnTo>
                  <a:lnTo>
                    <a:pt x="1816108" y="1501006"/>
                  </a:lnTo>
                  <a:lnTo>
                    <a:pt x="1815176" y="1504110"/>
                  </a:lnTo>
                  <a:lnTo>
                    <a:pt x="1811141" y="1506283"/>
                  </a:lnTo>
                  <a:lnTo>
                    <a:pt x="1808036" y="1506283"/>
                  </a:lnTo>
                  <a:lnTo>
                    <a:pt x="1804000" y="1508456"/>
                  </a:lnTo>
                  <a:lnTo>
                    <a:pt x="1804000" y="1518080"/>
                  </a:lnTo>
                  <a:lnTo>
                    <a:pt x="1804000" y="1523358"/>
                  </a:lnTo>
                  <a:lnTo>
                    <a:pt x="1806173" y="1528635"/>
                  </a:lnTo>
                  <a:lnTo>
                    <a:pt x="1808346" y="1533913"/>
                  </a:lnTo>
                  <a:lnTo>
                    <a:pt x="1811451" y="1532981"/>
                  </a:lnTo>
                  <a:lnTo>
                    <a:pt x="1813624" y="1532981"/>
                  </a:lnTo>
                  <a:lnTo>
                    <a:pt x="1815797" y="1532981"/>
                  </a:lnTo>
                  <a:lnTo>
                    <a:pt x="1816729" y="1530808"/>
                  </a:lnTo>
                  <a:lnTo>
                    <a:pt x="1818902" y="1530808"/>
                  </a:lnTo>
                  <a:lnTo>
                    <a:pt x="1826042" y="1526462"/>
                  </a:lnTo>
                  <a:lnTo>
                    <a:pt x="1830078" y="1523358"/>
                  </a:lnTo>
                  <a:lnTo>
                    <a:pt x="1831009" y="1521184"/>
                  </a:lnTo>
                  <a:lnTo>
                    <a:pt x="1835045" y="1518080"/>
                  </a:lnTo>
                  <a:lnTo>
                    <a:pt x="1838150" y="1513734"/>
                  </a:lnTo>
                  <a:lnTo>
                    <a:pt x="1837218" y="1508456"/>
                  </a:lnTo>
                  <a:lnTo>
                    <a:pt x="1837218" y="1503179"/>
                  </a:lnTo>
                  <a:lnTo>
                    <a:pt x="1835045" y="1501006"/>
                  </a:lnTo>
                  <a:lnTo>
                    <a:pt x="1835045" y="1498832"/>
                  </a:lnTo>
                  <a:lnTo>
                    <a:pt x="1835045" y="1495728"/>
                  </a:lnTo>
                  <a:lnTo>
                    <a:pt x="1835045" y="1491382"/>
                  </a:lnTo>
                  <a:lnTo>
                    <a:pt x="1835045" y="1483931"/>
                  </a:lnTo>
                  <a:lnTo>
                    <a:pt x="1862054" y="1478653"/>
                  </a:lnTo>
                  <a:lnTo>
                    <a:pt x="1891236" y="1469030"/>
                  </a:lnTo>
                  <a:lnTo>
                    <a:pt x="1916382" y="1458474"/>
                  </a:lnTo>
                  <a:lnTo>
                    <a:pt x="1940286" y="1443573"/>
                  </a:lnTo>
                  <a:lnTo>
                    <a:pt x="1958913" y="1423394"/>
                  </a:lnTo>
                  <a:lnTo>
                    <a:pt x="1967295" y="1408493"/>
                  </a:lnTo>
                  <a:lnTo>
                    <a:pt x="1974435" y="1394833"/>
                  </a:lnTo>
                  <a:lnTo>
                    <a:pt x="1981575" y="1379932"/>
                  </a:lnTo>
                  <a:lnTo>
                    <a:pt x="1993993" y="1371550"/>
                  </a:lnTo>
                  <a:lnTo>
                    <a:pt x="1993993" y="1351992"/>
                  </a:lnTo>
                  <a:lnTo>
                    <a:pt x="1993062" y="1329639"/>
                  </a:lnTo>
                  <a:lnTo>
                    <a:pt x="1989026" y="1309460"/>
                  </a:lnTo>
                  <a:lnTo>
                    <a:pt x="1981886" y="1289281"/>
                  </a:lnTo>
                  <a:lnTo>
                    <a:pt x="1973504" y="1274380"/>
                  </a:lnTo>
                  <a:lnTo>
                    <a:pt x="1958913" y="1264756"/>
                  </a:lnTo>
                  <a:lnTo>
                    <a:pt x="1964190" y="1252028"/>
                  </a:lnTo>
                  <a:lnTo>
                    <a:pt x="1969468" y="1244577"/>
                  </a:lnTo>
                  <a:lnTo>
                    <a:pt x="1976608" y="1237127"/>
                  </a:lnTo>
                  <a:lnTo>
                    <a:pt x="1983748" y="1227503"/>
                  </a:lnTo>
                  <a:lnTo>
                    <a:pt x="2003617" y="1227503"/>
                  </a:lnTo>
                  <a:lnTo>
                    <a:pt x="2003617" y="1214774"/>
                  </a:lnTo>
                  <a:lnTo>
                    <a:pt x="1998339" y="1214774"/>
                  </a:lnTo>
                  <a:lnTo>
                    <a:pt x="1987784" y="1209497"/>
                  </a:lnTo>
                  <a:lnTo>
                    <a:pt x="1978471" y="1209497"/>
                  </a:lnTo>
                  <a:lnTo>
                    <a:pt x="1969157" y="1212601"/>
                  </a:lnTo>
                  <a:lnTo>
                    <a:pt x="1958602" y="1218810"/>
                  </a:lnTo>
                  <a:lnTo>
                    <a:pt x="1954567" y="1212601"/>
                  </a:lnTo>
                  <a:lnTo>
                    <a:pt x="1951462" y="1209497"/>
                  </a:lnTo>
                  <a:lnTo>
                    <a:pt x="1947426" y="1205151"/>
                  </a:lnTo>
                  <a:lnTo>
                    <a:pt x="1942149" y="1202046"/>
                  </a:lnTo>
                  <a:lnTo>
                    <a:pt x="1935008" y="1197700"/>
                  </a:lnTo>
                  <a:lnTo>
                    <a:pt x="1942149" y="1184972"/>
                  </a:lnTo>
                  <a:lnTo>
                    <a:pt x="1954567" y="1174416"/>
                  </a:lnTo>
                  <a:lnTo>
                    <a:pt x="1966985" y="1164793"/>
                  </a:lnTo>
                  <a:lnTo>
                    <a:pt x="1978471" y="1153306"/>
                  </a:lnTo>
                  <a:lnTo>
                    <a:pt x="1983748" y="1155479"/>
                  </a:lnTo>
                  <a:lnTo>
                    <a:pt x="1987784" y="1155479"/>
                  </a:lnTo>
                  <a:lnTo>
                    <a:pt x="1990889" y="1157652"/>
                  </a:lnTo>
                  <a:lnTo>
                    <a:pt x="1993993" y="1157652"/>
                  </a:lnTo>
                  <a:lnTo>
                    <a:pt x="1990889" y="1165103"/>
                  </a:lnTo>
                  <a:lnTo>
                    <a:pt x="1988716" y="1168208"/>
                  </a:lnTo>
                  <a:lnTo>
                    <a:pt x="1987784" y="1174416"/>
                  </a:lnTo>
                  <a:lnTo>
                    <a:pt x="1985611" y="1177521"/>
                  </a:lnTo>
                  <a:lnTo>
                    <a:pt x="1983438" y="1182799"/>
                  </a:lnTo>
                  <a:lnTo>
                    <a:pt x="1983438" y="1187145"/>
                  </a:lnTo>
                  <a:lnTo>
                    <a:pt x="1995856" y="1181867"/>
                  </a:lnTo>
                  <a:lnTo>
                    <a:pt x="2010447" y="1175658"/>
                  </a:lnTo>
                  <a:lnTo>
                    <a:pt x="2022865" y="1172554"/>
                  </a:lnTo>
                  <a:lnTo>
                    <a:pt x="2034351" y="1174727"/>
                  </a:lnTo>
                  <a:lnTo>
                    <a:pt x="2043664" y="1174727"/>
                  </a:lnTo>
                  <a:lnTo>
                    <a:pt x="2039629" y="1182178"/>
                  </a:lnTo>
                  <a:lnTo>
                    <a:pt x="2037456" y="1187455"/>
                  </a:lnTo>
                  <a:lnTo>
                    <a:pt x="2034351" y="1192733"/>
                  </a:lnTo>
                  <a:lnTo>
                    <a:pt x="2030315" y="1198010"/>
                  </a:lnTo>
                  <a:lnTo>
                    <a:pt x="2034351" y="1204219"/>
                  </a:lnTo>
                  <a:lnTo>
                    <a:pt x="2037456" y="1205151"/>
                  </a:lnTo>
                  <a:lnTo>
                    <a:pt x="2039629" y="1207324"/>
                  </a:lnTo>
                  <a:lnTo>
                    <a:pt x="2041802" y="1207324"/>
                  </a:lnTo>
                  <a:lnTo>
                    <a:pt x="2044906" y="1207324"/>
                  </a:lnTo>
                  <a:lnTo>
                    <a:pt x="2048942" y="1207324"/>
                  </a:lnTo>
                  <a:lnTo>
                    <a:pt x="2054220" y="1207324"/>
                  </a:lnTo>
                  <a:lnTo>
                    <a:pt x="2054220" y="1218810"/>
                  </a:lnTo>
                  <a:lnTo>
                    <a:pt x="2052046" y="1233712"/>
                  </a:lnTo>
                  <a:lnTo>
                    <a:pt x="2052046" y="1246440"/>
                  </a:lnTo>
                  <a:lnTo>
                    <a:pt x="2054220" y="1254822"/>
                  </a:lnTo>
                  <a:lnTo>
                    <a:pt x="2054220" y="1264446"/>
                  </a:lnTo>
                  <a:lnTo>
                    <a:pt x="2078124" y="1261341"/>
                  </a:lnTo>
                  <a:lnTo>
                    <a:pt x="2092715" y="1255132"/>
                  </a:lnTo>
                  <a:lnTo>
                    <a:pt x="2099855" y="1247682"/>
                  </a:lnTo>
                  <a:lnTo>
                    <a:pt x="2102960" y="1239300"/>
                  </a:lnTo>
                  <a:lnTo>
                    <a:pt x="2100787" y="1226571"/>
                  </a:lnTo>
                  <a:lnTo>
                    <a:pt x="2097682" y="1215085"/>
                  </a:lnTo>
                  <a:lnTo>
                    <a:pt x="2090542" y="1202357"/>
                  </a:lnTo>
                  <a:lnTo>
                    <a:pt x="2085264" y="1189628"/>
                  </a:lnTo>
                  <a:lnTo>
                    <a:pt x="2078124" y="1178142"/>
                  </a:lnTo>
                  <a:lnTo>
                    <a:pt x="2074088" y="1167587"/>
                  </a:lnTo>
                  <a:lnTo>
                    <a:pt x="2078124" y="1165414"/>
                  </a:lnTo>
                  <a:lnTo>
                    <a:pt x="2081228" y="1165414"/>
                  </a:lnTo>
                  <a:lnTo>
                    <a:pt x="2083402" y="1165414"/>
                  </a:lnTo>
                  <a:lnTo>
                    <a:pt x="2085575" y="1163241"/>
                  </a:lnTo>
                  <a:lnTo>
                    <a:pt x="2087748" y="1163241"/>
                  </a:lnTo>
                  <a:lnTo>
                    <a:pt x="2098303" y="1155790"/>
                  </a:lnTo>
                  <a:lnTo>
                    <a:pt x="2105443" y="1145235"/>
                  </a:lnTo>
                  <a:lnTo>
                    <a:pt x="2110721" y="1133748"/>
                  </a:lnTo>
                  <a:lnTo>
                    <a:pt x="2117861" y="1123193"/>
                  </a:lnTo>
                  <a:lnTo>
                    <a:pt x="2127175" y="1113569"/>
                  </a:lnTo>
                  <a:lnTo>
                    <a:pt x="2137730" y="1111396"/>
                  </a:lnTo>
                  <a:lnTo>
                    <a:pt x="2149216" y="1111396"/>
                  </a:lnTo>
                  <a:lnTo>
                    <a:pt x="2161634" y="1113569"/>
                  </a:lnTo>
                  <a:lnTo>
                    <a:pt x="2174052" y="1110465"/>
                  </a:lnTo>
                  <a:lnTo>
                    <a:pt x="2178088" y="1106118"/>
                  </a:lnTo>
                  <a:lnTo>
                    <a:pt x="2185228" y="1096495"/>
                  </a:lnTo>
                  <a:lnTo>
                    <a:pt x="2195783" y="1083766"/>
                  </a:lnTo>
                  <a:lnTo>
                    <a:pt x="2208201" y="1071038"/>
                  </a:lnTo>
                  <a:lnTo>
                    <a:pt x="2219687" y="1056137"/>
                  </a:lnTo>
                  <a:lnTo>
                    <a:pt x="2230242" y="1043408"/>
                  </a:lnTo>
                  <a:lnTo>
                    <a:pt x="2239556" y="1031922"/>
                  </a:lnTo>
                  <a:lnTo>
                    <a:pt x="2243592" y="1028817"/>
                  </a:lnTo>
                  <a:lnTo>
                    <a:pt x="2250732" y="1011743"/>
                  </a:lnTo>
                  <a:lnTo>
                    <a:pt x="2256010" y="999015"/>
                  </a:lnTo>
                  <a:lnTo>
                    <a:pt x="2263150" y="986286"/>
                  </a:lnTo>
                  <a:lnTo>
                    <a:pt x="2273705" y="974800"/>
                  </a:lnTo>
                  <a:lnTo>
                    <a:pt x="2270600" y="962072"/>
                  </a:lnTo>
                  <a:lnTo>
                    <a:pt x="2266565" y="952448"/>
                  </a:lnTo>
                  <a:lnTo>
                    <a:pt x="2263460" y="942824"/>
                  </a:lnTo>
                  <a:lnTo>
                    <a:pt x="2263460" y="932269"/>
                  </a:lnTo>
                  <a:lnTo>
                    <a:pt x="2265633" y="922645"/>
                  </a:lnTo>
                  <a:lnTo>
                    <a:pt x="2270911" y="917367"/>
                  </a:lnTo>
                  <a:lnTo>
                    <a:pt x="2273084" y="912090"/>
                  </a:lnTo>
                  <a:lnTo>
                    <a:pt x="2270911" y="902466"/>
                  </a:lnTo>
                  <a:lnTo>
                    <a:pt x="2266875" y="887565"/>
                  </a:lnTo>
                  <a:lnTo>
                    <a:pt x="2263771" y="877941"/>
                  </a:lnTo>
                  <a:lnTo>
                    <a:pt x="2258493" y="870490"/>
                  </a:lnTo>
                  <a:lnTo>
                    <a:pt x="2251353" y="862108"/>
                  </a:lnTo>
                  <a:lnTo>
                    <a:pt x="2242039" y="862108"/>
                  </a:lnTo>
                  <a:lnTo>
                    <a:pt x="2236762" y="862108"/>
                  </a:lnTo>
                  <a:lnTo>
                    <a:pt x="2230553" y="863039"/>
                  </a:lnTo>
                  <a:lnTo>
                    <a:pt x="2227448" y="865213"/>
                  </a:lnTo>
                  <a:lnTo>
                    <a:pt x="2223413" y="869559"/>
                  </a:lnTo>
                  <a:lnTo>
                    <a:pt x="2216272" y="867386"/>
                  </a:lnTo>
                  <a:lnTo>
                    <a:pt x="2213168" y="865213"/>
                  </a:lnTo>
                  <a:lnTo>
                    <a:pt x="2209132" y="862108"/>
                  </a:lnTo>
                  <a:lnTo>
                    <a:pt x="2208201" y="857762"/>
                  </a:lnTo>
                  <a:lnTo>
                    <a:pt x="2206028" y="854657"/>
                  </a:lnTo>
                  <a:lnTo>
                    <a:pt x="2203854" y="848448"/>
                  </a:lnTo>
                  <a:lnTo>
                    <a:pt x="2188332" y="848448"/>
                  </a:lnTo>
                  <a:lnTo>
                    <a:pt x="2188332" y="837893"/>
                  </a:lnTo>
                  <a:lnTo>
                    <a:pt x="2200750" y="828269"/>
                  </a:lnTo>
                  <a:lnTo>
                    <a:pt x="2206028" y="820819"/>
                  </a:lnTo>
                  <a:lnTo>
                    <a:pt x="2211305" y="812437"/>
                  </a:lnTo>
                  <a:lnTo>
                    <a:pt x="2218446" y="804986"/>
                  </a:lnTo>
                  <a:lnTo>
                    <a:pt x="2247627" y="795362"/>
                  </a:lnTo>
                  <a:lnTo>
                    <a:pt x="2256941" y="785738"/>
                  </a:lnTo>
                  <a:lnTo>
                    <a:pt x="2264081" y="773010"/>
                  </a:lnTo>
                  <a:lnTo>
                    <a:pt x="2271221" y="760282"/>
                  </a:lnTo>
                  <a:lnTo>
                    <a:pt x="2278361" y="746622"/>
                  </a:lnTo>
                  <a:lnTo>
                    <a:pt x="2290779" y="736067"/>
                  </a:lnTo>
                  <a:lnTo>
                    <a:pt x="2305370" y="726443"/>
                  </a:lnTo>
                  <a:lnTo>
                    <a:pt x="2317788" y="713715"/>
                  </a:lnTo>
                  <a:lnTo>
                    <a:pt x="2354110" y="718993"/>
                  </a:lnTo>
                  <a:lnTo>
                    <a:pt x="2363424" y="730479"/>
                  </a:lnTo>
                  <a:lnTo>
                    <a:pt x="2375841" y="732652"/>
                  </a:lnTo>
                  <a:lnTo>
                    <a:pt x="2390432" y="726443"/>
                  </a:lnTo>
                  <a:lnTo>
                    <a:pt x="2407196" y="723339"/>
                  </a:lnTo>
                  <a:lnTo>
                    <a:pt x="2407196" y="743518"/>
                  </a:lnTo>
                  <a:lnTo>
                    <a:pt x="2422719" y="743518"/>
                  </a:lnTo>
                  <a:lnTo>
                    <a:pt x="2439483" y="741345"/>
                  </a:lnTo>
                  <a:lnTo>
                    <a:pt x="2451901" y="739171"/>
                  </a:lnTo>
                  <a:lnTo>
                    <a:pt x="2463387" y="733894"/>
                  </a:lnTo>
                  <a:lnTo>
                    <a:pt x="2463387" y="730789"/>
                  </a:lnTo>
                  <a:lnTo>
                    <a:pt x="2461214" y="726443"/>
                  </a:lnTo>
                  <a:lnTo>
                    <a:pt x="2459041" y="721166"/>
                  </a:lnTo>
                  <a:lnTo>
                    <a:pt x="2458110" y="718061"/>
                  </a:lnTo>
                  <a:lnTo>
                    <a:pt x="2458110" y="713715"/>
                  </a:lnTo>
                  <a:lnTo>
                    <a:pt x="2458110" y="710610"/>
                  </a:lnTo>
                  <a:lnTo>
                    <a:pt x="2463387" y="700987"/>
                  </a:lnTo>
                  <a:lnTo>
                    <a:pt x="2473942" y="688258"/>
                  </a:lnTo>
                  <a:lnTo>
                    <a:pt x="2485429" y="674599"/>
                  </a:lnTo>
                  <a:lnTo>
                    <a:pt x="2497847" y="664044"/>
                  </a:lnTo>
                  <a:lnTo>
                    <a:pt x="2507160" y="658766"/>
                  </a:lnTo>
                  <a:lnTo>
                    <a:pt x="2510265" y="656593"/>
                  </a:lnTo>
                  <a:lnTo>
                    <a:pt x="2515542" y="658766"/>
                  </a:lnTo>
                  <a:lnTo>
                    <a:pt x="2519578" y="659697"/>
                  </a:lnTo>
                  <a:lnTo>
                    <a:pt x="2524855" y="661871"/>
                  </a:lnTo>
                  <a:lnTo>
                    <a:pt x="2530133" y="666217"/>
                  </a:lnTo>
                  <a:lnTo>
                    <a:pt x="2530133" y="669321"/>
                  </a:lnTo>
                  <a:lnTo>
                    <a:pt x="2529202" y="673667"/>
                  </a:lnTo>
                  <a:lnTo>
                    <a:pt x="2529202" y="674599"/>
                  </a:lnTo>
                  <a:lnTo>
                    <a:pt x="2529202" y="676772"/>
                  </a:lnTo>
                  <a:lnTo>
                    <a:pt x="2527028" y="678945"/>
                  </a:lnTo>
                  <a:lnTo>
                    <a:pt x="2527028" y="684223"/>
                  </a:lnTo>
                  <a:lnTo>
                    <a:pt x="2529202" y="688569"/>
                  </a:lnTo>
                  <a:lnTo>
                    <a:pt x="2529202" y="689500"/>
                  </a:lnTo>
                  <a:lnTo>
                    <a:pt x="2530133" y="695709"/>
                  </a:lnTo>
                  <a:lnTo>
                    <a:pt x="2546897" y="688258"/>
                  </a:lnTo>
                  <a:lnTo>
                    <a:pt x="2559315" y="678635"/>
                  </a:lnTo>
                  <a:lnTo>
                    <a:pt x="2568628" y="665906"/>
                  </a:lnTo>
                  <a:lnTo>
                    <a:pt x="2577942" y="651005"/>
                  </a:lnTo>
                  <a:lnTo>
                    <a:pt x="2587255" y="637345"/>
                  </a:lnTo>
                  <a:lnTo>
                    <a:pt x="2588186" y="636414"/>
                  </a:lnTo>
                  <a:lnTo>
                    <a:pt x="2590359" y="634241"/>
                  </a:lnTo>
                  <a:lnTo>
                    <a:pt x="2593464" y="632068"/>
                  </a:lnTo>
                  <a:lnTo>
                    <a:pt x="2595637" y="634241"/>
                  </a:lnTo>
                  <a:lnTo>
                    <a:pt x="2595637" y="636414"/>
                  </a:lnTo>
                  <a:lnTo>
                    <a:pt x="2597810" y="636414"/>
                  </a:lnTo>
                  <a:lnTo>
                    <a:pt x="2597810" y="637345"/>
                  </a:lnTo>
                  <a:lnTo>
                    <a:pt x="2592533" y="651005"/>
                  </a:lnTo>
                  <a:lnTo>
                    <a:pt x="2588497" y="665906"/>
                  </a:lnTo>
                  <a:lnTo>
                    <a:pt x="2583219" y="678635"/>
                  </a:lnTo>
                  <a:lnTo>
                    <a:pt x="2570802" y="688258"/>
                  </a:lnTo>
                  <a:lnTo>
                    <a:pt x="2558384" y="696640"/>
                  </a:lnTo>
                  <a:lnTo>
                    <a:pt x="2546897" y="706264"/>
                  </a:lnTo>
                  <a:lnTo>
                    <a:pt x="2532306" y="728616"/>
                  </a:lnTo>
                  <a:lnTo>
                    <a:pt x="2517715" y="750968"/>
                  </a:lnTo>
                  <a:lnTo>
                    <a:pt x="2510575" y="758419"/>
                  </a:lnTo>
                  <a:lnTo>
                    <a:pt x="2500020" y="761524"/>
                  </a:lnTo>
                  <a:lnTo>
                    <a:pt x="2490706" y="765870"/>
                  </a:lnTo>
                  <a:lnTo>
                    <a:pt x="2483566" y="771147"/>
                  </a:lnTo>
                  <a:lnTo>
                    <a:pt x="2476426" y="786049"/>
                  </a:lnTo>
                  <a:lnTo>
                    <a:pt x="2478599" y="798777"/>
                  </a:lnTo>
                  <a:lnTo>
                    <a:pt x="2483877" y="808401"/>
                  </a:lnTo>
                  <a:lnTo>
                    <a:pt x="2480772" y="815852"/>
                  </a:lnTo>
                  <a:lnTo>
                    <a:pt x="2478599" y="821129"/>
                  </a:lnTo>
                  <a:lnTo>
                    <a:pt x="2473322" y="825475"/>
                  </a:lnTo>
                  <a:lnTo>
                    <a:pt x="2469286" y="828580"/>
                  </a:lnTo>
                  <a:lnTo>
                    <a:pt x="2464008" y="832926"/>
                  </a:lnTo>
                  <a:lnTo>
                    <a:pt x="2461835" y="865833"/>
                  </a:lnTo>
                  <a:lnTo>
                    <a:pt x="2464008" y="893463"/>
                  </a:lnTo>
                  <a:lnTo>
                    <a:pt x="2473322" y="917678"/>
                  </a:lnTo>
                  <a:lnTo>
                    <a:pt x="2487912" y="937857"/>
                  </a:lnTo>
                  <a:lnTo>
                    <a:pt x="2487912" y="943134"/>
                  </a:lnTo>
                  <a:lnTo>
                    <a:pt x="2494121" y="943134"/>
                  </a:lnTo>
                  <a:lnTo>
                    <a:pt x="2498157" y="922955"/>
                  </a:lnTo>
                  <a:lnTo>
                    <a:pt x="2510575" y="922955"/>
                  </a:lnTo>
                  <a:lnTo>
                    <a:pt x="2515852" y="904950"/>
                  </a:lnTo>
                  <a:lnTo>
                    <a:pt x="2522993" y="890048"/>
                  </a:lnTo>
                  <a:lnTo>
                    <a:pt x="2527028" y="890048"/>
                  </a:lnTo>
                  <a:lnTo>
                    <a:pt x="2529202" y="890048"/>
                  </a:lnTo>
                  <a:lnTo>
                    <a:pt x="2530133" y="890048"/>
                  </a:lnTo>
                  <a:lnTo>
                    <a:pt x="2534169" y="890048"/>
                  </a:lnTo>
                  <a:lnTo>
                    <a:pt x="2537273" y="890048"/>
                  </a:lnTo>
                  <a:lnTo>
                    <a:pt x="2539446" y="875147"/>
                  </a:lnTo>
                  <a:lnTo>
                    <a:pt x="2541620" y="867696"/>
                  </a:lnTo>
                  <a:lnTo>
                    <a:pt x="2546897" y="860245"/>
                  </a:lnTo>
                  <a:lnTo>
                    <a:pt x="2554037" y="848759"/>
                  </a:lnTo>
                  <a:lnTo>
                    <a:pt x="2566455" y="848759"/>
                  </a:lnTo>
                  <a:lnTo>
                    <a:pt x="2566455" y="840377"/>
                  </a:lnTo>
                  <a:lnTo>
                    <a:pt x="2566455" y="832926"/>
                  </a:lnTo>
                  <a:lnTo>
                    <a:pt x="2568628" y="827649"/>
                  </a:lnTo>
                  <a:lnTo>
                    <a:pt x="2570802" y="821440"/>
                  </a:lnTo>
                  <a:lnTo>
                    <a:pt x="2572975" y="820508"/>
                  </a:lnTo>
                  <a:lnTo>
                    <a:pt x="2573906" y="818335"/>
                  </a:lnTo>
                  <a:lnTo>
                    <a:pt x="2576079" y="818335"/>
                  </a:lnTo>
                  <a:lnTo>
                    <a:pt x="2578252" y="818335"/>
                  </a:lnTo>
                  <a:lnTo>
                    <a:pt x="2583530" y="818335"/>
                  </a:lnTo>
                  <a:lnTo>
                    <a:pt x="2580425" y="794120"/>
                  </a:lnTo>
                  <a:lnTo>
                    <a:pt x="2580425" y="766491"/>
                  </a:lnTo>
                  <a:lnTo>
                    <a:pt x="2581356" y="742276"/>
                  </a:lnTo>
                  <a:lnTo>
                    <a:pt x="2590670" y="719924"/>
                  </a:lnTo>
                  <a:lnTo>
                    <a:pt x="2595948" y="718993"/>
                  </a:lnTo>
                  <a:lnTo>
                    <a:pt x="2607434" y="716819"/>
                  </a:lnTo>
                  <a:lnTo>
                    <a:pt x="2619852" y="716819"/>
                  </a:lnTo>
                  <a:lnTo>
                    <a:pt x="2629165" y="716819"/>
                  </a:lnTo>
                  <a:lnTo>
                    <a:pt x="2634443" y="714646"/>
                  </a:lnTo>
                  <a:lnTo>
                    <a:pt x="2634443" y="707196"/>
                  </a:lnTo>
                  <a:lnTo>
                    <a:pt x="2639720" y="704091"/>
                  </a:lnTo>
                  <a:lnTo>
                    <a:pt x="2646861" y="699745"/>
                  </a:lnTo>
                  <a:lnTo>
                    <a:pt x="2656174" y="697572"/>
                  </a:lnTo>
                  <a:lnTo>
                    <a:pt x="2663314" y="696640"/>
                  </a:lnTo>
                  <a:lnTo>
                    <a:pt x="2666419" y="701918"/>
                  </a:lnTo>
                  <a:lnTo>
                    <a:pt x="2672628" y="707196"/>
                  </a:lnTo>
                  <a:lnTo>
                    <a:pt x="2677905" y="711542"/>
                  </a:lnTo>
                  <a:lnTo>
                    <a:pt x="2685045" y="709369"/>
                  </a:lnTo>
                  <a:lnTo>
                    <a:pt x="2692186" y="705022"/>
                  </a:lnTo>
                  <a:lnTo>
                    <a:pt x="2702741" y="701918"/>
                  </a:lnTo>
                  <a:lnTo>
                    <a:pt x="2717332" y="699745"/>
                  </a:lnTo>
                  <a:lnTo>
                    <a:pt x="2724472" y="689190"/>
                  </a:lnTo>
                  <a:lnTo>
                    <a:pt x="2728508" y="677703"/>
                  </a:lnTo>
                  <a:lnTo>
                    <a:pt x="2729439" y="662802"/>
                  </a:lnTo>
                  <a:lnTo>
                    <a:pt x="2744030" y="657524"/>
                  </a:lnTo>
                  <a:lnTo>
                    <a:pt x="2757690" y="652247"/>
                  </a:lnTo>
                  <a:lnTo>
                    <a:pt x="2768245" y="644796"/>
                  </a:lnTo>
                  <a:lnTo>
                    <a:pt x="2773522" y="629895"/>
                  </a:lnTo>
                  <a:lnTo>
                    <a:pt x="2782836" y="632068"/>
                  </a:lnTo>
                  <a:lnTo>
                    <a:pt x="2789976" y="632999"/>
                  </a:lnTo>
                  <a:lnTo>
                    <a:pt x="2795254" y="637345"/>
                  </a:lnTo>
                  <a:lnTo>
                    <a:pt x="2802394" y="642623"/>
                  </a:lnTo>
                  <a:lnTo>
                    <a:pt x="2807671" y="640450"/>
                  </a:lnTo>
                  <a:lnTo>
                    <a:pt x="2811707" y="640450"/>
                  </a:lnTo>
                  <a:lnTo>
                    <a:pt x="2813880" y="638277"/>
                  </a:lnTo>
                  <a:lnTo>
                    <a:pt x="2816985" y="638277"/>
                  </a:lnTo>
                  <a:lnTo>
                    <a:pt x="2811707" y="612820"/>
                  </a:lnTo>
                  <a:lnTo>
                    <a:pt x="2800221" y="590468"/>
                  </a:lnTo>
                  <a:lnTo>
                    <a:pt x="2789666" y="577740"/>
                  </a:lnTo>
                  <a:lnTo>
                    <a:pt x="2792770" y="572462"/>
                  </a:lnTo>
                  <a:lnTo>
                    <a:pt x="2794943" y="570289"/>
                  </a:lnTo>
                  <a:lnTo>
                    <a:pt x="2797116" y="568116"/>
                  </a:lnTo>
                  <a:lnTo>
                    <a:pt x="2799290" y="568116"/>
                  </a:lnTo>
                  <a:lnTo>
                    <a:pt x="2800221" y="568116"/>
                  </a:lnTo>
                  <a:lnTo>
                    <a:pt x="2802394" y="570289"/>
                  </a:lnTo>
                  <a:lnTo>
                    <a:pt x="2804567" y="570289"/>
                  </a:lnTo>
                  <a:lnTo>
                    <a:pt x="2806740" y="570289"/>
                  </a:lnTo>
                  <a:lnTo>
                    <a:pt x="2809845" y="570289"/>
                  </a:lnTo>
                  <a:lnTo>
                    <a:pt x="2813880" y="568116"/>
                  </a:lnTo>
                  <a:lnTo>
                    <a:pt x="2822263" y="560665"/>
                  </a:lnTo>
                  <a:lnTo>
                    <a:pt x="2826298" y="547937"/>
                  </a:lnTo>
                  <a:lnTo>
                    <a:pt x="2829403" y="533036"/>
                  </a:lnTo>
                  <a:lnTo>
                    <a:pt x="2829403" y="520307"/>
                  </a:lnTo>
                  <a:lnTo>
                    <a:pt x="2833439" y="525585"/>
                  </a:lnTo>
                  <a:lnTo>
                    <a:pt x="2838716" y="533036"/>
                  </a:lnTo>
                  <a:lnTo>
                    <a:pt x="2842752" y="540486"/>
                  </a:lnTo>
                  <a:lnTo>
                    <a:pt x="2845856" y="538313"/>
                  </a:lnTo>
                  <a:lnTo>
                    <a:pt x="2848029" y="538313"/>
                  </a:lnTo>
                  <a:lnTo>
                    <a:pt x="2850203" y="538313"/>
                  </a:lnTo>
                  <a:lnTo>
                    <a:pt x="2851134" y="536140"/>
                  </a:lnTo>
                  <a:lnTo>
                    <a:pt x="2853307" y="536140"/>
                  </a:lnTo>
                  <a:lnTo>
                    <a:pt x="2860447" y="536140"/>
                  </a:lnTo>
                  <a:lnTo>
                    <a:pt x="2864483" y="538313"/>
                  </a:lnTo>
                  <a:lnTo>
                    <a:pt x="2865414" y="540486"/>
                  </a:lnTo>
                  <a:lnTo>
                    <a:pt x="2869450" y="542659"/>
                  </a:lnTo>
                  <a:lnTo>
                    <a:pt x="2872555" y="543591"/>
                  </a:lnTo>
                  <a:lnTo>
                    <a:pt x="2872555" y="557250"/>
                  </a:lnTo>
                  <a:lnTo>
                    <a:pt x="2887146" y="560355"/>
                  </a:lnTo>
                  <a:lnTo>
                    <a:pt x="2898632" y="565632"/>
                  </a:lnTo>
                  <a:lnTo>
                    <a:pt x="2905772" y="577119"/>
                  </a:lnTo>
                  <a:lnTo>
                    <a:pt x="2912913" y="577119"/>
                  </a:lnTo>
                  <a:lnTo>
                    <a:pt x="2916017" y="577119"/>
                  </a:lnTo>
                  <a:lnTo>
                    <a:pt x="2920053" y="577119"/>
                  </a:lnTo>
                  <a:lnTo>
                    <a:pt x="2923158" y="574946"/>
                  </a:lnTo>
                  <a:lnTo>
                    <a:pt x="2925330" y="572773"/>
                  </a:lnTo>
                  <a:lnTo>
                    <a:pt x="2928435" y="567495"/>
                  </a:lnTo>
                  <a:lnTo>
                    <a:pt x="2930608" y="564390"/>
                  </a:lnTo>
                  <a:lnTo>
                    <a:pt x="2930608" y="562217"/>
                  </a:lnTo>
                  <a:lnTo>
                    <a:pt x="2928435" y="557871"/>
                  </a:lnTo>
                  <a:lnTo>
                    <a:pt x="2927503" y="556940"/>
                  </a:lnTo>
                  <a:lnTo>
                    <a:pt x="2925330" y="554767"/>
                  </a:lnTo>
                  <a:lnTo>
                    <a:pt x="2921295" y="552594"/>
                  </a:lnTo>
                  <a:lnTo>
                    <a:pt x="2923468" y="547316"/>
                  </a:lnTo>
                  <a:lnTo>
                    <a:pt x="2925641" y="542038"/>
                  </a:lnTo>
                  <a:lnTo>
                    <a:pt x="2927814" y="539865"/>
                  </a:lnTo>
                  <a:lnTo>
                    <a:pt x="2930919" y="535519"/>
                  </a:lnTo>
                  <a:lnTo>
                    <a:pt x="2933092" y="532415"/>
                  </a:lnTo>
                  <a:lnTo>
                    <a:pt x="2969414" y="532415"/>
                  </a:lnTo>
                  <a:lnTo>
                    <a:pt x="2965999" y="516271"/>
                  </a:lnTo>
                  <a:close/>
                  <a:moveTo>
                    <a:pt x="758729" y="1039993"/>
                  </a:moveTo>
                  <a:lnTo>
                    <a:pt x="776425" y="1034716"/>
                  </a:lnTo>
                  <a:lnTo>
                    <a:pt x="791016" y="1027265"/>
                  </a:lnTo>
                  <a:lnTo>
                    <a:pt x="791016" y="1030370"/>
                  </a:lnTo>
                  <a:lnTo>
                    <a:pt x="791016" y="1034716"/>
                  </a:lnTo>
                  <a:lnTo>
                    <a:pt x="791016" y="1039993"/>
                  </a:lnTo>
                  <a:lnTo>
                    <a:pt x="788843" y="1045271"/>
                  </a:lnTo>
                  <a:lnTo>
                    <a:pt x="785738" y="1050549"/>
                  </a:lnTo>
                  <a:lnTo>
                    <a:pt x="785738" y="1057999"/>
                  </a:lnTo>
                  <a:lnTo>
                    <a:pt x="774252" y="1057999"/>
                  </a:lnTo>
                  <a:lnTo>
                    <a:pt x="765870" y="1057068"/>
                  </a:lnTo>
                  <a:lnTo>
                    <a:pt x="758729" y="1054895"/>
                  </a:lnTo>
                  <a:lnTo>
                    <a:pt x="758729" y="1039993"/>
                  </a:lnTo>
                  <a:close/>
                  <a:moveTo>
                    <a:pt x="644175" y="1152064"/>
                  </a:moveTo>
                  <a:lnTo>
                    <a:pt x="645106" y="1151133"/>
                  </a:lnTo>
                  <a:lnTo>
                    <a:pt x="645106" y="1148960"/>
                  </a:lnTo>
                  <a:lnTo>
                    <a:pt x="647279" y="1148960"/>
                  </a:lnTo>
                  <a:lnTo>
                    <a:pt x="649453" y="1146787"/>
                  </a:lnTo>
                  <a:lnTo>
                    <a:pt x="651626" y="1144614"/>
                  </a:lnTo>
                  <a:lnTo>
                    <a:pt x="666217" y="1144614"/>
                  </a:lnTo>
                  <a:lnTo>
                    <a:pt x="662181" y="1148960"/>
                  </a:lnTo>
                  <a:lnTo>
                    <a:pt x="659076" y="1151133"/>
                  </a:lnTo>
                  <a:lnTo>
                    <a:pt x="655041" y="1152064"/>
                  </a:lnTo>
                  <a:lnTo>
                    <a:pt x="651936" y="1154238"/>
                  </a:lnTo>
                  <a:lnTo>
                    <a:pt x="645727" y="1156411"/>
                  </a:lnTo>
                  <a:lnTo>
                    <a:pt x="642623" y="1156411"/>
                  </a:lnTo>
                  <a:lnTo>
                    <a:pt x="644175" y="1152064"/>
                  </a:lnTo>
                  <a:close/>
                  <a:moveTo>
                    <a:pt x="765870" y="1265377"/>
                  </a:moveTo>
                  <a:lnTo>
                    <a:pt x="759661" y="1282452"/>
                  </a:lnTo>
                  <a:lnTo>
                    <a:pt x="752520" y="1300457"/>
                  </a:lnTo>
                  <a:lnTo>
                    <a:pt x="751589" y="1315359"/>
                  </a:lnTo>
                  <a:lnTo>
                    <a:pt x="737930" y="1319705"/>
                  </a:lnTo>
                  <a:lnTo>
                    <a:pt x="725512" y="1320636"/>
                  </a:lnTo>
                  <a:lnTo>
                    <a:pt x="714957" y="1315359"/>
                  </a:lnTo>
                  <a:lnTo>
                    <a:pt x="701297" y="1312254"/>
                  </a:lnTo>
                  <a:lnTo>
                    <a:pt x="696019" y="1312254"/>
                  </a:lnTo>
                  <a:lnTo>
                    <a:pt x="692915" y="1312254"/>
                  </a:lnTo>
                  <a:lnTo>
                    <a:pt x="688879" y="1313186"/>
                  </a:lnTo>
                  <a:lnTo>
                    <a:pt x="685775" y="1317532"/>
                  </a:lnTo>
                  <a:lnTo>
                    <a:pt x="683602" y="1319705"/>
                  </a:lnTo>
                  <a:lnTo>
                    <a:pt x="681428" y="1322810"/>
                  </a:lnTo>
                  <a:lnTo>
                    <a:pt x="678324" y="1324983"/>
                  </a:lnTo>
                  <a:lnTo>
                    <a:pt x="673046" y="1322810"/>
                  </a:lnTo>
                  <a:lnTo>
                    <a:pt x="661560" y="1320636"/>
                  </a:lnTo>
                  <a:lnTo>
                    <a:pt x="646969" y="1319705"/>
                  </a:lnTo>
                  <a:lnTo>
                    <a:pt x="632378" y="1315359"/>
                  </a:lnTo>
                  <a:lnTo>
                    <a:pt x="617787" y="1313186"/>
                  </a:lnTo>
                  <a:lnTo>
                    <a:pt x="610647" y="1312254"/>
                  </a:lnTo>
                  <a:lnTo>
                    <a:pt x="596056" y="1306046"/>
                  </a:lnTo>
                  <a:lnTo>
                    <a:pt x="581465" y="1298595"/>
                  </a:lnTo>
                  <a:lnTo>
                    <a:pt x="566874" y="1295490"/>
                  </a:lnTo>
                  <a:lnTo>
                    <a:pt x="551352" y="1298595"/>
                  </a:lnTo>
                  <a:lnTo>
                    <a:pt x="539865" y="1306046"/>
                  </a:lnTo>
                  <a:lnTo>
                    <a:pt x="536761" y="1315669"/>
                  </a:lnTo>
                  <a:lnTo>
                    <a:pt x="532725" y="1325293"/>
                  </a:lnTo>
                  <a:lnTo>
                    <a:pt x="530552" y="1335848"/>
                  </a:lnTo>
                  <a:lnTo>
                    <a:pt x="523411" y="1334917"/>
                  </a:lnTo>
                  <a:lnTo>
                    <a:pt x="510994" y="1330571"/>
                  </a:lnTo>
                  <a:lnTo>
                    <a:pt x="496403" y="1327466"/>
                  </a:lnTo>
                  <a:lnTo>
                    <a:pt x="485848" y="1323120"/>
                  </a:lnTo>
                  <a:lnTo>
                    <a:pt x="478707" y="1320016"/>
                  </a:lnTo>
                  <a:lnTo>
                    <a:pt x="474671" y="1305114"/>
                  </a:lnTo>
                  <a:lnTo>
                    <a:pt x="460081" y="1297664"/>
                  </a:lnTo>
                  <a:lnTo>
                    <a:pt x="445490" y="1295490"/>
                  </a:lnTo>
                  <a:lnTo>
                    <a:pt x="430899" y="1295490"/>
                  </a:lnTo>
                  <a:lnTo>
                    <a:pt x="418481" y="1291144"/>
                  </a:lnTo>
                  <a:lnTo>
                    <a:pt x="415376" y="1288040"/>
                  </a:lnTo>
                  <a:lnTo>
                    <a:pt x="413203" y="1285867"/>
                  </a:lnTo>
                  <a:lnTo>
                    <a:pt x="409167" y="1282762"/>
                  </a:lnTo>
                  <a:lnTo>
                    <a:pt x="408236" y="1278416"/>
                  </a:lnTo>
                  <a:lnTo>
                    <a:pt x="402027" y="1275311"/>
                  </a:lnTo>
                  <a:lnTo>
                    <a:pt x="406063" y="1256374"/>
                  </a:lnTo>
                  <a:lnTo>
                    <a:pt x="409167" y="1238368"/>
                  </a:lnTo>
                  <a:lnTo>
                    <a:pt x="415376" y="1221294"/>
                  </a:lnTo>
                  <a:lnTo>
                    <a:pt x="410720" y="1221294"/>
                  </a:lnTo>
                  <a:lnTo>
                    <a:pt x="401406" y="1219121"/>
                  </a:lnTo>
                  <a:lnTo>
                    <a:pt x="381538" y="1218189"/>
                  </a:lnTo>
                  <a:lnTo>
                    <a:pt x="358565" y="1218189"/>
                  </a:lnTo>
                  <a:lnTo>
                    <a:pt x="330314" y="1218189"/>
                  </a:lnTo>
                  <a:lnTo>
                    <a:pt x="305168" y="1219121"/>
                  </a:lnTo>
                  <a:lnTo>
                    <a:pt x="281264" y="1223467"/>
                  </a:lnTo>
                  <a:lnTo>
                    <a:pt x="265742" y="1226571"/>
                  </a:lnTo>
                  <a:lnTo>
                    <a:pt x="254255" y="1234022"/>
                  </a:lnTo>
                  <a:lnTo>
                    <a:pt x="239664" y="1243646"/>
                  </a:lnTo>
                  <a:lnTo>
                    <a:pt x="225073" y="1251097"/>
                  </a:lnTo>
                  <a:lnTo>
                    <a:pt x="174160" y="1243646"/>
                  </a:lnTo>
                  <a:lnTo>
                    <a:pt x="174160" y="1234022"/>
                  </a:lnTo>
                  <a:lnTo>
                    <a:pt x="180369" y="1233091"/>
                  </a:lnTo>
                  <a:lnTo>
                    <a:pt x="183473" y="1230918"/>
                  </a:lnTo>
                  <a:lnTo>
                    <a:pt x="187509" y="1228744"/>
                  </a:lnTo>
                  <a:lnTo>
                    <a:pt x="190614" y="1226571"/>
                  </a:lnTo>
                  <a:lnTo>
                    <a:pt x="192787" y="1226571"/>
                  </a:lnTo>
                  <a:lnTo>
                    <a:pt x="195891" y="1228744"/>
                  </a:lnTo>
                  <a:lnTo>
                    <a:pt x="199927" y="1230918"/>
                  </a:lnTo>
                  <a:lnTo>
                    <a:pt x="205205" y="1233091"/>
                  </a:lnTo>
                  <a:lnTo>
                    <a:pt x="208309" y="1233091"/>
                  </a:lnTo>
                  <a:lnTo>
                    <a:pt x="214518" y="1230918"/>
                  </a:lnTo>
                  <a:lnTo>
                    <a:pt x="219796" y="1225640"/>
                  </a:lnTo>
                  <a:lnTo>
                    <a:pt x="222900" y="1219431"/>
                  </a:lnTo>
                  <a:lnTo>
                    <a:pt x="226936" y="1216327"/>
                  </a:lnTo>
                  <a:lnTo>
                    <a:pt x="232213" y="1211980"/>
                  </a:lnTo>
                  <a:lnTo>
                    <a:pt x="244631" y="1211049"/>
                  </a:lnTo>
                  <a:lnTo>
                    <a:pt x="244631" y="1204840"/>
                  </a:lnTo>
                  <a:lnTo>
                    <a:pt x="244631" y="1202978"/>
                  </a:lnTo>
                  <a:lnTo>
                    <a:pt x="244631" y="1200804"/>
                  </a:lnTo>
                  <a:lnTo>
                    <a:pt x="244631" y="1196458"/>
                  </a:lnTo>
                  <a:lnTo>
                    <a:pt x="248667" y="1195527"/>
                  </a:lnTo>
                  <a:lnTo>
                    <a:pt x="250840" y="1193354"/>
                  </a:lnTo>
                  <a:lnTo>
                    <a:pt x="251771" y="1191181"/>
                  </a:lnTo>
                  <a:lnTo>
                    <a:pt x="253945" y="1191181"/>
                  </a:lnTo>
                  <a:lnTo>
                    <a:pt x="256118" y="1189007"/>
                  </a:lnTo>
                  <a:lnTo>
                    <a:pt x="261395" y="1189007"/>
                  </a:lnTo>
                  <a:lnTo>
                    <a:pt x="259222" y="1185903"/>
                  </a:lnTo>
                  <a:lnTo>
                    <a:pt x="256118" y="1181557"/>
                  </a:lnTo>
                  <a:lnTo>
                    <a:pt x="253945" y="1180625"/>
                  </a:lnTo>
                  <a:lnTo>
                    <a:pt x="251771" y="1178452"/>
                  </a:lnTo>
                  <a:lnTo>
                    <a:pt x="251771" y="1174106"/>
                  </a:lnTo>
                  <a:lnTo>
                    <a:pt x="253945" y="1173175"/>
                  </a:lnTo>
                  <a:lnTo>
                    <a:pt x="257980" y="1159515"/>
                  </a:lnTo>
                  <a:lnTo>
                    <a:pt x="263258" y="1148960"/>
                  </a:lnTo>
                  <a:lnTo>
                    <a:pt x="270398" y="1139336"/>
                  </a:lnTo>
                  <a:lnTo>
                    <a:pt x="290267" y="1139336"/>
                  </a:lnTo>
                  <a:lnTo>
                    <a:pt x="295544" y="1130954"/>
                  </a:lnTo>
                  <a:lnTo>
                    <a:pt x="297717" y="1119468"/>
                  </a:lnTo>
                  <a:lnTo>
                    <a:pt x="300822" y="1108912"/>
                  </a:lnTo>
                  <a:lnTo>
                    <a:pt x="310135" y="1101462"/>
                  </a:lnTo>
                  <a:lnTo>
                    <a:pt x="314171" y="1099289"/>
                  </a:lnTo>
                  <a:lnTo>
                    <a:pt x="315102" y="1099289"/>
                  </a:lnTo>
                  <a:lnTo>
                    <a:pt x="319138" y="1099289"/>
                  </a:lnTo>
                  <a:lnTo>
                    <a:pt x="321311" y="1101462"/>
                  </a:lnTo>
                  <a:lnTo>
                    <a:pt x="322243" y="1104566"/>
                  </a:lnTo>
                  <a:lnTo>
                    <a:pt x="324416" y="1108912"/>
                  </a:lnTo>
                  <a:lnTo>
                    <a:pt x="344284" y="1104566"/>
                  </a:lnTo>
                  <a:lnTo>
                    <a:pt x="361048" y="1094942"/>
                  </a:lnTo>
                  <a:lnTo>
                    <a:pt x="373466" y="1084387"/>
                  </a:lnTo>
                  <a:lnTo>
                    <a:pt x="388057" y="1089665"/>
                  </a:lnTo>
                  <a:lnTo>
                    <a:pt x="399544" y="1101151"/>
                  </a:lnTo>
                  <a:lnTo>
                    <a:pt x="406684" y="1113880"/>
                  </a:lnTo>
                  <a:lnTo>
                    <a:pt x="415066" y="1124435"/>
                  </a:lnTo>
                  <a:lnTo>
                    <a:pt x="424379" y="1135921"/>
                  </a:lnTo>
                  <a:lnTo>
                    <a:pt x="453561" y="1156100"/>
                  </a:lnTo>
                  <a:lnTo>
                    <a:pt x="480570" y="1176279"/>
                  </a:lnTo>
                  <a:lnTo>
                    <a:pt x="480570" y="1180625"/>
                  </a:lnTo>
                  <a:lnTo>
                    <a:pt x="480570" y="1183730"/>
                  </a:lnTo>
                  <a:lnTo>
                    <a:pt x="479639" y="1185903"/>
                  </a:lnTo>
                  <a:lnTo>
                    <a:pt x="479639" y="1188076"/>
                  </a:lnTo>
                  <a:lnTo>
                    <a:pt x="477466" y="1189007"/>
                  </a:lnTo>
                  <a:lnTo>
                    <a:pt x="470325" y="1196458"/>
                  </a:lnTo>
                  <a:lnTo>
                    <a:pt x="458839" y="1200804"/>
                  </a:lnTo>
                  <a:lnTo>
                    <a:pt x="444248" y="1202978"/>
                  </a:lnTo>
                  <a:lnTo>
                    <a:pt x="429657" y="1200804"/>
                  </a:lnTo>
                  <a:lnTo>
                    <a:pt x="435866" y="1213533"/>
                  </a:lnTo>
                  <a:lnTo>
                    <a:pt x="444248" y="1218810"/>
                  </a:lnTo>
                  <a:lnTo>
                    <a:pt x="455734" y="1223157"/>
                  </a:lnTo>
                  <a:lnTo>
                    <a:pt x="465048" y="1230607"/>
                  </a:lnTo>
                  <a:lnTo>
                    <a:pt x="473430" y="1230607"/>
                  </a:lnTo>
                  <a:lnTo>
                    <a:pt x="473430" y="1206082"/>
                  </a:lnTo>
                  <a:lnTo>
                    <a:pt x="484916" y="1206082"/>
                  </a:lnTo>
                  <a:lnTo>
                    <a:pt x="488021" y="1198631"/>
                  </a:lnTo>
                  <a:lnTo>
                    <a:pt x="492057" y="1193354"/>
                  </a:lnTo>
                  <a:lnTo>
                    <a:pt x="495161" y="1189007"/>
                  </a:lnTo>
                  <a:lnTo>
                    <a:pt x="500439" y="1185903"/>
                  </a:lnTo>
                  <a:lnTo>
                    <a:pt x="499507" y="1180625"/>
                  </a:lnTo>
                  <a:lnTo>
                    <a:pt x="497334" y="1176279"/>
                  </a:lnTo>
                  <a:lnTo>
                    <a:pt x="497334" y="1174106"/>
                  </a:lnTo>
                  <a:lnTo>
                    <a:pt x="495161" y="1171002"/>
                  </a:lnTo>
                  <a:lnTo>
                    <a:pt x="494230" y="1166655"/>
                  </a:lnTo>
                  <a:lnTo>
                    <a:pt x="494230" y="1161378"/>
                  </a:lnTo>
                  <a:lnTo>
                    <a:pt x="499507" y="1161378"/>
                  </a:lnTo>
                  <a:lnTo>
                    <a:pt x="504785" y="1163551"/>
                  </a:lnTo>
                  <a:lnTo>
                    <a:pt x="507889" y="1165724"/>
                  </a:lnTo>
                  <a:lnTo>
                    <a:pt x="510062" y="1165724"/>
                  </a:lnTo>
                  <a:lnTo>
                    <a:pt x="514098" y="1165724"/>
                  </a:lnTo>
                  <a:lnTo>
                    <a:pt x="517203" y="1165724"/>
                  </a:lnTo>
                  <a:lnTo>
                    <a:pt x="521238" y="1165724"/>
                  </a:lnTo>
                  <a:lnTo>
                    <a:pt x="521238" y="1161378"/>
                  </a:lnTo>
                  <a:lnTo>
                    <a:pt x="509752" y="1151754"/>
                  </a:lnTo>
                  <a:lnTo>
                    <a:pt x="499197" y="1144303"/>
                  </a:lnTo>
                  <a:lnTo>
                    <a:pt x="484606" y="1139026"/>
                  </a:lnTo>
                  <a:lnTo>
                    <a:pt x="484606" y="1128471"/>
                  </a:lnTo>
                  <a:lnTo>
                    <a:pt x="470015" y="1128471"/>
                  </a:lnTo>
                  <a:lnTo>
                    <a:pt x="457597" y="1109533"/>
                  </a:lnTo>
                  <a:lnTo>
                    <a:pt x="443937" y="1093701"/>
                  </a:lnTo>
                  <a:lnTo>
                    <a:pt x="429346" y="1078799"/>
                  </a:lnTo>
                  <a:lnTo>
                    <a:pt x="429346" y="1072590"/>
                  </a:lnTo>
                  <a:lnTo>
                    <a:pt x="429346" y="1069486"/>
                  </a:lnTo>
                  <a:lnTo>
                    <a:pt x="429346" y="1065140"/>
                  </a:lnTo>
                  <a:lnTo>
                    <a:pt x="429346" y="1064208"/>
                  </a:lnTo>
                  <a:lnTo>
                    <a:pt x="433382" y="1062035"/>
                  </a:lnTo>
                  <a:lnTo>
                    <a:pt x="436487" y="1057689"/>
                  </a:lnTo>
                  <a:lnTo>
                    <a:pt x="438660" y="1057689"/>
                  </a:lnTo>
                  <a:lnTo>
                    <a:pt x="438660" y="1056758"/>
                  </a:lnTo>
                  <a:lnTo>
                    <a:pt x="440833" y="1056758"/>
                  </a:lnTo>
                  <a:lnTo>
                    <a:pt x="443006" y="1056758"/>
                  </a:lnTo>
                  <a:lnTo>
                    <a:pt x="443937" y="1054584"/>
                  </a:lnTo>
                  <a:lnTo>
                    <a:pt x="446111" y="1057689"/>
                  </a:lnTo>
                  <a:lnTo>
                    <a:pt x="448284" y="1062035"/>
                  </a:lnTo>
                  <a:lnTo>
                    <a:pt x="448284" y="1065140"/>
                  </a:lnTo>
                  <a:lnTo>
                    <a:pt x="450457" y="1071349"/>
                  </a:lnTo>
                  <a:lnTo>
                    <a:pt x="465048" y="1067002"/>
                  </a:lnTo>
                  <a:lnTo>
                    <a:pt x="472188" y="1087181"/>
                  </a:lnTo>
                  <a:lnTo>
                    <a:pt x="479328" y="1098668"/>
                  </a:lnTo>
                  <a:lnTo>
                    <a:pt x="487710" y="1103945"/>
                  </a:lnTo>
                  <a:lnTo>
                    <a:pt x="497024" y="1106118"/>
                  </a:lnTo>
                  <a:lnTo>
                    <a:pt x="507579" y="1111396"/>
                  </a:lnTo>
                  <a:lnTo>
                    <a:pt x="521238" y="1121020"/>
                  </a:lnTo>
                  <a:lnTo>
                    <a:pt x="526516" y="1126297"/>
                  </a:lnTo>
                  <a:lnTo>
                    <a:pt x="526516" y="1133748"/>
                  </a:lnTo>
                  <a:lnTo>
                    <a:pt x="524343" y="1141199"/>
                  </a:lnTo>
                  <a:lnTo>
                    <a:pt x="522170" y="1150823"/>
                  </a:lnTo>
                  <a:lnTo>
                    <a:pt x="524343" y="1161378"/>
                  </a:lnTo>
                  <a:lnTo>
                    <a:pt x="528379" y="1165724"/>
                  </a:lnTo>
                  <a:lnTo>
                    <a:pt x="531483" y="1166655"/>
                  </a:lnTo>
                  <a:lnTo>
                    <a:pt x="536761" y="1171002"/>
                  </a:lnTo>
                  <a:lnTo>
                    <a:pt x="540797" y="1174106"/>
                  </a:lnTo>
                  <a:lnTo>
                    <a:pt x="543901" y="1176279"/>
                  </a:lnTo>
                  <a:lnTo>
                    <a:pt x="560665" y="1225951"/>
                  </a:lnTo>
                  <a:lnTo>
                    <a:pt x="564701" y="1225951"/>
                  </a:lnTo>
                  <a:lnTo>
                    <a:pt x="565632" y="1228124"/>
                  </a:lnTo>
                  <a:lnTo>
                    <a:pt x="567805" y="1228124"/>
                  </a:lnTo>
                  <a:lnTo>
                    <a:pt x="569978" y="1230297"/>
                  </a:lnTo>
                  <a:lnTo>
                    <a:pt x="575256" y="1228124"/>
                  </a:lnTo>
                  <a:lnTo>
                    <a:pt x="580534" y="1225951"/>
                  </a:lnTo>
                  <a:lnTo>
                    <a:pt x="582707" y="1225019"/>
                  </a:lnTo>
                  <a:lnTo>
                    <a:pt x="584880" y="1220673"/>
                  </a:lnTo>
                  <a:lnTo>
                    <a:pt x="584880" y="1218500"/>
                  </a:lnTo>
                  <a:lnTo>
                    <a:pt x="587053" y="1215395"/>
                  </a:lnTo>
                  <a:lnTo>
                    <a:pt x="587984" y="1211049"/>
                  </a:lnTo>
                  <a:lnTo>
                    <a:pt x="592020" y="1210118"/>
                  </a:lnTo>
                  <a:lnTo>
                    <a:pt x="597298" y="1205772"/>
                  </a:lnTo>
                  <a:lnTo>
                    <a:pt x="594193" y="1188697"/>
                  </a:lnTo>
                  <a:lnTo>
                    <a:pt x="587053" y="1172864"/>
                  </a:lnTo>
                  <a:lnTo>
                    <a:pt x="577740" y="1161378"/>
                  </a:lnTo>
                  <a:lnTo>
                    <a:pt x="577740" y="1156411"/>
                  </a:lnTo>
                  <a:lnTo>
                    <a:pt x="580844" y="1158584"/>
                  </a:lnTo>
                  <a:lnTo>
                    <a:pt x="580844" y="1159515"/>
                  </a:lnTo>
                  <a:lnTo>
                    <a:pt x="583017" y="1161688"/>
                  </a:lnTo>
                  <a:lnTo>
                    <a:pt x="585190" y="1166035"/>
                  </a:lnTo>
                  <a:lnTo>
                    <a:pt x="592331" y="1163861"/>
                  </a:lnTo>
                  <a:lnTo>
                    <a:pt x="595435" y="1163861"/>
                  </a:lnTo>
                  <a:lnTo>
                    <a:pt x="597608" y="1163861"/>
                  </a:lnTo>
                  <a:lnTo>
                    <a:pt x="599781" y="1161688"/>
                  </a:lnTo>
                  <a:lnTo>
                    <a:pt x="599781" y="1159515"/>
                  </a:lnTo>
                  <a:lnTo>
                    <a:pt x="599781" y="1158584"/>
                  </a:lnTo>
                  <a:lnTo>
                    <a:pt x="597608" y="1154238"/>
                  </a:lnTo>
                  <a:lnTo>
                    <a:pt x="597608" y="1148960"/>
                  </a:lnTo>
                  <a:lnTo>
                    <a:pt x="600713" y="1148960"/>
                  </a:lnTo>
                  <a:lnTo>
                    <a:pt x="600713" y="1144614"/>
                  </a:lnTo>
                  <a:lnTo>
                    <a:pt x="604748" y="1144614"/>
                  </a:lnTo>
                  <a:lnTo>
                    <a:pt x="607853" y="1144614"/>
                  </a:lnTo>
                  <a:lnTo>
                    <a:pt x="610026" y="1146787"/>
                  </a:lnTo>
                  <a:lnTo>
                    <a:pt x="612199" y="1146787"/>
                  </a:lnTo>
                  <a:lnTo>
                    <a:pt x="614372" y="1148960"/>
                  </a:lnTo>
                  <a:lnTo>
                    <a:pt x="619650" y="1151133"/>
                  </a:lnTo>
                  <a:lnTo>
                    <a:pt x="622754" y="1152064"/>
                  </a:lnTo>
                  <a:lnTo>
                    <a:pt x="624927" y="1154238"/>
                  </a:lnTo>
                  <a:lnTo>
                    <a:pt x="627100" y="1156411"/>
                  </a:lnTo>
                  <a:lnTo>
                    <a:pt x="630205" y="1158584"/>
                  </a:lnTo>
                  <a:lnTo>
                    <a:pt x="634241" y="1161688"/>
                  </a:lnTo>
                  <a:lnTo>
                    <a:pt x="632068" y="1166966"/>
                  </a:lnTo>
                  <a:lnTo>
                    <a:pt x="629894" y="1171312"/>
                  </a:lnTo>
                  <a:lnTo>
                    <a:pt x="629894" y="1174416"/>
                  </a:lnTo>
                  <a:lnTo>
                    <a:pt x="629894" y="1178763"/>
                  </a:lnTo>
                  <a:lnTo>
                    <a:pt x="629894" y="1181867"/>
                  </a:lnTo>
                  <a:lnTo>
                    <a:pt x="629894" y="1186213"/>
                  </a:lnTo>
                  <a:lnTo>
                    <a:pt x="629894" y="1189318"/>
                  </a:lnTo>
                  <a:lnTo>
                    <a:pt x="636103" y="1206392"/>
                  </a:lnTo>
                  <a:lnTo>
                    <a:pt x="648521" y="1223467"/>
                  </a:lnTo>
                  <a:lnTo>
                    <a:pt x="665285" y="1234022"/>
                  </a:lnTo>
                  <a:lnTo>
                    <a:pt x="680808" y="1238368"/>
                  </a:lnTo>
                  <a:lnTo>
                    <a:pt x="684843" y="1236195"/>
                  </a:lnTo>
                  <a:lnTo>
                    <a:pt x="687948" y="1233091"/>
                  </a:lnTo>
                  <a:lnTo>
                    <a:pt x="690121" y="1228744"/>
                  </a:lnTo>
                  <a:lnTo>
                    <a:pt x="695399" y="1226571"/>
                  </a:lnTo>
                  <a:lnTo>
                    <a:pt x="699434" y="1225640"/>
                  </a:lnTo>
                  <a:lnTo>
                    <a:pt x="704712" y="1226571"/>
                  </a:lnTo>
                  <a:lnTo>
                    <a:pt x="714025" y="1230918"/>
                  </a:lnTo>
                  <a:lnTo>
                    <a:pt x="721165" y="1234022"/>
                  </a:lnTo>
                  <a:lnTo>
                    <a:pt x="728306" y="1236195"/>
                  </a:lnTo>
                  <a:lnTo>
                    <a:pt x="735446" y="1234022"/>
                  </a:lnTo>
                  <a:lnTo>
                    <a:pt x="743828" y="1226571"/>
                  </a:lnTo>
                  <a:lnTo>
                    <a:pt x="750968" y="1226571"/>
                  </a:lnTo>
                  <a:lnTo>
                    <a:pt x="755004" y="1226571"/>
                  </a:lnTo>
                  <a:lnTo>
                    <a:pt x="758109" y="1226571"/>
                  </a:lnTo>
                  <a:lnTo>
                    <a:pt x="760282" y="1228744"/>
                  </a:lnTo>
                  <a:lnTo>
                    <a:pt x="762455" y="1230918"/>
                  </a:lnTo>
                  <a:lnTo>
                    <a:pt x="762455" y="1234022"/>
                  </a:lnTo>
                  <a:lnTo>
                    <a:pt x="764628" y="1238368"/>
                  </a:lnTo>
                  <a:lnTo>
                    <a:pt x="767732" y="1251097"/>
                  </a:lnTo>
                  <a:lnTo>
                    <a:pt x="765870" y="1265377"/>
                  </a:lnTo>
                  <a:close/>
                  <a:moveTo>
                    <a:pt x="845033" y="1136232"/>
                  </a:moveTo>
                  <a:lnTo>
                    <a:pt x="825165" y="1141509"/>
                  </a:lnTo>
                  <a:lnTo>
                    <a:pt x="803434" y="1143682"/>
                  </a:lnTo>
                  <a:lnTo>
                    <a:pt x="781702" y="1139336"/>
                  </a:lnTo>
                  <a:lnTo>
                    <a:pt x="773320" y="1136232"/>
                  </a:lnTo>
                  <a:lnTo>
                    <a:pt x="766180" y="1130954"/>
                  </a:lnTo>
                  <a:lnTo>
                    <a:pt x="756867" y="1124745"/>
                  </a:lnTo>
                  <a:lnTo>
                    <a:pt x="742276" y="1124745"/>
                  </a:lnTo>
                  <a:lnTo>
                    <a:pt x="727685" y="1126918"/>
                  </a:lnTo>
                  <a:lnTo>
                    <a:pt x="713094" y="1134369"/>
                  </a:lnTo>
                  <a:lnTo>
                    <a:pt x="700676" y="1139647"/>
                  </a:lnTo>
                  <a:lnTo>
                    <a:pt x="686085" y="1141820"/>
                  </a:lnTo>
                  <a:lnTo>
                    <a:pt x="671494" y="1136542"/>
                  </a:lnTo>
                  <a:lnTo>
                    <a:pt x="666217" y="1134369"/>
                  </a:lnTo>
                  <a:lnTo>
                    <a:pt x="662181" y="1132196"/>
                  </a:lnTo>
                  <a:lnTo>
                    <a:pt x="659076" y="1131265"/>
                  </a:lnTo>
                  <a:lnTo>
                    <a:pt x="656903" y="1126918"/>
                  </a:lnTo>
                  <a:lnTo>
                    <a:pt x="656903" y="1123814"/>
                  </a:lnTo>
                  <a:lnTo>
                    <a:pt x="654730" y="1116363"/>
                  </a:lnTo>
                  <a:lnTo>
                    <a:pt x="654730" y="1110154"/>
                  </a:lnTo>
                  <a:lnTo>
                    <a:pt x="658766" y="1099599"/>
                  </a:lnTo>
                  <a:lnTo>
                    <a:pt x="665906" y="1086871"/>
                  </a:lnTo>
                  <a:lnTo>
                    <a:pt x="674288" y="1071969"/>
                  </a:lnTo>
                  <a:lnTo>
                    <a:pt x="683602" y="1057068"/>
                  </a:lnTo>
                  <a:lnTo>
                    <a:pt x="690742" y="1043408"/>
                  </a:lnTo>
                  <a:lnTo>
                    <a:pt x="694778" y="1035026"/>
                  </a:lnTo>
                  <a:lnTo>
                    <a:pt x="703160" y="1037199"/>
                  </a:lnTo>
                  <a:lnTo>
                    <a:pt x="710300" y="1040304"/>
                  </a:lnTo>
                  <a:lnTo>
                    <a:pt x="715578" y="1042477"/>
                  </a:lnTo>
                  <a:lnTo>
                    <a:pt x="721786" y="1047755"/>
                  </a:lnTo>
                  <a:lnTo>
                    <a:pt x="724891" y="1049928"/>
                  </a:lnTo>
                  <a:lnTo>
                    <a:pt x="727064" y="1049928"/>
                  </a:lnTo>
                  <a:lnTo>
                    <a:pt x="729237" y="1049928"/>
                  </a:lnTo>
                  <a:lnTo>
                    <a:pt x="730168" y="1050859"/>
                  </a:lnTo>
                  <a:lnTo>
                    <a:pt x="717751" y="1055205"/>
                  </a:lnTo>
                  <a:lnTo>
                    <a:pt x="721786" y="1064829"/>
                  </a:lnTo>
                  <a:lnTo>
                    <a:pt x="728927" y="1072280"/>
                  </a:lnTo>
                  <a:lnTo>
                    <a:pt x="734204" y="1079731"/>
                  </a:lnTo>
                  <a:lnTo>
                    <a:pt x="743518" y="1080662"/>
                  </a:lnTo>
                  <a:lnTo>
                    <a:pt x="755935" y="1075384"/>
                  </a:lnTo>
                  <a:lnTo>
                    <a:pt x="765249" y="1067934"/>
                  </a:lnTo>
                  <a:lnTo>
                    <a:pt x="780771" y="1073211"/>
                  </a:lnTo>
                  <a:lnTo>
                    <a:pt x="800640" y="1084698"/>
                  </a:lnTo>
                  <a:lnTo>
                    <a:pt x="821439" y="1097426"/>
                  </a:lnTo>
                  <a:lnTo>
                    <a:pt x="836030" y="1110154"/>
                  </a:lnTo>
                  <a:lnTo>
                    <a:pt x="844413" y="1125056"/>
                  </a:lnTo>
                  <a:lnTo>
                    <a:pt x="850621" y="1125056"/>
                  </a:lnTo>
                  <a:lnTo>
                    <a:pt x="845033" y="1136232"/>
                  </a:lnTo>
                  <a:close/>
                  <a:moveTo>
                    <a:pt x="1025402" y="1146787"/>
                  </a:moveTo>
                  <a:lnTo>
                    <a:pt x="1022298" y="1146787"/>
                  </a:lnTo>
                  <a:lnTo>
                    <a:pt x="1018262" y="1146787"/>
                  </a:lnTo>
                  <a:lnTo>
                    <a:pt x="1015157" y="1146787"/>
                  </a:lnTo>
                  <a:lnTo>
                    <a:pt x="1011122" y="1144614"/>
                  </a:lnTo>
                  <a:lnTo>
                    <a:pt x="1008949" y="1161688"/>
                  </a:lnTo>
                  <a:lnTo>
                    <a:pt x="1011122" y="1173175"/>
                  </a:lnTo>
                  <a:lnTo>
                    <a:pt x="1016399" y="1183730"/>
                  </a:lnTo>
                  <a:lnTo>
                    <a:pt x="1020435" y="1196458"/>
                  </a:lnTo>
                  <a:lnTo>
                    <a:pt x="1022608" y="1217569"/>
                  </a:lnTo>
                  <a:lnTo>
                    <a:pt x="995600" y="1218500"/>
                  </a:lnTo>
                  <a:lnTo>
                    <a:pt x="976973" y="1215395"/>
                  </a:lnTo>
                  <a:lnTo>
                    <a:pt x="966418" y="1205772"/>
                  </a:lnTo>
                  <a:lnTo>
                    <a:pt x="962382" y="1188697"/>
                  </a:lnTo>
                  <a:lnTo>
                    <a:pt x="962382" y="1165414"/>
                  </a:lnTo>
                  <a:lnTo>
                    <a:pt x="974800" y="1165414"/>
                  </a:lnTo>
                  <a:lnTo>
                    <a:pt x="967660" y="1151754"/>
                  </a:lnTo>
                  <a:lnTo>
                    <a:pt x="955242" y="1138094"/>
                  </a:lnTo>
                  <a:lnTo>
                    <a:pt x="944686" y="1121020"/>
                  </a:lnTo>
                  <a:lnTo>
                    <a:pt x="933200" y="1103945"/>
                  </a:lnTo>
                  <a:lnTo>
                    <a:pt x="927922" y="1086871"/>
                  </a:lnTo>
                  <a:lnTo>
                    <a:pt x="931027" y="1071038"/>
                  </a:lnTo>
                  <a:lnTo>
                    <a:pt x="938167" y="1059552"/>
                  </a:lnTo>
                  <a:lnTo>
                    <a:pt x="949653" y="1049928"/>
                  </a:lnTo>
                  <a:lnTo>
                    <a:pt x="962071" y="1044650"/>
                  </a:lnTo>
                  <a:lnTo>
                    <a:pt x="974489" y="1039373"/>
                  </a:lnTo>
                  <a:lnTo>
                    <a:pt x="985976" y="1029749"/>
                  </a:lnTo>
                  <a:lnTo>
                    <a:pt x="995289" y="1029749"/>
                  </a:lnTo>
                  <a:lnTo>
                    <a:pt x="1000567" y="1031922"/>
                  </a:lnTo>
                  <a:lnTo>
                    <a:pt x="1005844" y="1031922"/>
                  </a:lnTo>
                  <a:lnTo>
                    <a:pt x="1011122" y="1034095"/>
                  </a:lnTo>
                  <a:lnTo>
                    <a:pt x="1008017" y="1049928"/>
                  </a:lnTo>
                  <a:lnTo>
                    <a:pt x="1000877" y="1063587"/>
                  </a:lnTo>
                  <a:lnTo>
                    <a:pt x="986286" y="1068865"/>
                  </a:lnTo>
                  <a:lnTo>
                    <a:pt x="966418" y="1071038"/>
                  </a:lnTo>
                  <a:lnTo>
                    <a:pt x="973558" y="1086871"/>
                  </a:lnTo>
                  <a:lnTo>
                    <a:pt x="985976" y="1101772"/>
                  </a:lnTo>
                  <a:lnTo>
                    <a:pt x="1001498" y="1111396"/>
                  </a:lnTo>
                  <a:lnTo>
                    <a:pt x="1000567" y="1115742"/>
                  </a:lnTo>
                  <a:lnTo>
                    <a:pt x="998394" y="1116674"/>
                  </a:lnTo>
                  <a:lnTo>
                    <a:pt x="996220" y="1116674"/>
                  </a:lnTo>
                  <a:lnTo>
                    <a:pt x="995289" y="1121020"/>
                  </a:lnTo>
                  <a:lnTo>
                    <a:pt x="1000567" y="1130644"/>
                  </a:lnTo>
                  <a:lnTo>
                    <a:pt x="1005844" y="1139026"/>
                  </a:lnTo>
                  <a:lnTo>
                    <a:pt x="1008017" y="1143372"/>
                  </a:lnTo>
                  <a:lnTo>
                    <a:pt x="1008949" y="1144303"/>
                  </a:lnTo>
                  <a:lnTo>
                    <a:pt x="1011122" y="1143372"/>
                  </a:lnTo>
                  <a:lnTo>
                    <a:pt x="1011122" y="1141199"/>
                  </a:lnTo>
                  <a:lnTo>
                    <a:pt x="1013295" y="1138094"/>
                  </a:lnTo>
                  <a:lnTo>
                    <a:pt x="1013295" y="1133748"/>
                  </a:lnTo>
                  <a:lnTo>
                    <a:pt x="1015468" y="1131575"/>
                  </a:lnTo>
                  <a:lnTo>
                    <a:pt x="1018573" y="1133748"/>
                  </a:lnTo>
                  <a:lnTo>
                    <a:pt x="1022608" y="1138094"/>
                  </a:lnTo>
                  <a:lnTo>
                    <a:pt x="1023540" y="1139026"/>
                  </a:lnTo>
                  <a:lnTo>
                    <a:pt x="1027575" y="1141199"/>
                  </a:lnTo>
                  <a:lnTo>
                    <a:pt x="1030680" y="1144303"/>
                  </a:lnTo>
                  <a:lnTo>
                    <a:pt x="1025402" y="114678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36" name="Freeform: Shape 335">
              <a:extLst>
                <a:ext uri="{FF2B5EF4-FFF2-40B4-BE49-F238E27FC236}">
                  <a16:creationId xmlns:a16="http://schemas.microsoft.com/office/drawing/2014/main" id="{35DBFC80-6E92-4C8E-AC34-97FE5388B037}"/>
                </a:ext>
              </a:extLst>
            </p:cNvPr>
            <p:cNvSpPr/>
            <p:nvPr/>
          </p:nvSpPr>
          <p:spPr>
            <a:xfrm>
              <a:off x="3690211" y="4196454"/>
              <a:ext cx="74507" cy="99343"/>
            </a:xfrm>
            <a:custGeom>
              <a:avLst/>
              <a:gdLst>
                <a:gd name="connsiteX0" fmla="*/ 60226 w 74506"/>
                <a:gd name="connsiteY0" fmla="*/ 0 h 99342"/>
                <a:gd name="connsiteX1" fmla="*/ 43462 w 74506"/>
                <a:gd name="connsiteY1" fmla="*/ 0 h 99342"/>
                <a:gd name="connsiteX2" fmla="*/ 23904 w 74506"/>
                <a:gd name="connsiteY2" fmla="*/ 2173 h 99342"/>
                <a:gd name="connsiteX3" fmla="*/ 4036 w 74506"/>
                <a:gd name="connsiteY3" fmla="*/ 4346 h 99342"/>
                <a:gd name="connsiteX4" fmla="*/ 4967 w 74506"/>
                <a:gd name="connsiteY4" fmla="*/ 11797 h 99342"/>
                <a:gd name="connsiteX5" fmla="*/ 7140 w 74506"/>
                <a:gd name="connsiteY5" fmla="*/ 14901 h 99342"/>
                <a:gd name="connsiteX6" fmla="*/ 11176 w 74506"/>
                <a:gd name="connsiteY6" fmla="*/ 19248 h 99342"/>
                <a:gd name="connsiteX7" fmla="*/ 14281 w 74506"/>
                <a:gd name="connsiteY7" fmla="*/ 20179 h 99342"/>
                <a:gd name="connsiteX8" fmla="*/ 18627 w 74506"/>
                <a:gd name="connsiteY8" fmla="*/ 22352 h 99342"/>
                <a:gd name="connsiteX9" fmla="*/ 23904 w 74506"/>
                <a:gd name="connsiteY9" fmla="*/ 24525 h 99342"/>
                <a:gd name="connsiteX10" fmla="*/ 18627 w 74506"/>
                <a:gd name="connsiteY10" fmla="*/ 31976 h 99342"/>
                <a:gd name="connsiteX11" fmla="*/ 11176 w 74506"/>
                <a:gd name="connsiteY11" fmla="*/ 37253 h 99342"/>
                <a:gd name="connsiteX12" fmla="*/ 4036 w 74506"/>
                <a:gd name="connsiteY12" fmla="*/ 40358 h 99342"/>
                <a:gd name="connsiteX13" fmla="*/ 0 w 74506"/>
                <a:gd name="connsiteY13" fmla="*/ 74197 h 99342"/>
                <a:gd name="connsiteX14" fmla="*/ 23904 w 74506"/>
                <a:gd name="connsiteY14" fmla="*/ 77301 h 99342"/>
                <a:gd name="connsiteX15" fmla="*/ 23904 w 74506"/>
                <a:gd name="connsiteY15" fmla="*/ 89098 h 99342"/>
                <a:gd name="connsiteX16" fmla="*/ 31045 w 74506"/>
                <a:gd name="connsiteY16" fmla="*/ 92202 h 99342"/>
                <a:gd name="connsiteX17" fmla="*/ 38495 w 74506"/>
                <a:gd name="connsiteY17" fmla="*/ 98411 h 99342"/>
                <a:gd name="connsiteX18" fmla="*/ 43462 w 74506"/>
                <a:gd name="connsiteY18" fmla="*/ 101826 h 99342"/>
                <a:gd name="connsiteX19" fmla="*/ 48740 w 74506"/>
                <a:gd name="connsiteY19" fmla="*/ 99653 h 99342"/>
                <a:gd name="connsiteX20" fmla="*/ 50913 w 74506"/>
                <a:gd name="connsiteY20" fmla="*/ 96549 h 99342"/>
                <a:gd name="connsiteX21" fmla="*/ 53086 w 74506"/>
                <a:gd name="connsiteY21" fmla="*/ 94376 h 99342"/>
                <a:gd name="connsiteX22" fmla="*/ 53086 w 74506"/>
                <a:gd name="connsiteY22" fmla="*/ 92202 h 99342"/>
                <a:gd name="connsiteX23" fmla="*/ 53086 w 74506"/>
                <a:gd name="connsiteY23" fmla="*/ 89098 h 99342"/>
                <a:gd name="connsiteX24" fmla="*/ 53086 w 74506"/>
                <a:gd name="connsiteY24" fmla="*/ 84752 h 99342"/>
                <a:gd name="connsiteX25" fmla="*/ 56191 w 74506"/>
                <a:gd name="connsiteY25" fmla="*/ 81647 h 99342"/>
                <a:gd name="connsiteX26" fmla="*/ 67677 w 74506"/>
                <a:gd name="connsiteY26" fmla="*/ 84752 h 99342"/>
                <a:gd name="connsiteX27" fmla="*/ 72644 w 74506"/>
                <a:gd name="connsiteY27" fmla="*/ 77301 h 99342"/>
                <a:gd name="connsiteX28" fmla="*/ 76991 w 74506"/>
                <a:gd name="connsiteY28" fmla="*/ 77301 h 99342"/>
                <a:gd name="connsiteX29" fmla="*/ 69540 w 74506"/>
                <a:gd name="connsiteY29" fmla="*/ 37253 h 99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506" h="99342">
                  <a:moveTo>
                    <a:pt x="60226" y="0"/>
                  </a:moveTo>
                  <a:lnTo>
                    <a:pt x="43462" y="0"/>
                  </a:lnTo>
                  <a:lnTo>
                    <a:pt x="23904" y="2173"/>
                  </a:lnTo>
                  <a:lnTo>
                    <a:pt x="4036" y="4346"/>
                  </a:lnTo>
                  <a:lnTo>
                    <a:pt x="4967" y="11797"/>
                  </a:lnTo>
                  <a:lnTo>
                    <a:pt x="7140" y="14901"/>
                  </a:lnTo>
                  <a:lnTo>
                    <a:pt x="11176" y="19248"/>
                  </a:lnTo>
                  <a:lnTo>
                    <a:pt x="14281" y="20179"/>
                  </a:lnTo>
                  <a:lnTo>
                    <a:pt x="18627" y="22352"/>
                  </a:lnTo>
                  <a:lnTo>
                    <a:pt x="23904" y="24525"/>
                  </a:lnTo>
                  <a:lnTo>
                    <a:pt x="18627" y="31976"/>
                  </a:lnTo>
                  <a:lnTo>
                    <a:pt x="11176" y="37253"/>
                  </a:lnTo>
                  <a:lnTo>
                    <a:pt x="4036" y="40358"/>
                  </a:lnTo>
                  <a:lnTo>
                    <a:pt x="0" y="74197"/>
                  </a:lnTo>
                  <a:lnTo>
                    <a:pt x="23904" y="77301"/>
                  </a:lnTo>
                  <a:lnTo>
                    <a:pt x="23904" y="89098"/>
                  </a:lnTo>
                  <a:lnTo>
                    <a:pt x="31045" y="92202"/>
                  </a:lnTo>
                  <a:lnTo>
                    <a:pt x="38495" y="98411"/>
                  </a:lnTo>
                  <a:lnTo>
                    <a:pt x="43462" y="101826"/>
                  </a:lnTo>
                  <a:lnTo>
                    <a:pt x="48740" y="99653"/>
                  </a:lnTo>
                  <a:lnTo>
                    <a:pt x="50913" y="96549"/>
                  </a:lnTo>
                  <a:lnTo>
                    <a:pt x="53086" y="94376"/>
                  </a:lnTo>
                  <a:lnTo>
                    <a:pt x="53086" y="92202"/>
                  </a:lnTo>
                  <a:lnTo>
                    <a:pt x="53086" y="89098"/>
                  </a:lnTo>
                  <a:lnTo>
                    <a:pt x="53086" y="84752"/>
                  </a:lnTo>
                  <a:lnTo>
                    <a:pt x="56191" y="81647"/>
                  </a:lnTo>
                  <a:lnTo>
                    <a:pt x="67677" y="84752"/>
                  </a:lnTo>
                  <a:lnTo>
                    <a:pt x="72644" y="77301"/>
                  </a:lnTo>
                  <a:lnTo>
                    <a:pt x="76991" y="77301"/>
                  </a:lnTo>
                  <a:lnTo>
                    <a:pt x="69540" y="3725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37" name="Freeform: Shape 336">
              <a:extLst>
                <a:ext uri="{FF2B5EF4-FFF2-40B4-BE49-F238E27FC236}">
                  <a16:creationId xmlns:a16="http://schemas.microsoft.com/office/drawing/2014/main" id="{48725463-DAC0-49F2-A640-BC37376EE648}"/>
                </a:ext>
              </a:extLst>
            </p:cNvPr>
            <p:cNvSpPr/>
            <p:nvPr/>
          </p:nvSpPr>
          <p:spPr>
            <a:xfrm>
              <a:off x="3753542" y="4135296"/>
              <a:ext cx="40358" cy="34149"/>
            </a:xfrm>
            <a:custGeom>
              <a:avLst/>
              <a:gdLst>
                <a:gd name="connsiteX0" fmla="*/ 22042 w 40357"/>
                <a:gd name="connsiteY0" fmla="*/ 36012 h 34149"/>
                <a:gd name="connsiteX1" fmla="*/ 27009 w 40357"/>
                <a:gd name="connsiteY1" fmla="*/ 31665 h 34149"/>
                <a:gd name="connsiteX2" fmla="*/ 31355 w 40357"/>
                <a:gd name="connsiteY2" fmla="*/ 29492 h 34149"/>
                <a:gd name="connsiteX3" fmla="*/ 34460 w 40357"/>
                <a:gd name="connsiteY3" fmla="*/ 28561 h 34149"/>
                <a:gd name="connsiteX4" fmla="*/ 40668 w 40357"/>
                <a:gd name="connsiteY4" fmla="*/ 24215 h 34149"/>
                <a:gd name="connsiteX5" fmla="*/ 36633 w 40357"/>
                <a:gd name="connsiteY5" fmla="*/ 0 h 34149"/>
                <a:gd name="connsiteX6" fmla="*/ 23904 w 40357"/>
                <a:gd name="connsiteY6" fmla="*/ 2173 h 34149"/>
                <a:gd name="connsiteX7" fmla="*/ 16764 w 40357"/>
                <a:gd name="connsiteY7" fmla="*/ 6209 h 34149"/>
                <a:gd name="connsiteX8" fmla="*/ 9313 w 40357"/>
                <a:gd name="connsiteY8" fmla="*/ 11486 h 34149"/>
                <a:gd name="connsiteX9" fmla="*/ 0 w 40357"/>
                <a:gd name="connsiteY9" fmla="*/ 16764 h 34149"/>
                <a:gd name="connsiteX10" fmla="*/ 0 w 40357"/>
                <a:gd name="connsiteY10" fmla="*/ 24215 h 34149"/>
                <a:gd name="connsiteX11" fmla="*/ 2173 w 40357"/>
                <a:gd name="connsiteY11" fmla="*/ 26388 h 34149"/>
                <a:gd name="connsiteX12" fmla="*/ 2173 w 40357"/>
                <a:gd name="connsiteY12" fmla="*/ 28561 h 34149"/>
                <a:gd name="connsiteX13" fmla="*/ 4346 w 40357"/>
                <a:gd name="connsiteY13" fmla="*/ 28561 h 34149"/>
                <a:gd name="connsiteX14" fmla="*/ 4346 w 40357"/>
                <a:gd name="connsiteY14" fmla="*/ 29492 h 34149"/>
                <a:gd name="connsiteX15" fmla="*/ 4346 w 40357"/>
                <a:gd name="connsiteY15" fmla="*/ 33839 h 34149"/>
                <a:gd name="connsiteX16" fmla="*/ 9313 w 40357"/>
                <a:gd name="connsiteY16" fmla="*/ 33839 h 34149"/>
                <a:gd name="connsiteX17" fmla="*/ 11487 w 40357"/>
                <a:gd name="connsiteY17" fmla="*/ 33839 h 34149"/>
                <a:gd name="connsiteX18" fmla="*/ 13660 w 40357"/>
                <a:gd name="connsiteY18" fmla="*/ 36012 h 34149"/>
                <a:gd name="connsiteX19" fmla="*/ 14591 w 40357"/>
                <a:gd name="connsiteY19" fmla="*/ 36012 h 34149"/>
                <a:gd name="connsiteX20" fmla="*/ 16764 w 40357"/>
                <a:gd name="connsiteY20" fmla="*/ 36943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357" h="34149">
                  <a:moveTo>
                    <a:pt x="22042" y="36012"/>
                  </a:moveTo>
                  <a:lnTo>
                    <a:pt x="27009" y="31665"/>
                  </a:lnTo>
                  <a:lnTo>
                    <a:pt x="31355" y="29492"/>
                  </a:lnTo>
                  <a:lnTo>
                    <a:pt x="34460" y="28561"/>
                  </a:lnTo>
                  <a:lnTo>
                    <a:pt x="40668" y="24215"/>
                  </a:lnTo>
                  <a:lnTo>
                    <a:pt x="36633" y="0"/>
                  </a:lnTo>
                  <a:lnTo>
                    <a:pt x="23904" y="2173"/>
                  </a:lnTo>
                  <a:lnTo>
                    <a:pt x="16764" y="6209"/>
                  </a:lnTo>
                  <a:lnTo>
                    <a:pt x="9313" y="11486"/>
                  </a:lnTo>
                  <a:lnTo>
                    <a:pt x="0" y="16764"/>
                  </a:lnTo>
                  <a:lnTo>
                    <a:pt x="0" y="24215"/>
                  </a:lnTo>
                  <a:lnTo>
                    <a:pt x="2173" y="26388"/>
                  </a:lnTo>
                  <a:lnTo>
                    <a:pt x="2173" y="28561"/>
                  </a:lnTo>
                  <a:lnTo>
                    <a:pt x="4346" y="28561"/>
                  </a:lnTo>
                  <a:lnTo>
                    <a:pt x="4346" y="29492"/>
                  </a:lnTo>
                  <a:lnTo>
                    <a:pt x="4346" y="33839"/>
                  </a:lnTo>
                  <a:lnTo>
                    <a:pt x="9313" y="33839"/>
                  </a:lnTo>
                  <a:lnTo>
                    <a:pt x="11487" y="33839"/>
                  </a:lnTo>
                  <a:lnTo>
                    <a:pt x="13660" y="36012"/>
                  </a:lnTo>
                  <a:lnTo>
                    <a:pt x="14591" y="36012"/>
                  </a:lnTo>
                  <a:lnTo>
                    <a:pt x="16764" y="3694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38" name="Freeform: Shape 337">
              <a:extLst>
                <a:ext uri="{FF2B5EF4-FFF2-40B4-BE49-F238E27FC236}">
                  <a16:creationId xmlns:a16="http://schemas.microsoft.com/office/drawing/2014/main" id="{B9187FCD-280B-4A4A-9D1C-29F5C9395097}"/>
                </a:ext>
              </a:extLst>
            </p:cNvPr>
            <p:cNvSpPr/>
            <p:nvPr/>
          </p:nvSpPr>
          <p:spPr>
            <a:xfrm>
              <a:off x="3770306" y="4179690"/>
              <a:ext cx="55880" cy="96238"/>
            </a:xfrm>
            <a:custGeom>
              <a:avLst/>
              <a:gdLst>
                <a:gd name="connsiteX0" fmla="*/ 54018 w 55880"/>
                <a:gd name="connsiteY0" fmla="*/ 13660 h 96238"/>
                <a:gd name="connsiteX1" fmla="*/ 53086 w 55880"/>
                <a:gd name="connsiteY1" fmla="*/ 9624 h 96238"/>
                <a:gd name="connsiteX2" fmla="*/ 43773 w 55880"/>
                <a:gd name="connsiteY2" fmla="*/ 6209 h 96238"/>
                <a:gd name="connsiteX3" fmla="*/ 31045 w 55880"/>
                <a:gd name="connsiteY3" fmla="*/ 4346 h 96238"/>
                <a:gd name="connsiteX4" fmla="*/ 16454 w 55880"/>
                <a:gd name="connsiteY4" fmla="*/ 2173 h 96238"/>
                <a:gd name="connsiteX5" fmla="*/ 3104 w 55880"/>
                <a:gd name="connsiteY5" fmla="*/ 0 h 96238"/>
                <a:gd name="connsiteX6" fmla="*/ 0 w 55880"/>
                <a:gd name="connsiteY6" fmla="*/ 16764 h 96238"/>
                <a:gd name="connsiteX7" fmla="*/ 2173 w 55880"/>
                <a:gd name="connsiteY7" fmla="*/ 31665 h 96238"/>
                <a:gd name="connsiteX8" fmla="*/ 3104 w 55880"/>
                <a:gd name="connsiteY8" fmla="*/ 48740 h 96238"/>
                <a:gd name="connsiteX9" fmla="*/ 7140 w 55880"/>
                <a:gd name="connsiteY9" fmla="*/ 63331 h 96238"/>
                <a:gd name="connsiteX10" fmla="*/ 7140 w 55880"/>
                <a:gd name="connsiteY10" fmla="*/ 76059 h 96238"/>
                <a:gd name="connsiteX11" fmla="*/ 3104 w 55880"/>
                <a:gd name="connsiteY11" fmla="*/ 86614 h 96238"/>
                <a:gd name="connsiteX12" fmla="*/ 7140 w 55880"/>
                <a:gd name="connsiteY12" fmla="*/ 98411 h 96238"/>
                <a:gd name="connsiteX13" fmla="*/ 14591 w 55880"/>
                <a:gd name="connsiteY13" fmla="*/ 98411 h 96238"/>
                <a:gd name="connsiteX14" fmla="*/ 19869 w 55880"/>
                <a:gd name="connsiteY14" fmla="*/ 98411 h 96238"/>
                <a:gd name="connsiteX15" fmla="*/ 23904 w 55880"/>
                <a:gd name="connsiteY15" fmla="*/ 96238 h 96238"/>
                <a:gd name="connsiteX16" fmla="*/ 27009 w 55880"/>
                <a:gd name="connsiteY16" fmla="*/ 94065 h 96238"/>
                <a:gd name="connsiteX17" fmla="*/ 31045 w 55880"/>
                <a:gd name="connsiteY17" fmla="*/ 88788 h 96238"/>
                <a:gd name="connsiteX18" fmla="*/ 32286 w 55880"/>
                <a:gd name="connsiteY18" fmla="*/ 81337 h 96238"/>
                <a:gd name="connsiteX19" fmla="*/ 34460 w 55880"/>
                <a:gd name="connsiteY19" fmla="*/ 70782 h 96238"/>
                <a:gd name="connsiteX20" fmla="*/ 32286 w 55880"/>
                <a:gd name="connsiteY20" fmla="*/ 61468 h 96238"/>
                <a:gd name="connsiteX21" fmla="*/ 34460 w 55880"/>
                <a:gd name="connsiteY21" fmla="*/ 57122 h 96238"/>
                <a:gd name="connsiteX22" fmla="*/ 38495 w 55880"/>
                <a:gd name="connsiteY22" fmla="*/ 56191 h 96238"/>
                <a:gd name="connsiteX23" fmla="*/ 39427 w 55880"/>
                <a:gd name="connsiteY23" fmla="*/ 54018 h 96238"/>
                <a:gd name="connsiteX24" fmla="*/ 43773 w 55880"/>
                <a:gd name="connsiteY24" fmla="*/ 51844 h 96238"/>
                <a:gd name="connsiteX25" fmla="*/ 46877 w 55880"/>
                <a:gd name="connsiteY25" fmla="*/ 49671 h 96238"/>
                <a:gd name="connsiteX26" fmla="*/ 50913 w 55880"/>
                <a:gd name="connsiteY26" fmla="*/ 46567 h 96238"/>
                <a:gd name="connsiteX27" fmla="*/ 53086 w 55880"/>
                <a:gd name="connsiteY27" fmla="*/ 41289 h 96238"/>
                <a:gd name="connsiteX28" fmla="*/ 54018 w 55880"/>
                <a:gd name="connsiteY28" fmla="*/ 36943 h 96238"/>
                <a:gd name="connsiteX29" fmla="*/ 56191 w 55880"/>
                <a:gd name="connsiteY29" fmla="*/ 33839 h 96238"/>
                <a:gd name="connsiteX30" fmla="*/ 56191 w 55880"/>
                <a:gd name="connsiteY30" fmla="*/ 26388 h 96238"/>
                <a:gd name="connsiteX31" fmla="*/ 54018 w 55880"/>
                <a:gd name="connsiteY31" fmla="*/ 18937 h 9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5880" h="96238">
                  <a:moveTo>
                    <a:pt x="54018" y="13660"/>
                  </a:moveTo>
                  <a:lnTo>
                    <a:pt x="53086" y="9624"/>
                  </a:lnTo>
                  <a:lnTo>
                    <a:pt x="43773" y="6209"/>
                  </a:lnTo>
                  <a:lnTo>
                    <a:pt x="31045" y="4346"/>
                  </a:lnTo>
                  <a:lnTo>
                    <a:pt x="16454" y="2173"/>
                  </a:lnTo>
                  <a:lnTo>
                    <a:pt x="3104" y="0"/>
                  </a:lnTo>
                  <a:lnTo>
                    <a:pt x="0" y="16764"/>
                  </a:lnTo>
                  <a:lnTo>
                    <a:pt x="2173" y="31665"/>
                  </a:lnTo>
                  <a:lnTo>
                    <a:pt x="3104" y="48740"/>
                  </a:lnTo>
                  <a:lnTo>
                    <a:pt x="7140" y="63331"/>
                  </a:lnTo>
                  <a:lnTo>
                    <a:pt x="7140" y="76059"/>
                  </a:lnTo>
                  <a:lnTo>
                    <a:pt x="3104" y="86614"/>
                  </a:lnTo>
                  <a:lnTo>
                    <a:pt x="7140" y="98411"/>
                  </a:lnTo>
                  <a:lnTo>
                    <a:pt x="14591" y="98411"/>
                  </a:lnTo>
                  <a:lnTo>
                    <a:pt x="19869" y="98411"/>
                  </a:lnTo>
                  <a:lnTo>
                    <a:pt x="23904" y="96238"/>
                  </a:lnTo>
                  <a:lnTo>
                    <a:pt x="27009" y="94065"/>
                  </a:lnTo>
                  <a:lnTo>
                    <a:pt x="31045" y="88788"/>
                  </a:lnTo>
                  <a:lnTo>
                    <a:pt x="32286" y="81337"/>
                  </a:lnTo>
                  <a:lnTo>
                    <a:pt x="34460" y="70782"/>
                  </a:lnTo>
                  <a:lnTo>
                    <a:pt x="32286" y="61468"/>
                  </a:lnTo>
                  <a:lnTo>
                    <a:pt x="34460" y="57122"/>
                  </a:lnTo>
                  <a:lnTo>
                    <a:pt x="38495" y="56191"/>
                  </a:lnTo>
                  <a:lnTo>
                    <a:pt x="39427" y="54018"/>
                  </a:lnTo>
                  <a:lnTo>
                    <a:pt x="43773" y="51844"/>
                  </a:lnTo>
                  <a:lnTo>
                    <a:pt x="46877" y="49671"/>
                  </a:lnTo>
                  <a:lnTo>
                    <a:pt x="50913" y="46567"/>
                  </a:lnTo>
                  <a:lnTo>
                    <a:pt x="53086" y="41289"/>
                  </a:lnTo>
                  <a:lnTo>
                    <a:pt x="54018" y="36943"/>
                  </a:lnTo>
                  <a:lnTo>
                    <a:pt x="56191" y="33839"/>
                  </a:lnTo>
                  <a:lnTo>
                    <a:pt x="56191" y="26388"/>
                  </a:lnTo>
                  <a:lnTo>
                    <a:pt x="54018" y="1893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39" name="Freeform: Shape 338">
              <a:extLst>
                <a:ext uri="{FF2B5EF4-FFF2-40B4-BE49-F238E27FC236}">
                  <a16:creationId xmlns:a16="http://schemas.microsoft.com/office/drawing/2014/main" id="{99AA20CD-B728-4838-9F04-BF8FBD1D7CB1}"/>
                </a:ext>
              </a:extLst>
            </p:cNvPr>
            <p:cNvSpPr/>
            <p:nvPr/>
          </p:nvSpPr>
          <p:spPr>
            <a:xfrm>
              <a:off x="3630606" y="4070724"/>
              <a:ext cx="21731" cy="27940"/>
            </a:xfrm>
            <a:custGeom>
              <a:avLst/>
              <a:gdLst>
                <a:gd name="connsiteX0" fmla="*/ 22973 w 21731"/>
                <a:gd name="connsiteY0" fmla="*/ 28561 h 27940"/>
                <a:gd name="connsiteX1" fmla="*/ 22042 w 21731"/>
                <a:gd name="connsiteY1" fmla="*/ 21110 h 27940"/>
                <a:gd name="connsiteX2" fmla="*/ 17695 w 21731"/>
                <a:gd name="connsiteY2" fmla="*/ 13660 h 27940"/>
                <a:gd name="connsiteX3" fmla="*/ 14591 w 21731"/>
                <a:gd name="connsiteY3" fmla="*/ 7451 h 27940"/>
                <a:gd name="connsiteX4" fmla="*/ 7451 w 21731"/>
                <a:gd name="connsiteY4" fmla="*/ 4346 h 27940"/>
                <a:gd name="connsiteX5" fmla="*/ 0 w 21731"/>
                <a:gd name="connsiteY5" fmla="*/ 0 h 27940"/>
                <a:gd name="connsiteX6" fmla="*/ 1242 w 21731"/>
                <a:gd name="connsiteY6" fmla="*/ 7451 h 27940"/>
                <a:gd name="connsiteX7" fmla="*/ 3104 w 21731"/>
                <a:gd name="connsiteY7" fmla="*/ 13660 h 27940"/>
                <a:gd name="connsiteX8" fmla="*/ 5278 w 21731"/>
                <a:gd name="connsiteY8" fmla="*/ 16764 h 27940"/>
                <a:gd name="connsiteX9" fmla="*/ 7451 w 21731"/>
                <a:gd name="connsiteY9" fmla="*/ 21110 h 27940"/>
                <a:gd name="connsiteX10" fmla="*/ 12728 w 21731"/>
                <a:gd name="connsiteY10" fmla="*/ 24215 h 27940"/>
                <a:gd name="connsiteX11" fmla="*/ 12728 w 21731"/>
                <a:gd name="connsiteY11" fmla="*/ 28561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31" h="27940">
                  <a:moveTo>
                    <a:pt x="22973" y="28561"/>
                  </a:moveTo>
                  <a:lnTo>
                    <a:pt x="22042" y="21110"/>
                  </a:lnTo>
                  <a:lnTo>
                    <a:pt x="17695" y="13660"/>
                  </a:lnTo>
                  <a:lnTo>
                    <a:pt x="14591" y="7451"/>
                  </a:lnTo>
                  <a:lnTo>
                    <a:pt x="7451" y="4346"/>
                  </a:lnTo>
                  <a:lnTo>
                    <a:pt x="0" y="0"/>
                  </a:lnTo>
                  <a:lnTo>
                    <a:pt x="1242" y="7451"/>
                  </a:lnTo>
                  <a:lnTo>
                    <a:pt x="3104" y="13660"/>
                  </a:lnTo>
                  <a:lnTo>
                    <a:pt x="5278" y="16764"/>
                  </a:lnTo>
                  <a:lnTo>
                    <a:pt x="7451" y="21110"/>
                  </a:lnTo>
                  <a:lnTo>
                    <a:pt x="12728" y="24215"/>
                  </a:lnTo>
                  <a:lnTo>
                    <a:pt x="12728" y="2856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40" name="Freeform: Shape 339">
              <a:extLst>
                <a:ext uri="{FF2B5EF4-FFF2-40B4-BE49-F238E27FC236}">
                  <a16:creationId xmlns:a16="http://schemas.microsoft.com/office/drawing/2014/main" id="{51F92DE6-2A16-4665-A125-A8FC488F96A9}"/>
                </a:ext>
              </a:extLst>
            </p:cNvPr>
            <p:cNvSpPr/>
            <p:nvPr/>
          </p:nvSpPr>
          <p:spPr>
            <a:xfrm>
              <a:off x="3646438" y="4107667"/>
              <a:ext cx="86925" cy="68298"/>
            </a:xfrm>
            <a:custGeom>
              <a:avLst/>
              <a:gdLst>
                <a:gd name="connsiteX0" fmla="*/ 50913 w 86924"/>
                <a:gd name="connsiteY0" fmla="*/ 44394 h 68298"/>
                <a:gd name="connsiteX1" fmla="*/ 54949 w 86924"/>
                <a:gd name="connsiteY1" fmla="*/ 48740 h 68298"/>
                <a:gd name="connsiteX2" fmla="*/ 54949 w 86924"/>
                <a:gd name="connsiteY2" fmla="*/ 51844 h 68298"/>
                <a:gd name="connsiteX3" fmla="*/ 54949 w 86924"/>
                <a:gd name="connsiteY3" fmla="*/ 57122 h 68298"/>
                <a:gd name="connsiteX4" fmla="*/ 56191 w 86924"/>
                <a:gd name="connsiteY4" fmla="*/ 61468 h 68298"/>
                <a:gd name="connsiteX5" fmla="*/ 60226 w 86924"/>
                <a:gd name="connsiteY5" fmla="*/ 64573 h 68298"/>
                <a:gd name="connsiteX6" fmla="*/ 62400 w 86924"/>
                <a:gd name="connsiteY6" fmla="*/ 66746 h 68298"/>
                <a:gd name="connsiteX7" fmla="*/ 63331 w 86924"/>
                <a:gd name="connsiteY7" fmla="*/ 66746 h 68298"/>
                <a:gd name="connsiteX8" fmla="*/ 63331 w 86924"/>
                <a:gd name="connsiteY8" fmla="*/ 68919 h 68298"/>
                <a:gd name="connsiteX9" fmla="*/ 67677 w 86924"/>
                <a:gd name="connsiteY9" fmla="*/ 68919 h 68298"/>
                <a:gd name="connsiteX10" fmla="*/ 70782 w 86924"/>
                <a:gd name="connsiteY10" fmla="*/ 64573 h 68298"/>
                <a:gd name="connsiteX11" fmla="*/ 74817 w 86924"/>
                <a:gd name="connsiteY11" fmla="*/ 63641 h 68298"/>
                <a:gd name="connsiteX12" fmla="*/ 80095 w 86924"/>
                <a:gd name="connsiteY12" fmla="*/ 61468 h 68298"/>
                <a:gd name="connsiteX13" fmla="*/ 82268 w 86924"/>
                <a:gd name="connsiteY13" fmla="*/ 48740 h 68298"/>
                <a:gd name="connsiteX14" fmla="*/ 84131 w 86924"/>
                <a:gd name="connsiteY14" fmla="*/ 31665 h 68298"/>
                <a:gd name="connsiteX15" fmla="*/ 87235 w 86924"/>
                <a:gd name="connsiteY15" fmla="*/ 20179 h 68298"/>
                <a:gd name="connsiteX16" fmla="*/ 87235 w 86924"/>
                <a:gd name="connsiteY16" fmla="*/ 14901 h 68298"/>
                <a:gd name="connsiteX17" fmla="*/ 87235 w 86924"/>
                <a:gd name="connsiteY17" fmla="*/ 9624 h 68298"/>
                <a:gd name="connsiteX18" fmla="*/ 85373 w 86924"/>
                <a:gd name="connsiteY18" fmla="*/ 7451 h 68298"/>
                <a:gd name="connsiteX19" fmla="*/ 84131 w 86924"/>
                <a:gd name="connsiteY19" fmla="*/ 4346 h 68298"/>
                <a:gd name="connsiteX20" fmla="*/ 82268 w 86924"/>
                <a:gd name="connsiteY20" fmla="*/ 2173 h 68298"/>
                <a:gd name="connsiteX21" fmla="*/ 80095 w 86924"/>
                <a:gd name="connsiteY21" fmla="*/ 2173 h 68298"/>
                <a:gd name="connsiteX22" fmla="*/ 77922 w 86924"/>
                <a:gd name="connsiteY22" fmla="*/ 0 h 68298"/>
                <a:gd name="connsiteX23" fmla="*/ 76991 w 86924"/>
                <a:gd name="connsiteY23" fmla="*/ 0 h 68298"/>
                <a:gd name="connsiteX24" fmla="*/ 70782 w 86924"/>
                <a:gd name="connsiteY24" fmla="*/ 0 h 68298"/>
                <a:gd name="connsiteX25" fmla="*/ 70782 w 86924"/>
                <a:gd name="connsiteY25" fmla="*/ 11797 h 68298"/>
                <a:gd name="connsiteX26" fmla="*/ 58053 w 86924"/>
                <a:gd name="connsiteY26" fmla="*/ 11797 h 68298"/>
                <a:gd name="connsiteX27" fmla="*/ 43773 w 86924"/>
                <a:gd name="connsiteY27" fmla="*/ 13970 h 68298"/>
                <a:gd name="connsiteX28" fmla="*/ 31045 w 86924"/>
                <a:gd name="connsiteY28" fmla="*/ 14901 h 68298"/>
                <a:gd name="connsiteX29" fmla="*/ 20800 w 86924"/>
                <a:gd name="connsiteY29" fmla="*/ 11797 h 68298"/>
                <a:gd name="connsiteX30" fmla="*/ 14591 w 86924"/>
                <a:gd name="connsiteY30" fmla="*/ 13970 h 68298"/>
                <a:gd name="connsiteX31" fmla="*/ 11487 w 86924"/>
                <a:gd name="connsiteY31" fmla="*/ 13970 h 68298"/>
                <a:gd name="connsiteX32" fmla="*/ 9313 w 86924"/>
                <a:gd name="connsiteY32" fmla="*/ 13970 h 68298"/>
                <a:gd name="connsiteX33" fmla="*/ 7140 w 86924"/>
                <a:gd name="connsiteY33" fmla="*/ 13970 h 68298"/>
                <a:gd name="connsiteX34" fmla="*/ 7140 w 86924"/>
                <a:gd name="connsiteY34" fmla="*/ 14901 h 68298"/>
                <a:gd name="connsiteX35" fmla="*/ 6209 w 86924"/>
                <a:gd name="connsiteY35" fmla="*/ 17075 h 68298"/>
                <a:gd name="connsiteX36" fmla="*/ 4036 w 86924"/>
                <a:gd name="connsiteY36" fmla="*/ 20179 h 68298"/>
                <a:gd name="connsiteX37" fmla="*/ 0 w 86924"/>
                <a:gd name="connsiteY37" fmla="*/ 20179 h 68298"/>
                <a:gd name="connsiteX38" fmla="*/ 7140 w 86924"/>
                <a:gd name="connsiteY38" fmla="*/ 31665 h 68298"/>
                <a:gd name="connsiteX39" fmla="*/ 16454 w 86924"/>
                <a:gd name="connsiteY39" fmla="*/ 36943 h 68298"/>
                <a:gd name="connsiteX40" fmla="*/ 26077 w 86924"/>
                <a:gd name="connsiteY40" fmla="*/ 39116 h 68298"/>
                <a:gd name="connsiteX41" fmla="*/ 34149 w 86924"/>
                <a:gd name="connsiteY41" fmla="*/ 36943 h 68298"/>
                <a:gd name="connsiteX42" fmla="*/ 43773 w 86924"/>
                <a:gd name="connsiteY42" fmla="*/ 39116 h 6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86924" h="68298">
                  <a:moveTo>
                    <a:pt x="50913" y="44394"/>
                  </a:moveTo>
                  <a:lnTo>
                    <a:pt x="54949" y="48740"/>
                  </a:lnTo>
                  <a:lnTo>
                    <a:pt x="54949" y="51844"/>
                  </a:lnTo>
                  <a:lnTo>
                    <a:pt x="54949" y="57122"/>
                  </a:lnTo>
                  <a:lnTo>
                    <a:pt x="56191" y="61468"/>
                  </a:lnTo>
                  <a:lnTo>
                    <a:pt x="60226" y="64573"/>
                  </a:lnTo>
                  <a:lnTo>
                    <a:pt x="62400" y="66746"/>
                  </a:lnTo>
                  <a:lnTo>
                    <a:pt x="63331" y="66746"/>
                  </a:lnTo>
                  <a:lnTo>
                    <a:pt x="63331" y="68919"/>
                  </a:lnTo>
                  <a:lnTo>
                    <a:pt x="67677" y="68919"/>
                  </a:lnTo>
                  <a:lnTo>
                    <a:pt x="70782" y="64573"/>
                  </a:lnTo>
                  <a:lnTo>
                    <a:pt x="74817" y="63641"/>
                  </a:lnTo>
                  <a:lnTo>
                    <a:pt x="80095" y="61468"/>
                  </a:lnTo>
                  <a:lnTo>
                    <a:pt x="82268" y="48740"/>
                  </a:lnTo>
                  <a:lnTo>
                    <a:pt x="84131" y="31665"/>
                  </a:lnTo>
                  <a:lnTo>
                    <a:pt x="87235" y="20179"/>
                  </a:lnTo>
                  <a:lnTo>
                    <a:pt x="87235" y="14901"/>
                  </a:lnTo>
                  <a:lnTo>
                    <a:pt x="87235" y="9624"/>
                  </a:lnTo>
                  <a:lnTo>
                    <a:pt x="85373" y="7451"/>
                  </a:lnTo>
                  <a:lnTo>
                    <a:pt x="84131" y="4346"/>
                  </a:lnTo>
                  <a:lnTo>
                    <a:pt x="82268" y="2173"/>
                  </a:lnTo>
                  <a:lnTo>
                    <a:pt x="80095" y="2173"/>
                  </a:lnTo>
                  <a:lnTo>
                    <a:pt x="77922" y="0"/>
                  </a:lnTo>
                  <a:lnTo>
                    <a:pt x="76991" y="0"/>
                  </a:lnTo>
                  <a:lnTo>
                    <a:pt x="70782" y="0"/>
                  </a:lnTo>
                  <a:lnTo>
                    <a:pt x="70782" y="11797"/>
                  </a:lnTo>
                  <a:lnTo>
                    <a:pt x="58053" y="11797"/>
                  </a:lnTo>
                  <a:lnTo>
                    <a:pt x="43773" y="13970"/>
                  </a:lnTo>
                  <a:lnTo>
                    <a:pt x="31045" y="14901"/>
                  </a:lnTo>
                  <a:lnTo>
                    <a:pt x="20800" y="11797"/>
                  </a:lnTo>
                  <a:lnTo>
                    <a:pt x="14591" y="13970"/>
                  </a:lnTo>
                  <a:lnTo>
                    <a:pt x="11487" y="13970"/>
                  </a:lnTo>
                  <a:lnTo>
                    <a:pt x="9313" y="13970"/>
                  </a:lnTo>
                  <a:lnTo>
                    <a:pt x="7140" y="13970"/>
                  </a:lnTo>
                  <a:lnTo>
                    <a:pt x="7140" y="14901"/>
                  </a:lnTo>
                  <a:lnTo>
                    <a:pt x="6209" y="17075"/>
                  </a:lnTo>
                  <a:lnTo>
                    <a:pt x="4036" y="20179"/>
                  </a:lnTo>
                  <a:lnTo>
                    <a:pt x="0" y="20179"/>
                  </a:lnTo>
                  <a:lnTo>
                    <a:pt x="7140" y="31665"/>
                  </a:lnTo>
                  <a:lnTo>
                    <a:pt x="16454" y="36943"/>
                  </a:lnTo>
                  <a:lnTo>
                    <a:pt x="26077" y="39116"/>
                  </a:lnTo>
                  <a:lnTo>
                    <a:pt x="34149" y="36943"/>
                  </a:lnTo>
                  <a:lnTo>
                    <a:pt x="43773" y="3911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41" name="Freeform: Shape 340">
              <a:extLst>
                <a:ext uri="{FF2B5EF4-FFF2-40B4-BE49-F238E27FC236}">
                  <a16:creationId xmlns:a16="http://schemas.microsoft.com/office/drawing/2014/main" id="{1376E9FC-D18C-487F-BD84-D413324ABB7C}"/>
                </a:ext>
              </a:extLst>
            </p:cNvPr>
            <p:cNvSpPr/>
            <p:nvPr/>
          </p:nvSpPr>
          <p:spPr>
            <a:xfrm>
              <a:off x="3750438" y="4075070"/>
              <a:ext cx="235939" cy="102447"/>
            </a:xfrm>
            <a:custGeom>
              <a:avLst/>
              <a:gdLst>
                <a:gd name="connsiteX0" fmla="*/ 97790 w 235938"/>
                <a:gd name="connsiteY0" fmla="*/ 86614 h 102447"/>
                <a:gd name="connsiteX1" fmla="*/ 97790 w 235938"/>
                <a:gd name="connsiteY1" fmla="*/ 88787 h 102447"/>
                <a:gd name="connsiteX2" fmla="*/ 97790 w 235938"/>
                <a:gd name="connsiteY2" fmla="*/ 89719 h 102447"/>
                <a:gd name="connsiteX3" fmla="*/ 99964 w 235938"/>
                <a:gd name="connsiteY3" fmla="*/ 91892 h 102447"/>
                <a:gd name="connsiteX4" fmla="*/ 103068 w 235938"/>
                <a:gd name="connsiteY4" fmla="*/ 94065 h 102447"/>
                <a:gd name="connsiteX5" fmla="*/ 107414 w 235938"/>
                <a:gd name="connsiteY5" fmla="*/ 96238 h 102447"/>
                <a:gd name="connsiteX6" fmla="*/ 110519 w 235938"/>
                <a:gd name="connsiteY6" fmla="*/ 96238 h 102447"/>
                <a:gd name="connsiteX7" fmla="*/ 112381 w 235938"/>
                <a:gd name="connsiteY7" fmla="*/ 94065 h 102447"/>
                <a:gd name="connsiteX8" fmla="*/ 114554 w 235938"/>
                <a:gd name="connsiteY8" fmla="*/ 89719 h 102447"/>
                <a:gd name="connsiteX9" fmla="*/ 116728 w 235938"/>
                <a:gd name="connsiteY9" fmla="*/ 84441 h 102447"/>
                <a:gd name="connsiteX10" fmla="*/ 119832 w 235938"/>
                <a:gd name="connsiteY10" fmla="*/ 91892 h 102447"/>
                <a:gd name="connsiteX11" fmla="*/ 122937 w 235938"/>
                <a:gd name="connsiteY11" fmla="*/ 99343 h 102447"/>
                <a:gd name="connsiteX12" fmla="*/ 126972 w 235938"/>
                <a:gd name="connsiteY12" fmla="*/ 104620 h 102447"/>
                <a:gd name="connsiteX13" fmla="*/ 136596 w 235938"/>
                <a:gd name="connsiteY13" fmla="*/ 104620 h 102447"/>
                <a:gd name="connsiteX14" fmla="*/ 137527 w 235938"/>
                <a:gd name="connsiteY14" fmla="*/ 101516 h 102447"/>
                <a:gd name="connsiteX15" fmla="*/ 139701 w 235938"/>
                <a:gd name="connsiteY15" fmla="*/ 97170 h 102447"/>
                <a:gd name="connsiteX16" fmla="*/ 143736 w 235938"/>
                <a:gd name="connsiteY16" fmla="*/ 94065 h 102447"/>
                <a:gd name="connsiteX17" fmla="*/ 143736 w 235938"/>
                <a:gd name="connsiteY17" fmla="*/ 89719 h 102447"/>
                <a:gd name="connsiteX18" fmla="*/ 146841 w 235938"/>
                <a:gd name="connsiteY18" fmla="*/ 94065 h 102447"/>
                <a:gd name="connsiteX19" fmla="*/ 149014 w 235938"/>
                <a:gd name="connsiteY19" fmla="*/ 99343 h 102447"/>
                <a:gd name="connsiteX20" fmla="*/ 152118 w 235938"/>
                <a:gd name="connsiteY20" fmla="*/ 104620 h 102447"/>
                <a:gd name="connsiteX21" fmla="*/ 158327 w 235938"/>
                <a:gd name="connsiteY21" fmla="*/ 104620 h 102447"/>
                <a:gd name="connsiteX22" fmla="*/ 163605 w 235938"/>
                <a:gd name="connsiteY22" fmla="*/ 104620 h 102447"/>
                <a:gd name="connsiteX23" fmla="*/ 166709 w 235938"/>
                <a:gd name="connsiteY23" fmla="*/ 103689 h 102447"/>
                <a:gd name="connsiteX24" fmla="*/ 172918 w 235938"/>
                <a:gd name="connsiteY24" fmla="*/ 101516 h 102447"/>
                <a:gd name="connsiteX25" fmla="*/ 178196 w 235938"/>
                <a:gd name="connsiteY25" fmla="*/ 101516 h 102447"/>
                <a:gd name="connsiteX26" fmla="*/ 183163 w 235938"/>
                <a:gd name="connsiteY26" fmla="*/ 99343 h 102447"/>
                <a:gd name="connsiteX27" fmla="*/ 185336 w 235938"/>
                <a:gd name="connsiteY27" fmla="*/ 97170 h 102447"/>
                <a:gd name="connsiteX28" fmla="*/ 188441 w 235938"/>
                <a:gd name="connsiteY28" fmla="*/ 97170 h 102447"/>
                <a:gd name="connsiteX29" fmla="*/ 190614 w 235938"/>
                <a:gd name="connsiteY29" fmla="*/ 96238 h 102447"/>
                <a:gd name="connsiteX30" fmla="*/ 192787 w 235938"/>
                <a:gd name="connsiteY30" fmla="*/ 91892 h 102447"/>
                <a:gd name="connsiteX31" fmla="*/ 195891 w 235938"/>
                <a:gd name="connsiteY31" fmla="*/ 89719 h 102447"/>
                <a:gd name="connsiteX32" fmla="*/ 199927 w 235938"/>
                <a:gd name="connsiteY32" fmla="*/ 89719 h 102447"/>
                <a:gd name="connsiteX33" fmla="*/ 209240 w 235938"/>
                <a:gd name="connsiteY33" fmla="*/ 91892 h 102447"/>
                <a:gd name="connsiteX34" fmla="*/ 221969 w 235938"/>
                <a:gd name="connsiteY34" fmla="*/ 94065 h 102447"/>
                <a:gd name="connsiteX35" fmla="*/ 232213 w 235938"/>
                <a:gd name="connsiteY35" fmla="*/ 94065 h 102447"/>
                <a:gd name="connsiteX36" fmla="*/ 236560 w 235938"/>
                <a:gd name="connsiteY36" fmla="*/ 81337 h 102447"/>
                <a:gd name="connsiteX37" fmla="*/ 236560 w 235938"/>
                <a:gd name="connsiteY37" fmla="*/ 76991 h 102447"/>
                <a:gd name="connsiteX38" fmla="*/ 236560 w 235938"/>
                <a:gd name="connsiteY38" fmla="*/ 73886 h 102447"/>
                <a:gd name="connsiteX39" fmla="*/ 236560 w 235938"/>
                <a:gd name="connsiteY39" fmla="*/ 71713 h 102447"/>
                <a:gd name="connsiteX40" fmla="*/ 234387 w 235938"/>
                <a:gd name="connsiteY40" fmla="*/ 67677 h 102447"/>
                <a:gd name="connsiteX41" fmla="*/ 232213 w 235938"/>
                <a:gd name="connsiteY41" fmla="*/ 62400 h 102447"/>
                <a:gd name="connsiteX42" fmla="*/ 232213 w 235938"/>
                <a:gd name="connsiteY42" fmla="*/ 57122 h 102447"/>
                <a:gd name="connsiteX43" fmla="*/ 209240 w 235938"/>
                <a:gd name="connsiteY43" fmla="*/ 54949 h 102447"/>
                <a:gd name="connsiteX44" fmla="*/ 181300 w 235938"/>
                <a:gd name="connsiteY44" fmla="*/ 57122 h 102447"/>
                <a:gd name="connsiteX45" fmla="*/ 156154 w 235938"/>
                <a:gd name="connsiteY45" fmla="*/ 57122 h 102447"/>
                <a:gd name="connsiteX46" fmla="*/ 130077 w 235938"/>
                <a:gd name="connsiteY46" fmla="*/ 57122 h 102447"/>
                <a:gd name="connsiteX47" fmla="*/ 107414 w 235938"/>
                <a:gd name="connsiteY47" fmla="*/ 51844 h 102447"/>
                <a:gd name="connsiteX48" fmla="*/ 87546 w 235938"/>
                <a:gd name="connsiteY48" fmla="*/ 40047 h 102447"/>
                <a:gd name="connsiteX49" fmla="*/ 87546 w 235938"/>
                <a:gd name="connsiteY49" fmla="*/ 36943 h 102447"/>
                <a:gd name="connsiteX50" fmla="*/ 87546 w 235938"/>
                <a:gd name="connsiteY50" fmla="*/ 31665 h 102447"/>
                <a:gd name="connsiteX51" fmla="*/ 87546 w 235938"/>
                <a:gd name="connsiteY51" fmla="*/ 27319 h 102447"/>
                <a:gd name="connsiteX52" fmla="*/ 85373 w 235938"/>
                <a:gd name="connsiteY52" fmla="*/ 22042 h 102447"/>
                <a:gd name="connsiteX53" fmla="*/ 83199 w 235938"/>
                <a:gd name="connsiteY53" fmla="*/ 16764 h 102447"/>
                <a:gd name="connsiteX54" fmla="*/ 83199 w 235938"/>
                <a:gd name="connsiteY54" fmla="*/ 12418 h 102447"/>
                <a:gd name="connsiteX55" fmla="*/ 65504 w 235938"/>
                <a:gd name="connsiteY55" fmla="*/ 14591 h 102447"/>
                <a:gd name="connsiteX56" fmla="*/ 54328 w 235938"/>
                <a:gd name="connsiteY56" fmla="*/ 14591 h 102447"/>
                <a:gd name="connsiteX57" fmla="*/ 46877 w 235938"/>
                <a:gd name="connsiteY57" fmla="*/ 10555 h 102447"/>
                <a:gd name="connsiteX58" fmla="*/ 43773 w 235938"/>
                <a:gd name="connsiteY58" fmla="*/ 0 h 102447"/>
                <a:gd name="connsiteX59" fmla="*/ 37564 w 235938"/>
                <a:gd name="connsiteY59" fmla="*/ 0 h 102447"/>
                <a:gd name="connsiteX60" fmla="*/ 34460 w 235938"/>
                <a:gd name="connsiteY60" fmla="*/ 1863 h 102447"/>
                <a:gd name="connsiteX61" fmla="*/ 30113 w 235938"/>
                <a:gd name="connsiteY61" fmla="*/ 1863 h 102447"/>
                <a:gd name="connsiteX62" fmla="*/ 27009 w 235938"/>
                <a:gd name="connsiteY62" fmla="*/ 3104 h 102447"/>
                <a:gd name="connsiteX63" fmla="*/ 16764 w 235938"/>
                <a:gd name="connsiteY63" fmla="*/ 5278 h 102447"/>
                <a:gd name="connsiteX64" fmla="*/ 7451 w 235938"/>
                <a:gd name="connsiteY64" fmla="*/ 5278 h 102447"/>
                <a:gd name="connsiteX65" fmla="*/ 0 w 235938"/>
                <a:gd name="connsiteY65" fmla="*/ 7140 h 102447"/>
                <a:gd name="connsiteX66" fmla="*/ 0 w 235938"/>
                <a:gd name="connsiteY66" fmla="*/ 12418 h 102447"/>
                <a:gd name="connsiteX67" fmla="*/ 2173 w 235938"/>
                <a:gd name="connsiteY67" fmla="*/ 14591 h 102447"/>
                <a:gd name="connsiteX68" fmla="*/ 2173 w 235938"/>
                <a:gd name="connsiteY68" fmla="*/ 16764 h 102447"/>
                <a:gd name="connsiteX69" fmla="*/ 2173 w 235938"/>
                <a:gd name="connsiteY69" fmla="*/ 18006 h 102447"/>
                <a:gd name="connsiteX70" fmla="*/ 3104 w 235938"/>
                <a:gd name="connsiteY70" fmla="*/ 19869 h 102447"/>
                <a:gd name="connsiteX71" fmla="*/ 17695 w 235938"/>
                <a:gd name="connsiteY71" fmla="*/ 25146 h 102447"/>
                <a:gd name="connsiteX72" fmla="*/ 34460 w 235938"/>
                <a:gd name="connsiteY72" fmla="*/ 31665 h 102447"/>
                <a:gd name="connsiteX73" fmla="*/ 52155 w 235938"/>
                <a:gd name="connsiteY73" fmla="*/ 32597 h 102447"/>
                <a:gd name="connsiteX74" fmla="*/ 52155 w 235938"/>
                <a:gd name="connsiteY74" fmla="*/ 44394 h 102447"/>
                <a:gd name="connsiteX75" fmla="*/ 56191 w 235938"/>
                <a:gd name="connsiteY75" fmla="*/ 52776 h 102447"/>
                <a:gd name="connsiteX76" fmla="*/ 59295 w 235938"/>
                <a:gd name="connsiteY76" fmla="*/ 58985 h 102447"/>
                <a:gd name="connsiteX77" fmla="*/ 61468 w 235938"/>
                <a:gd name="connsiteY77" fmla="*/ 66435 h 102447"/>
                <a:gd name="connsiteX78" fmla="*/ 59295 w 235938"/>
                <a:gd name="connsiteY78" fmla="*/ 76991 h 102447"/>
                <a:gd name="connsiteX79" fmla="*/ 61468 w 235938"/>
                <a:gd name="connsiteY79" fmla="*/ 79164 h 102447"/>
                <a:gd name="connsiteX80" fmla="*/ 65504 w 235938"/>
                <a:gd name="connsiteY80" fmla="*/ 81337 h 102447"/>
                <a:gd name="connsiteX81" fmla="*/ 66746 w 235938"/>
                <a:gd name="connsiteY81" fmla="*/ 82268 h 102447"/>
                <a:gd name="connsiteX82" fmla="*/ 70782 w 235938"/>
                <a:gd name="connsiteY82" fmla="*/ 84441 h 102447"/>
                <a:gd name="connsiteX83" fmla="*/ 72955 w 235938"/>
                <a:gd name="connsiteY83" fmla="*/ 84441 h 102447"/>
                <a:gd name="connsiteX84" fmla="*/ 73886 w 235938"/>
                <a:gd name="connsiteY84" fmla="*/ 86614 h 102447"/>
                <a:gd name="connsiteX85" fmla="*/ 80095 w 235938"/>
                <a:gd name="connsiteY85" fmla="*/ 84441 h 102447"/>
                <a:gd name="connsiteX86" fmla="*/ 83199 w 235938"/>
                <a:gd name="connsiteY86" fmla="*/ 84441 h 102447"/>
                <a:gd name="connsiteX87" fmla="*/ 88477 w 235938"/>
                <a:gd name="connsiteY87" fmla="*/ 82268 h 102447"/>
                <a:gd name="connsiteX88" fmla="*/ 92823 w 235938"/>
                <a:gd name="connsiteY88" fmla="*/ 82268 h 102447"/>
                <a:gd name="connsiteX89" fmla="*/ 94686 w 235938"/>
                <a:gd name="connsiteY89" fmla="*/ 81337 h 102447"/>
                <a:gd name="connsiteX90" fmla="*/ 95928 w 235938"/>
                <a:gd name="connsiteY90" fmla="*/ 81337 h 102447"/>
                <a:gd name="connsiteX91" fmla="*/ 97790 w 235938"/>
                <a:gd name="connsiteY91" fmla="*/ 82268 h 102447"/>
                <a:gd name="connsiteX92" fmla="*/ 97790 w 235938"/>
                <a:gd name="connsiteY92" fmla="*/ 84441 h 102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35938" h="102447">
                  <a:moveTo>
                    <a:pt x="97790" y="86614"/>
                  </a:moveTo>
                  <a:lnTo>
                    <a:pt x="97790" y="88787"/>
                  </a:lnTo>
                  <a:lnTo>
                    <a:pt x="97790" y="89719"/>
                  </a:lnTo>
                  <a:lnTo>
                    <a:pt x="99964" y="91892"/>
                  </a:lnTo>
                  <a:lnTo>
                    <a:pt x="103068" y="94065"/>
                  </a:lnTo>
                  <a:lnTo>
                    <a:pt x="107414" y="96238"/>
                  </a:lnTo>
                  <a:lnTo>
                    <a:pt x="110519" y="96238"/>
                  </a:lnTo>
                  <a:lnTo>
                    <a:pt x="112381" y="94065"/>
                  </a:lnTo>
                  <a:lnTo>
                    <a:pt x="114554" y="89719"/>
                  </a:lnTo>
                  <a:lnTo>
                    <a:pt x="116728" y="84441"/>
                  </a:lnTo>
                  <a:lnTo>
                    <a:pt x="119832" y="91892"/>
                  </a:lnTo>
                  <a:lnTo>
                    <a:pt x="122937" y="99343"/>
                  </a:lnTo>
                  <a:lnTo>
                    <a:pt x="126972" y="104620"/>
                  </a:lnTo>
                  <a:lnTo>
                    <a:pt x="136596" y="104620"/>
                  </a:lnTo>
                  <a:lnTo>
                    <a:pt x="137527" y="101516"/>
                  </a:lnTo>
                  <a:lnTo>
                    <a:pt x="139701" y="97170"/>
                  </a:lnTo>
                  <a:lnTo>
                    <a:pt x="143736" y="94065"/>
                  </a:lnTo>
                  <a:lnTo>
                    <a:pt x="143736" y="89719"/>
                  </a:lnTo>
                  <a:lnTo>
                    <a:pt x="146841" y="94065"/>
                  </a:lnTo>
                  <a:lnTo>
                    <a:pt x="149014" y="99343"/>
                  </a:lnTo>
                  <a:lnTo>
                    <a:pt x="152118" y="104620"/>
                  </a:lnTo>
                  <a:lnTo>
                    <a:pt x="158327" y="104620"/>
                  </a:lnTo>
                  <a:lnTo>
                    <a:pt x="163605" y="104620"/>
                  </a:lnTo>
                  <a:lnTo>
                    <a:pt x="166709" y="103689"/>
                  </a:lnTo>
                  <a:lnTo>
                    <a:pt x="172918" y="101516"/>
                  </a:lnTo>
                  <a:lnTo>
                    <a:pt x="178196" y="101516"/>
                  </a:lnTo>
                  <a:lnTo>
                    <a:pt x="183163" y="99343"/>
                  </a:lnTo>
                  <a:lnTo>
                    <a:pt x="185336" y="97170"/>
                  </a:lnTo>
                  <a:lnTo>
                    <a:pt x="188441" y="97170"/>
                  </a:lnTo>
                  <a:lnTo>
                    <a:pt x="190614" y="96238"/>
                  </a:lnTo>
                  <a:lnTo>
                    <a:pt x="192787" y="91892"/>
                  </a:lnTo>
                  <a:lnTo>
                    <a:pt x="195891" y="89719"/>
                  </a:lnTo>
                  <a:lnTo>
                    <a:pt x="199927" y="89719"/>
                  </a:lnTo>
                  <a:lnTo>
                    <a:pt x="209240" y="91892"/>
                  </a:lnTo>
                  <a:lnTo>
                    <a:pt x="221969" y="94065"/>
                  </a:lnTo>
                  <a:lnTo>
                    <a:pt x="232213" y="94065"/>
                  </a:lnTo>
                  <a:lnTo>
                    <a:pt x="236560" y="81337"/>
                  </a:lnTo>
                  <a:lnTo>
                    <a:pt x="236560" y="76991"/>
                  </a:lnTo>
                  <a:lnTo>
                    <a:pt x="236560" y="73886"/>
                  </a:lnTo>
                  <a:lnTo>
                    <a:pt x="236560" y="71713"/>
                  </a:lnTo>
                  <a:lnTo>
                    <a:pt x="234387" y="67677"/>
                  </a:lnTo>
                  <a:lnTo>
                    <a:pt x="232213" y="62400"/>
                  </a:lnTo>
                  <a:lnTo>
                    <a:pt x="232213" y="57122"/>
                  </a:lnTo>
                  <a:lnTo>
                    <a:pt x="209240" y="54949"/>
                  </a:lnTo>
                  <a:lnTo>
                    <a:pt x="181300" y="57122"/>
                  </a:lnTo>
                  <a:lnTo>
                    <a:pt x="156154" y="57122"/>
                  </a:lnTo>
                  <a:lnTo>
                    <a:pt x="130077" y="57122"/>
                  </a:lnTo>
                  <a:lnTo>
                    <a:pt x="107414" y="51844"/>
                  </a:lnTo>
                  <a:lnTo>
                    <a:pt x="87546" y="40047"/>
                  </a:lnTo>
                  <a:lnTo>
                    <a:pt x="87546" y="36943"/>
                  </a:lnTo>
                  <a:lnTo>
                    <a:pt x="87546" y="31665"/>
                  </a:lnTo>
                  <a:lnTo>
                    <a:pt x="87546" y="27319"/>
                  </a:lnTo>
                  <a:lnTo>
                    <a:pt x="85373" y="22042"/>
                  </a:lnTo>
                  <a:lnTo>
                    <a:pt x="83199" y="16764"/>
                  </a:lnTo>
                  <a:lnTo>
                    <a:pt x="83199" y="12418"/>
                  </a:lnTo>
                  <a:lnTo>
                    <a:pt x="65504" y="14591"/>
                  </a:lnTo>
                  <a:lnTo>
                    <a:pt x="54328" y="14591"/>
                  </a:lnTo>
                  <a:lnTo>
                    <a:pt x="46877" y="10555"/>
                  </a:lnTo>
                  <a:lnTo>
                    <a:pt x="43773" y="0"/>
                  </a:lnTo>
                  <a:lnTo>
                    <a:pt x="37564" y="0"/>
                  </a:lnTo>
                  <a:lnTo>
                    <a:pt x="34460" y="1863"/>
                  </a:lnTo>
                  <a:lnTo>
                    <a:pt x="30113" y="1863"/>
                  </a:lnTo>
                  <a:lnTo>
                    <a:pt x="27009" y="3104"/>
                  </a:lnTo>
                  <a:lnTo>
                    <a:pt x="16764" y="5278"/>
                  </a:lnTo>
                  <a:lnTo>
                    <a:pt x="7451" y="5278"/>
                  </a:lnTo>
                  <a:lnTo>
                    <a:pt x="0" y="7140"/>
                  </a:lnTo>
                  <a:lnTo>
                    <a:pt x="0" y="12418"/>
                  </a:lnTo>
                  <a:lnTo>
                    <a:pt x="2173" y="14591"/>
                  </a:lnTo>
                  <a:lnTo>
                    <a:pt x="2173" y="16764"/>
                  </a:lnTo>
                  <a:lnTo>
                    <a:pt x="2173" y="18006"/>
                  </a:lnTo>
                  <a:lnTo>
                    <a:pt x="3104" y="19869"/>
                  </a:lnTo>
                  <a:lnTo>
                    <a:pt x="17695" y="25146"/>
                  </a:lnTo>
                  <a:lnTo>
                    <a:pt x="34460" y="31665"/>
                  </a:lnTo>
                  <a:lnTo>
                    <a:pt x="52155" y="32597"/>
                  </a:lnTo>
                  <a:lnTo>
                    <a:pt x="52155" y="44394"/>
                  </a:lnTo>
                  <a:lnTo>
                    <a:pt x="56191" y="52776"/>
                  </a:lnTo>
                  <a:lnTo>
                    <a:pt x="59295" y="58985"/>
                  </a:lnTo>
                  <a:lnTo>
                    <a:pt x="61468" y="66435"/>
                  </a:lnTo>
                  <a:lnTo>
                    <a:pt x="59295" y="76991"/>
                  </a:lnTo>
                  <a:lnTo>
                    <a:pt x="61468" y="79164"/>
                  </a:lnTo>
                  <a:lnTo>
                    <a:pt x="65504" y="81337"/>
                  </a:lnTo>
                  <a:lnTo>
                    <a:pt x="66746" y="82268"/>
                  </a:lnTo>
                  <a:lnTo>
                    <a:pt x="70782" y="84441"/>
                  </a:lnTo>
                  <a:lnTo>
                    <a:pt x="72955" y="84441"/>
                  </a:lnTo>
                  <a:lnTo>
                    <a:pt x="73886" y="86614"/>
                  </a:lnTo>
                  <a:lnTo>
                    <a:pt x="80095" y="84441"/>
                  </a:lnTo>
                  <a:lnTo>
                    <a:pt x="83199" y="84441"/>
                  </a:lnTo>
                  <a:lnTo>
                    <a:pt x="88477" y="82268"/>
                  </a:lnTo>
                  <a:lnTo>
                    <a:pt x="92823" y="82268"/>
                  </a:lnTo>
                  <a:lnTo>
                    <a:pt x="94686" y="81337"/>
                  </a:lnTo>
                  <a:lnTo>
                    <a:pt x="95928" y="81337"/>
                  </a:lnTo>
                  <a:lnTo>
                    <a:pt x="97790" y="82268"/>
                  </a:lnTo>
                  <a:lnTo>
                    <a:pt x="97790" y="8444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42" name="Freeform: Shape 341">
              <a:extLst>
                <a:ext uri="{FF2B5EF4-FFF2-40B4-BE49-F238E27FC236}">
                  <a16:creationId xmlns:a16="http://schemas.microsoft.com/office/drawing/2014/main" id="{B617E8B6-8E36-4729-AA28-21C5CA1D5861}"/>
                </a:ext>
              </a:extLst>
            </p:cNvPr>
            <p:cNvSpPr/>
            <p:nvPr/>
          </p:nvSpPr>
          <p:spPr>
            <a:xfrm>
              <a:off x="6856448" y="5409987"/>
              <a:ext cx="24836" cy="58985"/>
            </a:xfrm>
            <a:custGeom>
              <a:avLst/>
              <a:gdLst>
                <a:gd name="connsiteX0" fmla="*/ 5277 w 24835"/>
                <a:gd name="connsiteY0" fmla="*/ 50913 h 58984"/>
                <a:gd name="connsiteX1" fmla="*/ 12418 w 24835"/>
                <a:gd name="connsiteY1" fmla="*/ 60227 h 58984"/>
                <a:gd name="connsiteX2" fmla="*/ 27009 w 24835"/>
                <a:gd name="connsiteY2" fmla="*/ 23283 h 58984"/>
                <a:gd name="connsiteX3" fmla="*/ 27009 w 24835"/>
                <a:gd name="connsiteY3" fmla="*/ 15833 h 58984"/>
                <a:gd name="connsiteX4" fmla="*/ 27009 w 24835"/>
                <a:gd name="connsiteY4" fmla="*/ 10555 h 58984"/>
                <a:gd name="connsiteX5" fmla="*/ 25146 w 24835"/>
                <a:gd name="connsiteY5" fmla="*/ 7451 h 58984"/>
                <a:gd name="connsiteX6" fmla="*/ 22973 w 24835"/>
                <a:gd name="connsiteY6" fmla="*/ 3104 h 58984"/>
                <a:gd name="connsiteX7" fmla="*/ 19869 w 24835"/>
                <a:gd name="connsiteY7" fmla="*/ 0 h 58984"/>
                <a:gd name="connsiteX8" fmla="*/ 0 w 24835"/>
                <a:gd name="connsiteY8" fmla="*/ 27630 h 58984"/>
                <a:gd name="connsiteX9" fmla="*/ 2173 w 24835"/>
                <a:gd name="connsiteY9" fmla="*/ 42531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35" h="58984">
                  <a:moveTo>
                    <a:pt x="5277" y="50913"/>
                  </a:moveTo>
                  <a:lnTo>
                    <a:pt x="12418" y="60227"/>
                  </a:lnTo>
                  <a:lnTo>
                    <a:pt x="27009" y="23283"/>
                  </a:lnTo>
                  <a:lnTo>
                    <a:pt x="27009" y="15833"/>
                  </a:lnTo>
                  <a:lnTo>
                    <a:pt x="27009" y="10555"/>
                  </a:lnTo>
                  <a:lnTo>
                    <a:pt x="25146" y="7451"/>
                  </a:lnTo>
                  <a:lnTo>
                    <a:pt x="22973" y="3104"/>
                  </a:lnTo>
                  <a:lnTo>
                    <a:pt x="19869" y="0"/>
                  </a:lnTo>
                  <a:lnTo>
                    <a:pt x="0" y="27630"/>
                  </a:lnTo>
                  <a:lnTo>
                    <a:pt x="2173" y="4253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43" name="Freeform: Shape 342">
              <a:extLst>
                <a:ext uri="{FF2B5EF4-FFF2-40B4-BE49-F238E27FC236}">
                  <a16:creationId xmlns:a16="http://schemas.microsoft.com/office/drawing/2014/main" id="{F2A63906-2757-429B-9629-F82831679B57}"/>
                </a:ext>
              </a:extLst>
            </p:cNvPr>
            <p:cNvSpPr/>
            <p:nvPr/>
          </p:nvSpPr>
          <p:spPr>
            <a:xfrm>
              <a:off x="6876316" y="5644063"/>
              <a:ext cx="68298" cy="65194"/>
            </a:xfrm>
            <a:custGeom>
              <a:avLst/>
              <a:gdLst>
                <a:gd name="connsiteX0" fmla="*/ 43773 w 68298"/>
                <a:gd name="connsiteY0" fmla="*/ 12418 h 65193"/>
                <a:gd name="connsiteX1" fmla="*/ 31355 w 68298"/>
                <a:gd name="connsiteY1" fmla="*/ 19868 h 65193"/>
                <a:gd name="connsiteX2" fmla="*/ 17695 w 68298"/>
                <a:gd name="connsiteY2" fmla="*/ 24215 h 65193"/>
                <a:gd name="connsiteX3" fmla="*/ 3104 w 68298"/>
                <a:gd name="connsiteY3" fmla="*/ 29492 h 65193"/>
                <a:gd name="connsiteX4" fmla="*/ 3104 w 68298"/>
                <a:gd name="connsiteY4" fmla="*/ 33838 h 65193"/>
                <a:gd name="connsiteX5" fmla="*/ 2173 w 68298"/>
                <a:gd name="connsiteY5" fmla="*/ 33838 h 65193"/>
                <a:gd name="connsiteX6" fmla="*/ 2173 w 68298"/>
                <a:gd name="connsiteY6" fmla="*/ 34770 h 65193"/>
                <a:gd name="connsiteX7" fmla="*/ 0 w 68298"/>
                <a:gd name="connsiteY7" fmla="*/ 36943 h 65193"/>
                <a:gd name="connsiteX8" fmla="*/ 0 w 68298"/>
                <a:gd name="connsiteY8" fmla="*/ 46567 h 65193"/>
                <a:gd name="connsiteX9" fmla="*/ 7140 w 68298"/>
                <a:gd name="connsiteY9" fmla="*/ 42221 h 65193"/>
                <a:gd name="connsiteX10" fmla="*/ 14591 w 68298"/>
                <a:gd name="connsiteY10" fmla="*/ 40979 h 65193"/>
                <a:gd name="connsiteX11" fmla="*/ 21731 w 68298"/>
                <a:gd name="connsiteY11" fmla="*/ 36943 h 65193"/>
                <a:gd name="connsiteX12" fmla="*/ 27009 w 68298"/>
                <a:gd name="connsiteY12" fmla="*/ 33838 h 65193"/>
                <a:gd name="connsiteX13" fmla="*/ 31355 w 68298"/>
                <a:gd name="connsiteY13" fmla="*/ 40979 h 65193"/>
                <a:gd name="connsiteX14" fmla="*/ 32286 w 68298"/>
                <a:gd name="connsiteY14" fmla="*/ 46567 h 65193"/>
                <a:gd name="connsiteX15" fmla="*/ 34459 w 68298"/>
                <a:gd name="connsiteY15" fmla="*/ 51844 h 65193"/>
                <a:gd name="connsiteX16" fmla="*/ 36322 w 68298"/>
                <a:gd name="connsiteY16" fmla="*/ 55880 h 65193"/>
                <a:gd name="connsiteX17" fmla="*/ 41600 w 68298"/>
                <a:gd name="connsiteY17" fmla="*/ 58985 h 65193"/>
                <a:gd name="connsiteX18" fmla="*/ 46877 w 68298"/>
                <a:gd name="connsiteY18" fmla="*/ 61158 h 65193"/>
                <a:gd name="connsiteX19" fmla="*/ 46877 w 68298"/>
                <a:gd name="connsiteY19" fmla="*/ 66435 h 65193"/>
                <a:gd name="connsiteX20" fmla="*/ 56191 w 68298"/>
                <a:gd name="connsiteY20" fmla="*/ 66435 h 65193"/>
                <a:gd name="connsiteX21" fmla="*/ 56191 w 68298"/>
                <a:gd name="connsiteY21" fmla="*/ 61158 h 65193"/>
                <a:gd name="connsiteX22" fmla="*/ 56191 w 68298"/>
                <a:gd name="connsiteY22" fmla="*/ 58985 h 65193"/>
                <a:gd name="connsiteX23" fmla="*/ 56191 w 68298"/>
                <a:gd name="connsiteY23" fmla="*/ 57122 h 65193"/>
                <a:gd name="connsiteX24" fmla="*/ 58364 w 68298"/>
                <a:gd name="connsiteY24" fmla="*/ 55880 h 65193"/>
                <a:gd name="connsiteX25" fmla="*/ 56191 w 68298"/>
                <a:gd name="connsiteY25" fmla="*/ 53707 h 65193"/>
                <a:gd name="connsiteX26" fmla="*/ 54018 w 68298"/>
                <a:gd name="connsiteY26" fmla="*/ 51844 h 65193"/>
                <a:gd name="connsiteX27" fmla="*/ 53086 w 68298"/>
                <a:gd name="connsiteY27" fmla="*/ 49671 h 65193"/>
                <a:gd name="connsiteX28" fmla="*/ 53086 w 68298"/>
                <a:gd name="connsiteY28" fmla="*/ 46567 h 65193"/>
                <a:gd name="connsiteX29" fmla="*/ 54018 w 68298"/>
                <a:gd name="connsiteY29" fmla="*/ 48429 h 65193"/>
                <a:gd name="connsiteX30" fmla="*/ 56191 w 68298"/>
                <a:gd name="connsiteY30" fmla="*/ 48429 h 65193"/>
                <a:gd name="connsiteX31" fmla="*/ 58364 w 68298"/>
                <a:gd name="connsiteY31" fmla="*/ 48429 h 65193"/>
                <a:gd name="connsiteX32" fmla="*/ 58364 w 68298"/>
                <a:gd name="connsiteY32" fmla="*/ 49671 h 65193"/>
                <a:gd name="connsiteX33" fmla="*/ 60227 w 68298"/>
                <a:gd name="connsiteY33" fmla="*/ 53707 h 65193"/>
                <a:gd name="connsiteX34" fmla="*/ 63641 w 68298"/>
                <a:gd name="connsiteY34" fmla="*/ 51844 h 65193"/>
                <a:gd name="connsiteX35" fmla="*/ 65504 w 68298"/>
                <a:gd name="connsiteY35" fmla="*/ 51844 h 65193"/>
                <a:gd name="connsiteX36" fmla="*/ 65504 w 68298"/>
                <a:gd name="connsiteY36" fmla="*/ 49671 h 65193"/>
                <a:gd name="connsiteX37" fmla="*/ 67677 w 68298"/>
                <a:gd name="connsiteY37" fmla="*/ 49671 h 65193"/>
                <a:gd name="connsiteX38" fmla="*/ 67677 w 68298"/>
                <a:gd name="connsiteY38" fmla="*/ 46567 h 65193"/>
                <a:gd name="connsiteX39" fmla="*/ 68608 w 68298"/>
                <a:gd name="connsiteY39" fmla="*/ 42221 h 65193"/>
                <a:gd name="connsiteX40" fmla="*/ 70781 w 68298"/>
                <a:gd name="connsiteY40" fmla="*/ 42221 h 65193"/>
                <a:gd name="connsiteX41" fmla="*/ 70781 w 68298"/>
                <a:gd name="connsiteY41" fmla="*/ 40979 h 65193"/>
                <a:gd name="connsiteX42" fmla="*/ 68608 w 68298"/>
                <a:gd name="connsiteY42" fmla="*/ 40979 h 65193"/>
                <a:gd name="connsiteX43" fmla="*/ 67677 w 68298"/>
                <a:gd name="connsiteY43" fmla="*/ 36943 h 65193"/>
                <a:gd name="connsiteX44" fmla="*/ 67677 w 68298"/>
                <a:gd name="connsiteY44" fmla="*/ 19868 h 65193"/>
                <a:gd name="connsiteX45" fmla="*/ 61468 w 68298"/>
                <a:gd name="connsiteY45" fmla="*/ 9313 h 65193"/>
                <a:gd name="connsiteX46" fmla="*/ 53086 w 68298"/>
                <a:gd name="connsiteY46" fmla="*/ 0 h 6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8298" h="65193">
                  <a:moveTo>
                    <a:pt x="43773" y="12418"/>
                  </a:moveTo>
                  <a:lnTo>
                    <a:pt x="31355" y="19868"/>
                  </a:lnTo>
                  <a:lnTo>
                    <a:pt x="17695" y="24215"/>
                  </a:lnTo>
                  <a:lnTo>
                    <a:pt x="3104" y="29492"/>
                  </a:lnTo>
                  <a:lnTo>
                    <a:pt x="3104" y="33838"/>
                  </a:lnTo>
                  <a:lnTo>
                    <a:pt x="2173" y="33838"/>
                  </a:lnTo>
                  <a:lnTo>
                    <a:pt x="2173" y="34770"/>
                  </a:lnTo>
                  <a:lnTo>
                    <a:pt x="0" y="36943"/>
                  </a:lnTo>
                  <a:lnTo>
                    <a:pt x="0" y="46567"/>
                  </a:lnTo>
                  <a:lnTo>
                    <a:pt x="7140" y="42221"/>
                  </a:lnTo>
                  <a:lnTo>
                    <a:pt x="14591" y="40979"/>
                  </a:lnTo>
                  <a:lnTo>
                    <a:pt x="21731" y="36943"/>
                  </a:lnTo>
                  <a:lnTo>
                    <a:pt x="27009" y="33838"/>
                  </a:lnTo>
                  <a:lnTo>
                    <a:pt x="31355" y="40979"/>
                  </a:lnTo>
                  <a:lnTo>
                    <a:pt x="32286" y="46567"/>
                  </a:lnTo>
                  <a:lnTo>
                    <a:pt x="34459" y="51844"/>
                  </a:lnTo>
                  <a:lnTo>
                    <a:pt x="36322" y="55880"/>
                  </a:lnTo>
                  <a:lnTo>
                    <a:pt x="41600" y="58985"/>
                  </a:lnTo>
                  <a:lnTo>
                    <a:pt x="46877" y="61158"/>
                  </a:lnTo>
                  <a:lnTo>
                    <a:pt x="46877" y="66435"/>
                  </a:lnTo>
                  <a:lnTo>
                    <a:pt x="56191" y="66435"/>
                  </a:lnTo>
                  <a:lnTo>
                    <a:pt x="56191" y="61158"/>
                  </a:lnTo>
                  <a:lnTo>
                    <a:pt x="56191" y="58985"/>
                  </a:lnTo>
                  <a:lnTo>
                    <a:pt x="56191" y="57122"/>
                  </a:lnTo>
                  <a:lnTo>
                    <a:pt x="58364" y="55880"/>
                  </a:lnTo>
                  <a:lnTo>
                    <a:pt x="56191" y="53707"/>
                  </a:lnTo>
                  <a:lnTo>
                    <a:pt x="54018" y="51844"/>
                  </a:lnTo>
                  <a:lnTo>
                    <a:pt x="53086" y="49671"/>
                  </a:lnTo>
                  <a:lnTo>
                    <a:pt x="53086" y="46567"/>
                  </a:lnTo>
                  <a:lnTo>
                    <a:pt x="54018" y="48429"/>
                  </a:lnTo>
                  <a:lnTo>
                    <a:pt x="56191" y="48429"/>
                  </a:lnTo>
                  <a:lnTo>
                    <a:pt x="58364" y="48429"/>
                  </a:lnTo>
                  <a:lnTo>
                    <a:pt x="58364" y="49671"/>
                  </a:lnTo>
                  <a:lnTo>
                    <a:pt x="60227" y="53707"/>
                  </a:lnTo>
                  <a:lnTo>
                    <a:pt x="63641" y="51844"/>
                  </a:lnTo>
                  <a:lnTo>
                    <a:pt x="65504" y="51844"/>
                  </a:lnTo>
                  <a:lnTo>
                    <a:pt x="65504" y="49671"/>
                  </a:lnTo>
                  <a:lnTo>
                    <a:pt x="67677" y="49671"/>
                  </a:lnTo>
                  <a:lnTo>
                    <a:pt x="67677" y="46567"/>
                  </a:lnTo>
                  <a:lnTo>
                    <a:pt x="68608" y="42221"/>
                  </a:lnTo>
                  <a:lnTo>
                    <a:pt x="70781" y="42221"/>
                  </a:lnTo>
                  <a:lnTo>
                    <a:pt x="70781" y="40979"/>
                  </a:lnTo>
                  <a:lnTo>
                    <a:pt x="68608" y="40979"/>
                  </a:lnTo>
                  <a:lnTo>
                    <a:pt x="67677" y="36943"/>
                  </a:lnTo>
                  <a:lnTo>
                    <a:pt x="67677" y="19868"/>
                  </a:lnTo>
                  <a:lnTo>
                    <a:pt x="61468" y="9313"/>
                  </a:lnTo>
                  <a:lnTo>
                    <a:pt x="53086"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44" name="Freeform: Shape 343">
              <a:extLst>
                <a:ext uri="{FF2B5EF4-FFF2-40B4-BE49-F238E27FC236}">
                  <a16:creationId xmlns:a16="http://schemas.microsoft.com/office/drawing/2014/main" id="{5B5C7A61-4792-4C82-A186-7A1606C34300}"/>
                </a:ext>
              </a:extLst>
            </p:cNvPr>
            <p:cNvSpPr/>
            <p:nvPr/>
          </p:nvSpPr>
          <p:spPr>
            <a:xfrm>
              <a:off x="6851170" y="5514917"/>
              <a:ext cx="83820" cy="139701"/>
            </a:xfrm>
            <a:custGeom>
              <a:avLst/>
              <a:gdLst>
                <a:gd name="connsiteX0" fmla="*/ 7450 w 83820"/>
                <a:gd name="connsiteY0" fmla="*/ 76991 h 139700"/>
                <a:gd name="connsiteX1" fmla="*/ 12728 w 83820"/>
                <a:gd name="connsiteY1" fmla="*/ 90961 h 139700"/>
                <a:gd name="connsiteX2" fmla="*/ 14591 w 83820"/>
                <a:gd name="connsiteY2" fmla="*/ 91892 h 139700"/>
                <a:gd name="connsiteX3" fmla="*/ 14591 w 83820"/>
                <a:gd name="connsiteY3" fmla="*/ 94065 h 139700"/>
                <a:gd name="connsiteX4" fmla="*/ 15833 w 83820"/>
                <a:gd name="connsiteY4" fmla="*/ 96238 h 139700"/>
                <a:gd name="connsiteX5" fmla="*/ 17695 w 83820"/>
                <a:gd name="connsiteY5" fmla="*/ 98411 h 139700"/>
                <a:gd name="connsiteX6" fmla="*/ 17695 w 83820"/>
                <a:gd name="connsiteY6" fmla="*/ 91892 h 139700"/>
                <a:gd name="connsiteX7" fmla="*/ 19868 w 83820"/>
                <a:gd name="connsiteY7" fmla="*/ 86614 h 139700"/>
                <a:gd name="connsiteX8" fmla="*/ 22042 w 83820"/>
                <a:gd name="connsiteY8" fmla="*/ 81337 h 139700"/>
                <a:gd name="connsiteX9" fmla="*/ 22042 w 83820"/>
                <a:gd name="connsiteY9" fmla="*/ 73886 h 139700"/>
                <a:gd name="connsiteX10" fmla="*/ 42841 w 83820"/>
                <a:gd name="connsiteY10" fmla="*/ 83510 h 139700"/>
                <a:gd name="connsiteX11" fmla="*/ 61468 w 83820"/>
                <a:gd name="connsiteY11" fmla="*/ 98411 h 139700"/>
                <a:gd name="connsiteX12" fmla="*/ 64572 w 83820"/>
                <a:gd name="connsiteY12" fmla="*/ 98411 h 139700"/>
                <a:gd name="connsiteX13" fmla="*/ 63641 w 83820"/>
                <a:gd name="connsiteY13" fmla="*/ 101516 h 139700"/>
                <a:gd name="connsiteX14" fmla="*/ 61468 w 83820"/>
                <a:gd name="connsiteY14" fmla="*/ 103689 h 139700"/>
                <a:gd name="connsiteX15" fmla="*/ 61468 w 83820"/>
                <a:gd name="connsiteY15" fmla="*/ 105862 h 139700"/>
                <a:gd name="connsiteX16" fmla="*/ 59605 w 83820"/>
                <a:gd name="connsiteY16" fmla="*/ 106793 h 139700"/>
                <a:gd name="connsiteX17" fmla="*/ 57432 w 83820"/>
                <a:gd name="connsiteY17" fmla="*/ 111140 h 139700"/>
                <a:gd name="connsiteX18" fmla="*/ 57432 w 83820"/>
                <a:gd name="connsiteY18" fmla="*/ 114244 h 139700"/>
                <a:gd name="connsiteX19" fmla="*/ 45015 w 83820"/>
                <a:gd name="connsiteY19" fmla="*/ 114244 h 139700"/>
                <a:gd name="connsiteX20" fmla="*/ 45015 w 83820"/>
                <a:gd name="connsiteY20" fmla="*/ 101516 h 139700"/>
                <a:gd name="connsiteX21" fmla="*/ 37564 w 83820"/>
                <a:gd name="connsiteY21" fmla="*/ 101516 h 139700"/>
                <a:gd name="connsiteX22" fmla="*/ 32286 w 83820"/>
                <a:gd name="connsiteY22" fmla="*/ 103689 h 139700"/>
                <a:gd name="connsiteX23" fmla="*/ 28250 w 83820"/>
                <a:gd name="connsiteY23" fmla="*/ 103689 h 139700"/>
                <a:gd name="connsiteX24" fmla="*/ 27319 w 83820"/>
                <a:gd name="connsiteY24" fmla="*/ 105862 h 139700"/>
                <a:gd name="connsiteX25" fmla="*/ 27319 w 83820"/>
                <a:gd name="connsiteY25" fmla="*/ 106793 h 139700"/>
                <a:gd name="connsiteX26" fmla="*/ 25146 w 83820"/>
                <a:gd name="connsiteY26" fmla="*/ 111140 h 139700"/>
                <a:gd name="connsiteX27" fmla="*/ 25146 w 83820"/>
                <a:gd name="connsiteY27" fmla="*/ 116417 h 139700"/>
                <a:gd name="connsiteX28" fmla="*/ 25146 w 83820"/>
                <a:gd name="connsiteY28" fmla="*/ 121695 h 139700"/>
                <a:gd name="connsiteX29" fmla="*/ 30423 w 83820"/>
                <a:gd name="connsiteY29" fmla="*/ 123558 h 139700"/>
                <a:gd name="connsiteX30" fmla="*/ 32286 w 83820"/>
                <a:gd name="connsiteY30" fmla="*/ 123558 h 139700"/>
                <a:gd name="connsiteX31" fmla="*/ 34459 w 83820"/>
                <a:gd name="connsiteY31" fmla="*/ 125731 h 139700"/>
                <a:gd name="connsiteX32" fmla="*/ 34459 w 83820"/>
                <a:gd name="connsiteY32" fmla="*/ 127904 h 139700"/>
                <a:gd name="connsiteX33" fmla="*/ 34459 w 83820"/>
                <a:gd name="connsiteY33" fmla="*/ 129146 h 139700"/>
                <a:gd name="connsiteX34" fmla="*/ 34459 w 83820"/>
                <a:gd name="connsiteY34" fmla="*/ 131008 h 139700"/>
                <a:gd name="connsiteX35" fmla="*/ 34459 w 83820"/>
                <a:gd name="connsiteY35" fmla="*/ 134423 h 139700"/>
                <a:gd name="connsiteX36" fmla="*/ 37564 w 83820"/>
                <a:gd name="connsiteY36" fmla="*/ 138459 h 139700"/>
                <a:gd name="connsiteX37" fmla="*/ 37564 w 83820"/>
                <a:gd name="connsiteY37" fmla="*/ 141563 h 139700"/>
                <a:gd name="connsiteX38" fmla="*/ 42841 w 83820"/>
                <a:gd name="connsiteY38" fmla="*/ 138459 h 139700"/>
                <a:gd name="connsiteX39" fmla="*/ 49050 w 83820"/>
                <a:gd name="connsiteY39" fmla="*/ 136286 h 139700"/>
                <a:gd name="connsiteX40" fmla="*/ 52155 w 83820"/>
                <a:gd name="connsiteY40" fmla="*/ 131008 h 139700"/>
                <a:gd name="connsiteX41" fmla="*/ 54328 w 83820"/>
                <a:gd name="connsiteY41" fmla="*/ 125731 h 139700"/>
                <a:gd name="connsiteX42" fmla="*/ 57432 w 83820"/>
                <a:gd name="connsiteY42" fmla="*/ 118280 h 139700"/>
                <a:gd name="connsiteX43" fmla="*/ 59605 w 83820"/>
                <a:gd name="connsiteY43" fmla="*/ 120453 h 139700"/>
                <a:gd name="connsiteX44" fmla="*/ 61468 w 83820"/>
                <a:gd name="connsiteY44" fmla="*/ 120453 h 139700"/>
                <a:gd name="connsiteX45" fmla="*/ 63641 w 83820"/>
                <a:gd name="connsiteY45" fmla="*/ 120453 h 139700"/>
                <a:gd name="connsiteX46" fmla="*/ 63641 w 83820"/>
                <a:gd name="connsiteY46" fmla="*/ 121695 h 139700"/>
                <a:gd name="connsiteX47" fmla="*/ 64572 w 83820"/>
                <a:gd name="connsiteY47" fmla="*/ 125731 h 139700"/>
                <a:gd name="connsiteX48" fmla="*/ 70781 w 83820"/>
                <a:gd name="connsiteY48" fmla="*/ 123558 h 139700"/>
                <a:gd name="connsiteX49" fmla="*/ 74196 w 83820"/>
                <a:gd name="connsiteY49" fmla="*/ 123558 h 139700"/>
                <a:gd name="connsiteX50" fmla="*/ 74196 w 83820"/>
                <a:gd name="connsiteY50" fmla="*/ 121695 h 139700"/>
                <a:gd name="connsiteX51" fmla="*/ 74196 w 83820"/>
                <a:gd name="connsiteY51" fmla="*/ 120453 h 139700"/>
                <a:gd name="connsiteX52" fmla="*/ 74196 w 83820"/>
                <a:gd name="connsiteY52" fmla="*/ 118280 h 139700"/>
                <a:gd name="connsiteX53" fmla="*/ 76059 w 83820"/>
                <a:gd name="connsiteY53" fmla="*/ 118280 h 139700"/>
                <a:gd name="connsiteX54" fmla="*/ 79164 w 83820"/>
                <a:gd name="connsiteY54" fmla="*/ 116417 h 139700"/>
                <a:gd name="connsiteX55" fmla="*/ 85373 w 83820"/>
                <a:gd name="connsiteY55" fmla="*/ 114244 h 139700"/>
                <a:gd name="connsiteX56" fmla="*/ 78232 w 83820"/>
                <a:gd name="connsiteY56" fmla="*/ 101516 h 139700"/>
                <a:gd name="connsiteX57" fmla="*/ 68919 w 83820"/>
                <a:gd name="connsiteY57" fmla="*/ 91892 h 139700"/>
                <a:gd name="connsiteX58" fmla="*/ 61468 w 83820"/>
                <a:gd name="connsiteY58" fmla="*/ 83510 h 139700"/>
                <a:gd name="connsiteX59" fmla="*/ 57432 w 83820"/>
                <a:gd name="connsiteY59" fmla="*/ 69850 h 139700"/>
                <a:gd name="connsiteX60" fmla="*/ 49982 w 83820"/>
                <a:gd name="connsiteY60" fmla="*/ 68609 h 139700"/>
                <a:gd name="connsiteX61" fmla="*/ 46877 w 83820"/>
                <a:gd name="connsiteY61" fmla="*/ 66435 h 139700"/>
                <a:gd name="connsiteX62" fmla="*/ 42841 w 83820"/>
                <a:gd name="connsiteY62" fmla="*/ 64573 h 139700"/>
                <a:gd name="connsiteX63" fmla="*/ 39737 w 83820"/>
                <a:gd name="connsiteY63" fmla="*/ 64573 h 139700"/>
                <a:gd name="connsiteX64" fmla="*/ 35391 w 83820"/>
                <a:gd name="connsiteY64" fmla="*/ 64573 h 139700"/>
                <a:gd name="connsiteX65" fmla="*/ 28250 w 83820"/>
                <a:gd name="connsiteY65" fmla="*/ 64573 h 139700"/>
                <a:gd name="connsiteX66" fmla="*/ 28250 w 83820"/>
                <a:gd name="connsiteY66" fmla="*/ 61158 h 139700"/>
                <a:gd name="connsiteX67" fmla="*/ 25146 w 83820"/>
                <a:gd name="connsiteY67" fmla="*/ 61158 h 139700"/>
                <a:gd name="connsiteX68" fmla="*/ 27319 w 83820"/>
                <a:gd name="connsiteY68" fmla="*/ 42221 h 139700"/>
                <a:gd name="connsiteX69" fmla="*/ 30423 w 83820"/>
                <a:gd name="connsiteY69" fmla="*/ 31666 h 139700"/>
                <a:gd name="connsiteX70" fmla="*/ 32286 w 83820"/>
                <a:gd name="connsiteY70" fmla="*/ 18937 h 139700"/>
                <a:gd name="connsiteX71" fmla="*/ 32286 w 83820"/>
                <a:gd name="connsiteY71" fmla="*/ 0 h 139700"/>
                <a:gd name="connsiteX72" fmla="*/ 25146 w 83820"/>
                <a:gd name="connsiteY72" fmla="*/ 0 h 139700"/>
                <a:gd name="connsiteX73" fmla="*/ 19868 w 83820"/>
                <a:gd name="connsiteY73" fmla="*/ 0 h 139700"/>
                <a:gd name="connsiteX74" fmla="*/ 14591 w 83820"/>
                <a:gd name="connsiteY74" fmla="*/ 1863 h 139700"/>
                <a:gd name="connsiteX75" fmla="*/ 8382 w 83820"/>
                <a:gd name="connsiteY75" fmla="*/ 4036 h 139700"/>
                <a:gd name="connsiteX76" fmla="*/ 1241 w 83820"/>
                <a:gd name="connsiteY76" fmla="*/ 22042 h 139700"/>
                <a:gd name="connsiteX77" fmla="*/ 0 w 83820"/>
                <a:gd name="connsiteY77" fmla="*/ 40048 h 139700"/>
                <a:gd name="connsiteX78" fmla="*/ 1241 w 83820"/>
                <a:gd name="connsiteY78" fmla="*/ 61158 h 13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83820" h="139700">
                  <a:moveTo>
                    <a:pt x="7450" y="76991"/>
                  </a:moveTo>
                  <a:lnTo>
                    <a:pt x="12728" y="90961"/>
                  </a:lnTo>
                  <a:lnTo>
                    <a:pt x="14591" y="91892"/>
                  </a:lnTo>
                  <a:lnTo>
                    <a:pt x="14591" y="94065"/>
                  </a:lnTo>
                  <a:lnTo>
                    <a:pt x="15833" y="96238"/>
                  </a:lnTo>
                  <a:lnTo>
                    <a:pt x="17695" y="98411"/>
                  </a:lnTo>
                  <a:lnTo>
                    <a:pt x="17695" y="91892"/>
                  </a:lnTo>
                  <a:lnTo>
                    <a:pt x="19868" y="86614"/>
                  </a:lnTo>
                  <a:lnTo>
                    <a:pt x="22042" y="81337"/>
                  </a:lnTo>
                  <a:lnTo>
                    <a:pt x="22042" y="73886"/>
                  </a:lnTo>
                  <a:lnTo>
                    <a:pt x="42841" y="83510"/>
                  </a:lnTo>
                  <a:lnTo>
                    <a:pt x="61468" y="98411"/>
                  </a:lnTo>
                  <a:lnTo>
                    <a:pt x="64572" y="98411"/>
                  </a:lnTo>
                  <a:lnTo>
                    <a:pt x="63641" y="101516"/>
                  </a:lnTo>
                  <a:lnTo>
                    <a:pt x="61468" y="103689"/>
                  </a:lnTo>
                  <a:lnTo>
                    <a:pt x="61468" y="105862"/>
                  </a:lnTo>
                  <a:lnTo>
                    <a:pt x="59605" y="106793"/>
                  </a:lnTo>
                  <a:lnTo>
                    <a:pt x="57432" y="111140"/>
                  </a:lnTo>
                  <a:lnTo>
                    <a:pt x="57432" y="114244"/>
                  </a:lnTo>
                  <a:lnTo>
                    <a:pt x="45015" y="114244"/>
                  </a:lnTo>
                  <a:lnTo>
                    <a:pt x="45015" y="101516"/>
                  </a:lnTo>
                  <a:lnTo>
                    <a:pt x="37564" y="101516"/>
                  </a:lnTo>
                  <a:lnTo>
                    <a:pt x="32286" y="103689"/>
                  </a:lnTo>
                  <a:lnTo>
                    <a:pt x="28250" y="103689"/>
                  </a:lnTo>
                  <a:lnTo>
                    <a:pt x="27319" y="105862"/>
                  </a:lnTo>
                  <a:lnTo>
                    <a:pt x="27319" y="106793"/>
                  </a:lnTo>
                  <a:lnTo>
                    <a:pt x="25146" y="111140"/>
                  </a:lnTo>
                  <a:lnTo>
                    <a:pt x="25146" y="116417"/>
                  </a:lnTo>
                  <a:lnTo>
                    <a:pt x="25146" y="121695"/>
                  </a:lnTo>
                  <a:lnTo>
                    <a:pt x="30423" y="123558"/>
                  </a:lnTo>
                  <a:lnTo>
                    <a:pt x="32286" y="123558"/>
                  </a:lnTo>
                  <a:lnTo>
                    <a:pt x="34459" y="125731"/>
                  </a:lnTo>
                  <a:lnTo>
                    <a:pt x="34459" y="127904"/>
                  </a:lnTo>
                  <a:lnTo>
                    <a:pt x="34459" y="129146"/>
                  </a:lnTo>
                  <a:lnTo>
                    <a:pt x="34459" y="131008"/>
                  </a:lnTo>
                  <a:lnTo>
                    <a:pt x="34459" y="134423"/>
                  </a:lnTo>
                  <a:lnTo>
                    <a:pt x="37564" y="138459"/>
                  </a:lnTo>
                  <a:lnTo>
                    <a:pt x="37564" y="141563"/>
                  </a:lnTo>
                  <a:lnTo>
                    <a:pt x="42841" y="138459"/>
                  </a:lnTo>
                  <a:lnTo>
                    <a:pt x="49050" y="136286"/>
                  </a:lnTo>
                  <a:lnTo>
                    <a:pt x="52155" y="131008"/>
                  </a:lnTo>
                  <a:lnTo>
                    <a:pt x="54328" y="125731"/>
                  </a:lnTo>
                  <a:lnTo>
                    <a:pt x="57432" y="118280"/>
                  </a:lnTo>
                  <a:lnTo>
                    <a:pt x="59605" y="120453"/>
                  </a:lnTo>
                  <a:lnTo>
                    <a:pt x="61468" y="120453"/>
                  </a:lnTo>
                  <a:lnTo>
                    <a:pt x="63641" y="120453"/>
                  </a:lnTo>
                  <a:lnTo>
                    <a:pt x="63641" y="121695"/>
                  </a:lnTo>
                  <a:lnTo>
                    <a:pt x="64572" y="125731"/>
                  </a:lnTo>
                  <a:lnTo>
                    <a:pt x="70781" y="123558"/>
                  </a:lnTo>
                  <a:lnTo>
                    <a:pt x="74196" y="123558"/>
                  </a:lnTo>
                  <a:lnTo>
                    <a:pt x="74196" y="121695"/>
                  </a:lnTo>
                  <a:lnTo>
                    <a:pt x="74196" y="120453"/>
                  </a:lnTo>
                  <a:lnTo>
                    <a:pt x="74196" y="118280"/>
                  </a:lnTo>
                  <a:lnTo>
                    <a:pt x="76059" y="118280"/>
                  </a:lnTo>
                  <a:lnTo>
                    <a:pt x="79164" y="116417"/>
                  </a:lnTo>
                  <a:lnTo>
                    <a:pt x="85373" y="114244"/>
                  </a:lnTo>
                  <a:lnTo>
                    <a:pt x="78232" y="101516"/>
                  </a:lnTo>
                  <a:lnTo>
                    <a:pt x="68919" y="91892"/>
                  </a:lnTo>
                  <a:lnTo>
                    <a:pt x="61468" y="83510"/>
                  </a:lnTo>
                  <a:lnTo>
                    <a:pt x="57432" y="69850"/>
                  </a:lnTo>
                  <a:lnTo>
                    <a:pt x="49982" y="68609"/>
                  </a:lnTo>
                  <a:lnTo>
                    <a:pt x="46877" y="66435"/>
                  </a:lnTo>
                  <a:lnTo>
                    <a:pt x="42841" y="64573"/>
                  </a:lnTo>
                  <a:lnTo>
                    <a:pt x="39737" y="64573"/>
                  </a:lnTo>
                  <a:lnTo>
                    <a:pt x="35391" y="64573"/>
                  </a:lnTo>
                  <a:lnTo>
                    <a:pt x="28250" y="64573"/>
                  </a:lnTo>
                  <a:lnTo>
                    <a:pt x="28250" y="61158"/>
                  </a:lnTo>
                  <a:lnTo>
                    <a:pt x="25146" y="61158"/>
                  </a:lnTo>
                  <a:lnTo>
                    <a:pt x="27319" y="42221"/>
                  </a:lnTo>
                  <a:lnTo>
                    <a:pt x="30423" y="31666"/>
                  </a:lnTo>
                  <a:lnTo>
                    <a:pt x="32286" y="18937"/>
                  </a:lnTo>
                  <a:lnTo>
                    <a:pt x="32286" y="0"/>
                  </a:lnTo>
                  <a:lnTo>
                    <a:pt x="25146" y="0"/>
                  </a:lnTo>
                  <a:lnTo>
                    <a:pt x="19868" y="0"/>
                  </a:lnTo>
                  <a:lnTo>
                    <a:pt x="14591" y="1863"/>
                  </a:lnTo>
                  <a:lnTo>
                    <a:pt x="8382" y="4036"/>
                  </a:lnTo>
                  <a:lnTo>
                    <a:pt x="1241" y="22042"/>
                  </a:lnTo>
                  <a:lnTo>
                    <a:pt x="0" y="40048"/>
                  </a:lnTo>
                  <a:lnTo>
                    <a:pt x="1241" y="6115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45" name="Freeform: Shape 344">
              <a:extLst>
                <a:ext uri="{FF2B5EF4-FFF2-40B4-BE49-F238E27FC236}">
                  <a16:creationId xmlns:a16="http://schemas.microsoft.com/office/drawing/2014/main" id="{F7F48027-C94A-45A3-836F-CB8EE85DF8FE}"/>
                </a:ext>
              </a:extLst>
            </p:cNvPr>
            <p:cNvSpPr/>
            <p:nvPr/>
          </p:nvSpPr>
          <p:spPr>
            <a:xfrm>
              <a:off x="6849307" y="5908563"/>
              <a:ext cx="46567" cy="15522"/>
            </a:xfrm>
            <a:custGeom>
              <a:avLst/>
              <a:gdLst>
                <a:gd name="connsiteX0" fmla="*/ 39427 w 46566"/>
                <a:gd name="connsiteY0" fmla="*/ 12728 h 15522"/>
                <a:gd name="connsiteX1" fmla="*/ 46878 w 46566"/>
                <a:gd name="connsiteY1" fmla="*/ 12728 h 15522"/>
                <a:gd name="connsiteX2" fmla="*/ 44704 w 46566"/>
                <a:gd name="connsiteY2" fmla="*/ 9313 h 15522"/>
                <a:gd name="connsiteX3" fmla="*/ 44704 w 46566"/>
                <a:gd name="connsiteY3" fmla="*/ 5277 h 15522"/>
                <a:gd name="connsiteX4" fmla="*/ 44704 w 46566"/>
                <a:gd name="connsiteY4" fmla="*/ 3104 h 15522"/>
                <a:gd name="connsiteX5" fmla="*/ 43773 w 46566"/>
                <a:gd name="connsiteY5" fmla="*/ 3104 h 15522"/>
                <a:gd name="connsiteX6" fmla="*/ 39427 w 46566"/>
                <a:gd name="connsiteY6" fmla="*/ 0 h 15522"/>
                <a:gd name="connsiteX7" fmla="*/ 30113 w 46566"/>
                <a:gd name="connsiteY7" fmla="*/ 5277 h 15522"/>
                <a:gd name="connsiteX8" fmla="*/ 21731 w 46566"/>
                <a:gd name="connsiteY8" fmla="*/ 5277 h 15522"/>
                <a:gd name="connsiteX9" fmla="*/ 12418 w 46566"/>
                <a:gd name="connsiteY9" fmla="*/ 5277 h 15522"/>
                <a:gd name="connsiteX10" fmla="*/ 3104 w 46566"/>
                <a:gd name="connsiteY10" fmla="*/ 9313 h 15522"/>
                <a:gd name="connsiteX11" fmla="*/ 1863 w 46566"/>
                <a:gd name="connsiteY11" fmla="*/ 10555 h 15522"/>
                <a:gd name="connsiteX12" fmla="*/ 0 w 46566"/>
                <a:gd name="connsiteY12" fmla="*/ 10555 h 15522"/>
                <a:gd name="connsiteX13" fmla="*/ 0 w 46566"/>
                <a:gd name="connsiteY13" fmla="*/ 12728 h 15522"/>
                <a:gd name="connsiteX14" fmla="*/ 12418 w 46566"/>
                <a:gd name="connsiteY14" fmla="*/ 16764 h 15522"/>
                <a:gd name="connsiteX15" fmla="*/ 27009 w 46566"/>
                <a:gd name="connsiteY15" fmla="*/ 16764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6566" h="15522">
                  <a:moveTo>
                    <a:pt x="39427" y="12728"/>
                  </a:moveTo>
                  <a:lnTo>
                    <a:pt x="46878" y="12728"/>
                  </a:lnTo>
                  <a:lnTo>
                    <a:pt x="44704" y="9313"/>
                  </a:lnTo>
                  <a:lnTo>
                    <a:pt x="44704" y="5277"/>
                  </a:lnTo>
                  <a:lnTo>
                    <a:pt x="44704" y="3104"/>
                  </a:lnTo>
                  <a:lnTo>
                    <a:pt x="43773" y="3104"/>
                  </a:lnTo>
                  <a:lnTo>
                    <a:pt x="39427" y="0"/>
                  </a:lnTo>
                  <a:lnTo>
                    <a:pt x="30113" y="5277"/>
                  </a:lnTo>
                  <a:lnTo>
                    <a:pt x="21731" y="5277"/>
                  </a:lnTo>
                  <a:lnTo>
                    <a:pt x="12418" y="5277"/>
                  </a:lnTo>
                  <a:lnTo>
                    <a:pt x="3104" y="9313"/>
                  </a:lnTo>
                  <a:lnTo>
                    <a:pt x="1863" y="10555"/>
                  </a:lnTo>
                  <a:lnTo>
                    <a:pt x="0" y="10555"/>
                  </a:lnTo>
                  <a:lnTo>
                    <a:pt x="0" y="12728"/>
                  </a:lnTo>
                  <a:lnTo>
                    <a:pt x="12418" y="16764"/>
                  </a:lnTo>
                  <a:lnTo>
                    <a:pt x="27009" y="1676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46" name="Freeform: Shape 345">
              <a:extLst>
                <a:ext uri="{FF2B5EF4-FFF2-40B4-BE49-F238E27FC236}">
                  <a16:creationId xmlns:a16="http://schemas.microsoft.com/office/drawing/2014/main" id="{75EFB15A-4D7D-46D8-B662-E402E08F8E46}"/>
                </a:ext>
              </a:extLst>
            </p:cNvPr>
            <p:cNvSpPr/>
            <p:nvPr/>
          </p:nvSpPr>
          <p:spPr>
            <a:xfrm>
              <a:off x="6900220" y="5913840"/>
              <a:ext cx="55880" cy="31045"/>
            </a:xfrm>
            <a:custGeom>
              <a:avLst/>
              <a:gdLst>
                <a:gd name="connsiteX0" fmla="*/ 5278 w 55880"/>
                <a:gd name="connsiteY0" fmla="*/ 29492 h 31044"/>
                <a:gd name="connsiteX1" fmla="*/ 7451 w 55880"/>
                <a:gd name="connsiteY1" fmla="*/ 29492 h 31044"/>
                <a:gd name="connsiteX2" fmla="*/ 8382 w 55880"/>
                <a:gd name="connsiteY2" fmla="*/ 31666 h 31044"/>
                <a:gd name="connsiteX3" fmla="*/ 12418 w 55880"/>
                <a:gd name="connsiteY3" fmla="*/ 31666 h 31044"/>
                <a:gd name="connsiteX4" fmla="*/ 25146 w 55880"/>
                <a:gd name="connsiteY4" fmla="*/ 22042 h 31044"/>
                <a:gd name="connsiteX5" fmla="*/ 39737 w 55880"/>
                <a:gd name="connsiteY5" fmla="*/ 12728 h 31044"/>
                <a:gd name="connsiteX6" fmla="*/ 52155 w 55880"/>
                <a:gd name="connsiteY6" fmla="*/ 4036 h 31044"/>
                <a:gd name="connsiteX7" fmla="*/ 56191 w 55880"/>
                <a:gd name="connsiteY7" fmla="*/ 4036 h 31044"/>
                <a:gd name="connsiteX8" fmla="*/ 56191 w 55880"/>
                <a:gd name="connsiteY8" fmla="*/ 0 h 31044"/>
                <a:gd name="connsiteX9" fmla="*/ 36322 w 55880"/>
                <a:gd name="connsiteY9" fmla="*/ 0 h 31044"/>
                <a:gd name="connsiteX10" fmla="*/ 17696 w 55880"/>
                <a:gd name="connsiteY10" fmla="*/ 12728 h 31044"/>
                <a:gd name="connsiteX11" fmla="*/ 0 w 55880"/>
                <a:gd name="connsiteY11" fmla="*/ 24215 h 31044"/>
                <a:gd name="connsiteX12" fmla="*/ 0 w 55880"/>
                <a:gd name="connsiteY12" fmla="*/ 27319 h 31044"/>
                <a:gd name="connsiteX13" fmla="*/ 3104 w 55880"/>
                <a:gd name="connsiteY13" fmla="*/ 27319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880" h="31044">
                  <a:moveTo>
                    <a:pt x="5278" y="29492"/>
                  </a:moveTo>
                  <a:lnTo>
                    <a:pt x="7451" y="29492"/>
                  </a:lnTo>
                  <a:lnTo>
                    <a:pt x="8382" y="31666"/>
                  </a:lnTo>
                  <a:lnTo>
                    <a:pt x="12418" y="31666"/>
                  </a:lnTo>
                  <a:lnTo>
                    <a:pt x="25146" y="22042"/>
                  </a:lnTo>
                  <a:lnTo>
                    <a:pt x="39737" y="12728"/>
                  </a:lnTo>
                  <a:lnTo>
                    <a:pt x="52155" y="4036"/>
                  </a:lnTo>
                  <a:lnTo>
                    <a:pt x="56191" y="4036"/>
                  </a:lnTo>
                  <a:lnTo>
                    <a:pt x="56191" y="0"/>
                  </a:lnTo>
                  <a:lnTo>
                    <a:pt x="36322" y="0"/>
                  </a:lnTo>
                  <a:lnTo>
                    <a:pt x="17696" y="12728"/>
                  </a:lnTo>
                  <a:lnTo>
                    <a:pt x="0" y="24215"/>
                  </a:lnTo>
                  <a:lnTo>
                    <a:pt x="0" y="27319"/>
                  </a:lnTo>
                  <a:lnTo>
                    <a:pt x="3104" y="2731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47" name="Freeform: Shape 346">
              <a:extLst>
                <a:ext uri="{FF2B5EF4-FFF2-40B4-BE49-F238E27FC236}">
                  <a16:creationId xmlns:a16="http://schemas.microsoft.com/office/drawing/2014/main" id="{3DB27D52-A444-4230-9EC5-A63BAF34C671}"/>
                </a:ext>
              </a:extLst>
            </p:cNvPr>
            <p:cNvSpPr/>
            <p:nvPr/>
          </p:nvSpPr>
          <p:spPr>
            <a:xfrm>
              <a:off x="6939958" y="5274633"/>
              <a:ext cx="15522" cy="12418"/>
            </a:xfrm>
            <a:custGeom>
              <a:avLst/>
              <a:gdLst>
                <a:gd name="connsiteX0" fmla="*/ 16453 w 15522"/>
                <a:gd name="connsiteY0" fmla="*/ 0 h 12417"/>
                <a:gd name="connsiteX1" fmla="*/ 4036 w 15522"/>
                <a:gd name="connsiteY1" fmla="*/ 0 h 12417"/>
                <a:gd name="connsiteX2" fmla="*/ 4036 w 15522"/>
                <a:gd name="connsiteY2" fmla="*/ 4346 h 12417"/>
                <a:gd name="connsiteX3" fmla="*/ 0 w 15522"/>
                <a:gd name="connsiteY3" fmla="*/ 4346 h 12417"/>
                <a:gd name="connsiteX4" fmla="*/ 0 w 15522"/>
                <a:gd name="connsiteY4" fmla="*/ 12728 h 12417"/>
                <a:gd name="connsiteX5" fmla="*/ 16453 w 15522"/>
                <a:gd name="connsiteY5"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22" h="12417">
                  <a:moveTo>
                    <a:pt x="16453" y="0"/>
                  </a:moveTo>
                  <a:lnTo>
                    <a:pt x="4036" y="0"/>
                  </a:lnTo>
                  <a:lnTo>
                    <a:pt x="4036" y="4346"/>
                  </a:lnTo>
                  <a:lnTo>
                    <a:pt x="0" y="4346"/>
                  </a:lnTo>
                  <a:lnTo>
                    <a:pt x="0" y="12728"/>
                  </a:lnTo>
                  <a:lnTo>
                    <a:pt x="16453"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48" name="Freeform: Shape 347">
              <a:extLst>
                <a:ext uri="{FF2B5EF4-FFF2-40B4-BE49-F238E27FC236}">
                  <a16:creationId xmlns:a16="http://schemas.microsoft.com/office/drawing/2014/main" id="{FCD9F845-B9CE-48E6-B650-F4C432B2276C}"/>
                </a:ext>
              </a:extLst>
            </p:cNvPr>
            <p:cNvSpPr/>
            <p:nvPr/>
          </p:nvSpPr>
          <p:spPr>
            <a:xfrm>
              <a:off x="6808639" y="5623884"/>
              <a:ext cx="40358" cy="46567"/>
            </a:xfrm>
            <a:custGeom>
              <a:avLst/>
              <a:gdLst>
                <a:gd name="connsiteX0" fmla="*/ 21731 w 40357"/>
                <a:gd name="connsiteY0" fmla="*/ 31666 h 46566"/>
                <a:gd name="connsiteX1" fmla="*/ 29182 w 40357"/>
                <a:gd name="connsiteY1" fmla="*/ 22042 h 46566"/>
                <a:gd name="connsiteX2" fmla="*/ 40668 w 40357"/>
                <a:gd name="connsiteY2" fmla="*/ 12728 h 46566"/>
                <a:gd name="connsiteX3" fmla="*/ 38495 w 40357"/>
                <a:gd name="connsiteY3" fmla="*/ 9313 h 46566"/>
                <a:gd name="connsiteX4" fmla="*/ 38495 w 40357"/>
                <a:gd name="connsiteY4" fmla="*/ 5278 h 46566"/>
                <a:gd name="connsiteX5" fmla="*/ 38495 w 40357"/>
                <a:gd name="connsiteY5" fmla="*/ 4036 h 46566"/>
                <a:gd name="connsiteX6" fmla="*/ 36322 w 40357"/>
                <a:gd name="connsiteY6" fmla="*/ 4036 h 46566"/>
                <a:gd name="connsiteX7" fmla="*/ 35391 w 40357"/>
                <a:gd name="connsiteY7" fmla="*/ 4036 h 46566"/>
                <a:gd name="connsiteX8" fmla="*/ 31045 w 40357"/>
                <a:gd name="connsiteY8" fmla="*/ 0 h 46566"/>
                <a:gd name="connsiteX9" fmla="*/ 23905 w 40357"/>
                <a:gd name="connsiteY9" fmla="*/ 16764 h 46566"/>
                <a:gd name="connsiteX10" fmla="*/ 11487 w 40357"/>
                <a:gd name="connsiteY10" fmla="*/ 29492 h 46566"/>
                <a:gd name="connsiteX11" fmla="*/ 0 w 40357"/>
                <a:gd name="connsiteY11" fmla="*/ 42221 h 46566"/>
                <a:gd name="connsiteX12" fmla="*/ 0 w 40357"/>
                <a:gd name="connsiteY12" fmla="*/ 46567 h 46566"/>
                <a:gd name="connsiteX13" fmla="*/ 13349 w 40357"/>
                <a:gd name="connsiteY13" fmla="*/ 39116 h 4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357" h="46566">
                  <a:moveTo>
                    <a:pt x="21731" y="31666"/>
                  </a:moveTo>
                  <a:lnTo>
                    <a:pt x="29182" y="22042"/>
                  </a:lnTo>
                  <a:lnTo>
                    <a:pt x="40668" y="12728"/>
                  </a:lnTo>
                  <a:lnTo>
                    <a:pt x="38495" y="9313"/>
                  </a:lnTo>
                  <a:lnTo>
                    <a:pt x="38495" y="5278"/>
                  </a:lnTo>
                  <a:lnTo>
                    <a:pt x="38495" y="4036"/>
                  </a:lnTo>
                  <a:lnTo>
                    <a:pt x="36322" y="4036"/>
                  </a:lnTo>
                  <a:lnTo>
                    <a:pt x="35391" y="4036"/>
                  </a:lnTo>
                  <a:lnTo>
                    <a:pt x="31045" y="0"/>
                  </a:lnTo>
                  <a:lnTo>
                    <a:pt x="23905" y="16764"/>
                  </a:lnTo>
                  <a:lnTo>
                    <a:pt x="11487" y="29492"/>
                  </a:lnTo>
                  <a:lnTo>
                    <a:pt x="0" y="42221"/>
                  </a:lnTo>
                  <a:lnTo>
                    <a:pt x="0" y="46567"/>
                  </a:lnTo>
                  <a:lnTo>
                    <a:pt x="13349" y="3911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49" name="Freeform: Shape 348">
              <a:extLst>
                <a:ext uri="{FF2B5EF4-FFF2-40B4-BE49-F238E27FC236}">
                  <a16:creationId xmlns:a16="http://schemas.microsoft.com/office/drawing/2014/main" id="{ED624F9E-F70A-4FBF-BECC-2C4901C6E3BB}"/>
                </a:ext>
              </a:extLst>
            </p:cNvPr>
            <p:cNvSpPr/>
            <p:nvPr/>
          </p:nvSpPr>
          <p:spPr>
            <a:xfrm>
              <a:off x="4168919" y="5514917"/>
              <a:ext cx="24836" cy="12418"/>
            </a:xfrm>
            <a:custGeom>
              <a:avLst/>
              <a:gdLst>
                <a:gd name="connsiteX0" fmla="*/ 27009 w 24835"/>
                <a:gd name="connsiteY0" fmla="*/ 4036 h 12417"/>
                <a:gd name="connsiteX1" fmla="*/ 21731 w 24835"/>
                <a:gd name="connsiteY1" fmla="*/ 1863 h 12417"/>
                <a:gd name="connsiteX2" fmla="*/ 14591 w 24835"/>
                <a:gd name="connsiteY2" fmla="*/ 1863 h 12417"/>
                <a:gd name="connsiteX3" fmla="*/ 7140 w 24835"/>
                <a:gd name="connsiteY3" fmla="*/ 0 h 12417"/>
                <a:gd name="connsiteX4" fmla="*/ 0 w 24835"/>
                <a:gd name="connsiteY4" fmla="*/ 0 h 12417"/>
                <a:gd name="connsiteX5" fmla="*/ 0 w 24835"/>
                <a:gd name="connsiteY5" fmla="*/ 12728 h 12417"/>
                <a:gd name="connsiteX6" fmla="*/ 27009 w 24835"/>
                <a:gd name="connsiteY6"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35" h="12417">
                  <a:moveTo>
                    <a:pt x="27009" y="4036"/>
                  </a:moveTo>
                  <a:lnTo>
                    <a:pt x="21731" y="1863"/>
                  </a:lnTo>
                  <a:lnTo>
                    <a:pt x="14591" y="1863"/>
                  </a:lnTo>
                  <a:lnTo>
                    <a:pt x="7140" y="0"/>
                  </a:lnTo>
                  <a:lnTo>
                    <a:pt x="0" y="0"/>
                  </a:lnTo>
                  <a:lnTo>
                    <a:pt x="0" y="12728"/>
                  </a:lnTo>
                  <a:lnTo>
                    <a:pt x="27009"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50" name="Freeform: Shape 349">
              <a:extLst>
                <a:ext uri="{FF2B5EF4-FFF2-40B4-BE49-F238E27FC236}">
                  <a16:creationId xmlns:a16="http://schemas.microsoft.com/office/drawing/2014/main" id="{69A2C654-1AB8-49B9-AF10-3344FB1F36AE}"/>
                </a:ext>
              </a:extLst>
            </p:cNvPr>
            <p:cNvSpPr/>
            <p:nvPr/>
          </p:nvSpPr>
          <p:spPr>
            <a:xfrm>
              <a:off x="2808235" y="5420542"/>
              <a:ext cx="27940" cy="15522"/>
            </a:xfrm>
            <a:custGeom>
              <a:avLst/>
              <a:gdLst>
                <a:gd name="connsiteX0" fmla="*/ 16764 w 27940"/>
                <a:gd name="connsiteY0" fmla="*/ 2173 h 15522"/>
                <a:gd name="connsiteX1" fmla="*/ 13660 w 27940"/>
                <a:gd name="connsiteY1" fmla="*/ 2173 h 15522"/>
                <a:gd name="connsiteX2" fmla="*/ 6209 w 27940"/>
                <a:gd name="connsiteY2" fmla="*/ 2173 h 15522"/>
                <a:gd name="connsiteX3" fmla="*/ 0 w 27940"/>
                <a:gd name="connsiteY3" fmla="*/ 0 h 15522"/>
                <a:gd name="connsiteX4" fmla="*/ 0 w 27940"/>
                <a:gd name="connsiteY4" fmla="*/ 17075 h 15522"/>
                <a:gd name="connsiteX5" fmla="*/ 7451 w 27940"/>
                <a:gd name="connsiteY5" fmla="*/ 17075 h 15522"/>
                <a:gd name="connsiteX6" fmla="*/ 13660 w 27940"/>
                <a:gd name="connsiteY6" fmla="*/ 17075 h 15522"/>
                <a:gd name="connsiteX7" fmla="*/ 18937 w 27940"/>
                <a:gd name="connsiteY7" fmla="*/ 14901 h 15522"/>
                <a:gd name="connsiteX8" fmla="*/ 24215 w 27940"/>
                <a:gd name="connsiteY8" fmla="*/ 12728 h 15522"/>
                <a:gd name="connsiteX9" fmla="*/ 28251 w 27940"/>
                <a:gd name="connsiteY9" fmla="*/ 12728 h 15522"/>
                <a:gd name="connsiteX10" fmla="*/ 28251 w 27940"/>
                <a:gd name="connsiteY10" fmla="*/ 5278 h 15522"/>
                <a:gd name="connsiteX11" fmla="*/ 22042 w 27940"/>
                <a:gd name="connsiteY11" fmla="*/ 4346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940" h="15522">
                  <a:moveTo>
                    <a:pt x="16764" y="2173"/>
                  </a:moveTo>
                  <a:lnTo>
                    <a:pt x="13660" y="2173"/>
                  </a:lnTo>
                  <a:lnTo>
                    <a:pt x="6209" y="2173"/>
                  </a:lnTo>
                  <a:lnTo>
                    <a:pt x="0" y="0"/>
                  </a:lnTo>
                  <a:lnTo>
                    <a:pt x="0" y="17075"/>
                  </a:lnTo>
                  <a:lnTo>
                    <a:pt x="7451" y="17075"/>
                  </a:lnTo>
                  <a:lnTo>
                    <a:pt x="13660" y="17075"/>
                  </a:lnTo>
                  <a:lnTo>
                    <a:pt x="18937" y="14901"/>
                  </a:lnTo>
                  <a:lnTo>
                    <a:pt x="24215" y="12728"/>
                  </a:lnTo>
                  <a:lnTo>
                    <a:pt x="28251" y="12728"/>
                  </a:lnTo>
                  <a:lnTo>
                    <a:pt x="28251" y="5278"/>
                  </a:lnTo>
                  <a:lnTo>
                    <a:pt x="22042" y="434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51" name="Freeform: Shape 350">
              <a:extLst>
                <a:ext uri="{FF2B5EF4-FFF2-40B4-BE49-F238E27FC236}">
                  <a16:creationId xmlns:a16="http://schemas.microsoft.com/office/drawing/2014/main" id="{6D6BFBEE-CEEE-4C12-9379-693A3F426848}"/>
                </a:ext>
              </a:extLst>
            </p:cNvPr>
            <p:cNvSpPr/>
            <p:nvPr/>
          </p:nvSpPr>
          <p:spPr>
            <a:xfrm>
              <a:off x="4066782" y="5047076"/>
              <a:ext cx="12418" cy="15522"/>
            </a:xfrm>
            <a:custGeom>
              <a:avLst/>
              <a:gdLst>
                <a:gd name="connsiteX0" fmla="*/ 6209 w 12417"/>
                <a:gd name="connsiteY0" fmla="*/ 17075 h 15522"/>
                <a:gd name="connsiteX1" fmla="*/ 7140 w 12417"/>
                <a:gd name="connsiteY1" fmla="*/ 11487 h 15522"/>
                <a:gd name="connsiteX2" fmla="*/ 7140 w 12417"/>
                <a:gd name="connsiteY2" fmla="*/ 9624 h 15522"/>
                <a:gd name="connsiteX3" fmla="*/ 9313 w 12417"/>
                <a:gd name="connsiteY3" fmla="*/ 6209 h 15522"/>
                <a:gd name="connsiteX4" fmla="*/ 11487 w 12417"/>
                <a:gd name="connsiteY4" fmla="*/ 4346 h 15522"/>
                <a:gd name="connsiteX5" fmla="*/ 12418 w 12417"/>
                <a:gd name="connsiteY5" fmla="*/ 0 h 15522"/>
                <a:gd name="connsiteX6" fmla="*/ 9313 w 12417"/>
                <a:gd name="connsiteY6" fmla="*/ 0 h 15522"/>
                <a:gd name="connsiteX7" fmla="*/ 7140 w 12417"/>
                <a:gd name="connsiteY7" fmla="*/ 4346 h 15522"/>
                <a:gd name="connsiteX8" fmla="*/ 4036 w 12417"/>
                <a:gd name="connsiteY8" fmla="*/ 7451 h 15522"/>
                <a:gd name="connsiteX9" fmla="*/ 2173 w 12417"/>
                <a:gd name="connsiteY9" fmla="*/ 9624 h 15522"/>
                <a:gd name="connsiteX10" fmla="*/ 0 w 12417"/>
                <a:gd name="connsiteY10" fmla="*/ 11487 h 15522"/>
                <a:gd name="connsiteX11" fmla="*/ 0 w 12417"/>
                <a:gd name="connsiteY11" fmla="*/ 13660 h 15522"/>
                <a:gd name="connsiteX12" fmla="*/ 2173 w 12417"/>
                <a:gd name="connsiteY12" fmla="*/ 1490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5522">
                  <a:moveTo>
                    <a:pt x="6209" y="17075"/>
                  </a:moveTo>
                  <a:lnTo>
                    <a:pt x="7140" y="11487"/>
                  </a:lnTo>
                  <a:lnTo>
                    <a:pt x="7140" y="9624"/>
                  </a:lnTo>
                  <a:lnTo>
                    <a:pt x="9313" y="6209"/>
                  </a:lnTo>
                  <a:lnTo>
                    <a:pt x="11487" y="4346"/>
                  </a:lnTo>
                  <a:lnTo>
                    <a:pt x="12418" y="0"/>
                  </a:lnTo>
                  <a:lnTo>
                    <a:pt x="9313" y="0"/>
                  </a:lnTo>
                  <a:lnTo>
                    <a:pt x="7140" y="4346"/>
                  </a:lnTo>
                  <a:lnTo>
                    <a:pt x="4036" y="7451"/>
                  </a:lnTo>
                  <a:lnTo>
                    <a:pt x="2173" y="9624"/>
                  </a:lnTo>
                  <a:lnTo>
                    <a:pt x="0" y="11487"/>
                  </a:lnTo>
                  <a:lnTo>
                    <a:pt x="0" y="13660"/>
                  </a:lnTo>
                  <a:lnTo>
                    <a:pt x="2173" y="1490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52" name="Freeform: Shape 351">
              <a:extLst>
                <a:ext uri="{FF2B5EF4-FFF2-40B4-BE49-F238E27FC236}">
                  <a16:creationId xmlns:a16="http://schemas.microsoft.com/office/drawing/2014/main" id="{194A6E28-FF4F-41C0-8F99-E3A2DB984226}"/>
                </a:ext>
              </a:extLst>
            </p:cNvPr>
            <p:cNvSpPr/>
            <p:nvPr/>
          </p:nvSpPr>
          <p:spPr>
            <a:xfrm>
              <a:off x="4243736" y="5014168"/>
              <a:ext cx="18627" cy="37253"/>
            </a:xfrm>
            <a:custGeom>
              <a:avLst/>
              <a:gdLst>
                <a:gd name="connsiteX0" fmla="*/ 3104 w 18626"/>
                <a:gd name="connsiteY0" fmla="*/ 31976 h 37253"/>
                <a:gd name="connsiteX1" fmla="*/ 3104 w 18626"/>
                <a:gd name="connsiteY1" fmla="*/ 32907 h 37253"/>
                <a:gd name="connsiteX2" fmla="*/ 3104 w 18626"/>
                <a:gd name="connsiteY2" fmla="*/ 35080 h 37253"/>
                <a:gd name="connsiteX3" fmla="*/ 5278 w 18626"/>
                <a:gd name="connsiteY3" fmla="*/ 37253 h 37253"/>
                <a:gd name="connsiteX4" fmla="*/ 12728 w 18626"/>
                <a:gd name="connsiteY4" fmla="*/ 37253 h 37253"/>
                <a:gd name="connsiteX5" fmla="*/ 14591 w 18626"/>
                <a:gd name="connsiteY5" fmla="*/ 37253 h 37253"/>
                <a:gd name="connsiteX6" fmla="*/ 14591 w 18626"/>
                <a:gd name="connsiteY6" fmla="*/ 35080 h 37253"/>
                <a:gd name="connsiteX7" fmla="*/ 15833 w 18626"/>
                <a:gd name="connsiteY7" fmla="*/ 35080 h 37253"/>
                <a:gd name="connsiteX8" fmla="*/ 17695 w 18626"/>
                <a:gd name="connsiteY8" fmla="*/ 35080 h 37253"/>
                <a:gd name="connsiteX9" fmla="*/ 19869 w 18626"/>
                <a:gd name="connsiteY9" fmla="*/ 32907 h 37253"/>
                <a:gd name="connsiteX10" fmla="*/ 17695 w 18626"/>
                <a:gd name="connsiteY10" fmla="*/ 22352 h 37253"/>
                <a:gd name="connsiteX11" fmla="*/ 15833 w 18626"/>
                <a:gd name="connsiteY11" fmla="*/ 9624 h 37253"/>
                <a:gd name="connsiteX12" fmla="*/ 12728 w 18626"/>
                <a:gd name="connsiteY12" fmla="*/ 0 h 37253"/>
                <a:gd name="connsiteX13" fmla="*/ 0 w 18626"/>
                <a:gd name="connsiteY13" fmla="*/ 29803 h 37253"/>
                <a:gd name="connsiteX14" fmla="*/ 1242 w 18626"/>
                <a:gd name="connsiteY14" fmla="*/ 31976 h 3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626" h="37253">
                  <a:moveTo>
                    <a:pt x="3104" y="31976"/>
                  </a:moveTo>
                  <a:lnTo>
                    <a:pt x="3104" y="32907"/>
                  </a:lnTo>
                  <a:lnTo>
                    <a:pt x="3104" y="35080"/>
                  </a:lnTo>
                  <a:lnTo>
                    <a:pt x="5278" y="37253"/>
                  </a:lnTo>
                  <a:lnTo>
                    <a:pt x="12728" y="37253"/>
                  </a:lnTo>
                  <a:lnTo>
                    <a:pt x="14591" y="37253"/>
                  </a:lnTo>
                  <a:lnTo>
                    <a:pt x="14591" y="35080"/>
                  </a:lnTo>
                  <a:lnTo>
                    <a:pt x="15833" y="35080"/>
                  </a:lnTo>
                  <a:lnTo>
                    <a:pt x="17695" y="35080"/>
                  </a:lnTo>
                  <a:lnTo>
                    <a:pt x="19869" y="32907"/>
                  </a:lnTo>
                  <a:lnTo>
                    <a:pt x="17695" y="22352"/>
                  </a:lnTo>
                  <a:lnTo>
                    <a:pt x="15833" y="9624"/>
                  </a:lnTo>
                  <a:lnTo>
                    <a:pt x="12728" y="0"/>
                  </a:lnTo>
                  <a:lnTo>
                    <a:pt x="0" y="29803"/>
                  </a:lnTo>
                  <a:lnTo>
                    <a:pt x="1242" y="3197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53" name="Freeform: Shape 352">
              <a:extLst>
                <a:ext uri="{FF2B5EF4-FFF2-40B4-BE49-F238E27FC236}">
                  <a16:creationId xmlns:a16="http://schemas.microsoft.com/office/drawing/2014/main" id="{7B23BAD3-DB79-4C38-ADCF-6C539E9C3987}"/>
                </a:ext>
              </a:extLst>
            </p:cNvPr>
            <p:cNvSpPr/>
            <p:nvPr/>
          </p:nvSpPr>
          <p:spPr>
            <a:xfrm>
              <a:off x="6688807" y="5690630"/>
              <a:ext cx="149014" cy="161432"/>
            </a:xfrm>
            <a:custGeom>
              <a:avLst/>
              <a:gdLst>
                <a:gd name="connsiteX0" fmla="*/ 11486 w 149013"/>
                <a:gd name="connsiteY0" fmla="*/ 128835 h 161431"/>
                <a:gd name="connsiteX1" fmla="*/ 23904 w 149013"/>
                <a:gd name="connsiteY1" fmla="*/ 145910 h 161431"/>
                <a:gd name="connsiteX2" fmla="*/ 36322 w 149013"/>
                <a:gd name="connsiteY2" fmla="*/ 151187 h 161431"/>
                <a:gd name="connsiteX3" fmla="*/ 49051 w 149013"/>
                <a:gd name="connsiteY3" fmla="*/ 153360 h 161431"/>
                <a:gd name="connsiteX4" fmla="*/ 62400 w 149013"/>
                <a:gd name="connsiteY4" fmla="*/ 153360 h 161431"/>
                <a:gd name="connsiteX5" fmla="*/ 72955 w 149013"/>
                <a:gd name="connsiteY5" fmla="*/ 155533 h 161431"/>
                <a:gd name="connsiteX6" fmla="*/ 84441 w 149013"/>
                <a:gd name="connsiteY6" fmla="*/ 161742 h 161431"/>
                <a:gd name="connsiteX7" fmla="*/ 90650 w 149013"/>
                <a:gd name="connsiteY7" fmla="*/ 161742 h 161431"/>
                <a:gd name="connsiteX8" fmla="*/ 96859 w 149013"/>
                <a:gd name="connsiteY8" fmla="*/ 160811 h 161431"/>
                <a:gd name="connsiteX9" fmla="*/ 102137 w 149013"/>
                <a:gd name="connsiteY9" fmla="*/ 160811 h 161431"/>
                <a:gd name="connsiteX10" fmla="*/ 107104 w 149013"/>
                <a:gd name="connsiteY10" fmla="*/ 156465 h 161431"/>
                <a:gd name="connsiteX11" fmla="*/ 116728 w 149013"/>
                <a:gd name="connsiteY11" fmla="*/ 138459 h 161431"/>
                <a:gd name="connsiteX12" fmla="*/ 121695 w 149013"/>
                <a:gd name="connsiteY12" fmla="*/ 118280 h 161431"/>
                <a:gd name="connsiteX13" fmla="*/ 131319 w 149013"/>
                <a:gd name="connsiteY13" fmla="*/ 101516 h 161431"/>
                <a:gd name="connsiteX14" fmla="*/ 133181 w 149013"/>
                <a:gd name="connsiteY14" fmla="*/ 97170 h 161431"/>
                <a:gd name="connsiteX15" fmla="*/ 134423 w 149013"/>
                <a:gd name="connsiteY15" fmla="*/ 96238 h 161431"/>
                <a:gd name="connsiteX16" fmla="*/ 136286 w 149013"/>
                <a:gd name="connsiteY16" fmla="*/ 94065 h 161431"/>
                <a:gd name="connsiteX17" fmla="*/ 138459 w 149013"/>
                <a:gd name="connsiteY17" fmla="*/ 94065 h 161431"/>
                <a:gd name="connsiteX18" fmla="*/ 141563 w 149013"/>
                <a:gd name="connsiteY18" fmla="*/ 94065 h 161431"/>
                <a:gd name="connsiteX19" fmla="*/ 147772 w 149013"/>
                <a:gd name="connsiteY19" fmla="*/ 91892 h 161431"/>
                <a:gd name="connsiteX20" fmla="*/ 140632 w 149013"/>
                <a:gd name="connsiteY20" fmla="*/ 76991 h 161431"/>
                <a:gd name="connsiteX21" fmla="*/ 133181 w 149013"/>
                <a:gd name="connsiteY21" fmla="*/ 64262 h 161431"/>
                <a:gd name="connsiteX22" fmla="*/ 126972 w 149013"/>
                <a:gd name="connsiteY22" fmla="*/ 47498 h 161431"/>
                <a:gd name="connsiteX23" fmla="*/ 134423 w 149013"/>
                <a:gd name="connsiteY23" fmla="*/ 44394 h 161431"/>
                <a:gd name="connsiteX24" fmla="*/ 140632 w 149013"/>
                <a:gd name="connsiteY24" fmla="*/ 40047 h 161431"/>
                <a:gd name="connsiteX25" fmla="*/ 145910 w 149013"/>
                <a:gd name="connsiteY25" fmla="*/ 34770 h 161431"/>
                <a:gd name="connsiteX26" fmla="*/ 150877 w 149013"/>
                <a:gd name="connsiteY26" fmla="*/ 31666 h 161431"/>
                <a:gd name="connsiteX27" fmla="*/ 145910 w 149013"/>
                <a:gd name="connsiteY27" fmla="*/ 22042 h 161431"/>
                <a:gd name="connsiteX28" fmla="*/ 134423 w 149013"/>
                <a:gd name="connsiteY28" fmla="*/ 10555 h 161431"/>
                <a:gd name="connsiteX29" fmla="*/ 121695 w 149013"/>
                <a:gd name="connsiteY29" fmla="*/ 3104 h 161431"/>
                <a:gd name="connsiteX30" fmla="*/ 111450 w 149013"/>
                <a:gd name="connsiteY30" fmla="*/ 0 h 161431"/>
                <a:gd name="connsiteX31" fmla="*/ 105241 w 149013"/>
                <a:gd name="connsiteY31" fmla="*/ 9313 h 161431"/>
                <a:gd name="connsiteX32" fmla="*/ 99963 w 149013"/>
                <a:gd name="connsiteY32" fmla="*/ 17695 h 161431"/>
                <a:gd name="connsiteX33" fmla="*/ 94686 w 149013"/>
                <a:gd name="connsiteY33" fmla="*/ 27319 h 161431"/>
                <a:gd name="connsiteX34" fmla="*/ 90650 w 149013"/>
                <a:gd name="connsiteY34" fmla="*/ 40047 h 161431"/>
                <a:gd name="connsiteX35" fmla="*/ 84441 w 149013"/>
                <a:gd name="connsiteY35" fmla="*/ 40047 h 161431"/>
                <a:gd name="connsiteX36" fmla="*/ 78232 w 149013"/>
                <a:gd name="connsiteY36" fmla="*/ 40047 h 161431"/>
                <a:gd name="connsiteX37" fmla="*/ 74817 w 149013"/>
                <a:gd name="connsiteY37" fmla="*/ 40047 h 161431"/>
                <a:gd name="connsiteX38" fmla="*/ 72955 w 149013"/>
                <a:gd name="connsiteY38" fmla="*/ 42221 h 161431"/>
                <a:gd name="connsiteX39" fmla="*/ 72955 w 149013"/>
                <a:gd name="connsiteY39" fmla="*/ 44394 h 161431"/>
                <a:gd name="connsiteX40" fmla="*/ 72955 w 149013"/>
                <a:gd name="connsiteY40" fmla="*/ 46256 h 161431"/>
                <a:gd name="connsiteX41" fmla="*/ 70782 w 149013"/>
                <a:gd name="connsiteY41" fmla="*/ 47498 h 161431"/>
                <a:gd name="connsiteX42" fmla="*/ 70782 w 149013"/>
                <a:gd name="connsiteY42" fmla="*/ 49671 h 161431"/>
                <a:gd name="connsiteX43" fmla="*/ 67677 w 149013"/>
                <a:gd name="connsiteY43" fmla="*/ 53707 h 161431"/>
                <a:gd name="connsiteX44" fmla="*/ 63641 w 149013"/>
                <a:gd name="connsiteY44" fmla="*/ 57122 h 161431"/>
                <a:gd name="connsiteX45" fmla="*/ 40668 w 149013"/>
                <a:gd name="connsiteY45" fmla="*/ 60226 h 161431"/>
                <a:gd name="connsiteX46" fmla="*/ 31355 w 149013"/>
                <a:gd name="connsiteY46" fmla="*/ 75128 h 161431"/>
                <a:gd name="connsiteX47" fmla="*/ 23904 w 149013"/>
                <a:gd name="connsiteY47" fmla="*/ 79164 h 161431"/>
                <a:gd name="connsiteX48" fmla="*/ 16764 w 149013"/>
                <a:gd name="connsiteY48" fmla="*/ 76991 h 161431"/>
                <a:gd name="connsiteX49" fmla="*/ 9313 w 149013"/>
                <a:gd name="connsiteY49" fmla="*/ 76991 h 161431"/>
                <a:gd name="connsiteX50" fmla="*/ 0 w 149013"/>
                <a:gd name="connsiteY50" fmla="*/ 81337 h 161431"/>
                <a:gd name="connsiteX51" fmla="*/ 2173 w 149013"/>
                <a:gd name="connsiteY51" fmla="*/ 106793 h 16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49013" h="161431">
                  <a:moveTo>
                    <a:pt x="11486" y="128835"/>
                  </a:moveTo>
                  <a:lnTo>
                    <a:pt x="23904" y="145910"/>
                  </a:lnTo>
                  <a:lnTo>
                    <a:pt x="36322" y="151187"/>
                  </a:lnTo>
                  <a:lnTo>
                    <a:pt x="49051" y="153360"/>
                  </a:lnTo>
                  <a:lnTo>
                    <a:pt x="62400" y="153360"/>
                  </a:lnTo>
                  <a:lnTo>
                    <a:pt x="72955" y="155533"/>
                  </a:lnTo>
                  <a:lnTo>
                    <a:pt x="84441" y="161742"/>
                  </a:lnTo>
                  <a:lnTo>
                    <a:pt x="90650" y="161742"/>
                  </a:lnTo>
                  <a:lnTo>
                    <a:pt x="96859" y="160811"/>
                  </a:lnTo>
                  <a:lnTo>
                    <a:pt x="102137" y="160811"/>
                  </a:lnTo>
                  <a:lnTo>
                    <a:pt x="107104" y="156465"/>
                  </a:lnTo>
                  <a:lnTo>
                    <a:pt x="116728" y="138459"/>
                  </a:lnTo>
                  <a:lnTo>
                    <a:pt x="121695" y="118280"/>
                  </a:lnTo>
                  <a:lnTo>
                    <a:pt x="131319" y="101516"/>
                  </a:lnTo>
                  <a:lnTo>
                    <a:pt x="133181" y="97170"/>
                  </a:lnTo>
                  <a:lnTo>
                    <a:pt x="134423" y="96238"/>
                  </a:lnTo>
                  <a:lnTo>
                    <a:pt x="136286" y="94065"/>
                  </a:lnTo>
                  <a:lnTo>
                    <a:pt x="138459" y="94065"/>
                  </a:lnTo>
                  <a:lnTo>
                    <a:pt x="141563" y="94065"/>
                  </a:lnTo>
                  <a:lnTo>
                    <a:pt x="147772" y="91892"/>
                  </a:lnTo>
                  <a:lnTo>
                    <a:pt x="140632" y="76991"/>
                  </a:lnTo>
                  <a:lnTo>
                    <a:pt x="133181" y="64262"/>
                  </a:lnTo>
                  <a:lnTo>
                    <a:pt x="126972" y="47498"/>
                  </a:lnTo>
                  <a:lnTo>
                    <a:pt x="134423" y="44394"/>
                  </a:lnTo>
                  <a:lnTo>
                    <a:pt x="140632" y="40047"/>
                  </a:lnTo>
                  <a:lnTo>
                    <a:pt x="145910" y="34770"/>
                  </a:lnTo>
                  <a:lnTo>
                    <a:pt x="150877" y="31666"/>
                  </a:lnTo>
                  <a:lnTo>
                    <a:pt x="145910" y="22042"/>
                  </a:lnTo>
                  <a:lnTo>
                    <a:pt x="134423" y="10555"/>
                  </a:lnTo>
                  <a:lnTo>
                    <a:pt x="121695" y="3104"/>
                  </a:lnTo>
                  <a:lnTo>
                    <a:pt x="111450" y="0"/>
                  </a:lnTo>
                  <a:lnTo>
                    <a:pt x="105241" y="9313"/>
                  </a:lnTo>
                  <a:lnTo>
                    <a:pt x="99963" y="17695"/>
                  </a:lnTo>
                  <a:lnTo>
                    <a:pt x="94686" y="27319"/>
                  </a:lnTo>
                  <a:lnTo>
                    <a:pt x="90650" y="40047"/>
                  </a:lnTo>
                  <a:lnTo>
                    <a:pt x="84441" y="40047"/>
                  </a:lnTo>
                  <a:lnTo>
                    <a:pt x="78232" y="40047"/>
                  </a:lnTo>
                  <a:lnTo>
                    <a:pt x="74817" y="40047"/>
                  </a:lnTo>
                  <a:lnTo>
                    <a:pt x="72955" y="42221"/>
                  </a:lnTo>
                  <a:lnTo>
                    <a:pt x="72955" y="44394"/>
                  </a:lnTo>
                  <a:lnTo>
                    <a:pt x="72955" y="46256"/>
                  </a:lnTo>
                  <a:lnTo>
                    <a:pt x="70782" y="47498"/>
                  </a:lnTo>
                  <a:lnTo>
                    <a:pt x="70782" y="49671"/>
                  </a:lnTo>
                  <a:lnTo>
                    <a:pt x="67677" y="53707"/>
                  </a:lnTo>
                  <a:lnTo>
                    <a:pt x="63641" y="57122"/>
                  </a:lnTo>
                  <a:lnTo>
                    <a:pt x="40668" y="60226"/>
                  </a:lnTo>
                  <a:lnTo>
                    <a:pt x="31355" y="75128"/>
                  </a:lnTo>
                  <a:lnTo>
                    <a:pt x="23904" y="79164"/>
                  </a:lnTo>
                  <a:lnTo>
                    <a:pt x="16764" y="76991"/>
                  </a:lnTo>
                  <a:lnTo>
                    <a:pt x="9313" y="76991"/>
                  </a:lnTo>
                  <a:lnTo>
                    <a:pt x="0" y="81337"/>
                  </a:lnTo>
                  <a:lnTo>
                    <a:pt x="2173" y="10679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54" name="Freeform: Shape 353">
              <a:extLst>
                <a:ext uri="{FF2B5EF4-FFF2-40B4-BE49-F238E27FC236}">
                  <a16:creationId xmlns:a16="http://schemas.microsoft.com/office/drawing/2014/main" id="{F8FE2284-725C-4E65-843B-BC225E509FCC}"/>
                </a:ext>
              </a:extLst>
            </p:cNvPr>
            <p:cNvSpPr/>
            <p:nvPr/>
          </p:nvSpPr>
          <p:spPr>
            <a:xfrm>
              <a:off x="6961689" y="5762343"/>
              <a:ext cx="15522" cy="46567"/>
            </a:xfrm>
            <a:custGeom>
              <a:avLst/>
              <a:gdLst>
                <a:gd name="connsiteX0" fmla="*/ 7140 w 15522"/>
                <a:gd name="connsiteY0" fmla="*/ 46567 h 46566"/>
                <a:gd name="connsiteX1" fmla="*/ 11486 w 15522"/>
                <a:gd name="connsiteY1" fmla="*/ 42531 h 46566"/>
                <a:gd name="connsiteX2" fmla="*/ 12418 w 15522"/>
                <a:gd name="connsiteY2" fmla="*/ 40358 h 46566"/>
                <a:gd name="connsiteX3" fmla="*/ 12418 w 15522"/>
                <a:gd name="connsiteY3" fmla="*/ 39116 h 46566"/>
                <a:gd name="connsiteX4" fmla="*/ 12418 w 15522"/>
                <a:gd name="connsiteY4" fmla="*/ 37253 h 46566"/>
                <a:gd name="connsiteX5" fmla="*/ 12418 w 15522"/>
                <a:gd name="connsiteY5" fmla="*/ 35080 h 46566"/>
                <a:gd name="connsiteX6" fmla="*/ 12418 w 15522"/>
                <a:gd name="connsiteY6" fmla="*/ 32907 h 46566"/>
                <a:gd name="connsiteX7" fmla="*/ 14591 w 15522"/>
                <a:gd name="connsiteY7" fmla="*/ 31976 h 46566"/>
                <a:gd name="connsiteX8" fmla="*/ 17695 w 15522"/>
                <a:gd name="connsiteY8" fmla="*/ 29803 h 46566"/>
                <a:gd name="connsiteX9" fmla="*/ 17695 w 15522"/>
                <a:gd name="connsiteY9" fmla="*/ 20179 h 46566"/>
                <a:gd name="connsiteX10" fmla="*/ 17695 w 15522"/>
                <a:gd name="connsiteY10" fmla="*/ 12728 h 46566"/>
                <a:gd name="connsiteX11" fmla="*/ 16764 w 15522"/>
                <a:gd name="connsiteY11" fmla="*/ 9624 h 46566"/>
                <a:gd name="connsiteX12" fmla="*/ 12418 w 15522"/>
                <a:gd name="connsiteY12" fmla="*/ 5278 h 46566"/>
                <a:gd name="connsiteX13" fmla="*/ 9313 w 15522"/>
                <a:gd name="connsiteY13" fmla="*/ 3415 h 46566"/>
                <a:gd name="connsiteX14" fmla="*/ 2173 w 15522"/>
                <a:gd name="connsiteY14" fmla="*/ 0 h 46566"/>
                <a:gd name="connsiteX15" fmla="*/ 0 w 15522"/>
                <a:gd name="connsiteY15" fmla="*/ 12728 h 46566"/>
                <a:gd name="connsiteX16" fmla="*/ 0 w 15522"/>
                <a:gd name="connsiteY16" fmla="*/ 25457 h 46566"/>
                <a:gd name="connsiteX17" fmla="*/ 7140 w 15522"/>
                <a:gd name="connsiteY17" fmla="*/ 37253 h 4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522" h="46566">
                  <a:moveTo>
                    <a:pt x="7140" y="46567"/>
                  </a:moveTo>
                  <a:lnTo>
                    <a:pt x="11486" y="42531"/>
                  </a:lnTo>
                  <a:lnTo>
                    <a:pt x="12418" y="40358"/>
                  </a:lnTo>
                  <a:lnTo>
                    <a:pt x="12418" y="39116"/>
                  </a:lnTo>
                  <a:lnTo>
                    <a:pt x="12418" y="37253"/>
                  </a:lnTo>
                  <a:lnTo>
                    <a:pt x="12418" y="35080"/>
                  </a:lnTo>
                  <a:lnTo>
                    <a:pt x="12418" y="32907"/>
                  </a:lnTo>
                  <a:lnTo>
                    <a:pt x="14591" y="31976"/>
                  </a:lnTo>
                  <a:lnTo>
                    <a:pt x="17695" y="29803"/>
                  </a:lnTo>
                  <a:lnTo>
                    <a:pt x="17695" y="20179"/>
                  </a:lnTo>
                  <a:lnTo>
                    <a:pt x="17695" y="12728"/>
                  </a:lnTo>
                  <a:lnTo>
                    <a:pt x="16764" y="9624"/>
                  </a:lnTo>
                  <a:lnTo>
                    <a:pt x="12418" y="5278"/>
                  </a:lnTo>
                  <a:lnTo>
                    <a:pt x="9313" y="3415"/>
                  </a:lnTo>
                  <a:lnTo>
                    <a:pt x="2173" y="0"/>
                  </a:lnTo>
                  <a:lnTo>
                    <a:pt x="0" y="12728"/>
                  </a:lnTo>
                  <a:lnTo>
                    <a:pt x="0" y="25457"/>
                  </a:lnTo>
                  <a:lnTo>
                    <a:pt x="7140" y="3725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55" name="Freeform: Shape 354">
              <a:extLst>
                <a:ext uri="{FF2B5EF4-FFF2-40B4-BE49-F238E27FC236}">
                  <a16:creationId xmlns:a16="http://schemas.microsoft.com/office/drawing/2014/main" id="{BD6B4148-3A37-40A9-8B5A-62EB0AF97897}"/>
                </a:ext>
              </a:extLst>
            </p:cNvPr>
            <p:cNvSpPr/>
            <p:nvPr/>
          </p:nvSpPr>
          <p:spPr>
            <a:xfrm>
              <a:off x="7269030" y="5852372"/>
              <a:ext cx="58985" cy="31045"/>
            </a:xfrm>
            <a:custGeom>
              <a:avLst/>
              <a:gdLst>
                <a:gd name="connsiteX0" fmla="*/ 12418 w 58984"/>
                <a:gd name="connsiteY0" fmla="*/ 28561 h 31044"/>
                <a:gd name="connsiteX1" fmla="*/ 17695 w 58984"/>
                <a:gd name="connsiteY1" fmla="*/ 29492 h 31044"/>
                <a:gd name="connsiteX2" fmla="*/ 23904 w 58984"/>
                <a:gd name="connsiteY2" fmla="*/ 31666 h 31044"/>
                <a:gd name="connsiteX3" fmla="*/ 60537 w 58984"/>
                <a:gd name="connsiteY3" fmla="*/ 21110 h 31044"/>
                <a:gd name="connsiteX4" fmla="*/ 60537 w 58984"/>
                <a:gd name="connsiteY4" fmla="*/ 931 h 31044"/>
                <a:gd name="connsiteX5" fmla="*/ 59605 w 58984"/>
                <a:gd name="connsiteY5" fmla="*/ 0 h 31044"/>
                <a:gd name="connsiteX6" fmla="*/ 50913 w 58984"/>
                <a:gd name="connsiteY6" fmla="*/ 0 h 31044"/>
                <a:gd name="connsiteX7" fmla="*/ 38495 w 58984"/>
                <a:gd name="connsiteY7" fmla="*/ 9624 h 31044"/>
                <a:gd name="connsiteX8" fmla="*/ 21731 w 58984"/>
                <a:gd name="connsiteY8" fmla="*/ 14901 h 31044"/>
                <a:gd name="connsiteX9" fmla="*/ 0 w 58984"/>
                <a:gd name="connsiteY9" fmla="*/ 17075 h 31044"/>
                <a:gd name="connsiteX10" fmla="*/ 0 w 58984"/>
                <a:gd name="connsiteY10" fmla="*/ 24215 h 31044"/>
                <a:gd name="connsiteX11" fmla="*/ 5277 w 58984"/>
                <a:gd name="connsiteY11" fmla="*/ 26388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984" h="31044">
                  <a:moveTo>
                    <a:pt x="12418" y="28561"/>
                  </a:moveTo>
                  <a:lnTo>
                    <a:pt x="17695" y="29492"/>
                  </a:lnTo>
                  <a:lnTo>
                    <a:pt x="23904" y="31666"/>
                  </a:lnTo>
                  <a:lnTo>
                    <a:pt x="60537" y="21110"/>
                  </a:lnTo>
                  <a:lnTo>
                    <a:pt x="60537" y="931"/>
                  </a:lnTo>
                  <a:lnTo>
                    <a:pt x="59605" y="0"/>
                  </a:lnTo>
                  <a:lnTo>
                    <a:pt x="50913" y="0"/>
                  </a:lnTo>
                  <a:lnTo>
                    <a:pt x="38495" y="9624"/>
                  </a:lnTo>
                  <a:lnTo>
                    <a:pt x="21731" y="14901"/>
                  </a:lnTo>
                  <a:lnTo>
                    <a:pt x="0" y="17075"/>
                  </a:lnTo>
                  <a:lnTo>
                    <a:pt x="0" y="24215"/>
                  </a:lnTo>
                  <a:lnTo>
                    <a:pt x="5277" y="2638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56" name="Freeform: Shape 355">
              <a:extLst>
                <a:ext uri="{FF2B5EF4-FFF2-40B4-BE49-F238E27FC236}">
                  <a16:creationId xmlns:a16="http://schemas.microsoft.com/office/drawing/2014/main" id="{5BD1E39C-C956-4EF8-8D51-A9A5C727D89C}"/>
                </a:ext>
              </a:extLst>
            </p:cNvPr>
            <p:cNvSpPr/>
            <p:nvPr/>
          </p:nvSpPr>
          <p:spPr>
            <a:xfrm>
              <a:off x="7008566" y="5801459"/>
              <a:ext cx="291819" cy="152118"/>
            </a:xfrm>
            <a:custGeom>
              <a:avLst/>
              <a:gdLst>
                <a:gd name="connsiteX0" fmla="*/ 207378 w 291819"/>
                <a:gd name="connsiteY0" fmla="*/ 60537 h 152118"/>
                <a:gd name="connsiteX1" fmla="*/ 192787 w 291819"/>
                <a:gd name="connsiteY1" fmla="*/ 49982 h 152118"/>
                <a:gd name="connsiteX2" fmla="*/ 175091 w 291819"/>
                <a:gd name="connsiteY2" fmla="*/ 38185 h 152118"/>
                <a:gd name="connsiteX3" fmla="*/ 153050 w 291819"/>
                <a:gd name="connsiteY3" fmla="*/ 30734 h 152118"/>
                <a:gd name="connsiteX4" fmla="*/ 135354 w 291819"/>
                <a:gd name="connsiteY4" fmla="*/ 23283 h 152118"/>
                <a:gd name="connsiteX5" fmla="*/ 120763 w 291819"/>
                <a:gd name="connsiteY5" fmla="*/ 14901 h 152118"/>
                <a:gd name="connsiteX6" fmla="*/ 102137 w 291819"/>
                <a:gd name="connsiteY6" fmla="*/ 16143 h 152118"/>
                <a:gd name="connsiteX7" fmla="*/ 89719 w 291819"/>
                <a:gd name="connsiteY7" fmla="*/ 20179 h 152118"/>
                <a:gd name="connsiteX8" fmla="*/ 80095 w 291819"/>
                <a:gd name="connsiteY8" fmla="*/ 25456 h 152118"/>
                <a:gd name="connsiteX9" fmla="*/ 70782 w 291819"/>
                <a:gd name="connsiteY9" fmla="*/ 35080 h 152118"/>
                <a:gd name="connsiteX10" fmla="*/ 70782 w 291819"/>
                <a:gd name="connsiteY10" fmla="*/ 38185 h 152118"/>
                <a:gd name="connsiteX11" fmla="*/ 67677 w 291819"/>
                <a:gd name="connsiteY11" fmla="*/ 38185 h 152118"/>
                <a:gd name="connsiteX12" fmla="*/ 67677 w 291819"/>
                <a:gd name="connsiteY12" fmla="*/ 35080 h 152118"/>
                <a:gd name="connsiteX13" fmla="*/ 60537 w 291819"/>
                <a:gd name="connsiteY13" fmla="*/ 25456 h 152118"/>
                <a:gd name="connsiteX14" fmla="*/ 55259 w 291819"/>
                <a:gd name="connsiteY14" fmla="*/ 14901 h 152118"/>
                <a:gd name="connsiteX15" fmla="*/ 50913 w 291819"/>
                <a:gd name="connsiteY15" fmla="*/ 1242 h 152118"/>
                <a:gd name="connsiteX16" fmla="*/ 36322 w 291819"/>
                <a:gd name="connsiteY16" fmla="*/ 0 h 152118"/>
                <a:gd name="connsiteX17" fmla="*/ 26078 w 291819"/>
                <a:gd name="connsiteY17" fmla="*/ 0 h 152118"/>
                <a:gd name="connsiteX18" fmla="*/ 14591 w 291819"/>
                <a:gd name="connsiteY18" fmla="*/ 0 h 152118"/>
                <a:gd name="connsiteX19" fmla="*/ 0 w 291819"/>
                <a:gd name="connsiteY19" fmla="*/ 1242 h 152118"/>
                <a:gd name="connsiteX20" fmla="*/ 0 w 291819"/>
                <a:gd name="connsiteY20" fmla="*/ 10866 h 152118"/>
                <a:gd name="connsiteX21" fmla="*/ 9313 w 291819"/>
                <a:gd name="connsiteY21" fmla="*/ 14901 h 152118"/>
                <a:gd name="connsiteX22" fmla="*/ 20800 w 291819"/>
                <a:gd name="connsiteY22" fmla="*/ 20179 h 152118"/>
                <a:gd name="connsiteX23" fmla="*/ 31355 w 291819"/>
                <a:gd name="connsiteY23" fmla="*/ 22352 h 152118"/>
                <a:gd name="connsiteX24" fmla="*/ 29182 w 291819"/>
                <a:gd name="connsiteY24" fmla="*/ 25456 h 152118"/>
                <a:gd name="connsiteX25" fmla="*/ 28250 w 291819"/>
                <a:gd name="connsiteY25" fmla="*/ 27630 h 152118"/>
                <a:gd name="connsiteX26" fmla="*/ 26078 w 291819"/>
                <a:gd name="connsiteY26" fmla="*/ 29803 h 152118"/>
                <a:gd name="connsiteX27" fmla="*/ 23904 w 291819"/>
                <a:gd name="connsiteY27" fmla="*/ 29803 h 152118"/>
                <a:gd name="connsiteX28" fmla="*/ 20800 w 291819"/>
                <a:gd name="connsiteY28" fmla="*/ 30734 h 152118"/>
                <a:gd name="connsiteX29" fmla="*/ 29182 w 291819"/>
                <a:gd name="connsiteY29" fmla="*/ 42531 h 152118"/>
                <a:gd name="connsiteX30" fmla="*/ 42842 w 291819"/>
                <a:gd name="connsiteY30" fmla="*/ 49982 h 152118"/>
                <a:gd name="connsiteX31" fmla="*/ 58364 w 291819"/>
                <a:gd name="connsiteY31" fmla="*/ 53086 h 152118"/>
                <a:gd name="connsiteX32" fmla="*/ 75128 w 291819"/>
                <a:gd name="connsiteY32" fmla="*/ 58364 h 152118"/>
                <a:gd name="connsiteX33" fmla="*/ 89719 w 291819"/>
                <a:gd name="connsiteY33" fmla="*/ 62710 h 152118"/>
                <a:gd name="connsiteX34" fmla="*/ 102137 w 291819"/>
                <a:gd name="connsiteY34" fmla="*/ 72023 h 152118"/>
                <a:gd name="connsiteX35" fmla="*/ 111450 w 291819"/>
                <a:gd name="connsiteY35" fmla="*/ 87856 h 152118"/>
                <a:gd name="connsiteX36" fmla="*/ 113623 w 291819"/>
                <a:gd name="connsiteY36" fmla="*/ 92202 h 152118"/>
                <a:gd name="connsiteX37" fmla="*/ 111450 w 291819"/>
                <a:gd name="connsiteY37" fmla="*/ 95307 h 152118"/>
                <a:gd name="connsiteX38" fmla="*/ 109277 w 291819"/>
                <a:gd name="connsiteY38" fmla="*/ 99653 h 152118"/>
                <a:gd name="connsiteX39" fmla="*/ 107414 w 291819"/>
                <a:gd name="connsiteY39" fmla="*/ 102757 h 152118"/>
                <a:gd name="connsiteX40" fmla="*/ 106172 w 291819"/>
                <a:gd name="connsiteY40" fmla="*/ 109277 h 152118"/>
                <a:gd name="connsiteX41" fmla="*/ 104310 w 291819"/>
                <a:gd name="connsiteY41" fmla="*/ 116417 h 152118"/>
                <a:gd name="connsiteX42" fmla="*/ 122005 w 291819"/>
                <a:gd name="connsiteY42" fmla="*/ 114554 h 152118"/>
                <a:gd name="connsiteX43" fmla="*/ 135354 w 291819"/>
                <a:gd name="connsiteY43" fmla="*/ 116417 h 152118"/>
                <a:gd name="connsiteX44" fmla="*/ 147772 w 291819"/>
                <a:gd name="connsiteY44" fmla="*/ 119832 h 152118"/>
                <a:gd name="connsiteX45" fmla="*/ 160500 w 291819"/>
                <a:gd name="connsiteY45" fmla="*/ 126972 h 152118"/>
                <a:gd name="connsiteX46" fmla="*/ 172918 w 291819"/>
                <a:gd name="connsiteY46" fmla="*/ 123868 h 152118"/>
                <a:gd name="connsiteX47" fmla="*/ 185336 w 291819"/>
                <a:gd name="connsiteY47" fmla="*/ 116417 h 152118"/>
                <a:gd name="connsiteX48" fmla="*/ 198996 w 291819"/>
                <a:gd name="connsiteY48" fmla="*/ 112381 h 152118"/>
                <a:gd name="connsiteX49" fmla="*/ 209241 w 291819"/>
                <a:gd name="connsiteY49" fmla="*/ 112381 h 152118"/>
                <a:gd name="connsiteX50" fmla="*/ 223831 w 291819"/>
                <a:gd name="connsiteY50" fmla="*/ 119832 h 152118"/>
                <a:gd name="connsiteX51" fmla="*/ 228178 w 291819"/>
                <a:gd name="connsiteY51" fmla="*/ 123868 h 152118"/>
                <a:gd name="connsiteX52" fmla="*/ 231282 w 291819"/>
                <a:gd name="connsiteY52" fmla="*/ 129145 h 152118"/>
                <a:gd name="connsiteX53" fmla="*/ 235318 w 291819"/>
                <a:gd name="connsiteY53" fmla="*/ 136596 h 152118"/>
                <a:gd name="connsiteX54" fmla="*/ 238423 w 291819"/>
                <a:gd name="connsiteY54" fmla="*/ 139701 h 152118"/>
                <a:gd name="connsiteX55" fmla="*/ 243700 w 291819"/>
                <a:gd name="connsiteY55" fmla="*/ 144047 h 152118"/>
                <a:gd name="connsiteX56" fmla="*/ 249909 w 291819"/>
                <a:gd name="connsiteY56" fmla="*/ 146220 h 152118"/>
                <a:gd name="connsiteX57" fmla="*/ 253013 w 291819"/>
                <a:gd name="connsiteY57" fmla="*/ 147151 h 152118"/>
                <a:gd name="connsiteX58" fmla="*/ 257360 w 291819"/>
                <a:gd name="connsiteY58" fmla="*/ 147151 h 152118"/>
                <a:gd name="connsiteX59" fmla="*/ 260464 w 291819"/>
                <a:gd name="connsiteY59" fmla="*/ 147151 h 152118"/>
                <a:gd name="connsiteX60" fmla="*/ 264500 w 291819"/>
                <a:gd name="connsiteY60" fmla="*/ 149324 h 152118"/>
                <a:gd name="connsiteX61" fmla="*/ 267604 w 291819"/>
                <a:gd name="connsiteY61" fmla="*/ 152429 h 152118"/>
                <a:gd name="connsiteX62" fmla="*/ 291819 w 291819"/>
                <a:gd name="connsiteY62" fmla="*/ 152429 h 152118"/>
                <a:gd name="connsiteX63" fmla="*/ 291819 w 291819"/>
                <a:gd name="connsiteY63" fmla="*/ 144047 h 152118"/>
                <a:gd name="connsiteX64" fmla="*/ 270709 w 291819"/>
                <a:gd name="connsiteY64" fmla="*/ 132560 h 152118"/>
                <a:gd name="connsiteX65" fmla="*/ 253013 w 291819"/>
                <a:gd name="connsiteY65" fmla="*/ 117659 h 152118"/>
                <a:gd name="connsiteX66" fmla="*/ 240595 w 291819"/>
                <a:gd name="connsiteY66" fmla="*/ 99653 h 152118"/>
                <a:gd name="connsiteX67" fmla="*/ 236560 w 291819"/>
                <a:gd name="connsiteY67" fmla="*/ 97480 h 152118"/>
                <a:gd name="connsiteX68" fmla="*/ 235318 w 291819"/>
                <a:gd name="connsiteY68" fmla="*/ 97480 h 152118"/>
                <a:gd name="connsiteX69" fmla="*/ 236560 w 291819"/>
                <a:gd name="connsiteY69" fmla="*/ 95307 h 152118"/>
                <a:gd name="connsiteX70" fmla="*/ 238423 w 291819"/>
                <a:gd name="connsiteY70" fmla="*/ 94375 h 152118"/>
                <a:gd name="connsiteX71" fmla="*/ 242768 w 291819"/>
                <a:gd name="connsiteY71" fmla="*/ 94375 h 152118"/>
                <a:gd name="connsiteX72" fmla="*/ 245873 w 291819"/>
                <a:gd name="connsiteY72" fmla="*/ 92202 h 152118"/>
                <a:gd name="connsiteX73" fmla="*/ 248046 w 291819"/>
                <a:gd name="connsiteY73" fmla="*/ 92202 h 152118"/>
                <a:gd name="connsiteX74" fmla="*/ 248046 w 291819"/>
                <a:gd name="connsiteY74" fmla="*/ 82579 h 152118"/>
                <a:gd name="connsiteX75" fmla="*/ 236560 w 291819"/>
                <a:gd name="connsiteY75" fmla="*/ 80405 h 152118"/>
                <a:gd name="connsiteX76" fmla="*/ 228178 w 291819"/>
                <a:gd name="connsiteY76" fmla="*/ 77301 h 152118"/>
                <a:gd name="connsiteX77" fmla="*/ 214518 w 291819"/>
                <a:gd name="connsiteY77" fmla="*/ 75128 h 1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291819" h="152118">
                  <a:moveTo>
                    <a:pt x="207378" y="60537"/>
                  </a:moveTo>
                  <a:lnTo>
                    <a:pt x="192787" y="49982"/>
                  </a:lnTo>
                  <a:lnTo>
                    <a:pt x="175091" y="38185"/>
                  </a:lnTo>
                  <a:lnTo>
                    <a:pt x="153050" y="30734"/>
                  </a:lnTo>
                  <a:lnTo>
                    <a:pt x="135354" y="23283"/>
                  </a:lnTo>
                  <a:lnTo>
                    <a:pt x="120763" y="14901"/>
                  </a:lnTo>
                  <a:lnTo>
                    <a:pt x="102137" y="16143"/>
                  </a:lnTo>
                  <a:lnTo>
                    <a:pt x="89719" y="20179"/>
                  </a:lnTo>
                  <a:lnTo>
                    <a:pt x="80095" y="25456"/>
                  </a:lnTo>
                  <a:lnTo>
                    <a:pt x="70782" y="35080"/>
                  </a:lnTo>
                  <a:lnTo>
                    <a:pt x="70782" y="38185"/>
                  </a:lnTo>
                  <a:lnTo>
                    <a:pt x="67677" y="38185"/>
                  </a:lnTo>
                  <a:lnTo>
                    <a:pt x="67677" y="35080"/>
                  </a:lnTo>
                  <a:lnTo>
                    <a:pt x="60537" y="25456"/>
                  </a:lnTo>
                  <a:lnTo>
                    <a:pt x="55259" y="14901"/>
                  </a:lnTo>
                  <a:lnTo>
                    <a:pt x="50913" y="1242"/>
                  </a:lnTo>
                  <a:lnTo>
                    <a:pt x="36322" y="0"/>
                  </a:lnTo>
                  <a:lnTo>
                    <a:pt x="26078" y="0"/>
                  </a:lnTo>
                  <a:lnTo>
                    <a:pt x="14591" y="0"/>
                  </a:lnTo>
                  <a:lnTo>
                    <a:pt x="0" y="1242"/>
                  </a:lnTo>
                  <a:lnTo>
                    <a:pt x="0" y="10866"/>
                  </a:lnTo>
                  <a:lnTo>
                    <a:pt x="9313" y="14901"/>
                  </a:lnTo>
                  <a:lnTo>
                    <a:pt x="20800" y="20179"/>
                  </a:lnTo>
                  <a:lnTo>
                    <a:pt x="31355" y="22352"/>
                  </a:lnTo>
                  <a:lnTo>
                    <a:pt x="29182" y="25456"/>
                  </a:lnTo>
                  <a:lnTo>
                    <a:pt x="28250" y="27630"/>
                  </a:lnTo>
                  <a:lnTo>
                    <a:pt x="26078" y="29803"/>
                  </a:lnTo>
                  <a:lnTo>
                    <a:pt x="23904" y="29803"/>
                  </a:lnTo>
                  <a:lnTo>
                    <a:pt x="20800" y="30734"/>
                  </a:lnTo>
                  <a:lnTo>
                    <a:pt x="29182" y="42531"/>
                  </a:lnTo>
                  <a:lnTo>
                    <a:pt x="42842" y="49982"/>
                  </a:lnTo>
                  <a:lnTo>
                    <a:pt x="58364" y="53086"/>
                  </a:lnTo>
                  <a:lnTo>
                    <a:pt x="75128" y="58364"/>
                  </a:lnTo>
                  <a:lnTo>
                    <a:pt x="89719" y="62710"/>
                  </a:lnTo>
                  <a:lnTo>
                    <a:pt x="102137" y="72023"/>
                  </a:lnTo>
                  <a:lnTo>
                    <a:pt x="111450" y="87856"/>
                  </a:lnTo>
                  <a:lnTo>
                    <a:pt x="113623" y="92202"/>
                  </a:lnTo>
                  <a:lnTo>
                    <a:pt x="111450" y="95307"/>
                  </a:lnTo>
                  <a:lnTo>
                    <a:pt x="109277" y="99653"/>
                  </a:lnTo>
                  <a:lnTo>
                    <a:pt x="107414" y="102757"/>
                  </a:lnTo>
                  <a:lnTo>
                    <a:pt x="106172" y="109277"/>
                  </a:lnTo>
                  <a:lnTo>
                    <a:pt x="104310" y="116417"/>
                  </a:lnTo>
                  <a:lnTo>
                    <a:pt x="122005" y="114554"/>
                  </a:lnTo>
                  <a:lnTo>
                    <a:pt x="135354" y="116417"/>
                  </a:lnTo>
                  <a:lnTo>
                    <a:pt x="147772" y="119832"/>
                  </a:lnTo>
                  <a:lnTo>
                    <a:pt x="160500" y="126972"/>
                  </a:lnTo>
                  <a:lnTo>
                    <a:pt x="172918" y="123868"/>
                  </a:lnTo>
                  <a:lnTo>
                    <a:pt x="185336" y="116417"/>
                  </a:lnTo>
                  <a:lnTo>
                    <a:pt x="198996" y="112381"/>
                  </a:lnTo>
                  <a:lnTo>
                    <a:pt x="209241" y="112381"/>
                  </a:lnTo>
                  <a:lnTo>
                    <a:pt x="223831" y="119832"/>
                  </a:lnTo>
                  <a:lnTo>
                    <a:pt x="228178" y="123868"/>
                  </a:lnTo>
                  <a:lnTo>
                    <a:pt x="231282" y="129145"/>
                  </a:lnTo>
                  <a:lnTo>
                    <a:pt x="235318" y="136596"/>
                  </a:lnTo>
                  <a:lnTo>
                    <a:pt x="238423" y="139701"/>
                  </a:lnTo>
                  <a:lnTo>
                    <a:pt x="243700" y="144047"/>
                  </a:lnTo>
                  <a:lnTo>
                    <a:pt x="249909" y="146220"/>
                  </a:lnTo>
                  <a:lnTo>
                    <a:pt x="253013" y="147151"/>
                  </a:lnTo>
                  <a:lnTo>
                    <a:pt x="257360" y="147151"/>
                  </a:lnTo>
                  <a:lnTo>
                    <a:pt x="260464" y="147151"/>
                  </a:lnTo>
                  <a:lnTo>
                    <a:pt x="264500" y="149324"/>
                  </a:lnTo>
                  <a:lnTo>
                    <a:pt x="267604" y="152429"/>
                  </a:lnTo>
                  <a:lnTo>
                    <a:pt x="291819" y="152429"/>
                  </a:lnTo>
                  <a:lnTo>
                    <a:pt x="291819" y="144047"/>
                  </a:lnTo>
                  <a:lnTo>
                    <a:pt x="270709" y="132560"/>
                  </a:lnTo>
                  <a:lnTo>
                    <a:pt x="253013" y="117659"/>
                  </a:lnTo>
                  <a:lnTo>
                    <a:pt x="240595" y="99653"/>
                  </a:lnTo>
                  <a:lnTo>
                    <a:pt x="236560" y="97480"/>
                  </a:lnTo>
                  <a:lnTo>
                    <a:pt x="235318" y="97480"/>
                  </a:lnTo>
                  <a:lnTo>
                    <a:pt x="236560" y="95307"/>
                  </a:lnTo>
                  <a:lnTo>
                    <a:pt x="238423" y="94375"/>
                  </a:lnTo>
                  <a:lnTo>
                    <a:pt x="242768" y="94375"/>
                  </a:lnTo>
                  <a:lnTo>
                    <a:pt x="245873" y="92202"/>
                  </a:lnTo>
                  <a:lnTo>
                    <a:pt x="248046" y="92202"/>
                  </a:lnTo>
                  <a:lnTo>
                    <a:pt x="248046" y="82579"/>
                  </a:lnTo>
                  <a:lnTo>
                    <a:pt x="236560" y="80405"/>
                  </a:lnTo>
                  <a:lnTo>
                    <a:pt x="228178" y="77301"/>
                  </a:lnTo>
                  <a:lnTo>
                    <a:pt x="214518" y="751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57" name="Freeform: Shape 356">
              <a:extLst>
                <a:ext uri="{FF2B5EF4-FFF2-40B4-BE49-F238E27FC236}">
                  <a16:creationId xmlns:a16="http://schemas.microsoft.com/office/drawing/2014/main" id="{CDE68873-0D9E-43E5-8E0C-A503F1B2198B}"/>
                </a:ext>
              </a:extLst>
            </p:cNvPr>
            <p:cNvSpPr/>
            <p:nvPr/>
          </p:nvSpPr>
          <p:spPr>
            <a:xfrm>
              <a:off x="7300385" y="5823811"/>
              <a:ext cx="37253" cy="34149"/>
            </a:xfrm>
            <a:custGeom>
              <a:avLst/>
              <a:gdLst>
                <a:gd name="connsiteX0" fmla="*/ 29182 w 37253"/>
                <a:gd name="connsiteY0" fmla="*/ 29492 h 34149"/>
                <a:gd name="connsiteX1" fmla="*/ 36322 w 37253"/>
                <a:gd name="connsiteY1" fmla="*/ 36012 h 34149"/>
                <a:gd name="connsiteX2" fmla="*/ 39426 w 37253"/>
                <a:gd name="connsiteY2" fmla="*/ 36012 h 34149"/>
                <a:gd name="connsiteX3" fmla="*/ 36322 w 37253"/>
                <a:gd name="connsiteY3" fmla="*/ 22352 h 34149"/>
                <a:gd name="connsiteX4" fmla="*/ 29182 w 37253"/>
                <a:gd name="connsiteY4" fmla="*/ 10555 h 34149"/>
                <a:gd name="connsiteX5" fmla="*/ 19558 w 37253"/>
                <a:gd name="connsiteY5" fmla="*/ 0 h 34149"/>
                <a:gd name="connsiteX6" fmla="*/ 0 w 37253"/>
                <a:gd name="connsiteY6" fmla="*/ 0 h 34149"/>
                <a:gd name="connsiteX7" fmla="*/ 7140 w 37253"/>
                <a:gd name="connsiteY7" fmla="*/ 10555 h 34149"/>
                <a:gd name="connsiteX8" fmla="*/ 17695 w 37253"/>
                <a:gd name="connsiteY8" fmla="*/ 18006 h 34149"/>
                <a:gd name="connsiteX9" fmla="*/ 27009 w 37253"/>
                <a:gd name="connsiteY9" fmla="*/ 27630 h 34149"/>
                <a:gd name="connsiteX10" fmla="*/ 28250 w 37253"/>
                <a:gd name="connsiteY10" fmla="*/ 28561 h 34149"/>
                <a:gd name="connsiteX11" fmla="*/ 29182 w 37253"/>
                <a:gd name="connsiteY11" fmla="*/ 28561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253" h="34149">
                  <a:moveTo>
                    <a:pt x="29182" y="29492"/>
                  </a:moveTo>
                  <a:lnTo>
                    <a:pt x="36322" y="36012"/>
                  </a:lnTo>
                  <a:lnTo>
                    <a:pt x="39426" y="36012"/>
                  </a:lnTo>
                  <a:lnTo>
                    <a:pt x="36322" y="22352"/>
                  </a:lnTo>
                  <a:lnTo>
                    <a:pt x="29182" y="10555"/>
                  </a:lnTo>
                  <a:lnTo>
                    <a:pt x="19558" y="0"/>
                  </a:lnTo>
                  <a:lnTo>
                    <a:pt x="0" y="0"/>
                  </a:lnTo>
                  <a:lnTo>
                    <a:pt x="7140" y="10555"/>
                  </a:lnTo>
                  <a:lnTo>
                    <a:pt x="17695" y="18006"/>
                  </a:lnTo>
                  <a:lnTo>
                    <a:pt x="27009" y="27630"/>
                  </a:lnTo>
                  <a:lnTo>
                    <a:pt x="28250" y="28561"/>
                  </a:lnTo>
                  <a:lnTo>
                    <a:pt x="29182" y="2856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58" name="Freeform: Shape 357">
              <a:extLst>
                <a:ext uri="{FF2B5EF4-FFF2-40B4-BE49-F238E27FC236}">
                  <a16:creationId xmlns:a16="http://schemas.microsoft.com/office/drawing/2014/main" id="{3D670FC0-ED40-4188-9B69-BEF837E6265B}"/>
                </a:ext>
              </a:extLst>
            </p:cNvPr>
            <p:cNvSpPr/>
            <p:nvPr/>
          </p:nvSpPr>
          <p:spPr>
            <a:xfrm>
              <a:off x="7503417" y="6096693"/>
              <a:ext cx="43462" cy="34149"/>
            </a:xfrm>
            <a:custGeom>
              <a:avLst/>
              <a:gdLst>
                <a:gd name="connsiteX0" fmla="*/ 14591 w 43462"/>
                <a:gd name="connsiteY0" fmla="*/ 20179 h 34149"/>
                <a:gd name="connsiteX1" fmla="*/ 23904 w 43462"/>
                <a:gd name="connsiteY1" fmla="*/ 27630 h 34149"/>
                <a:gd name="connsiteX2" fmla="*/ 33218 w 43462"/>
                <a:gd name="connsiteY2" fmla="*/ 35080 h 34149"/>
                <a:gd name="connsiteX3" fmla="*/ 45946 w 43462"/>
                <a:gd name="connsiteY3" fmla="*/ 35080 h 34149"/>
                <a:gd name="connsiteX4" fmla="*/ 45946 w 43462"/>
                <a:gd name="connsiteY4" fmla="*/ 24525 h 34149"/>
                <a:gd name="connsiteX5" fmla="*/ 26078 w 43462"/>
                <a:gd name="connsiteY5" fmla="*/ 12728 h 34149"/>
                <a:gd name="connsiteX6" fmla="*/ 9313 w 43462"/>
                <a:gd name="connsiteY6" fmla="*/ 0 h 34149"/>
                <a:gd name="connsiteX7" fmla="*/ 0 w 43462"/>
                <a:gd name="connsiteY7" fmla="*/ 0 h 34149"/>
                <a:gd name="connsiteX8" fmla="*/ 7140 w 43462"/>
                <a:gd name="connsiteY8" fmla="*/ 10866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62" h="34149">
                  <a:moveTo>
                    <a:pt x="14591" y="20179"/>
                  </a:moveTo>
                  <a:lnTo>
                    <a:pt x="23904" y="27630"/>
                  </a:lnTo>
                  <a:lnTo>
                    <a:pt x="33218" y="35080"/>
                  </a:lnTo>
                  <a:lnTo>
                    <a:pt x="45946" y="35080"/>
                  </a:lnTo>
                  <a:lnTo>
                    <a:pt x="45946" y="24525"/>
                  </a:lnTo>
                  <a:lnTo>
                    <a:pt x="26078" y="12728"/>
                  </a:lnTo>
                  <a:lnTo>
                    <a:pt x="9313" y="0"/>
                  </a:lnTo>
                  <a:lnTo>
                    <a:pt x="0" y="0"/>
                  </a:lnTo>
                  <a:lnTo>
                    <a:pt x="7140" y="1086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59" name="Freeform: Shape 358">
              <a:extLst>
                <a:ext uri="{FF2B5EF4-FFF2-40B4-BE49-F238E27FC236}">
                  <a16:creationId xmlns:a16="http://schemas.microsoft.com/office/drawing/2014/main" id="{7D9C36AB-A5A8-4609-9C47-14BC366ADBF9}"/>
                </a:ext>
              </a:extLst>
            </p:cNvPr>
            <p:cNvSpPr/>
            <p:nvPr/>
          </p:nvSpPr>
          <p:spPr>
            <a:xfrm>
              <a:off x="7529494" y="6010079"/>
              <a:ext cx="18627" cy="31045"/>
            </a:xfrm>
            <a:custGeom>
              <a:avLst/>
              <a:gdLst>
                <a:gd name="connsiteX0" fmla="*/ 5277 w 18626"/>
                <a:gd name="connsiteY0" fmla="*/ 24215 h 31044"/>
                <a:gd name="connsiteX1" fmla="*/ 7140 w 18626"/>
                <a:gd name="connsiteY1" fmla="*/ 32907 h 31044"/>
                <a:gd name="connsiteX2" fmla="*/ 19868 w 18626"/>
                <a:gd name="connsiteY2" fmla="*/ 32907 h 31044"/>
                <a:gd name="connsiteX3" fmla="*/ 17695 w 18626"/>
                <a:gd name="connsiteY3" fmla="*/ 27630 h 31044"/>
                <a:gd name="connsiteX4" fmla="*/ 15522 w 18626"/>
                <a:gd name="connsiteY4" fmla="*/ 24215 h 31044"/>
                <a:gd name="connsiteX5" fmla="*/ 14591 w 18626"/>
                <a:gd name="connsiteY5" fmla="*/ 20179 h 31044"/>
                <a:gd name="connsiteX6" fmla="*/ 12418 w 18626"/>
                <a:gd name="connsiteY6" fmla="*/ 16764 h 31044"/>
                <a:gd name="connsiteX7" fmla="*/ 12418 w 18626"/>
                <a:gd name="connsiteY7" fmla="*/ 10555 h 31044"/>
                <a:gd name="connsiteX8" fmla="*/ 10244 w 18626"/>
                <a:gd name="connsiteY8" fmla="*/ 5278 h 31044"/>
                <a:gd name="connsiteX9" fmla="*/ 8382 w 18626"/>
                <a:gd name="connsiteY9" fmla="*/ 3104 h 31044"/>
                <a:gd name="connsiteX10" fmla="*/ 7140 w 18626"/>
                <a:gd name="connsiteY10" fmla="*/ 3104 h 31044"/>
                <a:gd name="connsiteX11" fmla="*/ 5277 w 18626"/>
                <a:gd name="connsiteY11" fmla="*/ 3104 h 31044"/>
                <a:gd name="connsiteX12" fmla="*/ 5277 w 18626"/>
                <a:gd name="connsiteY12" fmla="*/ 2173 h 31044"/>
                <a:gd name="connsiteX13" fmla="*/ 3104 w 18626"/>
                <a:gd name="connsiteY13" fmla="*/ 0 h 31044"/>
                <a:gd name="connsiteX14" fmla="*/ 0 w 18626"/>
                <a:gd name="connsiteY14" fmla="*/ 0 h 31044"/>
                <a:gd name="connsiteX15" fmla="*/ 0 w 18626"/>
                <a:gd name="connsiteY15" fmla="*/ 10555 h 31044"/>
                <a:gd name="connsiteX16" fmla="*/ 931 w 18626"/>
                <a:gd name="connsiteY16" fmla="*/ 18006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26" h="31044">
                  <a:moveTo>
                    <a:pt x="5277" y="24215"/>
                  </a:moveTo>
                  <a:lnTo>
                    <a:pt x="7140" y="32907"/>
                  </a:lnTo>
                  <a:lnTo>
                    <a:pt x="19868" y="32907"/>
                  </a:lnTo>
                  <a:lnTo>
                    <a:pt x="17695" y="27630"/>
                  </a:lnTo>
                  <a:lnTo>
                    <a:pt x="15522" y="24215"/>
                  </a:lnTo>
                  <a:lnTo>
                    <a:pt x="14591" y="20179"/>
                  </a:lnTo>
                  <a:lnTo>
                    <a:pt x="12418" y="16764"/>
                  </a:lnTo>
                  <a:lnTo>
                    <a:pt x="12418" y="10555"/>
                  </a:lnTo>
                  <a:lnTo>
                    <a:pt x="10244" y="5278"/>
                  </a:lnTo>
                  <a:lnTo>
                    <a:pt x="8382" y="3104"/>
                  </a:lnTo>
                  <a:lnTo>
                    <a:pt x="7140" y="3104"/>
                  </a:lnTo>
                  <a:lnTo>
                    <a:pt x="5277" y="3104"/>
                  </a:lnTo>
                  <a:lnTo>
                    <a:pt x="5277" y="2173"/>
                  </a:lnTo>
                  <a:lnTo>
                    <a:pt x="3104" y="0"/>
                  </a:lnTo>
                  <a:lnTo>
                    <a:pt x="0" y="0"/>
                  </a:lnTo>
                  <a:lnTo>
                    <a:pt x="0" y="10555"/>
                  </a:lnTo>
                  <a:lnTo>
                    <a:pt x="931" y="1800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60" name="Freeform: Shape 359">
              <a:extLst>
                <a:ext uri="{FF2B5EF4-FFF2-40B4-BE49-F238E27FC236}">
                  <a16:creationId xmlns:a16="http://schemas.microsoft.com/office/drawing/2014/main" id="{947C02BD-696C-4C7C-BACB-BD4F1F5F23DB}"/>
                </a:ext>
              </a:extLst>
            </p:cNvPr>
            <p:cNvSpPr/>
            <p:nvPr/>
          </p:nvSpPr>
          <p:spPr>
            <a:xfrm>
              <a:off x="7059479" y="5873482"/>
              <a:ext cx="12418" cy="18627"/>
            </a:xfrm>
            <a:custGeom>
              <a:avLst/>
              <a:gdLst>
                <a:gd name="connsiteX0" fmla="*/ 0 w 12417"/>
                <a:gd name="connsiteY0" fmla="*/ 20179 h 18626"/>
                <a:gd name="connsiteX1" fmla="*/ 2173 w 12417"/>
                <a:gd name="connsiteY1" fmla="*/ 18006 h 18626"/>
                <a:gd name="connsiteX2" fmla="*/ 4346 w 12417"/>
                <a:gd name="connsiteY2" fmla="*/ 15833 h 18626"/>
                <a:gd name="connsiteX3" fmla="*/ 13660 w 12417"/>
                <a:gd name="connsiteY3" fmla="*/ 10555 h 18626"/>
                <a:gd name="connsiteX4" fmla="*/ 13660 w 12417"/>
                <a:gd name="connsiteY4" fmla="*/ 3104 h 18626"/>
                <a:gd name="connsiteX5" fmla="*/ 0 w 12417"/>
                <a:gd name="connsiteY5" fmla="*/ 0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17" h="18626">
                  <a:moveTo>
                    <a:pt x="0" y="20179"/>
                  </a:moveTo>
                  <a:lnTo>
                    <a:pt x="2173" y="18006"/>
                  </a:lnTo>
                  <a:lnTo>
                    <a:pt x="4346" y="15833"/>
                  </a:lnTo>
                  <a:lnTo>
                    <a:pt x="13660" y="10555"/>
                  </a:lnTo>
                  <a:lnTo>
                    <a:pt x="13660" y="3104"/>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61" name="Freeform: Shape 360">
              <a:extLst>
                <a:ext uri="{FF2B5EF4-FFF2-40B4-BE49-F238E27FC236}">
                  <a16:creationId xmlns:a16="http://schemas.microsoft.com/office/drawing/2014/main" id="{02E56883-8C30-4B6B-A871-0AB19C6DC386}"/>
                </a:ext>
              </a:extLst>
            </p:cNvPr>
            <p:cNvSpPr/>
            <p:nvPr/>
          </p:nvSpPr>
          <p:spPr>
            <a:xfrm>
              <a:off x="6836579" y="5928431"/>
              <a:ext cx="24836" cy="15522"/>
            </a:xfrm>
            <a:custGeom>
              <a:avLst/>
              <a:gdLst>
                <a:gd name="connsiteX0" fmla="*/ 7451 w 24835"/>
                <a:gd name="connsiteY0" fmla="*/ 9624 h 15522"/>
                <a:gd name="connsiteX1" fmla="*/ 12728 w 24835"/>
                <a:gd name="connsiteY1" fmla="*/ 12728 h 15522"/>
                <a:gd name="connsiteX2" fmla="*/ 17696 w 24835"/>
                <a:gd name="connsiteY2" fmla="*/ 14901 h 15522"/>
                <a:gd name="connsiteX3" fmla="*/ 22973 w 24835"/>
                <a:gd name="connsiteY3" fmla="*/ 17075 h 15522"/>
                <a:gd name="connsiteX4" fmla="*/ 22973 w 24835"/>
                <a:gd name="connsiteY4" fmla="*/ 12728 h 15522"/>
                <a:gd name="connsiteX5" fmla="*/ 27319 w 24835"/>
                <a:gd name="connsiteY5" fmla="*/ 12728 h 15522"/>
                <a:gd name="connsiteX6" fmla="*/ 27319 w 24835"/>
                <a:gd name="connsiteY6" fmla="*/ 5588 h 15522"/>
                <a:gd name="connsiteX7" fmla="*/ 22042 w 24835"/>
                <a:gd name="connsiteY7" fmla="*/ 4346 h 15522"/>
                <a:gd name="connsiteX8" fmla="*/ 17696 w 24835"/>
                <a:gd name="connsiteY8" fmla="*/ 2173 h 15522"/>
                <a:gd name="connsiteX9" fmla="*/ 12728 w 24835"/>
                <a:gd name="connsiteY9" fmla="*/ 2173 h 15522"/>
                <a:gd name="connsiteX10" fmla="*/ 7451 w 24835"/>
                <a:gd name="connsiteY10" fmla="*/ 2173 h 15522"/>
                <a:gd name="connsiteX11" fmla="*/ 0 w 24835"/>
                <a:gd name="connsiteY11" fmla="*/ 0 h 15522"/>
                <a:gd name="connsiteX12" fmla="*/ 3104 w 24835"/>
                <a:gd name="connsiteY12" fmla="*/ 558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835" h="15522">
                  <a:moveTo>
                    <a:pt x="7451" y="9624"/>
                  </a:moveTo>
                  <a:lnTo>
                    <a:pt x="12728" y="12728"/>
                  </a:lnTo>
                  <a:lnTo>
                    <a:pt x="17696" y="14901"/>
                  </a:lnTo>
                  <a:lnTo>
                    <a:pt x="22973" y="17075"/>
                  </a:lnTo>
                  <a:lnTo>
                    <a:pt x="22973" y="12728"/>
                  </a:lnTo>
                  <a:lnTo>
                    <a:pt x="27319" y="12728"/>
                  </a:lnTo>
                  <a:lnTo>
                    <a:pt x="27319" y="5588"/>
                  </a:lnTo>
                  <a:lnTo>
                    <a:pt x="22042" y="4346"/>
                  </a:lnTo>
                  <a:lnTo>
                    <a:pt x="17696" y="2173"/>
                  </a:lnTo>
                  <a:lnTo>
                    <a:pt x="12728" y="2173"/>
                  </a:lnTo>
                  <a:lnTo>
                    <a:pt x="7451" y="2173"/>
                  </a:lnTo>
                  <a:lnTo>
                    <a:pt x="0" y="0"/>
                  </a:lnTo>
                  <a:lnTo>
                    <a:pt x="3104" y="558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62" name="Freeform: Shape 361">
              <a:extLst>
                <a:ext uri="{FF2B5EF4-FFF2-40B4-BE49-F238E27FC236}">
                  <a16:creationId xmlns:a16="http://schemas.microsoft.com/office/drawing/2014/main" id="{1B395AC1-7A1D-4900-8348-2E99D01F1DE6}"/>
                </a:ext>
              </a:extLst>
            </p:cNvPr>
            <p:cNvSpPr/>
            <p:nvPr/>
          </p:nvSpPr>
          <p:spPr>
            <a:xfrm>
              <a:off x="6939958" y="5836539"/>
              <a:ext cx="18627" cy="9313"/>
            </a:xfrm>
            <a:custGeom>
              <a:avLst/>
              <a:gdLst>
                <a:gd name="connsiteX0" fmla="*/ 0 w 18626"/>
                <a:gd name="connsiteY0" fmla="*/ 0 h 9313"/>
                <a:gd name="connsiteX1" fmla="*/ 0 w 18626"/>
                <a:gd name="connsiteY1" fmla="*/ 10555 h 9313"/>
                <a:gd name="connsiteX2" fmla="*/ 19558 w 18626"/>
                <a:gd name="connsiteY2" fmla="*/ 10555 h 9313"/>
                <a:gd name="connsiteX3" fmla="*/ 19558 w 18626"/>
                <a:gd name="connsiteY3" fmla="*/ 3104 h 9313"/>
                <a:gd name="connsiteX4" fmla="*/ 18627 w 18626"/>
                <a:gd name="connsiteY4" fmla="*/ 2173 h 9313"/>
                <a:gd name="connsiteX5" fmla="*/ 16453 w 18626"/>
                <a:gd name="connsiteY5"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26" h="9313">
                  <a:moveTo>
                    <a:pt x="0" y="0"/>
                  </a:moveTo>
                  <a:lnTo>
                    <a:pt x="0" y="10555"/>
                  </a:lnTo>
                  <a:lnTo>
                    <a:pt x="19558" y="10555"/>
                  </a:lnTo>
                  <a:lnTo>
                    <a:pt x="19558" y="3104"/>
                  </a:lnTo>
                  <a:lnTo>
                    <a:pt x="18627" y="2173"/>
                  </a:lnTo>
                  <a:lnTo>
                    <a:pt x="16453"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63" name="Freeform: Shape 362">
              <a:extLst>
                <a:ext uri="{FF2B5EF4-FFF2-40B4-BE49-F238E27FC236}">
                  <a16:creationId xmlns:a16="http://schemas.microsoft.com/office/drawing/2014/main" id="{B74F4106-B3F3-409A-9DF4-57537CA87177}"/>
                </a:ext>
              </a:extLst>
            </p:cNvPr>
            <p:cNvSpPr/>
            <p:nvPr/>
          </p:nvSpPr>
          <p:spPr>
            <a:xfrm>
              <a:off x="6803361" y="5908563"/>
              <a:ext cx="34149" cy="15522"/>
            </a:xfrm>
            <a:custGeom>
              <a:avLst/>
              <a:gdLst>
                <a:gd name="connsiteX0" fmla="*/ 34459 w 34149"/>
                <a:gd name="connsiteY0" fmla="*/ 9313 h 15522"/>
                <a:gd name="connsiteX1" fmla="*/ 31355 w 34149"/>
                <a:gd name="connsiteY1" fmla="*/ 5277 h 15522"/>
                <a:gd name="connsiteX2" fmla="*/ 27009 w 34149"/>
                <a:gd name="connsiteY2" fmla="*/ 3104 h 15522"/>
                <a:gd name="connsiteX3" fmla="*/ 23904 w 34149"/>
                <a:gd name="connsiteY3" fmla="*/ 2173 h 15522"/>
                <a:gd name="connsiteX4" fmla="*/ 16764 w 34149"/>
                <a:gd name="connsiteY4" fmla="*/ 0 h 15522"/>
                <a:gd name="connsiteX5" fmla="*/ 12418 w 34149"/>
                <a:gd name="connsiteY5" fmla="*/ 3104 h 15522"/>
                <a:gd name="connsiteX6" fmla="*/ 11486 w 34149"/>
                <a:gd name="connsiteY6" fmla="*/ 5277 h 15522"/>
                <a:gd name="connsiteX7" fmla="*/ 5277 w 34149"/>
                <a:gd name="connsiteY7" fmla="*/ 7451 h 15522"/>
                <a:gd name="connsiteX8" fmla="*/ 0 w 34149"/>
                <a:gd name="connsiteY8" fmla="*/ 9313 h 15522"/>
                <a:gd name="connsiteX9" fmla="*/ 0 w 34149"/>
                <a:gd name="connsiteY9" fmla="*/ 16764 h 15522"/>
                <a:gd name="connsiteX10" fmla="*/ 12418 w 34149"/>
                <a:gd name="connsiteY10" fmla="*/ 16764 h 15522"/>
                <a:gd name="connsiteX11" fmla="*/ 23904 w 34149"/>
                <a:gd name="connsiteY11" fmla="*/ 16764 h 15522"/>
                <a:gd name="connsiteX12" fmla="*/ 33218 w 34149"/>
                <a:gd name="connsiteY12" fmla="*/ 12728 h 15522"/>
                <a:gd name="connsiteX13" fmla="*/ 36322 w 34149"/>
                <a:gd name="connsiteY13" fmla="*/ 1272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149" h="15522">
                  <a:moveTo>
                    <a:pt x="34459" y="9313"/>
                  </a:moveTo>
                  <a:lnTo>
                    <a:pt x="31355" y="5277"/>
                  </a:lnTo>
                  <a:lnTo>
                    <a:pt x="27009" y="3104"/>
                  </a:lnTo>
                  <a:lnTo>
                    <a:pt x="23904" y="2173"/>
                  </a:lnTo>
                  <a:lnTo>
                    <a:pt x="16764" y="0"/>
                  </a:lnTo>
                  <a:lnTo>
                    <a:pt x="12418" y="3104"/>
                  </a:lnTo>
                  <a:lnTo>
                    <a:pt x="11486" y="5277"/>
                  </a:lnTo>
                  <a:lnTo>
                    <a:pt x="5277" y="7451"/>
                  </a:lnTo>
                  <a:lnTo>
                    <a:pt x="0" y="9313"/>
                  </a:lnTo>
                  <a:lnTo>
                    <a:pt x="0" y="16764"/>
                  </a:lnTo>
                  <a:lnTo>
                    <a:pt x="12418" y="16764"/>
                  </a:lnTo>
                  <a:lnTo>
                    <a:pt x="23904" y="16764"/>
                  </a:lnTo>
                  <a:lnTo>
                    <a:pt x="33218" y="12728"/>
                  </a:lnTo>
                  <a:lnTo>
                    <a:pt x="36322"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64" name="Freeform: Shape 363">
              <a:extLst>
                <a:ext uri="{FF2B5EF4-FFF2-40B4-BE49-F238E27FC236}">
                  <a16:creationId xmlns:a16="http://schemas.microsoft.com/office/drawing/2014/main" id="{11E850ED-6812-4A12-88AC-A6999087523E}"/>
                </a:ext>
              </a:extLst>
            </p:cNvPr>
            <p:cNvSpPr/>
            <p:nvPr/>
          </p:nvSpPr>
          <p:spPr>
            <a:xfrm>
              <a:off x="2868772" y="5437617"/>
              <a:ext cx="34149" cy="12418"/>
            </a:xfrm>
            <a:custGeom>
              <a:avLst/>
              <a:gdLst>
                <a:gd name="connsiteX0" fmla="*/ 34459 w 34149"/>
                <a:gd name="connsiteY0" fmla="*/ 8382 h 12417"/>
                <a:gd name="connsiteX1" fmla="*/ 34459 w 34149"/>
                <a:gd name="connsiteY1" fmla="*/ 5278 h 12417"/>
                <a:gd name="connsiteX2" fmla="*/ 19869 w 34149"/>
                <a:gd name="connsiteY2" fmla="*/ 0 h 12417"/>
                <a:gd name="connsiteX3" fmla="*/ 14591 w 34149"/>
                <a:gd name="connsiteY3" fmla="*/ 2173 h 12417"/>
                <a:gd name="connsiteX4" fmla="*/ 10555 w 34149"/>
                <a:gd name="connsiteY4" fmla="*/ 3104 h 12417"/>
                <a:gd name="connsiteX5" fmla="*/ 5278 w 34149"/>
                <a:gd name="connsiteY5" fmla="*/ 3104 h 12417"/>
                <a:gd name="connsiteX6" fmla="*/ 0 w 34149"/>
                <a:gd name="connsiteY6" fmla="*/ 5278 h 12417"/>
                <a:gd name="connsiteX7" fmla="*/ 0 w 34149"/>
                <a:gd name="connsiteY7" fmla="*/ 12728 h 12417"/>
                <a:gd name="connsiteX8" fmla="*/ 9313 w 34149"/>
                <a:gd name="connsiteY8" fmla="*/ 12728 h 12417"/>
                <a:gd name="connsiteX9" fmla="*/ 19869 w 34149"/>
                <a:gd name="connsiteY9" fmla="*/ 12728 h 12417"/>
                <a:gd name="connsiteX10" fmla="*/ 31355 w 34149"/>
                <a:gd name="connsiteY10" fmla="*/ 8382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149" h="12417">
                  <a:moveTo>
                    <a:pt x="34459" y="8382"/>
                  </a:moveTo>
                  <a:lnTo>
                    <a:pt x="34459" y="5278"/>
                  </a:lnTo>
                  <a:lnTo>
                    <a:pt x="19869" y="0"/>
                  </a:lnTo>
                  <a:lnTo>
                    <a:pt x="14591" y="2173"/>
                  </a:lnTo>
                  <a:lnTo>
                    <a:pt x="10555" y="3104"/>
                  </a:lnTo>
                  <a:lnTo>
                    <a:pt x="5278" y="3104"/>
                  </a:lnTo>
                  <a:lnTo>
                    <a:pt x="0" y="5278"/>
                  </a:lnTo>
                  <a:lnTo>
                    <a:pt x="0" y="12728"/>
                  </a:lnTo>
                  <a:lnTo>
                    <a:pt x="9313" y="12728"/>
                  </a:lnTo>
                  <a:lnTo>
                    <a:pt x="19869" y="12728"/>
                  </a:lnTo>
                  <a:lnTo>
                    <a:pt x="31355" y="838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65" name="Freeform: Shape 364">
              <a:extLst>
                <a:ext uri="{FF2B5EF4-FFF2-40B4-BE49-F238E27FC236}">
                  <a16:creationId xmlns:a16="http://schemas.microsoft.com/office/drawing/2014/main" id="{AC5951C2-10BA-4060-840C-5926DEB5517E}"/>
                </a:ext>
              </a:extLst>
            </p:cNvPr>
            <p:cNvSpPr/>
            <p:nvPr/>
          </p:nvSpPr>
          <p:spPr>
            <a:xfrm>
              <a:off x="6993044" y="5054526"/>
              <a:ext cx="229730" cy="266983"/>
            </a:xfrm>
            <a:custGeom>
              <a:avLst/>
              <a:gdLst>
                <a:gd name="connsiteX0" fmla="*/ 7140 w 229729"/>
                <a:gd name="connsiteY0" fmla="*/ 247425 h 266983"/>
                <a:gd name="connsiteX1" fmla="*/ 8382 w 229729"/>
                <a:gd name="connsiteY1" fmla="*/ 254876 h 266983"/>
                <a:gd name="connsiteX2" fmla="*/ 10245 w 229729"/>
                <a:gd name="connsiteY2" fmla="*/ 269777 h 266983"/>
                <a:gd name="connsiteX3" fmla="*/ 22663 w 229729"/>
                <a:gd name="connsiteY3" fmla="*/ 269777 h 266983"/>
                <a:gd name="connsiteX4" fmla="*/ 27009 w 229729"/>
                <a:gd name="connsiteY4" fmla="*/ 262327 h 266983"/>
                <a:gd name="connsiteX5" fmla="*/ 30113 w 229729"/>
                <a:gd name="connsiteY5" fmla="*/ 254876 h 266983"/>
                <a:gd name="connsiteX6" fmla="*/ 36322 w 229729"/>
                <a:gd name="connsiteY6" fmla="*/ 249599 h 266983"/>
                <a:gd name="connsiteX7" fmla="*/ 34149 w 229729"/>
                <a:gd name="connsiteY7" fmla="*/ 240285 h 266983"/>
                <a:gd name="connsiteX8" fmla="*/ 34149 w 229729"/>
                <a:gd name="connsiteY8" fmla="*/ 235008 h 266983"/>
                <a:gd name="connsiteX9" fmla="*/ 34149 w 229729"/>
                <a:gd name="connsiteY9" fmla="*/ 231593 h 266983"/>
                <a:gd name="connsiteX10" fmla="*/ 30113 w 229729"/>
                <a:gd name="connsiteY10" fmla="*/ 229730 h 266983"/>
                <a:gd name="connsiteX11" fmla="*/ 27009 w 229729"/>
                <a:gd name="connsiteY11" fmla="*/ 224452 h 266983"/>
                <a:gd name="connsiteX12" fmla="*/ 27009 w 229729"/>
                <a:gd name="connsiteY12" fmla="*/ 220106 h 266983"/>
                <a:gd name="connsiteX13" fmla="*/ 34149 w 229729"/>
                <a:gd name="connsiteY13" fmla="*/ 222279 h 266983"/>
                <a:gd name="connsiteX14" fmla="*/ 37253 w 229729"/>
                <a:gd name="connsiteY14" fmla="*/ 224452 h 266983"/>
                <a:gd name="connsiteX15" fmla="*/ 41600 w 229729"/>
                <a:gd name="connsiteY15" fmla="*/ 224452 h 266983"/>
                <a:gd name="connsiteX16" fmla="*/ 41600 w 229729"/>
                <a:gd name="connsiteY16" fmla="*/ 225384 h 266983"/>
                <a:gd name="connsiteX17" fmla="*/ 41600 w 229729"/>
                <a:gd name="connsiteY17" fmla="*/ 229730 h 266983"/>
                <a:gd name="connsiteX18" fmla="*/ 41600 w 229729"/>
                <a:gd name="connsiteY18" fmla="*/ 231593 h 266983"/>
                <a:gd name="connsiteX19" fmla="*/ 41600 w 229729"/>
                <a:gd name="connsiteY19" fmla="*/ 236870 h 266983"/>
                <a:gd name="connsiteX20" fmla="*/ 43773 w 229729"/>
                <a:gd name="connsiteY20" fmla="*/ 240285 h 266983"/>
                <a:gd name="connsiteX21" fmla="*/ 48740 w 229729"/>
                <a:gd name="connsiteY21" fmla="*/ 239043 h 266983"/>
                <a:gd name="connsiteX22" fmla="*/ 54018 w 229729"/>
                <a:gd name="connsiteY22" fmla="*/ 239043 h 266983"/>
                <a:gd name="connsiteX23" fmla="*/ 56191 w 229729"/>
                <a:gd name="connsiteY23" fmla="*/ 236870 h 266983"/>
                <a:gd name="connsiteX24" fmla="*/ 58364 w 229729"/>
                <a:gd name="connsiteY24" fmla="*/ 235008 h 266983"/>
                <a:gd name="connsiteX25" fmla="*/ 59295 w 229729"/>
                <a:gd name="connsiteY25" fmla="*/ 235008 h 266983"/>
                <a:gd name="connsiteX26" fmla="*/ 61468 w 229729"/>
                <a:gd name="connsiteY26" fmla="*/ 232834 h 266983"/>
                <a:gd name="connsiteX27" fmla="*/ 65504 w 229729"/>
                <a:gd name="connsiteY27" fmla="*/ 232834 h 266983"/>
                <a:gd name="connsiteX28" fmla="*/ 70782 w 229729"/>
                <a:gd name="connsiteY28" fmla="*/ 232834 h 266983"/>
                <a:gd name="connsiteX29" fmla="*/ 72955 w 229729"/>
                <a:gd name="connsiteY29" fmla="*/ 229730 h 266983"/>
                <a:gd name="connsiteX30" fmla="*/ 73886 w 229729"/>
                <a:gd name="connsiteY30" fmla="*/ 224452 h 266983"/>
                <a:gd name="connsiteX31" fmla="*/ 73886 w 229729"/>
                <a:gd name="connsiteY31" fmla="*/ 220106 h 266983"/>
                <a:gd name="connsiteX32" fmla="*/ 76059 w 229729"/>
                <a:gd name="connsiteY32" fmla="*/ 212655 h 266983"/>
                <a:gd name="connsiteX33" fmla="*/ 81026 w 229729"/>
                <a:gd name="connsiteY33" fmla="*/ 220106 h 266983"/>
                <a:gd name="connsiteX34" fmla="*/ 86304 w 229729"/>
                <a:gd name="connsiteY34" fmla="*/ 229730 h 266983"/>
                <a:gd name="connsiteX35" fmla="*/ 112381 w 229729"/>
                <a:gd name="connsiteY35" fmla="*/ 217933 h 266983"/>
                <a:gd name="connsiteX36" fmla="*/ 139390 w 229729"/>
                <a:gd name="connsiteY36" fmla="*/ 205205 h 266983"/>
                <a:gd name="connsiteX37" fmla="*/ 163294 w 229729"/>
                <a:gd name="connsiteY37" fmla="*/ 192476 h 266983"/>
                <a:gd name="connsiteX38" fmla="*/ 165468 w 229729"/>
                <a:gd name="connsiteY38" fmla="*/ 170435 h 266983"/>
                <a:gd name="connsiteX39" fmla="*/ 168572 w 229729"/>
                <a:gd name="connsiteY39" fmla="*/ 152429 h 266983"/>
                <a:gd name="connsiteX40" fmla="*/ 172918 w 229729"/>
                <a:gd name="connsiteY40" fmla="*/ 138459 h 266983"/>
                <a:gd name="connsiteX41" fmla="*/ 173850 w 229729"/>
                <a:gd name="connsiteY41" fmla="*/ 125731 h 266983"/>
                <a:gd name="connsiteX42" fmla="*/ 173850 w 229729"/>
                <a:gd name="connsiteY42" fmla="*/ 113313 h 266983"/>
                <a:gd name="connsiteX43" fmla="*/ 172918 w 229729"/>
                <a:gd name="connsiteY43" fmla="*/ 96238 h 266983"/>
                <a:gd name="connsiteX44" fmla="*/ 166709 w 229729"/>
                <a:gd name="connsiteY44" fmla="*/ 73886 h 266983"/>
                <a:gd name="connsiteX45" fmla="*/ 170745 w 229729"/>
                <a:gd name="connsiteY45" fmla="*/ 72955 h 266983"/>
                <a:gd name="connsiteX46" fmla="*/ 172918 w 229729"/>
                <a:gd name="connsiteY46" fmla="*/ 68609 h 266983"/>
                <a:gd name="connsiteX47" fmla="*/ 176023 w 229729"/>
                <a:gd name="connsiteY47" fmla="*/ 66746 h 266983"/>
                <a:gd name="connsiteX48" fmla="*/ 180059 w 229729"/>
                <a:gd name="connsiteY48" fmla="*/ 65504 h 266983"/>
                <a:gd name="connsiteX49" fmla="*/ 183163 w 229729"/>
                <a:gd name="connsiteY49" fmla="*/ 66746 h 266983"/>
                <a:gd name="connsiteX50" fmla="*/ 186267 w 229729"/>
                <a:gd name="connsiteY50" fmla="*/ 68609 h 266983"/>
                <a:gd name="connsiteX51" fmla="*/ 190614 w 229729"/>
                <a:gd name="connsiteY51" fmla="*/ 73886 h 266983"/>
                <a:gd name="connsiteX52" fmla="*/ 200858 w 229729"/>
                <a:gd name="connsiteY52" fmla="*/ 68609 h 266983"/>
                <a:gd name="connsiteX53" fmla="*/ 208309 w 229729"/>
                <a:gd name="connsiteY53" fmla="*/ 61468 h 266983"/>
                <a:gd name="connsiteX54" fmla="*/ 217622 w 229729"/>
                <a:gd name="connsiteY54" fmla="*/ 54018 h 266983"/>
                <a:gd name="connsiteX55" fmla="*/ 230040 w 229729"/>
                <a:gd name="connsiteY55" fmla="*/ 50603 h 266983"/>
                <a:gd name="connsiteX56" fmla="*/ 230040 w 229729"/>
                <a:gd name="connsiteY56" fmla="*/ 44394 h 266983"/>
                <a:gd name="connsiteX57" fmla="*/ 230040 w 229729"/>
                <a:gd name="connsiteY57" fmla="*/ 41289 h 266983"/>
                <a:gd name="connsiteX58" fmla="*/ 229109 w 229729"/>
                <a:gd name="connsiteY58" fmla="*/ 36943 h 266983"/>
                <a:gd name="connsiteX59" fmla="*/ 226936 w 229729"/>
                <a:gd name="connsiteY59" fmla="*/ 33839 h 266983"/>
                <a:gd name="connsiteX60" fmla="*/ 219796 w 229729"/>
                <a:gd name="connsiteY60" fmla="*/ 28561 h 266983"/>
                <a:gd name="connsiteX61" fmla="*/ 212345 w 229729"/>
                <a:gd name="connsiteY61" fmla="*/ 24215 h 266983"/>
                <a:gd name="connsiteX62" fmla="*/ 200858 w 229729"/>
                <a:gd name="connsiteY62" fmla="*/ 21110 h 266983"/>
                <a:gd name="connsiteX63" fmla="*/ 192476 w 229729"/>
                <a:gd name="connsiteY63" fmla="*/ 13660 h 266983"/>
                <a:gd name="connsiteX64" fmla="*/ 183163 w 229729"/>
                <a:gd name="connsiteY64" fmla="*/ 0 h 266983"/>
                <a:gd name="connsiteX65" fmla="*/ 173850 w 229729"/>
                <a:gd name="connsiteY65" fmla="*/ 9624 h 266983"/>
                <a:gd name="connsiteX66" fmla="*/ 170745 w 229729"/>
                <a:gd name="connsiteY66" fmla="*/ 24215 h 266983"/>
                <a:gd name="connsiteX67" fmla="*/ 170745 w 229729"/>
                <a:gd name="connsiteY67" fmla="*/ 43462 h 266983"/>
                <a:gd name="connsiteX68" fmla="*/ 166709 w 229729"/>
                <a:gd name="connsiteY68" fmla="*/ 43462 h 266983"/>
                <a:gd name="connsiteX69" fmla="*/ 163294 w 229729"/>
                <a:gd name="connsiteY69" fmla="*/ 44394 h 266983"/>
                <a:gd name="connsiteX70" fmla="*/ 158327 w 229729"/>
                <a:gd name="connsiteY70" fmla="*/ 44394 h 266983"/>
                <a:gd name="connsiteX71" fmla="*/ 150877 w 229729"/>
                <a:gd name="connsiteY71" fmla="*/ 46567 h 266983"/>
                <a:gd name="connsiteX72" fmla="*/ 150877 w 229729"/>
                <a:gd name="connsiteY72" fmla="*/ 48740 h 266983"/>
                <a:gd name="connsiteX73" fmla="*/ 150877 w 229729"/>
                <a:gd name="connsiteY73" fmla="*/ 50603 h 266983"/>
                <a:gd name="connsiteX74" fmla="*/ 149014 w 229729"/>
                <a:gd name="connsiteY74" fmla="*/ 51844 h 266983"/>
                <a:gd name="connsiteX75" fmla="*/ 146841 w 229729"/>
                <a:gd name="connsiteY75" fmla="*/ 54018 h 266983"/>
                <a:gd name="connsiteX76" fmla="*/ 146841 w 229729"/>
                <a:gd name="connsiteY76" fmla="*/ 63331 h 266983"/>
                <a:gd name="connsiteX77" fmla="*/ 146841 w 229729"/>
                <a:gd name="connsiteY77" fmla="*/ 70782 h 266983"/>
                <a:gd name="connsiteX78" fmla="*/ 149014 w 229729"/>
                <a:gd name="connsiteY78" fmla="*/ 73886 h 266983"/>
                <a:gd name="connsiteX79" fmla="*/ 150877 w 229729"/>
                <a:gd name="connsiteY79" fmla="*/ 78232 h 266983"/>
                <a:gd name="connsiteX80" fmla="*/ 156154 w 229729"/>
                <a:gd name="connsiteY80" fmla="*/ 81337 h 266983"/>
                <a:gd name="connsiteX81" fmla="*/ 163294 w 229729"/>
                <a:gd name="connsiteY81" fmla="*/ 81337 h 266983"/>
                <a:gd name="connsiteX82" fmla="*/ 152118 w 229729"/>
                <a:gd name="connsiteY82" fmla="*/ 98411 h 266983"/>
                <a:gd name="connsiteX83" fmla="*/ 146841 w 229729"/>
                <a:gd name="connsiteY83" fmla="*/ 111140 h 266983"/>
                <a:gd name="connsiteX84" fmla="*/ 143737 w 229729"/>
                <a:gd name="connsiteY84" fmla="*/ 125731 h 266983"/>
                <a:gd name="connsiteX85" fmla="*/ 139390 w 229729"/>
                <a:gd name="connsiteY85" fmla="*/ 138459 h 266983"/>
                <a:gd name="connsiteX86" fmla="*/ 130077 w 229729"/>
                <a:gd name="connsiteY86" fmla="*/ 150256 h 266983"/>
                <a:gd name="connsiteX87" fmla="*/ 115486 w 229729"/>
                <a:gd name="connsiteY87" fmla="*/ 162984 h 266983"/>
                <a:gd name="connsiteX88" fmla="*/ 114555 w 229729"/>
                <a:gd name="connsiteY88" fmla="*/ 165157 h 266983"/>
                <a:gd name="connsiteX89" fmla="*/ 112381 w 229729"/>
                <a:gd name="connsiteY89" fmla="*/ 165157 h 266983"/>
                <a:gd name="connsiteX90" fmla="*/ 110208 w 229729"/>
                <a:gd name="connsiteY90" fmla="*/ 165157 h 266983"/>
                <a:gd name="connsiteX91" fmla="*/ 108346 w 229729"/>
                <a:gd name="connsiteY91" fmla="*/ 162984 h 266983"/>
                <a:gd name="connsiteX92" fmla="*/ 107104 w 229729"/>
                <a:gd name="connsiteY92" fmla="*/ 159880 h 266983"/>
                <a:gd name="connsiteX93" fmla="*/ 100895 w 229729"/>
                <a:gd name="connsiteY93" fmla="*/ 162984 h 266983"/>
                <a:gd name="connsiteX94" fmla="*/ 97790 w 229729"/>
                <a:gd name="connsiteY94" fmla="*/ 168262 h 266983"/>
                <a:gd name="connsiteX95" fmla="*/ 95617 w 229729"/>
                <a:gd name="connsiteY95" fmla="*/ 172297 h 266983"/>
                <a:gd name="connsiteX96" fmla="*/ 93754 w 229729"/>
                <a:gd name="connsiteY96" fmla="*/ 177886 h 266983"/>
                <a:gd name="connsiteX97" fmla="*/ 90650 w 229729"/>
                <a:gd name="connsiteY97" fmla="*/ 183163 h 266983"/>
                <a:gd name="connsiteX98" fmla="*/ 86304 w 229729"/>
                <a:gd name="connsiteY98" fmla="*/ 188441 h 266983"/>
                <a:gd name="connsiteX99" fmla="*/ 83200 w 229729"/>
                <a:gd name="connsiteY99" fmla="*/ 188441 h 266983"/>
                <a:gd name="connsiteX100" fmla="*/ 80095 w 229729"/>
                <a:gd name="connsiteY100" fmla="*/ 188441 h 266983"/>
                <a:gd name="connsiteX101" fmla="*/ 73886 w 229729"/>
                <a:gd name="connsiteY101" fmla="*/ 187199 h 266983"/>
                <a:gd name="connsiteX102" fmla="*/ 66435 w 229729"/>
                <a:gd name="connsiteY102" fmla="*/ 187199 h 266983"/>
                <a:gd name="connsiteX103" fmla="*/ 59295 w 229729"/>
                <a:gd name="connsiteY103" fmla="*/ 188441 h 266983"/>
                <a:gd name="connsiteX104" fmla="*/ 39426 w 229729"/>
                <a:gd name="connsiteY104" fmla="*/ 197754 h 266983"/>
                <a:gd name="connsiteX105" fmla="*/ 22663 w 229729"/>
                <a:gd name="connsiteY105" fmla="*/ 212655 h 266983"/>
                <a:gd name="connsiteX106" fmla="*/ 10245 w 229729"/>
                <a:gd name="connsiteY106" fmla="*/ 229730 h 266983"/>
                <a:gd name="connsiteX107" fmla="*/ 0 w 229729"/>
                <a:gd name="connsiteY107" fmla="*/ 229730 h 266983"/>
                <a:gd name="connsiteX108" fmla="*/ 3104 w 229729"/>
                <a:gd name="connsiteY108" fmla="*/ 240285 h 26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9729" h="266983">
                  <a:moveTo>
                    <a:pt x="7140" y="247425"/>
                  </a:moveTo>
                  <a:lnTo>
                    <a:pt x="8382" y="254876"/>
                  </a:lnTo>
                  <a:lnTo>
                    <a:pt x="10245" y="269777"/>
                  </a:lnTo>
                  <a:lnTo>
                    <a:pt x="22663" y="269777"/>
                  </a:lnTo>
                  <a:lnTo>
                    <a:pt x="27009" y="262327"/>
                  </a:lnTo>
                  <a:lnTo>
                    <a:pt x="30113" y="254876"/>
                  </a:lnTo>
                  <a:lnTo>
                    <a:pt x="36322" y="249599"/>
                  </a:lnTo>
                  <a:lnTo>
                    <a:pt x="34149" y="240285"/>
                  </a:lnTo>
                  <a:lnTo>
                    <a:pt x="34149" y="235008"/>
                  </a:lnTo>
                  <a:lnTo>
                    <a:pt x="34149" y="231593"/>
                  </a:lnTo>
                  <a:lnTo>
                    <a:pt x="30113" y="229730"/>
                  </a:lnTo>
                  <a:lnTo>
                    <a:pt x="27009" y="224452"/>
                  </a:lnTo>
                  <a:lnTo>
                    <a:pt x="27009" y="220106"/>
                  </a:lnTo>
                  <a:lnTo>
                    <a:pt x="34149" y="222279"/>
                  </a:lnTo>
                  <a:lnTo>
                    <a:pt x="37253" y="224452"/>
                  </a:lnTo>
                  <a:lnTo>
                    <a:pt x="41600" y="224452"/>
                  </a:lnTo>
                  <a:lnTo>
                    <a:pt x="41600" y="225384"/>
                  </a:lnTo>
                  <a:lnTo>
                    <a:pt x="41600" y="229730"/>
                  </a:lnTo>
                  <a:lnTo>
                    <a:pt x="41600" y="231593"/>
                  </a:lnTo>
                  <a:lnTo>
                    <a:pt x="41600" y="236870"/>
                  </a:lnTo>
                  <a:lnTo>
                    <a:pt x="43773" y="240285"/>
                  </a:lnTo>
                  <a:lnTo>
                    <a:pt x="48740" y="239043"/>
                  </a:lnTo>
                  <a:lnTo>
                    <a:pt x="54018" y="239043"/>
                  </a:lnTo>
                  <a:lnTo>
                    <a:pt x="56191" y="236870"/>
                  </a:lnTo>
                  <a:lnTo>
                    <a:pt x="58364" y="235008"/>
                  </a:lnTo>
                  <a:lnTo>
                    <a:pt x="59295" y="235008"/>
                  </a:lnTo>
                  <a:lnTo>
                    <a:pt x="61468" y="232834"/>
                  </a:lnTo>
                  <a:lnTo>
                    <a:pt x="65504" y="232834"/>
                  </a:lnTo>
                  <a:lnTo>
                    <a:pt x="70782" y="232834"/>
                  </a:lnTo>
                  <a:lnTo>
                    <a:pt x="72955" y="229730"/>
                  </a:lnTo>
                  <a:lnTo>
                    <a:pt x="73886" y="224452"/>
                  </a:lnTo>
                  <a:lnTo>
                    <a:pt x="73886" y="220106"/>
                  </a:lnTo>
                  <a:lnTo>
                    <a:pt x="76059" y="212655"/>
                  </a:lnTo>
                  <a:lnTo>
                    <a:pt x="81026" y="220106"/>
                  </a:lnTo>
                  <a:lnTo>
                    <a:pt x="86304" y="229730"/>
                  </a:lnTo>
                  <a:lnTo>
                    <a:pt x="112381" y="217933"/>
                  </a:lnTo>
                  <a:lnTo>
                    <a:pt x="139390" y="205205"/>
                  </a:lnTo>
                  <a:lnTo>
                    <a:pt x="163294" y="192476"/>
                  </a:lnTo>
                  <a:lnTo>
                    <a:pt x="165468" y="170435"/>
                  </a:lnTo>
                  <a:lnTo>
                    <a:pt x="168572" y="152429"/>
                  </a:lnTo>
                  <a:lnTo>
                    <a:pt x="172918" y="138459"/>
                  </a:lnTo>
                  <a:lnTo>
                    <a:pt x="173850" y="125731"/>
                  </a:lnTo>
                  <a:lnTo>
                    <a:pt x="173850" y="113313"/>
                  </a:lnTo>
                  <a:lnTo>
                    <a:pt x="172918" y="96238"/>
                  </a:lnTo>
                  <a:lnTo>
                    <a:pt x="166709" y="73886"/>
                  </a:lnTo>
                  <a:lnTo>
                    <a:pt x="170745" y="72955"/>
                  </a:lnTo>
                  <a:lnTo>
                    <a:pt x="172918" y="68609"/>
                  </a:lnTo>
                  <a:lnTo>
                    <a:pt x="176023" y="66746"/>
                  </a:lnTo>
                  <a:lnTo>
                    <a:pt x="180059" y="65504"/>
                  </a:lnTo>
                  <a:lnTo>
                    <a:pt x="183163" y="66746"/>
                  </a:lnTo>
                  <a:lnTo>
                    <a:pt x="186267" y="68609"/>
                  </a:lnTo>
                  <a:lnTo>
                    <a:pt x="190614" y="73886"/>
                  </a:lnTo>
                  <a:lnTo>
                    <a:pt x="200858" y="68609"/>
                  </a:lnTo>
                  <a:lnTo>
                    <a:pt x="208309" y="61468"/>
                  </a:lnTo>
                  <a:lnTo>
                    <a:pt x="217622" y="54018"/>
                  </a:lnTo>
                  <a:lnTo>
                    <a:pt x="230040" y="50603"/>
                  </a:lnTo>
                  <a:lnTo>
                    <a:pt x="230040" y="44394"/>
                  </a:lnTo>
                  <a:lnTo>
                    <a:pt x="230040" y="41289"/>
                  </a:lnTo>
                  <a:lnTo>
                    <a:pt x="229109" y="36943"/>
                  </a:lnTo>
                  <a:lnTo>
                    <a:pt x="226936" y="33839"/>
                  </a:lnTo>
                  <a:lnTo>
                    <a:pt x="219796" y="28561"/>
                  </a:lnTo>
                  <a:lnTo>
                    <a:pt x="212345" y="24215"/>
                  </a:lnTo>
                  <a:lnTo>
                    <a:pt x="200858" y="21110"/>
                  </a:lnTo>
                  <a:lnTo>
                    <a:pt x="192476" y="13660"/>
                  </a:lnTo>
                  <a:lnTo>
                    <a:pt x="183163" y="0"/>
                  </a:lnTo>
                  <a:lnTo>
                    <a:pt x="173850" y="9624"/>
                  </a:lnTo>
                  <a:lnTo>
                    <a:pt x="170745" y="24215"/>
                  </a:lnTo>
                  <a:lnTo>
                    <a:pt x="170745" y="43462"/>
                  </a:lnTo>
                  <a:lnTo>
                    <a:pt x="166709" y="43462"/>
                  </a:lnTo>
                  <a:lnTo>
                    <a:pt x="163294" y="44394"/>
                  </a:lnTo>
                  <a:lnTo>
                    <a:pt x="158327" y="44394"/>
                  </a:lnTo>
                  <a:lnTo>
                    <a:pt x="150877" y="46567"/>
                  </a:lnTo>
                  <a:lnTo>
                    <a:pt x="150877" y="48740"/>
                  </a:lnTo>
                  <a:lnTo>
                    <a:pt x="150877" y="50603"/>
                  </a:lnTo>
                  <a:lnTo>
                    <a:pt x="149014" y="51844"/>
                  </a:lnTo>
                  <a:lnTo>
                    <a:pt x="146841" y="54018"/>
                  </a:lnTo>
                  <a:lnTo>
                    <a:pt x="146841" y="63331"/>
                  </a:lnTo>
                  <a:lnTo>
                    <a:pt x="146841" y="70782"/>
                  </a:lnTo>
                  <a:lnTo>
                    <a:pt x="149014" y="73886"/>
                  </a:lnTo>
                  <a:lnTo>
                    <a:pt x="150877" y="78232"/>
                  </a:lnTo>
                  <a:lnTo>
                    <a:pt x="156154" y="81337"/>
                  </a:lnTo>
                  <a:lnTo>
                    <a:pt x="163294" y="81337"/>
                  </a:lnTo>
                  <a:lnTo>
                    <a:pt x="152118" y="98411"/>
                  </a:lnTo>
                  <a:lnTo>
                    <a:pt x="146841" y="111140"/>
                  </a:lnTo>
                  <a:lnTo>
                    <a:pt x="143737" y="125731"/>
                  </a:lnTo>
                  <a:lnTo>
                    <a:pt x="139390" y="138459"/>
                  </a:lnTo>
                  <a:lnTo>
                    <a:pt x="130077" y="150256"/>
                  </a:lnTo>
                  <a:lnTo>
                    <a:pt x="115486" y="162984"/>
                  </a:lnTo>
                  <a:lnTo>
                    <a:pt x="114555" y="165157"/>
                  </a:lnTo>
                  <a:lnTo>
                    <a:pt x="112381" y="165157"/>
                  </a:lnTo>
                  <a:lnTo>
                    <a:pt x="110208" y="165157"/>
                  </a:lnTo>
                  <a:lnTo>
                    <a:pt x="108346" y="162984"/>
                  </a:lnTo>
                  <a:lnTo>
                    <a:pt x="107104" y="159880"/>
                  </a:lnTo>
                  <a:lnTo>
                    <a:pt x="100895" y="162984"/>
                  </a:lnTo>
                  <a:lnTo>
                    <a:pt x="97790" y="168262"/>
                  </a:lnTo>
                  <a:lnTo>
                    <a:pt x="95617" y="172297"/>
                  </a:lnTo>
                  <a:lnTo>
                    <a:pt x="93754" y="177886"/>
                  </a:lnTo>
                  <a:lnTo>
                    <a:pt x="90650" y="183163"/>
                  </a:lnTo>
                  <a:lnTo>
                    <a:pt x="86304" y="188441"/>
                  </a:lnTo>
                  <a:lnTo>
                    <a:pt x="83200" y="188441"/>
                  </a:lnTo>
                  <a:lnTo>
                    <a:pt x="80095" y="188441"/>
                  </a:lnTo>
                  <a:lnTo>
                    <a:pt x="73886" y="187199"/>
                  </a:lnTo>
                  <a:lnTo>
                    <a:pt x="66435" y="187199"/>
                  </a:lnTo>
                  <a:lnTo>
                    <a:pt x="59295" y="188441"/>
                  </a:lnTo>
                  <a:lnTo>
                    <a:pt x="39426" y="197754"/>
                  </a:lnTo>
                  <a:lnTo>
                    <a:pt x="22663" y="212655"/>
                  </a:lnTo>
                  <a:lnTo>
                    <a:pt x="10245" y="229730"/>
                  </a:lnTo>
                  <a:lnTo>
                    <a:pt x="0" y="229730"/>
                  </a:lnTo>
                  <a:lnTo>
                    <a:pt x="3104" y="24028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66" name="Freeform: Shape 365">
              <a:extLst>
                <a:ext uri="{FF2B5EF4-FFF2-40B4-BE49-F238E27FC236}">
                  <a16:creationId xmlns:a16="http://schemas.microsoft.com/office/drawing/2014/main" id="{668AB2F9-3123-42EC-ABB3-9F2CB309D986}"/>
                </a:ext>
              </a:extLst>
            </p:cNvPr>
            <p:cNvSpPr/>
            <p:nvPr/>
          </p:nvSpPr>
          <p:spPr>
            <a:xfrm>
              <a:off x="6968829" y="5832193"/>
              <a:ext cx="43462" cy="18627"/>
            </a:xfrm>
            <a:custGeom>
              <a:avLst/>
              <a:gdLst>
                <a:gd name="connsiteX0" fmla="*/ 0 w 43462"/>
                <a:gd name="connsiteY0" fmla="*/ 0 h 18626"/>
                <a:gd name="connsiteX1" fmla="*/ 0 w 43462"/>
                <a:gd name="connsiteY1" fmla="*/ 11797 h 18626"/>
                <a:gd name="connsiteX2" fmla="*/ 16764 w 43462"/>
                <a:gd name="connsiteY2" fmla="*/ 11797 h 18626"/>
                <a:gd name="connsiteX3" fmla="*/ 29182 w 43462"/>
                <a:gd name="connsiteY3" fmla="*/ 13970 h 18626"/>
                <a:gd name="connsiteX4" fmla="*/ 39737 w 43462"/>
                <a:gd name="connsiteY4" fmla="*/ 20179 h 18626"/>
                <a:gd name="connsiteX5" fmla="*/ 43773 w 43462"/>
                <a:gd name="connsiteY5" fmla="*/ 20179 h 18626"/>
                <a:gd name="connsiteX6" fmla="*/ 41910 w 43462"/>
                <a:gd name="connsiteY6" fmla="*/ 14901 h 18626"/>
                <a:gd name="connsiteX7" fmla="*/ 41910 w 43462"/>
                <a:gd name="connsiteY7" fmla="*/ 11797 h 18626"/>
                <a:gd name="connsiteX8" fmla="*/ 39737 w 43462"/>
                <a:gd name="connsiteY8" fmla="*/ 7451 h 18626"/>
                <a:gd name="connsiteX9" fmla="*/ 39737 w 43462"/>
                <a:gd name="connsiteY9" fmla="*/ 4346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462" h="18626">
                  <a:moveTo>
                    <a:pt x="0" y="0"/>
                  </a:moveTo>
                  <a:lnTo>
                    <a:pt x="0" y="11797"/>
                  </a:lnTo>
                  <a:lnTo>
                    <a:pt x="16764" y="11797"/>
                  </a:lnTo>
                  <a:lnTo>
                    <a:pt x="29182" y="13970"/>
                  </a:lnTo>
                  <a:lnTo>
                    <a:pt x="39737" y="20179"/>
                  </a:lnTo>
                  <a:lnTo>
                    <a:pt x="43773" y="20179"/>
                  </a:lnTo>
                  <a:lnTo>
                    <a:pt x="41910" y="14901"/>
                  </a:lnTo>
                  <a:lnTo>
                    <a:pt x="41910" y="11797"/>
                  </a:lnTo>
                  <a:lnTo>
                    <a:pt x="39737" y="7451"/>
                  </a:lnTo>
                  <a:lnTo>
                    <a:pt x="39737" y="434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67" name="Freeform: Shape 366">
              <a:extLst>
                <a:ext uri="{FF2B5EF4-FFF2-40B4-BE49-F238E27FC236}">
                  <a16:creationId xmlns:a16="http://schemas.microsoft.com/office/drawing/2014/main" id="{52FE2DFF-67E3-4D46-B90A-D4A18872C261}"/>
                </a:ext>
              </a:extLst>
            </p:cNvPr>
            <p:cNvSpPr/>
            <p:nvPr/>
          </p:nvSpPr>
          <p:spPr>
            <a:xfrm>
              <a:off x="6983420" y="5324304"/>
              <a:ext cx="15522" cy="24836"/>
            </a:xfrm>
            <a:custGeom>
              <a:avLst/>
              <a:gdLst>
                <a:gd name="connsiteX0" fmla="*/ 10555 w 15522"/>
                <a:gd name="connsiteY0" fmla="*/ 22352 h 24835"/>
                <a:gd name="connsiteX1" fmla="*/ 14591 w 15522"/>
                <a:gd name="connsiteY1" fmla="*/ 17075 h 24835"/>
                <a:gd name="connsiteX2" fmla="*/ 16764 w 15522"/>
                <a:gd name="connsiteY2" fmla="*/ 11797 h 24835"/>
                <a:gd name="connsiteX3" fmla="*/ 16764 w 15522"/>
                <a:gd name="connsiteY3" fmla="*/ 7451 h 24835"/>
                <a:gd name="connsiteX4" fmla="*/ 14591 w 15522"/>
                <a:gd name="connsiteY4" fmla="*/ 4346 h 24835"/>
                <a:gd name="connsiteX5" fmla="*/ 14591 w 15522"/>
                <a:gd name="connsiteY5" fmla="*/ 2173 h 24835"/>
                <a:gd name="connsiteX6" fmla="*/ 12728 w 15522"/>
                <a:gd name="connsiteY6" fmla="*/ 2173 h 24835"/>
                <a:gd name="connsiteX7" fmla="*/ 9624 w 15522"/>
                <a:gd name="connsiteY7" fmla="*/ 0 h 24835"/>
                <a:gd name="connsiteX8" fmla="*/ 7451 w 15522"/>
                <a:gd name="connsiteY8" fmla="*/ 6519 h 24835"/>
                <a:gd name="connsiteX9" fmla="*/ 5277 w 15522"/>
                <a:gd name="connsiteY9" fmla="*/ 9624 h 24835"/>
                <a:gd name="connsiteX10" fmla="*/ 3415 w 15522"/>
                <a:gd name="connsiteY10" fmla="*/ 13660 h 24835"/>
                <a:gd name="connsiteX11" fmla="*/ 0 w 15522"/>
                <a:gd name="connsiteY11" fmla="*/ 14901 h 24835"/>
                <a:gd name="connsiteX12" fmla="*/ 0 w 15522"/>
                <a:gd name="connsiteY12" fmla="*/ 27630 h 24835"/>
                <a:gd name="connsiteX13" fmla="*/ 9624 w 15522"/>
                <a:gd name="connsiteY13" fmla="*/ 27630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522" h="24835">
                  <a:moveTo>
                    <a:pt x="10555" y="22352"/>
                  </a:moveTo>
                  <a:lnTo>
                    <a:pt x="14591" y="17075"/>
                  </a:lnTo>
                  <a:lnTo>
                    <a:pt x="16764" y="11797"/>
                  </a:lnTo>
                  <a:lnTo>
                    <a:pt x="16764" y="7451"/>
                  </a:lnTo>
                  <a:lnTo>
                    <a:pt x="14591" y="4346"/>
                  </a:lnTo>
                  <a:lnTo>
                    <a:pt x="14591" y="2173"/>
                  </a:lnTo>
                  <a:lnTo>
                    <a:pt x="12728" y="2173"/>
                  </a:lnTo>
                  <a:lnTo>
                    <a:pt x="9624" y="0"/>
                  </a:lnTo>
                  <a:lnTo>
                    <a:pt x="7451" y="6519"/>
                  </a:lnTo>
                  <a:lnTo>
                    <a:pt x="5277" y="9624"/>
                  </a:lnTo>
                  <a:lnTo>
                    <a:pt x="3415" y="13660"/>
                  </a:lnTo>
                  <a:lnTo>
                    <a:pt x="0" y="14901"/>
                  </a:lnTo>
                  <a:lnTo>
                    <a:pt x="0" y="27630"/>
                  </a:lnTo>
                  <a:lnTo>
                    <a:pt x="9624" y="2763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68" name="Freeform: Shape 367">
              <a:extLst>
                <a:ext uri="{FF2B5EF4-FFF2-40B4-BE49-F238E27FC236}">
                  <a16:creationId xmlns:a16="http://schemas.microsoft.com/office/drawing/2014/main" id="{40EC83F5-4DB9-461A-A3FB-5915A85EDE62}"/>
                </a:ext>
              </a:extLst>
            </p:cNvPr>
            <p:cNvSpPr/>
            <p:nvPr/>
          </p:nvSpPr>
          <p:spPr>
            <a:xfrm>
              <a:off x="6832543" y="5765758"/>
              <a:ext cx="99343" cy="108656"/>
            </a:xfrm>
            <a:custGeom>
              <a:avLst/>
              <a:gdLst>
                <a:gd name="connsiteX0" fmla="*/ 63641 w 99342"/>
                <a:gd name="connsiteY0" fmla="*/ 107725 h 108656"/>
                <a:gd name="connsiteX1" fmla="*/ 67677 w 99342"/>
                <a:gd name="connsiteY1" fmla="*/ 107725 h 108656"/>
                <a:gd name="connsiteX2" fmla="*/ 63641 w 99342"/>
                <a:gd name="connsiteY2" fmla="*/ 88787 h 108656"/>
                <a:gd name="connsiteX3" fmla="*/ 60537 w 99342"/>
                <a:gd name="connsiteY3" fmla="*/ 78232 h 108656"/>
                <a:gd name="connsiteX4" fmla="*/ 53086 w 99342"/>
                <a:gd name="connsiteY4" fmla="*/ 66435 h 108656"/>
                <a:gd name="connsiteX5" fmla="*/ 46877 w 99342"/>
                <a:gd name="connsiteY5" fmla="*/ 53707 h 108656"/>
                <a:gd name="connsiteX6" fmla="*/ 54017 w 99342"/>
                <a:gd name="connsiteY6" fmla="*/ 50603 h 108656"/>
                <a:gd name="connsiteX7" fmla="*/ 61468 w 99342"/>
                <a:gd name="connsiteY7" fmla="*/ 46567 h 108656"/>
                <a:gd name="connsiteX8" fmla="*/ 67677 w 99342"/>
                <a:gd name="connsiteY8" fmla="*/ 43152 h 108656"/>
                <a:gd name="connsiteX9" fmla="*/ 70781 w 99342"/>
                <a:gd name="connsiteY9" fmla="*/ 43152 h 108656"/>
                <a:gd name="connsiteX10" fmla="*/ 70781 w 99342"/>
                <a:gd name="connsiteY10" fmla="*/ 33838 h 108656"/>
                <a:gd name="connsiteX11" fmla="*/ 50913 w 99342"/>
                <a:gd name="connsiteY11" fmla="*/ 39116 h 108656"/>
                <a:gd name="connsiteX12" fmla="*/ 31355 w 99342"/>
                <a:gd name="connsiteY12" fmla="*/ 46567 h 108656"/>
                <a:gd name="connsiteX13" fmla="*/ 29182 w 99342"/>
                <a:gd name="connsiteY13" fmla="*/ 43152 h 108656"/>
                <a:gd name="connsiteX14" fmla="*/ 27009 w 99342"/>
                <a:gd name="connsiteY14" fmla="*/ 40979 h 108656"/>
                <a:gd name="connsiteX15" fmla="*/ 27009 w 99342"/>
                <a:gd name="connsiteY15" fmla="*/ 39116 h 108656"/>
                <a:gd name="connsiteX16" fmla="*/ 23904 w 99342"/>
                <a:gd name="connsiteY16" fmla="*/ 36943 h 108656"/>
                <a:gd name="connsiteX17" fmla="*/ 23904 w 99342"/>
                <a:gd name="connsiteY17" fmla="*/ 26388 h 108656"/>
                <a:gd name="connsiteX18" fmla="*/ 43773 w 99342"/>
                <a:gd name="connsiteY18" fmla="*/ 24215 h 108656"/>
                <a:gd name="connsiteX19" fmla="*/ 60537 w 99342"/>
                <a:gd name="connsiteY19" fmla="*/ 24215 h 108656"/>
                <a:gd name="connsiteX20" fmla="*/ 80095 w 99342"/>
                <a:gd name="connsiteY20" fmla="*/ 26388 h 108656"/>
                <a:gd name="connsiteX21" fmla="*/ 85373 w 99342"/>
                <a:gd name="connsiteY21" fmla="*/ 21110 h 108656"/>
                <a:gd name="connsiteX22" fmla="*/ 90650 w 99342"/>
                <a:gd name="connsiteY22" fmla="*/ 14591 h 108656"/>
                <a:gd name="connsiteX23" fmla="*/ 96859 w 99342"/>
                <a:gd name="connsiteY23" fmla="*/ 9313 h 108656"/>
                <a:gd name="connsiteX24" fmla="*/ 96859 w 99342"/>
                <a:gd name="connsiteY24" fmla="*/ 7140 h 108656"/>
                <a:gd name="connsiteX25" fmla="*/ 97790 w 99342"/>
                <a:gd name="connsiteY25" fmla="*/ 7140 h 108656"/>
                <a:gd name="connsiteX26" fmla="*/ 99963 w 99342"/>
                <a:gd name="connsiteY26" fmla="*/ 6209 h 108656"/>
                <a:gd name="connsiteX27" fmla="*/ 96859 w 99342"/>
                <a:gd name="connsiteY27" fmla="*/ 6209 h 108656"/>
                <a:gd name="connsiteX28" fmla="*/ 96859 w 99342"/>
                <a:gd name="connsiteY28" fmla="*/ 4036 h 108656"/>
                <a:gd name="connsiteX29" fmla="*/ 94686 w 99342"/>
                <a:gd name="connsiteY29" fmla="*/ 4036 h 108656"/>
                <a:gd name="connsiteX30" fmla="*/ 94686 w 99342"/>
                <a:gd name="connsiteY30" fmla="*/ 1863 h 108656"/>
                <a:gd name="connsiteX31" fmla="*/ 94686 w 99342"/>
                <a:gd name="connsiteY31" fmla="*/ 0 h 108656"/>
                <a:gd name="connsiteX32" fmla="*/ 92823 w 99342"/>
                <a:gd name="connsiteY32" fmla="*/ 0 h 108656"/>
                <a:gd name="connsiteX33" fmla="*/ 90650 w 99342"/>
                <a:gd name="connsiteY33" fmla="*/ 0 h 108656"/>
                <a:gd name="connsiteX34" fmla="*/ 80095 w 99342"/>
                <a:gd name="connsiteY34" fmla="*/ 6209 h 108656"/>
                <a:gd name="connsiteX35" fmla="*/ 68608 w 99342"/>
                <a:gd name="connsiteY35" fmla="*/ 9313 h 108656"/>
                <a:gd name="connsiteX36" fmla="*/ 60537 w 99342"/>
                <a:gd name="connsiteY36" fmla="*/ 11486 h 108656"/>
                <a:gd name="connsiteX37" fmla="*/ 49050 w 99342"/>
                <a:gd name="connsiteY37" fmla="*/ 11486 h 108656"/>
                <a:gd name="connsiteX38" fmla="*/ 31355 w 99342"/>
                <a:gd name="connsiteY38" fmla="*/ 6209 h 108656"/>
                <a:gd name="connsiteX39" fmla="*/ 27009 w 99342"/>
                <a:gd name="connsiteY39" fmla="*/ 11486 h 108656"/>
                <a:gd name="connsiteX40" fmla="*/ 19868 w 99342"/>
                <a:gd name="connsiteY40" fmla="*/ 22042 h 108656"/>
                <a:gd name="connsiteX41" fmla="*/ 12418 w 99342"/>
                <a:gd name="connsiteY41" fmla="*/ 35701 h 108656"/>
                <a:gd name="connsiteX42" fmla="*/ 5277 w 99342"/>
                <a:gd name="connsiteY42" fmla="*/ 50603 h 108656"/>
                <a:gd name="connsiteX43" fmla="*/ 0 w 99342"/>
                <a:gd name="connsiteY43" fmla="*/ 61158 h 108656"/>
                <a:gd name="connsiteX44" fmla="*/ 0 w 99342"/>
                <a:gd name="connsiteY44" fmla="*/ 70782 h 108656"/>
                <a:gd name="connsiteX45" fmla="*/ 4036 w 99342"/>
                <a:gd name="connsiteY45" fmla="*/ 80405 h 108656"/>
                <a:gd name="connsiteX46" fmla="*/ 7140 w 99342"/>
                <a:gd name="connsiteY46" fmla="*/ 86614 h 108656"/>
                <a:gd name="connsiteX47" fmla="*/ 9313 w 99342"/>
                <a:gd name="connsiteY47" fmla="*/ 94065 h 108656"/>
                <a:gd name="connsiteX48" fmla="*/ 7140 w 99342"/>
                <a:gd name="connsiteY48" fmla="*/ 107725 h 108656"/>
                <a:gd name="connsiteX49" fmla="*/ 9313 w 99342"/>
                <a:gd name="connsiteY49" fmla="*/ 107725 h 108656"/>
                <a:gd name="connsiteX50" fmla="*/ 9313 w 99342"/>
                <a:gd name="connsiteY50" fmla="*/ 108966 h 108656"/>
                <a:gd name="connsiteX51" fmla="*/ 11486 w 99342"/>
                <a:gd name="connsiteY51" fmla="*/ 108966 h 108656"/>
                <a:gd name="connsiteX52" fmla="*/ 11486 w 99342"/>
                <a:gd name="connsiteY52" fmla="*/ 110829 h 108656"/>
                <a:gd name="connsiteX53" fmla="*/ 27009 w 99342"/>
                <a:gd name="connsiteY53" fmla="*/ 110829 h 108656"/>
                <a:gd name="connsiteX54" fmla="*/ 27009 w 99342"/>
                <a:gd name="connsiteY54" fmla="*/ 70782 h 108656"/>
                <a:gd name="connsiteX55" fmla="*/ 36322 w 99342"/>
                <a:gd name="connsiteY55" fmla="*/ 83510 h 108656"/>
                <a:gd name="connsiteX56" fmla="*/ 45946 w 99342"/>
                <a:gd name="connsiteY56" fmla="*/ 96238 h 108656"/>
                <a:gd name="connsiteX57" fmla="*/ 56191 w 99342"/>
                <a:gd name="connsiteY57" fmla="*/ 107725 h 108656"/>
                <a:gd name="connsiteX58" fmla="*/ 58364 w 99342"/>
                <a:gd name="connsiteY58" fmla="*/ 107725 h 108656"/>
                <a:gd name="connsiteX59" fmla="*/ 58364 w 99342"/>
                <a:gd name="connsiteY59" fmla="*/ 108966 h 108656"/>
                <a:gd name="connsiteX60" fmla="*/ 60537 w 99342"/>
                <a:gd name="connsiteY60" fmla="*/ 108966 h 108656"/>
                <a:gd name="connsiteX61" fmla="*/ 63641 w 99342"/>
                <a:gd name="connsiteY61" fmla="*/ 110829 h 10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99342" h="108656">
                  <a:moveTo>
                    <a:pt x="63641" y="107725"/>
                  </a:moveTo>
                  <a:lnTo>
                    <a:pt x="67677" y="107725"/>
                  </a:lnTo>
                  <a:lnTo>
                    <a:pt x="63641" y="88787"/>
                  </a:lnTo>
                  <a:lnTo>
                    <a:pt x="60537" y="78232"/>
                  </a:lnTo>
                  <a:lnTo>
                    <a:pt x="53086" y="66435"/>
                  </a:lnTo>
                  <a:lnTo>
                    <a:pt x="46877" y="53707"/>
                  </a:lnTo>
                  <a:lnTo>
                    <a:pt x="54017" y="50603"/>
                  </a:lnTo>
                  <a:lnTo>
                    <a:pt x="61468" y="46567"/>
                  </a:lnTo>
                  <a:lnTo>
                    <a:pt x="67677" y="43152"/>
                  </a:lnTo>
                  <a:lnTo>
                    <a:pt x="70781" y="43152"/>
                  </a:lnTo>
                  <a:lnTo>
                    <a:pt x="70781" y="33838"/>
                  </a:lnTo>
                  <a:lnTo>
                    <a:pt x="50913" y="39116"/>
                  </a:lnTo>
                  <a:lnTo>
                    <a:pt x="31355" y="46567"/>
                  </a:lnTo>
                  <a:lnTo>
                    <a:pt x="29182" y="43152"/>
                  </a:lnTo>
                  <a:lnTo>
                    <a:pt x="27009" y="40979"/>
                  </a:lnTo>
                  <a:lnTo>
                    <a:pt x="27009" y="39116"/>
                  </a:lnTo>
                  <a:lnTo>
                    <a:pt x="23904" y="36943"/>
                  </a:lnTo>
                  <a:lnTo>
                    <a:pt x="23904" y="26388"/>
                  </a:lnTo>
                  <a:lnTo>
                    <a:pt x="43773" y="24215"/>
                  </a:lnTo>
                  <a:lnTo>
                    <a:pt x="60537" y="24215"/>
                  </a:lnTo>
                  <a:lnTo>
                    <a:pt x="80095" y="26388"/>
                  </a:lnTo>
                  <a:lnTo>
                    <a:pt x="85373" y="21110"/>
                  </a:lnTo>
                  <a:lnTo>
                    <a:pt x="90650" y="14591"/>
                  </a:lnTo>
                  <a:lnTo>
                    <a:pt x="96859" y="9313"/>
                  </a:lnTo>
                  <a:lnTo>
                    <a:pt x="96859" y="7140"/>
                  </a:lnTo>
                  <a:lnTo>
                    <a:pt x="97790" y="7140"/>
                  </a:lnTo>
                  <a:lnTo>
                    <a:pt x="99963" y="6209"/>
                  </a:lnTo>
                  <a:lnTo>
                    <a:pt x="96859" y="6209"/>
                  </a:lnTo>
                  <a:lnTo>
                    <a:pt x="96859" y="4036"/>
                  </a:lnTo>
                  <a:lnTo>
                    <a:pt x="94686" y="4036"/>
                  </a:lnTo>
                  <a:lnTo>
                    <a:pt x="94686" y="1863"/>
                  </a:lnTo>
                  <a:lnTo>
                    <a:pt x="94686" y="0"/>
                  </a:lnTo>
                  <a:lnTo>
                    <a:pt x="92823" y="0"/>
                  </a:lnTo>
                  <a:lnTo>
                    <a:pt x="90650" y="0"/>
                  </a:lnTo>
                  <a:lnTo>
                    <a:pt x="80095" y="6209"/>
                  </a:lnTo>
                  <a:lnTo>
                    <a:pt x="68608" y="9313"/>
                  </a:lnTo>
                  <a:lnTo>
                    <a:pt x="60537" y="11486"/>
                  </a:lnTo>
                  <a:lnTo>
                    <a:pt x="49050" y="11486"/>
                  </a:lnTo>
                  <a:lnTo>
                    <a:pt x="31355" y="6209"/>
                  </a:lnTo>
                  <a:lnTo>
                    <a:pt x="27009" y="11486"/>
                  </a:lnTo>
                  <a:lnTo>
                    <a:pt x="19868" y="22042"/>
                  </a:lnTo>
                  <a:lnTo>
                    <a:pt x="12418" y="35701"/>
                  </a:lnTo>
                  <a:lnTo>
                    <a:pt x="5277" y="50603"/>
                  </a:lnTo>
                  <a:lnTo>
                    <a:pt x="0" y="61158"/>
                  </a:lnTo>
                  <a:lnTo>
                    <a:pt x="0" y="70782"/>
                  </a:lnTo>
                  <a:lnTo>
                    <a:pt x="4036" y="80405"/>
                  </a:lnTo>
                  <a:lnTo>
                    <a:pt x="7140" y="86614"/>
                  </a:lnTo>
                  <a:lnTo>
                    <a:pt x="9313" y="94065"/>
                  </a:lnTo>
                  <a:lnTo>
                    <a:pt x="7140" y="107725"/>
                  </a:lnTo>
                  <a:lnTo>
                    <a:pt x="9313" y="107725"/>
                  </a:lnTo>
                  <a:lnTo>
                    <a:pt x="9313" y="108966"/>
                  </a:lnTo>
                  <a:lnTo>
                    <a:pt x="11486" y="108966"/>
                  </a:lnTo>
                  <a:lnTo>
                    <a:pt x="11486" y="110829"/>
                  </a:lnTo>
                  <a:lnTo>
                    <a:pt x="27009" y="110829"/>
                  </a:lnTo>
                  <a:lnTo>
                    <a:pt x="27009" y="70782"/>
                  </a:lnTo>
                  <a:lnTo>
                    <a:pt x="36322" y="83510"/>
                  </a:lnTo>
                  <a:lnTo>
                    <a:pt x="45946" y="96238"/>
                  </a:lnTo>
                  <a:lnTo>
                    <a:pt x="56191" y="107725"/>
                  </a:lnTo>
                  <a:lnTo>
                    <a:pt x="58364" y="107725"/>
                  </a:lnTo>
                  <a:lnTo>
                    <a:pt x="58364" y="108966"/>
                  </a:lnTo>
                  <a:lnTo>
                    <a:pt x="60537" y="108966"/>
                  </a:lnTo>
                  <a:lnTo>
                    <a:pt x="63641" y="11082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69" name="Freeform: Shape 368">
              <a:extLst>
                <a:ext uri="{FF2B5EF4-FFF2-40B4-BE49-F238E27FC236}">
                  <a16:creationId xmlns:a16="http://schemas.microsoft.com/office/drawing/2014/main" id="{5209133C-12F6-40D2-91D3-F4CAA43A0ACE}"/>
                </a:ext>
              </a:extLst>
            </p:cNvPr>
            <p:cNvSpPr/>
            <p:nvPr/>
          </p:nvSpPr>
          <p:spPr>
            <a:xfrm>
              <a:off x="7352229" y="5852372"/>
              <a:ext cx="21731" cy="34149"/>
            </a:xfrm>
            <a:custGeom>
              <a:avLst/>
              <a:gdLst>
                <a:gd name="connsiteX0" fmla="*/ 18937 w 21731"/>
                <a:gd name="connsiteY0" fmla="*/ 18937 h 34149"/>
                <a:gd name="connsiteX1" fmla="*/ 11487 w 21731"/>
                <a:gd name="connsiteY1" fmla="*/ 7451 h 34149"/>
                <a:gd name="connsiteX2" fmla="*/ 0 w 21731"/>
                <a:gd name="connsiteY2" fmla="*/ 0 h 34149"/>
                <a:gd name="connsiteX3" fmla="*/ 2173 w 21731"/>
                <a:gd name="connsiteY3" fmla="*/ 13660 h 34149"/>
                <a:gd name="connsiteX4" fmla="*/ 4346 w 21731"/>
                <a:gd name="connsiteY4" fmla="*/ 22352 h 34149"/>
                <a:gd name="connsiteX5" fmla="*/ 7451 w 21731"/>
                <a:gd name="connsiteY5" fmla="*/ 31666 h 34149"/>
                <a:gd name="connsiteX6" fmla="*/ 20800 w 21731"/>
                <a:gd name="connsiteY6" fmla="*/ 36943 h 34149"/>
                <a:gd name="connsiteX7" fmla="*/ 20800 w 21731"/>
                <a:gd name="connsiteY7" fmla="*/ 31666 h 34149"/>
                <a:gd name="connsiteX8" fmla="*/ 24215 w 21731"/>
                <a:gd name="connsiteY8" fmla="*/ 31666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31" h="34149">
                  <a:moveTo>
                    <a:pt x="18937" y="18937"/>
                  </a:moveTo>
                  <a:lnTo>
                    <a:pt x="11487" y="7451"/>
                  </a:lnTo>
                  <a:lnTo>
                    <a:pt x="0" y="0"/>
                  </a:lnTo>
                  <a:lnTo>
                    <a:pt x="2173" y="13660"/>
                  </a:lnTo>
                  <a:lnTo>
                    <a:pt x="4346" y="22352"/>
                  </a:lnTo>
                  <a:lnTo>
                    <a:pt x="7451" y="31666"/>
                  </a:lnTo>
                  <a:lnTo>
                    <a:pt x="20800" y="36943"/>
                  </a:lnTo>
                  <a:lnTo>
                    <a:pt x="20800" y="31666"/>
                  </a:lnTo>
                  <a:lnTo>
                    <a:pt x="24215" y="3166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70" name="Freeform: Shape 369">
              <a:extLst>
                <a:ext uri="{FF2B5EF4-FFF2-40B4-BE49-F238E27FC236}">
                  <a16:creationId xmlns:a16="http://schemas.microsoft.com/office/drawing/2014/main" id="{06854695-283E-49A1-BD37-3B906A4E3CB9}"/>
                </a:ext>
              </a:extLst>
            </p:cNvPr>
            <p:cNvSpPr/>
            <p:nvPr/>
          </p:nvSpPr>
          <p:spPr>
            <a:xfrm>
              <a:off x="6269084" y="5666105"/>
              <a:ext cx="24836" cy="55880"/>
            </a:xfrm>
            <a:custGeom>
              <a:avLst/>
              <a:gdLst>
                <a:gd name="connsiteX0" fmla="*/ 23904 w 24835"/>
                <a:gd name="connsiteY0" fmla="*/ 41289 h 55880"/>
                <a:gd name="connsiteX1" fmla="*/ 23904 w 24835"/>
                <a:gd name="connsiteY1" fmla="*/ 39116 h 55880"/>
                <a:gd name="connsiteX2" fmla="*/ 23904 w 24835"/>
                <a:gd name="connsiteY2" fmla="*/ 20179 h 55880"/>
                <a:gd name="connsiteX3" fmla="*/ 17695 w 24835"/>
                <a:gd name="connsiteY3" fmla="*/ 7451 h 55880"/>
                <a:gd name="connsiteX4" fmla="*/ 7140 w 24835"/>
                <a:gd name="connsiteY4" fmla="*/ 0 h 55880"/>
                <a:gd name="connsiteX5" fmla="*/ 4967 w 24835"/>
                <a:gd name="connsiteY5" fmla="*/ 5278 h 55880"/>
                <a:gd name="connsiteX6" fmla="*/ 4036 w 24835"/>
                <a:gd name="connsiteY6" fmla="*/ 9624 h 55880"/>
                <a:gd name="connsiteX7" fmla="*/ 1863 w 24835"/>
                <a:gd name="connsiteY7" fmla="*/ 11797 h 55880"/>
                <a:gd name="connsiteX8" fmla="*/ 0 w 24835"/>
                <a:gd name="connsiteY8" fmla="*/ 14901 h 55880"/>
                <a:gd name="connsiteX9" fmla="*/ 0 w 24835"/>
                <a:gd name="connsiteY9" fmla="*/ 36943 h 55880"/>
                <a:gd name="connsiteX10" fmla="*/ 7140 w 24835"/>
                <a:gd name="connsiteY10" fmla="*/ 51844 h 55880"/>
                <a:gd name="connsiteX11" fmla="*/ 9313 w 24835"/>
                <a:gd name="connsiteY11" fmla="*/ 54018 h 55880"/>
                <a:gd name="connsiteX12" fmla="*/ 10244 w 24835"/>
                <a:gd name="connsiteY12" fmla="*/ 54018 h 55880"/>
                <a:gd name="connsiteX13" fmla="*/ 12418 w 24835"/>
                <a:gd name="connsiteY13" fmla="*/ 56191 h 55880"/>
                <a:gd name="connsiteX14" fmla="*/ 14591 w 24835"/>
                <a:gd name="connsiteY14" fmla="*/ 56191 h 55880"/>
                <a:gd name="connsiteX15" fmla="*/ 17695 w 24835"/>
                <a:gd name="connsiteY15" fmla="*/ 54018 h 55880"/>
                <a:gd name="connsiteX16" fmla="*/ 19558 w 24835"/>
                <a:gd name="connsiteY16" fmla="*/ 49671 h 55880"/>
                <a:gd name="connsiteX17" fmla="*/ 23904 w 24835"/>
                <a:gd name="connsiteY17" fmla="*/ 48740 h 55880"/>
                <a:gd name="connsiteX18" fmla="*/ 27009 w 24835"/>
                <a:gd name="connsiteY18" fmla="*/ 48740 h 55880"/>
                <a:gd name="connsiteX19" fmla="*/ 27009 w 24835"/>
                <a:gd name="connsiteY19" fmla="*/ 44394 h 55880"/>
                <a:gd name="connsiteX20" fmla="*/ 27009 w 24835"/>
                <a:gd name="connsiteY20" fmla="*/ 42221 h 55880"/>
                <a:gd name="connsiteX21" fmla="*/ 24836 w 24835"/>
                <a:gd name="connsiteY21" fmla="*/ 41289 h 5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835" h="55880">
                  <a:moveTo>
                    <a:pt x="23904" y="41289"/>
                  </a:moveTo>
                  <a:lnTo>
                    <a:pt x="23904" y="39116"/>
                  </a:lnTo>
                  <a:lnTo>
                    <a:pt x="23904" y="20179"/>
                  </a:lnTo>
                  <a:lnTo>
                    <a:pt x="17695" y="7451"/>
                  </a:lnTo>
                  <a:lnTo>
                    <a:pt x="7140" y="0"/>
                  </a:lnTo>
                  <a:lnTo>
                    <a:pt x="4967" y="5278"/>
                  </a:lnTo>
                  <a:lnTo>
                    <a:pt x="4036" y="9624"/>
                  </a:lnTo>
                  <a:lnTo>
                    <a:pt x="1863" y="11797"/>
                  </a:lnTo>
                  <a:lnTo>
                    <a:pt x="0" y="14901"/>
                  </a:lnTo>
                  <a:lnTo>
                    <a:pt x="0" y="36943"/>
                  </a:lnTo>
                  <a:lnTo>
                    <a:pt x="7140" y="51844"/>
                  </a:lnTo>
                  <a:lnTo>
                    <a:pt x="9313" y="54018"/>
                  </a:lnTo>
                  <a:lnTo>
                    <a:pt x="10244" y="54018"/>
                  </a:lnTo>
                  <a:lnTo>
                    <a:pt x="12418" y="56191"/>
                  </a:lnTo>
                  <a:lnTo>
                    <a:pt x="14591" y="56191"/>
                  </a:lnTo>
                  <a:lnTo>
                    <a:pt x="17695" y="54018"/>
                  </a:lnTo>
                  <a:lnTo>
                    <a:pt x="19558" y="49671"/>
                  </a:lnTo>
                  <a:lnTo>
                    <a:pt x="23904" y="48740"/>
                  </a:lnTo>
                  <a:lnTo>
                    <a:pt x="27009" y="48740"/>
                  </a:lnTo>
                  <a:lnTo>
                    <a:pt x="27009" y="44394"/>
                  </a:lnTo>
                  <a:lnTo>
                    <a:pt x="27009" y="42221"/>
                  </a:lnTo>
                  <a:lnTo>
                    <a:pt x="24836" y="4128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71" name="Freeform: Shape 370">
              <a:extLst>
                <a:ext uri="{FF2B5EF4-FFF2-40B4-BE49-F238E27FC236}">
                  <a16:creationId xmlns:a16="http://schemas.microsoft.com/office/drawing/2014/main" id="{DFBA02B5-7035-4EBD-B192-99C31A7CA5E3}"/>
                </a:ext>
              </a:extLst>
            </p:cNvPr>
            <p:cNvSpPr/>
            <p:nvPr/>
          </p:nvSpPr>
          <p:spPr>
            <a:xfrm>
              <a:off x="6752448" y="5941160"/>
              <a:ext cx="599160" cy="468773"/>
            </a:xfrm>
            <a:custGeom>
              <a:avLst/>
              <a:gdLst>
                <a:gd name="connsiteX0" fmla="*/ 587363 w 599160"/>
                <a:gd name="connsiteY0" fmla="*/ 227557 h 468773"/>
                <a:gd name="connsiteX1" fmla="*/ 578050 w 599160"/>
                <a:gd name="connsiteY1" fmla="*/ 214828 h 468773"/>
                <a:gd name="connsiteX2" fmla="*/ 567495 w 599160"/>
                <a:gd name="connsiteY2" fmla="*/ 202100 h 468773"/>
                <a:gd name="connsiteX3" fmla="*/ 560355 w 599160"/>
                <a:gd name="connsiteY3" fmla="*/ 183163 h 468773"/>
                <a:gd name="connsiteX4" fmla="*/ 540486 w 599160"/>
                <a:gd name="connsiteY4" fmla="*/ 183163 h 468773"/>
                <a:gd name="connsiteX5" fmla="*/ 536450 w 599160"/>
                <a:gd name="connsiteY5" fmla="*/ 165157 h 468773"/>
                <a:gd name="connsiteX6" fmla="*/ 526826 w 599160"/>
                <a:gd name="connsiteY6" fmla="*/ 151498 h 468773"/>
                <a:gd name="connsiteX7" fmla="*/ 523722 w 599160"/>
                <a:gd name="connsiteY7" fmla="*/ 146220 h 468773"/>
                <a:gd name="connsiteX8" fmla="*/ 520617 w 599160"/>
                <a:gd name="connsiteY8" fmla="*/ 143115 h 468773"/>
                <a:gd name="connsiteX9" fmla="*/ 514408 w 599160"/>
                <a:gd name="connsiteY9" fmla="*/ 140942 h 468773"/>
                <a:gd name="connsiteX10" fmla="*/ 509131 w 599160"/>
                <a:gd name="connsiteY10" fmla="*/ 138769 h 468773"/>
                <a:gd name="connsiteX11" fmla="*/ 499818 w 599160"/>
                <a:gd name="connsiteY11" fmla="*/ 138769 h 468773"/>
                <a:gd name="connsiteX12" fmla="*/ 496713 w 599160"/>
                <a:gd name="connsiteY12" fmla="*/ 129145 h 468773"/>
                <a:gd name="connsiteX13" fmla="*/ 492677 w 599160"/>
                <a:gd name="connsiteY13" fmla="*/ 116417 h 468773"/>
                <a:gd name="connsiteX14" fmla="*/ 487400 w 599160"/>
                <a:gd name="connsiteY14" fmla="*/ 98411 h 468773"/>
                <a:gd name="connsiteX15" fmla="*/ 484295 w 599160"/>
                <a:gd name="connsiteY15" fmla="*/ 83820 h 468773"/>
                <a:gd name="connsiteX16" fmla="*/ 479949 w 599160"/>
                <a:gd name="connsiteY16" fmla="*/ 71092 h 468773"/>
                <a:gd name="connsiteX17" fmla="*/ 479949 w 599160"/>
                <a:gd name="connsiteY17" fmla="*/ 64573 h 468773"/>
                <a:gd name="connsiteX18" fmla="*/ 476845 w 599160"/>
                <a:gd name="connsiteY18" fmla="*/ 63641 h 468773"/>
                <a:gd name="connsiteX19" fmla="*/ 472809 w 599160"/>
                <a:gd name="connsiteY19" fmla="*/ 63641 h 468773"/>
                <a:gd name="connsiteX20" fmla="*/ 467531 w 599160"/>
                <a:gd name="connsiteY20" fmla="*/ 61468 h 468773"/>
                <a:gd name="connsiteX21" fmla="*/ 463496 w 599160"/>
                <a:gd name="connsiteY21" fmla="*/ 61468 h 468773"/>
                <a:gd name="connsiteX22" fmla="*/ 458218 w 599160"/>
                <a:gd name="connsiteY22" fmla="*/ 59295 h 468773"/>
                <a:gd name="connsiteX23" fmla="*/ 456045 w 599160"/>
                <a:gd name="connsiteY23" fmla="*/ 57122 h 468773"/>
                <a:gd name="connsiteX24" fmla="*/ 452940 w 599160"/>
                <a:gd name="connsiteY24" fmla="*/ 49982 h 468773"/>
                <a:gd name="connsiteX25" fmla="*/ 448905 w 599160"/>
                <a:gd name="connsiteY25" fmla="*/ 37253 h 468773"/>
                <a:gd name="connsiteX26" fmla="*/ 443627 w 599160"/>
                <a:gd name="connsiteY26" fmla="*/ 22352 h 468773"/>
                <a:gd name="connsiteX27" fmla="*/ 441454 w 599160"/>
                <a:gd name="connsiteY27" fmla="*/ 9624 h 468773"/>
                <a:gd name="connsiteX28" fmla="*/ 440523 w 599160"/>
                <a:gd name="connsiteY28" fmla="*/ 0 h 468773"/>
                <a:gd name="connsiteX29" fmla="*/ 436487 w 599160"/>
                <a:gd name="connsiteY29" fmla="*/ 0 h 468773"/>
                <a:gd name="connsiteX30" fmla="*/ 431209 w 599160"/>
                <a:gd name="connsiteY30" fmla="*/ 19247 h 468773"/>
                <a:gd name="connsiteX31" fmla="*/ 426863 w 599160"/>
                <a:gd name="connsiteY31" fmla="*/ 42531 h 468773"/>
                <a:gd name="connsiteX32" fmla="*/ 425931 w 599160"/>
                <a:gd name="connsiteY32" fmla="*/ 66746 h 468773"/>
                <a:gd name="connsiteX33" fmla="*/ 420654 w 599160"/>
                <a:gd name="connsiteY33" fmla="*/ 91271 h 468773"/>
                <a:gd name="connsiteX34" fmla="*/ 411341 w 599160"/>
                <a:gd name="connsiteY34" fmla="*/ 105862 h 468773"/>
                <a:gd name="connsiteX35" fmla="*/ 398923 w 599160"/>
                <a:gd name="connsiteY35" fmla="*/ 105862 h 468773"/>
                <a:gd name="connsiteX36" fmla="*/ 382159 w 599160"/>
                <a:gd name="connsiteY36" fmla="*/ 100584 h 468773"/>
                <a:gd name="connsiteX37" fmla="*/ 365395 w 599160"/>
                <a:gd name="connsiteY37" fmla="*/ 91271 h 468773"/>
                <a:gd name="connsiteX38" fmla="*/ 348941 w 599160"/>
                <a:gd name="connsiteY38" fmla="*/ 81647 h 468773"/>
                <a:gd name="connsiteX39" fmla="*/ 336213 w 599160"/>
                <a:gd name="connsiteY39" fmla="*/ 74196 h 468773"/>
                <a:gd name="connsiteX40" fmla="*/ 343663 w 599160"/>
                <a:gd name="connsiteY40" fmla="*/ 49982 h 468773"/>
                <a:gd name="connsiteX41" fmla="*/ 356081 w 599160"/>
                <a:gd name="connsiteY41" fmla="*/ 33838 h 468773"/>
                <a:gd name="connsiteX42" fmla="*/ 356081 w 599160"/>
                <a:gd name="connsiteY42" fmla="*/ 24525 h 468773"/>
                <a:gd name="connsiteX43" fmla="*/ 338386 w 599160"/>
                <a:gd name="connsiteY43" fmla="*/ 26698 h 468773"/>
                <a:gd name="connsiteX44" fmla="*/ 321622 w 599160"/>
                <a:gd name="connsiteY44" fmla="*/ 26698 h 468773"/>
                <a:gd name="connsiteX45" fmla="*/ 306099 w 599160"/>
                <a:gd name="connsiteY45" fmla="*/ 24525 h 468773"/>
                <a:gd name="connsiteX46" fmla="*/ 291509 w 599160"/>
                <a:gd name="connsiteY46" fmla="*/ 17075 h 468773"/>
                <a:gd name="connsiteX47" fmla="*/ 276917 w 599160"/>
                <a:gd name="connsiteY47" fmla="*/ 17075 h 468773"/>
                <a:gd name="connsiteX48" fmla="*/ 277849 w 599160"/>
                <a:gd name="connsiteY48" fmla="*/ 19247 h 468773"/>
                <a:gd name="connsiteX49" fmla="*/ 280022 w 599160"/>
                <a:gd name="connsiteY49" fmla="*/ 20179 h 468773"/>
                <a:gd name="connsiteX50" fmla="*/ 280022 w 599160"/>
                <a:gd name="connsiteY50" fmla="*/ 22352 h 468773"/>
                <a:gd name="connsiteX51" fmla="*/ 284368 w 599160"/>
                <a:gd name="connsiteY51" fmla="*/ 24525 h 468773"/>
                <a:gd name="connsiteX52" fmla="*/ 274745 w 599160"/>
                <a:gd name="connsiteY52" fmla="*/ 33838 h 468773"/>
                <a:gd name="connsiteX53" fmla="*/ 265431 w 599160"/>
                <a:gd name="connsiteY53" fmla="*/ 37253 h 468773"/>
                <a:gd name="connsiteX54" fmla="*/ 256118 w 599160"/>
                <a:gd name="connsiteY54" fmla="*/ 42531 h 468773"/>
                <a:gd name="connsiteX55" fmla="*/ 248977 w 599160"/>
                <a:gd name="connsiteY55" fmla="*/ 48740 h 468773"/>
                <a:gd name="connsiteX56" fmla="*/ 243700 w 599160"/>
                <a:gd name="connsiteY56" fmla="*/ 57122 h 468773"/>
                <a:gd name="connsiteX57" fmla="*/ 240595 w 599160"/>
                <a:gd name="connsiteY57" fmla="*/ 74196 h 468773"/>
                <a:gd name="connsiteX58" fmla="*/ 234387 w 599160"/>
                <a:gd name="connsiteY58" fmla="*/ 72023 h 468773"/>
                <a:gd name="connsiteX59" fmla="*/ 230972 w 599160"/>
                <a:gd name="connsiteY59" fmla="*/ 71092 h 468773"/>
                <a:gd name="connsiteX60" fmla="*/ 226005 w 599160"/>
                <a:gd name="connsiteY60" fmla="*/ 71092 h 468773"/>
                <a:gd name="connsiteX61" fmla="*/ 220727 w 599160"/>
                <a:gd name="connsiteY61" fmla="*/ 68919 h 468773"/>
                <a:gd name="connsiteX62" fmla="*/ 218554 w 599160"/>
                <a:gd name="connsiteY62" fmla="*/ 63641 h 468773"/>
                <a:gd name="connsiteX63" fmla="*/ 218554 w 599160"/>
                <a:gd name="connsiteY63" fmla="*/ 59295 h 468773"/>
                <a:gd name="connsiteX64" fmla="*/ 218554 w 599160"/>
                <a:gd name="connsiteY64" fmla="*/ 56191 h 468773"/>
                <a:gd name="connsiteX65" fmla="*/ 216381 w 599160"/>
                <a:gd name="connsiteY65" fmla="*/ 54017 h 468773"/>
                <a:gd name="connsiteX66" fmla="*/ 209241 w 599160"/>
                <a:gd name="connsiteY66" fmla="*/ 49982 h 468773"/>
                <a:gd name="connsiteX67" fmla="*/ 198685 w 599160"/>
                <a:gd name="connsiteY67" fmla="*/ 56191 h 468773"/>
                <a:gd name="connsiteX68" fmla="*/ 187509 w 599160"/>
                <a:gd name="connsiteY68" fmla="*/ 63641 h 468773"/>
                <a:gd name="connsiteX69" fmla="*/ 176954 w 599160"/>
                <a:gd name="connsiteY69" fmla="*/ 72023 h 468773"/>
                <a:gd name="connsiteX70" fmla="*/ 167641 w 599160"/>
                <a:gd name="connsiteY70" fmla="*/ 81647 h 468773"/>
                <a:gd name="connsiteX71" fmla="*/ 160190 w 599160"/>
                <a:gd name="connsiteY71" fmla="*/ 85683 h 468773"/>
                <a:gd name="connsiteX72" fmla="*/ 160190 w 599160"/>
                <a:gd name="connsiteY72" fmla="*/ 98411 h 468773"/>
                <a:gd name="connsiteX73" fmla="*/ 145599 w 599160"/>
                <a:gd name="connsiteY73" fmla="*/ 103689 h 468773"/>
                <a:gd name="connsiteX74" fmla="*/ 134112 w 599160"/>
                <a:gd name="connsiteY74" fmla="*/ 114554 h 468773"/>
                <a:gd name="connsiteX75" fmla="*/ 126041 w 599160"/>
                <a:gd name="connsiteY75" fmla="*/ 129145 h 468773"/>
                <a:gd name="connsiteX76" fmla="*/ 120763 w 599160"/>
                <a:gd name="connsiteY76" fmla="*/ 143115 h 468773"/>
                <a:gd name="connsiteX77" fmla="*/ 106172 w 599160"/>
                <a:gd name="connsiteY77" fmla="*/ 146220 h 468773"/>
                <a:gd name="connsiteX78" fmla="*/ 89409 w 599160"/>
                <a:gd name="connsiteY78" fmla="*/ 150256 h 468773"/>
                <a:gd name="connsiteX79" fmla="*/ 70782 w 599160"/>
                <a:gd name="connsiteY79" fmla="*/ 153671 h 468773"/>
                <a:gd name="connsiteX80" fmla="*/ 56191 w 599160"/>
                <a:gd name="connsiteY80" fmla="*/ 155533 h 468773"/>
                <a:gd name="connsiteX81" fmla="*/ 47809 w 599160"/>
                <a:gd name="connsiteY81" fmla="*/ 155533 h 468773"/>
                <a:gd name="connsiteX82" fmla="*/ 34149 w 599160"/>
                <a:gd name="connsiteY82" fmla="*/ 161121 h 468773"/>
                <a:gd name="connsiteX83" fmla="*/ 23904 w 599160"/>
                <a:gd name="connsiteY83" fmla="*/ 170435 h 468773"/>
                <a:gd name="connsiteX84" fmla="*/ 16454 w 599160"/>
                <a:gd name="connsiteY84" fmla="*/ 180990 h 468773"/>
                <a:gd name="connsiteX85" fmla="*/ 9313 w 599160"/>
                <a:gd name="connsiteY85" fmla="*/ 192787 h 468773"/>
                <a:gd name="connsiteX86" fmla="*/ 0 w 599160"/>
                <a:gd name="connsiteY86" fmla="*/ 203342 h 468773"/>
                <a:gd name="connsiteX87" fmla="*/ 4036 w 599160"/>
                <a:gd name="connsiteY87" fmla="*/ 216070 h 468773"/>
                <a:gd name="connsiteX88" fmla="*/ 7140 w 599160"/>
                <a:gd name="connsiteY88" fmla="*/ 227557 h 468773"/>
                <a:gd name="connsiteX89" fmla="*/ 16454 w 599160"/>
                <a:gd name="connsiteY89" fmla="*/ 237180 h 468773"/>
                <a:gd name="connsiteX90" fmla="*/ 14591 w 599160"/>
                <a:gd name="connsiteY90" fmla="*/ 240285 h 468773"/>
                <a:gd name="connsiteX91" fmla="*/ 13349 w 599160"/>
                <a:gd name="connsiteY91" fmla="*/ 242458 h 468773"/>
                <a:gd name="connsiteX92" fmla="*/ 11176 w 599160"/>
                <a:gd name="connsiteY92" fmla="*/ 244631 h 468773"/>
                <a:gd name="connsiteX93" fmla="*/ 9313 w 599160"/>
                <a:gd name="connsiteY93" fmla="*/ 242458 h 468773"/>
                <a:gd name="connsiteX94" fmla="*/ 7140 w 599160"/>
                <a:gd name="connsiteY94" fmla="*/ 242458 h 468773"/>
                <a:gd name="connsiteX95" fmla="*/ 4036 w 599160"/>
                <a:gd name="connsiteY95" fmla="*/ 240285 h 468773"/>
                <a:gd name="connsiteX96" fmla="*/ 0 w 599160"/>
                <a:gd name="connsiteY96" fmla="*/ 240285 h 468773"/>
                <a:gd name="connsiteX97" fmla="*/ 4036 w 599160"/>
                <a:gd name="connsiteY97" fmla="*/ 253013 h 468773"/>
                <a:gd name="connsiteX98" fmla="*/ 9313 w 599160"/>
                <a:gd name="connsiteY98" fmla="*/ 270088 h 468773"/>
                <a:gd name="connsiteX99" fmla="*/ 18627 w 599160"/>
                <a:gd name="connsiteY99" fmla="*/ 289025 h 468773"/>
                <a:gd name="connsiteX100" fmla="*/ 25767 w 599160"/>
                <a:gd name="connsiteY100" fmla="*/ 309204 h 468773"/>
                <a:gd name="connsiteX101" fmla="*/ 33218 w 599160"/>
                <a:gd name="connsiteY101" fmla="*/ 327210 h 468773"/>
                <a:gd name="connsiteX102" fmla="*/ 34149 w 599160"/>
                <a:gd name="connsiteY102" fmla="*/ 346147 h 468773"/>
                <a:gd name="connsiteX103" fmla="*/ 33218 w 599160"/>
                <a:gd name="connsiteY103" fmla="*/ 361980 h 468773"/>
                <a:gd name="connsiteX104" fmla="*/ 23904 w 599160"/>
                <a:gd name="connsiteY104" fmla="*/ 375639 h 468773"/>
                <a:gd name="connsiteX105" fmla="*/ 27009 w 599160"/>
                <a:gd name="connsiteY105" fmla="*/ 381227 h 468773"/>
                <a:gd name="connsiteX106" fmla="*/ 33218 w 599160"/>
                <a:gd name="connsiteY106" fmla="*/ 386505 h 468773"/>
                <a:gd name="connsiteX107" fmla="*/ 36322 w 599160"/>
                <a:gd name="connsiteY107" fmla="*/ 391782 h 468773"/>
                <a:gd name="connsiteX108" fmla="*/ 40358 w 599160"/>
                <a:gd name="connsiteY108" fmla="*/ 398923 h 468773"/>
                <a:gd name="connsiteX109" fmla="*/ 54949 w 599160"/>
                <a:gd name="connsiteY109" fmla="*/ 398923 h 468773"/>
                <a:gd name="connsiteX110" fmla="*/ 67677 w 599160"/>
                <a:gd name="connsiteY110" fmla="*/ 397991 h 468773"/>
                <a:gd name="connsiteX111" fmla="*/ 77922 w 599160"/>
                <a:gd name="connsiteY111" fmla="*/ 391782 h 468773"/>
                <a:gd name="connsiteX112" fmla="*/ 91582 w 599160"/>
                <a:gd name="connsiteY112" fmla="*/ 386505 h 468773"/>
                <a:gd name="connsiteX113" fmla="*/ 103999 w 599160"/>
                <a:gd name="connsiteY113" fmla="*/ 383090 h 468773"/>
                <a:gd name="connsiteX114" fmla="*/ 121695 w 599160"/>
                <a:gd name="connsiteY114" fmla="*/ 381227 h 468773"/>
                <a:gd name="connsiteX115" fmla="*/ 138459 w 599160"/>
                <a:gd name="connsiteY115" fmla="*/ 383090 h 468773"/>
                <a:gd name="connsiteX116" fmla="*/ 156154 w 599160"/>
                <a:gd name="connsiteY116" fmla="*/ 383090 h 468773"/>
                <a:gd name="connsiteX117" fmla="*/ 163294 w 599160"/>
                <a:gd name="connsiteY117" fmla="*/ 358875 h 468773"/>
                <a:gd name="connsiteX118" fmla="*/ 176954 w 599160"/>
                <a:gd name="connsiteY118" fmla="*/ 354529 h 468773"/>
                <a:gd name="connsiteX119" fmla="*/ 194649 w 599160"/>
                <a:gd name="connsiteY119" fmla="*/ 351425 h 468773"/>
                <a:gd name="connsiteX120" fmla="*/ 214518 w 599160"/>
                <a:gd name="connsiteY120" fmla="*/ 347078 h 468773"/>
                <a:gd name="connsiteX121" fmla="*/ 234387 w 599160"/>
                <a:gd name="connsiteY121" fmla="*/ 346147 h 468773"/>
                <a:gd name="connsiteX122" fmla="*/ 255186 w 599160"/>
                <a:gd name="connsiteY122" fmla="*/ 343974 h 468773"/>
                <a:gd name="connsiteX123" fmla="*/ 269777 w 599160"/>
                <a:gd name="connsiteY123" fmla="*/ 346147 h 468773"/>
                <a:gd name="connsiteX124" fmla="*/ 280022 w 599160"/>
                <a:gd name="connsiteY124" fmla="*/ 349252 h 468773"/>
                <a:gd name="connsiteX125" fmla="*/ 296786 w 599160"/>
                <a:gd name="connsiteY125" fmla="*/ 351425 h 468773"/>
                <a:gd name="connsiteX126" fmla="*/ 309204 w 599160"/>
                <a:gd name="connsiteY126" fmla="*/ 358875 h 468773"/>
                <a:gd name="connsiteX127" fmla="*/ 318517 w 599160"/>
                <a:gd name="connsiteY127" fmla="*/ 368499 h 468773"/>
                <a:gd name="connsiteX128" fmla="*/ 325968 w 599160"/>
                <a:gd name="connsiteY128" fmla="*/ 379054 h 468773"/>
                <a:gd name="connsiteX129" fmla="*/ 331245 w 599160"/>
                <a:gd name="connsiteY129" fmla="*/ 390541 h 468773"/>
                <a:gd name="connsiteX130" fmla="*/ 345837 w 599160"/>
                <a:gd name="connsiteY130" fmla="*/ 384332 h 468773"/>
                <a:gd name="connsiteX131" fmla="*/ 355150 w 599160"/>
                <a:gd name="connsiteY131" fmla="*/ 379054 h 468773"/>
                <a:gd name="connsiteX132" fmla="*/ 363532 w 599160"/>
                <a:gd name="connsiteY132" fmla="*/ 369431 h 468773"/>
                <a:gd name="connsiteX133" fmla="*/ 363532 w 599160"/>
                <a:gd name="connsiteY133" fmla="*/ 375639 h 468773"/>
                <a:gd name="connsiteX134" fmla="*/ 367568 w 599160"/>
                <a:gd name="connsiteY134" fmla="*/ 375639 h 468773"/>
                <a:gd name="connsiteX135" fmla="*/ 363532 w 599160"/>
                <a:gd name="connsiteY135" fmla="*/ 381227 h 468773"/>
                <a:gd name="connsiteX136" fmla="*/ 358254 w 599160"/>
                <a:gd name="connsiteY136" fmla="*/ 386505 h 468773"/>
                <a:gd name="connsiteX137" fmla="*/ 350804 w 599160"/>
                <a:gd name="connsiteY137" fmla="*/ 390541 h 468773"/>
                <a:gd name="connsiteX138" fmla="*/ 350804 w 599160"/>
                <a:gd name="connsiteY138" fmla="*/ 393645 h 468773"/>
                <a:gd name="connsiteX139" fmla="*/ 356081 w 599160"/>
                <a:gd name="connsiteY139" fmla="*/ 393645 h 468773"/>
                <a:gd name="connsiteX140" fmla="*/ 356081 w 599160"/>
                <a:gd name="connsiteY140" fmla="*/ 398923 h 468773"/>
                <a:gd name="connsiteX141" fmla="*/ 358254 w 599160"/>
                <a:gd name="connsiteY141" fmla="*/ 398923 h 468773"/>
                <a:gd name="connsiteX142" fmla="*/ 360427 w 599160"/>
                <a:gd name="connsiteY142" fmla="*/ 398923 h 468773"/>
                <a:gd name="connsiteX143" fmla="*/ 362290 w 599160"/>
                <a:gd name="connsiteY143" fmla="*/ 397991 h 468773"/>
                <a:gd name="connsiteX144" fmla="*/ 362290 w 599160"/>
                <a:gd name="connsiteY144" fmla="*/ 395818 h 468773"/>
                <a:gd name="connsiteX145" fmla="*/ 363532 w 599160"/>
                <a:gd name="connsiteY145" fmla="*/ 393645 h 468773"/>
                <a:gd name="connsiteX146" fmla="*/ 369741 w 599160"/>
                <a:gd name="connsiteY146" fmla="*/ 395818 h 468773"/>
                <a:gd name="connsiteX147" fmla="*/ 370672 w 599160"/>
                <a:gd name="connsiteY147" fmla="*/ 397991 h 468773"/>
                <a:gd name="connsiteX148" fmla="*/ 372845 w 599160"/>
                <a:gd name="connsiteY148" fmla="*/ 398923 h 468773"/>
                <a:gd name="connsiteX149" fmla="*/ 372845 w 599160"/>
                <a:gd name="connsiteY149" fmla="*/ 401096 h 468773"/>
                <a:gd name="connsiteX150" fmla="*/ 372845 w 599160"/>
                <a:gd name="connsiteY150" fmla="*/ 403269 h 468773"/>
                <a:gd name="connsiteX151" fmla="*/ 370672 w 599160"/>
                <a:gd name="connsiteY151" fmla="*/ 405442 h 468773"/>
                <a:gd name="connsiteX152" fmla="*/ 370672 w 599160"/>
                <a:gd name="connsiteY152" fmla="*/ 406373 h 468773"/>
                <a:gd name="connsiteX153" fmla="*/ 372845 w 599160"/>
                <a:gd name="connsiteY153" fmla="*/ 408547 h 468773"/>
                <a:gd name="connsiteX154" fmla="*/ 376881 w 599160"/>
                <a:gd name="connsiteY154" fmla="*/ 410720 h 468773"/>
                <a:gd name="connsiteX155" fmla="*/ 379986 w 599160"/>
                <a:gd name="connsiteY155" fmla="*/ 413824 h 468773"/>
                <a:gd name="connsiteX156" fmla="*/ 385263 w 599160"/>
                <a:gd name="connsiteY156" fmla="*/ 415997 h 468773"/>
                <a:gd name="connsiteX157" fmla="*/ 391472 w 599160"/>
                <a:gd name="connsiteY157" fmla="*/ 418170 h 468773"/>
                <a:gd name="connsiteX158" fmla="*/ 396750 w 599160"/>
                <a:gd name="connsiteY158" fmla="*/ 419102 h 468773"/>
                <a:gd name="connsiteX159" fmla="*/ 403890 w 599160"/>
                <a:gd name="connsiteY159" fmla="*/ 456355 h 468773"/>
                <a:gd name="connsiteX160" fmla="*/ 420654 w 599160"/>
                <a:gd name="connsiteY160" fmla="*/ 458218 h 468773"/>
                <a:gd name="connsiteX161" fmla="*/ 434314 w 599160"/>
                <a:gd name="connsiteY161" fmla="*/ 460391 h 468773"/>
                <a:gd name="connsiteX162" fmla="*/ 447663 w 599160"/>
                <a:gd name="connsiteY162" fmla="*/ 462564 h 468773"/>
                <a:gd name="connsiteX163" fmla="*/ 458218 w 599160"/>
                <a:gd name="connsiteY163" fmla="*/ 458218 h 468773"/>
                <a:gd name="connsiteX164" fmla="*/ 467531 w 599160"/>
                <a:gd name="connsiteY164" fmla="*/ 451078 h 468773"/>
                <a:gd name="connsiteX165" fmla="*/ 479949 w 599160"/>
                <a:gd name="connsiteY165" fmla="*/ 462564 h 468773"/>
                <a:gd name="connsiteX166" fmla="*/ 491436 w 599160"/>
                <a:gd name="connsiteY166" fmla="*/ 470946 h 468773"/>
                <a:gd name="connsiteX167" fmla="*/ 499818 w 599160"/>
                <a:gd name="connsiteY167" fmla="*/ 467842 h 468773"/>
                <a:gd name="connsiteX168" fmla="*/ 513477 w 599160"/>
                <a:gd name="connsiteY168" fmla="*/ 462564 h 468773"/>
                <a:gd name="connsiteX169" fmla="*/ 525895 w 599160"/>
                <a:gd name="connsiteY169" fmla="*/ 456355 h 468773"/>
                <a:gd name="connsiteX170" fmla="*/ 536450 w 599160"/>
                <a:gd name="connsiteY170" fmla="*/ 451078 h 468773"/>
                <a:gd name="connsiteX171" fmla="*/ 545764 w 599160"/>
                <a:gd name="connsiteY171" fmla="*/ 441454 h 468773"/>
                <a:gd name="connsiteX172" fmla="*/ 551041 w 599160"/>
                <a:gd name="connsiteY172" fmla="*/ 428726 h 468773"/>
                <a:gd name="connsiteX173" fmla="*/ 555077 w 599160"/>
                <a:gd name="connsiteY173" fmla="*/ 412893 h 468773"/>
                <a:gd name="connsiteX174" fmla="*/ 560355 w 599160"/>
                <a:gd name="connsiteY174" fmla="*/ 397991 h 468773"/>
                <a:gd name="connsiteX175" fmla="*/ 563459 w 599160"/>
                <a:gd name="connsiteY175" fmla="*/ 383090 h 468773"/>
                <a:gd name="connsiteX176" fmla="*/ 574945 w 599160"/>
                <a:gd name="connsiteY176" fmla="*/ 358875 h 468773"/>
                <a:gd name="connsiteX177" fmla="*/ 584259 w 599160"/>
                <a:gd name="connsiteY177" fmla="*/ 336523 h 468773"/>
                <a:gd name="connsiteX178" fmla="*/ 592641 w 599160"/>
                <a:gd name="connsiteY178" fmla="*/ 316655 h 468773"/>
                <a:gd name="connsiteX179" fmla="*/ 598850 w 599160"/>
                <a:gd name="connsiteY179" fmla="*/ 294303 h 468773"/>
                <a:gd name="connsiteX180" fmla="*/ 599781 w 599160"/>
                <a:gd name="connsiteY180" fmla="*/ 271950 h 468773"/>
                <a:gd name="connsiteX181" fmla="*/ 596677 w 599160"/>
                <a:gd name="connsiteY181" fmla="*/ 244631 h 46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599160" h="468773">
                  <a:moveTo>
                    <a:pt x="587363" y="227557"/>
                  </a:moveTo>
                  <a:lnTo>
                    <a:pt x="578050" y="214828"/>
                  </a:lnTo>
                  <a:lnTo>
                    <a:pt x="567495" y="202100"/>
                  </a:lnTo>
                  <a:lnTo>
                    <a:pt x="560355" y="183163"/>
                  </a:lnTo>
                  <a:lnTo>
                    <a:pt x="540486" y="183163"/>
                  </a:lnTo>
                  <a:lnTo>
                    <a:pt x="536450" y="165157"/>
                  </a:lnTo>
                  <a:lnTo>
                    <a:pt x="526826" y="151498"/>
                  </a:lnTo>
                  <a:lnTo>
                    <a:pt x="523722" y="146220"/>
                  </a:lnTo>
                  <a:lnTo>
                    <a:pt x="520617" y="143115"/>
                  </a:lnTo>
                  <a:lnTo>
                    <a:pt x="514408" y="140942"/>
                  </a:lnTo>
                  <a:lnTo>
                    <a:pt x="509131" y="138769"/>
                  </a:lnTo>
                  <a:lnTo>
                    <a:pt x="499818" y="138769"/>
                  </a:lnTo>
                  <a:lnTo>
                    <a:pt x="496713" y="129145"/>
                  </a:lnTo>
                  <a:lnTo>
                    <a:pt x="492677" y="116417"/>
                  </a:lnTo>
                  <a:lnTo>
                    <a:pt x="487400" y="98411"/>
                  </a:lnTo>
                  <a:lnTo>
                    <a:pt x="484295" y="83820"/>
                  </a:lnTo>
                  <a:lnTo>
                    <a:pt x="479949" y="71092"/>
                  </a:lnTo>
                  <a:lnTo>
                    <a:pt x="479949" y="64573"/>
                  </a:lnTo>
                  <a:lnTo>
                    <a:pt x="476845" y="63641"/>
                  </a:lnTo>
                  <a:lnTo>
                    <a:pt x="472809" y="63641"/>
                  </a:lnTo>
                  <a:lnTo>
                    <a:pt x="467531" y="61468"/>
                  </a:lnTo>
                  <a:lnTo>
                    <a:pt x="463496" y="61468"/>
                  </a:lnTo>
                  <a:lnTo>
                    <a:pt x="458218" y="59295"/>
                  </a:lnTo>
                  <a:lnTo>
                    <a:pt x="456045" y="57122"/>
                  </a:lnTo>
                  <a:lnTo>
                    <a:pt x="452940" y="49982"/>
                  </a:lnTo>
                  <a:lnTo>
                    <a:pt x="448905" y="37253"/>
                  </a:lnTo>
                  <a:lnTo>
                    <a:pt x="443627" y="22352"/>
                  </a:lnTo>
                  <a:lnTo>
                    <a:pt x="441454" y="9624"/>
                  </a:lnTo>
                  <a:lnTo>
                    <a:pt x="440523" y="0"/>
                  </a:lnTo>
                  <a:lnTo>
                    <a:pt x="436487" y="0"/>
                  </a:lnTo>
                  <a:lnTo>
                    <a:pt x="431209" y="19247"/>
                  </a:lnTo>
                  <a:lnTo>
                    <a:pt x="426863" y="42531"/>
                  </a:lnTo>
                  <a:lnTo>
                    <a:pt x="425931" y="66746"/>
                  </a:lnTo>
                  <a:lnTo>
                    <a:pt x="420654" y="91271"/>
                  </a:lnTo>
                  <a:lnTo>
                    <a:pt x="411341" y="105862"/>
                  </a:lnTo>
                  <a:lnTo>
                    <a:pt x="398923" y="105862"/>
                  </a:lnTo>
                  <a:lnTo>
                    <a:pt x="382159" y="100584"/>
                  </a:lnTo>
                  <a:lnTo>
                    <a:pt x="365395" y="91271"/>
                  </a:lnTo>
                  <a:lnTo>
                    <a:pt x="348941" y="81647"/>
                  </a:lnTo>
                  <a:lnTo>
                    <a:pt x="336213" y="74196"/>
                  </a:lnTo>
                  <a:lnTo>
                    <a:pt x="343663" y="49982"/>
                  </a:lnTo>
                  <a:lnTo>
                    <a:pt x="356081" y="33838"/>
                  </a:lnTo>
                  <a:lnTo>
                    <a:pt x="356081" y="24525"/>
                  </a:lnTo>
                  <a:lnTo>
                    <a:pt x="338386" y="26698"/>
                  </a:lnTo>
                  <a:lnTo>
                    <a:pt x="321622" y="26698"/>
                  </a:lnTo>
                  <a:lnTo>
                    <a:pt x="306099" y="24525"/>
                  </a:lnTo>
                  <a:lnTo>
                    <a:pt x="291509" y="17075"/>
                  </a:lnTo>
                  <a:lnTo>
                    <a:pt x="276917" y="17075"/>
                  </a:lnTo>
                  <a:lnTo>
                    <a:pt x="277849" y="19247"/>
                  </a:lnTo>
                  <a:lnTo>
                    <a:pt x="280022" y="20179"/>
                  </a:lnTo>
                  <a:lnTo>
                    <a:pt x="280022" y="22352"/>
                  </a:lnTo>
                  <a:lnTo>
                    <a:pt x="284368" y="24525"/>
                  </a:lnTo>
                  <a:lnTo>
                    <a:pt x="274745" y="33838"/>
                  </a:lnTo>
                  <a:lnTo>
                    <a:pt x="265431" y="37253"/>
                  </a:lnTo>
                  <a:lnTo>
                    <a:pt x="256118" y="42531"/>
                  </a:lnTo>
                  <a:lnTo>
                    <a:pt x="248977" y="48740"/>
                  </a:lnTo>
                  <a:lnTo>
                    <a:pt x="243700" y="57122"/>
                  </a:lnTo>
                  <a:lnTo>
                    <a:pt x="240595" y="74196"/>
                  </a:lnTo>
                  <a:lnTo>
                    <a:pt x="234387" y="72023"/>
                  </a:lnTo>
                  <a:lnTo>
                    <a:pt x="230972" y="71092"/>
                  </a:lnTo>
                  <a:lnTo>
                    <a:pt x="226005" y="71092"/>
                  </a:lnTo>
                  <a:lnTo>
                    <a:pt x="220727" y="68919"/>
                  </a:lnTo>
                  <a:lnTo>
                    <a:pt x="218554" y="63641"/>
                  </a:lnTo>
                  <a:lnTo>
                    <a:pt x="218554" y="59295"/>
                  </a:lnTo>
                  <a:lnTo>
                    <a:pt x="218554" y="56191"/>
                  </a:lnTo>
                  <a:lnTo>
                    <a:pt x="216381" y="54017"/>
                  </a:lnTo>
                  <a:lnTo>
                    <a:pt x="209241" y="49982"/>
                  </a:lnTo>
                  <a:lnTo>
                    <a:pt x="198685" y="56191"/>
                  </a:lnTo>
                  <a:lnTo>
                    <a:pt x="187509" y="63641"/>
                  </a:lnTo>
                  <a:lnTo>
                    <a:pt x="176954" y="72023"/>
                  </a:lnTo>
                  <a:lnTo>
                    <a:pt x="167641" y="81647"/>
                  </a:lnTo>
                  <a:lnTo>
                    <a:pt x="160190" y="85683"/>
                  </a:lnTo>
                  <a:lnTo>
                    <a:pt x="160190" y="98411"/>
                  </a:lnTo>
                  <a:lnTo>
                    <a:pt x="145599" y="103689"/>
                  </a:lnTo>
                  <a:lnTo>
                    <a:pt x="134112" y="114554"/>
                  </a:lnTo>
                  <a:lnTo>
                    <a:pt x="126041" y="129145"/>
                  </a:lnTo>
                  <a:lnTo>
                    <a:pt x="120763" y="143115"/>
                  </a:lnTo>
                  <a:lnTo>
                    <a:pt x="106172" y="146220"/>
                  </a:lnTo>
                  <a:lnTo>
                    <a:pt x="89409" y="150256"/>
                  </a:lnTo>
                  <a:lnTo>
                    <a:pt x="70782" y="153671"/>
                  </a:lnTo>
                  <a:lnTo>
                    <a:pt x="56191" y="155533"/>
                  </a:lnTo>
                  <a:lnTo>
                    <a:pt x="47809" y="155533"/>
                  </a:lnTo>
                  <a:lnTo>
                    <a:pt x="34149" y="161121"/>
                  </a:lnTo>
                  <a:lnTo>
                    <a:pt x="23904" y="170435"/>
                  </a:lnTo>
                  <a:lnTo>
                    <a:pt x="16454" y="180990"/>
                  </a:lnTo>
                  <a:lnTo>
                    <a:pt x="9313" y="192787"/>
                  </a:lnTo>
                  <a:lnTo>
                    <a:pt x="0" y="203342"/>
                  </a:lnTo>
                  <a:lnTo>
                    <a:pt x="4036" y="216070"/>
                  </a:lnTo>
                  <a:lnTo>
                    <a:pt x="7140" y="227557"/>
                  </a:lnTo>
                  <a:lnTo>
                    <a:pt x="16454" y="237180"/>
                  </a:lnTo>
                  <a:lnTo>
                    <a:pt x="14591" y="240285"/>
                  </a:lnTo>
                  <a:lnTo>
                    <a:pt x="13349" y="242458"/>
                  </a:lnTo>
                  <a:lnTo>
                    <a:pt x="11176" y="244631"/>
                  </a:lnTo>
                  <a:lnTo>
                    <a:pt x="9313" y="242458"/>
                  </a:lnTo>
                  <a:lnTo>
                    <a:pt x="7140" y="242458"/>
                  </a:lnTo>
                  <a:lnTo>
                    <a:pt x="4036" y="240285"/>
                  </a:lnTo>
                  <a:lnTo>
                    <a:pt x="0" y="240285"/>
                  </a:lnTo>
                  <a:lnTo>
                    <a:pt x="4036" y="253013"/>
                  </a:lnTo>
                  <a:lnTo>
                    <a:pt x="9313" y="270088"/>
                  </a:lnTo>
                  <a:lnTo>
                    <a:pt x="18627" y="289025"/>
                  </a:lnTo>
                  <a:lnTo>
                    <a:pt x="25767" y="309204"/>
                  </a:lnTo>
                  <a:lnTo>
                    <a:pt x="33218" y="327210"/>
                  </a:lnTo>
                  <a:lnTo>
                    <a:pt x="34149" y="346147"/>
                  </a:lnTo>
                  <a:lnTo>
                    <a:pt x="33218" y="361980"/>
                  </a:lnTo>
                  <a:lnTo>
                    <a:pt x="23904" y="375639"/>
                  </a:lnTo>
                  <a:lnTo>
                    <a:pt x="27009" y="381227"/>
                  </a:lnTo>
                  <a:lnTo>
                    <a:pt x="33218" y="386505"/>
                  </a:lnTo>
                  <a:lnTo>
                    <a:pt x="36322" y="391782"/>
                  </a:lnTo>
                  <a:lnTo>
                    <a:pt x="40358" y="398923"/>
                  </a:lnTo>
                  <a:lnTo>
                    <a:pt x="54949" y="398923"/>
                  </a:lnTo>
                  <a:lnTo>
                    <a:pt x="67677" y="397991"/>
                  </a:lnTo>
                  <a:lnTo>
                    <a:pt x="77922" y="391782"/>
                  </a:lnTo>
                  <a:lnTo>
                    <a:pt x="91582" y="386505"/>
                  </a:lnTo>
                  <a:lnTo>
                    <a:pt x="103999" y="383090"/>
                  </a:lnTo>
                  <a:lnTo>
                    <a:pt x="121695" y="381227"/>
                  </a:lnTo>
                  <a:lnTo>
                    <a:pt x="138459" y="383090"/>
                  </a:lnTo>
                  <a:lnTo>
                    <a:pt x="156154" y="383090"/>
                  </a:lnTo>
                  <a:lnTo>
                    <a:pt x="163294" y="358875"/>
                  </a:lnTo>
                  <a:lnTo>
                    <a:pt x="176954" y="354529"/>
                  </a:lnTo>
                  <a:lnTo>
                    <a:pt x="194649" y="351425"/>
                  </a:lnTo>
                  <a:lnTo>
                    <a:pt x="214518" y="347078"/>
                  </a:lnTo>
                  <a:lnTo>
                    <a:pt x="234387" y="346147"/>
                  </a:lnTo>
                  <a:lnTo>
                    <a:pt x="255186" y="343974"/>
                  </a:lnTo>
                  <a:lnTo>
                    <a:pt x="269777" y="346147"/>
                  </a:lnTo>
                  <a:lnTo>
                    <a:pt x="280022" y="349252"/>
                  </a:lnTo>
                  <a:lnTo>
                    <a:pt x="296786" y="351425"/>
                  </a:lnTo>
                  <a:lnTo>
                    <a:pt x="309204" y="358875"/>
                  </a:lnTo>
                  <a:lnTo>
                    <a:pt x="318517" y="368499"/>
                  </a:lnTo>
                  <a:lnTo>
                    <a:pt x="325968" y="379054"/>
                  </a:lnTo>
                  <a:lnTo>
                    <a:pt x="331245" y="390541"/>
                  </a:lnTo>
                  <a:lnTo>
                    <a:pt x="345837" y="384332"/>
                  </a:lnTo>
                  <a:lnTo>
                    <a:pt x="355150" y="379054"/>
                  </a:lnTo>
                  <a:lnTo>
                    <a:pt x="363532" y="369431"/>
                  </a:lnTo>
                  <a:lnTo>
                    <a:pt x="363532" y="375639"/>
                  </a:lnTo>
                  <a:lnTo>
                    <a:pt x="367568" y="375639"/>
                  </a:lnTo>
                  <a:lnTo>
                    <a:pt x="363532" y="381227"/>
                  </a:lnTo>
                  <a:lnTo>
                    <a:pt x="358254" y="386505"/>
                  </a:lnTo>
                  <a:lnTo>
                    <a:pt x="350804" y="390541"/>
                  </a:lnTo>
                  <a:lnTo>
                    <a:pt x="350804" y="393645"/>
                  </a:lnTo>
                  <a:lnTo>
                    <a:pt x="356081" y="393645"/>
                  </a:lnTo>
                  <a:lnTo>
                    <a:pt x="356081" y="398923"/>
                  </a:lnTo>
                  <a:lnTo>
                    <a:pt x="358254" y="398923"/>
                  </a:lnTo>
                  <a:lnTo>
                    <a:pt x="360427" y="398923"/>
                  </a:lnTo>
                  <a:lnTo>
                    <a:pt x="362290" y="397991"/>
                  </a:lnTo>
                  <a:lnTo>
                    <a:pt x="362290" y="395818"/>
                  </a:lnTo>
                  <a:lnTo>
                    <a:pt x="363532" y="393645"/>
                  </a:lnTo>
                  <a:lnTo>
                    <a:pt x="369741" y="395818"/>
                  </a:lnTo>
                  <a:lnTo>
                    <a:pt x="370672" y="397991"/>
                  </a:lnTo>
                  <a:lnTo>
                    <a:pt x="372845" y="398923"/>
                  </a:lnTo>
                  <a:lnTo>
                    <a:pt x="372845" y="401096"/>
                  </a:lnTo>
                  <a:lnTo>
                    <a:pt x="372845" y="403269"/>
                  </a:lnTo>
                  <a:lnTo>
                    <a:pt x="370672" y="405442"/>
                  </a:lnTo>
                  <a:lnTo>
                    <a:pt x="370672" y="406373"/>
                  </a:lnTo>
                  <a:lnTo>
                    <a:pt x="372845" y="408547"/>
                  </a:lnTo>
                  <a:lnTo>
                    <a:pt x="376881" y="410720"/>
                  </a:lnTo>
                  <a:lnTo>
                    <a:pt x="379986" y="413824"/>
                  </a:lnTo>
                  <a:lnTo>
                    <a:pt x="385263" y="415997"/>
                  </a:lnTo>
                  <a:lnTo>
                    <a:pt x="391472" y="418170"/>
                  </a:lnTo>
                  <a:lnTo>
                    <a:pt x="396750" y="419102"/>
                  </a:lnTo>
                  <a:lnTo>
                    <a:pt x="403890" y="456355"/>
                  </a:lnTo>
                  <a:lnTo>
                    <a:pt x="420654" y="458218"/>
                  </a:lnTo>
                  <a:lnTo>
                    <a:pt x="434314" y="460391"/>
                  </a:lnTo>
                  <a:lnTo>
                    <a:pt x="447663" y="462564"/>
                  </a:lnTo>
                  <a:lnTo>
                    <a:pt x="458218" y="458218"/>
                  </a:lnTo>
                  <a:lnTo>
                    <a:pt x="467531" y="451078"/>
                  </a:lnTo>
                  <a:lnTo>
                    <a:pt x="479949" y="462564"/>
                  </a:lnTo>
                  <a:lnTo>
                    <a:pt x="491436" y="470946"/>
                  </a:lnTo>
                  <a:lnTo>
                    <a:pt x="499818" y="467842"/>
                  </a:lnTo>
                  <a:lnTo>
                    <a:pt x="513477" y="462564"/>
                  </a:lnTo>
                  <a:lnTo>
                    <a:pt x="525895" y="456355"/>
                  </a:lnTo>
                  <a:lnTo>
                    <a:pt x="536450" y="451078"/>
                  </a:lnTo>
                  <a:lnTo>
                    <a:pt x="545764" y="441454"/>
                  </a:lnTo>
                  <a:lnTo>
                    <a:pt x="551041" y="428726"/>
                  </a:lnTo>
                  <a:lnTo>
                    <a:pt x="555077" y="412893"/>
                  </a:lnTo>
                  <a:lnTo>
                    <a:pt x="560355" y="397991"/>
                  </a:lnTo>
                  <a:lnTo>
                    <a:pt x="563459" y="383090"/>
                  </a:lnTo>
                  <a:lnTo>
                    <a:pt x="574945" y="358875"/>
                  </a:lnTo>
                  <a:lnTo>
                    <a:pt x="584259" y="336523"/>
                  </a:lnTo>
                  <a:lnTo>
                    <a:pt x="592641" y="316655"/>
                  </a:lnTo>
                  <a:lnTo>
                    <a:pt x="598850" y="294303"/>
                  </a:lnTo>
                  <a:lnTo>
                    <a:pt x="599781" y="271950"/>
                  </a:lnTo>
                  <a:lnTo>
                    <a:pt x="596677" y="24463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72" name="Freeform: Shape 371">
              <a:extLst>
                <a:ext uri="{FF2B5EF4-FFF2-40B4-BE49-F238E27FC236}">
                  <a16:creationId xmlns:a16="http://schemas.microsoft.com/office/drawing/2014/main" id="{6D4E7D26-9BAB-4FD6-A0C8-F7349EAFAADB}"/>
                </a:ext>
              </a:extLst>
            </p:cNvPr>
            <p:cNvSpPr/>
            <p:nvPr/>
          </p:nvSpPr>
          <p:spPr>
            <a:xfrm>
              <a:off x="7376444" y="5893661"/>
              <a:ext cx="15522" cy="9313"/>
            </a:xfrm>
            <a:custGeom>
              <a:avLst/>
              <a:gdLst>
                <a:gd name="connsiteX0" fmla="*/ 9313 w 15522"/>
                <a:gd name="connsiteY0" fmla="*/ 5278 h 9313"/>
                <a:gd name="connsiteX1" fmla="*/ 9313 w 15522"/>
                <a:gd name="connsiteY1" fmla="*/ 3104 h 9313"/>
                <a:gd name="connsiteX2" fmla="*/ 7140 w 15522"/>
                <a:gd name="connsiteY2" fmla="*/ 2173 h 9313"/>
                <a:gd name="connsiteX3" fmla="*/ 4967 w 15522"/>
                <a:gd name="connsiteY3" fmla="*/ 2173 h 9313"/>
                <a:gd name="connsiteX4" fmla="*/ 3104 w 15522"/>
                <a:gd name="connsiteY4" fmla="*/ 0 h 9313"/>
                <a:gd name="connsiteX5" fmla="*/ 0 w 15522"/>
                <a:gd name="connsiteY5" fmla="*/ 0 h 9313"/>
                <a:gd name="connsiteX6" fmla="*/ 3104 w 15522"/>
                <a:gd name="connsiteY6" fmla="*/ 3104 h 9313"/>
                <a:gd name="connsiteX7" fmla="*/ 4967 w 15522"/>
                <a:gd name="connsiteY7" fmla="*/ 5278 h 9313"/>
                <a:gd name="connsiteX8" fmla="*/ 7140 w 15522"/>
                <a:gd name="connsiteY8" fmla="*/ 7451 h 9313"/>
                <a:gd name="connsiteX9" fmla="*/ 10245 w 15522"/>
                <a:gd name="connsiteY9" fmla="*/ 9624 h 9313"/>
                <a:gd name="connsiteX10" fmla="*/ 16454 w 15522"/>
                <a:gd name="connsiteY10" fmla="*/ 10555 h 9313"/>
                <a:gd name="connsiteX11" fmla="*/ 16454 w 15522"/>
                <a:gd name="connsiteY11" fmla="*/ 7451 h 9313"/>
                <a:gd name="connsiteX12" fmla="*/ 12418 w 15522"/>
                <a:gd name="connsiteY12" fmla="*/ 7451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522" h="9313">
                  <a:moveTo>
                    <a:pt x="9313" y="5278"/>
                  </a:moveTo>
                  <a:lnTo>
                    <a:pt x="9313" y="3104"/>
                  </a:lnTo>
                  <a:lnTo>
                    <a:pt x="7140" y="2173"/>
                  </a:lnTo>
                  <a:lnTo>
                    <a:pt x="4967" y="2173"/>
                  </a:lnTo>
                  <a:lnTo>
                    <a:pt x="3104" y="0"/>
                  </a:lnTo>
                  <a:lnTo>
                    <a:pt x="0" y="0"/>
                  </a:lnTo>
                  <a:lnTo>
                    <a:pt x="3104" y="3104"/>
                  </a:lnTo>
                  <a:lnTo>
                    <a:pt x="4967" y="5278"/>
                  </a:lnTo>
                  <a:lnTo>
                    <a:pt x="7140" y="7451"/>
                  </a:lnTo>
                  <a:lnTo>
                    <a:pt x="10245" y="9624"/>
                  </a:lnTo>
                  <a:lnTo>
                    <a:pt x="16454" y="10555"/>
                  </a:lnTo>
                  <a:lnTo>
                    <a:pt x="16454" y="7451"/>
                  </a:lnTo>
                  <a:lnTo>
                    <a:pt x="12418" y="745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73" name="Freeform: Shape 372">
              <a:extLst>
                <a:ext uri="{FF2B5EF4-FFF2-40B4-BE49-F238E27FC236}">
                  <a16:creationId xmlns:a16="http://schemas.microsoft.com/office/drawing/2014/main" id="{373B81B2-A9A2-419C-967A-2CFFFCDDACB7}"/>
                </a:ext>
              </a:extLst>
            </p:cNvPr>
            <p:cNvSpPr/>
            <p:nvPr/>
          </p:nvSpPr>
          <p:spPr>
            <a:xfrm>
              <a:off x="2900127" y="5457796"/>
              <a:ext cx="55880" cy="37253"/>
            </a:xfrm>
            <a:custGeom>
              <a:avLst/>
              <a:gdLst>
                <a:gd name="connsiteX0" fmla="*/ 29182 w 55880"/>
                <a:gd name="connsiteY0" fmla="*/ 5278 h 37253"/>
                <a:gd name="connsiteX1" fmla="*/ 12418 w 55880"/>
                <a:gd name="connsiteY1" fmla="*/ 0 h 37253"/>
                <a:gd name="connsiteX2" fmla="*/ 10245 w 55880"/>
                <a:gd name="connsiteY2" fmla="*/ 1863 h 37253"/>
                <a:gd name="connsiteX3" fmla="*/ 8072 w 55880"/>
                <a:gd name="connsiteY3" fmla="*/ 1863 h 37253"/>
                <a:gd name="connsiteX4" fmla="*/ 8072 w 55880"/>
                <a:gd name="connsiteY4" fmla="*/ 3104 h 37253"/>
                <a:gd name="connsiteX5" fmla="*/ 7140 w 55880"/>
                <a:gd name="connsiteY5" fmla="*/ 3104 h 37253"/>
                <a:gd name="connsiteX6" fmla="*/ 3104 w 55880"/>
                <a:gd name="connsiteY6" fmla="*/ 5278 h 37253"/>
                <a:gd name="connsiteX7" fmla="*/ 3104 w 55880"/>
                <a:gd name="connsiteY7" fmla="*/ 18006 h 37253"/>
                <a:gd name="connsiteX8" fmla="*/ 3104 w 55880"/>
                <a:gd name="connsiteY8" fmla="*/ 27319 h 37253"/>
                <a:gd name="connsiteX9" fmla="*/ 0 w 55880"/>
                <a:gd name="connsiteY9" fmla="*/ 36943 h 37253"/>
                <a:gd name="connsiteX10" fmla="*/ 3104 w 55880"/>
                <a:gd name="connsiteY10" fmla="*/ 36943 h 37253"/>
                <a:gd name="connsiteX11" fmla="*/ 3104 w 55880"/>
                <a:gd name="connsiteY11" fmla="*/ 40047 h 37253"/>
                <a:gd name="connsiteX12" fmla="*/ 15522 w 55880"/>
                <a:gd name="connsiteY12" fmla="*/ 36943 h 37253"/>
                <a:gd name="connsiteX13" fmla="*/ 27009 w 55880"/>
                <a:gd name="connsiteY13" fmla="*/ 34770 h 37253"/>
                <a:gd name="connsiteX14" fmla="*/ 39427 w 55880"/>
                <a:gd name="connsiteY14" fmla="*/ 32597 h 37253"/>
                <a:gd name="connsiteX15" fmla="*/ 51844 w 55880"/>
                <a:gd name="connsiteY15" fmla="*/ 24215 h 37253"/>
                <a:gd name="connsiteX16" fmla="*/ 56191 w 55880"/>
                <a:gd name="connsiteY16" fmla="*/ 24215 h 37253"/>
                <a:gd name="connsiteX17" fmla="*/ 56191 w 55880"/>
                <a:gd name="connsiteY17" fmla="*/ 19868 h 37253"/>
                <a:gd name="connsiteX18" fmla="*/ 41600 w 55880"/>
                <a:gd name="connsiteY18" fmla="*/ 12418 h 3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880" h="37253">
                  <a:moveTo>
                    <a:pt x="29182" y="5278"/>
                  </a:moveTo>
                  <a:lnTo>
                    <a:pt x="12418" y="0"/>
                  </a:lnTo>
                  <a:lnTo>
                    <a:pt x="10245" y="1863"/>
                  </a:lnTo>
                  <a:lnTo>
                    <a:pt x="8072" y="1863"/>
                  </a:lnTo>
                  <a:lnTo>
                    <a:pt x="8072" y="3104"/>
                  </a:lnTo>
                  <a:lnTo>
                    <a:pt x="7140" y="3104"/>
                  </a:lnTo>
                  <a:lnTo>
                    <a:pt x="3104" y="5278"/>
                  </a:lnTo>
                  <a:lnTo>
                    <a:pt x="3104" y="18006"/>
                  </a:lnTo>
                  <a:lnTo>
                    <a:pt x="3104" y="27319"/>
                  </a:lnTo>
                  <a:lnTo>
                    <a:pt x="0" y="36943"/>
                  </a:lnTo>
                  <a:lnTo>
                    <a:pt x="3104" y="36943"/>
                  </a:lnTo>
                  <a:lnTo>
                    <a:pt x="3104" y="40047"/>
                  </a:lnTo>
                  <a:lnTo>
                    <a:pt x="15522" y="36943"/>
                  </a:lnTo>
                  <a:lnTo>
                    <a:pt x="27009" y="34770"/>
                  </a:lnTo>
                  <a:lnTo>
                    <a:pt x="39427" y="32597"/>
                  </a:lnTo>
                  <a:lnTo>
                    <a:pt x="51844" y="24215"/>
                  </a:lnTo>
                  <a:lnTo>
                    <a:pt x="56191" y="24215"/>
                  </a:lnTo>
                  <a:lnTo>
                    <a:pt x="56191" y="19868"/>
                  </a:lnTo>
                  <a:lnTo>
                    <a:pt x="41600" y="1241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74" name="Freeform: Shape 373">
              <a:extLst>
                <a:ext uri="{FF2B5EF4-FFF2-40B4-BE49-F238E27FC236}">
                  <a16:creationId xmlns:a16="http://schemas.microsoft.com/office/drawing/2014/main" id="{3246320F-5509-4C64-AE18-C218C3C4115E}"/>
                </a:ext>
              </a:extLst>
            </p:cNvPr>
            <p:cNvSpPr/>
            <p:nvPr/>
          </p:nvSpPr>
          <p:spPr>
            <a:xfrm>
              <a:off x="6488880" y="5710498"/>
              <a:ext cx="301132" cy="207999"/>
            </a:xfrm>
            <a:custGeom>
              <a:avLst/>
              <a:gdLst>
                <a:gd name="connsiteX0" fmla="*/ 284368 w 301132"/>
                <a:gd name="connsiteY0" fmla="*/ 210793 h 207998"/>
                <a:gd name="connsiteX1" fmla="*/ 294613 w 301132"/>
                <a:gd name="connsiteY1" fmla="*/ 207378 h 207998"/>
                <a:gd name="connsiteX2" fmla="*/ 297718 w 301132"/>
                <a:gd name="connsiteY2" fmla="*/ 205515 h 207998"/>
                <a:gd name="connsiteX3" fmla="*/ 299891 w 301132"/>
                <a:gd name="connsiteY3" fmla="*/ 205515 h 207998"/>
                <a:gd name="connsiteX4" fmla="*/ 302064 w 301132"/>
                <a:gd name="connsiteY4" fmla="*/ 203342 h 207998"/>
                <a:gd name="connsiteX5" fmla="*/ 303926 w 301132"/>
                <a:gd name="connsiteY5" fmla="*/ 203342 h 207998"/>
                <a:gd name="connsiteX6" fmla="*/ 287473 w 301132"/>
                <a:gd name="connsiteY6" fmla="*/ 195891 h 207998"/>
                <a:gd name="connsiteX7" fmla="*/ 269777 w 301132"/>
                <a:gd name="connsiteY7" fmla="*/ 186267 h 207998"/>
                <a:gd name="connsiteX8" fmla="*/ 250840 w 301132"/>
                <a:gd name="connsiteY8" fmla="*/ 178817 h 207998"/>
                <a:gd name="connsiteX9" fmla="*/ 234387 w 301132"/>
                <a:gd name="connsiteY9" fmla="*/ 173539 h 207998"/>
                <a:gd name="connsiteX10" fmla="*/ 226936 w 301132"/>
                <a:gd name="connsiteY10" fmla="*/ 175712 h 207998"/>
                <a:gd name="connsiteX11" fmla="*/ 219796 w 301132"/>
                <a:gd name="connsiteY11" fmla="*/ 178817 h 207998"/>
                <a:gd name="connsiteX12" fmla="*/ 211413 w 301132"/>
                <a:gd name="connsiteY12" fmla="*/ 183163 h 207998"/>
                <a:gd name="connsiteX13" fmla="*/ 199927 w 301132"/>
                <a:gd name="connsiteY13" fmla="*/ 183163 h 207998"/>
                <a:gd name="connsiteX14" fmla="*/ 190614 w 301132"/>
                <a:gd name="connsiteY14" fmla="*/ 177886 h 207998"/>
                <a:gd name="connsiteX15" fmla="*/ 184094 w 301132"/>
                <a:gd name="connsiteY15" fmla="*/ 171366 h 207998"/>
                <a:gd name="connsiteX16" fmla="*/ 174781 w 301132"/>
                <a:gd name="connsiteY16" fmla="*/ 168262 h 207998"/>
                <a:gd name="connsiteX17" fmla="*/ 160190 w 301132"/>
                <a:gd name="connsiteY17" fmla="*/ 166089 h 207998"/>
                <a:gd name="connsiteX18" fmla="*/ 160190 w 301132"/>
                <a:gd name="connsiteY18" fmla="*/ 144047 h 207998"/>
                <a:gd name="connsiteX19" fmla="*/ 163294 w 301132"/>
                <a:gd name="connsiteY19" fmla="*/ 126041 h 207998"/>
                <a:gd name="connsiteX20" fmla="*/ 145599 w 301132"/>
                <a:gd name="connsiteY20" fmla="*/ 111140 h 207998"/>
                <a:gd name="connsiteX21" fmla="*/ 133181 w 301132"/>
                <a:gd name="connsiteY21" fmla="*/ 92202 h 207998"/>
                <a:gd name="connsiteX22" fmla="*/ 121695 w 301132"/>
                <a:gd name="connsiteY22" fmla="*/ 76370 h 207998"/>
                <a:gd name="connsiteX23" fmla="*/ 109277 w 301132"/>
                <a:gd name="connsiteY23" fmla="*/ 61468 h 207998"/>
                <a:gd name="connsiteX24" fmla="*/ 101826 w 301132"/>
                <a:gd name="connsiteY24" fmla="*/ 54018 h 207998"/>
                <a:gd name="connsiteX25" fmla="*/ 99964 w 301132"/>
                <a:gd name="connsiteY25" fmla="*/ 54018 h 207998"/>
                <a:gd name="connsiteX26" fmla="*/ 99964 w 301132"/>
                <a:gd name="connsiteY26" fmla="*/ 51844 h 207998"/>
                <a:gd name="connsiteX27" fmla="*/ 94686 w 301132"/>
                <a:gd name="connsiteY27" fmla="*/ 47809 h 207998"/>
                <a:gd name="connsiteX28" fmla="*/ 76991 w 301132"/>
                <a:gd name="connsiteY28" fmla="*/ 39116 h 207998"/>
                <a:gd name="connsiteX29" fmla="*/ 62400 w 301132"/>
                <a:gd name="connsiteY29" fmla="*/ 29803 h 207998"/>
                <a:gd name="connsiteX30" fmla="*/ 47809 w 301132"/>
                <a:gd name="connsiteY30" fmla="*/ 20179 h 207998"/>
                <a:gd name="connsiteX31" fmla="*/ 34149 w 301132"/>
                <a:gd name="connsiteY31" fmla="*/ 4346 h 207998"/>
                <a:gd name="connsiteX32" fmla="*/ 0 w 301132"/>
                <a:gd name="connsiteY32" fmla="*/ 0 h 207998"/>
                <a:gd name="connsiteX33" fmla="*/ 4967 w 301132"/>
                <a:gd name="connsiteY33" fmla="*/ 17075 h 207998"/>
                <a:gd name="connsiteX34" fmla="*/ 16454 w 301132"/>
                <a:gd name="connsiteY34" fmla="*/ 27630 h 207998"/>
                <a:gd name="connsiteX35" fmla="*/ 29182 w 301132"/>
                <a:gd name="connsiteY35" fmla="*/ 39116 h 207998"/>
                <a:gd name="connsiteX36" fmla="*/ 40358 w 301132"/>
                <a:gd name="connsiteY36" fmla="*/ 47809 h 207998"/>
                <a:gd name="connsiteX37" fmla="*/ 50913 w 301132"/>
                <a:gd name="connsiteY37" fmla="*/ 61468 h 207998"/>
                <a:gd name="connsiteX38" fmla="*/ 62400 w 301132"/>
                <a:gd name="connsiteY38" fmla="*/ 77301 h 207998"/>
                <a:gd name="connsiteX39" fmla="*/ 72644 w 301132"/>
                <a:gd name="connsiteY39" fmla="*/ 98411 h 207998"/>
                <a:gd name="connsiteX40" fmla="*/ 85373 w 301132"/>
                <a:gd name="connsiteY40" fmla="*/ 118590 h 207998"/>
                <a:gd name="connsiteX41" fmla="*/ 97790 w 301132"/>
                <a:gd name="connsiteY41" fmla="*/ 136596 h 207998"/>
                <a:gd name="connsiteX42" fmla="*/ 114555 w 301132"/>
                <a:gd name="connsiteY42" fmla="*/ 153671 h 207998"/>
                <a:gd name="connsiteX43" fmla="*/ 133181 w 301132"/>
                <a:gd name="connsiteY43" fmla="*/ 164226 h 207998"/>
                <a:gd name="connsiteX44" fmla="*/ 155223 w 301132"/>
                <a:gd name="connsiteY44" fmla="*/ 170435 h 207998"/>
                <a:gd name="connsiteX45" fmla="*/ 153050 w 301132"/>
                <a:gd name="connsiteY45" fmla="*/ 173539 h 207998"/>
                <a:gd name="connsiteX46" fmla="*/ 150877 w 301132"/>
                <a:gd name="connsiteY46" fmla="*/ 175712 h 207998"/>
                <a:gd name="connsiteX47" fmla="*/ 147772 w 301132"/>
                <a:gd name="connsiteY47" fmla="*/ 178817 h 207998"/>
                <a:gd name="connsiteX48" fmla="*/ 155223 w 301132"/>
                <a:gd name="connsiteY48" fmla="*/ 183163 h 207998"/>
                <a:gd name="connsiteX49" fmla="*/ 170745 w 301132"/>
                <a:gd name="connsiteY49" fmla="*/ 190614 h 207998"/>
                <a:gd name="connsiteX50" fmla="*/ 190614 w 301132"/>
                <a:gd name="connsiteY50" fmla="*/ 195891 h 207998"/>
                <a:gd name="connsiteX51" fmla="*/ 216691 w 301132"/>
                <a:gd name="connsiteY51" fmla="*/ 201169 h 207998"/>
                <a:gd name="connsiteX52" fmla="*/ 240595 w 301132"/>
                <a:gd name="connsiteY52" fmla="*/ 207378 h 207998"/>
                <a:gd name="connsiteX53" fmla="*/ 263569 w 301132"/>
                <a:gd name="connsiteY53" fmla="*/ 210793 h 20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01132" h="207998">
                  <a:moveTo>
                    <a:pt x="284368" y="210793"/>
                  </a:moveTo>
                  <a:lnTo>
                    <a:pt x="294613" y="207378"/>
                  </a:lnTo>
                  <a:lnTo>
                    <a:pt x="297718" y="205515"/>
                  </a:lnTo>
                  <a:lnTo>
                    <a:pt x="299891" y="205515"/>
                  </a:lnTo>
                  <a:lnTo>
                    <a:pt x="302064" y="203342"/>
                  </a:lnTo>
                  <a:lnTo>
                    <a:pt x="303926" y="203342"/>
                  </a:lnTo>
                  <a:lnTo>
                    <a:pt x="287473" y="195891"/>
                  </a:lnTo>
                  <a:lnTo>
                    <a:pt x="269777" y="186267"/>
                  </a:lnTo>
                  <a:lnTo>
                    <a:pt x="250840" y="178817"/>
                  </a:lnTo>
                  <a:lnTo>
                    <a:pt x="234387" y="173539"/>
                  </a:lnTo>
                  <a:lnTo>
                    <a:pt x="226936" y="175712"/>
                  </a:lnTo>
                  <a:lnTo>
                    <a:pt x="219796" y="178817"/>
                  </a:lnTo>
                  <a:lnTo>
                    <a:pt x="211413" y="183163"/>
                  </a:lnTo>
                  <a:lnTo>
                    <a:pt x="199927" y="183163"/>
                  </a:lnTo>
                  <a:lnTo>
                    <a:pt x="190614" y="177886"/>
                  </a:lnTo>
                  <a:lnTo>
                    <a:pt x="184094" y="171366"/>
                  </a:lnTo>
                  <a:lnTo>
                    <a:pt x="174781" y="168262"/>
                  </a:lnTo>
                  <a:lnTo>
                    <a:pt x="160190" y="166089"/>
                  </a:lnTo>
                  <a:lnTo>
                    <a:pt x="160190" y="144047"/>
                  </a:lnTo>
                  <a:lnTo>
                    <a:pt x="163294" y="126041"/>
                  </a:lnTo>
                  <a:lnTo>
                    <a:pt x="145599" y="111140"/>
                  </a:lnTo>
                  <a:lnTo>
                    <a:pt x="133181" y="92202"/>
                  </a:lnTo>
                  <a:lnTo>
                    <a:pt x="121695" y="76370"/>
                  </a:lnTo>
                  <a:lnTo>
                    <a:pt x="109277" y="61468"/>
                  </a:lnTo>
                  <a:lnTo>
                    <a:pt x="101826" y="54018"/>
                  </a:lnTo>
                  <a:lnTo>
                    <a:pt x="99964" y="54018"/>
                  </a:lnTo>
                  <a:lnTo>
                    <a:pt x="99964" y="51844"/>
                  </a:lnTo>
                  <a:lnTo>
                    <a:pt x="94686" y="47809"/>
                  </a:lnTo>
                  <a:lnTo>
                    <a:pt x="76991" y="39116"/>
                  </a:lnTo>
                  <a:lnTo>
                    <a:pt x="62400" y="29803"/>
                  </a:lnTo>
                  <a:lnTo>
                    <a:pt x="47809" y="20179"/>
                  </a:lnTo>
                  <a:lnTo>
                    <a:pt x="34149" y="4346"/>
                  </a:lnTo>
                  <a:lnTo>
                    <a:pt x="0" y="0"/>
                  </a:lnTo>
                  <a:lnTo>
                    <a:pt x="4967" y="17075"/>
                  </a:lnTo>
                  <a:lnTo>
                    <a:pt x="16454" y="27630"/>
                  </a:lnTo>
                  <a:lnTo>
                    <a:pt x="29182" y="39116"/>
                  </a:lnTo>
                  <a:lnTo>
                    <a:pt x="40358" y="47809"/>
                  </a:lnTo>
                  <a:lnTo>
                    <a:pt x="50913" y="61468"/>
                  </a:lnTo>
                  <a:lnTo>
                    <a:pt x="62400" y="77301"/>
                  </a:lnTo>
                  <a:lnTo>
                    <a:pt x="72644" y="98411"/>
                  </a:lnTo>
                  <a:lnTo>
                    <a:pt x="85373" y="118590"/>
                  </a:lnTo>
                  <a:lnTo>
                    <a:pt x="97790" y="136596"/>
                  </a:lnTo>
                  <a:lnTo>
                    <a:pt x="114555" y="153671"/>
                  </a:lnTo>
                  <a:lnTo>
                    <a:pt x="133181" y="164226"/>
                  </a:lnTo>
                  <a:lnTo>
                    <a:pt x="155223" y="170435"/>
                  </a:lnTo>
                  <a:lnTo>
                    <a:pt x="153050" y="173539"/>
                  </a:lnTo>
                  <a:lnTo>
                    <a:pt x="150877" y="175712"/>
                  </a:lnTo>
                  <a:lnTo>
                    <a:pt x="147772" y="178817"/>
                  </a:lnTo>
                  <a:lnTo>
                    <a:pt x="155223" y="183163"/>
                  </a:lnTo>
                  <a:lnTo>
                    <a:pt x="170745" y="190614"/>
                  </a:lnTo>
                  <a:lnTo>
                    <a:pt x="190614" y="195891"/>
                  </a:lnTo>
                  <a:lnTo>
                    <a:pt x="216691" y="201169"/>
                  </a:lnTo>
                  <a:lnTo>
                    <a:pt x="240595" y="207378"/>
                  </a:lnTo>
                  <a:lnTo>
                    <a:pt x="263569" y="21079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75" name="Freeform: Shape 374">
              <a:extLst>
                <a:ext uri="{FF2B5EF4-FFF2-40B4-BE49-F238E27FC236}">
                  <a16:creationId xmlns:a16="http://schemas.microsoft.com/office/drawing/2014/main" id="{244FCA4F-8809-4632-83AA-A88AA249309A}"/>
                </a:ext>
              </a:extLst>
            </p:cNvPr>
            <p:cNvSpPr/>
            <p:nvPr/>
          </p:nvSpPr>
          <p:spPr>
            <a:xfrm>
              <a:off x="7403453" y="5901112"/>
              <a:ext cx="24836" cy="21731"/>
            </a:xfrm>
            <a:custGeom>
              <a:avLst/>
              <a:gdLst>
                <a:gd name="connsiteX0" fmla="*/ 26078 w 24835"/>
                <a:gd name="connsiteY0" fmla="*/ 24215 h 21731"/>
                <a:gd name="connsiteX1" fmla="*/ 21731 w 24835"/>
                <a:gd name="connsiteY1" fmla="*/ 18006 h 21731"/>
                <a:gd name="connsiteX2" fmla="*/ 19869 w 24835"/>
                <a:gd name="connsiteY2" fmla="*/ 12728 h 21731"/>
                <a:gd name="connsiteX3" fmla="*/ 16454 w 24835"/>
                <a:gd name="connsiteY3" fmla="*/ 9624 h 21731"/>
                <a:gd name="connsiteX4" fmla="*/ 11487 w 24835"/>
                <a:gd name="connsiteY4" fmla="*/ 5278 h 21731"/>
                <a:gd name="connsiteX5" fmla="*/ 7140 w 24835"/>
                <a:gd name="connsiteY5" fmla="*/ 3104 h 21731"/>
                <a:gd name="connsiteX6" fmla="*/ 0 w 24835"/>
                <a:gd name="connsiteY6" fmla="*/ 0 h 21731"/>
                <a:gd name="connsiteX7" fmla="*/ 4036 w 24835"/>
                <a:gd name="connsiteY7" fmla="*/ 7451 h 21731"/>
                <a:gd name="connsiteX8" fmla="*/ 7140 w 24835"/>
                <a:gd name="connsiteY8" fmla="*/ 12728 h 21731"/>
                <a:gd name="connsiteX9" fmla="*/ 11487 w 24835"/>
                <a:gd name="connsiteY9" fmla="*/ 16764 h 21731"/>
                <a:gd name="connsiteX10" fmla="*/ 16454 w 24835"/>
                <a:gd name="connsiteY10" fmla="*/ 20179 h 21731"/>
                <a:gd name="connsiteX11" fmla="*/ 19869 w 24835"/>
                <a:gd name="connsiteY11" fmla="*/ 24215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835" h="21731">
                  <a:moveTo>
                    <a:pt x="26078" y="24215"/>
                  </a:moveTo>
                  <a:lnTo>
                    <a:pt x="21731" y="18006"/>
                  </a:lnTo>
                  <a:lnTo>
                    <a:pt x="19869" y="12728"/>
                  </a:lnTo>
                  <a:lnTo>
                    <a:pt x="16454" y="9624"/>
                  </a:lnTo>
                  <a:lnTo>
                    <a:pt x="11487" y="5278"/>
                  </a:lnTo>
                  <a:lnTo>
                    <a:pt x="7140" y="3104"/>
                  </a:lnTo>
                  <a:lnTo>
                    <a:pt x="0" y="0"/>
                  </a:lnTo>
                  <a:lnTo>
                    <a:pt x="4036" y="7451"/>
                  </a:lnTo>
                  <a:lnTo>
                    <a:pt x="7140" y="12728"/>
                  </a:lnTo>
                  <a:lnTo>
                    <a:pt x="11487" y="16764"/>
                  </a:lnTo>
                  <a:lnTo>
                    <a:pt x="16454" y="20179"/>
                  </a:lnTo>
                  <a:lnTo>
                    <a:pt x="19869" y="2421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76" name="Freeform: Shape 375">
              <a:extLst>
                <a:ext uri="{FF2B5EF4-FFF2-40B4-BE49-F238E27FC236}">
                  <a16:creationId xmlns:a16="http://schemas.microsoft.com/office/drawing/2014/main" id="{6B0802FC-C2C2-4CE1-A492-BCBD753A4B1F}"/>
                </a:ext>
              </a:extLst>
            </p:cNvPr>
            <p:cNvSpPr/>
            <p:nvPr/>
          </p:nvSpPr>
          <p:spPr>
            <a:xfrm>
              <a:off x="7568921" y="6290411"/>
              <a:ext cx="93134" cy="145910"/>
            </a:xfrm>
            <a:custGeom>
              <a:avLst/>
              <a:gdLst>
                <a:gd name="connsiteX0" fmla="*/ 89719 w 93133"/>
                <a:gd name="connsiteY0" fmla="*/ 63641 h 145909"/>
                <a:gd name="connsiteX1" fmla="*/ 87546 w 93133"/>
                <a:gd name="connsiteY1" fmla="*/ 66746 h 145909"/>
                <a:gd name="connsiteX2" fmla="*/ 83510 w 93133"/>
                <a:gd name="connsiteY2" fmla="*/ 69850 h 145909"/>
                <a:gd name="connsiteX3" fmla="*/ 80406 w 93133"/>
                <a:gd name="connsiteY3" fmla="*/ 69850 h 145909"/>
                <a:gd name="connsiteX4" fmla="*/ 78232 w 93133"/>
                <a:gd name="connsiteY4" fmla="*/ 69850 h 145909"/>
                <a:gd name="connsiteX5" fmla="*/ 75128 w 93133"/>
                <a:gd name="connsiteY5" fmla="*/ 69850 h 145909"/>
                <a:gd name="connsiteX6" fmla="*/ 68919 w 93133"/>
                <a:gd name="connsiteY6" fmla="*/ 69850 h 145909"/>
                <a:gd name="connsiteX7" fmla="*/ 63641 w 93133"/>
                <a:gd name="connsiteY7" fmla="*/ 69850 h 145909"/>
                <a:gd name="connsiteX8" fmla="*/ 53086 w 93133"/>
                <a:gd name="connsiteY8" fmla="*/ 48740 h 145909"/>
                <a:gd name="connsiteX9" fmla="*/ 38495 w 93133"/>
                <a:gd name="connsiteY9" fmla="*/ 31976 h 145909"/>
                <a:gd name="connsiteX10" fmla="*/ 23904 w 93133"/>
                <a:gd name="connsiteY10" fmla="*/ 17075 h 145909"/>
                <a:gd name="connsiteX11" fmla="*/ 7451 w 93133"/>
                <a:gd name="connsiteY11" fmla="*/ 0 h 145909"/>
                <a:gd name="connsiteX12" fmla="*/ 0 w 93133"/>
                <a:gd name="connsiteY12" fmla="*/ 0 h 145909"/>
                <a:gd name="connsiteX13" fmla="*/ 4346 w 93133"/>
                <a:gd name="connsiteY13" fmla="*/ 11797 h 145909"/>
                <a:gd name="connsiteX14" fmla="*/ 9313 w 93133"/>
                <a:gd name="connsiteY14" fmla="*/ 26388 h 145909"/>
                <a:gd name="connsiteX15" fmla="*/ 17695 w 93133"/>
                <a:gd name="connsiteY15" fmla="*/ 42531 h 145909"/>
                <a:gd name="connsiteX16" fmla="*/ 29182 w 93133"/>
                <a:gd name="connsiteY16" fmla="*/ 61468 h 145909"/>
                <a:gd name="connsiteX17" fmla="*/ 36633 w 93133"/>
                <a:gd name="connsiteY17" fmla="*/ 74196 h 145909"/>
                <a:gd name="connsiteX18" fmla="*/ 43773 w 93133"/>
                <a:gd name="connsiteY18" fmla="*/ 81647 h 145909"/>
                <a:gd name="connsiteX19" fmla="*/ 38495 w 93133"/>
                <a:gd name="connsiteY19" fmla="*/ 86925 h 145909"/>
                <a:gd name="connsiteX20" fmla="*/ 32286 w 93133"/>
                <a:gd name="connsiteY20" fmla="*/ 92202 h 145909"/>
                <a:gd name="connsiteX21" fmla="*/ 27319 w 93133"/>
                <a:gd name="connsiteY21" fmla="*/ 96238 h 145909"/>
                <a:gd name="connsiteX22" fmla="*/ 23904 w 93133"/>
                <a:gd name="connsiteY22" fmla="*/ 101826 h 145909"/>
                <a:gd name="connsiteX23" fmla="*/ 22042 w 93133"/>
                <a:gd name="connsiteY23" fmla="*/ 103689 h 145909"/>
                <a:gd name="connsiteX24" fmla="*/ 22042 w 93133"/>
                <a:gd name="connsiteY24" fmla="*/ 105862 h 145909"/>
                <a:gd name="connsiteX25" fmla="*/ 23904 w 93133"/>
                <a:gd name="connsiteY25" fmla="*/ 107104 h 145909"/>
                <a:gd name="connsiteX26" fmla="*/ 27319 w 93133"/>
                <a:gd name="connsiteY26" fmla="*/ 108966 h 145909"/>
                <a:gd name="connsiteX27" fmla="*/ 31355 w 93133"/>
                <a:gd name="connsiteY27" fmla="*/ 111140 h 145909"/>
                <a:gd name="connsiteX28" fmla="*/ 34459 w 93133"/>
                <a:gd name="connsiteY28" fmla="*/ 113313 h 145909"/>
                <a:gd name="connsiteX29" fmla="*/ 38495 w 93133"/>
                <a:gd name="connsiteY29" fmla="*/ 114244 h 145909"/>
                <a:gd name="connsiteX30" fmla="*/ 41910 w 93133"/>
                <a:gd name="connsiteY30" fmla="*/ 116417 h 145909"/>
                <a:gd name="connsiteX31" fmla="*/ 43773 w 93133"/>
                <a:gd name="connsiteY31" fmla="*/ 118590 h 145909"/>
                <a:gd name="connsiteX32" fmla="*/ 43773 w 93133"/>
                <a:gd name="connsiteY32" fmla="*/ 121695 h 145909"/>
                <a:gd name="connsiteX33" fmla="*/ 43773 w 93133"/>
                <a:gd name="connsiteY33" fmla="*/ 126041 h 145909"/>
                <a:gd name="connsiteX34" fmla="*/ 41910 w 93133"/>
                <a:gd name="connsiteY34" fmla="*/ 129145 h 145909"/>
                <a:gd name="connsiteX35" fmla="*/ 41910 w 93133"/>
                <a:gd name="connsiteY35" fmla="*/ 135665 h 145909"/>
                <a:gd name="connsiteX36" fmla="*/ 41910 w 93133"/>
                <a:gd name="connsiteY36" fmla="*/ 138769 h 145909"/>
                <a:gd name="connsiteX37" fmla="*/ 43773 w 93133"/>
                <a:gd name="connsiteY37" fmla="*/ 142805 h 145909"/>
                <a:gd name="connsiteX38" fmla="*/ 43773 w 93133"/>
                <a:gd name="connsiteY38" fmla="*/ 148083 h 145909"/>
                <a:gd name="connsiteX39" fmla="*/ 54328 w 93133"/>
                <a:gd name="connsiteY39" fmla="*/ 136596 h 145909"/>
                <a:gd name="connsiteX40" fmla="*/ 63641 w 93133"/>
                <a:gd name="connsiteY40" fmla="*/ 126041 h 145909"/>
                <a:gd name="connsiteX41" fmla="*/ 75128 w 93133"/>
                <a:gd name="connsiteY41" fmla="*/ 114244 h 145909"/>
                <a:gd name="connsiteX42" fmla="*/ 75128 w 93133"/>
                <a:gd name="connsiteY42" fmla="*/ 101826 h 145909"/>
                <a:gd name="connsiteX43" fmla="*/ 87546 w 93133"/>
                <a:gd name="connsiteY43" fmla="*/ 101826 h 145909"/>
                <a:gd name="connsiteX44" fmla="*/ 89719 w 93133"/>
                <a:gd name="connsiteY44" fmla="*/ 98411 h 145909"/>
                <a:gd name="connsiteX45" fmla="*/ 90650 w 93133"/>
                <a:gd name="connsiteY45" fmla="*/ 92202 h 145909"/>
                <a:gd name="connsiteX46" fmla="*/ 92823 w 93133"/>
                <a:gd name="connsiteY46" fmla="*/ 86925 h 145909"/>
                <a:gd name="connsiteX47" fmla="*/ 94996 w 93133"/>
                <a:gd name="connsiteY47" fmla="*/ 81647 h 145909"/>
                <a:gd name="connsiteX48" fmla="*/ 94996 w 93133"/>
                <a:gd name="connsiteY48" fmla="*/ 57122 h 145909"/>
                <a:gd name="connsiteX49" fmla="*/ 90650 w 93133"/>
                <a:gd name="connsiteY49" fmla="*/ 57122 h 145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3133" h="145909">
                  <a:moveTo>
                    <a:pt x="89719" y="63641"/>
                  </a:moveTo>
                  <a:lnTo>
                    <a:pt x="87546" y="66746"/>
                  </a:lnTo>
                  <a:lnTo>
                    <a:pt x="83510" y="69850"/>
                  </a:lnTo>
                  <a:lnTo>
                    <a:pt x="80406" y="69850"/>
                  </a:lnTo>
                  <a:lnTo>
                    <a:pt x="78232" y="69850"/>
                  </a:lnTo>
                  <a:lnTo>
                    <a:pt x="75128" y="69850"/>
                  </a:lnTo>
                  <a:lnTo>
                    <a:pt x="68919" y="69850"/>
                  </a:lnTo>
                  <a:lnTo>
                    <a:pt x="63641" y="69850"/>
                  </a:lnTo>
                  <a:lnTo>
                    <a:pt x="53086" y="48740"/>
                  </a:lnTo>
                  <a:lnTo>
                    <a:pt x="38495" y="31976"/>
                  </a:lnTo>
                  <a:lnTo>
                    <a:pt x="23904" y="17075"/>
                  </a:lnTo>
                  <a:lnTo>
                    <a:pt x="7451" y="0"/>
                  </a:lnTo>
                  <a:lnTo>
                    <a:pt x="0" y="0"/>
                  </a:lnTo>
                  <a:lnTo>
                    <a:pt x="4346" y="11797"/>
                  </a:lnTo>
                  <a:lnTo>
                    <a:pt x="9313" y="26388"/>
                  </a:lnTo>
                  <a:lnTo>
                    <a:pt x="17695" y="42531"/>
                  </a:lnTo>
                  <a:lnTo>
                    <a:pt x="29182" y="61468"/>
                  </a:lnTo>
                  <a:lnTo>
                    <a:pt x="36633" y="74196"/>
                  </a:lnTo>
                  <a:lnTo>
                    <a:pt x="43773" y="81647"/>
                  </a:lnTo>
                  <a:lnTo>
                    <a:pt x="38495" y="86925"/>
                  </a:lnTo>
                  <a:lnTo>
                    <a:pt x="32286" y="92202"/>
                  </a:lnTo>
                  <a:lnTo>
                    <a:pt x="27319" y="96238"/>
                  </a:lnTo>
                  <a:lnTo>
                    <a:pt x="23904" y="101826"/>
                  </a:lnTo>
                  <a:lnTo>
                    <a:pt x="22042" y="103689"/>
                  </a:lnTo>
                  <a:lnTo>
                    <a:pt x="22042" y="105862"/>
                  </a:lnTo>
                  <a:lnTo>
                    <a:pt x="23904" y="107104"/>
                  </a:lnTo>
                  <a:lnTo>
                    <a:pt x="27319" y="108966"/>
                  </a:lnTo>
                  <a:lnTo>
                    <a:pt x="31355" y="111140"/>
                  </a:lnTo>
                  <a:lnTo>
                    <a:pt x="34459" y="113313"/>
                  </a:lnTo>
                  <a:lnTo>
                    <a:pt x="38495" y="114244"/>
                  </a:lnTo>
                  <a:lnTo>
                    <a:pt x="41910" y="116417"/>
                  </a:lnTo>
                  <a:lnTo>
                    <a:pt x="43773" y="118590"/>
                  </a:lnTo>
                  <a:lnTo>
                    <a:pt x="43773" y="121695"/>
                  </a:lnTo>
                  <a:lnTo>
                    <a:pt x="43773" y="126041"/>
                  </a:lnTo>
                  <a:lnTo>
                    <a:pt x="41910" y="129145"/>
                  </a:lnTo>
                  <a:lnTo>
                    <a:pt x="41910" y="135665"/>
                  </a:lnTo>
                  <a:lnTo>
                    <a:pt x="41910" y="138769"/>
                  </a:lnTo>
                  <a:lnTo>
                    <a:pt x="43773" y="142805"/>
                  </a:lnTo>
                  <a:lnTo>
                    <a:pt x="43773" y="148083"/>
                  </a:lnTo>
                  <a:lnTo>
                    <a:pt x="54328" y="136596"/>
                  </a:lnTo>
                  <a:lnTo>
                    <a:pt x="63641" y="126041"/>
                  </a:lnTo>
                  <a:lnTo>
                    <a:pt x="75128" y="114244"/>
                  </a:lnTo>
                  <a:lnTo>
                    <a:pt x="75128" y="101826"/>
                  </a:lnTo>
                  <a:lnTo>
                    <a:pt x="87546" y="101826"/>
                  </a:lnTo>
                  <a:lnTo>
                    <a:pt x="89719" y="98411"/>
                  </a:lnTo>
                  <a:lnTo>
                    <a:pt x="90650" y="92202"/>
                  </a:lnTo>
                  <a:lnTo>
                    <a:pt x="92823" y="86925"/>
                  </a:lnTo>
                  <a:lnTo>
                    <a:pt x="94996" y="81647"/>
                  </a:lnTo>
                  <a:lnTo>
                    <a:pt x="94996" y="57122"/>
                  </a:lnTo>
                  <a:lnTo>
                    <a:pt x="90650" y="5712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77" name="Freeform: Shape 376">
              <a:extLst>
                <a:ext uri="{FF2B5EF4-FFF2-40B4-BE49-F238E27FC236}">
                  <a16:creationId xmlns:a16="http://schemas.microsoft.com/office/drawing/2014/main" id="{1240B59E-8968-4125-9223-5D51291FD25A}"/>
                </a:ext>
              </a:extLst>
            </p:cNvPr>
            <p:cNvSpPr/>
            <p:nvPr/>
          </p:nvSpPr>
          <p:spPr>
            <a:xfrm>
              <a:off x="7483548" y="6426076"/>
              <a:ext cx="117969" cy="136596"/>
            </a:xfrm>
            <a:custGeom>
              <a:avLst/>
              <a:gdLst>
                <a:gd name="connsiteX0" fmla="*/ 116728 w 117969"/>
                <a:gd name="connsiteY0" fmla="*/ 7140 h 136596"/>
                <a:gd name="connsiteX1" fmla="*/ 116728 w 117969"/>
                <a:gd name="connsiteY1" fmla="*/ 3104 h 136596"/>
                <a:gd name="connsiteX2" fmla="*/ 114555 w 117969"/>
                <a:gd name="connsiteY2" fmla="*/ 3104 h 136596"/>
                <a:gd name="connsiteX3" fmla="*/ 112692 w 117969"/>
                <a:gd name="connsiteY3" fmla="*/ 3104 h 136596"/>
                <a:gd name="connsiteX4" fmla="*/ 112692 w 117969"/>
                <a:gd name="connsiteY4" fmla="*/ 5278 h 136596"/>
                <a:gd name="connsiteX5" fmla="*/ 110519 w 117969"/>
                <a:gd name="connsiteY5" fmla="*/ 8382 h 136596"/>
                <a:gd name="connsiteX6" fmla="*/ 109277 w 117969"/>
                <a:gd name="connsiteY6" fmla="*/ 10555 h 136596"/>
                <a:gd name="connsiteX7" fmla="*/ 109277 w 117969"/>
                <a:gd name="connsiteY7" fmla="*/ 12418 h 136596"/>
                <a:gd name="connsiteX8" fmla="*/ 105241 w 117969"/>
                <a:gd name="connsiteY8" fmla="*/ 8382 h 136596"/>
                <a:gd name="connsiteX9" fmla="*/ 103068 w 117969"/>
                <a:gd name="connsiteY9" fmla="*/ 7140 h 136596"/>
                <a:gd name="connsiteX10" fmla="*/ 102137 w 117969"/>
                <a:gd name="connsiteY10" fmla="*/ 5278 h 136596"/>
                <a:gd name="connsiteX11" fmla="*/ 99963 w 117969"/>
                <a:gd name="connsiteY11" fmla="*/ 3104 h 136596"/>
                <a:gd name="connsiteX12" fmla="*/ 95928 w 117969"/>
                <a:gd name="connsiteY12" fmla="*/ 931 h 136596"/>
                <a:gd name="connsiteX13" fmla="*/ 92823 w 117969"/>
                <a:gd name="connsiteY13" fmla="*/ 0 h 136596"/>
                <a:gd name="connsiteX14" fmla="*/ 87546 w 117969"/>
                <a:gd name="connsiteY14" fmla="*/ 8382 h 136596"/>
                <a:gd name="connsiteX15" fmla="*/ 80406 w 117969"/>
                <a:gd name="connsiteY15" fmla="*/ 23283 h 136596"/>
                <a:gd name="connsiteX16" fmla="*/ 70782 w 117969"/>
                <a:gd name="connsiteY16" fmla="*/ 37874 h 136596"/>
                <a:gd name="connsiteX17" fmla="*/ 63641 w 117969"/>
                <a:gd name="connsiteY17" fmla="*/ 52776 h 136596"/>
                <a:gd name="connsiteX18" fmla="*/ 54328 w 117969"/>
                <a:gd name="connsiteY18" fmla="*/ 65504 h 136596"/>
                <a:gd name="connsiteX19" fmla="*/ 49051 w 117969"/>
                <a:gd name="connsiteY19" fmla="*/ 71713 h 136596"/>
                <a:gd name="connsiteX20" fmla="*/ 38495 w 117969"/>
                <a:gd name="connsiteY20" fmla="*/ 75128 h 136596"/>
                <a:gd name="connsiteX21" fmla="*/ 27009 w 117969"/>
                <a:gd name="connsiteY21" fmla="*/ 76991 h 136596"/>
                <a:gd name="connsiteX22" fmla="*/ 16764 w 117969"/>
                <a:gd name="connsiteY22" fmla="*/ 80406 h 136596"/>
                <a:gd name="connsiteX23" fmla="*/ 12418 w 117969"/>
                <a:gd name="connsiteY23" fmla="*/ 84441 h 136596"/>
                <a:gd name="connsiteX24" fmla="*/ 10555 w 117969"/>
                <a:gd name="connsiteY24" fmla="*/ 89719 h 136596"/>
                <a:gd name="connsiteX25" fmla="*/ 9313 w 117969"/>
                <a:gd name="connsiteY25" fmla="*/ 94997 h 136596"/>
                <a:gd name="connsiteX26" fmla="*/ 7451 w 117969"/>
                <a:gd name="connsiteY26" fmla="*/ 99343 h 136596"/>
                <a:gd name="connsiteX27" fmla="*/ 5277 w 117969"/>
                <a:gd name="connsiteY27" fmla="*/ 104620 h 136596"/>
                <a:gd name="connsiteX28" fmla="*/ 0 w 117969"/>
                <a:gd name="connsiteY28" fmla="*/ 108967 h 136596"/>
                <a:gd name="connsiteX29" fmla="*/ 7451 w 117969"/>
                <a:gd name="connsiteY29" fmla="*/ 119522 h 136596"/>
                <a:gd name="connsiteX30" fmla="*/ 14591 w 117969"/>
                <a:gd name="connsiteY30" fmla="*/ 124799 h 136596"/>
                <a:gd name="connsiteX31" fmla="*/ 23904 w 117969"/>
                <a:gd name="connsiteY31" fmla="*/ 131008 h 136596"/>
                <a:gd name="connsiteX32" fmla="*/ 32286 w 117969"/>
                <a:gd name="connsiteY32" fmla="*/ 137528 h 136596"/>
                <a:gd name="connsiteX33" fmla="*/ 39737 w 117969"/>
                <a:gd name="connsiteY33" fmla="*/ 137528 h 136596"/>
                <a:gd name="connsiteX34" fmla="*/ 45946 w 117969"/>
                <a:gd name="connsiteY34" fmla="*/ 132250 h 136596"/>
                <a:gd name="connsiteX35" fmla="*/ 51224 w 117969"/>
                <a:gd name="connsiteY35" fmla="*/ 128835 h 136596"/>
                <a:gd name="connsiteX36" fmla="*/ 56191 w 117969"/>
                <a:gd name="connsiteY36" fmla="*/ 124799 h 136596"/>
                <a:gd name="connsiteX37" fmla="*/ 61468 w 117969"/>
                <a:gd name="connsiteY37" fmla="*/ 121695 h 136596"/>
                <a:gd name="connsiteX38" fmla="*/ 65814 w 117969"/>
                <a:gd name="connsiteY38" fmla="*/ 117349 h 136596"/>
                <a:gd name="connsiteX39" fmla="*/ 67677 w 117969"/>
                <a:gd name="connsiteY39" fmla="*/ 109898 h 136596"/>
                <a:gd name="connsiteX40" fmla="*/ 67677 w 117969"/>
                <a:gd name="connsiteY40" fmla="*/ 104620 h 136596"/>
                <a:gd name="connsiteX41" fmla="*/ 68919 w 117969"/>
                <a:gd name="connsiteY41" fmla="*/ 99343 h 136596"/>
                <a:gd name="connsiteX42" fmla="*/ 68919 w 117969"/>
                <a:gd name="connsiteY42" fmla="*/ 94065 h 136596"/>
                <a:gd name="connsiteX43" fmla="*/ 72955 w 117969"/>
                <a:gd name="connsiteY43" fmla="*/ 87856 h 136596"/>
                <a:gd name="connsiteX44" fmla="*/ 76059 w 117969"/>
                <a:gd name="connsiteY44" fmla="*/ 86614 h 136596"/>
                <a:gd name="connsiteX45" fmla="*/ 82268 w 117969"/>
                <a:gd name="connsiteY45" fmla="*/ 82268 h 136596"/>
                <a:gd name="connsiteX46" fmla="*/ 87546 w 117969"/>
                <a:gd name="connsiteY46" fmla="*/ 80406 h 136596"/>
                <a:gd name="connsiteX47" fmla="*/ 92823 w 117969"/>
                <a:gd name="connsiteY47" fmla="*/ 79164 h 136596"/>
                <a:gd name="connsiteX48" fmla="*/ 98101 w 117969"/>
                <a:gd name="connsiteY48" fmla="*/ 75128 h 136596"/>
                <a:gd name="connsiteX49" fmla="*/ 99963 w 117969"/>
                <a:gd name="connsiteY49" fmla="*/ 71713 h 136596"/>
                <a:gd name="connsiteX50" fmla="*/ 95928 w 117969"/>
                <a:gd name="connsiteY50" fmla="*/ 60227 h 136596"/>
                <a:gd name="connsiteX51" fmla="*/ 107414 w 117969"/>
                <a:gd name="connsiteY51" fmla="*/ 42221 h 136596"/>
                <a:gd name="connsiteX52" fmla="*/ 119832 w 117969"/>
                <a:gd name="connsiteY52" fmla="*/ 27319 h 136596"/>
                <a:gd name="connsiteX53" fmla="*/ 119832 w 117969"/>
                <a:gd name="connsiteY53" fmla="*/ 22042 h 136596"/>
                <a:gd name="connsiteX54" fmla="*/ 119832 w 117969"/>
                <a:gd name="connsiteY54" fmla="*/ 15833 h 136596"/>
                <a:gd name="connsiteX55" fmla="*/ 117659 w 117969"/>
                <a:gd name="connsiteY55" fmla="*/ 10555 h 13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17969" h="136596">
                  <a:moveTo>
                    <a:pt x="116728" y="7140"/>
                  </a:moveTo>
                  <a:lnTo>
                    <a:pt x="116728" y="3104"/>
                  </a:lnTo>
                  <a:lnTo>
                    <a:pt x="114555" y="3104"/>
                  </a:lnTo>
                  <a:lnTo>
                    <a:pt x="112692" y="3104"/>
                  </a:lnTo>
                  <a:lnTo>
                    <a:pt x="112692" y="5278"/>
                  </a:lnTo>
                  <a:lnTo>
                    <a:pt x="110519" y="8382"/>
                  </a:lnTo>
                  <a:lnTo>
                    <a:pt x="109277" y="10555"/>
                  </a:lnTo>
                  <a:lnTo>
                    <a:pt x="109277" y="12418"/>
                  </a:lnTo>
                  <a:lnTo>
                    <a:pt x="105241" y="8382"/>
                  </a:lnTo>
                  <a:lnTo>
                    <a:pt x="103068" y="7140"/>
                  </a:lnTo>
                  <a:lnTo>
                    <a:pt x="102137" y="5278"/>
                  </a:lnTo>
                  <a:lnTo>
                    <a:pt x="99963" y="3104"/>
                  </a:lnTo>
                  <a:lnTo>
                    <a:pt x="95928" y="931"/>
                  </a:lnTo>
                  <a:lnTo>
                    <a:pt x="92823" y="0"/>
                  </a:lnTo>
                  <a:lnTo>
                    <a:pt x="87546" y="8382"/>
                  </a:lnTo>
                  <a:lnTo>
                    <a:pt x="80406" y="23283"/>
                  </a:lnTo>
                  <a:lnTo>
                    <a:pt x="70782" y="37874"/>
                  </a:lnTo>
                  <a:lnTo>
                    <a:pt x="63641" y="52776"/>
                  </a:lnTo>
                  <a:lnTo>
                    <a:pt x="54328" y="65504"/>
                  </a:lnTo>
                  <a:lnTo>
                    <a:pt x="49051" y="71713"/>
                  </a:lnTo>
                  <a:lnTo>
                    <a:pt x="38495" y="75128"/>
                  </a:lnTo>
                  <a:lnTo>
                    <a:pt x="27009" y="76991"/>
                  </a:lnTo>
                  <a:lnTo>
                    <a:pt x="16764" y="80406"/>
                  </a:lnTo>
                  <a:lnTo>
                    <a:pt x="12418" y="84441"/>
                  </a:lnTo>
                  <a:lnTo>
                    <a:pt x="10555" y="89719"/>
                  </a:lnTo>
                  <a:lnTo>
                    <a:pt x="9313" y="94997"/>
                  </a:lnTo>
                  <a:lnTo>
                    <a:pt x="7451" y="99343"/>
                  </a:lnTo>
                  <a:lnTo>
                    <a:pt x="5277" y="104620"/>
                  </a:lnTo>
                  <a:lnTo>
                    <a:pt x="0" y="108967"/>
                  </a:lnTo>
                  <a:lnTo>
                    <a:pt x="7451" y="119522"/>
                  </a:lnTo>
                  <a:lnTo>
                    <a:pt x="14591" y="124799"/>
                  </a:lnTo>
                  <a:lnTo>
                    <a:pt x="23904" y="131008"/>
                  </a:lnTo>
                  <a:lnTo>
                    <a:pt x="32286" y="137528"/>
                  </a:lnTo>
                  <a:lnTo>
                    <a:pt x="39737" y="137528"/>
                  </a:lnTo>
                  <a:lnTo>
                    <a:pt x="45946" y="132250"/>
                  </a:lnTo>
                  <a:lnTo>
                    <a:pt x="51224" y="128835"/>
                  </a:lnTo>
                  <a:lnTo>
                    <a:pt x="56191" y="124799"/>
                  </a:lnTo>
                  <a:lnTo>
                    <a:pt x="61468" y="121695"/>
                  </a:lnTo>
                  <a:lnTo>
                    <a:pt x="65814" y="117349"/>
                  </a:lnTo>
                  <a:lnTo>
                    <a:pt x="67677" y="109898"/>
                  </a:lnTo>
                  <a:lnTo>
                    <a:pt x="67677" y="104620"/>
                  </a:lnTo>
                  <a:lnTo>
                    <a:pt x="68919" y="99343"/>
                  </a:lnTo>
                  <a:lnTo>
                    <a:pt x="68919" y="94065"/>
                  </a:lnTo>
                  <a:lnTo>
                    <a:pt x="72955" y="87856"/>
                  </a:lnTo>
                  <a:lnTo>
                    <a:pt x="76059" y="86614"/>
                  </a:lnTo>
                  <a:lnTo>
                    <a:pt x="82268" y="82268"/>
                  </a:lnTo>
                  <a:lnTo>
                    <a:pt x="87546" y="80406"/>
                  </a:lnTo>
                  <a:lnTo>
                    <a:pt x="92823" y="79164"/>
                  </a:lnTo>
                  <a:lnTo>
                    <a:pt x="98101" y="75128"/>
                  </a:lnTo>
                  <a:lnTo>
                    <a:pt x="99963" y="71713"/>
                  </a:lnTo>
                  <a:lnTo>
                    <a:pt x="95928" y="60227"/>
                  </a:lnTo>
                  <a:lnTo>
                    <a:pt x="107414" y="42221"/>
                  </a:lnTo>
                  <a:lnTo>
                    <a:pt x="119832" y="27319"/>
                  </a:lnTo>
                  <a:lnTo>
                    <a:pt x="119832" y="22042"/>
                  </a:lnTo>
                  <a:lnTo>
                    <a:pt x="119832" y="15833"/>
                  </a:lnTo>
                  <a:lnTo>
                    <a:pt x="117659" y="1055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78" name="Freeform: Shape 377">
              <a:extLst>
                <a:ext uri="{FF2B5EF4-FFF2-40B4-BE49-F238E27FC236}">
                  <a16:creationId xmlns:a16="http://schemas.microsoft.com/office/drawing/2014/main" id="{CA00A633-902A-444D-BD31-C595BAD2CF12}"/>
                </a:ext>
              </a:extLst>
            </p:cNvPr>
            <p:cNvSpPr/>
            <p:nvPr/>
          </p:nvSpPr>
          <p:spPr>
            <a:xfrm>
              <a:off x="7696203" y="6032431"/>
              <a:ext cx="18627" cy="27940"/>
            </a:xfrm>
            <a:custGeom>
              <a:avLst/>
              <a:gdLst>
                <a:gd name="connsiteX0" fmla="*/ 19558 w 18626"/>
                <a:gd name="connsiteY0" fmla="*/ 30424 h 27940"/>
                <a:gd name="connsiteX1" fmla="*/ 18627 w 18626"/>
                <a:gd name="connsiteY1" fmla="*/ 23283 h 27940"/>
                <a:gd name="connsiteX2" fmla="*/ 16454 w 18626"/>
                <a:gd name="connsiteY2" fmla="*/ 16764 h 27940"/>
                <a:gd name="connsiteX3" fmla="*/ 12418 w 18626"/>
                <a:gd name="connsiteY3" fmla="*/ 10555 h 27940"/>
                <a:gd name="connsiteX4" fmla="*/ 11486 w 18626"/>
                <a:gd name="connsiteY4" fmla="*/ 7140 h 27940"/>
                <a:gd name="connsiteX5" fmla="*/ 9313 w 18626"/>
                <a:gd name="connsiteY5" fmla="*/ 5278 h 27940"/>
                <a:gd name="connsiteX6" fmla="*/ 9313 w 18626"/>
                <a:gd name="connsiteY6" fmla="*/ 3104 h 27940"/>
                <a:gd name="connsiteX7" fmla="*/ 7140 w 18626"/>
                <a:gd name="connsiteY7" fmla="*/ 1863 h 27940"/>
                <a:gd name="connsiteX8" fmla="*/ 4036 w 18626"/>
                <a:gd name="connsiteY8" fmla="*/ 0 h 27940"/>
                <a:gd name="connsiteX9" fmla="*/ 0 w 18626"/>
                <a:gd name="connsiteY9" fmla="*/ 0 h 27940"/>
                <a:gd name="connsiteX10" fmla="*/ 1863 w 18626"/>
                <a:gd name="connsiteY10" fmla="*/ 5278 h 27940"/>
                <a:gd name="connsiteX11" fmla="*/ 4036 w 18626"/>
                <a:gd name="connsiteY11" fmla="*/ 10555 h 27940"/>
                <a:gd name="connsiteX12" fmla="*/ 4967 w 18626"/>
                <a:gd name="connsiteY12" fmla="*/ 14591 h 27940"/>
                <a:gd name="connsiteX13" fmla="*/ 7140 w 18626"/>
                <a:gd name="connsiteY13" fmla="*/ 19869 h 27940"/>
                <a:gd name="connsiteX14" fmla="*/ 12418 w 18626"/>
                <a:gd name="connsiteY14" fmla="*/ 23283 h 27940"/>
                <a:gd name="connsiteX15" fmla="*/ 12418 w 18626"/>
                <a:gd name="connsiteY15" fmla="*/ 30424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26" h="27940">
                  <a:moveTo>
                    <a:pt x="19558" y="30424"/>
                  </a:moveTo>
                  <a:lnTo>
                    <a:pt x="18627" y="23283"/>
                  </a:lnTo>
                  <a:lnTo>
                    <a:pt x="16454" y="16764"/>
                  </a:lnTo>
                  <a:lnTo>
                    <a:pt x="12418" y="10555"/>
                  </a:lnTo>
                  <a:lnTo>
                    <a:pt x="11486" y="7140"/>
                  </a:lnTo>
                  <a:lnTo>
                    <a:pt x="9313" y="5278"/>
                  </a:lnTo>
                  <a:lnTo>
                    <a:pt x="9313" y="3104"/>
                  </a:lnTo>
                  <a:lnTo>
                    <a:pt x="7140" y="1863"/>
                  </a:lnTo>
                  <a:lnTo>
                    <a:pt x="4036" y="0"/>
                  </a:lnTo>
                  <a:lnTo>
                    <a:pt x="0" y="0"/>
                  </a:lnTo>
                  <a:lnTo>
                    <a:pt x="1863" y="5278"/>
                  </a:lnTo>
                  <a:lnTo>
                    <a:pt x="4036" y="10555"/>
                  </a:lnTo>
                  <a:lnTo>
                    <a:pt x="4967" y="14591"/>
                  </a:lnTo>
                  <a:lnTo>
                    <a:pt x="7140" y="19869"/>
                  </a:lnTo>
                  <a:lnTo>
                    <a:pt x="12418" y="23283"/>
                  </a:lnTo>
                  <a:lnTo>
                    <a:pt x="12418" y="3042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79" name="Freeform: Shape 378">
              <a:extLst>
                <a:ext uri="{FF2B5EF4-FFF2-40B4-BE49-F238E27FC236}">
                  <a16:creationId xmlns:a16="http://schemas.microsoft.com/office/drawing/2014/main" id="{8A704FAF-4EE8-4409-8D00-7C3277531186}"/>
                </a:ext>
              </a:extLst>
            </p:cNvPr>
            <p:cNvSpPr/>
            <p:nvPr/>
          </p:nvSpPr>
          <p:spPr>
            <a:xfrm>
              <a:off x="7436671" y="5917876"/>
              <a:ext cx="18627" cy="21731"/>
            </a:xfrm>
            <a:custGeom>
              <a:avLst/>
              <a:gdLst>
                <a:gd name="connsiteX0" fmla="*/ 12418 w 18626"/>
                <a:gd name="connsiteY0" fmla="*/ 23283 h 21731"/>
                <a:gd name="connsiteX1" fmla="*/ 19869 w 18626"/>
                <a:gd name="connsiteY1" fmla="*/ 23283 h 21731"/>
                <a:gd name="connsiteX2" fmla="*/ 12418 w 18626"/>
                <a:gd name="connsiteY2" fmla="*/ 0 h 21731"/>
                <a:gd name="connsiteX3" fmla="*/ 0 w 18626"/>
                <a:gd name="connsiteY3" fmla="*/ 0 h 21731"/>
                <a:gd name="connsiteX4" fmla="*/ 931 w 18626"/>
                <a:gd name="connsiteY4" fmla="*/ 5277 h 21731"/>
                <a:gd name="connsiteX5" fmla="*/ 3104 w 18626"/>
                <a:gd name="connsiteY5" fmla="*/ 8692 h 21731"/>
                <a:gd name="connsiteX6" fmla="*/ 5277 w 18626"/>
                <a:gd name="connsiteY6" fmla="*/ 12728 h 21731"/>
                <a:gd name="connsiteX7" fmla="*/ 7451 w 18626"/>
                <a:gd name="connsiteY7" fmla="*/ 16143 h 21731"/>
                <a:gd name="connsiteX8" fmla="*/ 12418 w 18626"/>
                <a:gd name="connsiteY8" fmla="*/ 20179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26" h="21731">
                  <a:moveTo>
                    <a:pt x="12418" y="23283"/>
                  </a:moveTo>
                  <a:lnTo>
                    <a:pt x="19869" y="23283"/>
                  </a:lnTo>
                  <a:lnTo>
                    <a:pt x="12418" y="0"/>
                  </a:lnTo>
                  <a:lnTo>
                    <a:pt x="0" y="0"/>
                  </a:lnTo>
                  <a:lnTo>
                    <a:pt x="931" y="5277"/>
                  </a:lnTo>
                  <a:lnTo>
                    <a:pt x="3104" y="8692"/>
                  </a:lnTo>
                  <a:lnTo>
                    <a:pt x="5277" y="12728"/>
                  </a:lnTo>
                  <a:lnTo>
                    <a:pt x="7451" y="16143"/>
                  </a:lnTo>
                  <a:lnTo>
                    <a:pt x="12418" y="2017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80" name="Freeform: Shape 379">
              <a:extLst>
                <a:ext uri="{FF2B5EF4-FFF2-40B4-BE49-F238E27FC236}">
                  <a16:creationId xmlns:a16="http://schemas.microsoft.com/office/drawing/2014/main" id="{4DAF9176-2658-4650-A561-5830DA78EF9E}"/>
                </a:ext>
              </a:extLst>
            </p:cNvPr>
            <p:cNvSpPr/>
            <p:nvPr/>
          </p:nvSpPr>
          <p:spPr>
            <a:xfrm>
              <a:off x="7423321" y="5928431"/>
              <a:ext cx="18627" cy="15522"/>
            </a:xfrm>
            <a:custGeom>
              <a:avLst/>
              <a:gdLst>
                <a:gd name="connsiteX0" fmla="*/ 13349 w 18626"/>
                <a:gd name="connsiteY0" fmla="*/ 4346 h 15522"/>
                <a:gd name="connsiteX1" fmla="*/ 9313 w 18626"/>
                <a:gd name="connsiteY1" fmla="*/ 0 h 15522"/>
                <a:gd name="connsiteX2" fmla="*/ 6209 w 18626"/>
                <a:gd name="connsiteY2" fmla="*/ 4346 h 15522"/>
                <a:gd name="connsiteX3" fmla="*/ 4036 w 18626"/>
                <a:gd name="connsiteY3" fmla="*/ 4346 h 15522"/>
                <a:gd name="connsiteX4" fmla="*/ 1863 w 18626"/>
                <a:gd name="connsiteY4" fmla="*/ 4346 h 15522"/>
                <a:gd name="connsiteX5" fmla="*/ 1863 w 18626"/>
                <a:gd name="connsiteY5" fmla="*/ 5588 h 15522"/>
                <a:gd name="connsiteX6" fmla="*/ 1863 w 18626"/>
                <a:gd name="connsiteY6" fmla="*/ 9624 h 15522"/>
                <a:gd name="connsiteX7" fmla="*/ 0 w 18626"/>
                <a:gd name="connsiteY7" fmla="*/ 12728 h 15522"/>
                <a:gd name="connsiteX8" fmla="*/ 6209 w 18626"/>
                <a:gd name="connsiteY8" fmla="*/ 14901 h 15522"/>
                <a:gd name="connsiteX9" fmla="*/ 7140 w 18626"/>
                <a:gd name="connsiteY9" fmla="*/ 14901 h 15522"/>
                <a:gd name="connsiteX10" fmla="*/ 9313 w 18626"/>
                <a:gd name="connsiteY10" fmla="*/ 14901 h 15522"/>
                <a:gd name="connsiteX11" fmla="*/ 11176 w 18626"/>
                <a:gd name="connsiteY11" fmla="*/ 17075 h 15522"/>
                <a:gd name="connsiteX12" fmla="*/ 13349 w 18626"/>
                <a:gd name="connsiteY12" fmla="*/ 17075 h 15522"/>
                <a:gd name="connsiteX13" fmla="*/ 20800 w 18626"/>
                <a:gd name="connsiteY13" fmla="*/ 17075 h 15522"/>
                <a:gd name="connsiteX14" fmla="*/ 20800 w 18626"/>
                <a:gd name="connsiteY14" fmla="*/ 9624 h 15522"/>
                <a:gd name="connsiteX15" fmla="*/ 16454 w 18626"/>
                <a:gd name="connsiteY15" fmla="*/ 745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626" h="15522">
                  <a:moveTo>
                    <a:pt x="13349" y="4346"/>
                  </a:moveTo>
                  <a:lnTo>
                    <a:pt x="9313" y="0"/>
                  </a:lnTo>
                  <a:lnTo>
                    <a:pt x="6209" y="4346"/>
                  </a:lnTo>
                  <a:lnTo>
                    <a:pt x="4036" y="4346"/>
                  </a:lnTo>
                  <a:lnTo>
                    <a:pt x="1863" y="4346"/>
                  </a:lnTo>
                  <a:lnTo>
                    <a:pt x="1863" y="5588"/>
                  </a:lnTo>
                  <a:lnTo>
                    <a:pt x="1863" y="9624"/>
                  </a:lnTo>
                  <a:lnTo>
                    <a:pt x="0" y="12728"/>
                  </a:lnTo>
                  <a:lnTo>
                    <a:pt x="6209" y="14901"/>
                  </a:lnTo>
                  <a:lnTo>
                    <a:pt x="7140" y="14901"/>
                  </a:lnTo>
                  <a:lnTo>
                    <a:pt x="9313" y="14901"/>
                  </a:lnTo>
                  <a:lnTo>
                    <a:pt x="11176" y="17075"/>
                  </a:lnTo>
                  <a:lnTo>
                    <a:pt x="13349" y="17075"/>
                  </a:lnTo>
                  <a:lnTo>
                    <a:pt x="20800" y="17075"/>
                  </a:lnTo>
                  <a:lnTo>
                    <a:pt x="20800" y="9624"/>
                  </a:lnTo>
                  <a:lnTo>
                    <a:pt x="16454" y="745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81" name="Freeform: Shape 380">
              <a:extLst>
                <a:ext uri="{FF2B5EF4-FFF2-40B4-BE49-F238E27FC236}">
                  <a16:creationId xmlns:a16="http://schemas.microsoft.com/office/drawing/2014/main" id="{4F766700-8A42-41E0-8C45-01A4B9B4D40F}"/>
                </a:ext>
              </a:extLst>
            </p:cNvPr>
            <p:cNvSpPr/>
            <p:nvPr/>
          </p:nvSpPr>
          <p:spPr>
            <a:xfrm>
              <a:off x="7449089" y="5945506"/>
              <a:ext cx="12418" cy="12418"/>
            </a:xfrm>
            <a:custGeom>
              <a:avLst/>
              <a:gdLst>
                <a:gd name="connsiteX0" fmla="*/ 0 w 12417"/>
                <a:gd name="connsiteY0" fmla="*/ 3104 h 12417"/>
                <a:gd name="connsiteX1" fmla="*/ 0 w 12417"/>
                <a:gd name="connsiteY1" fmla="*/ 5278 h 12417"/>
                <a:gd name="connsiteX2" fmla="*/ 2173 w 12417"/>
                <a:gd name="connsiteY2" fmla="*/ 5278 h 12417"/>
                <a:gd name="connsiteX3" fmla="*/ 2173 w 12417"/>
                <a:gd name="connsiteY3" fmla="*/ 7451 h 12417"/>
                <a:gd name="connsiteX4" fmla="*/ 3104 w 12417"/>
                <a:gd name="connsiteY4" fmla="*/ 8382 h 12417"/>
                <a:gd name="connsiteX5" fmla="*/ 3104 w 12417"/>
                <a:gd name="connsiteY5" fmla="*/ 12728 h 12417"/>
                <a:gd name="connsiteX6" fmla="*/ 14591 w 12417"/>
                <a:gd name="connsiteY6" fmla="*/ 12728 h 12417"/>
                <a:gd name="connsiteX7" fmla="*/ 14591 w 12417"/>
                <a:gd name="connsiteY7" fmla="*/ 5278 h 12417"/>
                <a:gd name="connsiteX8" fmla="*/ 0 w 12417"/>
                <a:gd name="connsiteY8"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17" h="12417">
                  <a:moveTo>
                    <a:pt x="0" y="3104"/>
                  </a:moveTo>
                  <a:lnTo>
                    <a:pt x="0" y="5278"/>
                  </a:lnTo>
                  <a:lnTo>
                    <a:pt x="2173" y="5278"/>
                  </a:lnTo>
                  <a:lnTo>
                    <a:pt x="2173" y="7451"/>
                  </a:lnTo>
                  <a:lnTo>
                    <a:pt x="3104" y="8382"/>
                  </a:lnTo>
                  <a:lnTo>
                    <a:pt x="3104" y="12728"/>
                  </a:lnTo>
                  <a:lnTo>
                    <a:pt x="14591" y="12728"/>
                  </a:lnTo>
                  <a:lnTo>
                    <a:pt x="14591" y="5278"/>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82" name="Freeform: Shape 381">
              <a:extLst>
                <a:ext uri="{FF2B5EF4-FFF2-40B4-BE49-F238E27FC236}">
                  <a16:creationId xmlns:a16="http://schemas.microsoft.com/office/drawing/2014/main" id="{028742F2-C155-464E-87C2-16DFB0DE41FB}"/>
                </a:ext>
              </a:extLst>
            </p:cNvPr>
            <p:cNvSpPr/>
            <p:nvPr/>
          </p:nvSpPr>
          <p:spPr>
            <a:xfrm>
              <a:off x="7229293" y="6429180"/>
              <a:ext cx="52776" cy="68298"/>
            </a:xfrm>
            <a:custGeom>
              <a:avLst/>
              <a:gdLst>
                <a:gd name="connsiteX0" fmla="*/ 46877 w 52775"/>
                <a:gd name="connsiteY0" fmla="*/ 0 h 68298"/>
                <a:gd name="connsiteX1" fmla="*/ 37564 w 52775"/>
                <a:gd name="connsiteY1" fmla="*/ 9313 h 68298"/>
                <a:gd name="connsiteX2" fmla="*/ 27319 w 52775"/>
                <a:gd name="connsiteY2" fmla="*/ 11487 h 68298"/>
                <a:gd name="connsiteX3" fmla="*/ 14591 w 52775"/>
                <a:gd name="connsiteY3" fmla="*/ 4036 h 68298"/>
                <a:gd name="connsiteX4" fmla="*/ 0 w 52775"/>
                <a:gd name="connsiteY4" fmla="*/ 4036 h 68298"/>
                <a:gd name="connsiteX5" fmla="*/ 7451 w 52775"/>
                <a:gd name="connsiteY5" fmla="*/ 24215 h 68298"/>
                <a:gd name="connsiteX6" fmla="*/ 14591 w 52775"/>
                <a:gd name="connsiteY6" fmla="*/ 46567 h 68298"/>
                <a:gd name="connsiteX7" fmla="*/ 19869 w 52775"/>
                <a:gd name="connsiteY7" fmla="*/ 68609 h 68298"/>
                <a:gd name="connsiteX8" fmla="*/ 32286 w 52775"/>
                <a:gd name="connsiteY8" fmla="*/ 62400 h 68298"/>
                <a:gd name="connsiteX9" fmla="*/ 41910 w 52775"/>
                <a:gd name="connsiteY9" fmla="*/ 57122 h 68298"/>
                <a:gd name="connsiteX10" fmla="*/ 49982 w 52775"/>
                <a:gd name="connsiteY10" fmla="*/ 47498 h 68298"/>
                <a:gd name="connsiteX11" fmla="*/ 54328 w 52775"/>
                <a:gd name="connsiteY11" fmla="*/ 31666 h 68298"/>
                <a:gd name="connsiteX12" fmla="*/ 52155 w 52775"/>
                <a:gd name="connsiteY12" fmla="*/ 14902 h 6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775" h="68298">
                  <a:moveTo>
                    <a:pt x="46877" y="0"/>
                  </a:moveTo>
                  <a:lnTo>
                    <a:pt x="37564" y="9313"/>
                  </a:lnTo>
                  <a:lnTo>
                    <a:pt x="27319" y="11487"/>
                  </a:lnTo>
                  <a:lnTo>
                    <a:pt x="14591" y="4036"/>
                  </a:lnTo>
                  <a:lnTo>
                    <a:pt x="0" y="4036"/>
                  </a:lnTo>
                  <a:lnTo>
                    <a:pt x="7451" y="24215"/>
                  </a:lnTo>
                  <a:lnTo>
                    <a:pt x="14591" y="46567"/>
                  </a:lnTo>
                  <a:lnTo>
                    <a:pt x="19869" y="68609"/>
                  </a:lnTo>
                  <a:lnTo>
                    <a:pt x="32286" y="62400"/>
                  </a:lnTo>
                  <a:lnTo>
                    <a:pt x="41910" y="57122"/>
                  </a:lnTo>
                  <a:lnTo>
                    <a:pt x="49982" y="47498"/>
                  </a:lnTo>
                  <a:lnTo>
                    <a:pt x="54328" y="31666"/>
                  </a:lnTo>
                  <a:lnTo>
                    <a:pt x="52155" y="1490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83" name="Freeform: Shape 382">
              <a:extLst>
                <a:ext uri="{FF2B5EF4-FFF2-40B4-BE49-F238E27FC236}">
                  <a16:creationId xmlns:a16="http://schemas.microsoft.com/office/drawing/2014/main" id="{DC7885E1-314B-4552-99A2-6FC3E0CD07D0}"/>
                </a:ext>
              </a:extLst>
            </p:cNvPr>
            <p:cNvSpPr/>
            <p:nvPr/>
          </p:nvSpPr>
          <p:spPr>
            <a:xfrm>
              <a:off x="4103104" y="5644063"/>
              <a:ext cx="9313" cy="12418"/>
            </a:xfrm>
            <a:custGeom>
              <a:avLst/>
              <a:gdLst>
                <a:gd name="connsiteX0" fmla="*/ 2173 w 9313"/>
                <a:gd name="connsiteY0" fmla="*/ 5278 h 12417"/>
                <a:gd name="connsiteX1" fmla="*/ 2173 w 9313"/>
                <a:gd name="connsiteY1" fmla="*/ 7140 h 12417"/>
                <a:gd name="connsiteX2" fmla="*/ 2173 w 9313"/>
                <a:gd name="connsiteY2" fmla="*/ 9313 h 12417"/>
                <a:gd name="connsiteX3" fmla="*/ 4346 w 9313"/>
                <a:gd name="connsiteY3" fmla="*/ 11487 h 12417"/>
                <a:gd name="connsiteX4" fmla="*/ 5278 w 9313"/>
                <a:gd name="connsiteY4" fmla="*/ 11487 h 12417"/>
                <a:gd name="connsiteX5" fmla="*/ 9624 w 9313"/>
                <a:gd name="connsiteY5" fmla="*/ 12418 h 12417"/>
                <a:gd name="connsiteX6" fmla="*/ 9624 w 9313"/>
                <a:gd name="connsiteY6" fmla="*/ 5278 h 12417"/>
                <a:gd name="connsiteX7" fmla="*/ 0 w 9313"/>
                <a:gd name="connsiteY7" fmla="*/ 0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13" h="12417">
                  <a:moveTo>
                    <a:pt x="2173" y="5278"/>
                  </a:moveTo>
                  <a:lnTo>
                    <a:pt x="2173" y="7140"/>
                  </a:lnTo>
                  <a:lnTo>
                    <a:pt x="2173" y="9313"/>
                  </a:lnTo>
                  <a:lnTo>
                    <a:pt x="4346" y="11487"/>
                  </a:lnTo>
                  <a:lnTo>
                    <a:pt x="5278" y="11487"/>
                  </a:lnTo>
                  <a:lnTo>
                    <a:pt x="9624" y="12418"/>
                  </a:lnTo>
                  <a:lnTo>
                    <a:pt x="9624" y="5278"/>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84" name="Freeform: Shape 383">
              <a:extLst>
                <a:ext uri="{FF2B5EF4-FFF2-40B4-BE49-F238E27FC236}">
                  <a16:creationId xmlns:a16="http://schemas.microsoft.com/office/drawing/2014/main" id="{7D04C9D0-776F-42C7-89C7-699987E8E136}"/>
                </a:ext>
              </a:extLst>
            </p:cNvPr>
            <p:cNvSpPr/>
            <p:nvPr/>
          </p:nvSpPr>
          <p:spPr>
            <a:xfrm>
              <a:off x="4008418" y="5514917"/>
              <a:ext cx="34149" cy="18627"/>
            </a:xfrm>
            <a:custGeom>
              <a:avLst/>
              <a:gdLst>
                <a:gd name="connsiteX0" fmla="*/ 21731 w 34149"/>
                <a:gd name="connsiteY0" fmla="*/ 5278 h 18626"/>
                <a:gd name="connsiteX1" fmla="*/ 16764 w 34149"/>
                <a:gd name="connsiteY1" fmla="*/ 1863 h 18626"/>
                <a:gd name="connsiteX2" fmla="*/ 7140 w 34149"/>
                <a:gd name="connsiteY2" fmla="*/ 0 h 18626"/>
                <a:gd name="connsiteX3" fmla="*/ 6209 w 34149"/>
                <a:gd name="connsiteY3" fmla="*/ 1863 h 18626"/>
                <a:gd name="connsiteX4" fmla="*/ 4036 w 34149"/>
                <a:gd name="connsiteY4" fmla="*/ 1863 h 18626"/>
                <a:gd name="connsiteX5" fmla="*/ 2173 w 34149"/>
                <a:gd name="connsiteY5" fmla="*/ 4036 h 18626"/>
                <a:gd name="connsiteX6" fmla="*/ 0 w 34149"/>
                <a:gd name="connsiteY6" fmla="*/ 4036 h 18626"/>
                <a:gd name="connsiteX7" fmla="*/ 0 w 34149"/>
                <a:gd name="connsiteY7" fmla="*/ 16764 h 18626"/>
                <a:gd name="connsiteX8" fmla="*/ 6209 w 34149"/>
                <a:gd name="connsiteY8" fmla="*/ 18937 h 18626"/>
                <a:gd name="connsiteX9" fmla="*/ 13660 w 34149"/>
                <a:gd name="connsiteY9" fmla="*/ 18937 h 18626"/>
                <a:gd name="connsiteX10" fmla="*/ 16764 w 34149"/>
                <a:gd name="connsiteY10" fmla="*/ 19869 h 18626"/>
                <a:gd name="connsiteX11" fmla="*/ 21731 w 34149"/>
                <a:gd name="connsiteY11" fmla="*/ 18937 h 18626"/>
                <a:gd name="connsiteX12" fmla="*/ 28251 w 34149"/>
                <a:gd name="connsiteY12" fmla="*/ 16764 h 18626"/>
                <a:gd name="connsiteX13" fmla="*/ 35391 w 34149"/>
                <a:gd name="connsiteY13" fmla="*/ 16764 h 18626"/>
                <a:gd name="connsiteX14" fmla="*/ 35391 w 34149"/>
                <a:gd name="connsiteY14" fmla="*/ 12728 h 18626"/>
                <a:gd name="connsiteX15" fmla="*/ 29182 w 34149"/>
                <a:gd name="connsiteY15" fmla="*/ 9313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49" h="18626">
                  <a:moveTo>
                    <a:pt x="21731" y="5278"/>
                  </a:moveTo>
                  <a:lnTo>
                    <a:pt x="16764" y="1863"/>
                  </a:lnTo>
                  <a:lnTo>
                    <a:pt x="7140" y="0"/>
                  </a:lnTo>
                  <a:lnTo>
                    <a:pt x="6209" y="1863"/>
                  </a:lnTo>
                  <a:lnTo>
                    <a:pt x="4036" y="1863"/>
                  </a:lnTo>
                  <a:lnTo>
                    <a:pt x="2173" y="4036"/>
                  </a:lnTo>
                  <a:lnTo>
                    <a:pt x="0" y="4036"/>
                  </a:lnTo>
                  <a:lnTo>
                    <a:pt x="0" y="16764"/>
                  </a:lnTo>
                  <a:lnTo>
                    <a:pt x="6209" y="18937"/>
                  </a:lnTo>
                  <a:lnTo>
                    <a:pt x="13660" y="18937"/>
                  </a:lnTo>
                  <a:lnTo>
                    <a:pt x="16764" y="19869"/>
                  </a:lnTo>
                  <a:lnTo>
                    <a:pt x="21731" y="18937"/>
                  </a:lnTo>
                  <a:lnTo>
                    <a:pt x="28251" y="16764"/>
                  </a:lnTo>
                  <a:lnTo>
                    <a:pt x="35391" y="16764"/>
                  </a:lnTo>
                  <a:lnTo>
                    <a:pt x="35391" y="12728"/>
                  </a:lnTo>
                  <a:lnTo>
                    <a:pt x="29182" y="931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85" name="Freeform: Shape 384">
              <a:extLst>
                <a:ext uri="{FF2B5EF4-FFF2-40B4-BE49-F238E27FC236}">
                  <a16:creationId xmlns:a16="http://schemas.microsoft.com/office/drawing/2014/main" id="{E59F030D-28F1-4D26-9D77-5E7E8DAD0967}"/>
                </a:ext>
              </a:extLst>
            </p:cNvPr>
            <p:cNvSpPr/>
            <p:nvPr/>
          </p:nvSpPr>
          <p:spPr>
            <a:xfrm>
              <a:off x="3912490" y="5445999"/>
              <a:ext cx="155223" cy="58985"/>
            </a:xfrm>
            <a:custGeom>
              <a:avLst/>
              <a:gdLst>
                <a:gd name="connsiteX0" fmla="*/ 156465 w 155222"/>
                <a:gd name="connsiteY0" fmla="*/ 44394 h 58984"/>
                <a:gd name="connsiteX1" fmla="*/ 134423 w 155222"/>
                <a:gd name="connsiteY1" fmla="*/ 33838 h 58984"/>
                <a:gd name="connsiteX2" fmla="*/ 114554 w 155222"/>
                <a:gd name="connsiteY2" fmla="*/ 24215 h 58984"/>
                <a:gd name="connsiteX3" fmla="*/ 94996 w 155222"/>
                <a:gd name="connsiteY3" fmla="*/ 14901 h 58984"/>
                <a:gd name="connsiteX4" fmla="*/ 68919 w 155222"/>
                <a:gd name="connsiteY4" fmla="*/ 6519 h 58984"/>
                <a:gd name="connsiteX5" fmla="*/ 39737 w 155222"/>
                <a:gd name="connsiteY5" fmla="*/ 0 h 58984"/>
                <a:gd name="connsiteX6" fmla="*/ 36633 w 155222"/>
                <a:gd name="connsiteY6" fmla="*/ 2173 h 58984"/>
                <a:gd name="connsiteX7" fmla="*/ 32286 w 155222"/>
                <a:gd name="connsiteY7" fmla="*/ 2173 h 58984"/>
                <a:gd name="connsiteX8" fmla="*/ 29182 w 155222"/>
                <a:gd name="connsiteY8" fmla="*/ 4346 h 58984"/>
                <a:gd name="connsiteX9" fmla="*/ 23904 w 155222"/>
                <a:gd name="connsiteY9" fmla="*/ 4346 h 58984"/>
                <a:gd name="connsiteX10" fmla="*/ 17695 w 155222"/>
                <a:gd name="connsiteY10" fmla="*/ 9624 h 58984"/>
                <a:gd name="connsiteX11" fmla="*/ 12418 w 155222"/>
                <a:gd name="connsiteY11" fmla="*/ 13660 h 58984"/>
                <a:gd name="connsiteX12" fmla="*/ 7451 w 155222"/>
                <a:gd name="connsiteY12" fmla="*/ 21110 h 58984"/>
                <a:gd name="connsiteX13" fmla="*/ 0 w 155222"/>
                <a:gd name="connsiteY13" fmla="*/ 21110 h 58984"/>
                <a:gd name="connsiteX14" fmla="*/ 3104 w 155222"/>
                <a:gd name="connsiteY14" fmla="*/ 22352 h 58984"/>
                <a:gd name="connsiteX15" fmla="*/ 10555 w 155222"/>
                <a:gd name="connsiteY15" fmla="*/ 26388 h 58984"/>
                <a:gd name="connsiteX16" fmla="*/ 16764 w 155222"/>
                <a:gd name="connsiteY16" fmla="*/ 28561 h 58984"/>
                <a:gd name="connsiteX17" fmla="*/ 22042 w 155222"/>
                <a:gd name="connsiteY17" fmla="*/ 22352 h 58984"/>
                <a:gd name="connsiteX18" fmla="*/ 25146 w 155222"/>
                <a:gd name="connsiteY18" fmla="*/ 17075 h 58984"/>
                <a:gd name="connsiteX19" fmla="*/ 31355 w 155222"/>
                <a:gd name="connsiteY19" fmla="*/ 11797 h 58984"/>
                <a:gd name="connsiteX20" fmla="*/ 58364 w 155222"/>
                <a:gd name="connsiteY20" fmla="*/ 24215 h 58984"/>
                <a:gd name="connsiteX21" fmla="*/ 83510 w 155222"/>
                <a:gd name="connsiteY21" fmla="*/ 36943 h 58984"/>
                <a:gd name="connsiteX22" fmla="*/ 110519 w 155222"/>
                <a:gd name="connsiteY22" fmla="*/ 44394 h 58984"/>
                <a:gd name="connsiteX23" fmla="*/ 112692 w 155222"/>
                <a:gd name="connsiteY23" fmla="*/ 48740 h 58984"/>
                <a:gd name="connsiteX24" fmla="*/ 112692 w 155222"/>
                <a:gd name="connsiteY24" fmla="*/ 50913 h 58984"/>
                <a:gd name="connsiteX25" fmla="*/ 112692 w 155222"/>
                <a:gd name="connsiteY25" fmla="*/ 51844 h 58984"/>
                <a:gd name="connsiteX26" fmla="*/ 112692 w 155222"/>
                <a:gd name="connsiteY26" fmla="*/ 54017 h 58984"/>
                <a:gd name="connsiteX27" fmla="*/ 112692 w 155222"/>
                <a:gd name="connsiteY27" fmla="*/ 58364 h 58984"/>
                <a:gd name="connsiteX28" fmla="*/ 110519 w 155222"/>
                <a:gd name="connsiteY28" fmla="*/ 61468 h 58984"/>
                <a:gd name="connsiteX29" fmla="*/ 124178 w 155222"/>
                <a:gd name="connsiteY29" fmla="*/ 59295 h 58984"/>
                <a:gd name="connsiteX30" fmla="*/ 136596 w 155222"/>
                <a:gd name="connsiteY30" fmla="*/ 56191 h 58984"/>
                <a:gd name="connsiteX31" fmla="*/ 146841 w 155222"/>
                <a:gd name="connsiteY31" fmla="*/ 51844 h 58984"/>
                <a:gd name="connsiteX32" fmla="*/ 156465 w 155222"/>
                <a:gd name="connsiteY32" fmla="*/ 51844 h 5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5222" h="58984">
                  <a:moveTo>
                    <a:pt x="156465" y="44394"/>
                  </a:moveTo>
                  <a:lnTo>
                    <a:pt x="134423" y="33838"/>
                  </a:lnTo>
                  <a:lnTo>
                    <a:pt x="114554" y="24215"/>
                  </a:lnTo>
                  <a:lnTo>
                    <a:pt x="94996" y="14901"/>
                  </a:lnTo>
                  <a:lnTo>
                    <a:pt x="68919" y="6519"/>
                  </a:lnTo>
                  <a:lnTo>
                    <a:pt x="39737" y="0"/>
                  </a:lnTo>
                  <a:lnTo>
                    <a:pt x="36633" y="2173"/>
                  </a:lnTo>
                  <a:lnTo>
                    <a:pt x="32286" y="2173"/>
                  </a:lnTo>
                  <a:lnTo>
                    <a:pt x="29182" y="4346"/>
                  </a:lnTo>
                  <a:lnTo>
                    <a:pt x="23904" y="4346"/>
                  </a:lnTo>
                  <a:lnTo>
                    <a:pt x="17695" y="9624"/>
                  </a:lnTo>
                  <a:lnTo>
                    <a:pt x="12418" y="13660"/>
                  </a:lnTo>
                  <a:lnTo>
                    <a:pt x="7451" y="21110"/>
                  </a:lnTo>
                  <a:lnTo>
                    <a:pt x="0" y="21110"/>
                  </a:lnTo>
                  <a:lnTo>
                    <a:pt x="3104" y="22352"/>
                  </a:lnTo>
                  <a:lnTo>
                    <a:pt x="10555" y="26388"/>
                  </a:lnTo>
                  <a:lnTo>
                    <a:pt x="16764" y="28561"/>
                  </a:lnTo>
                  <a:lnTo>
                    <a:pt x="22042" y="22352"/>
                  </a:lnTo>
                  <a:lnTo>
                    <a:pt x="25146" y="17075"/>
                  </a:lnTo>
                  <a:lnTo>
                    <a:pt x="31355" y="11797"/>
                  </a:lnTo>
                  <a:lnTo>
                    <a:pt x="58364" y="24215"/>
                  </a:lnTo>
                  <a:lnTo>
                    <a:pt x="83510" y="36943"/>
                  </a:lnTo>
                  <a:lnTo>
                    <a:pt x="110519" y="44394"/>
                  </a:lnTo>
                  <a:lnTo>
                    <a:pt x="112692" y="48740"/>
                  </a:lnTo>
                  <a:lnTo>
                    <a:pt x="112692" y="50913"/>
                  </a:lnTo>
                  <a:lnTo>
                    <a:pt x="112692" y="51844"/>
                  </a:lnTo>
                  <a:lnTo>
                    <a:pt x="112692" y="54017"/>
                  </a:lnTo>
                  <a:lnTo>
                    <a:pt x="112692" y="58364"/>
                  </a:lnTo>
                  <a:lnTo>
                    <a:pt x="110519" y="61468"/>
                  </a:lnTo>
                  <a:lnTo>
                    <a:pt x="124178" y="59295"/>
                  </a:lnTo>
                  <a:lnTo>
                    <a:pt x="136596" y="56191"/>
                  </a:lnTo>
                  <a:lnTo>
                    <a:pt x="146841" y="51844"/>
                  </a:lnTo>
                  <a:lnTo>
                    <a:pt x="156465" y="5184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86" name="Freeform: Shape 385">
              <a:extLst>
                <a:ext uri="{FF2B5EF4-FFF2-40B4-BE49-F238E27FC236}">
                  <a16:creationId xmlns:a16="http://schemas.microsoft.com/office/drawing/2014/main" id="{5A82D7E6-D45C-4E18-8D02-54C1DB7966E4}"/>
                </a:ext>
              </a:extLst>
            </p:cNvPr>
            <p:cNvSpPr/>
            <p:nvPr/>
          </p:nvSpPr>
          <p:spPr>
            <a:xfrm>
              <a:off x="4008418" y="5417438"/>
              <a:ext cx="12418" cy="24836"/>
            </a:xfrm>
            <a:custGeom>
              <a:avLst/>
              <a:gdLst>
                <a:gd name="connsiteX0" fmla="*/ 6209 w 12417"/>
                <a:gd name="connsiteY0" fmla="*/ 3104 h 24835"/>
                <a:gd name="connsiteX1" fmla="*/ 0 w 12417"/>
                <a:gd name="connsiteY1" fmla="*/ 0 h 24835"/>
                <a:gd name="connsiteX2" fmla="*/ 0 w 12417"/>
                <a:gd name="connsiteY2" fmla="*/ 7451 h 24835"/>
                <a:gd name="connsiteX3" fmla="*/ 0 w 12417"/>
                <a:gd name="connsiteY3" fmla="*/ 10555 h 24835"/>
                <a:gd name="connsiteX4" fmla="*/ 2173 w 12417"/>
                <a:gd name="connsiteY4" fmla="*/ 14901 h 24835"/>
                <a:gd name="connsiteX5" fmla="*/ 4036 w 12417"/>
                <a:gd name="connsiteY5" fmla="*/ 18006 h 24835"/>
                <a:gd name="connsiteX6" fmla="*/ 6209 w 12417"/>
                <a:gd name="connsiteY6" fmla="*/ 20179 h 24835"/>
                <a:gd name="connsiteX7" fmla="*/ 7140 w 12417"/>
                <a:gd name="connsiteY7" fmla="*/ 25457 h 24835"/>
                <a:gd name="connsiteX8" fmla="*/ 14591 w 12417"/>
                <a:gd name="connsiteY8" fmla="*/ 25457 h 24835"/>
                <a:gd name="connsiteX9" fmla="*/ 14591 w 12417"/>
                <a:gd name="connsiteY9" fmla="*/ 15833 h 24835"/>
                <a:gd name="connsiteX10" fmla="*/ 13660 w 12417"/>
                <a:gd name="connsiteY10" fmla="*/ 10555 h 24835"/>
                <a:gd name="connsiteX11" fmla="*/ 9313 w 12417"/>
                <a:gd name="connsiteY11" fmla="*/ 7451 h 2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17" h="24835">
                  <a:moveTo>
                    <a:pt x="6209" y="3104"/>
                  </a:moveTo>
                  <a:lnTo>
                    <a:pt x="0" y="0"/>
                  </a:lnTo>
                  <a:lnTo>
                    <a:pt x="0" y="7451"/>
                  </a:lnTo>
                  <a:lnTo>
                    <a:pt x="0" y="10555"/>
                  </a:lnTo>
                  <a:lnTo>
                    <a:pt x="2173" y="14901"/>
                  </a:lnTo>
                  <a:lnTo>
                    <a:pt x="4036" y="18006"/>
                  </a:lnTo>
                  <a:lnTo>
                    <a:pt x="6209" y="20179"/>
                  </a:lnTo>
                  <a:lnTo>
                    <a:pt x="7140" y="25457"/>
                  </a:lnTo>
                  <a:lnTo>
                    <a:pt x="14591" y="25457"/>
                  </a:lnTo>
                  <a:lnTo>
                    <a:pt x="14591" y="15833"/>
                  </a:lnTo>
                  <a:lnTo>
                    <a:pt x="13660" y="10555"/>
                  </a:lnTo>
                  <a:lnTo>
                    <a:pt x="9313" y="745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87" name="Freeform: Shape 386">
              <a:extLst>
                <a:ext uri="{FF2B5EF4-FFF2-40B4-BE49-F238E27FC236}">
                  <a16:creationId xmlns:a16="http://schemas.microsoft.com/office/drawing/2014/main" id="{49271C40-2F4A-48ED-8118-1654993C5F73}"/>
                </a:ext>
              </a:extLst>
            </p:cNvPr>
            <p:cNvSpPr/>
            <p:nvPr/>
          </p:nvSpPr>
          <p:spPr>
            <a:xfrm>
              <a:off x="4000036" y="5393223"/>
              <a:ext cx="27940" cy="15522"/>
            </a:xfrm>
            <a:custGeom>
              <a:avLst/>
              <a:gdLst>
                <a:gd name="connsiteX0" fmla="*/ 29182 w 27940"/>
                <a:gd name="connsiteY0" fmla="*/ 16764 h 15522"/>
                <a:gd name="connsiteX1" fmla="*/ 29182 w 27940"/>
                <a:gd name="connsiteY1" fmla="*/ 12728 h 15522"/>
                <a:gd name="connsiteX2" fmla="*/ 30113 w 27940"/>
                <a:gd name="connsiteY2" fmla="*/ 10555 h 15522"/>
                <a:gd name="connsiteX3" fmla="*/ 30113 w 27940"/>
                <a:gd name="connsiteY3" fmla="*/ 9313 h 15522"/>
                <a:gd name="connsiteX4" fmla="*/ 29182 w 27940"/>
                <a:gd name="connsiteY4" fmla="*/ 7451 h 15522"/>
                <a:gd name="connsiteX5" fmla="*/ 29182 w 27940"/>
                <a:gd name="connsiteY5" fmla="*/ 5277 h 15522"/>
                <a:gd name="connsiteX6" fmla="*/ 25146 w 27940"/>
                <a:gd name="connsiteY6" fmla="*/ 3104 h 15522"/>
                <a:gd name="connsiteX7" fmla="*/ 22973 w 27940"/>
                <a:gd name="connsiteY7" fmla="*/ 0 h 15522"/>
                <a:gd name="connsiteX8" fmla="*/ 0 w 27940"/>
                <a:gd name="connsiteY8" fmla="*/ 0 h 15522"/>
                <a:gd name="connsiteX9" fmla="*/ 0 w 27940"/>
                <a:gd name="connsiteY9" fmla="*/ 3104 h 15522"/>
                <a:gd name="connsiteX10" fmla="*/ 931 w 27940"/>
                <a:gd name="connsiteY10" fmla="*/ 7451 h 15522"/>
                <a:gd name="connsiteX11" fmla="*/ 5278 w 27940"/>
                <a:gd name="connsiteY11" fmla="*/ 9313 h 15522"/>
                <a:gd name="connsiteX12" fmla="*/ 8382 w 27940"/>
                <a:gd name="connsiteY12" fmla="*/ 9313 h 15522"/>
                <a:gd name="connsiteX13" fmla="*/ 12418 w 27940"/>
                <a:gd name="connsiteY13" fmla="*/ 10555 h 15522"/>
                <a:gd name="connsiteX14" fmla="*/ 17695 w 27940"/>
                <a:gd name="connsiteY14" fmla="*/ 10555 h 15522"/>
                <a:gd name="connsiteX15" fmla="*/ 22973 w 27940"/>
                <a:gd name="connsiteY15" fmla="*/ 12728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940" h="15522">
                  <a:moveTo>
                    <a:pt x="29182" y="16764"/>
                  </a:moveTo>
                  <a:lnTo>
                    <a:pt x="29182" y="12728"/>
                  </a:lnTo>
                  <a:lnTo>
                    <a:pt x="30113" y="10555"/>
                  </a:lnTo>
                  <a:lnTo>
                    <a:pt x="30113" y="9313"/>
                  </a:lnTo>
                  <a:lnTo>
                    <a:pt x="29182" y="7451"/>
                  </a:lnTo>
                  <a:lnTo>
                    <a:pt x="29182" y="5277"/>
                  </a:lnTo>
                  <a:lnTo>
                    <a:pt x="25146" y="3104"/>
                  </a:lnTo>
                  <a:lnTo>
                    <a:pt x="22973" y="0"/>
                  </a:lnTo>
                  <a:lnTo>
                    <a:pt x="0" y="0"/>
                  </a:lnTo>
                  <a:lnTo>
                    <a:pt x="0" y="3104"/>
                  </a:lnTo>
                  <a:lnTo>
                    <a:pt x="931" y="7451"/>
                  </a:lnTo>
                  <a:lnTo>
                    <a:pt x="5278" y="9313"/>
                  </a:lnTo>
                  <a:lnTo>
                    <a:pt x="8382" y="9313"/>
                  </a:lnTo>
                  <a:lnTo>
                    <a:pt x="12418" y="10555"/>
                  </a:lnTo>
                  <a:lnTo>
                    <a:pt x="17695" y="10555"/>
                  </a:lnTo>
                  <a:lnTo>
                    <a:pt x="22973"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88" name="Freeform: Shape 387">
              <a:extLst>
                <a:ext uri="{FF2B5EF4-FFF2-40B4-BE49-F238E27FC236}">
                  <a16:creationId xmlns:a16="http://schemas.microsoft.com/office/drawing/2014/main" id="{04B5E0D0-42E0-49C9-89D8-2729FE0A178F}"/>
                </a:ext>
              </a:extLst>
            </p:cNvPr>
            <p:cNvSpPr/>
            <p:nvPr/>
          </p:nvSpPr>
          <p:spPr>
            <a:xfrm>
              <a:off x="5743810" y="6002628"/>
              <a:ext cx="99343" cy="207999"/>
            </a:xfrm>
            <a:custGeom>
              <a:avLst/>
              <a:gdLst>
                <a:gd name="connsiteX0" fmla="*/ 92823 w 99342"/>
                <a:gd name="connsiteY0" fmla="*/ 0 h 207998"/>
                <a:gd name="connsiteX1" fmla="*/ 83510 w 99342"/>
                <a:gd name="connsiteY1" fmla="*/ 5278 h 207998"/>
                <a:gd name="connsiteX2" fmla="*/ 72023 w 99342"/>
                <a:gd name="connsiteY2" fmla="*/ 14901 h 207998"/>
                <a:gd name="connsiteX3" fmla="*/ 59606 w 99342"/>
                <a:gd name="connsiteY3" fmla="*/ 27630 h 207998"/>
                <a:gd name="connsiteX4" fmla="*/ 49051 w 99342"/>
                <a:gd name="connsiteY4" fmla="*/ 40358 h 207998"/>
                <a:gd name="connsiteX5" fmla="*/ 37564 w 99342"/>
                <a:gd name="connsiteY5" fmla="*/ 51844 h 207998"/>
                <a:gd name="connsiteX6" fmla="*/ 32286 w 99342"/>
                <a:gd name="connsiteY6" fmla="*/ 60226 h 207998"/>
                <a:gd name="connsiteX7" fmla="*/ 12728 w 99342"/>
                <a:gd name="connsiteY7" fmla="*/ 60226 h 207998"/>
                <a:gd name="connsiteX8" fmla="*/ 12728 w 99342"/>
                <a:gd name="connsiteY8" fmla="*/ 75128 h 207998"/>
                <a:gd name="connsiteX9" fmla="*/ 14591 w 99342"/>
                <a:gd name="connsiteY9" fmla="*/ 90029 h 207998"/>
                <a:gd name="connsiteX10" fmla="*/ 15833 w 99342"/>
                <a:gd name="connsiteY10" fmla="*/ 104931 h 207998"/>
                <a:gd name="connsiteX11" fmla="*/ 15833 w 99342"/>
                <a:gd name="connsiteY11" fmla="*/ 114244 h 207998"/>
                <a:gd name="connsiteX12" fmla="*/ 10555 w 99342"/>
                <a:gd name="connsiteY12" fmla="*/ 129145 h 207998"/>
                <a:gd name="connsiteX13" fmla="*/ 5278 w 99342"/>
                <a:gd name="connsiteY13" fmla="*/ 144047 h 207998"/>
                <a:gd name="connsiteX14" fmla="*/ 0 w 99342"/>
                <a:gd name="connsiteY14" fmla="*/ 156775 h 207998"/>
                <a:gd name="connsiteX15" fmla="*/ 1242 w 99342"/>
                <a:gd name="connsiteY15" fmla="*/ 171366 h 207998"/>
                <a:gd name="connsiteX16" fmla="*/ 8382 w 99342"/>
                <a:gd name="connsiteY16" fmla="*/ 186267 h 207998"/>
                <a:gd name="connsiteX17" fmla="*/ 10555 w 99342"/>
                <a:gd name="connsiteY17" fmla="*/ 193718 h 207998"/>
                <a:gd name="connsiteX18" fmla="*/ 14591 w 99342"/>
                <a:gd name="connsiteY18" fmla="*/ 198996 h 207998"/>
                <a:gd name="connsiteX19" fmla="*/ 19869 w 99342"/>
                <a:gd name="connsiteY19" fmla="*/ 203342 h 207998"/>
                <a:gd name="connsiteX20" fmla="*/ 25146 w 99342"/>
                <a:gd name="connsiteY20" fmla="*/ 205205 h 207998"/>
                <a:gd name="connsiteX21" fmla="*/ 32286 w 99342"/>
                <a:gd name="connsiteY21" fmla="*/ 206446 h 207998"/>
                <a:gd name="connsiteX22" fmla="*/ 32286 w 99342"/>
                <a:gd name="connsiteY22" fmla="*/ 210482 h 207998"/>
                <a:gd name="connsiteX23" fmla="*/ 45015 w 99342"/>
                <a:gd name="connsiteY23" fmla="*/ 201169 h 207998"/>
                <a:gd name="connsiteX24" fmla="*/ 52155 w 99342"/>
                <a:gd name="connsiteY24" fmla="*/ 190614 h 207998"/>
                <a:gd name="connsiteX25" fmla="*/ 54328 w 99342"/>
                <a:gd name="connsiteY25" fmla="*/ 176644 h 207998"/>
                <a:gd name="connsiteX26" fmla="*/ 56501 w 99342"/>
                <a:gd name="connsiteY26" fmla="*/ 160811 h 207998"/>
                <a:gd name="connsiteX27" fmla="*/ 59606 w 99342"/>
                <a:gd name="connsiteY27" fmla="*/ 141874 h 207998"/>
                <a:gd name="connsiteX28" fmla="*/ 66746 w 99342"/>
                <a:gd name="connsiteY28" fmla="*/ 126972 h 207998"/>
                <a:gd name="connsiteX29" fmla="*/ 76059 w 99342"/>
                <a:gd name="connsiteY29" fmla="*/ 108966 h 207998"/>
                <a:gd name="connsiteX30" fmla="*/ 86614 w 99342"/>
                <a:gd name="connsiteY30" fmla="*/ 90029 h 207998"/>
                <a:gd name="connsiteX31" fmla="*/ 95928 w 99342"/>
                <a:gd name="connsiteY31" fmla="*/ 69850 h 207998"/>
                <a:gd name="connsiteX32" fmla="*/ 101205 w 99342"/>
                <a:gd name="connsiteY32" fmla="*/ 49671 h 207998"/>
                <a:gd name="connsiteX33" fmla="*/ 101205 w 99342"/>
                <a:gd name="connsiteY33" fmla="*/ 27630 h 207998"/>
                <a:gd name="connsiteX34" fmla="*/ 92823 w 99342"/>
                <a:gd name="connsiteY34" fmla="*/ 7451 h 20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9342" h="207998">
                  <a:moveTo>
                    <a:pt x="92823" y="0"/>
                  </a:moveTo>
                  <a:lnTo>
                    <a:pt x="83510" y="5278"/>
                  </a:lnTo>
                  <a:lnTo>
                    <a:pt x="72023" y="14901"/>
                  </a:lnTo>
                  <a:lnTo>
                    <a:pt x="59606" y="27630"/>
                  </a:lnTo>
                  <a:lnTo>
                    <a:pt x="49051" y="40358"/>
                  </a:lnTo>
                  <a:lnTo>
                    <a:pt x="37564" y="51844"/>
                  </a:lnTo>
                  <a:lnTo>
                    <a:pt x="32286" y="60226"/>
                  </a:lnTo>
                  <a:lnTo>
                    <a:pt x="12728" y="60226"/>
                  </a:lnTo>
                  <a:lnTo>
                    <a:pt x="12728" y="75128"/>
                  </a:lnTo>
                  <a:lnTo>
                    <a:pt x="14591" y="90029"/>
                  </a:lnTo>
                  <a:lnTo>
                    <a:pt x="15833" y="104931"/>
                  </a:lnTo>
                  <a:lnTo>
                    <a:pt x="15833" y="114244"/>
                  </a:lnTo>
                  <a:lnTo>
                    <a:pt x="10555" y="129145"/>
                  </a:lnTo>
                  <a:lnTo>
                    <a:pt x="5278" y="144047"/>
                  </a:lnTo>
                  <a:lnTo>
                    <a:pt x="0" y="156775"/>
                  </a:lnTo>
                  <a:lnTo>
                    <a:pt x="1242" y="171366"/>
                  </a:lnTo>
                  <a:lnTo>
                    <a:pt x="8382" y="186267"/>
                  </a:lnTo>
                  <a:lnTo>
                    <a:pt x="10555" y="193718"/>
                  </a:lnTo>
                  <a:lnTo>
                    <a:pt x="14591" y="198996"/>
                  </a:lnTo>
                  <a:lnTo>
                    <a:pt x="19869" y="203342"/>
                  </a:lnTo>
                  <a:lnTo>
                    <a:pt x="25146" y="205205"/>
                  </a:lnTo>
                  <a:lnTo>
                    <a:pt x="32286" y="206446"/>
                  </a:lnTo>
                  <a:lnTo>
                    <a:pt x="32286" y="210482"/>
                  </a:lnTo>
                  <a:lnTo>
                    <a:pt x="45015" y="201169"/>
                  </a:lnTo>
                  <a:lnTo>
                    <a:pt x="52155" y="190614"/>
                  </a:lnTo>
                  <a:lnTo>
                    <a:pt x="54328" y="176644"/>
                  </a:lnTo>
                  <a:lnTo>
                    <a:pt x="56501" y="160811"/>
                  </a:lnTo>
                  <a:lnTo>
                    <a:pt x="59606" y="141874"/>
                  </a:lnTo>
                  <a:lnTo>
                    <a:pt x="66746" y="126972"/>
                  </a:lnTo>
                  <a:lnTo>
                    <a:pt x="76059" y="108966"/>
                  </a:lnTo>
                  <a:lnTo>
                    <a:pt x="86614" y="90029"/>
                  </a:lnTo>
                  <a:lnTo>
                    <a:pt x="95928" y="69850"/>
                  </a:lnTo>
                  <a:lnTo>
                    <a:pt x="101205" y="49671"/>
                  </a:lnTo>
                  <a:lnTo>
                    <a:pt x="101205" y="27630"/>
                  </a:lnTo>
                  <a:lnTo>
                    <a:pt x="92823" y="745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89" name="Freeform: Shape 388">
              <a:extLst>
                <a:ext uri="{FF2B5EF4-FFF2-40B4-BE49-F238E27FC236}">
                  <a16:creationId xmlns:a16="http://schemas.microsoft.com/office/drawing/2014/main" id="{807DE1EE-9F53-4311-8760-3AE0F1789E16}"/>
                </a:ext>
              </a:extLst>
            </p:cNvPr>
            <p:cNvSpPr/>
            <p:nvPr/>
          </p:nvSpPr>
          <p:spPr>
            <a:xfrm>
              <a:off x="4236596" y="6662015"/>
              <a:ext cx="74507" cy="31045"/>
            </a:xfrm>
            <a:custGeom>
              <a:avLst/>
              <a:gdLst>
                <a:gd name="connsiteX0" fmla="*/ 46877 w 74506"/>
                <a:gd name="connsiteY0" fmla="*/ 3104 h 31044"/>
                <a:gd name="connsiteX1" fmla="*/ 32286 w 74506"/>
                <a:gd name="connsiteY1" fmla="*/ 0 h 31044"/>
                <a:gd name="connsiteX2" fmla="*/ 21731 w 74506"/>
                <a:gd name="connsiteY2" fmla="*/ 5278 h 31044"/>
                <a:gd name="connsiteX3" fmla="*/ 10245 w 74506"/>
                <a:gd name="connsiteY3" fmla="*/ 10555 h 31044"/>
                <a:gd name="connsiteX4" fmla="*/ 0 w 74506"/>
                <a:gd name="connsiteY4" fmla="*/ 14591 h 31044"/>
                <a:gd name="connsiteX5" fmla="*/ 0 w 74506"/>
                <a:gd name="connsiteY5" fmla="*/ 31666 h 31044"/>
                <a:gd name="connsiteX6" fmla="*/ 12418 w 74506"/>
                <a:gd name="connsiteY6" fmla="*/ 27319 h 31044"/>
                <a:gd name="connsiteX7" fmla="*/ 21731 w 74506"/>
                <a:gd name="connsiteY7" fmla="*/ 25457 h 31044"/>
                <a:gd name="connsiteX8" fmla="*/ 30113 w 74506"/>
                <a:gd name="connsiteY8" fmla="*/ 20179 h 31044"/>
                <a:gd name="connsiteX9" fmla="*/ 39427 w 74506"/>
                <a:gd name="connsiteY9" fmla="*/ 10555 h 31044"/>
                <a:gd name="connsiteX10" fmla="*/ 42531 w 74506"/>
                <a:gd name="connsiteY10" fmla="*/ 10555 h 31044"/>
                <a:gd name="connsiteX11" fmla="*/ 41600 w 74506"/>
                <a:gd name="connsiteY11" fmla="*/ 14591 h 31044"/>
                <a:gd name="connsiteX12" fmla="*/ 39427 w 74506"/>
                <a:gd name="connsiteY12" fmla="*/ 16764 h 31044"/>
                <a:gd name="connsiteX13" fmla="*/ 39427 w 74506"/>
                <a:gd name="connsiteY13" fmla="*/ 18006 h 31044"/>
                <a:gd name="connsiteX14" fmla="*/ 37564 w 74506"/>
                <a:gd name="connsiteY14" fmla="*/ 20179 h 31044"/>
                <a:gd name="connsiteX15" fmla="*/ 34460 w 74506"/>
                <a:gd name="connsiteY15" fmla="*/ 22042 h 31044"/>
                <a:gd name="connsiteX16" fmla="*/ 32286 w 74506"/>
                <a:gd name="connsiteY16" fmla="*/ 24215 h 31044"/>
                <a:gd name="connsiteX17" fmla="*/ 32286 w 74506"/>
                <a:gd name="connsiteY17" fmla="*/ 31666 h 31044"/>
                <a:gd name="connsiteX18" fmla="*/ 46877 w 74506"/>
                <a:gd name="connsiteY18" fmla="*/ 27319 h 31044"/>
                <a:gd name="connsiteX19" fmla="*/ 59295 w 74506"/>
                <a:gd name="connsiteY19" fmla="*/ 22042 h 31044"/>
                <a:gd name="connsiteX20" fmla="*/ 71713 w 74506"/>
                <a:gd name="connsiteY20" fmla="*/ 14591 h 31044"/>
                <a:gd name="connsiteX21" fmla="*/ 76059 w 74506"/>
                <a:gd name="connsiteY21" fmla="*/ 14591 h 31044"/>
                <a:gd name="connsiteX22" fmla="*/ 63641 w 74506"/>
                <a:gd name="connsiteY22" fmla="*/ 9313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4506" h="31044">
                  <a:moveTo>
                    <a:pt x="46877" y="3104"/>
                  </a:moveTo>
                  <a:lnTo>
                    <a:pt x="32286" y="0"/>
                  </a:lnTo>
                  <a:lnTo>
                    <a:pt x="21731" y="5278"/>
                  </a:lnTo>
                  <a:lnTo>
                    <a:pt x="10245" y="10555"/>
                  </a:lnTo>
                  <a:lnTo>
                    <a:pt x="0" y="14591"/>
                  </a:lnTo>
                  <a:lnTo>
                    <a:pt x="0" y="31666"/>
                  </a:lnTo>
                  <a:lnTo>
                    <a:pt x="12418" y="27319"/>
                  </a:lnTo>
                  <a:lnTo>
                    <a:pt x="21731" y="25457"/>
                  </a:lnTo>
                  <a:lnTo>
                    <a:pt x="30113" y="20179"/>
                  </a:lnTo>
                  <a:lnTo>
                    <a:pt x="39427" y="10555"/>
                  </a:lnTo>
                  <a:lnTo>
                    <a:pt x="42531" y="10555"/>
                  </a:lnTo>
                  <a:lnTo>
                    <a:pt x="41600" y="14591"/>
                  </a:lnTo>
                  <a:lnTo>
                    <a:pt x="39427" y="16764"/>
                  </a:lnTo>
                  <a:lnTo>
                    <a:pt x="39427" y="18006"/>
                  </a:lnTo>
                  <a:lnTo>
                    <a:pt x="37564" y="20179"/>
                  </a:lnTo>
                  <a:lnTo>
                    <a:pt x="34460" y="22042"/>
                  </a:lnTo>
                  <a:lnTo>
                    <a:pt x="32286" y="24215"/>
                  </a:lnTo>
                  <a:lnTo>
                    <a:pt x="32286" y="31666"/>
                  </a:lnTo>
                  <a:lnTo>
                    <a:pt x="46877" y="27319"/>
                  </a:lnTo>
                  <a:lnTo>
                    <a:pt x="59295" y="22042"/>
                  </a:lnTo>
                  <a:lnTo>
                    <a:pt x="71713" y="14591"/>
                  </a:lnTo>
                  <a:lnTo>
                    <a:pt x="76059" y="14591"/>
                  </a:lnTo>
                  <a:lnTo>
                    <a:pt x="63641" y="931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90" name="Freeform: Shape 389">
              <a:extLst>
                <a:ext uri="{FF2B5EF4-FFF2-40B4-BE49-F238E27FC236}">
                  <a16:creationId xmlns:a16="http://schemas.microsoft.com/office/drawing/2014/main" id="{2286B64C-96A9-4210-A558-288D3F73AD2A}"/>
                </a:ext>
              </a:extLst>
            </p:cNvPr>
            <p:cNvSpPr/>
            <p:nvPr/>
          </p:nvSpPr>
          <p:spPr>
            <a:xfrm>
              <a:off x="4403305" y="5779417"/>
              <a:ext cx="34149" cy="31045"/>
            </a:xfrm>
            <a:custGeom>
              <a:avLst/>
              <a:gdLst>
                <a:gd name="connsiteX0" fmla="*/ 27009 w 34149"/>
                <a:gd name="connsiteY0" fmla="*/ 23283 h 31044"/>
                <a:gd name="connsiteX1" fmla="*/ 26078 w 34149"/>
                <a:gd name="connsiteY1" fmla="*/ 22042 h 31044"/>
                <a:gd name="connsiteX2" fmla="*/ 23904 w 34149"/>
                <a:gd name="connsiteY2" fmla="*/ 22042 h 31044"/>
                <a:gd name="connsiteX3" fmla="*/ 19558 w 34149"/>
                <a:gd name="connsiteY3" fmla="*/ 22042 h 31044"/>
                <a:gd name="connsiteX4" fmla="*/ 16454 w 34149"/>
                <a:gd name="connsiteY4" fmla="*/ 20179 h 31044"/>
                <a:gd name="connsiteX5" fmla="*/ 16454 w 34149"/>
                <a:gd name="connsiteY5" fmla="*/ 0 h 31044"/>
                <a:gd name="connsiteX6" fmla="*/ 12418 w 34149"/>
                <a:gd name="connsiteY6" fmla="*/ 0 h 31044"/>
                <a:gd name="connsiteX7" fmla="*/ 4967 w 34149"/>
                <a:gd name="connsiteY7" fmla="*/ 12728 h 31044"/>
                <a:gd name="connsiteX8" fmla="*/ 0 w 34149"/>
                <a:gd name="connsiteY8" fmla="*/ 12728 h 31044"/>
                <a:gd name="connsiteX9" fmla="*/ 0 w 34149"/>
                <a:gd name="connsiteY9" fmla="*/ 15833 h 31044"/>
                <a:gd name="connsiteX10" fmla="*/ 11487 w 34149"/>
                <a:gd name="connsiteY10" fmla="*/ 20179 h 31044"/>
                <a:gd name="connsiteX11" fmla="*/ 21731 w 34149"/>
                <a:gd name="connsiteY11" fmla="*/ 25457 h 31044"/>
                <a:gd name="connsiteX12" fmla="*/ 29182 w 34149"/>
                <a:gd name="connsiteY12" fmla="*/ 30734 h 31044"/>
                <a:gd name="connsiteX13" fmla="*/ 33218 w 34149"/>
                <a:gd name="connsiteY13" fmla="*/ 32907 h 31044"/>
                <a:gd name="connsiteX14" fmla="*/ 34149 w 34149"/>
                <a:gd name="connsiteY14" fmla="*/ 30734 h 31044"/>
                <a:gd name="connsiteX15" fmla="*/ 34149 w 34149"/>
                <a:gd name="connsiteY15" fmla="*/ 29492 h 31044"/>
                <a:gd name="connsiteX16" fmla="*/ 36322 w 34149"/>
                <a:gd name="connsiteY16" fmla="*/ 27319 h 31044"/>
                <a:gd name="connsiteX17" fmla="*/ 36322 w 34149"/>
                <a:gd name="connsiteY17" fmla="*/ 23283 h 31044"/>
                <a:gd name="connsiteX18" fmla="*/ 29182 w 34149"/>
                <a:gd name="connsiteY18" fmla="*/ 23283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149" h="31044">
                  <a:moveTo>
                    <a:pt x="27009" y="23283"/>
                  </a:moveTo>
                  <a:lnTo>
                    <a:pt x="26078" y="22042"/>
                  </a:lnTo>
                  <a:lnTo>
                    <a:pt x="23904" y="22042"/>
                  </a:lnTo>
                  <a:lnTo>
                    <a:pt x="19558" y="22042"/>
                  </a:lnTo>
                  <a:lnTo>
                    <a:pt x="16454" y="20179"/>
                  </a:lnTo>
                  <a:lnTo>
                    <a:pt x="16454" y="0"/>
                  </a:lnTo>
                  <a:lnTo>
                    <a:pt x="12418" y="0"/>
                  </a:lnTo>
                  <a:lnTo>
                    <a:pt x="4967" y="12728"/>
                  </a:lnTo>
                  <a:lnTo>
                    <a:pt x="0" y="12728"/>
                  </a:lnTo>
                  <a:lnTo>
                    <a:pt x="0" y="15833"/>
                  </a:lnTo>
                  <a:lnTo>
                    <a:pt x="11487" y="20179"/>
                  </a:lnTo>
                  <a:lnTo>
                    <a:pt x="21731" y="25457"/>
                  </a:lnTo>
                  <a:lnTo>
                    <a:pt x="29182" y="30734"/>
                  </a:lnTo>
                  <a:lnTo>
                    <a:pt x="33218" y="32907"/>
                  </a:lnTo>
                  <a:lnTo>
                    <a:pt x="34149" y="30734"/>
                  </a:lnTo>
                  <a:lnTo>
                    <a:pt x="34149" y="29492"/>
                  </a:lnTo>
                  <a:lnTo>
                    <a:pt x="36322" y="27319"/>
                  </a:lnTo>
                  <a:lnTo>
                    <a:pt x="36322" y="23283"/>
                  </a:lnTo>
                  <a:lnTo>
                    <a:pt x="29182" y="2328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91" name="Freeform: Shape 390">
              <a:extLst>
                <a:ext uri="{FF2B5EF4-FFF2-40B4-BE49-F238E27FC236}">
                  <a16:creationId xmlns:a16="http://schemas.microsoft.com/office/drawing/2014/main" id="{73C23351-3C83-475B-9242-97784B6F7F33}"/>
                </a:ext>
              </a:extLst>
            </p:cNvPr>
            <p:cNvSpPr/>
            <p:nvPr/>
          </p:nvSpPr>
          <p:spPr>
            <a:xfrm>
              <a:off x="4237527" y="6453395"/>
              <a:ext cx="12418" cy="18627"/>
            </a:xfrm>
            <a:custGeom>
              <a:avLst/>
              <a:gdLst>
                <a:gd name="connsiteX0" fmla="*/ 4346 w 12417"/>
                <a:gd name="connsiteY0" fmla="*/ 15833 h 18626"/>
                <a:gd name="connsiteX1" fmla="*/ 6209 w 12417"/>
                <a:gd name="connsiteY1" fmla="*/ 20179 h 18626"/>
                <a:gd name="connsiteX2" fmla="*/ 14591 w 12417"/>
                <a:gd name="connsiteY2" fmla="*/ 20179 h 18626"/>
                <a:gd name="connsiteX3" fmla="*/ 13660 w 12417"/>
                <a:gd name="connsiteY3" fmla="*/ 14901 h 18626"/>
                <a:gd name="connsiteX4" fmla="*/ 13660 w 12417"/>
                <a:gd name="connsiteY4" fmla="*/ 10555 h 18626"/>
                <a:gd name="connsiteX5" fmla="*/ 11487 w 12417"/>
                <a:gd name="connsiteY5" fmla="*/ 7451 h 18626"/>
                <a:gd name="connsiteX6" fmla="*/ 9313 w 12417"/>
                <a:gd name="connsiteY6" fmla="*/ 5277 h 18626"/>
                <a:gd name="connsiteX7" fmla="*/ 6209 w 12417"/>
                <a:gd name="connsiteY7" fmla="*/ 3104 h 18626"/>
                <a:gd name="connsiteX8" fmla="*/ 2173 w 12417"/>
                <a:gd name="connsiteY8" fmla="*/ 0 h 18626"/>
                <a:gd name="connsiteX9" fmla="*/ 2173 w 12417"/>
                <a:gd name="connsiteY9" fmla="*/ 5277 h 18626"/>
                <a:gd name="connsiteX10" fmla="*/ 0 w 12417"/>
                <a:gd name="connsiteY10" fmla="*/ 8382 h 18626"/>
                <a:gd name="connsiteX11" fmla="*/ 2173 w 12417"/>
                <a:gd name="connsiteY11" fmla="*/ 10555 h 18626"/>
                <a:gd name="connsiteX12" fmla="*/ 2173 w 12417"/>
                <a:gd name="connsiteY12" fmla="*/ 12728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8626">
                  <a:moveTo>
                    <a:pt x="4346" y="15833"/>
                  </a:moveTo>
                  <a:lnTo>
                    <a:pt x="6209" y="20179"/>
                  </a:lnTo>
                  <a:lnTo>
                    <a:pt x="14591" y="20179"/>
                  </a:lnTo>
                  <a:lnTo>
                    <a:pt x="13660" y="14901"/>
                  </a:lnTo>
                  <a:lnTo>
                    <a:pt x="13660" y="10555"/>
                  </a:lnTo>
                  <a:lnTo>
                    <a:pt x="11487" y="7451"/>
                  </a:lnTo>
                  <a:lnTo>
                    <a:pt x="9313" y="5277"/>
                  </a:lnTo>
                  <a:lnTo>
                    <a:pt x="6209" y="3104"/>
                  </a:lnTo>
                  <a:lnTo>
                    <a:pt x="2173" y="0"/>
                  </a:lnTo>
                  <a:lnTo>
                    <a:pt x="2173" y="5277"/>
                  </a:lnTo>
                  <a:lnTo>
                    <a:pt x="0" y="8382"/>
                  </a:lnTo>
                  <a:lnTo>
                    <a:pt x="2173" y="10555"/>
                  </a:lnTo>
                  <a:lnTo>
                    <a:pt x="2173"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92" name="Freeform: Shape 391">
              <a:extLst>
                <a:ext uri="{FF2B5EF4-FFF2-40B4-BE49-F238E27FC236}">
                  <a16:creationId xmlns:a16="http://schemas.microsoft.com/office/drawing/2014/main" id="{3F0C9A8C-7579-46CB-AE4F-124B1712BBBA}"/>
                </a:ext>
              </a:extLst>
            </p:cNvPr>
            <p:cNvSpPr/>
            <p:nvPr/>
          </p:nvSpPr>
          <p:spPr>
            <a:xfrm>
              <a:off x="4152155" y="6693680"/>
              <a:ext cx="58985" cy="52776"/>
            </a:xfrm>
            <a:custGeom>
              <a:avLst/>
              <a:gdLst>
                <a:gd name="connsiteX0" fmla="*/ 29182 w 58984"/>
                <a:gd name="connsiteY0" fmla="*/ 22352 h 52775"/>
                <a:gd name="connsiteX1" fmla="*/ 14591 w 58984"/>
                <a:gd name="connsiteY1" fmla="*/ 8382 h 52775"/>
                <a:gd name="connsiteX2" fmla="*/ 0 w 58984"/>
                <a:gd name="connsiteY2" fmla="*/ 0 h 52775"/>
                <a:gd name="connsiteX3" fmla="*/ 0 w 58984"/>
                <a:gd name="connsiteY3" fmla="*/ 15833 h 52775"/>
                <a:gd name="connsiteX4" fmla="*/ 4036 w 58984"/>
                <a:gd name="connsiteY4" fmla="*/ 34770 h 52775"/>
                <a:gd name="connsiteX5" fmla="*/ 7451 w 58984"/>
                <a:gd name="connsiteY5" fmla="*/ 49671 h 52775"/>
                <a:gd name="connsiteX6" fmla="*/ 14591 w 58984"/>
                <a:gd name="connsiteY6" fmla="*/ 51844 h 52775"/>
                <a:gd name="connsiteX7" fmla="*/ 27009 w 58984"/>
                <a:gd name="connsiteY7" fmla="*/ 54949 h 52775"/>
                <a:gd name="connsiteX8" fmla="*/ 41600 w 58984"/>
                <a:gd name="connsiteY8" fmla="*/ 54949 h 52775"/>
                <a:gd name="connsiteX9" fmla="*/ 50913 w 58984"/>
                <a:gd name="connsiteY9" fmla="*/ 52776 h 52775"/>
                <a:gd name="connsiteX10" fmla="*/ 60537 w 58984"/>
                <a:gd name="connsiteY10" fmla="*/ 52776 h 52775"/>
                <a:gd name="connsiteX11" fmla="*/ 60537 w 58984"/>
                <a:gd name="connsiteY11" fmla="*/ 44394 h 52775"/>
                <a:gd name="connsiteX12" fmla="*/ 43773 w 58984"/>
                <a:gd name="connsiteY12" fmla="*/ 34770 h 52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984" h="52775">
                  <a:moveTo>
                    <a:pt x="29182" y="22352"/>
                  </a:moveTo>
                  <a:lnTo>
                    <a:pt x="14591" y="8382"/>
                  </a:lnTo>
                  <a:lnTo>
                    <a:pt x="0" y="0"/>
                  </a:lnTo>
                  <a:lnTo>
                    <a:pt x="0" y="15833"/>
                  </a:lnTo>
                  <a:lnTo>
                    <a:pt x="4036" y="34770"/>
                  </a:lnTo>
                  <a:lnTo>
                    <a:pt x="7451" y="49671"/>
                  </a:lnTo>
                  <a:lnTo>
                    <a:pt x="14591" y="51844"/>
                  </a:lnTo>
                  <a:lnTo>
                    <a:pt x="27009" y="54949"/>
                  </a:lnTo>
                  <a:lnTo>
                    <a:pt x="41600" y="54949"/>
                  </a:lnTo>
                  <a:lnTo>
                    <a:pt x="50913" y="52776"/>
                  </a:lnTo>
                  <a:lnTo>
                    <a:pt x="60537" y="52776"/>
                  </a:lnTo>
                  <a:lnTo>
                    <a:pt x="60537" y="44394"/>
                  </a:lnTo>
                  <a:lnTo>
                    <a:pt x="43773" y="3477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93" name="Freeform: Shape 392">
              <a:extLst>
                <a:ext uri="{FF2B5EF4-FFF2-40B4-BE49-F238E27FC236}">
                  <a16:creationId xmlns:a16="http://schemas.microsoft.com/office/drawing/2014/main" id="{05618D70-A167-474D-BDF1-A40357EC311E}"/>
                </a:ext>
              </a:extLst>
            </p:cNvPr>
            <p:cNvSpPr/>
            <p:nvPr/>
          </p:nvSpPr>
          <p:spPr>
            <a:xfrm>
              <a:off x="4063677" y="5497843"/>
              <a:ext cx="86925" cy="34149"/>
            </a:xfrm>
            <a:custGeom>
              <a:avLst/>
              <a:gdLst>
                <a:gd name="connsiteX0" fmla="*/ 88477 w 86924"/>
                <a:gd name="connsiteY0" fmla="*/ 17075 h 34149"/>
                <a:gd name="connsiteX1" fmla="*/ 70782 w 86924"/>
                <a:gd name="connsiteY1" fmla="*/ 11797 h 34149"/>
                <a:gd name="connsiteX2" fmla="*/ 56191 w 86924"/>
                <a:gd name="connsiteY2" fmla="*/ 6519 h 34149"/>
                <a:gd name="connsiteX3" fmla="*/ 37564 w 86924"/>
                <a:gd name="connsiteY3" fmla="*/ 2173 h 34149"/>
                <a:gd name="connsiteX4" fmla="*/ 15522 w 86924"/>
                <a:gd name="connsiteY4" fmla="*/ 0 h 34149"/>
                <a:gd name="connsiteX5" fmla="*/ 17695 w 86924"/>
                <a:gd name="connsiteY5" fmla="*/ 6519 h 34149"/>
                <a:gd name="connsiteX6" fmla="*/ 19869 w 86924"/>
                <a:gd name="connsiteY6" fmla="*/ 9624 h 34149"/>
                <a:gd name="connsiteX7" fmla="*/ 21731 w 86924"/>
                <a:gd name="connsiteY7" fmla="*/ 11797 h 34149"/>
                <a:gd name="connsiteX8" fmla="*/ 24836 w 86924"/>
                <a:gd name="connsiteY8" fmla="*/ 14902 h 34149"/>
                <a:gd name="connsiteX9" fmla="*/ 29182 w 86924"/>
                <a:gd name="connsiteY9" fmla="*/ 17075 h 34149"/>
                <a:gd name="connsiteX10" fmla="*/ 22973 w 86924"/>
                <a:gd name="connsiteY10" fmla="*/ 18937 h 34149"/>
                <a:gd name="connsiteX11" fmla="*/ 15522 w 86924"/>
                <a:gd name="connsiteY11" fmla="*/ 21110 h 34149"/>
                <a:gd name="connsiteX12" fmla="*/ 9313 w 86924"/>
                <a:gd name="connsiteY12" fmla="*/ 21110 h 34149"/>
                <a:gd name="connsiteX13" fmla="*/ 0 w 86924"/>
                <a:gd name="connsiteY13" fmla="*/ 21110 h 34149"/>
                <a:gd name="connsiteX14" fmla="*/ 5278 w 86924"/>
                <a:gd name="connsiteY14" fmla="*/ 33839 h 34149"/>
                <a:gd name="connsiteX15" fmla="*/ 15522 w 86924"/>
                <a:gd name="connsiteY15" fmla="*/ 33839 h 34149"/>
                <a:gd name="connsiteX16" fmla="*/ 30113 w 86924"/>
                <a:gd name="connsiteY16" fmla="*/ 36012 h 34149"/>
                <a:gd name="connsiteX17" fmla="*/ 43773 w 86924"/>
                <a:gd name="connsiteY17" fmla="*/ 36943 h 34149"/>
                <a:gd name="connsiteX18" fmla="*/ 49050 w 86924"/>
                <a:gd name="connsiteY18" fmla="*/ 36943 h 34149"/>
                <a:gd name="connsiteX19" fmla="*/ 52155 w 86924"/>
                <a:gd name="connsiteY19" fmla="*/ 26388 h 34149"/>
                <a:gd name="connsiteX20" fmla="*/ 54018 w 86924"/>
                <a:gd name="connsiteY20" fmla="*/ 24525 h 34149"/>
                <a:gd name="connsiteX21" fmla="*/ 56191 w 86924"/>
                <a:gd name="connsiteY21" fmla="*/ 26388 h 34149"/>
                <a:gd name="connsiteX22" fmla="*/ 58364 w 86924"/>
                <a:gd name="connsiteY22" fmla="*/ 28561 h 34149"/>
                <a:gd name="connsiteX23" fmla="*/ 59295 w 86924"/>
                <a:gd name="connsiteY23" fmla="*/ 29803 h 34149"/>
                <a:gd name="connsiteX24" fmla="*/ 59295 w 86924"/>
                <a:gd name="connsiteY24" fmla="*/ 31666 h 34149"/>
                <a:gd name="connsiteX25" fmla="*/ 59295 w 86924"/>
                <a:gd name="connsiteY25" fmla="*/ 33839 h 34149"/>
                <a:gd name="connsiteX26" fmla="*/ 65504 w 86924"/>
                <a:gd name="connsiteY26" fmla="*/ 33839 h 34149"/>
                <a:gd name="connsiteX27" fmla="*/ 68609 w 86924"/>
                <a:gd name="connsiteY27" fmla="*/ 31666 h 34149"/>
                <a:gd name="connsiteX28" fmla="*/ 72955 w 86924"/>
                <a:gd name="connsiteY28" fmla="*/ 29803 h 34149"/>
                <a:gd name="connsiteX29" fmla="*/ 77922 w 86924"/>
                <a:gd name="connsiteY29" fmla="*/ 28561 h 34149"/>
                <a:gd name="connsiteX30" fmla="*/ 81337 w 86924"/>
                <a:gd name="connsiteY30" fmla="*/ 26388 h 34149"/>
                <a:gd name="connsiteX31" fmla="*/ 88477 w 86924"/>
                <a:gd name="connsiteY31" fmla="*/ 26388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6924" h="34149">
                  <a:moveTo>
                    <a:pt x="88477" y="17075"/>
                  </a:moveTo>
                  <a:lnTo>
                    <a:pt x="70782" y="11797"/>
                  </a:lnTo>
                  <a:lnTo>
                    <a:pt x="56191" y="6519"/>
                  </a:lnTo>
                  <a:lnTo>
                    <a:pt x="37564" y="2173"/>
                  </a:lnTo>
                  <a:lnTo>
                    <a:pt x="15522" y="0"/>
                  </a:lnTo>
                  <a:lnTo>
                    <a:pt x="17695" y="6519"/>
                  </a:lnTo>
                  <a:lnTo>
                    <a:pt x="19869" y="9624"/>
                  </a:lnTo>
                  <a:lnTo>
                    <a:pt x="21731" y="11797"/>
                  </a:lnTo>
                  <a:lnTo>
                    <a:pt x="24836" y="14902"/>
                  </a:lnTo>
                  <a:lnTo>
                    <a:pt x="29182" y="17075"/>
                  </a:lnTo>
                  <a:lnTo>
                    <a:pt x="22973" y="18937"/>
                  </a:lnTo>
                  <a:lnTo>
                    <a:pt x="15522" y="21110"/>
                  </a:lnTo>
                  <a:lnTo>
                    <a:pt x="9313" y="21110"/>
                  </a:lnTo>
                  <a:lnTo>
                    <a:pt x="0" y="21110"/>
                  </a:lnTo>
                  <a:lnTo>
                    <a:pt x="5278" y="33839"/>
                  </a:lnTo>
                  <a:lnTo>
                    <a:pt x="15522" y="33839"/>
                  </a:lnTo>
                  <a:lnTo>
                    <a:pt x="30113" y="36012"/>
                  </a:lnTo>
                  <a:lnTo>
                    <a:pt x="43773" y="36943"/>
                  </a:lnTo>
                  <a:lnTo>
                    <a:pt x="49050" y="36943"/>
                  </a:lnTo>
                  <a:lnTo>
                    <a:pt x="52155" y="26388"/>
                  </a:lnTo>
                  <a:lnTo>
                    <a:pt x="54018" y="24525"/>
                  </a:lnTo>
                  <a:lnTo>
                    <a:pt x="56191" y="26388"/>
                  </a:lnTo>
                  <a:lnTo>
                    <a:pt x="58364" y="28561"/>
                  </a:lnTo>
                  <a:lnTo>
                    <a:pt x="59295" y="29803"/>
                  </a:lnTo>
                  <a:lnTo>
                    <a:pt x="59295" y="31666"/>
                  </a:lnTo>
                  <a:lnTo>
                    <a:pt x="59295" y="33839"/>
                  </a:lnTo>
                  <a:lnTo>
                    <a:pt x="65504" y="33839"/>
                  </a:lnTo>
                  <a:lnTo>
                    <a:pt x="68609" y="31666"/>
                  </a:lnTo>
                  <a:lnTo>
                    <a:pt x="72955" y="29803"/>
                  </a:lnTo>
                  <a:lnTo>
                    <a:pt x="77922" y="28561"/>
                  </a:lnTo>
                  <a:lnTo>
                    <a:pt x="81337" y="26388"/>
                  </a:lnTo>
                  <a:lnTo>
                    <a:pt x="88477" y="2638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94" name="Freeform: Shape 393">
              <a:extLst>
                <a:ext uri="{FF2B5EF4-FFF2-40B4-BE49-F238E27FC236}">
                  <a16:creationId xmlns:a16="http://schemas.microsoft.com/office/drawing/2014/main" id="{2FDCA872-7AC0-46BD-9C10-948A7D99F5A7}"/>
                </a:ext>
              </a:extLst>
            </p:cNvPr>
            <p:cNvSpPr/>
            <p:nvPr/>
          </p:nvSpPr>
          <p:spPr>
            <a:xfrm>
              <a:off x="4215796" y="5526404"/>
              <a:ext cx="34149" cy="12418"/>
            </a:xfrm>
            <a:custGeom>
              <a:avLst/>
              <a:gdLst>
                <a:gd name="connsiteX0" fmla="*/ 27940 w 34149"/>
                <a:gd name="connsiteY0" fmla="*/ 12728 h 12417"/>
                <a:gd name="connsiteX1" fmla="*/ 31045 w 34149"/>
                <a:gd name="connsiteY1" fmla="*/ 10555 h 12417"/>
                <a:gd name="connsiteX2" fmla="*/ 33218 w 34149"/>
                <a:gd name="connsiteY2" fmla="*/ 7451 h 12417"/>
                <a:gd name="connsiteX3" fmla="*/ 36322 w 34149"/>
                <a:gd name="connsiteY3" fmla="*/ 5278 h 12417"/>
                <a:gd name="connsiteX4" fmla="*/ 27940 w 34149"/>
                <a:gd name="connsiteY4" fmla="*/ 1242 h 12417"/>
                <a:gd name="connsiteX5" fmla="*/ 20800 w 34149"/>
                <a:gd name="connsiteY5" fmla="*/ 0 h 12417"/>
                <a:gd name="connsiteX6" fmla="*/ 13349 w 34149"/>
                <a:gd name="connsiteY6" fmla="*/ 0 h 12417"/>
                <a:gd name="connsiteX7" fmla="*/ 0 w 34149"/>
                <a:gd name="connsiteY7" fmla="*/ 1242 h 12417"/>
                <a:gd name="connsiteX8" fmla="*/ 0 w 34149"/>
                <a:gd name="connsiteY8" fmla="*/ 12728 h 12417"/>
                <a:gd name="connsiteX9" fmla="*/ 6209 w 34149"/>
                <a:gd name="connsiteY9" fmla="*/ 10555 h 12417"/>
                <a:gd name="connsiteX10" fmla="*/ 11487 w 34149"/>
                <a:gd name="connsiteY10" fmla="*/ 10555 h 12417"/>
                <a:gd name="connsiteX11" fmla="*/ 16454 w 34149"/>
                <a:gd name="connsiteY11" fmla="*/ 10555 h 12417"/>
                <a:gd name="connsiteX12" fmla="*/ 21731 w 34149"/>
                <a:gd name="connsiteY12" fmla="*/ 12728 h 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149" h="12417">
                  <a:moveTo>
                    <a:pt x="27940" y="12728"/>
                  </a:moveTo>
                  <a:lnTo>
                    <a:pt x="31045" y="10555"/>
                  </a:lnTo>
                  <a:lnTo>
                    <a:pt x="33218" y="7451"/>
                  </a:lnTo>
                  <a:lnTo>
                    <a:pt x="36322" y="5278"/>
                  </a:lnTo>
                  <a:lnTo>
                    <a:pt x="27940" y="1242"/>
                  </a:lnTo>
                  <a:lnTo>
                    <a:pt x="20800" y="0"/>
                  </a:lnTo>
                  <a:lnTo>
                    <a:pt x="13349" y="0"/>
                  </a:lnTo>
                  <a:lnTo>
                    <a:pt x="0" y="1242"/>
                  </a:lnTo>
                  <a:lnTo>
                    <a:pt x="0" y="12728"/>
                  </a:lnTo>
                  <a:lnTo>
                    <a:pt x="6209" y="10555"/>
                  </a:lnTo>
                  <a:lnTo>
                    <a:pt x="11487" y="10555"/>
                  </a:lnTo>
                  <a:lnTo>
                    <a:pt x="16454" y="10555"/>
                  </a:lnTo>
                  <a:lnTo>
                    <a:pt x="21731" y="12728"/>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95" name="Freeform: Shape 394">
              <a:extLst>
                <a:ext uri="{FF2B5EF4-FFF2-40B4-BE49-F238E27FC236}">
                  <a16:creationId xmlns:a16="http://schemas.microsoft.com/office/drawing/2014/main" id="{D2B30835-E193-4A4F-A672-A9D45AD3C54E}"/>
                </a:ext>
              </a:extLst>
            </p:cNvPr>
            <p:cNvSpPr/>
            <p:nvPr/>
          </p:nvSpPr>
          <p:spPr>
            <a:xfrm>
              <a:off x="4066782" y="5047076"/>
              <a:ext cx="12418" cy="15522"/>
            </a:xfrm>
            <a:custGeom>
              <a:avLst/>
              <a:gdLst>
                <a:gd name="connsiteX0" fmla="*/ 6209 w 12417"/>
                <a:gd name="connsiteY0" fmla="*/ 17075 h 15522"/>
                <a:gd name="connsiteX1" fmla="*/ 7140 w 12417"/>
                <a:gd name="connsiteY1" fmla="*/ 11487 h 15522"/>
                <a:gd name="connsiteX2" fmla="*/ 7140 w 12417"/>
                <a:gd name="connsiteY2" fmla="*/ 9624 h 15522"/>
                <a:gd name="connsiteX3" fmla="*/ 9313 w 12417"/>
                <a:gd name="connsiteY3" fmla="*/ 6209 h 15522"/>
                <a:gd name="connsiteX4" fmla="*/ 11487 w 12417"/>
                <a:gd name="connsiteY4" fmla="*/ 4346 h 15522"/>
                <a:gd name="connsiteX5" fmla="*/ 12418 w 12417"/>
                <a:gd name="connsiteY5" fmla="*/ 0 h 15522"/>
                <a:gd name="connsiteX6" fmla="*/ 9313 w 12417"/>
                <a:gd name="connsiteY6" fmla="*/ 0 h 15522"/>
                <a:gd name="connsiteX7" fmla="*/ 7140 w 12417"/>
                <a:gd name="connsiteY7" fmla="*/ 4346 h 15522"/>
                <a:gd name="connsiteX8" fmla="*/ 4036 w 12417"/>
                <a:gd name="connsiteY8" fmla="*/ 7451 h 15522"/>
                <a:gd name="connsiteX9" fmla="*/ 2173 w 12417"/>
                <a:gd name="connsiteY9" fmla="*/ 9624 h 15522"/>
                <a:gd name="connsiteX10" fmla="*/ 0 w 12417"/>
                <a:gd name="connsiteY10" fmla="*/ 11487 h 15522"/>
                <a:gd name="connsiteX11" fmla="*/ 0 w 12417"/>
                <a:gd name="connsiteY11" fmla="*/ 13660 h 15522"/>
                <a:gd name="connsiteX12" fmla="*/ 2173 w 12417"/>
                <a:gd name="connsiteY12" fmla="*/ 14901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17" h="15522">
                  <a:moveTo>
                    <a:pt x="6209" y="17075"/>
                  </a:moveTo>
                  <a:lnTo>
                    <a:pt x="7140" y="11487"/>
                  </a:lnTo>
                  <a:lnTo>
                    <a:pt x="7140" y="9624"/>
                  </a:lnTo>
                  <a:lnTo>
                    <a:pt x="9313" y="6209"/>
                  </a:lnTo>
                  <a:lnTo>
                    <a:pt x="11487" y="4346"/>
                  </a:lnTo>
                  <a:lnTo>
                    <a:pt x="12418" y="0"/>
                  </a:lnTo>
                  <a:lnTo>
                    <a:pt x="9313" y="0"/>
                  </a:lnTo>
                  <a:lnTo>
                    <a:pt x="7140" y="4346"/>
                  </a:lnTo>
                  <a:lnTo>
                    <a:pt x="4036" y="7451"/>
                  </a:lnTo>
                  <a:lnTo>
                    <a:pt x="2173" y="9624"/>
                  </a:lnTo>
                  <a:lnTo>
                    <a:pt x="0" y="11487"/>
                  </a:lnTo>
                  <a:lnTo>
                    <a:pt x="0" y="13660"/>
                  </a:lnTo>
                  <a:lnTo>
                    <a:pt x="2173" y="14901"/>
                  </a:lnTo>
                  <a:close/>
                </a:path>
              </a:pathLst>
            </a:custGeom>
            <a:noFill/>
            <a:ln w="3104" cap="flat">
              <a:noFill/>
              <a:prstDash val="solid"/>
              <a:miter/>
            </a:ln>
          </p:spPr>
          <p:txBody>
            <a:bodyPr rtlCol="0" anchor="ctr"/>
            <a:lstStyle/>
            <a:p>
              <a:pPr algn="r" rtl="1"/>
              <a:endParaRPr lang="en-US">
                <a:cs typeface="B Nazanin" panose="00000400000000000000" pitchFamily="2" charset="-78"/>
              </a:endParaRPr>
            </a:p>
          </p:txBody>
        </p:sp>
        <p:sp>
          <p:nvSpPr>
            <p:cNvPr id="396" name="Freeform: Shape 395">
              <a:extLst>
                <a:ext uri="{FF2B5EF4-FFF2-40B4-BE49-F238E27FC236}">
                  <a16:creationId xmlns:a16="http://schemas.microsoft.com/office/drawing/2014/main" id="{83BC3359-0468-45DF-90FB-53505596049B}"/>
                </a:ext>
              </a:extLst>
            </p:cNvPr>
            <p:cNvSpPr/>
            <p:nvPr/>
          </p:nvSpPr>
          <p:spPr>
            <a:xfrm>
              <a:off x="3707286" y="4372477"/>
              <a:ext cx="55880" cy="43462"/>
            </a:xfrm>
            <a:custGeom>
              <a:avLst/>
              <a:gdLst>
                <a:gd name="connsiteX0" fmla="*/ 16764 w 55880"/>
                <a:gd name="connsiteY0" fmla="*/ 37564 h 43462"/>
                <a:gd name="connsiteX1" fmla="*/ 23904 w 55880"/>
                <a:gd name="connsiteY1" fmla="*/ 45015 h 43462"/>
                <a:gd name="connsiteX2" fmla="*/ 32286 w 55880"/>
                <a:gd name="connsiteY2" fmla="*/ 45015 h 43462"/>
                <a:gd name="connsiteX3" fmla="*/ 38495 w 55880"/>
                <a:gd name="connsiteY3" fmla="*/ 44083 h 43462"/>
                <a:gd name="connsiteX4" fmla="*/ 43773 w 55880"/>
                <a:gd name="connsiteY4" fmla="*/ 44083 h 43462"/>
                <a:gd name="connsiteX5" fmla="*/ 46877 w 55880"/>
                <a:gd name="connsiteY5" fmla="*/ 41910 h 43462"/>
                <a:gd name="connsiteX6" fmla="*/ 51224 w 55880"/>
                <a:gd name="connsiteY6" fmla="*/ 36633 h 43462"/>
                <a:gd name="connsiteX7" fmla="*/ 56191 w 55880"/>
                <a:gd name="connsiteY7" fmla="*/ 36633 h 43462"/>
                <a:gd name="connsiteX8" fmla="*/ 41600 w 55880"/>
                <a:gd name="connsiteY8" fmla="*/ 22973 h 43462"/>
                <a:gd name="connsiteX9" fmla="*/ 27009 w 55880"/>
                <a:gd name="connsiteY9" fmla="*/ 10245 h 43462"/>
                <a:gd name="connsiteX10" fmla="*/ 10555 w 55880"/>
                <a:gd name="connsiteY10" fmla="*/ 0 h 43462"/>
                <a:gd name="connsiteX11" fmla="*/ 12418 w 55880"/>
                <a:gd name="connsiteY11" fmla="*/ 7140 h 43462"/>
                <a:gd name="connsiteX12" fmla="*/ 12418 w 55880"/>
                <a:gd name="connsiteY12" fmla="*/ 10245 h 43462"/>
                <a:gd name="connsiteX13" fmla="*/ 14591 w 55880"/>
                <a:gd name="connsiteY13" fmla="*/ 12418 h 43462"/>
                <a:gd name="connsiteX14" fmla="*/ 16764 w 55880"/>
                <a:gd name="connsiteY14" fmla="*/ 15522 h 43462"/>
                <a:gd name="connsiteX15" fmla="*/ 0 w 55880"/>
                <a:gd name="connsiteY15" fmla="*/ 25146 h 43462"/>
                <a:gd name="connsiteX16" fmla="*/ 0 w 55880"/>
                <a:gd name="connsiteY16" fmla="*/ 29182 h 43462"/>
                <a:gd name="connsiteX17" fmla="*/ 9313 w 55880"/>
                <a:gd name="connsiteY17" fmla="*/ 32286 h 4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80" h="43462">
                  <a:moveTo>
                    <a:pt x="16764" y="37564"/>
                  </a:moveTo>
                  <a:lnTo>
                    <a:pt x="23904" y="45015"/>
                  </a:lnTo>
                  <a:lnTo>
                    <a:pt x="32286" y="45015"/>
                  </a:lnTo>
                  <a:lnTo>
                    <a:pt x="38495" y="44083"/>
                  </a:lnTo>
                  <a:lnTo>
                    <a:pt x="43773" y="44083"/>
                  </a:lnTo>
                  <a:lnTo>
                    <a:pt x="46877" y="41910"/>
                  </a:lnTo>
                  <a:lnTo>
                    <a:pt x="51224" y="36633"/>
                  </a:lnTo>
                  <a:lnTo>
                    <a:pt x="56191" y="36633"/>
                  </a:lnTo>
                  <a:lnTo>
                    <a:pt x="41600" y="22973"/>
                  </a:lnTo>
                  <a:lnTo>
                    <a:pt x="27009" y="10245"/>
                  </a:lnTo>
                  <a:lnTo>
                    <a:pt x="10555" y="0"/>
                  </a:lnTo>
                  <a:lnTo>
                    <a:pt x="12418" y="7140"/>
                  </a:lnTo>
                  <a:lnTo>
                    <a:pt x="12418" y="10245"/>
                  </a:lnTo>
                  <a:lnTo>
                    <a:pt x="14591" y="12418"/>
                  </a:lnTo>
                  <a:lnTo>
                    <a:pt x="16764" y="15522"/>
                  </a:lnTo>
                  <a:lnTo>
                    <a:pt x="0" y="25146"/>
                  </a:lnTo>
                  <a:lnTo>
                    <a:pt x="0" y="29182"/>
                  </a:lnTo>
                  <a:lnTo>
                    <a:pt x="9313" y="3228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97" name="Freeform: Shape 396">
              <a:extLst>
                <a:ext uri="{FF2B5EF4-FFF2-40B4-BE49-F238E27FC236}">
                  <a16:creationId xmlns:a16="http://schemas.microsoft.com/office/drawing/2014/main" id="{C5A7FA80-6D7B-4364-A141-5E10A6D67079}"/>
                </a:ext>
              </a:extLst>
            </p:cNvPr>
            <p:cNvSpPr/>
            <p:nvPr/>
          </p:nvSpPr>
          <p:spPr>
            <a:xfrm>
              <a:off x="3927081" y="4626422"/>
              <a:ext cx="24836" cy="21731"/>
            </a:xfrm>
            <a:custGeom>
              <a:avLst/>
              <a:gdLst>
                <a:gd name="connsiteX0" fmla="*/ 24215 w 24835"/>
                <a:gd name="connsiteY0" fmla="*/ 4346 h 21731"/>
                <a:gd name="connsiteX1" fmla="*/ 19869 w 24835"/>
                <a:gd name="connsiteY1" fmla="*/ 0 h 21731"/>
                <a:gd name="connsiteX2" fmla="*/ 14591 w 24835"/>
                <a:gd name="connsiteY2" fmla="*/ 6519 h 21731"/>
                <a:gd name="connsiteX3" fmla="*/ 7451 w 24835"/>
                <a:gd name="connsiteY3" fmla="*/ 9624 h 21731"/>
                <a:gd name="connsiteX4" fmla="*/ 0 w 24835"/>
                <a:gd name="connsiteY4" fmla="*/ 12728 h 21731"/>
                <a:gd name="connsiteX5" fmla="*/ 0 w 24835"/>
                <a:gd name="connsiteY5" fmla="*/ 17075 h 21731"/>
                <a:gd name="connsiteX6" fmla="*/ 4346 w 24835"/>
                <a:gd name="connsiteY6" fmla="*/ 17075 h 21731"/>
                <a:gd name="connsiteX7" fmla="*/ 9624 w 24835"/>
                <a:gd name="connsiteY7" fmla="*/ 20179 h 21731"/>
                <a:gd name="connsiteX8" fmla="*/ 16764 w 24835"/>
                <a:gd name="connsiteY8" fmla="*/ 22042 h 21731"/>
                <a:gd name="connsiteX9" fmla="*/ 24215 w 24835"/>
                <a:gd name="connsiteY9" fmla="*/ 24215 h 21731"/>
                <a:gd name="connsiteX10" fmla="*/ 24215 w 24835"/>
                <a:gd name="connsiteY10" fmla="*/ 20179 h 21731"/>
                <a:gd name="connsiteX11" fmla="*/ 27319 w 24835"/>
                <a:gd name="connsiteY11" fmla="*/ 20179 h 21731"/>
                <a:gd name="connsiteX12" fmla="*/ 27319 w 24835"/>
                <a:gd name="connsiteY12" fmla="*/ 14901 h 21731"/>
                <a:gd name="connsiteX13" fmla="*/ 27319 w 24835"/>
                <a:gd name="connsiteY13" fmla="*/ 11797 h 21731"/>
                <a:gd name="connsiteX14" fmla="*/ 26077 w 24835"/>
                <a:gd name="connsiteY14" fmla="*/ 7451 h 21731"/>
                <a:gd name="connsiteX15" fmla="*/ 26077 w 24835"/>
                <a:gd name="connsiteY15" fmla="*/ 6519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5" h="21731">
                  <a:moveTo>
                    <a:pt x="24215" y="4346"/>
                  </a:moveTo>
                  <a:lnTo>
                    <a:pt x="19869" y="0"/>
                  </a:lnTo>
                  <a:lnTo>
                    <a:pt x="14591" y="6519"/>
                  </a:lnTo>
                  <a:lnTo>
                    <a:pt x="7451" y="9624"/>
                  </a:lnTo>
                  <a:lnTo>
                    <a:pt x="0" y="12728"/>
                  </a:lnTo>
                  <a:lnTo>
                    <a:pt x="0" y="17075"/>
                  </a:lnTo>
                  <a:lnTo>
                    <a:pt x="4346" y="17075"/>
                  </a:lnTo>
                  <a:lnTo>
                    <a:pt x="9624" y="20179"/>
                  </a:lnTo>
                  <a:lnTo>
                    <a:pt x="16764" y="22042"/>
                  </a:lnTo>
                  <a:lnTo>
                    <a:pt x="24215" y="24215"/>
                  </a:lnTo>
                  <a:lnTo>
                    <a:pt x="24215" y="20179"/>
                  </a:lnTo>
                  <a:lnTo>
                    <a:pt x="27319" y="20179"/>
                  </a:lnTo>
                  <a:lnTo>
                    <a:pt x="27319" y="14901"/>
                  </a:lnTo>
                  <a:lnTo>
                    <a:pt x="27319" y="11797"/>
                  </a:lnTo>
                  <a:lnTo>
                    <a:pt x="26077" y="7451"/>
                  </a:lnTo>
                  <a:lnTo>
                    <a:pt x="26077" y="651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98" name="Freeform: Shape 397">
              <a:extLst>
                <a:ext uri="{FF2B5EF4-FFF2-40B4-BE49-F238E27FC236}">
                  <a16:creationId xmlns:a16="http://schemas.microsoft.com/office/drawing/2014/main" id="{C6A11F97-6B7E-4CD0-88FC-10B7D1DCE84D}"/>
                </a:ext>
              </a:extLst>
            </p:cNvPr>
            <p:cNvSpPr/>
            <p:nvPr/>
          </p:nvSpPr>
          <p:spPr>
            <a:xfrm>
              <a:off x="3587454" y="4223153"/>
              <a:ext cx="37253" cy="31045"/>
            </a:xfrm>
            <a:custGeom>
              <a:avLst/>
              <a:gdLst>
                <a:gd name="connsiteX0" fmla="*/ 19869 w 37253"/>
                <a:gd name="connsiteY0" fmla="*/ 33528 h 31044"/>
                <a:gd name="connsiteX1" fmla="*/ 25146 w 37253"/>
                <a:gd name="connsiteY1" fmla="*/ 31665 h 31044"/>
                <a:gd name="connsiteX2" fmla="*/ 30424 w 37253"/>
                <a:gd name="connsiteY2" fmla="*/ 31665 h 31044"/>
                <a:gd name="connsiteX3" fmla="*/ 34460 w 37253"/>
                <a:gd name="connsiteY3" fmla="*/ 29492 h 31044"/>
                <a:gd name="connsiteX4" fmla="*/ 39737 w 37253"/>
                <a:gd name="connsiteY4" fmla="*/ 29492 h 31044"/>
                <a:gd name="connsiteX5" fmla="*/ 39737 w 37253"/>
                <a:gd name="connsiteY5" fmla="*/ 22042 h 31044"/>
                <a:gd name="connsiteX6" fmla="*/ 37564 w 37253"/>
                <a:gd name="connsiteY6" fmla="*/ 16764 h 31044"/>
                <a:gd name="connsiteX7" fmla="*/ 37564 w 37253"/>
                <a:gd name="connsiteY7" fmla="*/ 12728 h 31044"/>
                <a:gd name="connsiteX8" fmla="*/ 36633 w 37253"/>
                <a:gd name="connsiteY8" fmla="*/ 7451 h 31044"/>
                <a:gd name="connsiteX9" fmla="*/ 30424 w 37253"/>
                <a:gd name="connsiteY9" fmla="*/ 4346 h 31044"/>
                <a:gd name="connsiteX10" fmla="*/ 22973 w 37253"/>
                <a:gd name="connsiteY10" fmla="*/ 2173 h 31044"/>
                <a:gd name="connsiteX11" fmla="*/ 15833 w 37253"/>
                <a:gd name="connsiteY11" fmla="*/ 0 h 31044"/>
                <a:gd name="connsiteX12" fmla="*/ 7451 w 37253"/>
                <a:gd name="connsiteY12" fmla="*/ 0 h 31044"/>
                <a:gd name="connsiteX13" fmla="*/ 0 w 37253"/>
                <a:gd name="connsiteY13" fmla="*/ 16764 h 31044"/>
                <a:gd name="connsiteX14" fmla="*/ 10555 w 37253"/>
                <a:gd name="connsiteY14" fmla="*/ 24215 h 31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253" h="31044">
                  <a:moveTo>
                    <a:pt x="19869" y="33528"/>
                  </a:moveTo>
                  <a:lnTo>
                    <a:pt x="25146" y="31665"/>
                  </a:lnTo>
                  <a:lnTo>
                    <a:pt x="30424" y="31665"/>
                  </a:lnTo>
                  <a:lnTo>
                    <a:pt x="34460" y="29492"/>
                  </a:lnTo>
                  <a:lnTo>
                    <a:pt x="39737" y="29492"/>
                  </a:lnTo>
                  <a:lnTo>
                    <a:pt x="39737" y="22042"/>
                  </a:lnTo>
                  <a:lnTo>
                    <a:pt x="37564" y="16764"/>
                  </a:lnTo>
                  <a:lnTo>
                    <a:pt x="37564" y="12728"/>
                  </a:lnTo>
                  <a:lnTo>
                    <a:pt x="36633" y="7451"/>
                  </a:lnTo>
                  <a:lnTo>
                    <a:pt x="30424" y="4346"/>
                  </a:lnTo>
                  <a:lnTo>
                    <a:pt x="22973" y="2173"/>
                  </a:lnTo>
                  <a:lnTo>
                    <a:pt x="15833" y="0"/>
                  </a:lnTo>
                  <a:lnTo>
                    <a:pt x="7451" y="0"/>
                  </a:lnTo>
                  <a:lnTo>
                    <a:pt x="0" y="16764"/>
                  </a:lnTo>
                  <a:lnTo>
                    <a:pt x="10555" y="2421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399" name="Freeform: Shape 398">
              <a:extLst>
                <a:ext uri="{FF2B5EF4-FFF2-40B4-BE49-F238E27FC236}">
                  <a16:creationId xmlns:a16="http://schemas.microsoft.com/office/drawing/2014/main" id="{6EE1A8F0-71BA-455B-9ADB-F7D39FF094C3}"/>
                </a:ext>
              </a:extLst>
            </p:cNvPr>
            <p:cNvSpPr/>
            <p:nvPr/>
          </p:nvSpPr>
          <p:spPr>
            <a:xfrm>
              <a:off x="2717274" y="4696893"/>
              <a:ext cx="18627" cy="9313"/>
            </a:xfrm>
            <a:custGeom>
              <a:avLst/>
              <a:gdLst>
                <a:gd name="connsiteX0" fmla="*/ 4346 w 18626"/>
                <a:gd name="connsiteY0" fmla="*/ 3104 h 9313"/>
                <a:gd name="connsiteX1" fmla="*/ 7451 w 18626"/>
                <a:gd name="connsiteY1" fmla="*/ 5278 h 9313"/>
                <a:gd name="connsiteX2" fmla="*/ 11486 w 18626"/>
                <a:gd name="connsiteY2" fmla="*/ 8382 h 9313"/>
                <a:gd name="connsiteX3" fmla="*/ 16764 w 18626"/>
                <a:gd name="connsiteY3" fmla="*/ 10555 h 9313"/>
                <a:gd name="connsiteX4" fmla="*/ 16764 w 18626"/>
                <a:gd name="connsiteY4" fmla="*/ 7451 h 9313"/>
                <a:gd name="connsiteX5" fmla="*/ 20800 w 18626"/>
                <a:gd name="connsiteY5" fmla="*/ 7451 h 9313"/>
                <a:gd name="connsiteX6" fmla="*/ 20800 w 18626"/>
                <a:gd name="connsiteY6" fmla="*/ 0 h 9313"/>
                <a:gd name="connsiteX7" fmla="*/ 0 w 18626"/>
                <a:gd name="connsiteY7"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26" h="9313">
                  <a:moveTo>
                    <a:pt x="4346" y="3104"/>
                  </a:moveTo>
                  <a:lnTo>
                    <a:pt x="7451" y="5278"/>
                  </a:lnTo>
                  <a:lnTo>
                    <a:pt x="11486" y="8382"/>
                  </a:lnTo>
                  <a:lnTo>
                    <a:pt x="16764" y="10555"/>
                  </a:lnTo>
                  <a:lnTo>
                    <a:pt x="16764" y="7451"/>
                  </a:lnTo>
                  <a:lnTo>
                    <a:pt x="20800" y="7451"/>
                  </a:lnTo>
                  <a:lnTo>
                    <a:pt x="20800" y="0"/>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00" name="Freeform: Shape 399">
              <a:extLst>
                <a:ext uri="{FF2B5EF4-FFF2-40B4-BE49-F238E27FC236}">
                  <a16:creationId xmlns:a16="http://schemas.microsoft.com/office/drawing/2014/main" id="{389D5091-0294-4035-A1CB-0C3E5789C4DA}"/>
                </a:ext>
              </a:extLst>
            </p:cNvPr>
            <p:cNvSpPr/>
            <p:nvPr/>
          </p:nvSpPr>
          <p:spPr>
            <a:xfrm>
              <a:off x="2917512" y="4768295"/>
              <a:ext cx="31045" cy="34149"/>
            </a:xfrm>
            <a:custGeom>
              <a:avLst/>
              <a:gdLst>
                <a:gd name="connsiteX0" fmla="*/ 21731 w 31044"/>
                <a:gd name="connsiteY0" fmla="*/ 3104 h 34149"/>
                <a:gd name="connsiteX1" fmla="*/ 16764 w 31044"/>
                <a:gd name="connsiteY1" fmla="*/ 5278 h 34149"/>
                <a:gd name="connsiteX2" fmla="*/ 13349 w 31044"/>
                <a:gd name="connsiteY2" fmla="*/ 7451 h 34149"/>
                <a:gd name="connsiteX3" fmla="*/ 0 w 31044"/>
                <a:gd name="connsiteY3" fmla="*/ 12728 h 34149"/>
                <a:gd name="connsiteX4" fmla="*/ 2173 w 31044"/>
                <a:gd name="connsiteY4" fmla="*/ 18006 h 34149"/>
                <a:gd name="connsiteX5" fmla="*/ 2173 w 31044"/>
                <a:gd name="connsiteY5" fmla="*/ 23283 h 34149"/>
                <a:gd name="connsiteX6" fmla="*/ 4036 w 31044"/>
                <a:gd name="connsiteY6" fmla="*/ 29492 h 34149"/>
                <a:gd name="connsiteX7" fmla="*/ 6209 w 31044"/>
                <a:gd name="connsiteY7" fmla="*/ 32597 h 34149"/>
                <a:gd name="connsiteX8" fmla="*/ 9313 w 31044"/>
                <a:gd name="connsiteY8" fmla="*/ 36943 h 34149"/>
                <a:gd name="connsiteX9" fmla="*/ 11487 w 31044"/>
                <a:gd name="connsiteY9" fmla="*/ 34770 h 34149"/>
                <a:gd name="connsiteX10" fmla="*/ 18627 w 31044"/>
                <a:gd name="connsiteY10" fmla="*/ 30424 h 34149"/>
                <a:gd name="connsiteX11" fmla="*/ 26077 w 31044"/>
                <a:gd name="connsiteY11" fmla="*/ 25146 h 34149"/>
                <a:gd name="connsiteX12" fmla="*/ 31355 w 31044"/>
                <a:gd name="connsiteY12" fmla="*/ 15833 h 34149"/>
                <a:gd name="connsiteX13" fmla="*/ 31355 w 31044"/>
                <a:gd name="connsiteY13" fmla="*/ 8382 h 34149"/>
                <a:gd name="connsiteX14" fmla="*/ 26077 w 31044"/>
                <a:gd name="connsiteY14" fmla="*/ 0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044" h="34149">
                  <a:moveTo>
                    <a:pt x="21731" y="3104"/>
                  </a:moveTo>
                  <a:lnTo>
                    <a:pt x="16764" y="5278"/>
                  </a:lnTo>
                  <a:lnTo>
                    <a:pt x="13349" y="7451"/>
                  </a:lnTo>
                  <a:lnTo>
                    <a:pt x="0" y="12728"/>
                  </a:lnTo>
                  <a:lnTo>
                    <a:pt x="2173" y="18006"/>
                  </a:lnTo>
                  <a:lnTo>
                    <a:pt x="2173" y="23283"/>
                  </a:lnTo>
                  <a:lnTo>
                    <a:pt x="4036" y="29492"/>
                  </a:lnTo>
                  <a:lnTo>
                    <a:pt x="6209" y="32597"/>
                  </a:lnTo>
                  <a:lnTo>
                    <a:pt x="9313" y="36943"/>
                  </a:lnTo>
                  <a:lnTo>
                    <a:pt x="11487" y="34770"/>
                  </a:lnTo>
                  <a:lnTo>
                    <a:pt x="18627" y="30424"/>
                  </a:lnTo>
                  <a:lnTo>
                    <a:pt x="26077" y="25146"/>
                  </a:lnTo>
                  <a:lnTo>
                    <a:pt x="31355" y="15833"/>
                  </a:lnTo>
                  <a:lnTo>
                    <a:pt x="31355" y="8382"/>
                  </a:lnTo>
                  <a:lnTo>
                    <a:pt x="26077"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01" name="Freeform: Shape 400">
              <a:extLst>
                <a:ext uri="{FF2B5EF4-FFF2-40B4-BE49-F238E27FC236}">
                  <a16:creationId xmlns:a16="http://schemas.microsoft.com/office/drawing/2014/main" id="{5DB97FEF-BF8C-4D44-9372-8F3AA7A0FC5F}"/>
                </a:ext>
              </a:extLst>
            </p:cNvPr>
            <p:cNvSpPr/>
            <p:nvPr/>
          </p:nvSpPr>
          <p:spPr>
            <a:xfrm>
              <a:off x="3423849" y="4239917"/>
              <a:ext cx="245252" cy="170745"/>
            </a:xfrm>
            <a:custGeom>
              <a:avLst/>
              <a:gdLst>
                <a:gd name="connsiteX0" fmla="*/ 7451 w 245252"/>
                <a:gd name="connsiteY0" fmla="*/ 86304 h 170745"/>
                <a:gd name="connsiteX1" fmla="*/ 12418 w 245252"/>
                <a:gd name="connsiteY1" fmla="*/ 96859 h 170745"/>
                <a:gd name="connsiteX2" fmla="*/ 14591 w 245252"/>
                <a:gd name="connsiteY2" fmla="*/ 108346 h 170745"/>
                <a:gd name="connsiteX3" fmla="*/ 30424 w 245252"/>
                <a:gd name="connsiteY3" fmla="*/ 108346 h 170745"/>
                <a:gd name="connsiteX4" fmla="*/ 43773 w 245252"/>
                <a:gd name="connsiteY4" fmla="*/ 108346 h 170745"/>
                <a:gd name="connsiteX5" fmla="*/ 49982 w 245252"/>
                <a:gd name="connsiteY5" fmla="*/ 108346 h 170745"/>
                <a:gd name="connsiteX6" fmla="*/ 63641 w 245252"/>
                <a:gd name="connsiteY6" fmla="*/ 110519 h 170745"/>
                <a:gd name="connsiteX7" fmla="*/ 70782 w 245252"/>
                <a:gd name="connsiteY7" fmla="*/ 111450 h 170745"/>
                <a:gd name="connsiteX8" fmla="*/ 76059 w 245252"/>
                <a:gd name="connsiteY8" fmla="*/ 115486 h 170745"/>
                <a:gd name="connsiteX9" fmla="*/ 83510 w 245252"/>
                <a:gd name="connsiteY9" fmla="*/ 120763 h 170745"/>
                <a:gd name="connsiteX10" fmla="*/ 83510 w 245252"/>
                <a:gd name="connsiteY10" fmla="*/ 125110 h 170745"/>
                <a:gd name="connsiteX11" fmla="*/ 66746 w 245252"/>
                <a:gd name="connsiteY11" fmla="*/ 126041 h 170745"/>
                <a:gd name="connsiteX12" fmla="*/ 49982 w 245252"/>
                <a:gd name="connsiteY12" fmla="*/ 128214 h 170745"/>
                <a:gd name="connsiteX13" fmla="*/ 36633 w 245252"/>
                <a:gd name="connsiteY13" fmla="*/ 132560 h 170745"/>
                <a:gd name="connsiteX14" fmla="*/ 27009 w 245252"/>
                <a:gd name="connsiteY14" fmla="*/ 140942 h 170745"/>
                <a:gd name="connsiteX15" fmla="*/ 22973 w 245252"/>
                <a:gd name="connsiteY15" fmla="*/ 140942 h 170745"/>
                <a:gd name="connsiteX16" fmla="*/ 29182 w 245252"/>
                <a:gd name="connsiteY16" fmla="*/ 152429 h 170745"/>
                <a:gd name="connsiteX17" fmla="*/ 37564 w 245252"/>
                <a:gd name="connsiteY17" fmla="*/ 157706 h 170745"/>
                <a:gd name="connsiteX18" fmla="*/ 46877 w 245252"/>
                <a:gd name="connsiteY18" fmla="*/ 159880 h 170745"/>
                <a:gd name="connsiteX19" fmla="*/ 57432 w 245252"/>
                <a:gd name="connsiteY19" fmla="*/ 161742 h 170745"/>
                <a:gd name="connsiteX20" fmla="*/ 70782 w 245252"/>
                <a:gd name="connsiteY20" fmla="*/ 164847 h 170745"/>
                <a:gd name="connsiteX21" fmla="*/ 95928 w 245252"/>
                <a:gd name="connsiteY21" fmla="*/ 172297 h 170745"/>
                <a:gd name="connsiteX22" fmla="*/ 117659 w 245252"/>
                <a:gd name="connsiteY22" fmla="*/ 172297 h 170745"/>
                <a:gd name="connsiteX23" fmla="*/ 137527 w 245252"/>
                <a:gd name="connsiteY23" fmla="*/ 169193 h 170745"/>
                <a:gd name="connsiteX24" fmla="*/ 157396 w 245252"/>
                <a:gd name="connsiteY24" fmla="*/ 162984 h 170745"/>
                <a:gd name="connsiteX25" fmla="*/ 178196 w 245252"/>
                <a:gd name="connsiteY25" fmla="*/ 159880 h 170745"/>
                <a:gd name="connsiteX26" fmla="*/ 195891 w 245252"/>
                <a:gd name="connsiteY26" fmla="*/ 161742 h 170745"/>
                <a:gd name="connsiteX27" fmla="*/ 214828 w 245252"/>
                <a:gd name="connsiteY27" fmla="*/ 169193 h 170745"/>
                <a:gd name="connsiteX28" fmla="*/ 225073 w 245252"/>
                <a:gd name="connsiteY28" fmla="*/ 169193 h 170745"/>
                <a:gd name="connsiteX29" fmla="*/ 234387 w 245252"/>
                <a:gd name="connsiteY29" fmla="*/ 167020 h 170745"/>
                <a:gd name="connsiteX30" fmla="*/ 244010 w 245252"/>
                <a:gd name="connsiteY30" fmla="*/ 164847 h 170745"/>
                <a:gd name="connsiteX31" fmla="*/ 241837 w 245252"/>
                <a:gd name="connsiteY31" fmla="*/ 159880 h 170745"/>
                <a:gd name="connsiteX32" fmla="*/ 241837 w 245252"/>
                <a:gd name="connsiteY32" fmla="*/ 157706 h 170745"/>
                <a:gd name="connsiteX33" fmla="*/ 241837 w 245252"/>
                <a:gd name="connsiteY33" fmla="*/ 154602 h 170745"/>
                <a:gd name="connsiteX34" fmla="*/ 239664 w 245252"/>
                <a:gd name="connsiteY34" fmla="*/ 154602 h 170745"/>
                <a:gd name="connsiteX35" fmla="*/ 237491 w 245252"/>
                <a:gd name="connsiteY35" fmla="*/ 152429 h 170745"/>
                <a:gd name="connsiteX36" fmla="*/ 234387 w 245252"/>
                <a:gd name="connsiteY36" fmla="*/ 148083 h 170745"/>
                <a:gd name="connsiteX37" fmla="*/ 234387 w 245252"/>
                <a:gd name="connsiteY37" fmla="*/ 140942 h 170745"/>
                <a:gd name="connsiteX38" fmla="*/ 237491 w 245252"/>
                <a:gd name="connsiteY38" fmla="*/ 142805 h 170745"/>
                <a:gd name="connsiteX39" fmla="*/ 239664 w 245252"/>
                <a:gd name="connsiteY39" fmla="*/ 144978 h 170745"/>
                <a:gd name="connsiteX40" fmla="*/ 241837 w 245252"/>
                <a:gd name="connsiteY40" fmla="*/ 147151 h 170745"/>
                <a:gd name="connsiteX41" fmla="*/ 244010 w 245252"/>
                <a:gd name="connsiteY41" fmla="*/ 148083 h 170745"/>
                <a:gd name="connsiteX42" fmla="*/ 247115 w 245252"/>
                <a:gd name="connsiteY42" fmla="*/ 148083 h 170745"/>
                <a:gd name="connsiteX43" fmla="*/ 244942 w 245252"/>
                <a:gd name="connsiteY43" fmla="*/ 132560 h 170745"/>
                <a:gd name="connsiteX44" fmla="*/ 239664 w 245252"/>
                <a:gd name="connsiteY44" fmla="*/ 122937 h 170745"/>
                <a:gd name="connsiteX45" fmla="*/ 230351 w 245252"/>
                <a:gd name="connsiteY45" fmla="*/ 115486 h 170745"/>
                <a:gd name="connsiteX46" fmla="*/ 219796 w 245252"/>
                <a:gd name="connsiteY46" fmla="*/ 113623 h 170745"/>
                <a:gd name="connsiteX47" fmla="*/ 203342 w 245252"/>
                <a:gd name="connsiteY47" fmla="*/ 111450 h 170745"/>
                <a:gd name="connsiteX48" fmla="*/ 198064 w 245252"/>
                <a:gd name="connsiteY48" fmla="*/ 83199 h 170745"/>
                <a:gd name="connsiteX49" fmla="*/ 192787 w 245252"/>
                <a:gd name="connsiteY49" fmla="*/ 54638 h 170745"/>
                <a:gd name="connsiteX50" fmla="*/ 185647 w 245252"/>
                <a:gd name="connsiteY50" fmla="*/ 32597 h 170745"/>
                <a:gd name="connsiteX51" fmla="*/ 171987 w 245252"/>
                <a:gd name="connsiteY51" fmla="*/ 14901 h 170745"/>
                <a:gd name="connsiteX52" fmla="*/ 150256 w 245252"/>
                <a:gd name="connsiteY52" fmla="*/ 0 h 170745"/>
                <a:gd name="connsiteX53" fmla="*/ 144978 w 245252"/>
                <a:gd name="connsiteY53" fmla="*/ 10555 h 170745"/>
                <a:gd name="connsiteX54" fmla="*/ 143736 w 245252"/>
                <a:gd name="connsiteY54" fmla="*/ 22042 h 170745"/>
                <a:gd name="connsiteX55" fmla="*/ 150256 w 245252"/>
                <a:gd name="connsiteY55" fmla="*/ 32597 h 170745"/>
                <a:gd name="connsiteX56" fmla="*/ 150256 w 245252"/>
                <a:gd name="connsiteY56" fmla="*/ 40048 h 170745"/>
                <a:gd name="connsiteX57" fmla="*/ 150256 w 245252"/>
                <a:gd name="connsiteY57" fmla="*/ 46256 h 170745"/>
                <a:gd name="connsiteX58" fmla="*/ 149014 w 245252"/>
                <a:gd name="connsiteY58" fmla="*/ 51534 h 170745"/>
                <a:gd name="connsiteX59" fmla="*/ 146841 w 245252"/>
                <a:gd name="connsiteY59" fmla="*/ 56812 h 170745"/>
                <a:gd name="connsiteX60" fmla="*/ 141874 w 245252"/>
                <a:gd name="connsiteY60" fmla="*/ 49361 h 170745"/>
                <a:gd name="connsiteX61" fmla="*/ 134423 w 245252"/>
                <a:gd name="connsiteY61" fmla="*/ 38806 h 170745"/>
                <a:gd name="connsiteX62" fmla="*/ 127283 w 245252"/>
                <a:gd name="connsiteY62" fmla="*/ 24215 h 170745"/>
                <a:gd name="connsiteX63" fmla="*/ 122005 w 245252"/>
                <a:gd name="connsiteY63" fmla="*/ 25457 h 170745"/>
                <a:gd name="connsiteX64" fmla="*/ 115796 w 245252"/>
                <a:gd name="connsiteY64" fmla="*/ 25457 h 170745"/>
                <a:gd name="connsiteX65" fmla="*/ 114555 w 245252"/>
                <a:gd name="connsiteY65" fmla="*/ 27319 h 170745"/>
                <a:gd name="connsiteX66" fmla="*/ 110519 w 245252"/>
                <a:gd name="connsiteY66" fmla="*/ 29492 h 170745"/>
                <a:gd name="connsiteX67" fmla="*/ 108346 w 245252"/>
                <a:gd name="connsiteY67" fmla="*/ 31666 h 170745"/>
                <a:gd name="connsiteX68" fmla="*/ 107414 w 245252"/>
                <a:gd name="connsiteY68" fmla="*/ 36943 h 170745"/>
                <a:gd name="connsiteX69" fmla="*/ 103068 w 245252"/>
                <a:gd name="connsiteY69" fmla="*/ 32597 h 170745"/>
                <a:gd name="connsiteX70" fmla="*/ 99964 w 245252"/>
                <a:gd name="connsiteY70" fmla="*/ 31666 h 170745"/>
                <a:gd name="connsiteX71" fmla="*/ 98101 w 245252"/>
                <a:gd name="connsiteY71" fmla="*/ 27319 h 170745"/>
                <a:gd name="connsiteX72" fmla="*/ 95928 w 245252"/>
                <a:gd name="connsiteY72" fmla="*/ 24215 h 170745"/>
                <a:gd name="connsiteX73" fmla="*/ 93755 w 245252"/>
                <a:gd name="connsiteY73" fmla="*/ 22042 h 170745"/>
                <a:gd name="connsiteX74" fmla="*/ 90650 w 245252"/>
                <a:gd name="connsiteY74" fmla="*/ 20179 h 170745"/>
                <a:gd name="connsiteX75" fmla="*/ 83510 w 245252"/>
                <a:gd name="connsiteY75" fmla="*/ 20179 h 170745"/>
                <a:gd name="connsiteX76" fmla="*/ 72023 w 245252"/>
                <a:gd name="connsiteY76" fmla="*/ 20179 h 170745"/>
                <a:gd name="connsiteX77" fmla="*/ 59295 w 245252"/>
                <a:gd name="connsiteY77" fmla="*/ 20179 h 170745"/>
                <a:gd name="connsiteX78" fmla="*/ 49982 w 245252"/>
                <a:gd name="connsiteY78" fmla="*/ 20179 h 170745"/>
                <a:gd name="connsiteX79" fmla="*/ 49982 w 245252"/>
                <a:gd name="connsiteY79" fmla="*/ 16764 h 170745"/>
                <a:gd name="connsiteX80" fmla="*/ 49050 w 245252"/>
                <a:gd name="connsiteY80" fmla="*/ 14901 h 170745"/>
                <a:gd name="connsiteX81" fmla="*/ 49050 w 245252"/>
                <a:gd name="connsiteY81" fmla="*/ 12728 h 170745"/>
                <a:gd name="connsiteX82" fmla="*/ 49982 w 245252"/>
                <a:gd name="connsiteY82" fmla="*/ 12728 h 170745"/>
                <a:gd name="connsiteX83" fmla="*/ 49982 w 245252"/>
                <a:gd name="connsiteY83" fmla="*/ 10555 h 170745"/>
                <a:gd name="connsiteX84" fmla="*/ 49982 w 245252"/>
                <a:gd name="connsiteY84" fmla="*/ 7451 h 170745"/>
                <a:gd name="connsiteX85" fmla="*/ 46877 w 245252"/>
                <a:gd name="connsiteY85" fmla="*/ 7451 h 170745"/>
                <a:gd name="connsiteX86" fmla="*/ 34459 w 245252"/>
                <a:gd name="connsiteY86" fmla="*/ 5278 h 170745"/>
                <a:gd name="connsiteX87" fmla="*/ 22973 w 245252"/>
                <a:gd name="connsiteY87" fmla="*/ 12728 h 170745"/>
                <a:gd name="connsiteX88" fmla="*/ 14591 w 245252"/>
                <a:gd name="connsiteY88" fmla="*/ 24215 h 170745"/>
                <a:gd name="connsiteX89" fmla="*/ 7451 w 245252"/>
                <a:gd name="connsiteY89" fmla="*/ 36943 h 170745"/>
                <a:gd name="connsiteX90" fmla="*/ 0 w 245252"/>
                <a:gd name="connsiteY90" fmla="*/ 47498 h 170745"/>
                <a:gd name="connsiteX91" fmla="*/ 0 w 245252"/>
                <a:gd name="connsiteY91" fmla="*/ 66125 h 170745"/>
                <a:gd name="connsiteX92" fmla="*/ 3104 w 245252"/>
                <a:gd name="connsiteY92" fmla="*/ 76680 h 17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45252" h="170745">
                  <a:moveTo>
                    <a:pt x="7451" y="86304"/>
                  </a:moveTo>
                  <a:lnTo>
                    <a:pt x="12418" y="96859"/>
                  </a:lnTo>
                  <a:lnTo>
                    <a:pt x="14591" y="108346"/>
                  </a:lnTo>
                  <a:lnTo>
                    <a:pt x="30424" y="108346"/>
                  </a:lnTo>
                  <a:lnTo>
                    <a:pt x="43773" y="108346"/>
                  </a:lnTo>
                  <a:lnTo>
                    <a:pt x="49982" y="108346"/>
                  </a:lnTo>
                  <a:lnTo>
                    <a:pt x="63641" y="110519"/>
                  </a:lnTo>
                  <a:lnTo>
                    <a:pt x="70782" y="111450"/>
                  </a:lnTo>
                  <a:lnTo>
                    <a:pt x="76059" y="115486"/>
                  </a:lnTo>
                  <a:lnTo>
                    <a:pt x="83510" y="120763"/>
                  </a:lnTo>
                  <a:lnTo>
                    <a:pt x="83510" y="125110"/>
                  </a:lnTo>
                  <a:lnTo>
                    <a:pt x="66746" y="126041"/>
                  </a:lnTo>
                  <a:lnTo>
                    <a:pt x="49982" y="128214"/>
                  </a:lnTo>
                  <a:lnTo>
                    <a:pt x="36633" y="132560"/>
                  </a:lnTo>
                  <a:lnTo>
                    <a:pt x="27009" y="140942"/>
                  </a:lnTo>
                  <a:lnTo>
                    <a:pt x="22973" y="140942"/>
                  </a:lnTo>
                  <a:lnTo>
                    <a:pt x="29182" y="152429"/>
                  </a:lnTo>
                  <a:lnTo>
                    <a:pt x="37564" y="157706"/>
                  </a:lnTo>
                  <a:lnTo>
                    <a:pt x="46877" y="159880"/>
                  </a:lnTo>
                  <a:lnTo>
                    <a:pt x="57432" y="161742"/>
                  </a:lnTo>
                  <a:lnTo>
                    <a:pt x="70782" y="164847"/>
                  </a:lnTo>
                  <a:lnTo>
                    <a:pt x="95928" y="172297"/>
                  </a:lnTo>
                  <a:lnTo>
                    <a:pt x="117659" y="172297"/>
                  </a:lnTo>
                  <a:lnTo>
                    <a:pt x="137527" y="169193"/>
                  </a:lnTo>
                  <a:lnTo>
                    <a:pt x="157396" y="162984"/>
                  </a:lnTo>
                  <a:lnTo>
                    <a:pt x="178196" y="159880"/>
                  </a:lnTo>
                  <a:lnTo>
                    <a:pt x="195891" y="161742"/>
                  </a:lnTo>
                  <a:lnTo>
                    <a:pt x="214828" y="169193"/>
                  </a:lnTo>
                  <a:lnTo>
                    <a:pt x="225073" y="169193"/>
                  </a:lnTo>
                  <a:lnTo>
                    <a:pt x="234387" y="167020"/>
                  </a:lnTo>
                  <a:lnTo>
                    <a:pt x="244010" y="164847"/>
                  </a:lnTo>
                  <a:lnTo>
                    <a:pt x="241837" y="159880"/>
                  </a:lnTo>
                  <a:lnTo>
                    <a:pt x="241837" y="157706"/>
                  </a:lnTo>
                  <a:lnTo>
                    <a:pt x="241837" y="154602"/>
                  </a:lnTo>
                  <a:lnTo>
                    <a:pt x="239664" y="154602"/>
                  </a:lnTo>
                  <a:lnTo>
                    <a:pt x="237491" y="152429"/>
                  </a:lnTo>
                  <a:lnTo>
                    <a:pt x="234387" y="148083"/>
                  </a:lnTo>
                  <a:lnTo>
                    <a:pt x="234387" y="140942"/>
                  </a:lnTo>
                  <a:lnTo>
                    <a:pt x="237491" y="142805"/>
                  </a:lnTo>
                  <a:lnTo>
                    <a:pt x="239664" y="144978"/>
                  </a:lnTo>
                  <a:lnTo>
                    <a:pt x="241837" y="147151"/>
                  </a:lnTo>
                  <a:lnTo>
                    <a:pt x="244010" y="148083"/>
                  </a:lnTo>
                  <a:lnTo>
                    <a:pt x="247115" y="148083"/>
                  </a:lnTo>
                  <a:lnTo>
                    <a:pt x="244942" y="132560"/>
                  </a:lnTo>
                  <a:lnTo>
                    <a:pt x="239664" y="122937"/>
                  </a:lnTo>
                  <a:lnTo>
                    <a:pt x="230351" y="115486"/>
                  </a:lnTo>
                  <a:lnTo>
                    <a:pt x="219796" y="113623"/>
                  </a:lnTo>
                  <a:lnTo>
                    <a:pt x="203342" y="111450"/>
                  </a:lnTo>
                  <a:lnTo>
                    <a:pt x="198064" y="83199"/>
                  </a:lnTo>
                  <a:lnTo>
                    <a:pt x="192787" y="54638"/>
                  </a:lnTo>
                  <a:lnTo>
                    <a:pt x="185647" y="32597"/>
                  </a:lnTo>
                  <a:lnTo>
                    <a:pt x="171987" y="14901"/>
                  </a:lnTo>
                  <a:lnTo>
                    <a:pt x="150256" y="0"/>
                  </a:lnTo>
                  <a:lnTo>
                    <a:pt x="144978" y="10555"/>
                  </a:lnTo>
                  <a:lnTo>
                    <a:pt x="143736" y="22042"/>
                  </a:lnTo>
                  <a:lnTo>
                    <a:pt x="150256" y="32597"/>
                  </a:lnTo>
                  <a:lnTo>
                    <a:pt x="150256" y="40048"/>
                  </a:lnTo>
                  <a:lnTo>
                    <a:pt x="150256" y="46256"/>
                  </a:lnTo>
                  <a:lnTo>
                    <a:pt x="149014" y="51534"/>
                  </a:lnTo>
                  <a:lnTo>
                    <a:pt x="146841" y="56812"/>
                  </a:lnTo>
                  <a:lnTo>
                    <a:pt x="141874" y="49361"/>
                  </a:lnTo>
                  <a:lnTo>
                    <a:pt x="134423" y="38806"/>
                  </a:lnTo>
                  <a:lnTo>
                    <a:pt x="127283" y="24215"/>
                  </a:lnTo>
                  <a:lnTo>
                    <a:pt x="122005" y="25457"/>
                  </a:lnTo>
                  <a:lnTo>
                    <a:pt x="115796" y="25457"/>
                  </a:lnTo>
                  <a:lnTo>
                    <a:pt x="114555" y="27319"/>
                  </a:lnTo>
                  <a:lnTo>
                    <a:pt x="110519" y="29492"/>
                  </a:lnTo>
                  <a:lnTo>
                    <a:pt x="108346" y="31666"/>
                  </a:lnTo>
                  <a:lnTo>
                    <a:pt x="107414" y="36943"/>
                  </a:lnTo>
                  <a:lnTo>
                    <a:pt x="103068" y="32597"/>
                  </a:lnTo>
                  <a:lnTo>
                    <a:pt x="99964" y="31666"/>
                  </a:lnTo>
                  <a:lnTo>
                    <a:pt x="98101" y="27319"/>
                  </a:lnTo>
                  <a:lnTo>
                    <a:pt x="95928" y="24215"/>
                  </a:lnTo>
                  <a:lnTo>
                    <a:pt x="93755" y="22042"/>
                  </a:lnTo>
                  <a:lnTo>
                    <a:pt x="90650" y="20179"/>
                  </a:lnTo>
                  <a:lnTo>
                    <a:pt x="83510" y="20179"/>
                  </a:lnTo>
                  <a:lnTo>
                    <a:pt x="72023" y="20179"/>
                  </a:lnTo>
                  <a:lnTo>
                    <a:pt x="59295" y="20179"/>
                  </a:lnTo>
                  <a:lnTo>
                    <a:pt x="49982" y="20179"/>
                  </a:lnTo>
                  <a:lnTo>
                    <a:pt x="49982" y="16764"/>
                  </a:lnTo>
                  <a:lnTo>
                    <a:pt x="49050" y="14901"/>
                  </a:lnTo>
                  <a:lnTo>
                    <a:pt x="49050" y="12728"/>
                  </a:lnTo>
                  <a:lnTo>
                    <a:pt x="49982" y="12728"/>
                  </a:lnTo>
                  <a:lnTo>
                    <a:pt x="49982" y="10555"/>
                  </a:lnTo>
                  <a:lnTo>
                    <a:pt x="49982" y="7451"/>
                  </a:lnTo>
                  <a:lnTo>
                    <a:pt x="46877" y="7451"/>
                  </a:lnTo>
                  <a:lnTo>
                    <a:pt x="34459" y="5278"/>
                  </a:lnTo>
                  <a:lnTo>
                    <a:pt x="22973" y="12728"/>
                  </a:lnTo>
                  <a:lnTo>
                    <a:pt x="14591" y="24215"/>
                  </a:lnTo>
                  <a:lnTo>
                    <a:pt x="7451" y="36943"/>
                  </a:lnTo>
                  <a:lnTo>
                    <a:pt x="0" y="47498"/>
                  </a:lnTo>
                  <a:lnTo>
                    <a:pt x="0" y="66125"/>
                  </a:lnTo>
                  <a:lnTo>
                    <a:pt x="3104" y="7668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02" name="Freeform: Shape 401">
              <a:extLst>
                <a:ext uri="{FF2B5EF4-FFF2-40B4-BE49-F238E27FC236}">
                  <a16:creationId xmlns:a16="http://schemas.microsoft.com/office/drawing/2014/main" id="{C0B06D23-3B4C-45D2-9AF0-2630AB415F27}"/>
                </a:ext>
              </a:extLst>
            </p:cNvPr>
            <p:cNvSpPr/>
            <p:nvPr/>
          </p:nvSpPr>
          <p:spPr>
            <a:xfrm>
              <a:off x="2687161" y="4573956"/>
              <a:ext cx="37253" cy="27940"/>
            </a:xfrm>
            <a:custGeom>
              <a:avLst/>
              <a:gdLst>
                <a:gd name="connsiteX0" fmla="*/ 32286 w 37253"/>
                <a:gd name="connsiteY0" fmla="*/ 23283 h 27940"/>
                <a:gd name="connsiteX1" fmla="*/ 36322 w 37253"/>
                <a:gd name="connsiteY1" fmla="*/ 23283 h 27940"/>
                <a:gd name="connsiteX2" fmla="*/ 39737 w 37253"/>
                <a:gd name="connsiteY2" fmla="*/ 19869 h 27940"/>
                <a:gd name="connsiteX3" fmla="*/ 30113 w 37253"/>
                <a:gd name="connsiteY3" fmla="*/ 8382 h 27940"/>
                <a:gd name="connsiteX4" fmla="*/ 17695 w 37253"/>
                <a:gd name="connsiteY4" fmla="*/ 3104 h 27940"/>
                <a:gd name="connsiteX5" fmla="*/ 0 w 37253"/>
                <a:gd name="connsiteY5" fmla="*/ 0 h 27940"/>
                <a:gd name="connsiteX6" fmla="*/ 0 w 37253"/>
                <a:gd name="connsiteY6" fmla="*/ 7451 h 27940"/>
                <a:gd name="connsiteX7" fmla="*/ 0 w 37253"/>
                <a:gd name="connsiteY7" fmla="*/ 10555 h 27940"/>
                <a:gd name="connsiteX8" fmla="*/ 3104 w 37253"/>
                <a:gd name="connsiteY8" fmla="*/ 14901 h 27940"/>
                <a:gd name="connsiteX9" fmla="*/ 5278 w 37253"/>
                <a:gd name="connsiteY9" fmla="*/ 15833 h 27940"/>
                <a:gd name="connsiteX10" fmla="*/ 10555 w 37253"/>
                <a:gd name="connsiteY10" fmla="*/ 18006 h 27940"/>
                <a:gd name="connsiteX11" fmla="*/ 14591 w 37253"/>
                <a:gd name="connsiteY11" fmla="*/ 22042 h 27940"/>
                <a:gd name="connsiteX12" fmla="*/ 19869 w 37253"/>
                <a:gd name="connsiteY12" fmla="*/ 25146 h 27940"/>
                <a:gd name="connsiteX13" fmla="*/ 22973 w 37253"/>
                <a:gd name="connsiteY13" fmla="*/ 29492 h 27940"/>
                <a:gd name="connsiteX14" fmla="*/ 29182 w 37253"/>
                <a:gd name="connsiteY14" fmla="*/ 27319 h 27940"/>
                <a:gd name="connsiteX15" fmla="*/ 30113 w 37253"/>
                <a:gd name="connsiteY15" fmla="*/ 25146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253" h="27940">
                  <a:moveTo>
                    <a:pt x="32286" y="23283"/>
                  </a:moveTo>
                  <a:lnTo>
                    <a:pt x="36322" y="23283"/>
                  </a:lnTo>
                  <a:lnTo>
                    <a:pt x="39737" y="19869"/>
                  </a:lnTo>
                  <a:lnTo>
                    <a:pt x="30113" y="8382"/>
                  </a:lnTo>
                  <a:lnTo>
                    <a:pt x="17695" y="3104"/>
                  </a:lnTo>
                  <a:lnTo>
                    <a:pt x="0" y="0"/>
                  </a:lnTo>
                  <a:lnTo>
                    <a:pt x="0" y="7451"/>
                  </a:lnTo>
                  <a:lnTo>
                    <a:pt x="0" y="10555"/>
                  </a:lnTo>
                  <a:lnTo>
                    <a:pt x="3104" y="14901"/>
                  </a:lnTo>
                  <a:lnTo>
                    <a:pt x="5278" y="15833"/>
                  </a:lnTo>
                  <a:lnTo>
                    <a:pt x="10555" y="18006"/>
                  </a:lnTo>
                  <a:lnTo>
                    <a:pt x="14591" y="22042"/>
                  </a:lnTo>
                  <a:lnTo>
                    <a:pt x="19869" y="25146"/>
                  </a:lnTo>
                  <a:lnTo>
                    <a:pt x="22973" y="29492"/>
                  </a:lnTo>
                  <a:lnTo>
                    <a:pt x="29182" y="27319"/>
                  </a:lnTo>
                  <a:lnTo>
                    <a:pt x="30113" y="2514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03" name="Freeform: Shape 402">
              <a:extLst>
                <a:ext uri="{FF2B5EF4-FFF2-40B4-BE49-F238E27FC236}">
                  <a16:creationId xmlns:a16="http://schemas.microsoft.com/office/drawing/2014/main" id="{0FC86536-A05A-4D48-96B2-E2C98AC47EBD}"/>
                </a:ext>
              </a:extLst>
            </p:cNvPr>
            <p:cNvSpPr/>
            <p:nvPr/>
          </p:nvSpPr>
          <p:spPr>
            <a:xfrm>
              <a:off x="3878341" y="4529873"/>
              <a:ext cx="93134" cy="86925"/>
            </a:xfrm>
            <a:custGeom>
              <a:avLst/>
              <a:gdLst>
                <a:gd name="connsiteX0" fmla="*/ 60226 w 93133"/>
                <a:gd name="connsiteY0" fmla="*/ 29492 h 86924"/>
                <a:gd name="connsiteX1" fmla="*/ 39427 w 93133"/>
                <a:gd name="connsiteY1" fmla="*/ 29492 h 86924"/>
                <a:gd name="connsiteX2" fmla="*/ 39427 w 93133"/>
                <a:gd name="connsiteY2" fmla="*/ 22042 h 86924"/>
                <a:gd name="connsiteX3" fmla="*/ 39427 w 93133"/>
                <a:gd name="connsiteY3" fmla="*/ 15833 h 86924"/>
                <a:gd name="connsiteX4" fmla="*/ 38495 w 93133"/>
                <a:gd name="connsiteY4" fmla="*/ 12728 h 86924"/>
                <a:gd name="connsiteX5" fmla="*/ 36322 w 93133"/>
                <a:gd name="connsiteY5" fmla="*/ 8382 h 86924"/>
                <a:gd name="connsiteX6" fmla="*/ 36322 w 93133"/>
                <a:gd name="connsiteY6" fmla="*/ 0 h 86924"/>
                <a:gd name="connsiteX7" fmla="*/ 24836 w 93133"/>
                <a:gd name="connsiteY7" fmla="*/ 10555 h 86924"/>
                <a:gd name="connsiteX8" fmla="*/ 17695 w 93133"/>
                <a:gd name="connsiteY8" fmla="*/ 25146 h 86924"/>
                <a:gd name="connsiteX9" fmla="*/ 10245 w 93133"/>
                <a:gd name="connsiteY9" fmla="*/ 40048 h 86924"/>
                <a:gd name="connsiteX10" fmla="*/ 0 w 93133"/>
                <a:gd name="connsiteY10" fmla="*/ 52465 h 86924"/>
                <a:gd name="connsiteX11" fmla="*/ 3104 w 93133"/>
                <a:gd name="connsiteY11" fmla="*/ 56812 h 86924"/>
                <a:gd name="connsiteX12" fmla="*/ 7140 w 93133"/>
                <a:gd name="connsiteY12" fmla="*/ 58985 h 86924"/>
                <a:gd name="connsiteX13" fmla="*/ 9313 w 93133"/>
                <a:gd name="connsiteY13" fmla="*/ 58985 h 86924"/>
                <a:gd name="connsiteX14" fmla="*/ 12418 w 93133"/>
                <a:gd name="connsiteY14" fmla="*/ 59916 h 86924"/>
                <a:gd name="connsiteX15" fmla="*/ 16454 w 93133"/>
                <a:gd name="connsiteY15" fmla="*/ 59916 h 86924"/>
                <a:gd name="connsiteX16" fmla="*/ 19558 w 93133"/>
                <a:gd name="connsiteY16" fmla="*/ 62089 h 86924"/>
                <a:gd name="connsiteX17" fmla="*/ 24836 w 93133"/>
                <a:gd name="connsiteY17" fmla="*/ 63952 h 86924"/>
                <a:gd name="connsiteX18" fmla="*/ 27009 w 93133"/>
                <a:gd name="connsiteY18" fmla="*/ 69229 h 86924"/>
                <a:gd name="connsiteX19" fmla="*/ 29182 w 93133"/>
                <a:gd name="connsiteY19" fmla="*/ 73576 h 86924"/>
                <a:gd name="connsiteX20" fmla="*/ 31045 w 93133"/>
                <a:gd name="connsiteY20" fmla="*/ 76680 h 86924"/>
                <a:gd name="connsiteX21" fmla="*/ 29182 w 93133"/>
                <a:gd name="connsiteY21" fmla="*/ 81026 h 86924"/>
                <a:gd name="connsiteX22" fmla="*/ 29182 w 93133"/>
                <a:gd name="connsiteY22" fmla="*/ 84131 h 86924"/>
                <a:gd name="connsiteX23" fmla="*/ 29182 w 93133"/>
                <a:gd name="connsiteY23" fmla="*/ 89408 h 86924"/>
                <a:gd name="connsiteX24" fmla="*/ 43773 w 93133"/>
                <a:gd name="connsiteY24" fmla="*/ 84131 h 86924"/>
                <a:gd name="connsiteX25" fmla="*/ 54018 w 93133"/>
                <a:gd name="connsiteY25" fmla="*/ 74507 h 86924"/>
                <a:gd name="connsiteX26" fmla="*/ 60226 w 93133"/>
                <a:gd name="connsiteY26" fmla="*/ 59916 h 86924"/>
                <a:gd name="connsiteX27" fmla="*/ 65504 w 93133"/>
                <a:gd name="connsiteY27" fmla="*/ 63952 h 86924"/>
                <a:gd name="connsiteX28" fmla="*/ 68608 w 93133"/>
                <a:gd name="connsiteY28" fmla="*/ 66125 h 86924"/>
                <a:gd name="connsiteX29" fmla="*/ 72955 w 93133"/>
                <a:gd name="connsiteY29" fmla="*/ 69229 h 86924"/>
                <a:gd name="connsiteX30" fmla="*/ 72955 w 93133"/>
                <a:gd name="connsiteY30" fmla="*/ 71403 h 86924"/>
                <a:gd name="connsiteX31" fmla="*/ 72955 w 93133"/>
                <a:gd name="connsiteY31" fmla="*/ 74507 h 86924"/>
                <a:gd name="connsiteX32" fmla="*/ 72955 w 93133"/>
                <a:gd name="connsiteY32" fmla="*/ 81026 h 86924"/>
                <a:gd name="connsiteX33" fmla="*/ 72955 w 93133"/>
                <a:gd name="connsiteY33" fmla="*/ 86304 h 86924"/>
                <a:gd name="connsiteX34" fmla="*/ 77922 w 93133"/>
                <a:gd name="connsiteY34" fmla="*/ 84131 h 86924"/>
                <a:gd name="connsiteX35" fmla="*/ 83199 w 93133"/>
                <a:gd name="connsiteY35" fmla="*/ 84131 h 86924"/>
                <a:gd name="connsiteX36" fmla="*/ 85373 w 93133"/>
                <a:gd name="connsiteY36" fmla="*/ 84131 h 86924"/>
                <a:gd name="connsiteX37" fmla="*/ 87546 w 93133"/>
                <a:gd name="connsiteY37" fmla="*/ 81958 h 86924"/>
                <a:gd name="connsiteX38" fmla="*/ 89408 w 93133"/>
                <a:gd name="connsiteY38" fmla="*/ 81026 h 86924"/>
                <a:gd name="connsiteX39" fmla="*/ 92513 w 93133"/>
                <a:gd name="connsiteY39" fmla="*/ 76680 h 86924"/>
                <a:gd name="connsiteX40" fmla="*/ 94686 w 93133"/>
                <a:gd name="connsiteY40" fmla="*/ 74507 h 86924"/>
                <a:gd name="connsiteX41" fmla="*/ 94686 w 93133"/>
                <a:gd name="connsiteY41" fmla="*/ 73576 h 86924"/>
                <a:gd name="connsiteX42" fmla="*/ 95617 w 93133"/>
                <a:gd name="connsiteY42" fmla="*/ 71403 h 86924"/>
                <a:gd name="connsiteX43" fmla="*/ 95617 w 93133"/>
                <a:gd name="connsiteY43" fmla="*/ 69229 h 86924"/>
                <a:gd name="connsiteX44" fmla="*/ 77922 w 93133"/>
                <a:gd name="connsiteY44" fmla="*/ 49361 h 8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133" h="86924">
                  <a:moveTo>
                    <a:pt x="60226" y="29492"/>
                  </a:moveTo>
                  <a:lnTo>
                    <a:pt x="39427" y="29492"/>
                  </a:lnTo>
                  <a:lnTo>
                    <a:pt x="39427" y="22042"/>
                  </a:lnTo>
                  <a:lnTo>
                    <a:pt x="39427" y="15833"/>
                  </a:lnTo>
                  <a:lnTo>
                    <a:pt x="38495" y="12728"/>
                  </a:lnTo>
                  <a:lnTo>
                    <a:pt x="36322" y="8382"/>
                  </a:lnTo>
                  <a:lnTo>
                    <a:pt x="36322" y="0"/>
                  </a:lnTo>
                  <a:lnTo>
                    <a:pt x="24836" y="10555"/>
                  </a:lnTo>
                  <a:lnTo>
                    <a:pt x="17695" y="25146"/>
                  </a:lnTo>
                  <a:lnTo>
                    <a:pt x="10245" y="40048"/>
                  </a:lnTo>
                  <a:lnTo>
                    <a:pt x="0" y="52465"/>
                  </a:lnTo>
                  <a:lnTo>
                    <a:pt x="3104" y="56812"/>
                  </a:lnTo>
                  <a:lnTo>
                    <a:pt x="7140" y="58985"/>
                  </a:lnTo>
                  <a:lnTo>
                    <a:pt x="9313" y="58985"/>
                  </a:lnTo>
                  <a:lnTo>
                    <a:pt x="12418" y="59916"/>
                  </a:lnTo>
                  <a:lnTo>
                    <a:pt x="16454" y="59916"/>
                  </a:lnTo>
                  <a:lnTo>
                    <a:pt x="19558" y="62089"/>
                  </a:lnTo>
                  <a:lnTo>
                    <a:pt x="24836" y="63952"/>
                  </a:lnTo>
                  <a:lnTo>
                    <a:pt x="27009" y="69229"/>
                  </a:lnTo>
                  <a:lnTo>
                    <a:pt x="29182" y="73576"/>
                  </a:lnTo>
                  <a:lnTo>
                    <a:pt x="31045" y="76680"/>
                  </a:lnTo>
                  <a:lnTo>
                    <a:pt x="29182" y="81026"/>
                  </a:lnTo>
                  <a:lnTo>
                    <a:pt x="29182" y="84131"/>
                  </a:lnTo>
                  <a:lnTo>
                    <a:pt x="29182" y="89408"/>
                  </a:lnTo>
                  <a:lnTo>
                    <a:pt x="43773" y="84131"/>
                  </a:lnTo>
                  <a:lnTo>
                    <a:pt x="54018" y="74507"/>
                  </a:lnTo>
                  <a:lnTo>
                    <a:pt x="60226" y="59916"/>
                  </a:lnTo>
                  <a:lnTo>
                    <a:pt x="65504" y="63952"/>
                  </a:lnTo>
                  <a:lnTo>
                    <a:pt x="68608" y="66125"/>
                  </a:lnTo>
                  <a:lnTo>
                    <a:pt x="72955" y="69229"/>
                  </a:lnTo>
                  <a:lnTo>
                    <a:pt x="72955" y="71403"/>
                  </a:lnTo>
                  <a:lnTo>
                    <a:pt x="72955" y="74507"/>
                  </a:lnTo>
                  <a:lnTo>
                    <a:pt x="72955" y="81026"/>
                  </a:lnTo>
                  <a:lnTo>
                    <a:pt x="72955" y="86304"/>
                  </a:lnTo>
                  <a:lnTo>
                    <a:pt x="77922" y="84131"/>
                  </a:lnTo>
                  <a:lnTo>
                    <a:pt x="83199" y="84131"/>
                  </a:lnTo>
                  <a:lnTo>
                    <a:pt x="85373" y="84131"/>
                  </a:lnTo>
                  <a:lnTo>
                    <a:pt x="87546" y="81958"/>
                  </a:lnTo>
                  <a:lnTo>
                    <a:pt x="89408" y="81026"/>
                  </a:lnTo>
                  <a:lnTo>
                    <a:pt x="92513" y="76680"/>
                  </a:lnTo>
                  <a:lnTo>
                    <a:pt x="94686" y="74507"/>
                  </a:lnTo>
                  <a:lnTo>
                    <a:pt x="94686" y="73576"/>
                  </a:lnTo>
                  <a:lnTo>
                    <a:pt x="95617" y="71403"/>
                  </a:lnTo>
                  <a:lnTo>
                    <a:pt x="95617" y="69229"/>
                  </a:lnTo>
                  <a:lnTo>
                    <a:pt x="77922" y="4936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04" name="Freeform: Shape 403">
              <a:extLst>
                <a:ext uri="{FF2B5EF4-FFF2-40B4-BE49-F238E27FC236}">
                  <a16:creationId xmlns:a16="http://schemas.microsoft.com/office/drawing/2014/main" id="{08F0A004-74C9-44F1-B654-654644218836}"/>
                </a:ext>
              </a:extLst>
            </p:cNvPr>
            <p:cNvSpPr/>
            <p:nvPr/>
          </p:nvSpPr>
          <p:spPr>
            <a:xfrm>
              <a:off x="4263915" y="4941524"/>
              <a:ext cx="93134" cy="111760"/>
            </a:xfrm>
            <a:custGeom>
              <a:avLst/>
              <a:gdLst>
                <a:gd name="connsiteX0" fmla="*/ 54018 w 93133"/>
                <a:gd name="connsiteY0" fmla="*/ 51534 h 111760"/>
                <a:gd name="connsiteX1" fmla="*/ 53086 w 93133"/>
                <a:gd name="connsiteY1" fmla="*/ 39116 h 111760"/>
                <a:gd name="connsiteX2" fmla="*/ 50913 w 93133"/>
                <a:gd name="connsiteY2" fmla="*/ 28561 h 111760"/>
                <a:gd name="connsiteX3" fmla="*/ 50913 w 93133"/>
                <a:gd name="connsiteY3" fmla="*/ 14901 h 111760"/>
                <a:gd name="connsiteX4" fmla="*/ 50913 w 93133"/>
                <a:gd name="connsiteY4" fmla="*/ 0 h 111760"/>
                <a:gd name="connsiteX5" fmla="*/ 39427 w 93133"/>
                <a:gd name="connsiteY5" fmla="*/ 0 h 111760"/>
                <a:gd name="connsiteX6" fmla="*/ 29182 w 93133"/>
                <a:gd name="connsiteY6" fmla="*/ 24215 h 111760"/>
                <a:gd name="connsiteX7" fmla="*/ 21731 w 93133"/>
                <a:gd name="connsiteY7" fmla="*/ 48430 h 111760"/>
                <a:gd name="connsiteX8" fmla="*/ 10245 w 93133"/>
                <a:gd name="connsiteY8" fmla="*/ 70471 h 111760"/>
                <a:gd name="connsiteX9" fmla="*/ 0 w 93133"/>
                <a:gd name="connsiteY9" fmla="*/ 85062 h 111760"/>
                <a:gd name="connsiteX10" fmla="*/ 4036 w 93133"/>
                <a:gd name="connsiteY10" fmla="*/ 88477 h 111760"/>
                <a:gd name="connsiteX11" fmla="*/ 9313 w 93133"/>
                <a:gd name="connsiteY11" fmla="*/ 90340 h 111760"/>
                <a:gd name="connsiteX12" fmla="*/ 14591 w 93133"/>
                <a:gd name="connsiteY12" fmla="*/ 90340 h 111760"/>
                <a:gd name="connsiteX13" fmla="*/ 19558 w 93133"/>
                <a:gd name="connsiteY13" fmla="*/ 92513 h 111760"/>
                <a:gd name="connsiteX14" fmla="*/ 23904 w 93133"/>
                <a:gd name="connsiteY14" fmla="*/ 92513 h 111760"/>
                <a:gd name="connsiteX15" fmla="*/ 27009 w 93133"/>
                <a:gd name="connsiteY15" fmla="*/ 92513 h 111760"/>
                <a:gd name="connsiteX16" fmla="*/ 36322 w 93133"/>
                <a:gd name="connsiteY16" fmla="*/ 92513 h 111760"/>
                <a:gd name="connsiteX17" fmla="*/ 41600 w 93133"/>
                <a:gd name="connsiteY17" fmla="*/ 92513 h 111760"/>
                <a:gd name="connsiteX18" fmla="*/ 45635 w 93133"/>
                <a:gd name="connsiteY18" fmla="*/ 94686 h 111760"/>
                <a:gd name="connsiteX19" fmla="*/ 46877 w 93133"/>
                <a:gd name="connsiteY19" fmla="*/ 95617 h 111760"/>
                <a:gd name="connsiteX20" fmla="*/ 46877 w 93133"/>
                <a:gd name="connsiteY20" fmla="*/ 97790 h 111760"/>
                <a:gd name="connsiteX21" fmla="*/ 46877 w 93133"/>
                <a:gd name="connsiteY21" fmla="*/ 103068 h 111760"/>
                <a:gd name="connsiteX22" fmla="*/ 46877 w 93133"/>
                <a:gd name="connsiteY22" fmla="*/ 108346 h 111760"/>
                <a:gd name="connsiteX23" fmla="*/ 56191 w 93133"/>
                <a:gd name="connsiteY23" fmla="*/ 103068 h 111760"/>
                <a:gd name="connsiteX24" fmla="*/ 63331 w 93133"/>
                <a:gd name="connsiteY24" fmla="*/ 95617 h 111760"/>
                <a:gd name="connsiteX25" fmla="*/ 70782 w 93133"/>
                <a:gd name="connsiteY25" fmla="*/ 88477 h 111760"/>
                <a:gd name="connsiteX26" fmla="*/ 74817 w 93133"/>
                <a:gd name="connsiteY26" fmla="*/ 88477 h 111760"/>
                <a:gd name="connsiteX27" fmla="*/ 74817 w 93133"/>
                <a:gd name="connsiteY27" fmla="*/ 92513 h 111760"/>
                <a:gd name="connsiteX28" fmla="*/ 74817 w 93133"/>
                <a:gd name="connsiteY28" fmla="*/ 95617 h 111760"/>
                <a:gd name="connsiteX29" fmla="*/ 72955 w 93133"/>
                <a:gd name="connsiteY29" fmla="*/ 97790 h 111760"/>
                <a:gd name="connsiteX30" fmla="*/ 72955 w 93133"/>
                <a:gd name="connsiteY30" fmla="*/ 99964 h 111760"/>
                <a:gd name="connsiteX31" fmla="*/ 70782 w 93133"/>
                <a:gd name="connsiteY31" fmla="*/ 100895 h 111760"/>
                <a:gd name="connsiteX32" fmla="*/ 70782 w 93133"/>
                <a:gd name="connsiteY32" fmla="*/ 108346 h 111760"/>
                <a:gd name="connsiteX33" fmla="*/ 74817 w 93133"/>
                <a:gd name="connsiteY33" fmla="*/ 107104 h 111760"/>
                <a:gd name="connsiteX34" fmla="*/ 76059 w 93133"/>
                <a:gd name="connsiteY34" fmla="*/ 107104 h 111760"/>
                <a:gd name="connsiteX35" fmla="*/ 76059 w 93133"/>
                <a:gd name="connsiteY35" fmla="*/ 105241 h 111760"/>
                <a:gd name="connsiteX36" fmla="*/ 77922 w 93133"/>
                <a:gd name="connsiteY36" fmla="*/ 105241 h 111760"/>
                <a:gd name="connsiteX37" fmla="*/ 80095 w 93133"/>
                <a:gd name="connsiteY37" fmla="*/ 100895 h 111760"/>
                <a:gd name="connsiteX38" fmla="*/ 80095 w 93133"/>
                <a:gd name="connsiteY38" fmla="*/ 103068 h 111760"/>
                <a:gd name="connsiteX39" fmla="*/ 82268 w 93133"/>
                <a:gd name="connsiteY39" fmla="*/ 105241 h 111760"/>
                <a:gd name="connsiteX40" fmla="*/ 82268 w 93133"/>
                <a:gd name="connsiteY40" fmla="*/ 107104 h 111760"/>
                <a:gd name="connsiteX41" fmla="*/ 82268 w 93133"/>
                <a:gd name="connsiteY41" fmla="*/ 108346 h 111760"/>
                <a:gd name="connsiteX42" fmla="*/ 83200 w 93133"/>
                <a:gd name="connsiteY42" fmla="*/ 112381 h 111760"/>
                <a:gd name="connsiteX43" fmla="*/ 87546 w 93133"/>
                <a:gd name="connsiteY43" fmla="*/ 112381 h 111760"/>
                <a:gd name="connsiteX44" fmla="*/ 89408 w 93133"/>
                <a:gd name="connsiteY44" fmla="*/ 99964 h 111760"/>
                <a:gd name="connsiteX45" fmla="*/ 92513 w 93133"/>
                <a:gd name="connsiteY45" fmla="*/ 87235 h 111760"/>
                <a:gd name="connsiteX46" fmla="*/ 94686 w 93133"/>
                <a:gd name="connsiteY46" fmla="*/ 75749 h 111760"/>
                <a:gd name="connsiteX47" fmla="*/ 92513 w 93133"/>
                <a:gd name="connsiteY47" fmla="*/ 73576 h 111760"/>
                <a:gd name="connsiteX48" fmla="*/ 90650 w 93133"/>
                <a:gd name="connsiteY48" fmla="*/ 73576 h 111760"/>
                <a:gd name="connsiteX49" fmla="*/ 89408 w 93133"/>
                <a:gd name="connsiteY49" fmla="*/ 73576 h 111760"/>
                <a:gd name="connsiteX50" fmla="*/ 87546 w 93133"/>
                <a:gd name="connsiteY50" fmla="*/ 73576 h 111760"/>
                <a:gd name="connsiteX51" fmla="*/ 85373 w 93133"/>
                <a:gd name="connsiteY51" fmla="*/ 73576 h 111760"/>
                <a:gd name="connsiteX52" fmla="*/ 83200 w 93133"/>
                <a:gd name="connsiteY52" fmla="*/ 72644 h 111760"/>
                <a:gd name="connsiteX53" fmla="*/ 74817 w 93133"/>
                <a:gd name="connsiteY53" fmla="*/ 72644 h 111760"/>
                <a:gd name="connsiteX54" fmla="*/ 74817 w 93133"/>
                <a:gd name="connsiteY54" fmla="*/ 51534 h 111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3133" h="111760">
                  <a:moveTo>
                    <a:pt x="54018" y="51534"/>
                  </a:moveTo>
                  <a:lnTo>
                    <a:pt x="53086" y="39116"/>
                  </a:lnTo>
                  <a:lnTo>
                    <a:pt x="50913" y="28561"/>
                  </a:lnTo>
                  <a:lnTo>
                    <a:pt x="50913" y="14901"/>
                  </a:lnTo>
                  <a:lnTo>
                    <a:pt x="50913" y="0"/>
                  </a:lnTo>
                  <a:lnTo>
                    <a:pt x="39427" y="0"/>
                  </a:lnTo>
                  <a:lnTo>
                    <a:pt x="29182" y="24215"/>
                  </a:lnTo>
                  <a:lnTo>
                    <a:pt x="21731" y="48430"/>
                  </a:lnTo>
                  <a:lnTo>
                    <a:pt x="10245" y="70471"/>
                  </a:lnTo>
                  <a:lnTo>
                    <a:pt x="0" y="85062"/>
                  </a:lnTo>
                  <a:lnTo>
                    <a:pt x="4036" y="88477"/>
                  </a:lnTo>
                  <a:lnTo>
                    <a:pt x="9313" y="90340"/>
                  </a:lnTo>
                  <a:lnTo>
                    <a:pt x="14591" y="90340"/>
                  </a:lnTo>
                  <a:lnTo>
                    <a:pt x="19558" y="92513"/>
                  </a:lnTo>
                  <a:lnTo>
                    <a:pt x="23904" y="92513"/>
                  </a:lnTo>
                  <a:lnTo>
                    <a:pt x="27009" y="92513"/>
                  </a:lnTo>
                  <a:lnTo>
                    <a:pt x="36322" y="92513"/>
                  </a:lnTo>
                  <a:lnTo>
                    <a:pt x="41600" y="92513"/>
                  </a:lnTo>
                  <a:lnTo>
                    <a:pt x="45635" y="94686"/>
                  </a:lnTo>
                  <a:lnTo>
                    <a:pt x="46877" y="95617"/>
                  </a:lnTo>
                  <a:lnTo>
                    <a:pt x="46877" y="97790"/>
                  </a:lnTo>
                  <a:lnTo>
                    <a:pt x="46877" y="103068"/>
                  </a:lnTo>
                  <a:lnTo>
                    <a:pt x="46877" y="108346"/>
                  </a:lnTo>
                  <a:lnTo>
                    <a:pt x="56191" y="103068"/>
                  </a:lnTo>
                  <a:lnTo>
                    <a:pt x="63331" y="95617"/>
                  </a:lnTo>
                  <a:lnTo>
                    <a:pt x="70782" y="88477"/>
                  </a:lnTo>
                  <a:lnTo>
                    <a:pt x="74817" y="88477"/>
                  </a:lnTo>
                  <a:lnTo>
                    <a:pt x="74817" y="92513"/>
                  </a:lnTo>
                  <a:lnTo>
                    <a:pt x="74817" y="95617"/>
                  </a:lnTo>
                  <a:lnTo>
                    <a:pt x="72955" y="97790"/>
                  </a:lnTo>
                  <a:lnTo>
                    <a:pt x="72955" y="99964"/>
                  </a:lnTo>
                  <a:lnTo>
                    <a:pt x="70782" y="100895"/>
                  </a:lnTo>
                  <a:lnTo>
                    <a:pt x="70782" y="108346"/>
                  </a:lnTo>
                  <a:lnTo>
                    <a:pt x="74817" y="107104"/>
                  </a:lnTo>
                  <a:lnTo>
                    <a:pt x="76059" y="107104"/>
                  </a:lnTo>
                  <a:lnTo>
                    <a:pt x="76059" y="105241"/>
                  </a:lnTo>
                  <a:lnTo>
                    <a:pt x="77922" y="105241"/>
                  </a:lnTo>
                  <a:lnTo>
                    <a:pt x="80095" y="100895"/>
                  </a:lnTo>
                  <a:lnTo>
                    <a:pt x="80095" y="103068"/>
                  </a:lnTo>
                  <a:lnTo>
                    <a:pt x="82268" y="105241"/>
                  </a:lnTo>
                  <a:lnTo>
                    <a:pt x="82268" y="107104"/>
                  </a:lnTo>
                  <a:lnTo>
                    <a:pt x="82268" y="108346"/>
                  </a:lnTo>
                  <a:lnTo>
                    <a:pt x="83200" y="112381"/>
                  </a:lnTo>
                  <a:lnTo>
                    <a:pt x="87546" y="112381"/>
                  </a:lnTo>
                  <a:lnTo>
                    <a:pt x="89408" y="99964"/>
                  </a:lnTo>
                  <a:lnTo>
                    <a:pt x="92513" y="87235"/>
                  </a:lnTo>
                  <a:lnTo>
                    <a:pt x="94686" y="75749"/>
                  </a:lnTo>
                  <a:lnTo>
                    <a:pt x="92513" y="73576"/>
                  </a:lnTo>
                  <a:lnTo>
                    <a:pt x="90650" y="73576"/>
                  </a:lnTo>
                  <a:lnTo>
                    <a:pt x="89408" y="73576"/>
                  </a:lnTo>
                  <a:lnTo>
                    <a:pt x="87546" y="73576"/>
                  </a:lnTo>
                  <a:lnTo>
                    <a:pt x="85373" y="73576"/>
                  </a:lnTo>
                  <a:lnTo>
                    <a:pt x="83200" y="72644"/>
                  </a:lnTo>
                  <a:lnTo>
                    <a:pt x="74817" y="72644"/>
                  </a:lnTo>
                  <a:lnTo>
                    <a:pt x="74817" y="51534"/>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05" name="Freeform: Shape 404">
              <a:extLst>
                <a:ext uri="{FF2B5EF4-FFF2-40B4-BE49-F238E27FC236}">
                  <a16:creationId xmlns:a16="http://schemas.microsoft.com/office/drawing/2014/main" id="{084E2A19-41F6-499F-B9FA-8F5E7F87BAF6}"/>
                </a:ext>
              </a:extLst>
            </p:cNvPr>
            <p:cNvSpPr/>
            <p:nvPr/>
          </p:nvSpPr>
          <p:spPr>
            <a:xfrm>
              <a:off x="4034496" y="4432083"/>
              <a:ext cx="27940" cy="40358"/>
            </a:xfrm>
            <a:custGeom>
              <a:avLst/>
              <a:gdLst>
                <a:gd name="connsiteX0" fmla="*/ 4346 w 27940"/>
                <a:gd name="connsiteY0" fmla="*/ 42221 h 40357"/>
                <a:gd name="connsiteX1" fmla="*/ 12418 w 27940"/>
                <a:gd name="connsiteY1" fmla="*/ 40979 h 40357"/>
                <a:gd name="connsiteX2" fmla="*/ 18937 w 27940"/>
                <a:gd name="connsiteY2" fmla="*/ 40979 h 40357"/>
                <a:gd name="connsiteX3" fmla="*/ 23904 w 27940"/>
                <a:gd name="connsiteY3" fmla="*/ 39116 h 40357"/>
                <a:gd name="connsiteX4" fmla="*/ 29182 w 27940"/>
                <a:gd name="connsiteY4" fmla="*/ 36943 h 40357"/>
                <a:gd name="connsiteX5" fmla="*/ 27009 w 27940"/>
                <a:gd name="connsiteY5" fmla="*/ 29492 h 40357"/>
                <a:gd name="connsiteX6" fmla="*/ 26077 w 27940"/>
                <a:gd name="connsiteY6" fmla="*/ 24215 h 40357"/>
                <a:gd name="connsiteX7" fmla="*/ 23904 w 27940"/>
                <a:gd name="connsiteY7" fmla="*/ 18937 h 40357"/>
                <a:gd name="connsiteX8" fmla="*/ 19869 w 27940"/>
                <a:gd name="connsiteY8" fmla="*/ 12728 h 40357"/>
                <a:gd name="connsiteX9" fmla="*/ 18937 w 27940"/>
                <a:gd name="connsiteY9" fmla="*/ 9624 h 40357"/>
                <a:gd name="connsiteX10" fmla="*/ 18937 w 27940"/>
                <a:gd name="connsiteY10" fmla="*/ 7451 h 40357"/>
                <a:gd name="connsiteX11" fmla="*/ 18937 w 27940"/>
                <a:gd name="connsiteY11" fmla="*/ 5278 h 40357"/>
                <a:gd name="connsiteX12" fmla="*/ 16764 w 27940"/>
                <a:gd name="connsiteY12" fmla="*/ 4346 h 40357"/>
                <a:gd name="connsiteX13" fmla="*/ 14591 w 27940"/>
                <a:gd name="connsiteY13" fmla="*/ 4346 h 40357"/>
                <a:gd name="connsiteX14" fmla="*/ 12418 w 27940"/>
                <a:gd name="connsiteY14" fmla="*/ 2173 h 40357"/>
                <a:gd name="connsiteX15" fmla="*/ 9313 w 27940"/>
                <a:gd name="connsiteY15" fmla="*/ 0 h 40357"/>
                <a:gd name="connsiteX16" fmla="*/ 5278 w 27940"/>
                <a:gd name="connsiteY16" fmla="*/ 5278 h 40357"/>
                <a:gd name="connsiteX17" fmla="*/ 4346 w 27940"/>
                <a:gd name="connsiteY17" fmla="*/ 9624 h 40357"/>
                <a:gd name="connsiteX18" fmla="*/ 0 w 27940"/>
                <a:gd name="connsiteY18" fmla="*/ 12728 h 40357"/>
                <a:gd name="connsiteX19" fmla="*/ 0 w 27940"/>
                <a:gd name="connsiteY19" fmla="*/ 24215 h 40357"/>
                <a:gd name="connsiteX20" fmla="*/ 2173 w 27940"/>
                <a:gd name="connsiteY20" fmla="*/ 33839 h 4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940" h="40357">
                  <a:moveTo>
                    <a:pt x="4346" y="42221"/>
                  </a:moveTo>
                  <a:lnTo>
                    <a:pt x="12418" y="40979"/>
                  </a:lnTo>
                  <a:lnTo>
                    <a:pt x="18937" y="40979"/>
                  </a:lnTo>
                  <a:lnTo>
                    <a:pt x="23904" y="39116"/>
                  </a:lnTo>
                  <a:lnTo>
                    <a:pt x="29182" y="36943"/>
                  </a:lnTo>
                  <a:lnTo>
                    <a:pt x="27009" y="29492"/>
                  </a:lnTo>
                  <a:lnTo>
                    <a:pt x="26077" y="24215"/>
                  </a:lnTo>
                  <a:lnTo>
                    <a:pt x="23904" y="18937"/>
                  </a:lnTo>
                  <a:lnTo>
                    <a:pt x="19869" y="12728"/>
                  </a:lnTo>
                  <a:lnTo>
                    <a:pt x="18937" y="9624"/>
                  </a:lnTo>
                  <a:lnTo>
                    <a:pt x="18937" y="7451"/>
                  </a:lnTo>
                  <a:lnTo>
                    <a:pt x="18937" y="5278"/>
                  </a:lnTo>
                  <a:lnTo>
                    <a:pt x="16764" y="4346"/>
                  </a:lnTo>
                  <a:lnTo>
                    <a:pt x="14591" y="4346"/>
                  </a:lnTo>
                  <a:lnTo>
                    <a:pt x="12418" y="2173"/>
                  </a:lnTo>
                  <a:lnTo>
                    <a:pt x="9313" y="0"/>
                  </a:lnTo>
                  <a:lnTo>
                    <a:pt x="5278" y="5278"/>
                  </a:lnTo>
                  <a:lnTo>
                    <a:pt x="4346" y="9624"/>
                  </a:lnTo>
                  <a:lnTo>
                    <a:pt x="0" y="12728"/>
                  </a:lnTo>
                  <a:lnTo>
                    <a:pt x="0" y="24215"/>
                  </a:lnTo>
                  <a:lnTo>
                    <a:pt x="2173" y="3383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06" name="Freeform: Shape 405">
              <a:extLst>
                <a:ext uri="{FF2B5EF4-FFF2-40B4-BE49-F238E27FC236}">
                  <a16:creationId xmlns:a16="http://schemas.microsoft.com/office/drawing/2014/main" id="{393D40E6-9E9C-4D93-914A-4FF942477BC6}"/>
                </a:ext>
              </a:extLst>
            </p:cNvPr>
            <p:cNvSpPr/>
            <p:nvPr/>
          </p:nvSpPr>
          <p:spPr>
            <a:xfrm>
              <a:off x="3958436" y="4877572"/>
              <a:ext cx="15522" cy="9313"/>
            </a:xfrm>
            <a:custGeom>
              <a:avLst/>
              <a:gdLst>
                <a:gd name="connsiteX0" fmla="*/ 0 w 15522"/>
                <a:gd name="connsiteY0" fmla="*/ 11487 h 9313"/>
                <a:gd name="connsiteX1" fmla="*/ 5278 w 15522"/>
                <a:gd name="connsiteY1" fmla="*/ 11487 h 9313"/>
                <a:gd name="connsiteX2" fmla="*/ 7451 w 15522"/>
                <a:gd name="connsiteY2" fmla="*/ 9313 h 9313"/>
                <a:gd name="connsiteX3" fmla="*/ 9313 w 15522"/>
                <a:gd name="connsiteY3" fmla="*/ 9313 h 9313"/>
                <a:gd name="connsiteX4" fmla="*/ 10555 w 15522"/>
                <a:gd name="connsiteY4" fmla="*/ 9313 h 9313"/>
                <a:gd name="connsiteX5" fmla="*/ 12418 w 15522"/>
                <a:gd name="connsiteY5" fmla="*/ 7451 h 9313"/>
                <a:gd name="connsiteX6" fmla="*/ 15522 w 15522"/>
                <a:gd name="connsiteY6" fmla="*/ 7451 h 9313"/>
                <a:gd name="connsiteX7" fmla="*/ 15522 w 15522"/>
                <a:gd name="connsiteY7" fmla="*/ 0 h 9313"/>
                <a:gd name="connsiteX8" fmla="*/ 0 w 15522"/>
                <a:gd name="connsiteY8"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22" h="9313">
                  <a:moveTo>
                    <a:pt x="0" y="11487"/>
                  </a:moveTo>
                  <a:lnTo>
                    <a:pt x="5278" y="11487"/>
                  </a:lnTo>
                  <a:lnTo>
                    <a:pt x="7451" y="9313"/>
                  </a:lnTo>
                  <a:lnTo>
                    <a:pt x="9313" y="9313"/>
                  </a:lnTo>
                  <a:lnTo>
                    <a:pt x="10555" y="9313"/>
                  </a:lnTo>
                  <a:lnTo>
                    <a:pt x="12418" y="7451"/>
                  </a:lnTo>
                  <a:lnTo>
                    <a:pt x="15522" y="7451"/>
                  </a:lnTo>
                  <a:lnTo>
                    <a:pt x="15522" y="0"/>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07" name="Freeform: Shape 406">
              <a:extLst>
                <a:ext uri="{FF2B5EF4-FFF2-40B4-BE49-F238E27FC236}">
                  <a16:creationId xmlns:a16="http://schemas.microsoft.com/office/drawing/2014/main" id="{8E228E51-ADAF-4E87-8968-BF9BEB7FE4F0}"/>
                </a:ext>
              </a:extLst>
            </p:cNvPr>
            <p:cNvSpPr/>
            <p:nvPr/>
          </p:nvSpPr>
          <p:spPr>
            <a:xfrm>
              <a:off x="4347115" y="4401659"/>
              <a:ext cx="40358" cy="34149"/>
            </a:xfrm>
            <a:custGeom>
              <a:avLst/>
              <a:gdLst>
                <a:gd name="connsiteX0" fmla="*/ 13660 w 40357"/>
                <a:gd name="connsiteY0" fmla="*/ 25457 h 34149"/>
                <a:gd name="connsiteX1" fmla="*/ 18937 w 40357"/>
                <a:gd name="connsiteY1" fmla="*/ 30424 h 34149"/>
                <a:gd name="connsiteX2" fmla="*/ 23904 w 40357"/>
                <a:gd name="connsiteY2" fmla="*/ 35701 h 34149"/>
                <a:gd name="connsiteX3" fmla="*/ 27009 w 40357"/>
                <a:gd name="connsiteY3" fmla="*/ 34770 h 34149"/>
                <a:gd name="connsiteX4" fmla="*/ 29182 w 40357"/>
                <a:gd name="connsiteY4" fmla="*/ 32597 h 34149"/>
                <a:gd name="connsiteX5" fmla="*/ 31355 w 40357"/>
                <a:gd name="connsiteY5" fmla="*/ 32597 h 34149"/>
                <a:gd name="connsiteX6" fmla="*/ 33528 w 40357"/>
                <a:gd name="connsiteY6" fmla="*/ 32597 h 34149"/>
                <a:gd name="connsiteX7" fmla="*/ 33528 w 40357"/>
                <a:gd name="connsiteY7" fmla="*/ 30424 h 34149"/>
                <a:gd name="connsiteX8" fmla="*/ 36633 w 40357"/>
                <a:gd name="connsiteY8" fmla="*/ 27319 h 34149"/>
                <a:gd name="connsiteX9" fmla="*/ 36633 w 40357"/>
                <a:gd name="connsiteY9" fmla="*/ 25457 h 34149"/>
                <a:gd name="connsiteX10" fmla="*/ 38495 w 40357"/>
                <a:gd name="connsiteY10" fmla="*/ 25457 h 34149"/>
                <a:gd name="connsiteX11" fmla="*/ 38495 w 40357"/>
                <a:gd name="connsiteY11" fmla="*/ 23283 h 34149"/>
                <a:gd name="connsiteX12" fmla="*/ 40668 w 40357"/>
                <a:gd name="connsiteY12" fmla="*/ 20179 h 34149"/>
                <a:gd name="connsiteX13" fmla="*/ 34459 w 40357"/>
                <a:gd name="connsiteY13" fmla="*/ 14901 h 34149"/>
                <a:gd name="connsiteX14" fmla="*/ 29182 w 40357"/>
                <a:gd name="connsiteY14" fmla="*/ 10555 h 34149"/>
                <a:gd name="connsiteX15" fmla="*/ 26077 w 40357"/>
                <a:gd name="connsiteY15" fmla="*/ 7451 h 34149"/>
                <a:gd name="connsiteX16" fmla="*/ 18937 w 40357"/>
                <a:gd name="connsiteY16" fmla="*/ 3104 h 34149"/>
                <a:gd name="connsiteX17" fmla="*/ 11487 w 40357"/>
                <a:gd name="connsiteY17" fmla="*/ 0 h 34149"/>
                <a:gd name="connsiteX18" fmla="*/ 9313 w 40357"/>
                <a:gd name="connsiteY18" fmla="*/ 1242 h 34149"/>
                <a:gd name="connsiteX19" fmla="*/ 7451 w 40357"/>
                <a:gd name="connsiteY19" fmla="*/ 3104 h 34149"/>
                <a:gd name="connsiteX20" fmla="*/ 4346 w 40357"/>
                <a:gd name="connsiteY20" fmla="*/ 3104 h 34149"/>
                <a:gd name="connsiteX21" fmla="*/ 0 w 40357"/>
                <a:gd name="connsiteY21" fmla="*/ 15833 h 34149"/>
                <a:gd name="connsiteX22" fmla="*/ 6209 w 40357"/>
                <a:gd name="connsiteY22" fmla="*/ 20179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357" h="34149">
                  <a:moveTo>
                    <a:pt x="13660" y="25457"/>
                  </a:moveTo>
                  <a:lnTo>
                    <a:pt x="18937" y="30424"/>
                  </a:lnTo>
                  <a:lnTo>
                    <a:pt x="23904" y="35701"/>
                  </a:lnTo>
                  <a:lnTo>
                    <a:pt x="27009" y="34770"/>
                  </a:lnTo>
                  <a:lnTo>
                    <a:pt x="29182" y="32597"/>
                  </a:lnTo>
                  <a:lnTo>
                    <a:pt x="31355" y="32597"/>
                  </a:lnTo>
                  <a:lnTo>
                    <a:pt x="33528" y="32597"/>
                  </a:lnTo>
                  <a:lnTo>
                    <a:pt x="33528" y="30424"/>
                  </a:lnTo>
                  <a:lnTo>
                    <a:pt x="36633" y="27319"/>
                  </a:lnTo>
                  <a:lnTo>
                    <a:pt x="36633" y="25457"/>
                  </a:lnTo>
                  <a:lnTo>
                    <a:pt x="38495" y="25457"/>
                  </a:lnTo>
                  <a:lnTo>
                    <a:pt x="38495" y="23283"/>
                  </a:lnTo>
                  <a:lnTo>
                    <a:pt x="40668" y="20179"/>
                  </a:lnTo>
                  <a:lnTo>
                    <a:pt x="34459" y="14901"/>
                  </a:lnTo>
                  <a:lnTo>
                    <a:pt x="29182" y="10555"/>
                  </a:lnTo>
                  <a:lnTo>
                    <a:pt x="26077" y="7451"/>
                  </a:lnTo>
                  <a:lnTo>
                    <a:pt x="18937" y="3104"/>
                  </a:lnTo>
                  <a:lnTo>
                    <a:pt x="11487" y="0"/>
                  </a:lnTo>
                  <a:lnTo>
                    <a:pt x="9313" y="1242"/>
                  </a:lnTo>
                  <a:lnTo>
                    <a:pt x="7451" y="3104"/>
                  </a:lnTo>
                  <a:lnTo>
                    <a:pt x="4346" y="3104"/>
                  </a:lnTo>
                  <a:lnTo>
                    <a:pt x="0" y="15833"/>
                  </a:lnTo>
                  <a:lnTo>
                    <a:pt x="6209" y="20179"/>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08" name="Freeform: Shape 407">
              <a:extLst>
                <a:ext uri="{FF2B5EF4-FFF2-40B4-BE49-F238E27FC236}">
                  <a16:creationId xmlns:a16="http://schemas.microsoft.com/office/drawing/2014/main" id="{68611121-E42C-4E59-A3A1-71309FA61E70}"/>
                </a:ext>
              </a:extLst>
            </p:cNvPr>
            <p:cNvSpPr/>
            <p:nvPr/>
          </p:nvSpPr>
          <p:spPr>
            <a:xfrm>
              <a:off x="4024251" y="4593825"/>
              <a:ext cx="12418" cy="15522"/>
            </a:xfrm>
            <a:custGeom>
              <a:avLst/>
              <a:gdLst>
                <a:gd name="connsiteX0" fmla="*/ 4967 w 12417"/>
                <a:gd name="connsiteY0" fmla="*/ 17075 h 15522"/>
                <a:gd name="connsiteX1" fmla="*/ 7140 w 12417"/>
                <a:gd name="connsiteY1" fmla="*/ 14901 h 15522"/>
                <a:gd name="connsiteX2" fmla="*/ 8072 w 12417"/>
                <a:gd name="connsiteY2" fmla="*/ 14901 h 15522"/>
                <a:gd name="connsiteX3" fmla="*/ 10245 w 12417"/>
                <a:gd name="connsiteY3" fmla="*/ 12728 h 15522"/>
                <a:gd name="connsiteX4" fmla="*/ 12418 w 12417"/>
                <a:gd name="connsiteY4" fmla="*/ 10555 h 15522"/>
                <a:gd name="connsiteX5" fmla="*/ 14591 w 12417"/>
                <a:gd name="connsiteY5" fmla="*/ 9624 h 15522"/>
                <a:gd name="connsiteX6" fmla="*/ 14591 w 12417"/>
                <a:gd name="connsiteY6" fmla="*/ 7451 h 15522"/>
                <a:gd name="connsiteX7" fmla="*/ 14591 w 12417"/>
                <a:gd name="connsiteY7" fmla="*/ 5278 h 15522"/>
                <a:gd name="connsiteX8" fmla="*/ 10245 w 12417"/>
                <a:gd name="connsiteY8" fmla="*/ 5278 h 15522"/>
                <a:gd name="connsiteX9" fmla="*/ 8072 w 12417"/>
                <a:gd name="connsiteY9" fmla="*/ 3415 h 15522"/>
                <a:gd name="connsiteX10" fmla="*/ 7140 w 12417"/>
                <a:gd name="connsiteY10" fmla="*/ 2173 h 15522"/>
                <a:gd name="connsiteX11" fmla="*/ 3104 w 12417"/>
                <a:gd name="connsiteY11" fmla="*/ 0 h 15522"/>
                <a:gd name="connsiteX12" fmla="*/ 931 w 12417"/>
                <a:gd name="connsiteY12" fmla="*/ 5278 h 15522"/>
                <a:gd name="connsiteX13" fmla="*/ 0 w 12417"/>
                <a:gd name="connsiteY13" fmla="*/ 7451 h 15522"/>
                <a:gd name="connsiteX14" fmla="*/ 0 w 12417"/>
                <a:gd name="connsiteY14" fmla="*/ 10555 h 15522"/>
                <a:gd name="connsiteX15" fmla="*/ 0 w 12417"/>
                <a:gd name="connsiteY15" fmla="*/ 17075 h 15522"/>
                <a:gd name="connsiteX16" fmla="*/ 3104 w 12417"/>
                <a:gd name="connsiteY16" fmla="*/ 17075 h 1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417" h="15522">
                  <a:moveTo>
                    <a:pt x="4967" y="17075"/>
                  </a:moveTo>
                  <a:lnTo>
                    <a:pt x="7140" y="14901"/>
                  </a:lnTo>
                  <a:lnTo>
                    <a:pt x="8072" y="14901"/>
                  </a:lnTo>
                  <a:lnTo>
                    <a:pt x="10245" y="12728"/>
                  </a:lnTo>
                  <a:lnTo>
                    <a:pt x="12418" y="10555"/>
                  </a:lnTo>
                  <a:lnTo>
                    <a:pt x="14591" y="9624"/>
                  </a:lnTo>
                  <a:lnTo>
                    <a:pt x="14591" y="7451"/>
                  </a:lnTo>
                  <a:lnTo>
                    <a:pt x="14591" y="5278"/>
                  </a:lnTo>
                  <a:lnTo>
                    <a:pt x="10245" y="5278"/>
                  </a:lnTo>
                  <a:lnTo>
                    <a:pt x="8072" y="3415"/>
                  </a:lnTo>
                  <a:lnTo>
                    <a:pt x="7140" y="2173"/>
                  </a:lnTo>
                  <a:lnTo>
                    <a:pt x="3104" y="0"/>
                  </a:lnTo>
                  <a:lnTo>
                    <a:pt x="931" y="5278"/>
                  </a:lnTo>
                  <a:lnTo>
                    <a:pt x="0" y="7451"/>
                  </a:lnTo>
                  <a:lnTo>
                    <a:pt x="0" y="10555"/>
                  </a:lnTo>
                  <a:lnTo>
                    <a:pt x="0" y="17075"/>
                  </a:lnTo>
                  <a:lnTo>
                    <a:pt x="3104" y="1707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09" name="Freeform: Shape 408">
              <a:extLst>
                <a:ext uri="{FF2B5EF4-FFF2-40B4-BE49-F238E27FC236}">
                  <a16:creationId xmlns:a16="http://schemas.microsoft.com/office/drawing/2014/main" id="{A97BB971-F7A7-4CA6-9064-9C905A2F98D3}"/>
                </a:ext>
              </a:extLst>
            </p:cNvPr>
            <p:cNvSpPr/>
            <p:nvPr/>
          </p:nvSpPr>
          <p:spPr>
            <a:xfrm>
              <a:off x="3970854" y="4639150"/>
              <a:ext cx="21731" cy="27940"/>
            </a:xfrm>
            <a:custGeom>
              <a:avLst/>
              <a:gdLst>
                <a:gd name="connsiteX0" fmla="*/ 2173 w 21731"/>
                <a:gd name="connsiteY0" fmla="*/ 13660 h 27940"/>
                <a:gd name="connsiteX1" fmla="*/ 2173 w 21731"/>
                <a:gd name="connsiteY1" fmla="*/ 14591 h 27940"/>
                <a:gd name="connsiteX2" fmla="*/ 2173 w 21731"/>
                <a:gd name="connsiteY2" fmla="*/ 16764 h 27940"/>
                <a:gd name="connsiteX3" fmla="*/ 0 w 21731"/>
                <a:gd name="connsiteY3" fmla="*/ 21110 h 27940"/>
                <a:gd name="connsiteX4" fmla="*/ 2173 w 21731"/>
                <a:gd name="connsiteY4" fmla="*/ 22042 h 27940"/>
                <a:gd name="connsiteX5" fmla="*/ 2173 w 21731"/>
                <a:gd name="connsiteY5" fmla="*/ 24215 h 27940"/>
                <a:gd name="connsiteX6" fmla="*/ 3104 w 21731"/>
                <a:gd name="connsiteY6" fmla="*/ 24215 h 27940"/>
                <a:gd name="connsiteX7" fmla="*/ 3104 w 21731"/>
                <a:gd name="connsiteY7" fmla="*/ 28251 h 27940"/>
                <a:gd name="connsiteX8" fmla="*/ 9624 w 21731"/>
                <a:gd name="connsiteY8" fmla="*/ 28251 h 27940"/>
                <a:gd name="connsiteX9" fmla="*/ 14591 w 21731"/>
                <a:gd name="connsiteY9" fmla="*/ 26388 h 27940"/>
                <a:gd name="connsiteX10" fmla="*/ 16764 w 21731"/>
                <a:gd name="connsiteY10" fmla="*/ 26388 h 27940"/>
                <a:gd name="connsiteX11" fmla="*/ 19869 w 21731"/>
                <a:gd name="connsiteY11" fmla="*/ 24215 h 27940"/>
                <a:gd name="connsiteX12" fmla="*/ 24215 w 21731"/>
                <a:gd name="connsiteY12" fmla="*/ 24215 h 27940"/>
                <a:gd name="connsiteX13" fmla="*/ 22042 w 21731"/>
                <a:gd name="connsiteY13" fmla="*/ 16764 h 27940"/>
                <a:gd name="connsiteX14" fmla="*/ 17695 w 21731"/>
                <a:gd name="connsiteY14" fmla="*/ 9313 h 27940"/>
                <a:gd name="connsiteX15" fmla="*/ 12728 w 21731"/>
                <a:gd name="connsiteY15" fmla="*/ 4346 h 27940"/>
                <a:gd name="connsiteX16" fmla="*/ 7451 w 21731"/>
                <a:gd name="connsiteY16" fmla="*/ 0 h 27940"/>
                <a:gd name="connsiteX17" fmla="*/ 3104 w 21731"/>
                <a:gd name="connsiteY17" fmla="*/ 11487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731" h="27940">
                  <a:moveTo>
                    <a:pt x="2173" y="13660"/>
                  </a:moveTo>
                  <a:lnTo>
                    <a:pt x="2173" y="14591"/>
                  </a:lnTo>
                  <a:lnTo>
                    <a:pt x="2173" y="16764"/>
                  </a:lnTo>
                  <a:lnTo>
                    <a:pt x="0" y="21110"/>
                  </a:lnTo>
                  <a:lnTo>
                    <a:pt x="2173" y="22042"/>
                  </a:lnTo>
                  <a:lnTo>
                    <a:pt x="2173" y="24215"/>
                  </a:lnTo>
                  <a:lnTo>
                    <a:pt x="3104" y="24215"/>
                  </a:lnTo>
                  <a:lnTo>
                    <a:pt x="3104" y="28251"/>
                  </a:lnTo>
                  <a:lnTo>
                    <a:pt x="9624" y="28251"/>
                  </a:lnTo>
                  <a:lnTo>
                    <a:pt x="14591" y="26388"/>
                  </a:lnTo>
                  <a:lnTo>
                    <a:pt x="16764" y="26388"/>
                  </a:lnTo>
                  <a:lnTo>
                    <a:pt x="19869" y="24215"/>
                  </a:lnTo>
                  <a:lnTo>
                    <a:pt x="24215" y="24215"/>
                  </a:lnTo>
                  <a:lnTo>
                    <a:pt x="22042" y="16764"/>
                  </a:lnTo>
                  <a:lnTo>
                    <a:pt x="17695" y="9313"/>
                  </a:lnTo>
                  <a:lnTo>
                    <a:pt x="12728" y="4346"/>
                  </a:lnTo>
                  <a:lnTo>
                    <a:pt x="7451" y="0"/>
                  </a:lnTo>
                  <a:lnTo>
                    <a:pt x="3104" y="11487"/>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10" name="Freeform: Shape 409">
              <a:extLst>
                <a:ext uri="{FF2B5EF4-FFF2-40B4-BE49-F238E27FC236}">
                  <a16:creationId xmlns:a16="http://schemas.microsoft.com/office/drawing/2014/main" id="{F2885B91-CDAC-4A0C-91D4-063C8A081F73}"/>
                </a:ext>
              </a:extLst>
            </p:cNvPr>
            <p:cNvSpPr/>
            <p:nvPr/>
          </p:nvSpPr>
          <p:spPr>
            <a:xfrm>
              <a:off x="7159753" y="4855531"/>
              <a:ext cx="43462" cy="189372"/>
            </a:xfrm>
            <a:custGeom>
              <a:avLst/>
              <a:gdLst>
                <a:gd name="connsiteX0" fmla="*/ 44704 w 43462"/>
                <a:gd name="connsiteY0" fmla="*/ 130077 h 189371"/>
                <a:gd name="connsiteX1" fmla="*/ 39427 w 43462"/>
                <a:gd name="connsiteY1" fmla="*/ 108035 h 189371"/>
                <a:gd name="connsiteX2" fmla="*/ 30113 w 43462"/>
                <a:gd name="connsiteY2" fmla="*/ 88167 h 189371"/>
                <a:gd name="connsiteX3" fmla="*/ 24836 w 43462"/>
                <a:gd name="connsiteY3" fmla="*/ 70471 h 189371"/>
                <a:gd name="connsiteX4" fmla="*/ 21731 w 43462"/>
                <a:gd name="connsiteY4" fmla="*/ 51534 h 189371"/>
                <a:gd name="connsiteX5" fmla="*/ 21731 w 43462"/>
                <a:gd name="connsiteY5" fmla="*/ 35701 h 189371"/>
                <a:gd name="connsiteX6" fmla="*/ 21731 w 43462"/>
                <a:gd name="connsiteY6" fmla="*/ 18937 h 189371"/>
                <a:gd name="connsiteX7" fmla="*/ 15522 w 43462"/>
                <a:gd name="connsiteY7" fmla="*/ 6209 h 189371"/>
                <a:gd name="connsiteX8" fmla="*/ 15522 w 43462"/>
                <a:gd name="connsiteY8" fmla="*/ 4036 h 189371"/>
                <a:gd name="connsiteX9" fmla="*/ 14591 w 43462"/>
                <a:gd name="connsiteY9" fmla="*/ 4036 h 189371"/>
                <a:gd name="connsiteX10" fmla="*/ 14591 w 43462"/>
                <a:gd name="connsiteY10" fmla="*/ 2173 h 189371"/>
                <a:gd name="connsiteX11" fmla="*/ 12418 w 43462"/>
                <a:gd name="connsiteY11" fmla="*/ 0 h 189371"/>
                <a:gd name="connsiteX12" fmla="*/ 10245 w 43462"/>
                <a:gd name="connsiteY12" fmla="*/ 7451 h 189371"/>
                <a:gd name="connsiteX13" fmla="*/ 9313 w 43462"/>
                <a:gd name="connsiteY13" fmla="*/ 13660 h 189371"/>
                <a:gd name="connsiteX14" fmla="*/ 7140 w 43462"/>
                <a:gd name="connsiteY14" fmla="*/ 16764 h 189371"/>
                <a:gd name="connsiteX15" fmla="*/ 5278 w 43462"/>
                <a:gd name="connsiteY15" fmla="*/ 21110 h 189371"/>
                <a:gd name="connsiteX16" fmla="*/ 3104 w 43462"/>
                <a:gd name="connsiteY16" fmla="*/ 24215 h 189371"/>
                <a:gd name="connsiteX17" fmla="*/ 0 w 43462"/>
                <a:gd name="connsiteY17" fmla="*/ 29492 h 189371"/>
                <a:gd name="connsiteX18" fmla="*/ 0 w 43462"/>
                <a:gd name="connsiteY18" fmla="*/ 70471 h 189371"/>
                <a:gd name="connsiteX19" fmla="*/ 3104 w 43462"/>
                <a:gd name="connsiteY19" fmla="*/ 85993 h 189371"/>
                <a:gd name="connsiteX20" fmla="*/ 3104 w 43462"/>
                <a:gd name="connsiteY20" fmla="*/ 110208 h 189371"/>
                <a:gd name="connsiteX21" fmla="*/ 3104 w 43462"/>
                <a:gd name="connsiteY21" fmla="*/ 136596 h 189371"/>
                <a:gd name="connsiteX22" fmla="*/ 3104 w 43462"/>
                <a:gd name="connsiteY22" fmla="*/ 159569 h 189371"/>
                <a:gd name="connsiteX23" fmla="*/ 5278 w 43462"/>
                <a:gd name="connsiteY23" fmla="*/ 180679 h 189371"/>
                <a:gd name="connsiteX24" fmla="*/ 9313 w 43462"/>
                <a:gd name="connsiteY24" fmla="*/ 191235 h 189371"/>
                <a:gd name="connsiteX25" fmla="*/ 12418 w 43462"/>
                <a:gd name="connsiteY25" fmla="*/ 189061 h 189371"/>
                <a:gd name="connsiteX26" fmla="*/ 14591 w 43462"/>
                <a:gd name="connsiteY26" fmla="*/ 189061 h 189371"/>
                <a:gd name="connsiteX27" fmla="*/ 19869 w 43462"/>
                <a:gd name="connsiteY27" fmla="*/ 186888 h 189371"/>
                <a:gd name="connsiteX28" fmla="*/ 22973 w 43462"/>
                <a:gd name="connsiteY28" fmla="*/ 186888 h 189371"/>
                <a:gd name="connsiteX29" fmla="*/ 29182 w 43462"/>
                <a:gd name="connsiteY29" fmla="*/ 186888 h 189371"/>
                <a:gd name="connsiteX30" fmla="*/ 24836 w 43462"/>
                <a:gd name="connsiteY30" fmla="*/ 169193 h 189371"/>
                <a:gd name="connsiteX31" fmla="*/ 22973 w 43462"/>
                <a:gd name="connsiteY31" fmla="*/ 156465 h 189371"/>
                <a:gd name="connsiteX32" fmla="*/ 19869 w 43462"/>
                <a:gd name="connsiteY32" fmla="*/ 143736 h 189371"/>
                <a:gd name="connsiteX33" fmla="*/ 19869 w 43462"/>
                <a:gd name="connsiteY33" fmla="*/ 126972 h 189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3462" h="189371">
                  <a:moveTo>
                    <a:pt x="44704" y="130077"/>
                  </a:moveTo>
                  <a:lnTo>
                    <a:pt x="39427" y="108035"/>
                  </a:lnTo>
                  <a:lnTo>
                    <a:pt x="30113" y="88167"/>
                  </a:lnTo>
                  <a:lnTo>
                    <a:pt x="24836" y="70471"/>
                  </a:lnTo>
                  <a:lnTo>
                    <a:pt x="21731" y="51534"/>
                  </a:lnTo>
                  <a:lnTo>
                    <a:pt x="21731" y="35701"/>
                  </a:lnTo>
                  <a:lnTo>
                    <a:pt x="21731" y="18937"/>
                  </a:lnTo>
                  <a:lnTo>
                    <a:pt x="15522" y="6209"/>
                  </a:lnTo>
                  <a:lnTo>
                    <a:pt x="15522" y="4036"/>
                  </a:lnTo>
                  <a:lnTo>
                    <a:pt x="14591" y="4036"/>
                  </a:lnTo>
                  <a:lnTo>
                    <a:pt x="14591" y="2173"/>
                  </a:lnTo>
                  <a:lnTo>
                    <a:pt x="12418" y="0"/>
                  </a:lnTo>
                  <a:lnTo>
                    <a:pt x="10245" y="7451"/>
                  </a:lnTo>
                  <a:lnTo>
                    <a:pt x="9313" y="13660"/>
                  </a:lnTo>
                  <a:lnTo>
                    <a:pt x="7140" y="16764"/>
                  </a:lnTo>
                  <a:lnTo>
                    <a:pt x="5278" y="21110"/>
                  </a:lnTo>
                  <a:lnTo>
                    <a:pt x="3104" y="24215"/>
                  </a:lnTo>
                  <a:lnTo>
                    <a:pt x="0" y="29492"/>
                  </a:lnTo>
                  <a:lnTo>
                    <a:pt x="0" y="70471"/>
                  </a:lnTo>
                  <a:lnTo>
                    <a:pt x="3104" y="85993"/>
                  </a:lnTo>
                  <a:lnTo>
                    <a:pt x="3104" y="110208"/>
                  </a:lnTo>
                  <a:lnTo>
                    <a:pt x="3104" y="136596"/>
                  </a:lnTo>
                  <a:lnTo>
                    <a:pt x="3104" y="159569"/>
                  </a:lnTo>
                  <a:lnTo>
                    <a:pt x="5278" y="180679"/>
                  </a:lnTo>
                  <a:lnTo>
                    <a:pt x="9313" y="191235"/>
                  </a:lnTo>
                  <a:lnTo>
                    <a:pt x="12418" y="189061"/>
                  </a:lnTo>
                  <a:lnTo>
                    <a:pt x="14591" y="189061"/>
                  </a:lnTo>
                  <a:lnTo>
                    <a:pt x="19869" y="186888"/>
                  </a:lnTo>
                  <a:lnTo>
                    <a:pt x="22973" y="186888"/>
                  </a:lnTo>
                  <a:lnTo>
                    <a:pt x="29182" y="186888"/>
                  </a:lnTo>
                  <a:lnTo>
                    <a:pt x="24836" y="169193"/>
                  </a:lnTo>
                  <a:lnTo>
                    <a:pt x="22973" y="156465"/>
                  </a:lnTo>
                  <a:lnTo>
                    <a:pt x="19869" y="143736"/>
                  </a:lnTo>
                  <a:lnTo>
                    <a:pt x="19869" y="12697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11" name="Freeform: Shape 410">
              <a:extLst>
                <a:ext uri="{FF2B5EF4-FFF2-40B4-BE49-F238E27FC236}">
                  <a16:creationId xmlns:a16="http://schemas.microsoft.com/office/drawing/2014/main" id="{E68E3FAA-4B17-4B22-BDEF-C914A26BFB91}"/>
                </a:ext>
              </a:extLst>
            </p:cNvPr>
            <p:cNvSpPr/>
            <p:nvPr/>
          </p:nvSpPr>
          <p:spPr>
            <a:xfrm>
              <a:off x="3223922" y="4869190"/>
              <a:ext cx="34149" cy="43462"/>
            </a:xfrm>
            <a:custGeom>
              <a:avLst/>
              <a:gdLst>
                <a:gd name="connsiteX0" fmla="*/ 29182 w 34149"/>
                <a:gd name="connsiteY0" fmla="*/ 17695 h 43462"/>
                <a:gd name="connsiteX1" fmla="*/ 27009 w 34149"/>
                <a:gd name="connsiteY1" fmla="*/ 3104 h 43462"/>
                <a:gd name="connsiteX2" fmla="*/ 19558 w 34149"/>
                <a:gd name="connsiteY2" fmla="*/ 3104 h 43462"/>
                <a:gd name="connsiteX3" fmla="*/ 14591 w 34149"/>
                <a:gd name="connsiteY3" fmla="*/ 3104 h 43462"/>
                <a:gd name="connsiteX4" fmla="*/ 10245 w 34149"/>
                <a:gd name="connsiteY4" fmla="*/ 931 h 43462"/>
                <a:gd name="connsiteX5" fmla="*/ 7140 w 34149"/>
                <a:gd name="connsiteY5" fmla="*/ 0 h 43462"/>
                <a:gd name="connsiteX6" fmla="*/ 0 w 34149"/>
                <a:gd name="connsiteY6" fmla="*/ 0 h 43462"/>
                <a:gd name="connsiteX7" fmla="*/ 0 w 34149"/>
                <a:gd name="connsiteY7" fmla="*/ 5278 h 43462"/>
                <a:gd name="connsiteX8" fmla="*/ 0 w 34149"/>
                <a:gd name="connsiteY8" fmla="*/ 8382 h 43462"/>
                <a:gd name="connsiteX9" fmla="*/ 931 w 34149"/>
                <a:gd name="connsiteY9" fmla="*/ 12728 h 43462"/>
                <a:gd name="connsiteX10" fmla="*/ 3104 w 34149"/>
                <a:gd name="connsiteY10" fmla="*/ 15833 h 43462"/>
                <a:gd name="connsiteX11" fmla="*/ 7140 w 34149"/>
                <a:gd name="connsiteY11" fmla="*/ 22042 h 43462"/>
                <a:gd name="connsiteX12" fmla="*/ 10245 w 34149"/>
                <a:gd name="connsiteY12" fmla="*/ 27319 h 43462"/>
                <a:gd name="connsiteX13" fmla="*/ 14591 w 34149"/>
                <a:gd name="connsiteY13" fmla="*/ 30424 h 43462"/>
                <a:gd name="connsiteX14" fmla="*/ 19558 w 34149"/>
                <a:gd name="connsiteY14" fmla="*/ 34770 h 43462"/>
                <a:gd name="connsiteX15" fmla="*/ 22973 w 34149"/>
                <a:gd name="connsiteY15" fmla="*/ 37874 h 43462"/>
                <a:gd name="connsiteX16" fmla="*/ 27009 w 34149"/>
                <a:gd name="connsiteY16" fmla="*/ 44083 h 43462"/>
                <a:gd name="connsiteX17" fmla="*/ 34149 w 34149"/>
                <a:gd name="connsiteY17" fmla="*/ 44083 h 43462"/>
                <a:gd name="connsiteX18" fmla="*/ 32286 w 34149"/>
                <a:gd name="connsiteY18" fmla="*/ 29492 h 43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149" h="43462">
                  <a:moveTo>
                    <a:pt x="29182" y="17695"/>
                  </a:moveTo>
                  <a:lnTo>
                    <a:pt x="27009" y="3104"/>
                  </a:lnTo>
                  <a:lnTo>
                    <a:pt x="19558" y="3104"/>
                  </a:lnTo>
                  <a:lnTo>
                    <a:pt x="14591" y="3104"/>
                  </a:lnTo>
                  <a:lnTo>
                    <a:pt x="10245" y="931"/>
                  </a:lnTo>
                  <a:lnTo>
                    <a:pt x="7140" y="0"/>
                  </a:lnTo>
                  <a:lnTo>
                    <a:pt x="0" y="0"/>
                  </a:lnTo>
                  <a:lnTo>
                    <a:pt x="0" y="5278"/>
                  </a:lnTo>
                  <a:lnTo>
                    <a:pt x="0" y="8382"/>
                  </a:lnTo>
                  <a:lnTo>
                    <a:pt x="931" y="12728"/>
                  </a:lnTo>
                  <a:lnTo>
                    <a:pt x="3104" y="15833"/>
                  </a:lnTo>
                  <a:lnTo>
                    <a:pt x="7140" y="22042"/>
                  </a:lnTo>
                  <a:lnTo>
                    <a:pt x="10245" y="27319"/>
                  </a:lnTo>
                  <a:lnTo>
                    <a:pt x="14591" y="30424"/>
                  </a:lnTo>
                  <a:lnTo>
                    <a:pt x="19558" y="34770"/>
                  </a:lnTo>
                  <a:lnTo>
                    <a:pt x="22973" y="37874"/>
                  </a:lnTo>
                  <a:lnTo>
                    <a:pt x="27009" y="44083"/>
                  </a:lnTo>
                  <a:lnTo>
                    <a:pt x="34149" y="44083"/>
                  </a:lnTo>
                  <a:lnTo>
                    <a:pt x="32286" y="29492"/>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12" name="Freeform: Shape 411">
              <a:extLst>
                <a:ext uri="{FF2B5EF4-FFF2-40B4-BE49-F238E27FC236}">
                  <a16:creationId xmlns:a16="http://schemas.microsoft.com/office/drawing/2014/main" id="{C09E51E3-81A4-47F4-BCF5-280EF262D0AE}"/>
                </a:ext>
              </a:extLst>
            </p:cNvPr>
            <p:cNvSpPr/>
            <p:nvPr/>
          </p:nvSpPr>
          <p:spPr>
            <a:xfrm>
              <a:off x="5439263" y="4744081"/>
              <a:ext cx="18627" cy="18627"/>
            </a:xfrm>
            <a:custGeom>
              <a:avLst/>
              <a:gdLst>
                <a:gd name="connsiteX0" fmla="*/ 931 w 18626"/>
                <a:gd name="connsiteY0" fmla="*/ 3104 h 18626"/>
                <a:gd name="connsiteX1" fmla="*/ 0 w 18626"/>
                <a:gd name="connsiteY1" fmla="*/ 7451 h 18626"/>
                <a:gd name="connsiteX2" fmla="*/ 0 w 18626"/>
                <a:gd name="connsiteY2" fmla="*/ 9624 h 18626"/>
                <a:gd name="connsiteX3" fmla="*/ 0 w 18626"/>
                <a:gd name="connsiteY3" fmla="*/ 12728 h 18626"/>
                <a:gd name="connsiteX4" fmla="*/ 0 w 18626"/>
                <a:gd name="connsiteY4" fmla="*/ 16764 h 18626"/>
                <a:gd name="connsiteX5" fmla="*/ 931 w 18626"/>
                <a:gd name="connsiteY5" fmla="*/ 16764 h 18626"/>
                <a:gd name="connsiteX6" fmla="*/ 3104 w 18626"/>
                <a:gd name="connsiteY6" fmla="*/ 18006 h 18626"/>
                <a:gd name="connsiteX7" fmla="*/ 5278 w 18626"/>
                <a:gd name="connsiteY7" fmla="*/ 18006 h 18626"/>
                <a:gd name="connsiteX8" fmla="*/ 8382 w 18626"/>
                <a:gd name="connsiteY8" fmla="*/ 20179 h 18626"/>
                <a:gd name="connsiteX9" fmla="*/ 10555 w 18626"/>
                <a:gd name="connsiteY9" fmla="*/ 16764 h 18626"/>
                <a:gd name="connsiteX10" fmla="*/ 14591 w 18626"/>
                <a:gd name="connsiteY10" fmla="*/ 14901 h 18626"/>
                <a:gd name="connsiteX11" fmla="*/ 15522 w 18626"/>
                <a:gd name="connsiteY11" fmla="*/ 12728 h 18626"/>
                <a:gd name="connsiteX12" fmla="*/ 19869 w 18626"/>
                <a:gd name="connsiteY12" fmla="*/ 12728 h 18626"/>
                <a:gd name="connsiteX13" fmla="*/ 19869 w 18626"/>
                <a:gd name="connsiteY13" fmla="*/ 7451 h 18626"/>
                <a:gd name="connsiteX14" fmla="*/ 5278 w 18626"/>
                <a:gd name="connsiteY14" fmla="*/ 0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626" h="18626">
                  <a:moveTo>
                    <a:pt x="931" y="3104"/>
                  </a:moveTo>
                  <a:lnTo>
                    <a:pt x="0" y="7451"/>
                  </a:lnTo>
                  <a:lnTo>
                    <a:pt x="0" y="9624"/>
                  </a:lnTo>
                  <a:lnTo>
                    <a:pt x="0" y="12728"/>
                  </a:lnTo>
                  <a:lnTo>
                    <a:pt x="0" y="16764"/>
                  </a:lnTo>
                  <a:lnTo>
                    <a:pt x="931" y="16764"/>
                  </a:lnTo>
                  <a:lnTo>
                    <a:pt x="3104" y="18006"/>
                  </a:lnTo>
                  <a:lnTo>
                    <a:pt x="5278" y="18006"/>
                  </a:lnTo>
                  <a:lnTo>
                    <a:pt x="8382" y="20179"/>
                  </a:lnTo>
                  <a:lnTo>
                    <a:pt x="10555" y="16764"/>
                  </a:lnTo>
                  <a:lnTo>
                    <a:pt x="14591" y="14901"/>
                  </a:lnTo>
                  <a:lnTo>
                    <a:pt x="15522" y="12728"/>
                  </a:lnTo>
                  <a:lnTo>
                    <a:pt x="19869" y="12728"/>
                  </a:lnTo>
                  <a:lnTo>
                    <a:pt x="19869" y="7451"/>
                  </a:lnTo>
                  <a:lnTo>
                    <a:pt x="5278"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13" name="Freeform: Shape 412">
              <a:extLst>
                <a:ext uri="{FF2B5EF4-FFF2-40B4-BE49-F238E27FC236}">
                  <a16:creationId xmlns:a16="http://schemas.microsoft.com/office/drawing/2014/main" id="{8AE82BCB-665F-4FB9-8244-ACC6DE26C50C}"/>
                </a:ext>
              </a:extLst>
            </p:cNvPr>
            <p:cNvSpPr/>
            <p:nvPr/>
          </p:nvSpPr>
          <p:spPr>
            <a:xfrm>
              <a:off x="5039098" y="4734767"/>
              <a:ext cx="111760" cy="217312"/>
            </a:xfrm>
            <a:custGeom>
              <a:avLst/>
              <a:gdLst>
                <a:gd name="connsiteX0" fmla="*/ 103068 w 111760"/>
                <a:gd name="connsiteY0" fmla="*/ 141874 h 217312"/>
                <a:gd name="connsiteX1" fmla="*/ 93755 w 111760"/>
                <a:gd name="connsiteY1" fmla="*/ 122937 h 217312"/>
                <a:gd name="connsiteX2" fmla="*/ 83510 w 111760"/>
                <a:gd name="connsiteY2" fmla="*/ 106173 h 217312"/>
                <a:gd name="connsiteX3" fmla="*/ 70782 w 111760"/>
                <a:gd name="connsiteY3" fmla="*/ 92513 h 217312"/>
                <a:gd name="connsiteX4" fmla="*/ 61468 w 111760"/>
                <a:gd name="connsiteY4" fmla="*/ 78853 h 217312"/>
                <a:gd name="connsiteX5" fmla="*/ 52155 w 111760"/>
                <a:gd name="connsiteY5" fmla="*/ 70471 h 217312"/>
                <a:gd name="connsiteX6" fmla="*/ 56191 w 111760"/>
                <a:gd name="connsiteY6" fmla="*/ 63021 h 217312"/>
                <a:gd name="connsiteX7" fmla="*/ 61468 w 111760"/>
                <a:gd name="connsiteY7" fmla="*/ 53397 h 217312"/>
                <a:gd name="connsiteX8" fmla="*/ 64573 w 111760"/>
                <a:gd name="connsiteY8" fmla="*/ 41910 h 217312"/>
                <a:gd name="connsiteX9" fmla="*/ 59295 w 111760"/>
                <a:gd name="connsiteY9" fmla="*/ 29492 h 217312"/>
                <a:gd name="connsiteX10" fmla="*/ 59295 w 111760"/>
                <a:gd name="connsiteY10" fmla="*/ 22042 h 217312"/>
                <a:gd name="connsiteX11" fmla="*/ 54328 w 111760"/>
                <a:gd name="connsiteY11" fmla="*/ 22042 h 217312"/>
                <a:gd name="connsiteX12" fmla="*/ 49982 w 111760"/>
                <a:gd name="connsiteY12" fmla="*/ 24215 h 217312"/>
                <a:gd name="connsiteX13" fmla="*/ 49051 w 111760"/>
                <a:gd name="connsiteY13" fmla="*/ 26078 h 217312"/>
                <a:gd name="connsiteX14" fmla="*/ 44704 w 111760"/>
                <a:gd name="connsiteY14" fmla="*/ 29492 h 217312"/>
                <a:gd name="connsiteX15" fmla="*/ 35391 w 111760"/>
                <a:gd name="connsiteY15" fmla="*/ 29492 h 217312"/>
                <a:gd name="connsiteX16" fmla="*/ 39737 w 111760"/>
                <a:gd name="connsiteY16" fmla="*/ 24215 h 217312"/>
                <a:gd name="connsiteX17" fmla="*/ 42842 w 111760"/>
                <a:gd name="connsiteY17" fmla="*/ 18937 h 217312"/>
                <a:gd name="connsiteX18" fmla="*/ 44704 w 111760"/>
                <a:gd name="connsiteY18" fmla="*/ 12418 h 217312"/>
                <a:gd name="connsiteX19" fmla="*/ 49051 w 111760"/>
                <a:gd name="connsiteY19" fmla="*/ 5278 h 217312"/>
                <a:gd name="connsiteX20" fmla="*/ 34460 w 111760"/>
                <a:gd name="connsiteY20" fmla="*/ 2173 h 217312"/>
                <a:gd name="connsiteX21" fmla="*/ 15522 w 111760"/>
                <a:gd name="connsiteY21" fmla="*/ 0 h 217312"/>
                <a:gd name="connsiteX22" fmla="*/ 14591 w 111760"/>
                <a:gd name="connsiteY22" fmla="*/ 16764 h 217312"/>
                <a:gd name="connsiteX23" fmla="*/ 8382 w 111760"/>
                <a:gd name="connsiteY23" fmla="*/ 27319 h 217312"/>
                <a:gd name="connsiteX24" fmla="*/ 3104 w 111760"/>
                <a:gd name="connsiteY24" fmla="*/ 36633 h 217312"/>
                <a:gd name="connsiteX25" fmla="*/ 0 w 111760"/>
                <a:gd name="connsiteY25" fmla="*/ 46257 h 217312"/>
                <a:gd name="connsiteX26" fmla="*/ 931 w 111760"/>
                <a:gd name="connsiteY26" fmla="*/ 58674 h 217312"/>
                <a:gd name="connsiteX27" fmla="*/ 5278 w 111760"/>
                <a:gd name="connsiteY27" fmla="*/ 75438 h 217312"/>
                <a:gd name="connsiteX28" fmla="*/ 8382 w 111760"/>
                <a:gd name="connsiteY28" fmla="*/ 93444 h 217312"/>
                <a:gd name="connsiteX29" fmla="*/ 10555 w 111760"/>
                <a:gd name="connsiteY29" fmla="*/ 92513 h 217312"/>
                <a:gd name="connsiteX30" fmla="*/ 12418 w 111760"/>
                <a:gd name="connsiteY30" fmla="*/ 90340 h 217312"/>
                <a:gd name="connsiteX31" fmla="*/ 14591 w 111760"/>
                <a:gd name="connsiteY31" fmla="*/ 90340 h 217312"/>
                <a:gd name="connsiteX32" fmla="*/ 14591 w 111760"/>
                <a:gd name="connsiteY32" fmla="*/ 88167 h 217312"/>
                <a:gd name="connsiteX33" fmla="*/ 14591 w 111760"/>
                <a:gd name="connsiteY33" fmla="*/ 85994 h 217312"/>
                <a:gd name="connsiteX34" fmla="*/ 15522 w 111760"/>
                <a:gd name="connsiteY34" fmla="*/ 82889 h 217312"/>
                <a:gd name="connsiteX35" fmla="*/ 19869 w 111760"/>
                <a:gd name="connsiteY35" fmla="*/ 82889 h 217312"/>
                <a:gd name="connsiteX36" fmla="*/ 19869 w 111760"/>
                <a:gd name="connsiteY36" fmla="*/ 85994 h 217312"/>
                <a:gd name="connsiteX37" fmla="*/ 19869 w 111760"/>
                <a:gd name="connsiteY37" fmla="*/ 88167 h 217312"/>
                <a:gd name="connsiteX38" fmla="*/ 17695 w 111760"/>
                <a:gd name="connsiteY38" fmla="*/ 90340 h 217312"/>
                <a:gd name="connsiteX39" fmla="*/ 17695 w 111760"/>
                <a:gd name="connsiteY39" fmla="*/ 92513 h 217312"/>
                <a:gd name="connsiteX40" fmla="*/ 15522 w 111760"/>
                <a:gd name="connsiteY40" fmla="*/ 93444 h 217312"/>
                <a:gd name="connsiteX41" fmla="*/ 17695 w 111760"/>
                <a:gd name="connsiteY41" fmla="*/ 97480 h 217312"/>
                <a:gd name="connsiteX42" fmla="*/ 17695 w 111760"/>
                <a:gd name="connsiteY42" fmla="*/ 100895 h 217312"/>
                <a:gd name="connsiteX43" fmla="*/ 17695 w 111760"/>
                <a:gd name="connsiteY43" fmla="*/ 102758 h 217312"/>
                <a:gd name="connsiteX44" fmla="*/ 19869 w 111760"/>
                <a:gd name="connsiteY44" fmla="*/ 104931 h 217312"/>
                <a:gd name="connsiteX45" fmla="*/ 19869 w 111760"/>
                <a:gd name="connsiteY45" fmla="*/ 106173 h 217312"/>
                <a:gd name="connsiteX46" fmla="*/ 22973 w 111760"/>
                <a:gd name="connsiteY46" fmla="*/ 106173 h 217312"/>
                <a:gd name="connsiteX47" fmla="*/ 27009 w 111760"/>
                <a:gd name="connsiteY47" fmla="*/ 108035 h 217312"/>
                <a:gd name="connsiteX48" fmla="*/ 30113 w 111760"/>
                <a:gd name="connsiteY48" fmla="*/ 108035 h 217312"/>
                <a:gd name="connsiteX49" fmla="*/ 32286 w 111760"/>
                <a:gd name="connsiteY49" fmla="*/ 108035 h 217312"/>
                <a:gd name="connsiteX50" fmla="*/ 35391 w 111760"/>
                <a:gd name="connsiteY50" fmla="*/ 110208 h 217312"/>
                <a:gd name="connsiteX51" fmla="*/ 39737 w 111760"/>
                <a:gd name="connsiteY51" fmla="*/ 112381 h 217312"/>
                <a:gd name="connsiteX52" fmla="*/ 41600 w 111760"/>
                <a:gd name="connsiteY52" fmla="*/ 112381 h 217312"/>
                <a:gd name="connsiteX53" fmla="*/ 41600 w 111760"/>
                <a:gd name="connsiteY53" fmla="*/ 113313 h 217312"/>
                <a:gd name="connsiteX54" fmla="*/ 42842 w 111760"/>
                <a:gd name="connsiteY54" fmla="*/ 113313 h 217312"/>
                <a:gd name="connsiteX55" fmla="*/ 44704 w 111760"/>
                <a:gd name="connsiteY55" fmla="*/ 117659 h 217312"/>
                <a:gd name="connsiteX56" fmla="*/ 44704 w 111760"/>
                <a:gd name="connsiteY56" fmla="*/ 119832 h 217312"/>
                <a:gd name="connsiteX57" fmla="*/ 46877 w 111760"/>
                <a:gd name="connsiteY57" fmla="*/ 120763 h 217312"/>
                <a:gd name="connsiteX58" fmla="*/ 46877 w 111760"/>
                <a:gd name="connsiteY58" fmla="*/ 122937 h 217312"/>
                <a:gd name="connsiteX59" fmla="*/ 49051 w 111760"/>
                <a:gd name="connsiteY59" fmla="*/ 126972 h 217312"/>
                <a:gd name="connsiteX60" fmla="*/ 42842 w 111760"/>
                <a:gd name="connsiteY60" fmla="*/ 130077 h 217312"/>
                <a:gd name="connsiteX61" fmla="*/ 35391 w 111760"/>
                <a:gd name="connsiteY61" fmla="*/ 134423 h 217312"/>
                <a:gd name="connsiteX62" fmla="*/ 32286 w 111760"/>
                <a:gd name="connsiteY62" fmla="*/ 137528 h 217312"/>
                <a:gd name="connsiteX63" fmla="*/ 27009 w 111760"/>
                <a:gd name="connsiteY63" fmla="*/ 142805 h 217312"/>
                <a:gd name="connsiteX64" fmla="*/ 25146 w 111760"/>
                <a:gd name="connsiteY64" fmla="*/ 150256 h 217312"/>
                <a:gd name="connsiteX65" fmla="*/ 22973 w 111760"/>
                <a:gd name="connsiteY65" fmla="*/ 154292 h 217312"/>
                <a:gd name="connsiteX66" fmla="*/ 22973 w 111760"/>
                <a:gd name="connsiteY66" fmla="*/ 156465 h 217312"/>
                <a:gd name="connsiteX67" fmla="*/ 25146 w 111760"/>
                <a:gd name="connsiteY67" fmla="*/ 157396 h 217312"/>
                <a:gd name="connsiteX68" fmla="*/ 25146 w 111760"/>
                <a:gd name="connsiteY68" fmla="*/ 159569 h 217312"/>
                <a:gd name="connsiteX69" fmla="*/ 29182 w 111760"/>
                <a:gd name="connsiteY69" fmla="*/ 163915 h 217312"/>
                <a:gd name="connsiteX70" fmla="*/ 15522 w 111760"/>
                <a:gd name="connsiteY70" fmla="*/ 167020 h 217312"/>
                <a:gd name="connsiteX71" fmla="*/ 17695 w 111760"/>
                <a:gd name="connsiteY71" fmla="*/ 172297 h 217312"/>
                <a:gd name="connsiteX72" fmla="*/ 17695 w 111760"/>
                <a:gd name="connsiteY72" fmla="*/ 176333 h 217312"/>
                <a:gd name="connsiteX73" fmla="*/ 19869 w 111760"/>
                <a:gd name="connsiteY73" fmla="*/ 178506 h 217312"/>
                <a:gd name="connsiteX74" fmla="*/ 19869 w 111760"/>
                <a:gd name="connsiteY74" fmla="*/ 179438 h 217312"/>
                <a:gd name="connsiteX75" fmla="*/ 22973 w 111760"/>
                <a:gd name="connsiteY75" fmla="*/ 181611 h 217312"/>
                <a:gd name="connsiteX76" fmla="*/ 27009 w 111760"/>
                <a:gd name="connsiteY76" fmla="*/ 181611 h 217312"/>
                <a:gd name="connsiteX77" fmla="*/ 32286 w 111760"/>
                <a:gd name="connsiteY77" fmla="*/ 181611 h 217312"/>
                <a:gd name="connsiteX78" fmla="*/ 22973 w 111760"/>
                <a:gd name="connsiteY78" fmla="*/ 198375 h 217312"/>
                <a:gd name="connsiteX79" fmla="*/ 12418 w 111760"/>
                <a:gd name="connsiteY79" fmla="*/ 214208 h 217312"/>
                <a:gd name="connsiteX80" fmla="*/ 12418 w 111760"/>
                <a:gd name="connsiteY80" fmla="*/ 218554 h 217312"/>
                <a:gd name="connsiteX81" fmla="*/ 29182 w 111760"/>
                <a:gd name="connsiteY81" fmla="*/ 216381 h 217312"/>
                <a:gd name="connsiteX82" fmla="*/ 49051 w 111760"/>
                <a:gd name="connsiteY82" fmla="*/ 211103 h 217312"/>
                <a:gd name="connsiteX83" fmla="*/ 70782 w 111760"/>
                <a:gd name="connsiteY83" fmla="*/ 205826 h 217312"/>
                <a:gd name="connsiteX84" fmla="*/ 88477 w 111760"/>
                <a:gd name="connsiteY84" fmla="*/ 198375 h 217312"/>
                <a:gd name="connsiteX85" fmla="*/ 99964 w 111760"/>
                <a:gd name="connsiteY85" fmla="*/ 191235 h 217312"/>
                <a:gd name="connsiteX86" fmla="*/ 108346 w 111760"/>
                <a:gd name="connsiteY86" fmla="*/ 183784 h 217312"/>
                <a:gd name="connsiteX87" fmla="*/ 112692 w 111760"/>
                <a:gd name="connsiteY87" fmla="*/ 171056 h 217312"/>
                <a:gd name="connsiteX88" fmla="*/ 110519 w 111760"/>
                <a:gd name="connsiteY88" fmla="*/ 157396 h 21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11760" h="217312">
                  <a:moveTo>
                    <a:pt x="103068" y="141874"/>
                  </a:moveTo>
                  <a:lnTo>
                    <a:pt x="93755" y="122937"/>
                  </a:lnTo>
                  <a:lnTo>
                    <a:pt x="83510" y="106173"/>
                  </a:lnTo>
                  <a:lnTo>
                    <a:pt x="70782" y="92513"/>
                  </a:lnTo>
                  <a:lnTo>
                    <a:pt x="61468" y="78853"/>
                  </a:lnTo>
                  <a:lnTo>
                    <a:pt x="52155" y="70471"/>
                  </a:lnTo>
                  <a:lnTo>
                    <a:pt x="56191" y="63021"/>
                  </a:lnTo>
                  <a:lnTo>
                    <a:pt x="61468" y="53397"/>
                  </a:lnTo>
                  <a:lnTo>
                    <a:pt x="64573" y="41910"/>
                  </a:lnTo>
                  <a:lnTo>
                    <a:pt x="59295" y="29492"/>
                  </a:lnTo>
                  <a:lnTo>
                    <a:pt x="59295" y="22042"/>
                  </a:lnTo>
                  <a:lnTo>
                    <a:pt x="54328" y="22042"/>
                  </a:lnTo>
                  <a:lnTo>
                    <a:pt x="49982" y="24215"/>
                  </a:lnTo>
                  <a:lnTo>
                    <a:pt x="49051" y="26078"/>
                  </a:lnTo>
                  <a:lnTo>
                    <a:pt x="44704" y="29492"/>
                  </a:lnTo>
                  <a:lnTo>
                    <a:pt x="35391" y="29492"/>
                  </a:lnTo>
                  <a:lnTo>
                    <a:pt x="39737" y="24215"/>
                  </a:lnTo>
                  <a:lnTo>
                    <a:pt x="42842" y="18937"/>
                  </a:lnTo>
                  <a:lnTo>
                    <a:pt x="44704" y="12418"/>
                  </a:lnTo>
                  <a:lnTo>
                    <a:pt x="49051" y="5278"/>
                  </a:lnTo>
                  <a:lnTo>
                    <a:pt x="34460" y="2173"/>
                  </a:lnTo>
                  <a:lnTo>
                    <a:pt x="15522" y="0"/>
                  </a:lnTo>
                  <a:lnTo>
                    <a:pt x="14591" y="16764"/>
                  </a:lnTo>
                  <a:lnTo>
                    <a:pt x="8382" y="27319"/>
                  </a:lnTo>
                  <a:lnTo>
                    <a:pt x="3104" y="36633"/>
                  </a:lnTo>
                  <a:lnTo>
                    <a:pt x="0" y="46257"/>
                  </a:lnTo>
                  <a:lnTo>
                    <a:pt x="931" y="58674"/>
                  </a:lnTo>
                  <a:lnTo>
                    <a:pt x="5278" y="75438"/>
                  </a:lnTo>
                  <a:lnTo>
                    <a:pt x="8382" y="93444"/>
                  </a:lnTo>
                  <a:lnTo>
                    <a:pt x="10555" y="92513"/>
                  </a:lnTo>
                  <a:lnTo>
                    <a:pt x="12418" y="90340"/>
                  </a:lnTo>
                  <a:lnTo>
                    <a:pt x="14591" y="90340"/>
                  </a:lnTo>
                  <a:lnTo>
                    <a:pt x="14591" y="88167"/>
                  </a:lnTo>
                  <a:lnTo>
                    <a:pt x="14591" y="85994"/>
                  </a:lnTo>
                  <a:lnTo>
                    <a:pt x="15522" y="82889"/>
                  </a:lnTo>
                  <a:lnTo>
                    <a:pt x="19869" y="82889"/>
                  </a:lnTo>
                  <a:lnTo>
                    <a:pt x="19869" y="85994"/>
                  </a:lnTo>
                  <a:lnTo>
                    <a:pt x="19869" y="88167"/>
                  </a:lnTo>
                  <a:lnTo>
                    <a:pt x="17695" y="90340"/>
                  </a:lnTo>
                  <a:lnTo>
                    <a:pt x="17695" y="92513"/>
                  </a:lnTo>
                  <a:lnTo>
                    <a:pt x="15522" y="93444"/>
                  </a:lnTo>
                  <a:lnTo>
                    <a:pt x="17695" y="97480"/>
                  </a:lnTo>
                  <a:lnTo>
                    <a:pt x="17695" y="100895"/>
                  </a:lnTo>
                  <a:lnTo>
                    <a:pt x="17695" y="102758"/>
                  </a:lnTo>
                  <a:lnTo>
                    <a:pt x="19869" y="104931"/>
                  </a:lnTo>
                  <a:lnTo>
                    <a:pt x="19869" y="106173"/>
                  </a:lnTo>
                  <a:lnTo>
                    <a:pt x="22973" y="106173"/>
                  </a:lnTo>
                  <a:lnTo>
                    <a:pt x="27009" y="108035"/>
                  </a:lnTo>
                  <a:lnTo>
                    <a:pt x="30113" y="108035"/>
                  </a:lnTo>
                  <a:lnTo>
                    <a:pt x="32286" y="108035"/>
                  </a:lnTo>
                  <a:lnTo>
                    <a:pt x="35391" y="110208"/>
                  </a:lnTo>
                  <a:lnTo>
                    <a:pt x="39737" y="112381"/>
                  </a:lnTo>
                  <a:lnTo>
                    <a:pt x="41600" y="112381"/>
                  </a:lnTo>
                  <a:lnTo>
                    <a:pt x="41600" y="113313"/>
                  </a:lnTo>
                  <a:lnTo>
                    <a:pt x="42842" y="113313"/>
                  </a:lnTo>
                  <a:lnTo>
                    <a:pt x="44704" y="117659"/>
                  </a:lnTo>
                  <a:lnTo>
                    <a:pt x="44704" y="119832"/>
                  </a:lnTo>
                  <a:lnTo>
                    <a:pt x="46877" y="120763"/>
                  </a:lnTo>
                  <a:lnTo>
                    <a:pt x="46877" y="122937"/>
                  </a:lnTo>
                  <a:lnTo>
                    <a:pt x="49051" y="126972"/>
                  </a:lnTo>
                  <a:lnTo>
                    <a:pt x="42842" y="130077"/>
                  </a:lnTo>
                  <a:lnTo>
                    <a:pt x="35391" y="134423"/>
                  </a:lnTo>
                  <a:lnTo>
                    <a:pt x="32286" y="137528"/>
                  </a:lnTo>
                  <a:lnTo>
                    <a:pt x="27009" y="142805"/>
                  </a:lnTo>
                  <a:lnTo>
                    <a:pt x="25146" y="150256"/>
                  </a:lnTo>
                  <a:lnTo>
                    <a:pt x="22973" y="154292"/>
                  </a:lnTo>
                  <a:lnTo>
                    <a:pt x="22973" y="156465"/>
                  </a:lnTo>
                  <a:lnTo>
                    <a:pt x="25146" y="157396"/>
                  </a:lnTo>
                  <a:lnTo>
                    <a:pt x="25146" y="159569"/>
                  </a:lnTo>
                  <a:lnTo>
                    <a:pt x="29182" y="163915"/>
                  </a:lnTo>
                  <a:lnTo>
                    <a:pt x="15522" y="167020"/>
                  </a:lnTo>
                  <a:lnTo>
                    <a:pt x="17695" y="172297"/>
                  </a:lnTo>
                  <a:lnTo>
                    <a:pt x="17695" y="176333"/>
                  </a:lnTo>
                  <a:lnTo>
                    <a:pt x="19869" y="178506"/>
                  </a:lnTo>
                  <a:lnTo>
                    <a:pt x="19869" y="179438"/>
                  </a:lnTo>
                  <a:lnTo>
                    <a:pt x="22973" y="181611"/>
                  </a:lnTo>
                  <a:lnTo>
                    <a:pt x="27009" y="181611"/>
                  </a:lnTo>
                  <a:lnTo>
                    <a:pt x="32286" y="181611"/>
                  </a:lnTo>
                  <a:lnTo>
                    <a:pt x="22973" y="198375"/>
                  </a:lnTo>
                  <a:lnTo>
                    <a:pt x="12418" y="214208"/>
                  </a:lnTo>
                  <a:lnTo>
                    <a:pt x="12418" y="218554"/>
                  </a:lnTo>
                  <a:lnTo>
                    <a:pt x="29182" y="216381"/>
                  </a:lnTo>
                  <a:lnTo>
                    <a:pt x="49051" y="211103"/>
                  </a:lnTo>
                  <a:lnTo>
                    <a:pt x="70782" y="205826"/>
                  </a:lnTo>
                  <a:lnTo>
                    <a:pt x="88477" y="198375"/>
                  </a:lnTo>
                  <a:lnTo>
                    <a:pt x="99964" y="191235"/>
                  </a:lnTo>
                  <a:lnTo>
                    <a:pt x="108346" y="183784"/>
                  </a:lnTo>
                  <a:lnTo>
                    <a:pt x="112692" y="171056"/>
                  </a:lnTo>
                  <a:lnTo>
                    <a:pt x="110519" y="15739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14" name="Freeform: Shape 413">
              <a:extLst>
                <a:ext uri="{FF2B5EF4-FFF2-40B4-BE49-F238E27FC236}">
                  <a16:creationId xmlns:a16="http://schemas.microsoft.com/office/drawing/2014/main" id="{3D7BA977-4AB9-4815-828B-6A89A46249A5}"/>
                </a:ext>
              </a:extLst>
            </p:cNvPr>
            <p:cNvSpPr/>
            <p:nvPr/>
          </p:nvSpPr>
          <p:spPr>
            <a:xfrm>
              <a:off x="5278762" y="4812379"/>
              <a:ext cx="24836" cy="34149"/>
            </a:xfrm>
            <a:custGeom>
              <a:avLst/>
              <a:gdLst>
                <a:gd name="connsiteX0" fmla="*/ 23904 w 24835"/>
                <a:gd name="connsiteY0" fmla="*/ 10555 h 34149"/>
                <a:gd name="connsiteX1" fmla="*/ 23904 w 24835"/>
                <a:gd name="connsiteY1" fmla="*/ 7451 h 34149"/>
                <a:gd name="connsiteX2" fmla="*/ 22042 w 24835"/>
                <a:gd name="connsiteY2" fmla="*/ 5278 h 34149"/>
                <a:gd name="connsiteX3" fmla="*/ 19869 w 24835"/>
                <a:gd name="connsiteY3" fmla="*/ 3104 h 34149"/>
                <a:gd name="connsiteX4" fmla="*/ 16764 w 24835"/>
                <a:gd name="connsiteY4" fmla="*/ 0 h 34149"/>
                <a:gd name="connsiteX5" fmla="*/ 9313 w 24835"/>
                <a:gd name="connsiteY5" fmla="*/ 10555 h 34149"/>
                <a:gd name="connsiteX6" fmla="*/ 2173 w 24835"/>
                <a:gd name="connsiteY6" fmla="*/ 14901 h 34149"/>
                <a:gd name="connsiteX7" fmla="*/ 0 w 24835"/>
                <a:gd name="connsiteY7" fmla="*/ 15833 h 34149"/>
                <a:gd name="connsiteX8" fmla="*/ 0 w 24835"/>
                <a:gd name="connsiteY8" fmla="*/ 18006 h 34149"/>
                <a:gd name="connsiteX9" fmla="*/ 3104 w 24835"/>
                <a:gd name="connsiteY9" fmla="*/ 23283 h 34149"/>
                <a:gd name="connsiteX10" fmla="*/ 9313 w 24835"/>
                <a:gd name="connsiteY10" fmla="*/ 35701 h 34149"/>
                <a:gd name="connsiteX11" fmla="*/ 12418 w 24835"/>
                <a:gd name="connsiteY11" fmla="*/ 35701 h 34149"/>
                <a:gd name="connsiteX12" fmla="*/ 14591 w 24835"/>
                <a:gd name="connsiteY12" fmla="*/ 34770 h 34149"/>
                <a:gd name="connsiteX13" fmla="*/ 16764 w 24835"/>
                <a:gd name="connsiteY13" fmla="*/ 34770 h 34149"/>
                <a:gd name="connsiteX14" fmla="*/ 17695 w 24835"/>
                <a:gd name="connsiteY14" fmla="*/ 34770 h 34149"/>
                <a:gd name="connsiteX15" fmla="*/ 19869 w 24835"/>
                <a:gd name="connsiteY15" fmla="*/ 32597 h 34149"/>
                <a:gd name="connsiteX16" fmla="*/ 22042 w 24835"/>
                <a:gd name="connsiteY16" fmla="*/ 30424 h 34149"/>
                <a:gd name="connsiteX17" fmla="*/ 22042 w 24835"/>
                <a:gd name="connsiteY17" fmla="*/ 28561 h 34149"/>
                <a:gd name="connsiteX18" fmla="*/ 22042 w 24835"/>
                <a:gd name="connsiteY18" fmla="*/ 27319 h 34149"/>
                <a:gd name="connsiteX19" fmla="*/ 22042 w 24835"/>
                <a:gd name="connsiteY19" fmla="*/ 25146 h 34149"/>
                <a:gd name="connsiteX20" fmla="*/ 23904 w 24835"/>
                <a:gd name="connsiteY20" fmla="*/ 23283 h 34149"/>
                <a:gd name="connsiteX21" fmla="*/ 25146 w 24835"/>
                <a:gd name="connsiteY21" fmla="*/ 19869 h 34149"/>
                <a:gd name="connsiteX22" fmla="*/ 23904 w 24835"/>
                <a:gd name="connsiteY22" fmla="*/ 14901 h 34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835" h="34149">
                  <a:moveTo>
                    <a:pt x="23904" y="10555"/>
                  </a:moveTo>
                  <a:lnTo>
                    <a:pt x="23904" y="7451"/>
                  </a:lnTo>
                  <a:lnTo>
                    <a:pt x="22042" y="5278"/>
                  </a:lnTo>
                  <a:lnTo>
                    <a:pt x="19869" y="3104"/>
                  </a:lnTo>
                  <a:lnTo>
                    <a:pt x="16764" y="0"/>
                  </a:lnTo>
                  <a:lnTo>
                    <a:pt x="9313" y="10555"/>
                  </a:lnTo>
                  <a:lnTo>
                    <a:pt x="2173" y="14901"/>
                  </a:lnTo>
                  <a:lnTo>
                    <a:pt x="0" y="15833"/>
                  </a:lnTo>
                  <a:lnTo>
                    <a:pt x="0" y="18006"/>
                  </a:lnTo>
                  <a:lnTo>
                    <a:pt x="3104" y="23283"/>
                  </a:lnTo>
                  <a:lnTo>
                    <a:pt x="9313" y="35701"/>
                  </a:lnTo>
                  <a:lnTo>
                    <a:pt x="12418" y="35701"/>
                  </a:lnTo>
                  <a:lnTo>
                    <a:pt x="14591" y="34770"/>
                  </a:lnTo>
                  <a:lnTo>
                    <a:pt x="16764" y="34770"/>
                  </a:lnTo>
                  <a:lnTo>
                    <a:pt x="17695" y="34770"/>
                  </a:lnTo>
                  <a:lnTo>
                    <a:pt x="19869" y="32597"/>
                  </a:lnTo>
                  <a:lnTo>
                    <a:pt x="22042" y="30424"/>
                  </a:lnTo>
                  <a:lnTo>
                    <a:pt x="22042" y="28561"/>
                  </a:lnTo>
                  <a:lnTo>
                    <a:pt x="22042" y="27319"/>
                  </a:lnTo>
                  <a:lnTo>
                    <a:pt x="22042" y="25146"/>
                  </a:lnTo>
                  <a:lnTo>
                    <a:pt x="23904" y="23283"/>
                  </a:lnTo>
                  <a:lnTo>
                    <a:pt x="25146" y="19869"/>
                  </a:lnTo>
                  <a:lnTo>
                    <a:pt x="23904" y="1490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15" name="Freeform: Shape 414">
              <a:extLst>
                <a:ext uri="{FF2B5EF4-FFF2-40B4-BE49-F238E27FC236}">
                  <a16:creationId xmlns:a16="http://schemas.microsoft.com/office/drawing/2014/main" id="{DCC603DF-2222-404F-9ECA-D6AAEE7E9118}"/>
                </a:ext>
              </a:extLst>
            </p:cNvPr>
            <p:cNvSpPr/>
            <p:nvPr/>
          </p:nvSpPr>
          <p:spPr>
            <a:xfrm>
              <a:off x="7689063" y="4320943"/>
              <a:ext cx="49671" cy="27940"/>
            </a:xfrm>
            <a:custGeom>
              <a:avLst/>
              <a:gdLst>
                <a:gd name="connsiteX0" fmla="*/ 49051 w 49671"/>
                <a:gd name="connsiteY0" fmla="*/ 12418 h 27940"/>
                <a:gd name="connsiteX1" fmla="*/ 44704 w 49671"/>
                <a:gd name="connsiteY1" fmla="*/ 10555 h 27940"/>
                <a:gd name="connsiteX2" fmla="*/ 43773 w 49671"/>
                <a:gd name="connsiteY2" fmla="*/ 10555 h 27940"/>
                <a:gd name="connsiteX3" fmla="*/ 41600 w 49671"/>
                <a:gd name="connsiteY3" fmla="*/ 10555 h 27940"/>
                <a:gd name="connsiteX4" fmla="*/ 37564 w 49671"/>
                <a:gd name="connsiteY4" fmla="*/ 10555 h 27940"/>
                <a:gd name="connsiteX5" fmla="*/ 36322 w 49671"/>
                <a:gd name="connsiteY5" fmla="*/ 10555 h 27940"/>
                <a:gd name="connsiteX6" fmla="*/ 34460 w 49671"/>
                <a:gd name="connsiteY6" fmla="*/ 9313 h 27940"/>
                <a:gd name="connsiteX7" fmla="*/ 30113 w 49671"/>
                <a:gd name="connsiteY7" fmla="*/ 9313 h 27940"/>
                <a:gd name="connsiteX8" fmla="*/ 27009 w 49671"/>
                <a:gd name="connsiteY8" fmla="*/ 5278 h 27940"/>
                <a:gd name="connsiteX9" fmla="*/ 22973 w 49671"/>
                <a:gd name="connsiteY9" fmla="*/ 0 h 27940"/>
                <a:gd name="connsiteX10" fmla="*/ 15522 w 49671"/>
                <a:gd name="connsiteY10" fmla="*/ 3104 h 27940"/>
                <a:gd name="connsiteX11" fmla="*/ 10555 w 49671"/>
                <a:gd name="connsiteY11" fmla="*/ 7451 h 27940"/>
                <a:gd name="connsiteX12" fmla="*/ 5278 w 49671"/>
                <a:gd name="connsiteY12" fmla="*/ 10555 h 27940"/>
                <a:gd name="connsiteX13" fmla="*/ 0 w 49671"/>
                <a:gd name="connsiteY13" fmla="*/ 15833 h 27940"/>
                <a:gd name="connsiteX14" fmla="*/ 0 w 49671"/>
                <a:gd name="connsiteY14" fmla="*/ 30424 h 27940"/>
                <a:gd name="connsiteX15" fmla="*/ 36322 w 49671"/>
                <a:gd name="connsiteY15" fmla="*/ 27319 h 27940"/>
                <a:gd name="connsiteX16" fmla="*/ 43773 w 49671"/>
                <a:gd name="connsiteY16" fmla="*/ 22042 h 27940"/>
                <a:gd name="connsiteX17" fmla="*/ 50913 w 49671"/>
                <a:gd name="connsiteY17" fmla="*/ 15833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671" h="27940">
                  <a:moveTo>
                    <a:pt x="49051" y="12418"/>
                  </a:moveTo>
                  <a:lnTo>
                    <a:pt x="44704" y="10555"/>
                  </a:lnTo>
                  <a:lnTo>
                    <a:pt x="43773" y="10555"/>
                  </a:lnTo>
                  <a:lnTo>
                    <a:pt x="41600" y="10555"/>
                  </a:lnTo>
                  <a:lnTo>
                    <a:pt x="37564" y="10555"/>
                  </a:lnTo>
                  <a:lnTo>
                    <a:pt x="36322" y="10555"/>
                  </a:lnTo>
                  <a:lnTo>
                    <a:pt x="34460" y="9313"/>
                  </a:lnTo>
                  <a:lnTo>
                    <a:pt x="30113" y="9313"/>
                  </a:lnTo>
                  <a:lnTo>
                    <a:pt x="27009" y="5278"/>
                  </a:lnTo>
                  <a:lnTo>
                    <a:pt x="22973" y="0"/>
                  </a:lnTo>
                  <a:lnTo>
                    <a:pt x="15522" y="3104"/>
                  </a:lnTo>
                  <a:lnTo>
                    <a:pt x="10555" y="7451"/>
                  </a:lnTo>
                  <a:lnTo>
                    <a:pt x="5278" y="10555"/>
                  </a:lnTo>
                  <a:lnTo>
                    <a:pt x="0" y="15833"/>
                  </a:lnTo>
                  <a:lnTo>
                    <a:pt x="0" y="30424"/>
                  </a:lnTo>
                  <a:lnTo>
                    <a:pt x="36322" y="27319"/>
                  </a:lnTo>
                  <a:lnTo>
                    <a:pt x="43773" y="22042"/>
                  </a:lnTo>
                  <a:lnTo>
                    <a:pt x="50913" y="1583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16" name="Freeform: Shape 415">
              <a:extLst>
                <a:ext uri="{FF2B5EF4-FFF2-40B4-BE49-F238E27FC236}">
                  <a16:creationId xmlns:a16="http://schemas.microsoft.com/office/drawing/2014/main" id="{A6B14B33-FF8F-4B6C-82F5-306089EB2378}"/>
                </a:ext>
              </a:extLst>
            </p:cNvPr>
            <p:cNvSpPr/>
            <p:nvPr/>
          </p:nvSpPr>
          <p:spPr>
            <a:xfrm>
              <a:off x="5774854" y="4394519"/>
              <a:ext cx="15522" cy="9313"/>
            </a:xfrm>
            <a:custGeom>
              <a:avLst/>
              <a:gdLst>
                <a:gd name="connsiteX0" fmla="*/ 0 w 15522"/>
                <a:gd name="connsiteY0" fmla="*/ 931 h 9313"/>
                <a:gd name="connsiteX1" fmla="*/ 2173 w 15522"/>
                <a:gd name="connsiteY1" fmla="*/ 3104 h 9313"/>
                <a:gd name="connsiteX2" fmla="*/ 2173 w 15522"/>
                <a:gd name="connsiteY2" fmla="*/ 5278 h 9313"/>
                <a:gd name="connsiteX3" fmla="*/ 4036 w 15522"/>
                <a:gd name="connsiteY3" fmla="*/ 8382 h 9313"/>
                <a:gd name="connsiteX4" fmla="*/ 4036 w 15522"/>
                <a:gd name="connsiteY4" fmla="*/ 10245 h 9313"/>
                <a:gd name="connsiteX5" fmla="*/ 7140 w 15522"/>
                <a:gd name="connsiteY5" fmla="*/ 10245 h 9313"/>
                <a:gd name="connsiteX6" fmla="*/ 9313 w 15522"/>
                <a:gd name="connsiteY6" fmla="*/ 10245 h 9313"/>
                <a:gd name="connsiteX7" fmla="*/ 13349 w 15522"/>
                <a:gd name="connsiteY7" fmla="*/ 7140 h 9313"/>
                <a:gd name="connsiteX8" fmla="*/ 16764 w 15522"/>
                <a:gd name="connsiteY8" fmla="*/ 7140 h 9313"/>
                <a:gd name="connsiteX9" fmla="*/ 16764 w 15522"/>
                <a:gd name="connsiteY9" fmla="*/ 0 h 9313"/>
                <a:gd name="connsiteX10" fmla="*/ 0 w 15522"/>
                <a:gd name="connsiteY10" fmla="*/ 0 h 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22" h="9313">
                  <a:moveTo>
                    <a:pt x="0" y="931"/>
                  </a:moveTo>
                  <a:lnTo>
                    <a:pt x="2173" y="3104"/>
                  </a:lnTo>
                  <a:lnTo>
                    <a:pt x="2173" y="5278"/>
                  </a:lnTo>
                  <a:lnTo>
                    <a:pt x="4036" y="8382"/>
                  </a:lnTo>
                  <a:lnTo>
                    <a:pt x="4036" y="10245"/>
                  </a:lnTo>
                  <a:lnTo>
                    <a:pt x="7140" y="10245"/>
                  </a:lnTo>
                  <a:lnTo>
                    <a:pt x="9313" y="10245"/>
                  </a:lnTo>
                  <a:lnTo>
                    <a:pt x="13349" y="7140"/>
                  </a:lnTo>
                  <a:lnTo>
                    <a:pt x="16764" y="7140"/>
                  </a:lnTo>
                  <a:lnTo>
                    <a:pt x="16764" y="0"/>
                  </a:lnTo>
                  <a:lnTo>
                    <a:pt x="0"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17" name="Freeform: Shape 416">
              <a:extLst>
                <a:ext uri="{FF2B5EF4-FFF2-40B4-BE49-F238E27FC236}">
                  <a16:creationId xmlns:a16="http://schemas.microsoft.com/office/drawing/2014/main" id="{AD9F97D6-13CA-4B5A-AA7F-5FDAF98BEDC3}"/>
                </a:ext>
              </a:extLst>
            </p:cNvPr>
            <p:cNvSpPr/>
            <p:nvPr/>
          </p:nvSpPr>
          <p:spPr>
            <a:xfrm>
              <a:off x="7132744" y="4215702"/>
              <a:ext cx="55880" cy="21731"/>
            </a:xfrm>
            <a:custGeom>
              <a:avLst/>
              <a:gdLst>
                <a:gd name="connsiteX0" fmla="*/ 51844 w 55880"/>
                <a:gd name="connsiteY0" fmla="*/ 7451 h 21731"/>
                <a:gd name="connsiteX1" fmla="*/ 36322 w 55880"/>
                <a:gd name="connsiteY1" fmla="*/ 4346 h 21731"/>
                <a:gd name="connsiteX2" fmla="*/ 19558 w 55880"/>
                <a:gd name="connsiteY2" fmla="*/ 0 h 21731"/>
                <a:gd name="connsiteX3" fmla="*/ 0 w 55880"/>
                <a:gd name="connsiteY3" fmla="*/ 0 h 21731"/>
                <a:gd name="connsiteX4" fmla="*/ 0 w 55880"/>
                <a:gd name="connsiteY4" fmla="*/ 7451 h 21731"/>
                <a:gd name="connsiteX5" fmla="*/ 931 w 55880"/>
                <a:gd name="connsiteY5" fmla="*/ 13660 h 21731"/>
                <a:gd name="connsiteX6" fmla="*/ 931 w 55880"/>
                <a:gd name="connsiteY6" fmla="*/ 18937 h 21731"/>
                <a:gd name="connsiteX7" fmla="*/ 3104 w 55880"/>
                <a:gd name="connsiteY7" fmla="*/ 24215 h 21731"/>
                <a:gd name="connsiteX8" fmla="*/ 56191 w 55880"/>
                <a:gd name="connsiteY8" fmla="*/ 24215 h 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80" h="21731">
                  <a:moveTo>
                    <a:pt x="51844" y="7451"/>
                  </a:moveTo>
                  <a:lnTo>
                    <a:pt x="36322" y="4346"/>
                  </a:lnTo>
                  <a:lnTo>
                    <a:pt x="19558" y="0"/>
                  </a:lnTo>
                  <a:lnTo>
                    <a:pt x="0" y="0"/>
                  </a:lnTo>
                  <a:lnTo>
                    <a:pt x="0" y="7451"/>
                  </a:lnTo>
                  <a:lnTo>
                    <a:pt x="931" y="13660"/>
                  </a:lnTo>
                  <a:lnTo>
                    <a:pt x="931" y="18937"/>
                  </a:lnTo>
                  <a:lnTo>
                    <a:pt x="3104" y="24215"/>
                  </a:lnTo>
                  <a:lnTo>
                    <a:pt x="56191" y="24215"/>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18" name="Freeform: Shape 417">
              <a:extLst>
                <a:ext uri="{FF2B5EF4-FFF2-40B4-BE49-F238E27FC236}">
                  <a16:creationId xmlns:a16="http://schemas.microsoft.com/office/drawing/2014/main" id="{5B22F91A-0196-46B4-9054-373BAD433AB8}"/>
                </a:ext>
              </a:extLst>
            </p:cNvPr>
            <p:cNvSpPr/>
            <p:nvPr/>
          </p:nvSpPr>
          <p:spPr>
            <a:xfrm>
              <a:off x="5371586" y="4771400"/>
              <a:ext cx="18627" cy="27940"/>
            </a:xfrm>
            <a:custGeom>
              <a:avLst/>
              <a:gdLst>
                <a:gd name="connsiteX0" fmla="*/ 16454 w 18626"/>
                <a:gd name="connsiteY0" fmla="*/ 2173 h 27940"/>
                <a:gd name="connsiteX1" fmla="*/ 14591 w 18626"/>
                <a:gd name="connsiteY1" fmla="*/ 2173 h 27940"/>
                <a:gd name="connsiteX2" fmla="*/ 12418 w 18626"/>
                <a:gd name="connsiteY2" fmla="*/ 2173 h 27940"/>
                <a:gd name="connsiteX3" fmla="*/ 7140 w 18626"/>
                <a:gd name="connsiteY3" fmla="*/ 0 h 27940"/>
                <a:gd name="connsiteX4" fmla="*/ 7140 w 18626"/>
                <a:gd name="connsiteY4" fmla="*/ 5278 h 27940"/>
                <a:gd name="connsiteX5" fmla="*/ 5278 w 18626"/>
                <a:gd name="connsiteY5" fmla="*/ 9624 h 27940"/>
                <a:gd name="connsiteX6" fmla="*/ 3104 w 18626"/>
                <a:gd name="connsiteY6" fmla="*/ 12728 h 27940"/>
                <a:gd name="connsiteX7" fmla="*/ 0 w 18626"/>
                <a:gd name="connsiteY7" fmla="*/ 16764 h 27940"/>
                <a:gd name="connsiteX8" fmla="*/ 1863 w 18626"/>
                <a:gd name="connsiteY8" fmla="*/ 20179 h 27940"/>
                <a:gd name="connsiteX9" fmla="*/ 1863 w 18626"/>
                <a:gd name="connsiteY9" fmla="*/ 22042 h 27940"/>
                <a:gd name="connsiteX10" fmla="*/ 1863 w 18626"/>
                <a:gd name="connsiteY10" fmla="*/ 24215 h 27940"/>
                <a:gd name="connsiteX11" fmla="*/ 3104 w 18626"/>
                <a:gd name="connsiteY11" fmla="*/ 24215 h 27940"/>
                <a:gd name="connsiteX12" fmla="*/ 3104 w 18626"/>
                <a:gd name="connsiteY12" fmla="*/ 29492 h 27940"/>
                <a:gd name="connsiteX13" fmla="*/ 9313 w 18626"/>
                <a:gd name="connsiteY13" fmla="*/ 26388 h 27940"/>
                <a:gd name="connsiteX14" fmla="*/ 12418 w 18626"/>
                <a:gd name="connsiteY14" fmla="*/ 20179 h 27940"/>
                <a:gd name="connsiteX15" fmla="*/ 14591 w 18626"/>
                <a:gd name="connsiteY15" fmla="*/ 14901 h 27940"/>
                <a:gd name="connsiteX16" fmla="*/ 16454 w 18626"/>
                <a:gd name="connsiteY16" fmla="*/ 9624 h 27940"/>
                <a:gd name="connsiteX17" fmla="*/ 19868 w 18626"/>
                <a:gd name="connsiteY17" fmla="*/ 4346 h 27940"/>
                <a:gd name="connsiteX18" fmla="*/ 17695 w 18626"/>
                <a:gd name="connsiteY18" fmla="*/ 4346 h 2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626" h="27940">
                  <a:moveTo>
                    <a:pt x="16454" y="2173"/>
                  </a:moveTo>
                  <a:lnTo>
                    <a:pt x="14591" y="2173"/>
                  </a:lnTo>
                  <a:lnTo>
                    <a:pt x="12418" y="2173"/>
                  </a:lnTo>
                  <a:lnTo>
                    <a:pt x="7140" y="0"/>
                  </a:lnTo>
                  <a:lnTo>
                    <a:pt x="7140" y="5278"/>
                  </a:lnTo>
                  <a:lnTo>
                    <a:pt x="5278" y="9624"/>
                  </a:lnTo>
                  <a:lnTo>
                    <a:pt x="3104" y="12728"/>
                  </a:lnTo>
                  <a:lnTo>
                    <a:pt x="0" y="16764"/>
                  </a:lnTo>
                  <a:lnTo>
                    <a:pt x="1863" y="20179"/>
                  </a:lnTo>
                  <a:lnTo>
                    <a:pt x="1863" y="22042"/>
                  </a:lnTo>
                  <a:lnTo>
                    <a:pt x="1863" y="24215"/>
                  </a:lnTo>
                  <a:lnTo>
                    <a:pt x="3104" y="24215"/>
                  </a:lnTo>
                  <a:lnTo>
                    <a:pt x="3104" y="29492"/>
                  </a:lnTo>
                  <a:lnTo>
                    <a:pt x="9313" y="26388"/>
                  </a:lnTo>
                  <a:lnTo>
                    <a:pt x="12418" y="20179"/>
                  </a:lnTo>
                  <a:lnTo>
                    <a:pt x="14591" y="14901"/>
                  </a:lnTo>
                  <a:lnTo>
                    <a:pt x="16454" y="9624"/>
                  </a:lnTo>
                  <a:lnTo>
                    <a:pt x="19868" y="4346"/>
                  </a:lnTo>
                  <a:lnTo>
                    <a:pt x="17695" y="4346"/>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19" name="Freeform: Shape 418">
              <a:extLst>
                <a:ext uri="{FF2B5EF4-FFF2-40B4-BE49-F238E27FC236}">
                  <a16:creationId xmlns:a16="http://schemas.microsoft.com/office/drawing/2014/main" id="{8DBFFE72-53CF-4373-97CF-EB39EBCA2DA5}"/>
                </a:ext>
              </a:extLst>
            </p:cNvPr>
            <p:cNvSpPr/>
            <p:nvPr/>
          </p:nvSpPr>
          <p:spPr>
            <a:xfrm>
              <a:off x="4983839" y="4840940"/>
              <a:ext cx="52776" cy="80716"/>
            </a:xfrm>
            <a:custGeom>
              <a:avLst/>
              <a:gdLst>
                <a:gd name="connsiteX0" fmla="*/ 34460 w 52775"/>
                <a:gd name="connsiteY0" fmla="*/ 1863 h 80715"/>
                <a:gd name="connsiteX1" fmla="*/ 23904 w 52775"/>
                <a:gd name="connsiteY1" fmla="*/ 7140 h 80715"/>
                <a:gd name="connsiteX2" fmla="*/ 14591 w 52775"/>
                <a:gd name="connsiteY2" fmla="*/ 14591 h 80715"/>
                <a:gd name="connsiteX3" fmla="*/ 4346 w 52775"/>
                <a:gd name="connsiteY3" fmla="*/ 23904 h 80715"/>
                <a:gd name="connsiteX4" fmla="*/ 5278 w 52775"/>
                <a:gd name="connsiteY4" fmla="*/ 42841 h 80715"/>
                <a:gd name="connsiteX5" fmla="*/ 5278 w 52775"/>
                <a:gd name="connsiteY5" fmla="*/ 58674 h 80715"/>
                <a:gd name="connsiteX6" fmla="*/ 0 w 52775"/>
                <a:gd name="connsiteY6" fmla="*/ 72334 h 80715"/>
                <a:gd name="connsiteX7" fmla="*/ 0 w 52775"/>
                <a:gd name="connsiteY7" fmla="*/ 80716 h 80715"/>
                <a:gd name="connsiteX8" fmla="*/ 19869 w 52775"/>
                <a:gd name="connsiteY8" fmla="*/ 79785 h 80715"/>
                <a:gd name="connsiteX9" fmla="*/ 33528 w 52775"/>
                <a:gd name="connsiteY9" fmla="*/ 75438 h 80715"/>
                <a:gd name="connsiteX10" fmla="*/ 48119 w 52775"/>
                <a:gd name="connsiteY10" fmla="*/ 67988 h 80715"/>
                <a:gd name="connsiteX11" fmla="*/ 53086 w 52775"/>
                <a:gd name="connsiteY11" fmla="*/ 44083 h 80715"/>
                <a:gd name="connsiteX12" fmla="*/ 55259 w 52775"/>
                <a:gd name="connsiteY12" fmla="*/ 22042 h 80715"/>
                <a:gd name="connsiteX13" fmla="*/ 51224 w 52775"/>
                <a:gd name="connsiteY13" fmla="*/ 0 h 80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75" h="80715">
                  <a:moveTo>
                    <a:pt x="34460" y="1863"/>
                  </a:moveTo>
                  <a:lnTo>
                    <a:pt x="23904" y="7140"/>
                  </a:lnTo>
                  <a:lnTo>
                    <a:pt x="14591" y="14591"/>
                  </a:lnTo>
                  <a:lnTo>
                    <a:pt x="4346" y="23904"/>
                  </a:lnTo>
                  <a:lnTo>
                    <a:pt x="5278" y="42841"/>
                  </a:lnTo>
                  <a:lnTo>
                    <a:pt x="5278" y="58674"/>
                  </a:lnTo>
                  <a:lnTo>
                    <a:pt x="0" y="72334"/>
                  </a:lnTo>
                  <a:lnTo>
                    <a:pt x="0" y="80716"/>
                  </a:lnTo>
                  <a:lnTo>
                    <a:pt x="19869" y="79785"/>
                  </a:lnTo>
                  <a:lnTo>
                    <a:pt x="33528" y="75438"/>
                  </a:lnTo>
                  <a:lnTo>
                    <a:pt x="48119" y="67988"/>
                  </a:lnTo>
                  <a:lnTo>
                    <a:pt x="53086" y="44083"/>
                  </a:lnTo>
                  <a:lnTo>
                    <a:pt x="55259" y="22042"/>
                  </a:lnTo>
                  <a:lnTo>
                    <a:pt x="51224" y="0"/>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20" name="Freeform: Shape 419">
              <a:extLst>
                <a:ext uri="{FF2B5EF4-FFF2-40B4-BE49-F238E27FC236}">
                  <a16:creationId xmlns:a16="http://schemas.microsoft.com/office/drawing/2014/main" id="{36967C16-1498-4FE9-8208-BCDA0A3A8093}"/>
                </a:ext>
              </a:extLst>
            </p:cNvPr>
            <p:cNvSpPr/>
            <p:nvPr/>
          </p:nvSpPr>
          <p:spPr>
            <a:xfrm>
              <a:off x="4217969" y="4962635"/>
              <a:ext cx="31045" cy="18627"/>
            </a:xfrm>
            <a:custGeom>
              <a:avLst/>
              <a:gdLst>
                <a:gd name="connsiteX0" fmla="*/ 0 w 31044"/>
                <a:gd name="connsiteY0" fmla="*/ 0 h 18626"/>
                <a:gd name="connsiteX1" fmla="*/ 4036 w 31044"/>
                <a:gd name="connsiteY1" fmla="*/ 5278 h 18626"/>
                <a:gd name="connsiteX2" fmla="*/ 6209 w 31044"/>
                <a:gd name="connsiteY2" fmla="*/ 8382 h 18626"/>
                <a:gd name="connsiteX3" fmla="*/ 7140 w 31044"/>
                <a:gd name="connsiteY3" fmla="*/ 12728 h 18626"/>
                <a:gd name="connsiteX4" fmla="*/ 9313 w 31044"/>
                <a:gd name="connsiteY4" fmla="*/ 14591 h 18626"/>
                <a:gd name="connsiteX5" fmla="*/ 13660 w 31044"/>
                <a:gd name="connsiteY5" fmla="*/ 19869 h 18626"/>
                <a:gd name="connsiteX6" fmla="*/ 18627 w 31044"/>
                <a:gd name="connsiteY6" fmla="*/ 18006 h 18626"/>
                <a:gd name="connsiteX7" fmla="*/ 21731 w 31044"/>
                <a:gd name="connsiteY7" fmla="*/ 18006 h 18626"/>
                <a:gd name="connsiteX8" fmla="*/ 26077 w 31044"/>
                <a:gd name="connsiteY8" fmla="*/ 18006 h 18626"/>
                <a:gd name="connsiteX9" fmla="*/ 29182 w 31044"/>
                <a:gd name="connsiteY9" fmla="*/ 15833 h 18626"/>
                <a:gd name="connsiteX10" fmla="*/ 33218 w 31044"/>
                <a:gd name="connsiteY10" fmla="*/ 15833 h 18626"/>
                <a:gd name="connsiteX11" fmla="*/ 33218 w 31044"/>
                <a:gd name="connsiteY11" fmla="*/ 7451 h 18626"/>
                <a:gd name="connsiteX12" fmla="*/ 21731 w 31044"/>
                <a:gd name="connsiteY12" fmla="*/ 3104 h 18626"/>
                <a:gd name="connsiteX13" fmla="*/ 13660 w 31044"/>
                <a:gd name="connsiteY13" fmla="*/ 931 h 1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044" h="18626">
                  <a:moveTo>
                    <a:pt x="0" y="0"/>
                  </a:moveTo>
                  <a:lnTo>
                    <a:pt x="4036" y="5278"/>
                  </a:lnTo>
                  <a:lnTo>
                    <a:pt x="6209" y="8382"/>
                  </a:lnTo>
                  <a:lnTo>
                    <a:pt x="7140" y="12728"/>
                  </a:lnTo>
                  <a:lnTo>
                    <a:pt x="9313" y="14591"/>
                  </a:lnTo>
                  <a:lnTo>
                    <a:pt x="13660" y="19869"/>
                  </a:lnTo>
                  <a:lnTo>
                    <a:pt x="18627" y="18006"/>
                  </a:lnTo>
                  <a:lnTo>
                    <a:pt x="21731" y="18006"/>
                  </a:lnTo>
                  <a:lnTo>
                    <a:pt x="26077" y="18006"/>
                  </a:lnTo>
                  <a:lnTo>
                    <a:pt x="29182" y="15833"/>
                  </a:lnTo>
                  <a:lnTo>
                    <a:pt x="33218" y="15833"/>
                  </a:lnTo>
                  <a:lnTo>
                    <a:pt x="33218" y="7451"/>
                  </a:lnTo>
                  <a:lnTo>
                    <a:pt x="21731" y="3104"/>
                  </a:lnTo>
                  <a:lnTo>
                    <a:pt x="13660" y="931"/>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sp>
          <p:nvSpPr>
            <p:cNvPr id="421" name="Freeform: Shape 420">
              <a:extLst>
                <a:ext uri="{FF2B5EF4-FFF2-40B4-BE49-F238E27FC236}">
                  <a16:creationId xmlns:a16="http://schemas.microsoft.com/office/drawing/2014/main" id="{35D13722-C362-4DFF-B566-A876E4B4E514}"/>
                </a:ext>
              </a:extLst>
            </p:cNvPr>
            <p:cNvSpPr/>
            <p:nvPr/>
          </p:nvSpPr>
          <p:spPr>
            <a:xfrm>
              <a:off x="4778634" y="4498518"/>
              <a:ext cx="158327" cy="117969"/>
            </a:xfrm>
            <a:custGeom>
              <a:avLst/>
              <a:gdLst>
                <a:gd name="connsiteX0" fmla="*/ 156154 w 158327"/>
                <a:gd name="connsiteY0" fmla="*/ 29182 h 117969"/>
                <a:gd name="connsiteX1" fmla="*/ 156154 w 158327"/>
                <a:gd name="connsiteY1" fmla="*/ 23904 h 117969"/>
                <a:gd name="connsiteX2" fmla="*/ 156154 w 158327"/>
                <a:gd name="connsiteY2" fmla="*/ 16764 h 117969"/>
                <a:gd name="connsiteX3" fmla="*/ 154292 w 158327"/>
                <a:gd name="connsiteY3" fmla="*/ 12418 h 117969"/>
                <a:gd name="connsiteX4" fmla="*/ 154292 w 158327"/>
                <a:gd name="connsiteY4" fmla="*/ 9313 h 117969"/>
                <a:gd name="connsiteX5" fmla="*/ 153050 w 158327"/>
                <a:gd name="connsiteY5" fmla="*/ 7140 h 117969"/>
                <a:gd name="connsiteX6" fmla="*/ 151187 w 158327"/>
                <a:gd name="connsiteY6" fmla="*/ 4036 h 117969"/>
                <a:gd name="connsiteX7" fmla="*/ 149014 w 158327"/>
                <a:gd name="connsiteY7" fmla="*/ 0 h 117969"/>
                <a:gd name="connsiteX8" fmla="*/ 134423 w 158327"/>
                <a:gd name="connsiteY8" fmla="*/ 1863 h 117969"/>
                <a:gd name="connsiteX9" fmla="*/ 126972 w 158327"/>
                <a:gd name="connsiteY9" fmla="*/ 7140 h 117969"/>
                <a:gd name="connsiteX10" fmla="*/ 119832 w 158327"/>
                <a:gd name="connsiteY10" fmla="*/ 12418 h 117969"/>
                <a:gd name="connsiteX11" fmla="*/ 114554 w 158327"/>
                <a:gd name="connsiteY11" fmla="*/ 18937 h 117969"/>
                <a:gd name="connsiteX12" fmla="*/ 105241 w 158327"/>
                <a:gd name="connsiteY12" fmla="*/ 23904 h 117969"/>
                <a:gd name="connsiteX13" fmla="*/ 102137 w 158327"/>
                <a:gd name="connsiteY13" fmla="*/ 23904 h 117969"/>
                <a:gd name="connsiteX14" fmla="*/ 99964 w 158327"/>
                <a:gd name="connsiteY14" fmla="*/ 23904 h 117969"/>
                <a:gd name="connsiteX15" fmla="*/ 97790 w 158327"/>
                <a:gd name="connsiteY15" fmla="*/ 23904 h 117969"/>
                <a:gd name="connsiteX16" fmla="*/ 97790 w 158327"/>
                <a:gd name="connsiteY16" fmla="*/ 22042 h 117969"/>
                <a:gd name="connsiteX17" fmla="*/ 94686 w 158327"/>
                <a:gd name="connsiteY17" fmla="*/ 19869 h 117969"/>
                <a:gd name="connsiteX18" fmla="*/ 92823 w 158327"/>
                <a:gd name="connsiteY18" fmla="*/ 14591 h 117969"/>
                <a:gd name="connsiteX19" fmla="*/ 78232 w 158327"/>
                <a:gd name="connsiteY19" fmla="*/ 19869 h 117969"/>
                <a:gd name="connsiteX20" fmla="*/ 67677 w 158327"/>
                <a:gd name="connsiteY20" fmla="*/ 27319 h 117969"/>
                <a:gd name="connsiteX21" fmla="*/ 56191 w 158327"/>
                <a:gd name="connsiteY21" fmla="*/ 36633 h 117969"/>
                <a:gd name="connsiteX22" fmla="*/ 53086 w 158327"/>
                <a:gd name="connsiteY22" fmla="*/ 29182 h 117969"/>
                <a:gd name="connsiteX23" fmla="*/ 49050 w 158327"/>
                <a:gd name="connsiteY23" fmla="*/ 26077 h 117969"/>
                <a:gd name="connsiteX24" fmla="*/ 45946 w 158327"/>
                <a:gd name="connsiteY24" fmla="*/ 19869 h 117969"/>
                <a:gd name="connsiteX25" fmla="*/ 39427 w 158327"/>
                <a:gd name="connsiteY25" fmla="*/ 14591 h 117969"/>
                <a:gd name="connsiteX26" fmla="*/ 24836 w 158327"/>
                <a:gd name="connsiteY26" fmla="*/ 18937 h 117969"/>
                <a:gd name="connsiteX27" fmla="*/ 16764 w 158327"/>
                <a:gd name="connsiteY27" fmla="*/ 22042 h 117969"/>
                <a:gd name="connsiteX28" fmla="*/ 9313 w 158327"/>
                <a:gd name="connsiteY28" fmla="*/ 29182 h 117969"/>
                <a:gd name="connsiteX29" fmla="*/ 0 w 158327"/>
                <a:gd name="connsiteY29" fmla="*/ 36633 h 117969"/>
                <a:gd name="connsiteX30" fmla="*/ 5278 w 158327"/>
                <a:gd name="connsiteY30" fmla="*/ 47188 h 117969"/>
                <a:gd name="connsiteX31" fmla="*/ 32286 w 158327"/>
                <a:gd name="connsiteY31" fmla="*/ 47188 h 117969"/>
                <a:gd name="connsiteX32" fmla="*/ 32286 w 158327"/>
                <a:gd name="connsiteY32" fmla="*/ 60847 h 117969"/>
                <a:gd name="connsiteX33" fmla="*/ 27009 w 158327"/>
                <a:gd name="connsiteY33" fmla="*/ 60847 h 117969"/>
                <a:gd name="connsiteX34" fmla="*/ 21731 w 158327"/>
                <a:gd name="connsiteY34" fmla="*/ 60847 h 117969"/>
                <a:gd name="connsiteX35" fmla="*/ 19868 w 158327"/>
                <a:gd name="connsiteY35" fmla="*/ 61779 h 117969"/>
                <a:gd name="connsiteX36" fmla="*/ 17695 w 158327"/>
                <a:gd name="connsiteY36" fmla="*/ 61779 h 117969"/>
                <a:gd name="connsiteX37" fmla="*/ 16764 w 158327"/>
                <a:gd name="connsiteY37" fmla="*/ 63952 h 117969"/>
                <a:gd name="connsiteX38" fmla="*/ 12418 w 158327"/>
                <a:gd name="connsiteY38" fmla="*/ 68298 h 117969"/>
                <a:gd name="connsiteX39" fmla="*/ 9313 w 158327"/>
                <a:gd name="connsiteY39" fmla="*/ 68298 h 117969"/>
                <a:gd name="connsiteX40" fmla="*/ 14591 w 158327"/>
                <a:gd name="connsiteY40" fmla="*/ 71403 h 117969"/>
                <a:gd name="connsiteX41" fmla="*/ 19868 w 158327"/>
                <a:gd name="connsiteY41" fmla="*/ 75438 h 117969"/>
                <a:gd name="connsiteX42" fmla="*/ 27009 w 158327"/>
                <a:gd name="connsiteY42" fmla="*/ 76680 h 117969"/>
                <a:gd name="connsiteX43" fmla="*/ 32286 w 158327"/>
                <a:gd name="connsiteY43" fmla="*/ 80716 h 117969"/>
                <a:gd name="connsiteX44" fmla="*/ 31355 w 158327"/>
                <a:gd name="connsiteY44" fmla="*/ 83820 h 117969"/>
                <a:gd name="connsiteX45" fmla="*/ 31355 w 158327"/>
                <a:gd name="connsiteY45" fmla="*/ 85993 h 117969"/>
                <a:gd name="connsiteX46" fmla="*/ 29182 w 158327"/>
                <a:gd name="connsiteY46" fmla="*/ 88167 h 117969"/>
                <a:gd name="connsiteX47" fmla="*/ 27009 w 158327"/>
                <a:gd name="connsiteY47" fmla="*/ 90340 h 117969"/>
                <a:gd name="connsiteX48" fmla="*/ 24836 w 158327"/>
                <a:gd name="connsiteY48" fmla="*/ 91271 h 117969"/>
                <a:gd name="connsiteX49" fmla="*/ 29182 w 158327"/>
                <a:gd name="connsiteY49" fmla="*/ 95307 h 117969"/>
                <a:gd name="connsiteX50" fmla="*/ 38495 w 158327"/>
                <a:gd name="connsiteY50" fmla="*/ 100584 h 117969"/>
                <a:gd name="connsiteX51" fmla="*/ 49050 w 158327"/>
                <a:gd name="connsiteY51" fmla="*/ 105862 h 117969"/>
                <a:gd name="connsiteX52" fmla="*/ 61468 w 158327"/>
                <a:gd name="connsiteY52" fmla="*/ 113313 h 117969"/>
                <a:gd name="connsiteX53" fmla="*/ 70782 w 158327"/>
                <a:gd name="connsiteY53" fmla="*/ 117659 h 117969"/>
                <a:gd name="connsiteX54" fmla="*/ 76059 w 158327"/>
                <a:gd name="connsiteY54" fmla="*/ 120763 h 117969"/>
                <a:gd name="connsiteX55" fmla="*/ 94686 w 158327"/>
                <a:gd name="connsiteY55" fmla="*/ 105862 h 117969"/>
                <a:gd name="connsiteX56" fmla="*/ 116728 w 158327"/>
                <a:gd name="connsiteY56" fmla="*/ 95307 h 117969"/>
                <a:gd name="connsiteX57" fmla="*/ 139701 w 158327"/>
                <a:gd name="connsiteY57" fmla="*/ 85993 h 117969"/>
                <a:gd name="connsiteX58" fmla="*/ 160501 w 158327"/>
                <a:gd name="connsiteY58" fmla="*/ 75438 h 117969"/>
                <a:gd name="connsiteX59" fmla="*/ 160501 w 158327"/>
                <a:gd name="connsiteY59" fmla="*/ 60847 h 117969"/>
                <a:gd name="connsiteX60" fmla="*/ 158327 w 158327"/>
                <a:gd name="connsiteY60" fmla="*/ 44083 h 11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58327" h="117969">
                  <a:moveTo>
                    <a:pt x="156154" y="29182"/>
                  </a:moveTo>
                  <a:lnTo>
                    <a:pt x="156154" y="23904"/>
                  </a:lnTo>
                  <a:lnTo>
                    <a:pt x="156154" y="16764"/>
                  </a:lnTo>
                  <a:lnTo>
                    <a:pt x="154292" y="12418"/>
                  </a:lnTo>
                  <a:lnTo>
                    <a:pt x="154292" y="9313"/>
                  </a:lnTo>
                  <a:lnTo>
                    <a:pt x="153050" y="7140"/>
                  </a:lnTo>
                  <a:lnTo>
                    <a:pt x="151187" y="4036"/>
                  </a:lnTo>
                  <a:lnTo>
                    <a:pt x="149014" y="0"/>
                  </a:lnTo>
                  <a:lnTo>
                    <a:pt x="134423" y="1863"/>
                  </a:lnTo>
                  <a:lnTo>
                    <a:pt x="126972" y="7140"/>
                  </a:lnTo>
                  <a:lnTo>
                    <a:pt x="119832" y="12418"/>
                  </a:lnTo>
                  <a:lnTo>
                    <a:pt x="114554" y="18937"/>
                  </a:lnTo>
                  <a:lnTo>
                    <a:pt x="105241" y="23904"/>
                  </a:lnTo>
                  <a:lnTo>
                    <a:pt x="102137" y="23904"/>
                  </a:lnTo>
                  <a:lnTo>
                    <a:pt x="99964" y="23904"/>
                  </a:lnTo>
                  <a:lnTo>
                    <a:pt x="97790" y="23904"/>
                  </a:lnTo>
                  <a:lnTo>
                    <a:pt x="97790" y="22042"/>
                  </a:lnTo>
                  <a:lnTo>
                    <a:pt x="94686" y="19869"/>
                  </a:lnTo>
                  <a:lnTo>
                    <a:pt x="92823" y="14591"/>
                  </a:lnTo>
                  <a:lnTo>
                    <a:pt x="78232" y="19869"/>
                  </a:lnTo>
                  <a:lnTo>
                    <a:pt x="67677" y="27319"/>
                  </a:lnTo>
                  <a:lnTo>
                    <a:pt x="56191" y="36633"/>
                  </a:lnTo>
                  <a:lnTo>
                    <a:pt x="53086" y="29182"/>
                  </a:lnTo>
                  <a:lnTo>
                    <a:pt x="49050" y="26077"/>
                  </a:lnTo>
                  <a:lnTo>
                    <a:pt x="45946" y="19869"/>
                  </a:lnTo>
                  <a:lnTo>
                    <a:pt x="39427" y="14591"/>
                  </a:lnTo>
                  <a:lnTo>
                    <a:pt x="24836" y="18937"/>
                  </a:lnTo>
                  <a:lnTo>
                    <a:pt x="16764" y="22042"/>
                  </a:lnTo>
                  <a:lnTo>
                    <a:pt x="9313" y="29182"/>
                  </a:lnTo>
                  <a:lnTo>
                    <a:pt x="0" y="36633"/>
                  </a:lnTo>
                  <a:lnTo>
                    <a:pt x="5278" y="47188"/>
                  </a:lnTo>
                  <a:lnTo>
                    <a:pt x="32286" y="47188"/>
                  </a:lnTo>
                  <a:lnTo>
                    <a:pt x="32286" y="60847"/>
                  </a:lnTo>
                  <a:lnTo>
                    <a:pt x="27009" y="60847"/>
                  </a:lnTo>
                  <a:lnTo>
                    <a:pt x="21731" y="60847"/>
                  </a:lnTo>
                  <a:lnTo>
                    <a:pt x="19868" y="61779"/>
                  </a:lnTo>
                  <a:lnTo>
                    <a:pt x="17695" y="61779"/>
                  </a:lnTo>
                  <a:lnTo>
                    <a:pt x="16764" y="63952"/>
                  </a:lnTo>
                  <a:lnTo>
                    <a:pt x="12418" y="68298"/>
                  </a:lnTo>
                  <a:lnTo>
                    <a:pt x="9313" y="68298"/>
                  </a:lnTo>
                  <a:lnTo>
                    <a:pt x="14591" y="71403"/>
                  </a:lnTo>
                  <a:lnTo>
                    <a:pt x="19868" y="75438"/>
                  </a:lnTo>
                  <a:lnTo>
                    <a:pt x="27009" y="76680"/>
                  </a:lnTo>
                  <a:lnTo>
                    <a:pt x="32286" y="80716"/>
                  </a:lnTo>
                  <a:lnTo>
                    <a:pt x="31355" y="83820"/>
                  </a:lnTo>
                  <a:lnTo>
                    <a:pt x="31355" y="85993"/>
                  </a:lnTo>
                  <a:lnTo>
                    <a:pt x="29182" y="88167"/>
                  </a:lnTo>
                  <a:lnTo>
                    <a:pt x="27009" y="90340"/>
                  </a:lnTo>
                  <a:lnTo>
                    <a:pt x="24836" y="91271"/>
                  </a:lnTo>
                  <a:lnTo>
                    <a:pt x="29182" y="95307"/>
                  </a:lnTo>
                  <a:lnTo>
                    <a:pt x="38495" y="100584"/>
                  </a:lnTo>
                  <a:lnTo>
                    <a:pt x="49050" y="105862"/>
                  </a:lnTo>
                  <a:lnTo>
                    <a:pt x="61468" y="113313"/>
                  </a:lnTo>
                  <a:lnTo>
                    <a:pt x="70782" y="117659"/>
                  </a:lnTo>
                  <a:lnTo>
                    <a:pt x="76059" y="120763"/>
                  </a:lnTo>
                  <a:lnTo>
                    <a:pt x="94686" y="105862"/>
                  </a:lnTo>
                  <a:lnTo>
                    <a:pt x="116728" y="95307"/>
                  </a:lnTo>
                  <a:lnTo>
                    <a:pt x="139701" y="85993"/>
                  </a:lnTo>
                  <a:lnTo>
                    <a:pt x="160501" y="75438"/>
                  </a:lnTo>
                  <a:lnTo>
                    <a:pt x="160501" y="60847"/>
                  </a:lnTo>
                  <a:lnTo>
                    <a:pt x="158327" y="44083"/>
                  </a:lnTo>
                  <a:close/>
                </a:path>
              </a:pathLst>
            </a:custGeom>
            <a:solidFill>
              <a:srgbClr val="D9D9D9"/>
            </a:solidFill>
            <a:ln w="3104" cap="flat">
              <a:noFill/>
              <a:prstDash val="solid"/>
              <a:miter/>
            </a:ln>
          </p:spPr>
          <p:txBody>
            <a:bodyPr rtlCol="0" anchor="ctr"/>
            <a:lstStyle/>
            <a:p>
              <a:pPr algn="r" rtl="1"/>
              <a:endParaRPr lang="en-US">
                <a:cs typeface="B Nazanin" panose="00000400000000000000" pitchFamily="2" charset="-78"/>
              </a:endParaRPr>
            </a:p>
          </p:txBody>
        </p:sp>
      </p:gr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ectangle: Rounded Corners 2">
            <a:extLst>
              <a:ext uri="{FF2B5EF4-FFF2-40B4-BE49-F238E27FC236}">
                <a16:creationId xmlns:a16="http://schemas.microsoft.com/office/drawing/2014/main" id="{45912FCC-4CAF-4120-BC26-0E930E3E26DB}"/>
              </a:ext>
            </a:extLst>
          </p:cNvPr>
          <p:cNvSpPr/>
          <p:nvPr/>
        </p:nvSpPr>
        <p:spPr>
          <a:xfrm>
            <a:off x="730287" y="5135042"/>
            <a:ext cx="3672000" cy="117274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4" name="Rectangle: Rounded Corners 3">
            <a:extLst>
              <a:ext uri="{FF2B5EF4-FFF2-40B4-BE49-F238E27FC236}">
                <a16:creationId xmlns:a16="http://schemas.microsoft.com/office/drawing/2014/main" id="{15A34DCB-7334-4B7B-99DD-9D10AD2E7CD0}"/>
              </a:ext>
            </a:extLst>
          </p:cNvPr>
          <p:cNvSpPr/>
          <p:nvPr/>
        </p:nvSpPr>
        <p:spPr>
          <a:xfrm>
            <a:off x="7784009" y="5119129"/>
            <a:ext cx="3672000" cy="117274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grpSp>
        <p:nvGrpSpPr>
          <p:cNvPr id="282" name="Group 281">
            <a:extLst>
              <a:ext uri="{FF2B5EF4-FFF2-40B4-BE49-F238E27FC236}">
                <a16:creationId xmlns:a16="http://schemas.microsoft.com/office/drawing/2014/main" id="{89ECC6CA-9428-48A0-94C2-113953F75268}"/>
              </a:ext>
            </a:extLst>
          </p:cNvPr>
          <p:cNvGrpSpPr/>
          <p:nvPr/>
        </p:nvGrpSpPr>
        <p:grpSpPr>
          <a:xfrm>
            <a:off x="1246037" y="5312433"/>
            <a:ext cx="206152" cy="206152"/>
            <a:chOff x="2411760" y="3708613"/>
            <a:chExt cx="206152" cy="206152"/>
          </a:xfrm>
        </p:grpSpPr>
        <p:sp>
          <p:nvSpPr>
            <p:cNvPr id="283" name="Oval 282">
              <a:extLst>
                <a:ext uri="{FF2B5EF4-FFF2-40B4-BE49-F238E27FC236}">
                  <a16:creationId xmlns:a16="http://schemas.microsoft.com/office/drawing/2014/main" id="{B16958FF-75D2-4209-BBCF-22394DE541AB}"/>
                </a:ext>
              </a:extLst>
            </p:cNvPr>
            <p:cNvSpPr/>
            <p:nvPr/>
          </p:nvSpPr>
          <p:spPr>
            <a:xfrm>
              <a:off x="2411760" y="3708613"/>
              <a:ext cx="206152" cy="2061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dirty="0">
                <a:solidFill>
                  <a:schemeClr val="bg1"/>
                </a:solidFill>
                <a:cs typeface="B Nazanin" panose="00000400000000000000" pitchFamily="2" charset="-78"/>
              </a:endParaRPr>
            </a:p>
          </p:txBody>
        </p:sp>
        <p:sp>
          <p:nvSpPr>
            <p:cNvPr id="284" name="Chevron 9">
              <a:extLst>
                <a:ext uri="{FF2B5EF4-FFF2-40B4-BE49-F238E27FC236}">
                  <a16:creationId xmlns:a16="http://schemas.microsoft.com/office/drawing/2014/main" id="{09987CB6-80C9-406F-A144-3CC90CDA6325}"/>
                </a:ext>
              </a:extLst>
            </p:cNvPr>
            <p:cNvSpPr/>
            <p:nvPr/>
          </p:nvSpPr>
          <p:spPr>
            <a:xfrm>
              <a:off x="2478836" y="3755880"/>
              <a:ext cx="72000" cy="108000"/>
            </a:xfrm>
            <a:prstGeom prst="chevron">
              <a:avLst>
                <a:gd name="adj" fmla="val 6522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solidFill>
                  <a:schemeClr val="bg1"/>
                </a:solidFill>
                <a:cs typeface="B Nazanin" panose="00000400000000000000" pitchFamily="2" charset="-78"/>
              </a:endParaRPr>
            </a:p>
          </p:txBody>
        </p:sp>
      </p:grpSp>
      <p:grpSp>
        <p:nvGrpSpPr>
          <p:cNvPr id="285" name="그룹 21">
            <a:extLst>
              <a:ext uri="{FF2B5EF4-FFF2-40B4-BE49-F238E27FC236}">
                <a16:creationId xmlns:a16="http://schemas.microsoft.com/office/drawing/2014/main" id="{F77893B5-A248-4BBF-94E2-E0A23C849463}"/>
              </a:ext>
            </a:extLst>
          </p:cNvPr>
          <p:cNvGrpSpPr/>
          <p:nvPr/>
        </p:nvGrpSpPr>
        <p:grpSpPr>
          <a:xfrm>
            <a:off x="1505373" y="5275200"/>
            <a:ext cx="2304000" cy="739566"/>
            <a:chOff x="1435037" y="5275200"/>
            <a:chExt cx="2304000" cy="739566"/>
          </a:xfrm>
        </p:grpSpPr>
        <p:sp>
          <p:nvSpPr>
            <p:cNvPr id="286" name="TextBox 285">
              <a:extLst>
                <a:ext uri="{FF2B5EF4-FFF2-40B4-BE49-F238E27FC236}">
                  <a16:creationId xmlns:a16="http://schemas.microsoft.com/office/drawing/2014/main" id="{C0AF9DE0-B36D-4AC6-BF7D-EE8947CCEC2B}"/>
                </a:ext>
              </a:extLst>
            </p:cNvPr>
            <p:cNvSpPr txBox="1"/>
            <p:nvPr/>
          </p:nvSpPr>
          <p:spPr>
            <a:xfrm>
              <a:off x="1435037" y="5275200"/>
              <a:ext cx="2304000" cy="276999"/>
            </a:xfrm>
            <a:prstGeom prst="rect">
              <a:avLst/>
            </a:prstGeom>
            <a:noFill/>
          </p:spPr>
          <p:txBody>
            <a:bodyPr wrap="square" rtlCol="0" anchor="ctr">
              <a:spAutoFit/>
            </a:bodyPr>
            <a:lstStyle/>
            <a:p>
              <a:pPr algn="r" rtl="1"/>
              <a:r>
                <a:rPr lang="fa-IR" altLang="ko-KR" sz="1200" b="1" dirty="0">
                  <a:solidFill>
                    <a:schemeClr val="bg1"/>
                  </a:solidFill>
                  <a:cs typeface="B Nazanin" panose="00000400000000000000" pitchFamily="2" charset="-78"/>
                </a:rPr>
                <a:t>مطالب اینجاست</a:t>
              </a:r>
              <a:endParaRPr lang="ko-KR" altLang="en-US" sz="1200" b="1" dirty="0">
                <a:solidFill>
                  <a:schemeClr val="bg1"/>
                </a:solidFill>
                <a:cs typeface="B Nazanin" panose="00000400000000000000" pitchFamily="2" charset="-78"/>
              </a:endParaRPr>
            </a:p>
          </p:txBody>
        </p:sp>
        <p:sp>
          <p:nvSpPr>
            <p:cNvPr id="287" name="TextBox 286">
              <a:extLst>
                <a:ext uri="{FF2B5EF4-FFF2-40B4-BE49-F238E27FC236}">
                  <a16:creationId xmlns:a16="http://schemas.microsoft.com/office/drawing/2014/main" id="{766826DA-B0A7-46C4-B0FF-2A3F65C2A554}"/>
                </a:ext>
              </a:extLst>
            </p:cNvPr>
            <p:cNvSpPr txBox="1"/>
            <p:nvPr/>
          </p:nvSpPr>
          <p:spPr>
            <a:xfrm>
              <a:off x="1435037" y="5553101"/>
              <a:ext cx="2304000"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 را دریافت کنید که به زیبایی طراحی شده است..</a:t>
              </a:r>
              <a:endParaRPr lang="ko-KR" altLang="en-US" sz="1200" dirty="0">
                <a:solidFill>
                  <a:schemeClr val="bg1"/>
                </a:solidFill>
                <a:cs typeface="B Nazanin" panose="00000400000000000000" pitchFamily="2" charset="-78"/>
              </a:endParaRPr>
            </a:p>
          </p:txBody>
        </p:sp>
      </p:grpSp>
      <p:grpSp>
        <p:nvGrpSpPr>
          <p:cNvPr id="288" name="Group 287">
            <a:extLst>
              <a:ext uri="{FF2B5EF4-FFF2-40B4-BE49-F238E27FC236}">
                <a16:creationId xmlns:a16="http://schemas.microsoft.com/office/drawing/2014/main" id="{7A059532-E22E-418E-BE3A-7E17FBB61D4F}"/>
              </a:ext>
            </a:extLst>
          </p:cNvPr>
          <p:cNvGrpSpPr/>
          <p:nvPr/>
        </p:nvGrpSpPr>
        <p:grpSpPr>
          <a:xfrm>
            <a:off x="8367810" y="5296520"/>
            <a:ext cx="206152" cy="206152"/>
            <a:chOff x="2411760" y="3708613"/>
            <a:chExt cx="206152" cy="206152"/>
          </a:xfrm>
        </p:grpSpPr>
        <p:sp>
          <p:nvSpPr>
            <p:cNvPr id="289" name="Oval 288">
              <a:extLst>
                <a:ext uri="{FF2B5EF4-FFF2-40B4-BE49-F238E27FC236}">
                  <a16:creationId xmlns:a16="http://schemas.microsoft.com/office/drawing/2014/main" id="{723818EA-5824-4545-A858-BDE45A9DB70F}"/>
                </a:ext>
              </a:extLst>
            </p:cNvPr>
            <p:cNvSpPr/>
            <p:nvPr/>
          </p:nvSpPr>
          <p:spPr>
            <a:xfrm>
              <a:off x="2411760" y="3708613"/>
              <a:ext cx="206152" cy="2061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dirty="0">
                <a:solidFill>
                  <a:schemeClr val="bg1"/>
                </a:solidFill>
                <a:cs typeface="B Nazanin" panose="00000400000000000000" pitchFamily="2" charset="-78"/>
              </a:endParaRPr>
            </a:p>
          </p:txBody>
        </p:sp>
        <p:sp>
          <p:nvSpPr>
            <p:cNvPr id="290" name="Chevron 16">
              <a:extLst>
                <a:ext uri="{FF2B5EF4-FFF2-40B4-BE49-F238E27FC236}">
                  <a16:creationId xmlns:a16="http://schemas.microsoft.com/office/drawing/2014/main" id="{7429AB8E-F6D4-48B2-9B9F-1780E3E9F55C}"/>
                </a:ext>
              </a:extLst>
            </p:cNvPr>
            <p:cNvSpPr/>
            <p:nvPr/>
          </p:nvSpPr>
          <p:spPr>
            <a:xfrm>
              <a:off x="2478836" y="3755880"/>
              <a:ext cx="72000" cy="108000"/>
            </a:xfrm>
            <a:prstGeom prst="chevron">
              <a:avLst>
                <a:gd name="adj" fmla="val 6522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solidFill>
                  <a:schemeClr val="bg1"/>
                </a:solidFill>
                <a:cs typeface="B Nazanin" panose="00000400000000000000" pitchFamily="2" charset="-78"/>
              </a:endParaRPr>
            </a:p>
          </p:txBody>
        </p:sp>
      </p:grpSp>
      <p:grpSp>
        <p:nvGrpSpPr>
          <p:cNvPr id="291" name="그룹 22">
            <a:extLst>
              <a:ext uri="{FF2B5EF4-FFF2-40B4-BE49-F238E27FC236}">
                <a16:creationId xmlns:a16="http://schemas.microsoft.com/office/drawing/2014/main" id="{FF38A0D9-A9FB-4770-9118-4BCD9AEDBD35}"/>
              </a:ext>
            </a:extLst>
          </p:cNvPr>
          <p:cNvGrpSpPr/>
          <p:nvPr/>
        </p:nvGrpSpPr>
        <p:grpSpPr>
          <a:xfrm>
            <a:off x="8627146" y="5259287"/>
            <a:ext cx="2304000" cy="739566"/>
            <a:chOff x="8627146" y="5259287"/>
            <a:chExt cx="2304000" cy="739566"/>
          </a:xfrm>
        </p:grpSpPr>
        <p:sp>
          <p:nvSpPr>
            <p:cNvPr id="292" name="TextBox 291">
              <a:extLst>
                <a:ext uri="{FF2B5EF4-FFF2-40B4-BE49-F238E27FC236}">
                  <a16:creationId xmlns:a16="http://schemas.microsoft.com/office/drawing/2014/main" id="{0F459C6E-A066-42B8-9587-C1B9BB906F9D}"/>
                </a:ext>
              </a:extLst>
            </p:cNvPr>
            <p:cNvSpPr txBox="1"/>
            <p:nvPr/>
          </p:nvSpPr>
          <p:spPr>
            <a:xfrm>
              <a:off x="8627146" y="5259287"/>
              <a:ext cx="2304000" cy="276999"/>
            </a:xfrm>
            <a:prstGeom prst="rect">
              <a:avLst/>
            </a:prstGeom>
            <a:noFill/>
          </p:spPr>
          <p:txBody>
            <a:bodyPr wrap="square" rtlCol="0" anchor="ctr">
              <a:spAutoFit/>
            </a:bodyPr>
            <a:lstStyle/>
            <a:p>
              <a:pPr algn="r" rtl="1"/>
              <a:r>
                <a:rPr lang="fa-IR" altLang="ko-KR" sz="1200" b="1" dirty="0">
                  <a:solidFill>
                    <a:schemeClr val="bg1"/>
                  </a:solidFill>
                  <a:cs typeface="B Nazanin" panose="00000400000000000000" pitchFamily="2" charset="-78"/>
                </a:rPr>
                <a:t>مطالب اینجاست</a:t>
              </a:r>
              <a:endParaRPr lang="ko-KR" altLang="en-US" sz="1200" b="1" dirty="0">
                <a:solidFill>
                  <a:schemeClr val="bg1"/>
                </a:solidFill>
                <a:cs typeface="B Nazanin" panose="00000400000000000000" pitchFamily="2" charset="-78"/>
              </a:endParaRPr>
            </a:p>
          </p:txBody>
        </p:sp>
        <p:sp>
          <p:nvSpPr>
            <p:cNvPr id="293" name="TextBox 292">
              <a:extLst>
                <a:ext uri="{FF2B5EF4-FFF2-40B4-BE49-F238E27FC236}">
                  <a16:creationId xmlns:a16="http://schemas.microsoft.com/office/drawing/2014/main" id="{18CB52A8-FB9F-4DD8-93BE-438C842BE825}"/>
                </a:ext>
              </a:extLst>
            </p:cNvPr>
            <p:cNvSpPr txBox="1"/>
            <p:nvPr/>
          </p:nvSpPr>
          <p:spPr>
            <a:xfrm>
              <a:off x="8627146" y="5537188"/>
              <a:ext cx="2304000" cy="461665"/>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 را دریافت کنید که به زیبایی طراحی شده است..</a:t>
              </a:r>
              <a:endParaRPr lang="ko-KR" altLang="en-US" sz="1200" dirty="0">
                <a:solidFill>
                  <a:schemeClr val="bg1"/>
                </a:solidFill>
                <a:cs typeface="B Nazanin" panose="00000400000000000000" pitchFamily="2" charset="-78"/>
              </a:endParaRPr>
            </a:p>
          </p:txBody>
        </p:sp>
      </p:grpSp>
      <p:sp>
        <p:nvSpPr>
          <p:cNvPr id="294" name="Oval Callout 18">
            <a:extLst>
              <a:ext uri="{FF2B5EF4-FFF2-40B4-BE49-F238E27FC236}">
                <a16:creationId xmlns:a16="http://schemas.microsoft.com/office/drawing/2014/main" id="{412769C8-8F99-4287-805C-0C7404BB3328}"/>
              </a:ext>
            </a:extLst>
          </p:cNvPr>
          <p:cNvSpPr/>
          <p:nvPr/>
        </p:nvSpPr>
        <p:spPr>
          <a:xfrm>
            <a:off x="1729462" y="3570386"/>
            <a:ext cx="1121271" cy="751251"/>
          </a:xfrm>
          <a:prstGeom prst="wedgeEllipseCallout">
            <a:avLst>
              <a:gd name="adj1" fmla="val 146265"/>
              <a:gd name="adj2" fmla="val -8601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000" b="1" dirty="0">
                <a:solidFill>
                  <a:schemeClr val="bg1"/>
                </a:solidFill>
                <a:cs typeface="B Nazanin" panose="00000400000000000000" pitchFamily="2" charset="-78"/>
              </a:rPr>
              <a:t>US</a:t>
            </a:r>
            <a:endParaRPr lang="ko-KR" altLang="en-US" sz="2000" b="1" dirty="0">
              <a:solidFill>
                <a:schemeClr val="bg1"/>
              </a:solidFill>
              <a:cs typeface="B Nazanin" panose="00000400000000000000" pitchFamily="2" charset="-78"/>
            </a:endParaRPr>
          </a:p>
        </p:txBody>
      </p:sp>
      <p:sp>
        <p:nvSpPr>
          <p:cNvPr id="295" name="Oval Callout 19">
            <a:extLst>
              <a:ext uri="{FF2B5EF4-FFF2-40B4-BE49-F238E27FC236}">
                <a16:creationId xmlns:a16="http://schemas.microsoft.com/office/drawing/2014/main" id="{FD83B0F2-C79D-4A74-9EF8-932A17606D70}"/>
              </a:ext>
            </a:extLst>
          </p:cNvPr>
          <p:cNvSpPr/>
          <p:nvPr/>
        </p:nvSpPr>
        <p:spPr>
          <a:xfrm>
            <a:off x="9512553" y="3259841"/>
            <a:ext cx="1121271" cy="751251"/>
          </a:xfrm>
          <a:prstGeom prst="wedgeEllipseCallout">
            <a:avLst>
              <a:gd name="adj1" fmla="val -249398"/>
              <a:gd name="adj2" fmla="val -877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000" b="1" dirty="0">
                <a:solidFill>
                  <a:schemeClr val="bg1"/>
                </a:solidFill>
                <a:cs typeface="B Nazanin" panose="00000400000000000000" pitchFamily="2" charset="-78"/>
              </a:rPr>
              <a:t>UK</a:t>
            </a:r>
            <a:endParaRPr lang="ko-KR" altLang="en-US" sz="2000" b="1" dirty="0">
              <a:solidFill>
                <a:schemeClr val="bg1"/>
              </a:solidFill>
              <a:cs typeface="B Nazanin" panose="00000400000000000000" pitchFamily="2" charset="-78"/>
            </a:endParaRPr>
          </a:p>
        </p:txBody>
      </p:sp>
      <p:sp>
        <p:nvSpPr>
          <p:cNvPr id="296" name="TextBox 295">
            <a:extLst>
              <a:ext uri="{FF2B5EF4-FFF2-40B4-BE49-F238E27FC236}">
                <a16:creationId xmlns:a16="http://schemas.microsoft.com/office/drawing/2014/main" id="{DF934653-1852-4FE1-ACFE-60B5E8F1C9CB}"/>
              </a:ext>
            </a:extLst>
          </p:cNvPr>
          <p:cNvSpPr txBox="1"/>
          <p:nvPr/>
        </p:nvSpPr>
        <p:spPr>
          <a:xfrm>
            <a:off x="4629465" y="5136639"/>
            <a:ext cx="1080120" cy="584775"/>
          </a:xfrm>
          <a:prstGeom prst="rect">
            <a:avLst/>
          </a:prstGeom>
          <a:noFill/>
        </p:spPr>
        <p:txBody>
          <a:bodyPr wrap="square" rtlCol="0" anchor="ctr">
            <a:spAutoFit/>
          </a:bodyPr>
          <a:lstStyle/>
          <a:p>
            <a:pPr algn="r" rtl="1"/>
            <a:r>
              <a:rPr lang="en-US" altLang="ko-KR" sz="3200" b="1" dirty="0">
                <a:solidFill>
                  <a:schemeClr val="accent2"/>
                </a:solidFill>
                <a:cs typeface="B Nazanin" panose="00000400000000000000" pitchFamily="2" charset="-78"/>
              </a:rPr>
              <a:t>120</a:t>
            </a:r>
            <a:endParaRPr lang="ko-KR" altLang="en-US" sz="3200" b="1" dirty="0">
              <a:solidFill>
                <a:schemeClr val="accent2"/>
              </a:solidFill>
              <a:cs typeface="B Nazanin" panose="00000400000000000000" pitchFamily="2" charset="-78"/>
            </a:endParaRPr>
          </a:p>
        </p:txBody>
      </p:sp>
      <p:sp>
        <p:nvSpPr>
          <p:cNvPr id="297" name="TextBox 296">
            <a:extLst>
              <a:ext uri="{FF2B5EF4-FFF2-40B4-BE49-F238E27FC236}">
                <a16:creationId xmlns:a16="http://schemas.microsoft.com/office/drawing/2014/main" id="{8CD03064-2EE8-4397-A571-0BF9CC651106}"/>
              </a:ext>
            </a:extLst>
          </p:cNvPr>
          <p:cNvSpPr txBox="1"/>
          <p:nvPr/>
        </p:nvSpPr>
        <p:spPr>
          <a:xfrm>
            <a:off x="6448193" y="5136639"/>
            <a:ext cx="1080120" cy="584775"/>
          </a:xfrm>
          <a:prstGeom prst="rect">
            <a:avLst/>
          </a:prstGeom>
          <a:noFill/>
        </p:spPr>
        <p:txBody>
          <a:bodyPr wrap="square" rtlCol="0" anchor="ctr">
            <a:spAutoFit/>
          </a:bodyPr>
          <a:lstStyle/>
          <a:p>
            <a:pPr algn="r" rtl="1"/>
            <a:r>
              <a:rPr lang="en-US" altLang="ko-KR" sz="3200" b="1" dirty="0">
                <a:solidFill>
                  <a:schemeClr val="accent3"/>
                </a:solidFill>
                <a:cs typeface="B Nazanin" panose="00000400000000000000" pitchFamily="2" charset="-78"/>
              </a:rPr>
              <a:t>120</a:t>
            </a:r>
            <a:endParaRPr lang="ko-KR" altLang="en-US" sz="3200" b="1" dirty="0">
              <a:solidFill>
                <a:schemeClr val="accent3"/>
              </a:solidFill>
              <a:cs typeface="B Nazanin" panose="00000400000000000000" pitchFamily="2" charset="-78"/>
            </a:endParaRPr>
          </a:p>
        </p:txBody>
      </p:sp>
      <p:sp>
        <p:nvSpPr>
          <p:cNvPr id="298" name="TextBox 297">
            <a:extLst>
              <a:ext uri="{FF2B5EF4-FFF2-40B4-BE49-F238E27FC236}">
                <a16:creationId xmlns:a16="http://schemas.microsoft.com/office/drawing/2014/main" id="{2C977B66-E0C3-4393-ACA5-722120178ACC}"/>
              </a:ext>
            </a:extLst>
          </p:cNvPr>
          <p:cNvSpPr txBox="1"/>
          <p:nvPr/>
        </p:nvSpPr>
        <p:spPr>
          <a:xfrm>
            <a:off x="3644798" y="2790844"/>
            <a:ext cx="807962" cy="306467"/>
          </a:xfrm>
          <a:prstGeom prst="roundRect">
            <a:avLst/>
          </a:prstGeom>
          <a:solidFill>
            <a:schemeClr val="accent2"/>
          </a:solidFill>
        </p:spPr>
        <p:txBody>
          <a:bodyPr wrap="square" rtlCol="0" anchor="ctr">
            <a:spAutoFit/>
          </a:bodyPr>
          <a:lstStyle/>
          <a:p>
            <a:pPr algn="ctr" rtl="1"/>
            <a:r>
              <a:rPr lang="fa-IR" altLang="ko-KR" sz="1200" b="1" dirty="0">
                <a:solidFill>
                  <a:schemeClr val="bg1"/>
                </a:solidFill>
                <a:cs typeface="B Nazanin" panose="00000400000000000000" pitchFamily="2" charset="-78"/>
              </a:rPr>
              <a:t>محتوا</a:t>
            </a:r>
            <a:endParaRPr lang="ko-KR" altLang="en-US" sz="1200" b="1" dirty="0">
              <a:solidFill>
                <a:schemeClr val="bg1"/>
              </a:solidFill>
              <a:cs typeface="B Nazanin" panose="00000400000000000000" pitchFamily="2" charset="-78"/>
            </a:endParaRPr>
          </a:p>
        </p:txBody>
      </p:sp>
      <p:sp>
        <p:nvSpPr>
          <p:cNvPr id="299" name="TextBox 298">
            <a:extLst>
              <a:ext uri="{FF2B5EF4-FFF2-40B4-BE49-F238E27FC236}">
                <a16:creationId xmlns:a16="http://schemas.microsoft.com/office/drawing/2014/main" id="{AE414C6D-6FA5-4747-A758-ECDEA45326BC}"/>
              </a:ext>
            </a:extLst>
          </p:cNvPr>
          <p:cNvSpPr txBox="1"/>
          <p:nvPr/>
        </p:nvSpPr>
        <p:spPr>
          <a:xfrm>
            <a:off x="6948961" y="2565805"/>
            <a:ext cx="807962" cy="306467"/>
          </a:xfrm>
          <a:prstGeom prst="roundRect">
            <a:avLst/>
          </a:prstGeom>
          <a:solidFill>
            <a:schemeClr val="accent3"/>
          </a:solidFill>
        </p:spPr>
        <p:txBody>
          <a:bodyPr wrap="square" rtlCol="0" anchor="ctr">
            <a:spAutoFit/>
          </a:bodyPr>
          <a:lstStyle/>
          <a:p>
            <a:pPr algn="ctr" rtl="1"/>
            <a:r>
              <a:rPr lang="fa-IR" altLang="ko-KR" sz="1200" b="1" dirty="0">
                <a:solidFill>
                  <a:schemeClr val="bg1"/>
                </a:solidFill>
                <a:cs typeface="B Nazanin" panose="00000400000000000000" pitchFamily="2" charset="-78"/>
              </a:rPr>
              <a:t>محتوا</a:t>
            </a:r>
            <a:endParaRPr lang="ko-KR" altLang="en-US" sz="1200" b="1" dirty="0">
              <a:solidFill>
                <a:schemeClr val="bg1"/>
              </a:solidFill>
              <a:cs typeface="B Nazanin" panose="00000400000000000000" pitchFamily="2" charset="-78"/>
            </a:endParaRPr>
          </a:p>
        </p:txBody>
      </p:sp>
      <p:grpSp>
        <p:nvGrpSpPr>
          <p:cNvPr id="300" name="Group 299">
            <a:extLst>
              <a:ext uri="{FF2B5EF4-FFF2-40B4-BE49-F238E27FC236}">
                <a16:creationId xmlns:a16="http://schemas.microsoft.com/office/drawing/2014/main" id="{2C7648DC-26C1-4432-A7F3-F3817F2C7262}"/>
              </a:ext>
            </a:extLst>
          </p:cNvPr>
          <p:cNvGrpSpPr/>
          <p:nvPr/>
        </p:nvGrpSpPr>
        <p:grpSpPr>
          <a:xfrm>
            <a:off x="9663278" y="1539016"/>
            <a:ext cx="2233448" cy="811252"/>
            <a:chOff x="7903518" y="656983"/>
            <a:chExt cx="1468508" cy="811252"/>
          </a:xfrm>
        </p:grpSpPr>
        <p:sp>
          <p:nvSpPr>
            <p:cNvPr id="301" name="Oval 300">
              <a:extLst>
                <a:ext uri="{FF2B5EF4-FFF2-40B4-BE49-F238E27FC236}">
                  <a16:creationId xmlns:a16="http://schemas.microsoft.com/office/drawing/2014/main" id="{B4DE92AC-ABAB-4CE1-A049-D750EB4AA977}"/>
                </a:ext>
              </a:extLst>
            </p:cNvPr>
            <p:cNvSpPr/>
            <p:nvPr/>
          </p:nvSpPr>
          <p:spPr>
            <a:xfrm>
              <a:off x="7903518" y="810581"/>
              <a:ext cx="216024" cy="2160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302" name="Oval 301">
              <a:extLst>
                <a:ext uri="{FF2B5EF4-FFF2-40B4-BE49-F238E27FC236}">
                  <a16:creationId xmlns:a16="http://schemas.microsoft.com/office/drawing/2014/main" id="{0F358961-EA8B-441B-8566-2DC9F28BCD48}"/>
                </a:ext>
              </a:extLst>
            </p:cNvPr>
            <p:cNvSpPr/>
            <p:nvPr/>
          </p:nvSpPr>
          <p:spPr>
            <a:xfrm>
              <a:off x="7903518" y="1089088"/>
              <a:ext cx="216024" cy="2160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304" name="TextBox 303">
              <a:extLst>
                <a:ext uri="{FF2B5EF4-FFF2-40B4-BE49-F238E27FC236}">
                  <a16:creationId xmlns:a16="http://schemas.microsoft.com/office/drawing/2014/main" id="{976594EA-7FE4-429E-8EE6-E3F80BA3B74F}"/>
                </a:ext>
              </a:extLst>
            </p:cNvPr>
            <p:cNvSpPr txBox="1"/>
            <p:nvPr/>
          </p:nvSpPr>
          <p:spPr>
            <a:xfrm>
              <a:off x="8173320" y="656983"/>
              <a:ext cx="1198706" cy="523220"/>
            </a:xfrm>
            <a:prstGeom prst="rect">
              <a:avLst/>
            </a:prstGeom>
            <a:noFill/>
          </p:spPr>
          <p:txBody>
            <a:bodyPr wrap="square" rtlCol="0" anchor="ctr">
              <a:spAutoFit/>
            </a:bodyPr>
            <a:lstStyle/>
            <a:p>
              <a:pPr algn="r" rtl="1"/>
              <a:r>
                <a:rPr lang="fa-IR" altLang="ko-KR" sz="1400" b="1" dirty="0">
                  <a:solidFill>
                    <a:srgbClr val="262626"/>
                  </a:solidFill>
                  <a:cs typeface="B Nazanin" panose="00000400000000000000" pitchFamily="2" charset="-78"/>
                </a:rPr>
                <a:t>متن را اینجا بنویسید</a:t>
              </a:r>
              <a:endParaRPr lang="ko-KR" altLang="en-US" sz="1400" b="1" dirty="0">
                <a:solidFill>
                  <a:srgbClr val="262626"/>
                </a:solidFill>
                <a:cs typeface="B Nazanin" panose="00000400000000000000" pitchFamily="2" charset="-78"/>
              </a:endParaRPr>
            </a:p>
          </p:txBody>
        </p:sp>
        <p:sp>
          <p:nvSpPr>
            <p:cNvPr id="305" name="TextBox 304">
              <a:extLst>
                <a:ext uri="{FF2B5EF4-FFF2-40B4-BE49-F238E27FC236}">
                  <a16:creationId xmlns:a16="http://schemas.microsoft.com/office/drawing/2014/main" id="{1D884B7B-26AF-4300-A2CB-1CF320E416C8}"/>
                </a:ext>
              </a:extLst>
            </p:cNvPr>
            <p:cNvSpPr txBox="1"/>
            <p:nvPr/>
          </p:nvSpPr>
          <p:spPr>
            <a:xfrm>
              <a:off x="8171088" y="945015"/>
              <a:ext cx="1198706" cy="523220"/>
            </a:xfrm>
            <a:prstGeom prst="rect">
              <a:avLst/>
            </a:prstGeom>
            <a:noFill/>
          </p:spPr>
          <p:txBody>
            <a:bodyPr wrap="square" rtlCol="0" anchor="ctr">
              <a:spAutoFit/>
            </a:bodyPr>
            <a:lstStyle/>
            <a:p>
              <a:pPr algn="r" rtl="1"/>
              <a:r>
                <a:rPr lang="fa-IR" altLang="ko-KR" sz="1400" b="1" dirty="0">
                  <a:solidFill>
                    <a:srgbClr val="262626"/>
                  </a:solidFill>
                  <a:cs typeface="B Nazanin" panose="00000400000000000000" pitchFamily="2" charset="-78"/>
                </a:rPr>
                <a:t>متن را اینجا بنویسید</a:t>
              </a:r>
              <a:endParaRPr lang="ko-KR" altLang="en-US" sz="1400" b="1" dirty="0">
                <a:solidFill>
                  <a:srgbClr val="262626"/>
                </a:solidFill>
                <a:cs typeface="B Nazanin" panose="00000400000000000000" pitchFamily="2" charset="-78"/>
              </a:endParaRPr>
            </a:p>
          </p:txBody>
        </p:sp>
      </p:grpSp>
      <p:sp>
        <p:nvSpPr>
          <p:cNvPr id="307" name="Round Same Side Corner Rectangle 36">
            <a:extLst>
              <a:ext uri="{FF2B5EF4-FFF2-40B4-BE49-F238E27FC236}">
                <a16:creationId xmlns:a16="http://schemas.microsoft.com/office/drawing/2014/main" id="{CDA53F64-3812-41EA-96B5-624DA289CCE6}"/>
              </a:ext>
            </a:extLst>
          </p:cNvPr>
          <p:cNvSpPr>
            <a:spLocks noChangeAspect="1"/>
          </p:cNvSpPr>
          <p:nvPr/>
        </p:nvSpPr>
        <p:spPr>
          <a:xfrm>
            <a:off x="4956283" y="5782234"/>
            <a:ext cx="396000" cy="313084"/>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308" name="Round Same Side Corner Rectangle 36">
            <a:extLst>
              <a:ext uri="{FF2B5EF4-FFF2-40B4-BE49-F238E27FC236}">
                <a16:creationId xmlns:a16="http://schemas.microsoft.com/office/drawing/2014/main" id="{039EA070-ADEA-4A93-9B42-C1298AE50EAF}"/>
              </a:ext>
            </a:extLst>
          </p:cNvPr>
          <p:cNvSpPr>
            <a:spLocks noChangeAspect="1"/>
          </p:cNvSpPr>
          <p:nvPr/>
        </p:nvSpPr>
        <p:spPr>
          <a:xfrm>
            <a:off x="6838237" y="5782234"/>
            <a:ext cx="396000" cy="313084"/>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Tree>
    <p:extLst>
      <p:ext uri="{BB962C8B-B14F-4D97-AF65-F5344CB8AC3E}">
        <p14:creationId xmlns:p14="http://schemas.microsoft.com/office/powerpoint/2010/main" val="382729606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Picture Placeholder 31">
            <a:extLst>
              <a:ext uri="{FF2B5EF4-FFF2-40B4-BE49-F238E27FC236}">
                <a16:creationId xmlns:a16="http://schemas.microsoft.com/office/drawing/2014/main" id="{D3D12E03-E47E-45DE-A9FE-DE33A9B91B2B}"/>
              </a:ext>
            </a:extLst>
          </p:cNvPr>
          <p:cNvSpPr>
            <a:spLocks noGrp="1"/>
          </p:cNvSpPr>
          <p:nvPr>
            <p:ph type="pic" sz="quarter" idx="16"/>
          </p:nvPr>
        </p:nvSpPr>
        <p:spPr/>
        <p:txBody>
          <a:bodyPr/>
          <a:lstStyle/>
          <a:p>
            <a:pPr rtl="1"/>
            <a:endParaRPr lang="en-US">
              <a:cs typeface="B Nazanin" panose="00000400000000000000" pitchFamily="2" charset="-78"/>
            </a:endParaRPr>
          </a:p>
        </p:txBody>
      </p:sp>
      <p:sp>
        <p:nvSpPr>
          <p:cNvPr id="34" name="Picture Placeholder 33">
            <a:extLst>
              <a:ext uri="{FF2B5EF4-FFF2-40B4-BE49-F238E27FC236}">
                <a16:creationId xmlns:a16="http://schemas.microsoft.com/office/drawing/2014/main" id="{A13E8647-6F19-4607-A156-D601C3197AB0}"/>
              </a:ext>
            </a:extLst>
          </p:cNvPr>
          <p:cNvSpPr>
            <a:spLocks noGrp="1"/>
          </p:cNvSpPr>
          <p:nvPr>
            <p:ph type="pic" sz="quarter" idx="17"/>
          </p:nvPr>
        </p:nvSpPr>
        <p:spPr/>
        <p:txBody>
          <a:bodyPr/>
          <a:lstStyle/>
          <a:p>
            <a:pPr rtl="1"/>
            <a:endParaRPr lang="en-US">
              <a:cs typeface="B Nazanin" panose="00000400000000000000" pitchFamily="2" charset="-78"/>
            </a:endParaRPr>
          </a:p>
        </p:txBody>
      </p:sp>
      <p:grpSp>
        <p:nvGrpSpPr>
          <p:cNvPr id="2" name="Group 1">
            <a:extLst>
              <a:ext uri="{FF2B5EF4-FFF2-40B4-BE49-F238E27FC236}">
                <a16:creationId xmlns:a16="http://schemas.microsoft.com/office/drawing/2014/main" id="{884C1F16-4A70-4AA7-8880-BC96F59DD7AB}"/>
              </a:ext>
            </a:extLst>
          </p:cNvPr>
          <p:cNvGrpSpPr/>
          <p:nvPr/>
        </p:nvGrpSpPr>
        <p:grpSpPr>
          <a:xfrm>
            <a:off x="5663981" y="1733515"/>
            <a:ext cx="873587" cy="1535720"/>
            <a:chOff x="7182034" y="5192864"/>
            <a:chExt cx="825553" cy="1451279"/>
          </a:xfrm>
        </p:grpSpPr>
        <p:grpSp>
          <p:nvGrpSpPr>
            <p:cNvPr id="3" name="Group 3">
              <a:extLst>
                <a:ext uri="{FF2B5EF4-FFF2-40B4-BE49-F238E27FC236}">
                  <a16:creationId xmlns:a16="http://schemas.microsoft.com/office/drawing/2014/main" id="{3640AA1D-26C4-4C55-98EE-7ED4AAA3FA44}"/>
                </a:ext>
              </a:extLst>
            </p:cNvPr>
            <p:cNvGrpSpPr/>
            <p:nvPr/>
          </p:nvGrpSpPr>
          <p:grpSpPr>
            <a:xfrm>
              <a:off x="7182034" y="5192864"/>
              <a:ext cx="825553" cy="1451279"/>
              <a:chOff x="445712" y="1449040"/>
              <a:chExt cx="2113018" cy="3924176"/>
            </a:xfrm>
          </p:grpSpPr>
          <p:sp>
            <p:nvSpPr>
              <p:cNvPr id="6" name="Rounded Rectangle 4">
                <a:extLst>
                  <a:ext uri="{FF2B5EF4-FFF2-40B4-BE49-F238E27FC236}">
                    <a16:creationId xmlns:a16="http://schemas.microsoft.com/office/drawing/2014/main" id="{DD22D08D-AE3F-497F-9657-BB575D749FE4}"/>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dirty="0">
                  <a:cs typeface="B Nazanin" panose="00000400000000000000" pitchFamily="2" charset="-78"/>
                </a:endParaRPr>
              </a:p>
            </p:txBody>
          </p:sp>
          <p:sp>
            <p:nvSpPr>
              <p:cNvPr id="7" name="Rectangle 5">
                <a:extLst>
                  <a:ext uri="{FF2B5EF4-FFF2-40B4-BE49-F238E27FC236}">
                    <a16:creationId xmlns:a16="http://schemas.microsoft.com/office/drawing/2014/main" id="{47494150-75EA-49BE-B0B8-4530F946266D}"/>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grpSp>
            <p:nvGrpSpPr>
              <p:cNvPr id="8" name="Group 6">
                <a:extLst>
                  <a:ext uri="{FF2B5EF4-FFF2-40B4-BE49-F238E27FC236}">
                    <a16:creationId xmlns:a16="http://schemas.microsoft.com/office/drawing/2014/main" id="{7F36DB3A-4600-49FD-B637-0D6E59BE7BEC}"/>
                  </a:ext>
                </a:extLst>
              </p:cNvPr>
              <p:cNvGrpSpPr/>
              <p:nvPr userDrawn="1"/>
            </p:nvGrpSpPr>
            <p:grpSpPr>
              <a:xfrm>
                <a:off x="1407705" y="5045834"/>
                <a:ext cx="211967" cy="211967"/>
                <a:chOff x="1549420" y="5712364"/>
                <a:chExt cx="312583" cy="312583"/>
              </a:xfrm>
            </p:grpSpPr>
            <p:sp>
              <p:nvSpPr>
                <p:cNvPr id="9" name="Oval 7">
                  <a:extLst>
                    <a:ext uri="{FF2B5EF4-FFF2-40B4-BE49-F238E27FC236}">
                      <a16:creationId xmlns:a16="http://schemas.microsoft.com/office/drawing/2014/main" id="{C9DD2A03-25F3-4614-8412-61BD1F3577B5}"/>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sp>
              <p:nvSpPr>
                <p:cNvPr id="10" name="Rounded Rectangle 8">
                  <a:extLst>
                    <a:ext uri="{FF2B5EF4-FFF2-40B4-BE49-F238E27FC236}">
                      <a16:creationId xmlns:a16="http://schemas.microsoft.com/office/drawing/2014/main" id="{7DFE296F-7F38-469E-8118-7AA1F23B1426}"/>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800">
                    <a:cs typeface="B Nazanin" panose="00000400000000000000" pitchFamily="2" charset="-78"/>
                  </a:endParaRPr>
                </a:p>
              </p:txBody>
            </p:sp>
          </p:grpSp>
        </p:grpSp>
        <p:sp>
          <p:nvSpPr>
            <p:cNvPr id="4" name="Freeform: Shape 3">
              <a:extLst>
                <a:ext uri="{FF2B5EF4-FFF2-40B4-BE49-F238E27FC236}">
                  <a16:creationId xmlns:a16="http://schemas.microsoft.com/office/drawing/2014/main" id="{688E863E-28ED-48CF-B1EE-CA47A17E8C1E}"/>
                </a:ext>
              </a:extLst>
            </p:cNvPr>
            <p:cNvSpPr/>
            <p:nvPr/>
          </p:nvSpPr>
          <p:spPr>
            <a:xfrm>
              <a:off x="7230871" y="5344413"/>
              <a:ext cx="734603" cy="1149173"/>
            </a:xfrm>
            <a:custGeom>
              <a:avLst/>
              <a:gdLst>
                <a:gd name="connsiteX0" fmla="*/ 7144 w 333375"/>
                <a:gd name="connsiteY0" fmla="*/ 7144 h 590550"/>
                <a:gd name="connsiteX1" fmla="*/ 331946 w 333375"/>
                <a:gd name="connsiteY1" fmla="*/ 7144 h 590550"/>
                <a:gd name="connsiteX2" fmla="*/ 331946 w 333375"/>
                <a:gd name="connsiteY2" fmla="*/ 586264 h 590550"/>
                <a:gd name="connsiteX3" fmla="*/ 7144 w 333375"/>
                <a:gd name="connsiteY3" fmla="*/ 586264 h 590550"/>
              </a:gdLst>
              <a:ahLst/>
              <a:cxnLst>
                <a:cxn ang="0">
                  <a:pos x="connsiteX0" y="connsiteY0"/>
                </a:cxn>
                <a:cxn ang="0">
                  <a:pos x="connsiteX1" y="connsiteY1"/>
                </a:cxn>
                <a:cxn ang="0">
                  <a:pos x="connsiteX2" y="connsiteY2"/>
                </a:cxn>
                <a:cxn ang="0">
                  <a:pos x="connsiteX3" y="connsiteY3"/>
                </a:cxn>
              </a:cxnLst>
              <a:rect l="l" t="t" r="r" b="b"/>
              <a:pathLst>
                <a:path w="333375" h="590550">
                  <a:moveTo>
                    <a:pt x="7144" y="7144"/>
                  </a:moveTo>
                  <a:lnTo>
                    <a:pt x="331946" y="7144"/>
                  </a:lnTo>
                  <a:lnTo>
                    <a:pt x="331946" y="586264"/>
                  </a:lnTo>
                  <a:lnTo>
                    <a:pt x="7144" y="586264"/>
                  </a:lnTo>
                  <a:close/>
                </a:path>
              </a:pathLst>
            </a:custGeom>
            <a:solidFill>
              <a:schemeClr val="bg1">
                <a:lumMod val="95000"/>
              </a:schemeClr>
            </a:solidFill>
            <a:ln w="9525" cap="flat">
              <a:noFill/>
              <a:prstDash val="solid"/>
              <a:miter/>
            </a:ln>
          </p:spPr>
          <p:txBody>
            <a:bodyPr rtlCol="0" anchor="ctr"/>
            <a:lstStyle/>
            <a:p>
              <a:pPr algn="ctr" rtl="1"/>
              <a:endParaRPr lang="en-US" dirty="0">
                <a:cs typeface="B Nazanin" panose="00000400000000000000" pitchFamily="2" charset="-78"/>
              </a:endParaRPr>
            </a:p>
          </p:txBody>
        </p:sp>
        <p:sp>
          <p:nvSpPr>
            <p:cNvPr id="5" name="Freeform: Shape 4">
              <a:extLst>
                <a:ext uri="{FF2B5EF4-FFF2-40B4-BE49-F238E27FC236}">
                  <a16:creationId xmlns:a16="http://schemas.microsoft.com/office/drawing/2014/main" id="{156FD932-6161-4034-9E5D-E5359082317B}"/>
                </a:ext>
              </a:extLst>
            </p:cNvPr>
            <p:cNvSpPr/>
            <p:nvPr/>
          </p:nvSpPr>
          <p:spPr>
            <a:xfrm>
              <a:off x="7360030" y="5363794"/>
              <a:ext cx="604560" cy="1111721"/>
            </a:xfrm>
            <a:custGeom>
              <a:avLst/>
              <a:gdLst>
                <a:gd name="connsiteX0" fmla="*/ 614149 w 1119116"/>
                <a:gd name="connsiteY0" fmla="*/ 0 h 2330356"/>
                <a:gd name="connsiteX1" fmla="*/ 1115704 w 1119116"/>
                <a:gd name="connsiteY1" fmla="*/ 6824 h 2330356"/>
                <a:gd name="connsiteX2" fmla="*/ 1119116 w 1119116"/>
                <a:gd name="connsiteY2" fmla="*/ 2330356 h 2330356"/>
                <a:gd name="connsiteX3" fmla="*/ 0 w 1119116"/>
                <a:gd name="connsiteY3" fmla="*/ 2330356 h 2330356"/>
                <a:gd name="connsiteX4" fmla="*/ 614149 w 1119116"/>
                <a:gd name="connsiteY4" fmla="*/ 0 h 2330356"/>
                <a:gd name="connsiteX0" fmla="*/ 614149 w 1119116"/>
                <a:gd name="connsiteY0" fmla="*/ 0 h 2330356"/>
                <a:gd name="connsiteX1" fmla="*/ 1115704 w 1119116"/>
                <a:gd name="connsiteY1" fmla="*/ 3412 h 2330356"/>
                <a:gd name="connsiteX2" fmla="*/ 1119116 w 1119116"/>
                <a:gd name="connsiteY2" fmla="*/ 2330356 h 2330356"/>
                <a:gd name="connsiteX3" fmla="*/ 0 w 1119116"/>
                <a:gd name="connsiteY3" fmla="*/ 2330356 h 2330356"/>
                <a:gd name="connsiteX4" fmla="*/ 614149 w 1119116"/>
                <a:gd name="connsiteY4" fmla="*/ 0 h 2330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9116" h="2330356">
                  <a:moveTo>
                    <a:pt x="614149" y="0"/>
                  </a:moveTo>
                  <a:lnTo>
                    <a:pt x="1115704" y="3412"/>
                  </a:lnTo>
                  <a:cubicBezTo>
                    <a:pt x="1116841" y="777923"/>
                    <a:pt x="1117979" y="1555845"/>
                    <a:pt x="1119116" y="2330356"/>
                  </a:cubicBezTo>
                  <a:lnTo>
                    <a:pt x="0" y="2330356"/>
                  </a:lnTo>
                  <a:lnTo>
                    <a:pt x="614149" y="0"/>
                  </a:lnTo>
                  <a:close/>
                </a:path>
              </a:pathLst>
            </a:custGeom>
            <a:solidFill>
              <a:srgbClr val="999999">
                <a:alpha val="1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en-US" dirty="0">
                <a:solidFill>
                  <a:schemeClr val="tx1"/>
                </a:solidFill>
                <a:cs typeface="B Nazanin" panose="00000400000000000000" pitchFamily="2" charset="-78"/>
              </a:endParaRPr>
            </a:p>
          </p:txBody>
        </p:sp>
      </p:grpSp>
      <p:sp>
        <p:nvSpPr>
          <p:cNvPr id="11" name="Rectangle: Rounded Corners 10">
            <a:extLst>
              <a:ext uri="{FF2B5EF4-FFF2-40B4-BE49-F238E27FC236}">
                <a16:creationId xmlns:a16="http://schemas.microsoft.com/office/drawing/2014/main" id="{1C28D1F6-74CB-4464-B58A-DA629BFA83A5}"/>
              </a:ext>
            </a:extLst>
          </p:cNvPr>
          <p:cNvSpPr/>
          <p:nvPr/>
        </p:nvSpPr>
        <p:spPr>
          <a:xfrm rot="18900000">
            <a:off x="3978861" y="3866355"/>
            <a:ext cx="721670" cy="72167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2" name="Rectangle: Rounded Corners 11">
            <a:extLst>
              <a:ext uri="{FF2B5EF4-FFF2-40B4-BE49-F238E27FC236}">
                <a16:creationId xmlns:a16="http://schemas.microsoft.com/office/drawing/2014/main" id="{F3846B12-3564-4573-B006-89654EFE1A23}"/>
              </a:ext>
            </a:extLst>
          </p:cNvPr>
          <p:cNvSpPr/>
          <p:nvPr/>
        </p:nvSpPr>
        <p:spPr>
          <a:xfrm rot="18900000">
            <a:off x="5743189" y="3866355"/>
            <a:ext cx="721670" cy="72167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3" name="Rectangle: Rounded Corners 12">
            <a:extLst>
              <a:ext uri="{FF2B5EF4-FFF2-40B4-BE49-F238E27FC236}">
                <a16:creationId xmlns:a16="http://schemas.microsoft.com/office/drawing/2014/main" id="{00E538DD-44E3-4043-97B5-9EBEFBCB1909}"/>
              </a:ext>
            </a:extLst>
          </p:cNvPr>
          <p:cNvSpPr/>
          <p:nvPr/>
        </p:nvSpPr>
        <p:spPr>
          <a:xfrm rot="18900000">
            <a:off x="7507516" y="3866355"/>
            <a:ext cx="721670" cy="72167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4" name="Isosceles Triangle 41">
            <a:extLst>
              <a:ext uri="{FF2B5EF4-FFF2-40B4-BE49-F238E27FC236}">
                <a16:creationId xmlns:a16="http://schemas.microsoft.com/office/drawing/2014/main" id="{B5CAF8FC-D27E-4DAC-BCF2-D7B57395B361}"/>
              </a:ext>
            </a:extLst>
          </p:cNvPr>
          <p:cNvSpPr/>
          <p:nvPr/>
        </p:nvSpPr>
        <p:spPr>
          <a:xfrm>
            <a:off x="7749128" y="4055932"/>
            <a:ext cx="238449" cy="342518"/>
          </a:xfrm>
          <a:custGeom>
            <a:avLst/>
            <a:gdLst>
              <a:gd name="connsiteX0" fmla="*/ 1367278 w 2736000"/>
              <a:gd name="connsiteY0" fmla="*/ 2273826 h 3930092"/>
              <a:gd name="connsiteX1" fmla="*/ 1535821 w 2736000"/>
              <a:gd name="connsiteY1" fmla="*/ 2564417 h 3930092"/>
              <a:gd name="connsiteX2" fmla="*/ 2088000 w 2736000"/>
              <a:gd name="connsiteY2" fmla="*/ 3520946 h 3930092"/>
              <a:gd name="connsiteX3" fmla="*/ 648080 w 2736000"/>
              <a:gd name="connsiteY3" fmla="*/ 3506285 h 3930092"/>
              <a:gd name="connsiteX4" fmla="*/ 1198105 w 2736000"/>
              <a:gd name="connsiteY4" fmla="*/ 2565503 h 3930092"/>
              <a:gd name="connsiteX5" fmla="*/ 1367278 w 2736000"/>
              <a:gd name="connsiteY5" fmla="*/ 2273826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67278 w 2736000"/>
              <a:gd name="connsiteY0" fmla="*/ 2273826 h 3930092"/>
              <a:gd name="connsiteX1" fmla="*/ 1535821 w 2736000"/>
              <a:gd name="connsiteY1" fmla="*/ 2564417 h 3930092"/>
              <a:gd name="connsiteX2" fmla="*/ 2088000 w 2736000"/>
              <a:gd name="connsiteY2" fmla="*/ 3520946 h 3930092"/>
              <a:gd name="connsiteX3" fmla="*/ 648080 w 2736000"/>
              <a:gd name="connsiteY3" fmla="*/ 3506285 h 3930092"/>
              <a:gd name="connsiteX4" fmla="*/ 1198105 w 2736000"/>
              <a:gd name="connsiteY4" fmla="*/ 2565503 h 3930092"/>
              <a:gd name="connsiteX5" fmla="*/ 1367278 w 2736000"/>
              <a:gd name="connsiteY5" fmla="*/ 2273826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97963 w 2736000"/>
              <a:gd name="connsiteY0" fmla="*/ 2421112 h 3930092"/>
              <a:gd name="connsiteX1" fmla="*/ 1535821 w 2736000"/>
              <a:gd name="connsiteY1" fmla="*/ 2564417 h 3930092"/>
              <a:gd name="connsiteX2" fmla="*/ 2088000 w 2736000"/>
              <a:gd name="connsiteY2" fmla="*/ 3520946 h 3930092"/>
              <a:gd name="connsiteX3" fmla="*/ 648080 w 2736000"/>
              <a:gd name="connsiteY3" fmla="*/ 3506285 h 3930092"/>
              <a:gd name="connsiteX4" fmla="*/ 1198105 w 2736000"/>
              <a:gd name="connsiteY4" fmla="*/ 2565503 h 3930092"/>
              <a:gd name="connsiteX5" fmla="*/ 1397963 w 2736000"/>
              <a:gd name="connsiteY5" fmla="*/ 2421112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97963 w 2736000"/>
              <a:gd name="connsiteY0" fmla="*/ 2421112 h 3930092"/>
              <a:gd name="connsiteX1" fmla="*/ 1535821 w 2736000"/>
              <a:gd name="connsiteY1" fmla="*/ 2564417 h 3930092"/>
              <a:gd name="connsiteX2" fmla="*/ 2088000 w 2736000"/>
              <a:gd name="connsiteY2" fmla="*/ 3520946 h 3930092"/>
              <a:gd name="connsiteX3" fmla="*/ 648080 w 2736000"/>
              <a:gd name="connsiteY3" fmla="*/ 3506285 h 3930092"/>
              <a:gd name="connsiteX4" fmla="*/ 1198105 w 2736000"/>
              <a:gd name="connsiteY4" fmla="*/ 2565503 h 3930092"/>
              <a:gd name="connsiteX5" fmla="*/ 1397963 w 2736000"/>
              <a:gd name="connsiteY5" fmla="*/ 2421112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97963 w 2736000"/>
              <a:gd name="connsiteY0" fmla="*/ 2421112 h 3930092"/>
              <a:gd name="connsiteX1" fmla="*/ 1535821 w 2736000"/>
              <a:gd name="connsiteY1" fmla="*/ 2564417 h 3930092"/>
              <a:gd name="connsiteX2" fmla="*/ 2088000 w 2736000"/>
              <a:gd name="connsiteY2" fmla="*/ 3520946 h 3930092"/>
              <a:gd name="connsiteX3" fmla="*/ 648080 w 2736000"/>
              <a:gd name="connsiteY3" fmla="*/ 3506285 h 3930092"/>
              <a:gd name="connsiteX4" fmla="*/ 1198105 w 2736000"/>
              <a:gd name="connsiteY4" fmla="*/ 2565503 h 3930092"/>
              <a:gd name="connsiteX5" fmla="*/ 1397963 w 2736000"/>
              <a:gd name="connsiteY5" fmla="*/ 2421112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97963 w 2736000"/>
              <a:gd name="connsiteY0" fmla="*/ 2421112 h 3930092"/>
              <a:gd name="connsiteX1" fmla="*/ 1535821 w 2736000"/>
              <a:gd name="connsiteY1" fmla="*/ 2564417 h 3930092"/>
              <a:gd name="connsiteX2" fmla="*/ 2088000 w 2736000"/>
              <a:gd name="connsiteY2" fmla="*/ 3520946 h 3930092"/>
              <a:gd name="connsiteX3" fmla="*/ 648080 w 2736000"/>
              <a:gd name="connsiteY3" fmla="*/ 3506285 h 3930092"/>
              <a:gd name="connsiteX4" fmla="*/ 1198105 w 2736000"/>
              <a:gd name="connsiteY4" fmla="*/ 2565503 h 3930092"/>
              <a:gd name="connsiteX5" fmla="*/ 1397963 w 2736000"/>
              <a:gd name="connsiteY5" fmla="*/ 2421112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97963 w 2736000"/>
              <a:gd name="connsiteY0" fmla="*/ 2421112 h 3930092"/>
              <a:gd name="connsiteX1" fmla="*/ 1535821 w 2736000"/>
              <a:gd name="connsiteY1" fmla="*/ 2564417 h 3930092"/>
              <a:gd name="connsiteX2" fmla="*/ 2088000 w 2736000"/>
              <a:gd name="connsiteY2" fmla="*/ 3520946 h 3930092"/>
              <a:gd name="connsiteX3" fmla="*/ 648080 w 2736000"/>
              <a:gd name="connsiteY3" fmla="*/ 3506285 h 3930092"/>
              <a:gd name="connsiteX4" fmla="*/ 1198105 w 2736000"/>
              <a:gd name="connsiteY4" fmla="*/ 2565503 h 3930092"/>
              <a:gd name="connsiteX5" fmla="*/ 1397963 w 2736000"/>
              <a:gd name="connsiteY5" fmla="*/ 2421112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97963 w 2736000"/>
              <a:gd name="connsiteY0" fmla="*/ 2421112 h 3930092"/>
              <a:gd name="connsiteX1" fmla="*/ 1535821 w 2736000"/>
              <a:gd name="connsiteY1" fmla="*/ 2564417 h 3930092"/>
              <a:gd name="connsiteX2" fmla="*/ 2088000 w 2736000"/>
              <a:gd name="connsiteY2" fmla="*/ 3520946 h 3930092"/>
              <a:gd name="connsiteX3" fmla="*/ 648080 w 2736000"/>
              <a:gd name="connsiteY3" fmla="*/ 3506285 h 3930092"/>
              <a:gd name="connsiteX4" fmla="*/ 1198105 w 2736000"/>
              <a:gd name="connsiteY4" fmla="*/ 2565503 h 3930092"/>
              <a:gd name="connsiteX5" fmla="*/ 1397963 w 2736000"/>
              <a:gd name="connsiteY5" fmla="*/ 2421112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97963 w 2736000"/>
              <a:gd name="connsiteY0" fmla="*/ 2421112 h 3930092"/>
              <a:gd name="connsiteX1" fmla="*/ 1535821 w 2736000"/>
              <a:gd name="connsiteY1" fmla="*/ 2564417 h 3930092"/>
              <a:gd name="connsiteX2" fmla="*/ 2088000 w 2736000"/>
              <a:gd name="connsiteY2" fmla="*/ 3520946 h 3930092"/>
              <a:gd name="connsiteX3" fmla="*/ 648080 w 2736000"/>
              <a:gd name="connsiteY3" fmla="*/ 3506285 h 3930092"/>
              <a:gd name="connsiteX4" fmla="*/ 1198105 w 2736000"/>
              <a:gd name="connsiteY4" fmla="*/ 2565503 h 3930092"/>
              <a:gd name="connsiteX5" fmla="*/ 1397963 w 2736000"/>
              <a:gd name="connsiteY5" fmla="*/ 2421112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97963 w 2736000"/>
              <a:gd name="connsiteY0" fmla="*/ 2421112 h 3930092"/>
              <a:gd name="connsiteX1" fmla="*/ 1554231 w 2736000"/>
              <a:gd name="connsiteY1" fmla="*/ 2567486 h 3930092"/>
              <a:gd name="connsiteX2" fmla="*/ 2088000 w 2736000"/>
              <a:gd name="connsiteY2" fmla="*/ 3520946 h 3930092"/>
              <a:gd name="connsiteX3" fmla="*/ 648080 w 2736000"/>
              <a:gd name="connsiteY3" fmla="*/ 3506285 h 3930092"/>
              <a:gd name="connsiteX4" fmla="*/ 1198105 w 2736000"/>
              <a:gd name="connsiteY4" fmla="*/ 2565503 h 3930092"/>
              <a:gd name="connsiteX5" fmla="*/ 1397963 w 2736000"/>
              <a:gd name="connsiteY5" fmla="*/ 2421112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97963 w 2736000"/>
              <a:gd name="connsiteY0" fmla="*/ 2421112 h 3930092"/>
              <a:gd name="connsiteX1" fmla="*/ 1554231 w 2736000"/>
              <a:gd name="connsiteY1" fmla="*/ 2567486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97963 w 2736000"/>
              <a:gd name="connsiteY5" fmla="*/ 2421112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97963 w 2736000"/>
              <a:gd name="connsiteY0" fmla="*/ 2421112 h 3930092"/>
              <a:gd name="connsiteX1" fmla="*/ 1554231 w 2736000"/>
              <a:gd name="connsiteY1" fmla="*/ 2567486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97963 w 2736000"/>
              <a:gd name="connsiteY5" fmla="*/ 2421112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97963 w 2736000"/>
              <a:gd name="connsiteY0" fmla="*/ 2421112 h 3930092"/>
              <a:gd name="connsiteX1" fmla="*/ 1545026 w 2736000"/>
              <a:gd name="connsiteY1" fmla="*/ 2558281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97963 w 2736000"/>
              <a:gd name="connsiteY5" fmla="*/ 2421112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97963 w 2736000"/>
              <a:gd name="connsiteY0" fmla="*/ 2421112 h 3930092"/>
              <a:gd name="connsiteX1" fmla="*/ 1545026 w 2736000"/>
              <a:gd name="connsiteY1" fmla="*/ 2558281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97963 w 2736000"/>
              <a:gd name="connsiteY5" fmla="*/ 2421112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97963 w 2736000"/>
              <a:gd name="connsiteY0" fmla="*/ 2421112 h 3930092"/>
              <a:gd name="connsiteX1" fmla="*/ 1566505 w 2736000"/>
              <a:gd name="connsiteY1" fmla="*/ 2573624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97963 w 2736000"/>
              <a:gd name="connsiteY5" fmla="*/ 2421112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97963 w 2736000"/>
              <a:gd name="connsiteY0" fmla="*/ 2421112 h 3930092"/>
              <a:gd name="connsiteX1" fmla="*/ 1566505 w 2736000"/>
              <a:gd name="connsiteY1" fmla="*/ 2573624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97963 w 2736000"/>
              <a:gd name="connsiteY5" fmla="*/ 2421112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97963 w 2736000"/>
              <a:gd name="connsiteY0" fmla="*/ 2421112 h 3930092"/>
              <a:gd name="connsiteX1" fmla="*/ 1578778 w 2736000"/>
              <a:gd name="connsiteY1" fmla="*/ 2576692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97963 w 2736000"/>
              <a:gd name="connsiteY5" fmla="*/ 2421112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97963 w 2736000"/>
              <a:gd name="connsiteY0" fmla="*/ 2421112 h 3930092"/>
              <a:gd name="connsiteX1" fmla="*/ 1578778 w 2736000"/>
              <a:gd name="connsiteY1" fmla="*/ 2576692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97963 w 2736000"/>
              <a:gd name="connsiteY5" fmla="*/ 2421112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97963 w 2736000"/>
              <a:gd name="connsiteY0" fmla="*/ 2421112 h 3930092"/>
              <a:gd name="connsiteX1" fmla="*/ 1578778 w 2736000"/>
              <a:gd name="connsiteY1" fmla="*/ 2576692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97963 w 2736000"/>
              <a:gd name="connsiteY5" fmla="*/ 2421112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79552 w 2736000"/>
              <a:gd name="connsiteY0" fmla="*/ 2418044 h 3930092"/>
              <a:gd name="connsiteX1" fmla="*/ 1578778 w 2736000"/>
              <a:gd name="connsiteY1" fmla="*/ 2576692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79552 w 2736000"/>
              <a:gd name="connsiteY5" fmla="*/ 2418044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79552 w 2736000"/>
              <a:gd name="connsiteY0" fmla="*/ 2418044 h 3930092"/>
              <a:gd name="connsiteX1" fmla="*/ 1578778 w 2736000"/>
              <a:gd name="connsiteY1" fmla="*/ 2576692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79552 w 2736000"/>
              <a:gd name="connsiteY5" fmla="*/ 2418044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79552 w 2736000"/>
              <a:gd name="connsiteY0" fmla="*/ 2418044 h 3930092"/>
              <a:gd name="connsiteX1" fmla="*/ 1578778 w 2736000"/>
              <a:gd name="connsiteY1" fmla="*/ 2576692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79552 w 2736000"/>
              <a:gd name="connsiteY5" fmla="*/ 2418044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79552 w 2736000"/>
              <a:gd name="connsiteY0" fmla="*/ 2418044 h 3930092"/>
              <a:gd name="connsiteX1" fmla="*/ 1578778 w 2736000"/>
              <a:gd name="connsiteY1" fmla="*/ 2576692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79552 w 2736000"/>
              <a:gd name="connsiteY5" fmla="*/ 2418044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79552 w 2736000"/>
              <a:gd name="connsiteY0" fmla="*/ 2418044 h 3930092"/>
              <a:gd name="connsiteX1" fmla="*/ 1578778 w 2736000"/>
              <a:gd name="connsiteY1" fmla="*/ 2576692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79552 w 2736000"/>
              <a:gd name="connsiteY5" fmla="*/ 2418044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79552 w 2736000"/>
              <a:gd name="connsiteY0" fmla="*/ 2418044 h 3930092"/>
              <a:gd name="connsiteX1" fmla="*/ 1563436 w 2736000"/>
              <a:gd name="connsiteY1" fmla="*/ 2564418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79552 w 2736000"/>
              <a:gd name="connsiteY5" fmla="*/ 2418044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79552 w 2736000"/>
              <a:gd name="connsiteY0" fmla="*/ 2418044 h 3930092"/>
              <a:gd name="connsiteX1" fmla="*/ 1554231 w 2736000"/>
              <a:gd name="connsiteY1" fmla="*/ 2552144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79552 w 2736000"/>
              <a:gd name="connsiteY5" fmla="*/ 2418044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79552 w 2736000"/>
              <a:gd name="connsiteY0" fmla="*/ 2418044 h 3930092"/>
              <a:gd name="connsiteX1" fmla="*/ 1554231 w 2736000"/>
              <a:gd name="connsiteY1" fmla="*/ 2552144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79552 w 2736000"/>
              <a:gd name="connsiteY5" fmla="*/ 2418044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67278 w 2736000"/>
              <a:gd name="connsiteY0" fmla="*/ 2418044 h 3930092"/>
              <a:gd name="connsiteX1" fmla="*/ 1554231 w 2736000"/>
              <a:gd name="connsiteY1" fmla="*/ 2552144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67278 w 2736000"/>
              <a:gd name="connsiteY5" fmla="*/ 2418044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67278 w 2736000"/>
              <a:gd name="connsiteY0" fmla="*/ 2418044 h 3930092"/>
              <a:gd name="connsiteX1" fmla="*/ 1554231 w 2736000"/>
              <a:gd name="connsiteY1" fmla="*/ 2552144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67278 w 2736000"/>
              <a:gd name="connsiteY5" fmla="*/ 2418044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67278 w 2736000"/>
              <a:gd name="connsiteY0" fmla="*/ 2418044 h 3930092"/>
              <a:gd name="connsiteX1" fmla="*/ 1532752 w 2736000"/>
              <a:gd name="connsiteY1" fmla="*/ 2552144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67278 w 2736000"/>
              <a:gd name="connsiteY5" fmla="*/ 2418044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67278 w 2736000"/>
              <a:gd name="connsiteY0" fmla="*/ 2418044 h 3930092"/>
              <a:gd name="connsiteX1" fmla="*/ 1526615 w 2736000"/>
              <a:gd name="connsiteY1" fmla="*/ 2567486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67278 w 2736000"/>
              <a:gd name="connsiteY5" fmla="*/ 2418044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67278 w 2736000"/>
              <a:gd name="connsiteY0" fmla="*/ 2418044 h 3930092"/>
              <a:gd name="connsiteX1" fmla="*/ 1526615 w 2736000"/>
              <a:gd name="connsiteY1" fmla="*/ 2567486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67278 w 2736000"/>
              <a:gd name="connsiteY5" fmla="*/ 2418044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67278 w 2736000"/>
              <a:gd name="connsiteY0" fmla="*/ 2418044 h 3930092"/>
              <a:gd name="connsiteX1" fmla="*/ 1526615 w 2736000"/>
              <a:gd name="connsiteY1" fmla="*/ 2567486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67278 w 2736000"/>
              <a:gd name="connsiteY5" fmla="*/ 2418044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67278 w 2736000"/>
              <a:gd name="connsiteY0" fmla="*/ 2418044 h 3930092"/>
              <a:gd name="connsiteX1" fmla="*/ 1552576 w 2736000"/>
              <a:gd name="connsiteY1" fmla="*/ 2576139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67278 w 2736000"/>
              <a:gd name="connsiteY5" fmla="*/ 2418044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 name="connsiteX0" fmla="*/ 1367278 w 2736000"/>
              <a:gd name="connsiteY0" fmla="*/ 2418044 h 3930092"/>
              <a:gd name="connsiteX1" fmla="*/ 1552576 w 2736000"/>
              <a:gd name="connsiteY1" fmla="*/ 2576139 h 3930092"/>
              <a:gd name="connsiteX2" fmla="*/ 2088000 w 2736000"/>
              <a:gd name="connsiteY2" fmla="*/ 3520946 h 3930092"/>
              <a:gd name="connsiteX3" fmla="*/ 648080 w 2736000"/>
              <a:gd name="connsiteY3" fmla="*/ 3506285 h 3930092"/>
              <a:gd name="connsiteX4" fmla="*/ 1182763 w 2736000"/>
              <a:gd name="connsiteY4" fmla="*/ 2571640 h 3930092"/>
              <a:gd name="connsiteX5" fmla="*/ 1367278 w 2736000"/>
              <a:gd name="connsiteY5" fmla="*/ 2418044 h 3930092"/>
              <a:gd name="connsiteX6" fmla="*/ 648003 w 2736000"/>
              <a:gd name="connsiteY6" fmla="*/ 793859 h 3930092"/>
              <a:gd name="connsiteX7" fmla="*/ 2087849 w 2736000"/>
              <a:gd name="connsiteY7" fmla="*/ 808518 h 3930092"/>
              <a:gd name="connsiteX8" fmla="*/ 1641214 w 2736000"/>
              <a:gd name="connsiteY8" fmla="*/ 1449982 h 3930092"/>
              <a:gd name="connsiteX9" fmla="*/ 1368003 w 2736000"/>
              <a:gd name="connsiteY9" fmla="*/ 1937706 h 3930092"/>
              <a:gd name="connsiteX10" fmla="*/ 1094068 w 2736000"/>
              <a:gd name="connsiteY10" fmla="*/ 1448735 h 3930092"/>
              <a:gd name="connsiteX11" fmla="*/ 648003 w 2736000"/>
              <a:gd name="connsiteY11" fmla="*/ 793859 h 3930092"/>
              <a:gd name="connsiteX12" fmla="*/ 516625 w 2736000"/>
              <a:gd name="connsiteY12" fmla="*/ 299874 h 3930092"/>
              <a:gd name="connsiteX13" fmla="*/ 516625 w 2736000"/>
              <a:gd name="connsiteY13" fmla="*/ 449580 h 3930092"/>
              <a:gd name="connsiteX14" fmla="*/ 1029987 w 2736000"/>
              <a:gd name="connsiteY14" fmla="*/ 1557992 h 3930092"/>
              <a:gd name="connsiteX15" fmla="*/ 1146996 w 2736000"/>
              <a:gd name="connsiteY15" fmla="*/ 2057479 h 3930092"/>
              <a:gd name="connsiteX16" fmla="*/ 1055065 w 2736000"/>
              <a:gd name="connsiteY16" fmla="*/ 2431585 h 3930092"/>
              <a:gd name="connsiteX17" fmla="*/ 539378 w 2736000"/>
              <a:gd name="connsiteY17" fmla="*/ 3468615 h 3930092"/>
              <a:gd name="connsiteX18" fmla="*/ 539378 w 2736000"/>
              <a:gd name="connsiteY18" fmla="*/ 3604591 h 3930092"/>
              <a:gd name="connsiteX19" fmla="*/ 2196077 w 2736000"/>
              <a:gd name="connsiteY19" fmla="*/ 3604591 h 3930092"/>
              <a:gd name="connsiteX20" fmla="*/ 2196077 w 2736000"/>
              <a:gd name="connsiteY20" fmla="*/ 3468615 h 3930092"/>
              <a:gd name="connsiteX21" fmla="*/ 1695313 w 2736000"/>
              <a:gd name="connsiteY21" fmla="*/ 2440912 h 3930092"/>
              <a:gd name="connsiteX22" fmla="*/ 1617547 w 2736000"/>
              <a:gd name="connsiteY22" fmla="*/ 2049252 h 3930092"/>
              <a:gd name="connsiteX23" fmla="*/ 1719395 w 2736000"/>
              <a:gd name="connsiteY23" fmla="*/ 1540961 h 3930092"/>
              <a:gd name="connsiteX24" fmla="*/ 2207952 w 2736000"/>
              <a:gd name="connsiteY24" fmla="*/ 449580 h 3930092"/>
              <a:gd name="connsiteX25" fmla="*/ 2207952 w 2736000"/>
              <a:gd name="connsiteY25" fmla="*/ 299874 h 3930092"/>
              <a:gd name="connsiteX26" fmla="*/ 516625 w 2736000"/>
              <a:gd name="connsiteY26" fmla="*/ 299874 h 3930092"/>
              <a:gd name="connsiteX27" fmla="*/ 144000 w 2736000"/>
              <a:gd name="connsiteY27" fmla="*/ 0 h 3930092"/>
              <a:gd name="connsiteX28" fmla="*/ 2592000 w 2736000"/>
              <a:gd name="connsiteY28" fmla="*/ 0 h 3930092"/>
              <a:gd name="connsiteX29" fmla="*/ 2736000 w 2736000"/>
              <a:gd name="connsiteY29" fmla="*/ 144000 h 3930092"/>
              <a:gd name="connsiteX30" fmla="*/ 2592000 w 2736000"/>
              <a:gd name="connsiteY30" fmla="*/ 288000 h 3930092"/>
              <a:gd name="connsiteX31" fmla="*/ 2396702 w 2736000"/>
              <a:gd name="connsiteY31" fmla="*/ 288000 h 3930092"/>
              <a:gd name="connsiteX32" fmla="*/ 2396702 w 2736000"/>
              <a:gd name="connsiteY32" fmla="*/ 413234 h 3930092"/>
              <a:gd name="connsiteX33" fmla="*/ 1815389 w 2736000"/>
              <a:gd name="connsiteY33" fmla="*/ 1665324 h 3930092"/>
              <a:gd name="connsiteX34" fmla="*/ 1753098 w 2736000"/>
              <a:gd name="connsiteY34" fmla="*/ 1974987 h 3930092"/>
              <a:gd name="connsiteX35" fmla="*/ 1825752 w 2736000"/>
              <a:gd name="connsiteY35" fmla="*/ 2312143 h 3930092"/>
              <a:gd name="connsiteX36" fmla="*/ 2395980 w 2736000"/>
              <a:gd name="connsiteY36" fmla="*/ 3557007 h 3930092"/>
              <a:gd name="connsiteX37" fmla="*/ 2395980 w 2736000"/>
              <a:gd name="connsiteY37" fmla="*/ 3642092 h 3930092"/>
              <a:gd name="connsiteX38" fmla="*/ 2592000 w 2736000"/>
              <a:gd name="connsiteY38" fmla="*/ 3642092 h 3930092"/>
              <a:gd name="connsiteX39" fmla="*/ 2736000 w 2736000"/>
              <a:gd name="connsiteY39" fmla="*/ 3786092 h 3930092"/>
              <a:gd name="connsiteX40" fmla="*/ 2592000 w 2736000"/>
              <a:gd name="connsiteY40" fmla="*/ 3930092 h 3930092"/>
              <a:gd name="connsiteX41" fmla="*/ 144000 w 2736000"/>
              <a:gd name="connsiteY41" fmla="*/ 3930092 h 3930092"/>
              <a:gd name="connsiteX42" fmla="*/ 0 w 2736000"/>
              <a:gd name="connsiteY42" fmla="*/ 3786092 h 3930092"/>
              <a:gd name="connsiteX43" fmla="*/ 144000 w 2736000"/>
              <a:gd name="connsiteY43" fmla="*/ 3642092 h 3930092"/>
              <a:gd name="connsiteX44" fmla="*/ 338578 w 2736000"/>
              <a:gd name="connsiteY44" fmla="*/ 3642092 h 3930092"/>
              <a:gd name="connsiteX45" fmla="*/ 338578 w 2736000"/>
              <a:gd name="connsiteY45" fmla="*/ 3557007 h 3930092"/>
              <a:gd name="connsiteX46" fmla="*/ 951672 w 2736000"/>
              <a:gd name="connsiteY46" fmla="*/ 2284199 h 3930092"/>
              <a:gd name="connsiteX47" fmla="*/ 1012216 w 2736000"/>
              <a:gd name="connsiteY47" fmla="*/ 1995181 h 3930092"/>
              <a:gd name="connsiteX48" fmla="*/ 943195 w 2736000"/>
              <a:gd name="connsiteY48" fmla="*/ 1693402 h 3930092"/>
              <a:gd name="connsiteX49" fmla="*/ 339300 w 2736000"/>
              <a:gd name="connsiteY49" fmla="*/ 413234 h 3930092"/>
              <a:gd name="connsiteX50" fmla="*/ 339300 w 2736000"/>
              <a:gd name="connsiteY50" fmla="*/ 288000 h 3930092"/>
              <a:gd name="connsiteX51" fmla="*/ 144000 w 2736000"/>
              <a:gd name="connsiteY51" fmla="*/ 288000 h 3930092"/>
              <a:gd name="connsiteX52" fmla="*/ 0 w 2736000"/>
              <a:gd name="connsiteY52" fmla="*/ 144000 h 3930092"/>
              <a:gd name="connsiteX53" fmla="*/ 144000 w 2736000"/>
              <a:gd name="connsiteY53" fmla="*/ 0 h 393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736000" h="3930092">
                <a:moveTo>
                  <a:pt x="1367278" y="2418044"/>
                </a:moveTo>
                <a:cubicBezTo>
                  <a:pt x="1475622" y="2496498"/>
                  <a:pt x="1442256" y="2523346"/>
                  <a:pt x="1552576" y="2576139"/>
                </a:cubicBezTo>
                <a:cubicBezTo>
                  <a:pt x="1866725" y="2636040"/>
                  <a:pt x="2088000" y="3057033"/>
                  <a:pt x="2088000" y="3520946"/>
                </a:cubicBezTo>
                <a:lnTo>
                  <a:pt x="648080" y="3506285"/>
                </a:lnTo>
                <a:cubicBezTo>
                  <a:pt x="653073" y="3048089"/>
                  <a:pt x="871005" y="2673776"/>
                  <a:pt x="1182763" y="2571640"/>
                </a:cubicBezTo>
                <a:cubicBezTo>
                  <a:pt x="1280064" y="2508169"/>
                  <a:pt x="1254632" y="2499927"/>
                  <a:pt x="1367278" y="2418044"/>
                </a:cubicBezTo>
                <a:close/>
                <a:moveTo>
                  <a:pt x="648003" y="793859"/>
                </a:moveTo>
                <a:lnTo>
                  <a:pt x="2087849" y="808518"/>
                </a:lnTo>
                <a:cubicBezTo>
                  <a:pt x="2081743" y="1099400"/>
                  <a:pt x="1898532" y="1346081"/>
                  <a:pt x="1641214" y="1449982"/>
                </a:cubicBezTo>
                <a:cubicBezTo>
                  <a:pt x="1581100" y="1476031"/>
                  <a:pt x="1454311" y="1749732"/>
                  <a:pt x="1368003" y="1937706"/>
                </a:cubicBezTo>
                <a:cubicBezTo>
                  <a:pt x="1290978" y="1744554"/>
                  <a:pt x="1168712" y="1479962"/>
                  <a:pt x="1094068" y="1448735"/>
                </a:cubicBezTo>
                <a:cubicBezTo>
                  <a:pt x="831917" y="1343398"/>
                  <a:pt x="648003" y="1089607"/>
                  <a:pt x="648003" y="793859"/>
                </a:cubicBezTo>
                <a:close/>
                <a:moveTo>
                  <a:pt x="516625" y="299874"/>
                </a:moveTo>
                <a:lnTo>
                  <a:pt x="516625" y="449580"/>
                </a:lnTo>
                <a:cubicBezTo>
                  <a:pt x="516625" y="947043"/>
                  <a:pt x="728081" y="1374116"/>
                  <a:pt x="1029987" y="1557992"/>
                </a:cubicBezTo>
                <a:cubicBezTo>
                  <a:pt x="1152140" y="1645374"/>
                  <a:pt x="1146996" y="1879118"/>
                  <a:pt x="1146996" y="2057479"/>
                </a:cubicBezTo>
                <a:cubicBezTo>
                  <a:pt x="1146996" y="2199170"/>
                  <a:pt x="1165085" y="2330604"/>
                  <a:pt x="1055065" y="2431585"/>
                </a:cubicBezTo>
                <a:cubicBezTo>
                  <a:pt x="746548" y="2590263"/>
                  <a:pt x="539378" y="3004916"/>
                  <a:pt x="539378" y="3468615"/>
                </a:cubicBezTo>
                <a:lnTo>
                  <a:pt x="539378" y="3604591"/>
                </a:lnTo>
                <a:lnTo>
                  <a:pt x="2196077" y="3604591"/>
                </a:lnTo>
                <a:lnTo>
                  <a:pt x="2196077" y="3468615"/>
                </a:lnTo>
                <a:cubicBezTo>
                  <a:pt x="2196077" y="3023625"/>
                  <a:pt x="1980552" y="2629673"/>
                  <a:pt x="1695313" y="2440912"/>
                </a:cubicBezTo>
                <a:cubicBezTo>
                  <a:pt x="1597256" y="2355530"/>
                  <a:pt x="1621109" y="2199255"/>
                  <a:pt x="1617547" y="2049252"/>
                </a:cubicBezTo>
                <a:cubicBezTo>
                  <a:pt x="1614246" y="1910233"/>
                  <a:pt x="1594005" y="1638458"/>
                  <a:pt x="1719395" y="1540961"/>
                </a:cubicBezTo>
                <a:cubicBezTo>
                  <a:pt x="2008283" y="1349911"/>
                  <a:pt x="2207952" y="932979"/>
                  <a:pt x="2207952" y="449580"/>
                </a:cubicBezTo>
                <a:lnTo>
                  <a:pt x="2207952" y="299874"/>
                </a:lnTo>
                <a:lnTo>
                  <a:pt x="516625" y="299874"/>
                </a:lnTo>
                <a:close/>
                <a:moveTo>
                  <a:pt x="144000" y="0"/>
                </a:moveTo>
                <a:lnTo>
                  <a:pt x="2592000" y="0"/>
                </a:lnTo>
                <a:cubicBezTo>
                  <a:pt x="2671529" y="0"/>
                  <a:pt x="2736000" y="64471"/>
                  <a:pt x="2736000" y="144000"/>
                </a:cubicBezTo>
                <a:cubicBezTo>
                  <a:pt x="2736000" y="223529"/>
                  <a:pt x="2671529" y="288000"/>
                  <a:pt x="2592000" y="288000"/>
                </a:cubicBezTo>
                <a:lnTo>
                  <a:pt x="2396702" y="288000"/>
                </a:lnTo>
                <a:lnTo>
                  <a:pt x="2396702" y="413234"/>
                </a:lnTo>
                <a:cubicBezTo>
                  <a:pt x="2396702" y="964640"/>
                  <a:pt x="2159804" y="1441170"/>
                  <a:pt x="1815389" y="1665324"/>
                </a:cubicBezTo>
                <a:cubicBezTo>
                  <a:pt x="1718143" y="1767020"/>
                  <a:pt x="1749155" y="1822697"/>
                  <a:pt x="1753098" y="1974987"/>
                </a:cubicBezTo>
                <a:cubicBezTo>
                  <a:pt x="1757412" y="2141597"/>
                  <a:pt x="1739638" y="2200230"/>
                  <a:pt x="1825752" y="2312143"/>
                </a:cubicBezTo>
                <a:cubicBezTo>
                  <a:pt x="2164142" y="2539312"/>
                  <a:pt x="2395980" y="3011520"/>
                  <a:pt x="2395980" y="3557007"/>
                </a:cubicBezTo>
                <a:lnTo>
                  <a:pt x="2395980" y="3642092"/>
                </a:lnTo>
                <a:lnTo>
                  <a:pt x="2592000" y="3642092"/>
                </a:lnTo>
                <a:cubicBezTo>
                  <a:pt x="2671529" y="3642092"/>
                  <a:pt x="2736000" y="3706563"/>
                  <a:pt x="2736000" y="3786092"/>
                </a:cubicBezTo>
                <a:cubicBezTo>
                  <a:pt x="2736000" y="3865621"/>
                  <a:pt x="2671529" y="3930092"/>
                  <a:pt x="2592000" y="3930092"/>
                </a:cubicBezTo>
                <a:lnTo>
                  <a:pt x="144000" y="3930092"/>
                </a:lnTo>
                <a:cubicBezTo>
                  <a:pt x="64471" y="3930092"/>
                  <a:pt x="0" y="3865621"/>
                  <a:pt x="0" y="3786092"/>
                </a:cubicBezTo>
                <a:cubicBezTo>
                  <a:pt x="0" y="3706563"/>
                  <a:pt x="64471" y="3642092"/>
                  <a:pt x="144000" y="3642092"/>
                </a:cubicBezTo>
                <a:lnTo>
                  <a:pt x="338578" y="3642092"/>
                </a:lnTo>
                <a:lnTo>
                  <a:pt x="338578" y="3557007"/>
                </a:lnTo>
                <a:cubicBezTo>
                  <a:pt x="338578" y="2988551"/>
                  <a:pt x="590352" y="2499674"/>
                  <a:pt x="951672" y="2284199"/>
                </a:cubicBezTo>
                <a:cubicBezTo>
                  <a:pt x="1026597" y="2195332"/>
                  <a:pt x="1008559" y="2142287"/>
                  <a:pt x="1012216" y="1995181"/>
                </a:cubicBezTo>
                <a:cubicBezTo>
                  <a:pt x="1001243" y="1843296"/>
                  <a:pt x="1013640" y="1774963"/>
                  <a:pt x="943195" y="1693402"/>
                </a:cubicBezTo>
                <a:cubicBezTo>
                  <a:pt x="584785" y="1476413"/>
                  <a:pt x="339300" y="978710"/>
                  <a:pt x="339300" y="413234"/>
                </a:cubicBezTo>
                <a:lnTo>
                  <a:pt x="339300" y="288000"/>
                </a:lnTo>
                <a:lnTo>
                  <a:pt x="144000" y="288000"/>
                </a:lnTo>
                <a:cubicBezTo>
                  <a:pt x="64471" y="288000"/>
                  <a:pt x="0" y="223529"/>
                  <a:pt x="0" y="144000"/>
                </a:cubicBezTo>
                <a:cubicBezTo>
                  <a:pt x="0" y="64471"/>
                  <a:pt x="64471" y="0"/>
                  <a:pt x="144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5" name="Donut 15">
            <a:extLst>
              <a:ext uri="{FF2B5EF4-FFF2-40B4-BE49-F238E27FC236}">
                <a16:creationId xmlns:a16="http://schemas.microsoft.com/office/drawing/2014/main" id="{E2B7DCDD-2B5D-423F-B8A7-E0356129D478}"/>
              </a:ext>
            </a:extLst>
          </p:cNvPr>
          <p:cNvSpPr/>
          <p:nvPr/>
        </p:nvSpPr>
        <p:spPr>
          <a:xfrm>
            <a:off x="5911388" y="4035894"/>
            <a:ext cx="385272" cy="382592"/>
          </a:xfrm>
          <a:custGeom>
            <a:avLst/>
            <a:gdLst/>
            <a:ahLst/>
            <a:cxnLst/>
            <a:rect l="l" t="t" r="r" b="b"/>
            <a:pathLst>
              <a:path w="3821708" h="3795110">
                <a:moveTo>
                  <a:pt x="1910854" y="903842"/>
                </a:moveTo>
                <a:lnTo>
                  <a:pt x="1793831" y="1129420"/>
                </a:lnTo>
                <a:lnTo>
                  <a:pt x="1791613" y="1129420"/>
                </a:lnTo>
                <a:lnTo>
                  <a:pt x="1791892" y="1133157"/>
                </a:lnTo>
                <a:lnTo>
                  <a:pt x="1791613" y="1133695"/>
                </a:lnTo>
                <a:lnTo>
                  <a:pt x="1791933" y="1133695"/>
                </a:lnTo>
                <a:lnTo>
                  <a:pt x="1833002" y="1683464"/>
                </a:lnTo>
                <a:cubicBezTo>
                  <a:pt x="1744939" y="1714584"/>
                  <a:pt x="1682254" y="1798749"/>
                  <a:pt x="1682254" y="1897555"/>
                </a:cubicBezTo>
                <a:cubicBezTo>
                  <a:pt x="1682254" y="2023808"/>
                  <a:pt x="1784602" y="2126156"/>
                  <a:pt x="1910855" y="2126156"/>
                </a:cubicBezTo>
                <a:cubicBezTo>
                  <a:pt x="1975561" y="2126156"/>
                  <a:pt x="2033988" y="2099273"/>
                  <a:pt x="2075304" y="2055803"/>
                </a:cubicBezTo>
                <a:lnTo>
                  <a:pt x="2443125" y="2288080"/>
                </a:lnTo>
                <a:lnTo>
                  <a:pt x="2443003" y="2288309"/>
                </a:lnTo>
                <a:lnTo>
                  <a:pt x="2443494" y="2288314"/>
                </a:lnTo>
                <a:lnTo>
                  <a:pt x="2446061" y="2289935"/>
                </a:lnTo>
                <a:lnTo>
                  <a:pt x="2446904" y="2288348"/>
                </a:lnTo>
                <a:lnTo>
                  <a:pt x="2652725" y="2290436"/>
                </a:lnTo>
                <a:lnTo>
                  <a:pt x="2535900" y="2120971"/>
                </a:lnTo>
                <a:lnTo>
                  <a:pt x="2536744" y="2119385"/>
                </a:lnTo>
                <a:lnTo>
                  <a:pt x="2533964" y="2118163"/>
                </a:lnTo>
                <a:lnTo>
                  <a:pt x="2533686" y="2117759"/>
                </a:lnTo>
                <a:lnTo>
                  <a:pt x="2533565" y="2117988"/>
                </a:lnTo>
                <a:lnTo>
                  <a:pt x="2134900" y="1942755"/>
                </a:lnTo>
                <a:cubicBezTo>
                  <a:pt x="2137918" y="1928156"/>
                  <a:pt x="2139456" y="1913035"/>
                  <a:pt x="2139456" y="1897555"/>
                </a:cubicBezTo>
                <a:cubicBezTo>
                  <a:pt x="2139456" y="1798748"/>
                  <a:pt x="2076770" y="1714583"/>
                  <a:pt x="1988706" y="1683463"/>
                </a:cubicBezTo>
                <a:lnTo>
                  <a:pt x="2029775" y="1133695"/>
                </a:lnTo>
                <a:lnTo>
                  <a:pt x="2030094" y="1133695"/>
                </a:lnTo>
                <a:lnTo>
                  <a:pt x="2029815" y="1133157"/>
                </a:lnTo>
                <a:lnTo>
                  <a:pt x="2030094" y="1129420"/>
                </a:lnTo>
                <a:lnTo>
                  <a:pt x="2027877" y="1129420"/>
                </a:lnTo>
                <a:close/>
                <a:moveTo>
                  <a:pt x="1910854" y="565406"/>
                </a:moveTo>
                <a:cubicBezTo>
                  <a:pt x="2646579" y="565406"/>
                  <a:pt x="3243002" y="1161829"/>
                  <a:pt x="3243002" y="1897554"/>
                </a:cubicBezTo>
                <a:cubicBezTo>
                  <a:pt x="3243002" y="2633279"/>
                  <a:pt x="2646579" y="3229702"/>
                  <a:pt x="1910854" y="3229702"/>
                </a:cubicBezTo>
                <a:cubicBezTo>
                  <a:pt x="1175129" y="3229702"/>
                  <a:pt x="578706" y="2633279"/>
                  <a:pt x="578706" y="1897554"/>
                </a:cubicBezTo>
                <a:cubicBezTo>
                  <a:pt x="578706" y="1161829"/>
                  <a:pt x="1175129" y="565406"/>
                  <a:pt x="1910854" y="565406"/>
                </a:cubicBezTo>
                <a:close/>
                <a:moveTo>
                  <a:pt x="1766837" y="367010"/>
                </a:moveTo>
                <a:cubicBezTo>
                  <a:pt x="1050362" y="432397"/>
                  <a:pt x="475174" y="981146"/>
                  <a:pt x="377476" y="1681610"/>
                </a:cubicBezTo>
                <a:lnTo>
                  <a:pt x="426306" y="1681610"/>
                </a:lnTo>
                <a:cubicBezTo>
                  <a:pt x="510474" y="1681610"/>
                  <a:pt x="578706" y="1746088"/>
                  <a:pt x="578706" y="1825626"/>
                </a:cubicBezTo>
                <a:cubicBezTo>
                  <a:pt x="578706" y="1905164"/>
                  <a:pt x="510474" y="1969642"/>
                  <a:pt x="426306" y="1969642"/>
                </a:cubicBezTo>
                <a:lnTo>
                  <a:pt x="364094" y="1969642"/>
                </a:lnTo>
                <a:cubicBezTo>
                  <a:pt x="398055" y="2738400"/>
                  <a:pt x="1003246" y="3359660"/>
                  <a:pt x="1769417" y="3427809"/>
                </a:cubicBezTo>
                <a:lnTo>
                  <a:pt x="1769417" y="3382101"/>
                </a:lnTo>
                <a:cubicBezTo>
                  <a:pt x="1769417" y="3297933"/>
                  <a:pt x="1833895" y="3229701"/>
                  <a:pt x="1913433" y="3229701"/>
                </a:cubicBezTo>
                <a:cubicBezTo>
                  <a:pt x="1992971" y="3229701"/>
                  <a:pt x="2057449" y="3297933"/>
                  <a:pt x="2057449" y="3382101"/>
                </a:cubicBezTo>
                <a:lnTo>
                  <a:pt x="2057449" y="3427707"/>
                </a:lnTo>
                <a:cubicBezTo>
                  <a:pt x="2804164" y="3358467"/>
                  <a:pt x="3396856" y="2764020"/>
                  <a:pt x="3455018" y="2020616"/>
                </a:cubicBezTo>
                <a:lnTo>
                  <a:pt x="3395402" y="2020616"/>
                </a:lnTo>
                <a:cubicBezTo>
                  <a:pt x="3311234" y="2020616"/>
                  <a:pt x="3243002" y="1956138"/>
                  <a:pt x="3243002" y="1876600"/>
                </a:cubicBezTo>
                <a:cubicBezTo>
                  <a:pt x="3243002" y="1797062"/>
                  <a:pt x="3311234" y="1732584"/>
                  <a:pt x="3395402" y="1732584"/>
                </a:cubicBezTo>
                <a:lnTo>
                  <a:pt x="3451747" y="1732584"/>
                </a:lnTo>
                <a:cubicBezTo>
                  <a:pt x="3374444" y="1008025"/>
                  <a:pt x="2788738" y="434055"/>
                  <a:pt x="2054869" y="367632"/>
                </a:cubicBezTo>
                <a:lnTo>
                  <a:pt x="2054869" y="407296"/>
                </a:lnTo>
                <a:cubicBezTo>
                  <a:pt x="2054869" y="491464"/>
                  <a:pt x="1990391" y="559696"/>
                  <a:pt x="1910853" y="559696"/>
                </a:cubicBezTo>
                <a:cubicBezTo>
                  <a:pt x="1831315" y="559696"/>
                  <a:pt x="1766837" y="491464"/>
                  <a:pt x="1766837" y="407296"/>
                </a:cubicBezTo>
                <a:close/>
                <a:moveTo>
                  <a:pt x="1910854" y="0"/>
                </a:moveTo>
                <a:cubicBezTo>
                  <a:pt x="2966190" y="0"/>
                  <a:pt x="3821708" y="849564"/>
                  <a:pt x="3821708" y="1897555"/>
                </a:cubicBezTo>
                <a:cubicBezTo>
                  <a:pt x="3821708" y="2945546"/>
                  <a:pt x="2966190" y="3795110"/>
                  <a:pt x="1910854" y="3795110"/>
                </a:cubicBezTo>
                <a:cubicBezTo>
                  <a:pt x="855518" y="3795110"/>
                  <a:pt x="0" y="2945546"/>
                  <a:pt x="0" y="1897555"/>
                </a:cubicBezTo>
                <a:cubicBezTo>
                  <a:pt x="0" y="849564"/>
                  <a:pt x="855518" y="0"/>
                  <a:pt x="19108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16" name="Rounded Rectangle 29">
            <a:extLst>
              <a:ext uri="{FF2B5EF4-FFF2-40B4-BE49-F238E27FC236}">
                <a16:creationId xmlns:a16="http://schemas.microsoft.com/office/drawing/2014/main" id="{F723BF5D-AE0A-4D17-99C1-482C4BBE0C42}"/>
              </a:ext>
            </a:extLst>
          </p:cNvPr>
          <p:cNvSpPr/>
          <p:nvPr/>
        </p:nvSpPr>
        <p:spPr>
          <a:xfrm>
            <a:off x="4175308" y="4077161"/>
            <a:ext cx="328778" cy="300061"/>
          </a:xfrm>
          <a:custGeom>
            <a:avLst/>
            <a:gdLst/>
            <a:ahLst/>
            <a:cxnLst/>
            <a:rect l="l" t="t" r="r" b="b"/>
            <a:pathLst>
              <a:path w="3912285" h="3570584">
                <a:moveTo>
                  <a:pt x="1735286" y="1923802"/>
                </a:moveTo>
                <a:cubicBezTo>
                  <a:pt x="1696807" y="1923802"/>
                  <a:pt x="1665614" y="1954995"/>
                  <a:pt x="1665614" y="1993474"/>
                </a:cubicBezTo>
                <a:lnTo>
                  <a:pt x="1665614" y="2272151"/>
                </a:lnTo>
                <a:cubicBezTo>
                  <a:pt x="1665614" y="2310630"/>
                  <a:pt x="1696807" y="2341823"/>
                  <a:pt x="1735286" y="2341823"/>
                </a:cubicBezTo>
                <a:lnTo>
                  <a:pt x="2120746" y="2341823"/>
                </a:lnTo>
                <a:cubicBezTo>
                  <a:pt x="2159225" y="2341823"/>
                  <a:pt x="2190418" y="2310630"/>
                  <a:pt x="2190418" y="2272151"/>
                </a:cubicBezTo>
                <a:lnTo>
                  <a:pt x="2190418" y="1993474"/>
                </a:lnTo>
                <a:cubicBezTo>
                  <a:pt x="2190418" y="1954995"/>
                  <a:pt x="2159225" y="1923802"/>
                  <a:pt x="2120746" y="1923802"/>
                </a:cubicBezTo>
                <a:close/>
                <a:moveTo>
                  <a:pt x="1562868" y="288032"/>
                </a:moveTo>
                <a:cubicBezTo>
                  <a:pt x="1509767" y="288032"/>
                  <a:pt x="1466720" y="331079"/>
                  <a:pt x="1466720" y="384180"/>
                </a:cubicBezTo>
                <a:lnTo>
                  <a:pt x="1466720" y="665962"/>
                </a:lnTo>
                <a:lnTo>
                  <a:pt x="2398596" y="665962"/>
                </a:lnTo>
                <a:lnTo>
                  <a:pt x="2398596" y="384180"/>
                </a:lnTo>
                <a:cubicBezTo>
                  <a:pt x="2398596" y="331079"/>
                  <a:pt x="2355549" y="288032"/>
                  <a:pt x="2302448" y="288032"/>
                </a:cubicBezTo>
                <a:close/>
                <a:moveTo>
                  <a:pt x="1328618" y="0"/>
                </a:moveTo>
                <a:lnTo>
                  <a:pt x="2528746" y="0"/>
                </a:lnTo>
                <a:cubicBezTo>
                  <a:pt x="2614913" y="0"/>
                  <a:pt x="2684766" y="69853"/>
                  <a:pt x="2684766" y="156020"/>
                </a:cubicBezTo>
                <a:lnTo>
                  <a:pt x="2684766" y="665962"/>
                </a:lnTo>
                <a:lnTo>
                  <a:pt x="3428172" y="665962"/>
                </a:lnTo>
                <a:cubicBezTo>
                  <a:pt x="3695540" y="665962"/>
                  <a:pt x="3912285" y="882707"/>
                  <a:pt x="3912285" y="1150075"/>
                </a:cubicBezTo>
                <a:lnTo>
                  <a:pt x="3912285" y="2061141"/>
                </a:lnTo>
                <a:lnTo>
                  <a:pt x="2398595" y="2061141"/>
                </a:lnTo>
                <a:lnTo>
                  <a:pt x="2398595" y="2204482"/>
                </a:lnTo>
                <a:lnTo>
                  <a:pt x="3912285" y="2204482"/>
                </a:lnTo>
                <a:lnTo>
                  <a:pt x="3912285" y="3086471"/>
                </a:lnTo>
                <a:cubicBezTo>
                  <a:pt x="3912285" y="3353839"/>
                  <a:pt x="3695540" y="3570584"/>
                  <a:pt x="3428172" y="3570584"/>
                </a:cubicBezTo>
                <a:lnTo>
                  <a:pt x="484113" y="3570584"/>
                </a:lnTo>
                <a:cubicBezTo>
                  <a:pt x="216745" y="3570584"/>
                  <a:pt x="0" y="3353839"/>
                  <a:pt x="0" y="3086471"/>
                </a:cubicBezTo>
                <a:lnTo>
                  <a:pt x="0" y="2204482"/>
                </a:lnTo>
                <a:lnTo>
                  <a:pt x="1495037" y="2204482"/>
                </a:lnTo>
                <a:lnTo>
                  <a:pt x="1495037" y="2061141"/>
                </a:lnTo>
                <a:lnTo>
                  <a:pt x="0" y="2061141"/>
                </a:lnTo>
                <a:lnTo>
                  <a:pt x="0" y="1150075"/>
                </a:lnTo>
                <a:cubicBezTo>
                  <a:pt x="0" y="882707"/>
                  <a:pt x="216745" y="665962"/>
                  <a:pt x="484113" y="665962"/>
                </a:cubicBezTo>
                <a:lnTo>
                  <a:pt x="1172598" y="665962"/>
                </a:lnTo>
                <a:lnTo>
                  <a:pt x="1172598" y="156020"/>
                </a:lnTo>
                <a:cubicBezTo>
                  <a:pt x="1172598" y="69853"/>
                  <a:pt x="1242451" y="0"/>
                  <a:pt x="13286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grpSp>
        <p:nvGrpSpPr>
          <p:cNvPr id="17" name="Group 16">
            <a:extLst>
              <a:ext uri="{FF2B5EF4-FFF2-40B4-BE49-F238E27FC236}">
                <a16:creationId xmlns:a16="http://schemas.microsoft.com/office/drawing/2014/main" id="{CC60E11F-44A3-4207-9A48-45D4DA6CC9E6}"/>
              </a:ext>
            </a:extLst>
          </p:cNvPr>
          <p:cNvGrpSpPr/>
          <p:nvPr/>
        </p:nvGrpSpPr>
        <p:grpSpPr>
          <a:xfrm>
            <a:off x="3453775" y="4926117"/>
            <a:ext cx="1765712" cy="1259659"/>
            <a:chOff x="2079598" y="4257726"/>
            <a:chExt cx="2262901" cy="1259659"/>
          </a:xfrm>
        </p:grpSpPr>
        <p:sp>
          <p:nvSpPr>
            <p:cNvPr id="18" name="TextBox 17">
              <a:extLst>
                <a:ext uri="{FF2B5EF4-FFF2-40B4-BE49-F238E27FC236}">
                  <a16:creationId xmlns:a16="http://schemas.microsoft.com/office/drawing/2014/main" id="{FCFCE0B1-36EB-4529-9206-4A80460A6D3E}"/>
                </a:ext>
              </a:extLst>
            </p:cNvPr>
            <p:cNvSpPr txBox="1"/>
            <p:nvPr/>
          </p:nvSpPr>
          <p:spPr>
            <a:xfrm>
              <a:off x="2079598" y="4501722"/>
              <a:ext cx="2262901" cy="1015663"/>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 و ارائه های خود جذابیت و جذابیت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C0D1E051-DBBF-4522-AA5B-6EF89484AEBE}"/>
                </a:ext>
              </a:extLst>
            </p:cNvPr>
            <p:cNvSpPr txBox="1"/>
            <p:nvPr/>
          </p:nvSpPr>
          <p:spPr>
            <a:xfrm>
              <a:off x="2079598" y="4257726"/>
              <a:ext cx="2262901"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0" name="Group 19">
            <a:extLst>
              <a:ext uri="{FF2B5EF4-FFF2-40B4-BE49-F238E27FC236}">
                <a16:creationId xmlns:a16="http://schemas.microsoft.com/office/drawing/2014/main" id="{20640351-702C-4F33-8DE8-727AB61FAB82}"/>
              </a:ext>
            </a:extLst>
          </p:cNvPr>
          <p:cNvGrpSpPr/>
          <p:nvPr/>
        </p:nvGrpSpPr>
        <p:grpSpPr>
          <a:xfrm>
            <a:off x="5220770" y="4926117"/>
            <a:ext cx="1765712" cy="1259659"/>
            <a:chOff x="2079598" y="4257726"/>
            <a:chExt cx="2262901" cy="1259659"/>
          </a:xfrm>
        </p:grpSpPr>
        <p:sp>
          <p:nvSpPr>
            <p:cNvPr id="21" name="TextBox 20">
              <a:extLst>
                <a:ext uri="{FF2B5EF4-FFF2-40B4-BE49-F238E27FC236}">
                  <a16:creationId xmlns:a16="http://schemas.microsoft.com/office/drawing/2014/main" id="{C945A9A5-85E1-4740-9BF4-CA80E140D667}"/>
                </a:ext>
              </a:extLst>
            </p:cNvPr>
            <p:cNvSpPr txBox="1"/>
            <p:nvPr/>
          </p:nvSpPr>
          <p:spPr>
            <a:xfrm>
              <a:off x="2079598" y="4501722"/>
              <a:ext cx="2262901" cy="1015663"/>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 و ارائه های خود جذابیت و جذابیت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F785EB96-D1D1-4098-BBED-1FFC8901098F}"/>
                </a:ext>
              </a:extLst>
            </p:cNvPr>
            <p:cNvSpPr txBox="1"/>
            <p:nvPr/>
          </p:nvSpPr>
          <p:spPr>
            <a:xfrm>
              <a:off x="2079598" y="4257726"/>
              <a:ext cx="2262901"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3" name="Group 22">
            <a:extLst>
              <a:ext uri="{FF2B5EF4-FFF2-40B4-BE49-F238E27FC236}">
                <a16:creationId xmlns:a16="http://schemas.microsoft.com/office/drawing/2014/main" id="{4733F42C-284C-40B5-8F1E-76F6D1F49BBE}"/>
              </a:ext>
            </a:extLst>
          </p:cNvPr>
          <p:cNvGrpSpPr/>
          <p:nvPr/>
        </p:nvGrpSpPr>
        <p:grpSpPr>
          <a:xfrm>
            <a:off x="6987764" y="4926117"/>
            <a:ext cx="1765712" cy="1259659"/>
            <a:chOff x="2079598" y="4257726"/>
            <a:chExt cx="2262901" cy="1259659"/>
          </a:xfrm>
        </p:grpSpPr>
        <p:sp>
          <p:nvSpPr>
            <p:cNvPr id="24" name="TextBox 23">
              <a:extLst>
                <a:ext uri="{FF2B5EF4-FFF2-40B4-BE49-F238E27FC236}">
                  <a16:creationId xmlns:a16="http://schemas.microsoft.com/office/drawing/2014/main" id="{C2E8EA12-EED3-4607-831E-FC8142745B50}"/>
                </a:ext>
              </a:extLst>
            </p:cNvPr>
            <p:cNvSpPr txBox="1"/>
            <p:nvPr/>
          </p:nvSpPr>
          <p:spPr>
            <a:xfrm>
              <a:off x="2079598" y="4501722"/>
              <a:ext cx="2262901" cy="1015663"/>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 و ارائه های خود جذابیت و جذابیت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8892CEE6-E652-41B2-99FC-B7599F5EF9C0}"/>
                </a:ext>
              </a:extLst>
            </p:cNvPr>
            <p:cNvSpPr txBox="1"/>
            <p:nvPr/>
          </p:nvSpPr>
          <p:spPr>
            <a:xfrm>
              <a:off x="2079598" y="4257726"/>
              <a:ext cx="2262901"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6" name="Group 25">
            <a:extLst>
              <a:ext uri="{FF2B5EF4-FFF2-40B4-BE49-F238E27FC236}">
                <a16:creationId xmlns:a16="http://schemas.microsoft.com/office/drawing/2014/main" id="{8618767C-4659-42F2-B229-F4E4A397240C}"/>
              </a:ext>
            </a:extLst>
          </p:cNvPr>
          <p:cNvGrpSpPr/>
          <p:nvPr/>
        </p:nvGrpSpPr>
        <p:grpSpPr>
          <a:xfrm>
            <a:off x="9330602" y="2999548"/>
            <a:ext cx="2248906" cy="612688"/>
            <a:chOff x="3233964" y="1897269"/>
            <a:chExt cx="1410044" cy="612688"/>
          </a:xfrm>
        </p:grpSpPr>
        <p:sp>
          <p:nvSpPr>
            <p:cNvPr id="27" name="TextBox 26">
              <a:extLst>
                <a:ext uri="{FF2B5EF4-FFF2-40B4-BE49-F238E27FC236}">
                  <a16:creationId xmlns:a16="http://schemas.microsoft.com/office/drawing/2014/main" id="{CDF29712-1F9E-4127-8825-1688CE8E9D09}"/>
                </a:ext>
              </a:extLst>
            </p:cNvPr>
            <p:cNvSpPr txBox="1"/>
            <p:nvPr/>
          </p:nvSpPr>
          <p:spPr>
            <a:xfrm>
              <a:off x="3233964" y="1897269"/>
              <a:ext cx="1400519" cy="338554"/>
            </a:xfrm>
            <a:prstGeom prst="rect">
              <a:avLst/>
            </a:prstGeom>
            <a:noFill/>
          </p:spPr>
          <p:txBody>
            <a:bodyPr wrap="square" rtlCol="0">
              <a:spAutoFit/>
            </a:bodyPr>
            <a:lstStyle/>
            <a:p>
              <a:pPr algn="ctr" rtl="1"/>
              <a:r>
                <a:rPr lang="fa-IR" altLang="ko-KR" sz="1600" b="1" dirty="0">
                  <a:solidFill>
                    <a:schemeClr val="bg1"/>
                  </a:solidFill>
                  <a:cs typeface="B Nazanin" panose="00000400000000000000" pitchFamily="2" charset="-78"/>
                </a:rPr>
                <a:t>اضافه کردن متن</a:t>
              </a:r>
              <a:endParaRPr lang="ko-KR" altLang="en-US" sz="1600" b="1" dirty="0">
                <a:solidFill>
                  <a:schemeClr val="bg1"/>
                </a:solidFill>
                <a:cs typeface="B Nazanin" panose="00000400000000000000" pitchFamily="2" charset="-78"/>
              </a:endParaRPr>
            </a:p>
          </p:txBody>
        </p:sp>
        <p:sp>
          <p:nvSpPr>
            <p:cNvPr id="28" name="TextBox 27">
              <a:extLst>
                <a:ext uri="{FF2B5EF4-FFF2-40B4-BE49-F238E27FC236}">
                  <a16:creationId xmlns:a16="http://schemas.microsoft.com/office/drawing/2014/main" id="{42A8A45A-0477-4BF2-A570-B2A1E28D82AE}"/>
                </a:ext>
              </a:extLst>
            </p:cNvPr>
            <p:cNvSpPr txBox="1"/>
            <p:nvPr/>
          </p:nvSpPr>
          <p:spPr>
            <a:xfrm>
              <a:off x="3243489" y="2171403"/>
              <a:ext cx="1400519" cy="338554"/>
            </a:xfrm>
            <a:prstGeom prst="rect">
              <a:avLst/>
            </a:prstGeom>
            <a:noFill/>
          </p:spPr>
          <p:txBody>
            <a:bodyPr wrap="square" rtlCol="0">
              <a:spAutoFit/>
            </a:bodyPr>
            <a:lstStyle/>
            <a:p>
              <a:pPr algn="ctr" rtl="1"/>
              <a:r>
                <a:rPr lang="fa-IR" altLang="ko-KR" sz="1600" b="1" dirty="0">
                  <a:solidFill>
                    <a:schemeClr val="bg1"/>
                  </a:solidFill>
                  <a:cs typeface="B Nazanin" panose="00000400000000000000" pitchFamily="2" charset="-78"/>
                </a:rPr>
                <a:t>ارائه پاورپوینت ساده</a:t>
              </a:r>
              <a:endParaRPr lang="ko-KR" altLang="en-US" sz="1600" b="1" dirty="0">
                <a:solidFill>
                  <a:schemeClr val="bg1"/>
                </a:solidFill>
                <a:cs typeface="B Nazanin" panose="00000400000000000000" pitchFamily="2" charset="-78"/>
              </a:endParaRPr>
            </a:p>
          </p:txBody>
        </p:sp>
      </p:grpSp>
      <p:sp>
        <p:nvSpPr>
          <p:cNvPr id="29" name="TextBox 28">
            <a:extLst>
              <a:ext uri="{FF2B5EF4-FFF2-40B4-BE49-F238E27FC236}">
                <a16:creationId xmlns:a16="http://schemas.microsoft.com/office/drawing/2014/main" id="{13E40A2E-01F9-4D84-9566-8B4A3FEF0C5A}"/>
              </a:ext>
            </a:extLst>
          </p:cNvPr>
          <p:cNvSpPr txBox="1"/>
          <p:nvPr/>
        </p:nvSpPr>
        <p:spPr>
          <a:xfrm>
            <a:off x="502455" y="3955338"/>
            <a:ext cx="2354776" cy="646331"/>
          </a:xfrm>
          <a:prstGeom prst="rect">
            <a:avLst/>
          </a:prstGeom>
          <a:noFill/>
        </p:spPr>
        <p:txBody>
          <a:bodyPr wrap="square" rtlCol="0">
            <a:spAutoFit/>
          </a:bodyPr>
          <a:lstStyle/>
          <a:p>
            <a:pPr algn="ctr" rtl="1"/>
            <a:r>
              <a:rPr lang="fa-IR" altLang="ko-KR" b="1" dirty="0">
                <a:solidFill>
                  <a:schemeClr val="bg1"/>
                </a:solidFill>
                <a:cs typeface="B Nazanin" panose="00000400000000000000" pitchFamily="2" charset="-78"/>
              </a:rPr>
              <a:t>یک پاورپوینت مدرن دریافت کنید</a:t>
            </a:r>
            <a:endParaRPr lang="ko-KR" altLang="en-US" b="1" dirty="0">
              <a:solidFill>
                <a:schemeClr val="bg1"/>
              </a:solidFill>
              <a:cs typeface="B Nazanin" panose="00000400000000000000" pitchFamily="2" charset="-78"/>
            </a:endParaRPr>
          </a:p>
        </p:txBody>
      </p:sp>
      <p:sp>
        <p:nvSpPr>
          <p:cNvPr id="30" name="TextBox 29">
            <a:extLst>
              <a:ext uri="{FF2B5EF4-FFF2-40B4-BE49-F238E27FC236}">
                <a16:creationId xmlns:a16="http://schemas.microsoft.com/office/drawing/2014/main" id="{17514E21-5FA4-414F-9750-6BC71BD6A522}"/>
              </a:ext>
            </a:extLst>
          </p:cNvPr>
          <p:cNvSpPr txBox="1"/>
          <p:nvPr/>
        </p:nvSpPr>
        <p:spPr>
          <a:xfrm>
            <a:off x="502456" y="2625663"/>
            <a:ext cx="2694748" cy="1311128"/>
          </a:xfrm>
          <a:prstGeom prst="rect">
            <a:avLst/>
          </a:prstGeom>
          <a:noFill/>
        </p:spPr>
        <p:txBody>
          <a:bodyPr wrap="square" rtlCol="0">
            <a:spAutoFit/>
          </a:bodyPr>
          <a:lstStyle/>
          <a:p>
            <a:pPr algn="ctr" rtl="1">
              <a:lnSpc>
                <a:spcPct val="110000"/>
              </a:lnSpc>
            </a:pPr>
            <a:r>
              <a:rPr lang="fa-IR" altLang="ko-KR" sz="3600" b="1" dirty="0">
                <a:solidFill>
                  <a:schemeClr val="bg1"/>
                </a:solidFill>
                <a:cs typeface="B Nazanin" panose="00000400000000000000" pitchFamily="2" charset="-78"/>
              </a:rPr>
              <a:t>اینفوگرافیک پلان</a:t>
            </a:r>
            <a:endParaRPr lang="en-US" altLang="ko-KR" sz="3600" b="1" dirty="0">
              <a:solidFill>
                <a:schemeClr val="bg1"/>
              </a:solidFill>
              <a:cs typeface="B Nazanin" panose="00000400000000000000" pitchFamily="2" charset="-78"/>
            </a:endParaRPr>
          </a:p>
        </p:txBody>
      </p:sp>
      <p:sp>
        <p:nvSpPr>
          <p:cNvPr id="38" name="Picture Placeholder 37">
            <a:extLst>
              <a:ext uri="{FF2B5EF4-FFF2-40B4-BE49-F238E27FC236}">
                <a16:creationId xmlns:a16="http://schemas.microsoft.com/office/drawing/2014/main" id="{18AF210A-F3E5-4131-9DD3-F9B63E5412D8}"/>
              </a:ext>
            </a:extLst>
          </p:cNvPr>
          <p:cNvSpPr>
            <a:spLocks noGrp="1"/>
          </p:cNvSpPr>
          <p:nvPr>
            <p:ph type="pic" sz="quarter" idx="18"/>
          </p:nvPr>
        </p:nvSpPr>
        <p:spPr/>
        <p:txBody>
          <a:bodyPr/>
          <a:lstStyle/>
          <a:p>
            <a:pPr rtl="1"/>
            <a:endParaRPr lang="en-US">
              <a:cs typeface="B Nazanin" panose="00000400000000000000" pitchFamily="2" charset="-78"/>
            </a:endParaRPr>
          </a:p>
        </p:txBody>
      </p:sp>
    </p:spTree>
    <p:extLst>
      <p:ext uri="{BB962C8B-B14F-4D97-AF65-F5344CB8AC3E}">
        <p14:creationId xmlns:p14="http://schemas.microsoft.com/office/powerpoint/2010/main" val="366867000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698F0E11-C65D-4169-B9BE-1B0C436267CE}"/>
              </a:ext>
            </a:extLst>
          </p:cNvPr>
          <p:cNvGrpSpPr/>
          <p:nvPr/>
        </p:nvGrpSpPr>
        <p:grpSpPr>
          <a:xfrm flipH="1">
            <a:off x="666128" y="992494"/>
            <a:ext cx="6100834" cy="5884962"/>
            <a:chOff x="115141" y="2730175"/>
            <a:chExt cx="4279242" cy="4127825"/>
          </a:xfrm>
          <a:solidFill>
            <a:schemeClr val="accent2"/>
          </a:solidFill>
        </p:grpSpPr>
        <p:sp>
          <p:nvSpPr>
            <p:cNvPr id="3" name="Freeform: Shape 2">
              <a:extLst>
                <a:ext uri="{FF2B5EF4-FFF2-40B4-BE49-F238E27FC236}">
                  <a16:creationId xmlns:a16="http://schemas.microsoft.com/office/drawing/2014/main" id="{06D81379-2662-4851-8C2A-3E78DBF0A42A}"/>
                </a:ext>
              </a:extLst>
            </p:cNvPr>
            <p:cNvSpPr/>
            <p:nvPr/>
          </p:nvSpPr>
          <p:spPr>
            <a:xfrm>
              <a:off x="2976790" y="2730175"/>
              <a:ext cx="428232" cy="1192460"/>
            </a:xfrm>
            <a:custGeom>
              <a:avLst/>
              <a:gdLst>
                <a:gd name="connsiteX0" fmla="*/ 1403464 w 1449254"/>
                <a:gd name="connsiteY0" fmla="*/ 1375259 h 4035615"/>
                <a:gd name="connsiteX1" fmla="*/ 1391506 w 1449254"/>
                <a:gd name="connsiteY1" fmla="*/ 1347794 h 4035615"/>
                <a:gd name="connsiteX2" fmla="*/ 1367517 w 1449254"/>
                <a:gd name="connsiteY2" fmla="*/ 926853 h 4035615"/>
                <a:gd name="connsiteX3" fmla="*/ 1331158 w 1449254"/>
                <a:gd name="connsiteY3" fmla="*/ 710796 h 4035615"/>
                <a:gd name="connsiteX4" fmla="*/ 1308215 w 1449254"/>
                <a:gd name="connsiteY4" fmla="*/ 688674 h 4035615"/>
                <a:gd name="connsiteX5" fmla="*/ 1072503 w 1449254"/>
                <a:gd name="connsiteY5" fmla="*/ 618387 h 4035615"/>
                <a:gd name="connsiteX6" fmla="*/ 994293 w 1449254"/>
                <a:gd name="connsiteY6" fmla="*/ 575601 h 4035615"/>
                <a:gd name="connsiteX7" fmla="*/ 990893 w 1449254"/>
                <a:gd name="connsiteY7" fmla="*/ 577171 h 4035615"/>
                <a:gd name="connsiteX8" fmla="*/ 984877 w 1449254"/>
                <a:gd name="connsiteY8" fmla="*/ 570744 h 4035615"/>
                <a:gd name="connsiteX9" fmla="*/ 999301 w 1449254"/>
                <a:gd name="connsiteY9" fmla="*/ 545371 h 4035615"/>
                <a:gd name="connsiteX10" fmla="*/ 1026242 w 1449254"/>
                <a:gd name="connsiteY10" fmla="*/ 508602 h 4035615"/>
                <a:gd name="connsiteX11" fmla="*/ 1038312 w 1449254"/>
                <a:gd name="connsiteY11" fmla="*/ 445825 h 4035615"/>
                <a:gd name="connsiteX12" fmla="*/ 1056323 w 1449254"/>
                <a:gd name="connsiteY12" fmla="*/ 385104 h 4035615"/>
                <a:gd name="connsiteX13" fmla="*/ 1065851 w 1449254"/>
                <a:gd name="connsiteY13" fmla="*/ 246621 h 4035615"/>
                <a:gd name="connsiteX14" fmla="*/ 1079117 w 1449254"/>
                <a:gd name="connsiteY14" fmla="*/ 217661 h 4035615"/>
                <a:gd name="connsiteX15" fmla="*/ 1066748 w 1449254"/>
                <a:gd name="connsiteY15" fmla="*/ 80337 h 4035615"/>
                <a:gd name="connsiteX16" fmla="*/ 998142 w 1449254"/>
                <a:gd name="connsiteY16" fmla="*/ 17897 h 4035615"/>
                <a:gd name="connsiteX17" fmla="*/ 876288 w 1449254"/>
                <a:gd name="connsiteY17" fmla="*/ 409 h 4035615"/>
                <a:gd name="connsiteX18" fmla="*/ 700139 w 1449254"/>
                <a:gd name="connsiteY18" fmla="*/ 88109 h 4035615"/>
                <a:gd name="connsiteX19" fmla="*/ 682091 w 1449254"/>
                <a:gd name="connsiteY19" fmla="*/ 298150 h 4035615"/>
                <a:gd name="connsiteX20" fmla="*/ 682091 w 1449254"/>
                <a:gd name="connsiteY20" fmla="*/ 298150 h 4035615"/>
                <a:gd name="connsiteX21" fmla="*/ 682091 w 1449254"/>
                <a:gd name="connsiteY21" fmla="*/ 298150 h 4035615"/>
                <a:gd name="connsiteX22" fmla="*/ 690909 w 1449254"/>
                <a:gd name="connsiteY22" fmla="*/ 374305 h 4035615"/>
                <a:gd name="connsiteX23" fmla="*/ 732499 w 1449254"/>
                <a:gd name="connsiteY23" fmla="*/ 525529 h 4035615"/>
                <a:gd name="connsiteX24" fmla="*/ 732499 w 1449254"/>
                <a:gd name="connsiteY24" fmla="*/ 525529 h 4035615"/>
                <a:gd name="connsiteX25" fmla="*/ 732499 w 1449254"/>
                <a:gd name="connsiteY25" fmla="*/ 525529 h 4035615"/>
                <a:gd name="connsiteX26" fmla="*/ 720093 w 1449254"/>
                <a:gd name="connsiteY26" fmla="*/ 539243 h 4035615"/>
                <a:gd name="connsiteX27" fmla="*/ 638446 w 1449254"/>
                <a:gd name="connsiteY27" fmla="*/ 611212 h 4035615"/>
                <a:gd name="connsiteX28" fmla="*/ 610271 w 1449254"/>
                <a:gd name="connsiteY28" fmla="*/ 626608 h 4035615"/>
                <a:gd name="connsiteX29" fmla="*/ 396904 w 1449254"/>
                <a:gd name="connsiteY29" fmla="*/ 685909 h 4035615"/>
                <a:gd name="connsiteX30" fmla="*/ 345450 w 1449254"/>
                <a:gd name="connsiteY30" fmla="*/ 745659 h 4035615"/>
                <a:gd name="connsiteX31" fmla="*/ 342946 w 1449254"/>
                <a:gd name="connsiteY31" fmla="*/ 763782 h 4035615"/>
                <a:gd name="connsiteX32" fmla="*/ 279123 w 1449254"/>
                <a:gd name="connsiteY32" fmla="*/ 1111858 h 4035615"/>
                <a:gd name="connsiteX33" fmla="*/ 202483 w 1449254"/>
                <a:gd name="connsiteY33" fmla="*/ 1482241 h 4035615"/>
                <a:gd name="connsiteX34" fmla="*/ 181483 w 1449254"/>
                <a:gd name="connsiteY34" fmla="*/ 1723109 h 4035615"/>
                <a:gd name="connsiteX35" fmla="*/ 191086 w 1449254"/>
                <a:gd name="connsiteY35" fmla="*/ 1895708 h 4035615"/>
                <a:gd name="connsiteX36" fmla="*/ 201511 w 1449254"/>
                <a:gd name="connsiteY36" fmla="*/ 2098649 h 4035615"/>
                <a:gd name="connsiteX37" fmla="*/ 201511 w 1449254"/>
                <a:gd name="connsiteY37" fmla="*/ 2098649 h 4035615"/>
                <a:gd name="connsiteX38" fmla="*/ 231891 w 1449254"/>
                <a:gd name="connsiteY38" fmla="*/ 2188069 h 4035615"/>
                <a:gd name="connsiteX39" fmla="*/ 233199 w 1449254"/>
                <a:gd name="connsiteY39" fmla="*/ 2191731 h 4035615"/>
                <a:gd name="connsiteX40" fmla="*/ 233199 w 1449254"/>
                <a:gd name="connsiteY40" fmla="*/ 2191731 h 4035615"/>
                <a:gd name="connsiteX41" fmla="*/ 216197 w 1449254"/>
                <a:gd name="connsiteY41" fmla="*/ 2271211 h 4035615"/>
                <a:gd name="connsiteX42" fmla="*/ 197775 w 1449254"/>
                <a:gd name="connsiteY42" fmla="*/ 2295761 h 4035615"/>
                <a:gd name="connsiteX43" fmla="*/ 17852 w 1449254"/>
                <a:gd name="connsiteY43" fmla="*/ 2398521 h 4035615"/>
                <a:gd name="connsiteX44" fmla="*/ 588 w 1449254"/>
                <a:gd name="connsiteY44" fmla="*/ 2430283 h 4035615"/>
                <a:gd name="connsiteX45" fmla="*/ 8660 w 1449254"/>
                <a:gd name="connsiteY45" fmla="*/ 2494667 h 4035615"/>
                <a:gd name="connsiteX46" fmla="*/ 30407 w 1449254"/>
                <a:gd name="connsiteY46" fmla="*/ 2715021 h 4035615"/>
                <a:gd name="connsiteX47" fmla="*/ 48381 w 1449254"/>
                <a:gd name="connsiteY47" fmla="*/ 2727389 h 4035615"/>
                <a:gd name="connsiteX48" fmla="*/ 70091 w 1449254"/>
                <a:gd name="connsiteY48" fmla="*/ 2742037 h 4035615"/>
                <a:gd name="connsiteX49" fmla="*/ 81787 w 1449254"/>
                <a:gd name="connsiteY49" fmla="*/ 2989408 h 4035615"/>
                <a:gd name="connsiteX50" fmla="*/ 82497 w 1449254"/>
                <a:gd name="connsiteY50" fmla="*/ 3054090 h 4035615"/>
                <a:gd name="connsiteX51" fmla="*/ 103348 w 1449254"/>
                <a:gd name="connsiteY51" fmla="*/ 3067617 h 4035615"/>
                <a:gd name="connsiteX52" fmla="*/ 131411 w 1449254"/>
                <a:gd name="connsiteY52" fmla="*/ 3056108 h 4035615"/>
                <a:gd name="connsiteX53" fmla="*/ 170721 w 1449254"/>
                <a:gd name="connsiteY53" fmla="*/ 3063843 h 4035615"/>
                <a:gd name="connsiteX54" fmla="*/ 203268 w 1449254"/>
                <a:gd name="connsiteY54" fmla="*/ 3068664 h 4035615"/>
                <a:gd name="connsiteX55" fmla="*/ 217729 w 1449254"/>
                <a:gd name="connsiteY55" fmla="*/ 3061377 h 4035615"/>
                <a:gd name="connsiteX56" fmla="*/ 412374 w 1449254"/>
                <a:gd name="connsiteY56" fmla="*/ 2960224 h 4035615"/>
                <a:gd name="connsiteX57" fmla="*/ 441072 w 1449254"/>
                <a:gd name="connsiteY57" fmla="*/ 2951368 h 4035615"/>
                <a:gd name="connsiteX58" fmla="*/ 578546 w 1449254"/>
                <a:gd name="connsiteY58" fmla="*/ 2881230 h 4035615"/>
                <a:gd name="connsiteX59" fmla="*/ 597716 w 1449254"/>
                <a:gd name="connsiteY59" fmla="*/ 2890908 h 4035615"/>
                <a:gd name="connsiteX60" fmla="*/ 603732 w 1449254"/>
                <a:gd name="connsiteY60" fmla="*/ 2911946 h 4035615"/>
                <a:gd name="connsiteX61" fmla="*/ 602648 w 1449254"/>
                <a:gd name="connsiteY61" fmla="*/ 2995349 h 4035615"/>
                <a:gd name="connsiteX62" fmla="*/ 607020 w 1449254"/>
                <a:gd name="connsiteY62" fmla="*/ 3202737 h 4035615"/>
                <a:gd name="connsiteX63" fmla="*/ 628842 w 1449254"/>
                <a:gd name="connsiteY63" fmla="*/ 3370142 h 4035615"/>
                <a:gd name="connsiteX64" fmla="*/ 613036 w 1449254"/>
                <a:gd name="connsiteY64" fmla="*/ 3410199 h 4035615"/>
                <a:gd name="connsiteX65" fmla="*/ 532585 w 1449254"/>
                <a:gd name="connsiteY65" fmla="*/ 3478955 h 4035615"/>
                <a:gd name="connsiteX66" fmla="*/ 521487 w 1449254"/>
                <a:gd name="connsiteY66" fmla="*/ 3540723 h 4035615"/>
                <a:gd name="connsiteX67" fmla="*/ 559713 w 1449254"/>
                <a:gd name="connsiteY67" fmla="*/ 3616914 h 4035615"/>
                <a:gd name="connsiteX68" fmla="*/ 584525 w 1449254"/>
                <a:gd name="connsiteY68" fmla="*/ 3626032 h 4035615"/>
                <a:gd name="connsiteX69" fmla="*/ 608440 w 1449254"/>
                <a:gd name="connsiteY69" fmla="*/ 3637466 h 4035615"/>
                <a:gd name="connsiteX70" fmla="*/ 611653 w 1449254"/>
                <a:gd name="connsiteY70" fmla="*/ 3659438 h 4035615"/>
                <a:gd name="connsiteX71" fmla="*/ 698831 w 1449254"/>
                <a:gd name="connsiteY71" fmla="*/ 3875234 h 4035615"/>
                <a:gd name="connsiteX72" fmla="*/ 727753 w 1449254"/>
                <a:gd name="connsiteY72" fmla="*/ 3955797 h 4035615"/>
                <a:gd name="connsiteX73" fmla="*/ 740645 w 1449254"/>
                <a:gd name="connsiteY73" fmla="*/ 3987372 h 4035615"/>
                <a:gd name="connsiteX74" fmla="*/ 812240 w 1449254"/>
                <a:gd name="connsiteY74" fmla="*/ 3995929 h 4035615"/>
                <a:gd name="connsiteX75" fmla="*/ 863508 w 1449254"/>
                <a:gd name="connsiteY75" fmla="*/ 4008336 h 4035615"/>
                <a:gd name="connsiteX76" fmla="*/ 909657 w 1449254"/>
                <a:gd name="connsiteY76" fmla="*/ 4025637 h 4035615"/>
                <a:gd name="connsiteX77" fmla="*/ 1019068 w 1449254"/>
                <a:gd name="connsiteY77" fmla="*/ 4033932 h 4035615"/>
                <a:gd name="connsiteX78" fmla="*/ 1161399 w 1449254"/>
                <a:gd name="connsiteY78" fmla="*/ 4019023 h 4035615"/>
                <a:gd name="connsiteX79" fmla="*/ 1173469 w 1449254"/>
                <a:gd name="connsiteY79" fmla="*/ 4010540 h 4035615"/>
                <a:gd name="connsiteX80" fmla="*/ 1145593 w 1449254"/>
                <a:gd name="connsiteY80" fmla="*/ 3955648 h 4035615"/>
                <a:gd name="connsiteX81" fmla="*/ 1082031 w 1449254"/>
                <a:gd name="connsiteY81" fmla="*/ 3916375 h 4035615"/>
                <a:gd name="connsiteX82" fmla="*/ 979234 w 1449254"/>
                <a:gd name="connsiteY82" fmla="*/ 3798108 h 4035615"/>
                <a:gd name="connsiteX83" fmla="*/ 951022 w 1449254"/>
                <a:gd name="connsiteY83" fmla="*/ 3752034 h 4035615"/>
                <a:gd name="connsiteX84" fmla="*/ 895494 w 1449254"/>
                <a:gd name="connsiteY84" fmla="*/ 3427351 h 4035615"/>
                <a:gd name="connsiteX85" fmla="*/ 903155 w 1449254"/>
                <a:gd name="connsiteY85" fmla="*/ 3374140 h 4035615"/>
                <a:gd name="connsiteX86" fmla="*/ 1125938 w 1449254"/>
                <a:gd name="connsiteY86" fmla="*/ 3073708 h 4035615"/>
                <a:gd name="connsiteX87" fmla="*/ 1202952 w 1449254"/>
                <a:gd name="connsiteY87" fmla="*/ 2938663 h 4035615"/>
                <a:gd name="connsiteX88" fmla="*/ 1230043 w 1449254"/>
                <a:gd name="connsiteY88" fmla="*/ 2855484 h 4035615"/>
                <a:gd name="connsiteX89" fmla="*/ 1249474 w 1449254"/>
                <a:gd name="connsiteY89" fmla="*/ 2744504 h 4035615"/>
                <a:gd name="connsiteX90" fmla="*/ 1254518 w 1449254"/>
                <a:gd name="connsiteY90" fmla="*/ 2728772 h 4035615"/>
                <a:gd name="connsiteX91" fmla="*/ 1253173 w 1449254"/>
                <a:gd name="connsiteY91" fmla="*/ 2686323 h 4035615"/>
                <a:gd name="connsiteX92" fmla="*/ 1252463 w 1449254"/>
                <a:gd name="connsiteY92" fmla="*/ 2683146 h 4035615"/>
                <a:gd name="connsiteX93" fmla="*/ 1254219 w 1449254"/>
                <a:gd name="connsiteY93" fmla="*/ 2504046 h 4035615"/>
                <a:gd name="connsiteX94" fmla="*/ 1255976 w 1449254"/>
                <a:gd name="connsiteY94" fmla="*/ 2400352 h 4035615"/>
                <a:gd name="connsiteX95" fmla="*/ 1245251 w 1449254"/>
                <a:gd name="connsiteY95" fmla="*/ 2189265 h 4035615"/>
                <a:gd name="connsiteX96" fmla="*/ 1277686 w 1449254"/>
                <a:gd name="connsiteY96" fmla="*/ 2113671 h 4035615"/>
                <a:gd name="connsiteX97" fmla="*/ 1279293 w 1449254"/>
                <a:gd name="connsiteY97" fmla="*/ 2112438 h 4035615"/>
                <a:gd name="connsiteX98" fmla="*/ 1322601 w 1449254"/>
                <a:gd name="connsiteY98" fmla="*/ 1996936 h 4035615"/>
                <a:gd name="connsiteX99" fmla="*/ 1327085 w 1449254"/>
                <a:gd name="connsiteY99" fmla="*/ 1908600 h 4035615"/>
                <a:gd name="connsiteX100" fmla="*/ 1354774 w 1449254"/>
                <a:gd name="connsiteY100" fmla="*/ 1942305 h 4035615"/>
                <a:gd name="connsiteX101" fmla="*/ 1359856 w 1449254"/>
                <a:gd name="connsiteY101" fmla="*/ 1933375 h 4035615"/>
                <a:gd name="connsiteX102" fmla="*/ 1367218 w 1449254"/>
                <a:gd name="connsiteY102" fmla="*/ 1918876 h 4035615"/>
                <a:gd name="connsiteX103" fmla="*/ 1449238 w 1449254"/>
                <a:gd name="connsiteY103" fmla="*/ 1530370 h 4035615"/>
                <a:gd name="connsiteX104" fmla="*/ 1403464 w 1449254"/>
                <a:gd name="connsiteY104" fmla="*/ 1375259 h 4035615"/>
                <a:gd name="connsiteX105" fmla="*/ 445295 w 1449254"/>
                <a:gd name="connsiteY105" fmla="*/ 1405414 h 4035615"/>
                <a:gd name="connsiteX106" fmla="*/ 444996 w 1449254"/>
                <a:gd name="connsiteY106" fmla="*/ 1405377 h 4035615"/>
                <a:gd name="connsiteX107" fmla="*/ 445295 w 1449254"/>
                <a:gd name="connsiteY107" fmla="*/ 1405414 h 4035615"/>
                <a:gd name="connsiteX108" fmla="*/ 282337 w 1449254"/>
                <a:gd name="connsiteY108" fmla="*/ 2236235 h 4035615"/>
                <a:gd name="connsiteX109" fmla="*/ 283495 w 1449254"/>
                <a:gd name="connsiteY109" fmla="*/ 2223418 h 4035615"/>
                <a:gd name="connsiteX110" fmla="*/ 292202 w 1449254"/>
                <a:gd name="connsiteY110" fmla="*/ 2210564 h 4035615"/>
                <a:gd name="connsiteX111" fmla="*/ 324113 w 1449254"/>
                <a:gd name="connsiteY111" fmla="*/ 2216319 h 4035615"/>
                <a:gd name="connsiteX112" fmla="*/ 293248 w 1449254"/>
                <a:gd name="connsiteY112" fmla="*/ 2234629 h 4035615"/>
                <a:gd name="connsiteX113" fmla="*/ 282337 w 1449254"/>
                <a:gd name="connsiteY113" fmla="*/ 2236235 h 4035615"/>
                <a:gd name="connsiteX114" fmla="*/ 440063 w 1449254"/>
                <a:gd name="connsiteY114" fmla="*/ 1584253 h 4035615"/>
                <a:gd name="connsiteX115" fmla="*/ 420408 w 1449254"/>
                <a:gd name="connsiteY115" fmla="*/ 1878818 h 4035615"/>
                <a:gd name="connsiteX116" fmla="*/ 401239 w 1449254"/>
                <a:gd name="connsiteY116" fmla="*/ 2062740 h 4035615"/>
                <a:gd name="connsiteX117" fmla="*/ 401239 w 1449254"/>
                <a:gd name="connsiteY117" fmla="*/ 2062740 h 4035615"/>
                <a:gd name="connsiteX118" fmla="*/ 387936 w 1449254"/>
                <a:gd name="connsiteY118" fmla="*/ 2045962 h 4035615"/>
                <a:gd name="connsiteX119" fmla="*/ 387936 w 1449254"/>
                <a:gd name="connsiteY119" fmla="*/ 2045962 h 4035615"/>
                <a:gd name="connsiteX120" fmla="*/ 385582 w 1449254"/>
                <a:gd name="connsiteY120" fmla="*/ 1933972 h 4035615"/>
                <a:gd name="connsiteX121" fmla="*/ 401164 w 1449254"/>
                <a:gd name="connsiteY121" fmla="*/ 1741718 h 4035615"/>
                <a:gd name="connsiteX122" fmla="*/ 445967 w 1449254"/>
                <a:gd name="connsiteY122" fmla="*/ 1402948 h 4035615"/>
                <a:gd name="connsiteX123" fmla="*/ 449592 w 1449254"/>
                <a:gd name="connsiteY123" fmla="*/ 1392335 h 4035615"/>
                <a:gd name="connsiteX124" fmla="*/ 440063 w 1449254"/>
                <a:gd name="connsiteY124" fmla="*/ 1584253 h 403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449254" h="4035615">
                  <a:moveTo>
                    <a:pt x="1403464" y="1375259"/>
                  </a:moveTo>
                  <a:cubicBezTo>
                    <a:pt x="1397336" y="1367449"/>
                    <a:pt x="1392067" y="1358967"/>
                    <a:pt x="1391506" y="1347794"/>
                  </a:cubicBezTo>
                  <a:cubicBezTo>
                    <a:pt x="1384481" y="1207405"/>
                    <a:pt x="1377755" y="1067017"/>
                    <a:pt x="1367517" y="926853"/>
                  </a:cubicBezTo>
                  <a:cubicBezTo>
                    <a:pt x="1362173" y="853650"/>
                    <a:pt x="1355260" y="780859"/>
                    <a:pt x="1331158" y="710796"/>
                  </a:cubicBezTo>
                  <a:cubicBezTo>
                    <a:pt x="1327011" y="698764"/>
                    <a:pt x="1320658" y="692262"/>
                    <a:pt x="1308215" y="688674"/>
                  </a:cubicBezTo>
                  <a:cubicBezTo>
                    <a:pt x="1229482" y="665806"/>
                    <a:pt x="1150787" y="642750"/>
                    <a:pt x="1072503" y="618387"/>
                  </a:cubicBezTo>
                  <a:cubicBezTo>
                    <a:pt x="1043917" y="609493"/>
                    <a:pt x="1009763" y="609157"/>
                    <a:pt x="994293" y="575601"/>
                  </a:cubicBezTo>
                  <a:cubicBezTo>
                    <a:pt x="993172" y="576125"/>
                    <a:pt x="992014" y="576648"/>
                    <a:pt x="990893" y="577171"/>
                  </a:cubicBezTo>
                  <a:cubicBezTo>
                    <a:pt x="988875" y="575041"/>
                    <a:pt x="986895" y="572874"/>
                    <a:pt x="984877" y="570744"/>
                  </a:cubicBezTo>
                  <a:cubicBezTo>
                    <a:pt x="982074" y="557927"/>
                    <a:pt x="988464" y="550864"/>
                    <a:pt x="999301" y="545371"/>
                  </a:cubicBezTo>
                  <a:cubicBezTo>
                    <a:pt x="1014322" y="537786"/>
                    <a:pt x="1021272" y="525940"/>
                    <a:pt x="1026242" y="508602"/>
                  </a:cubicBezTo>
                  <a:cubicBezTo>
                    <a:pt x="1032184" y="487863"/>
                    <a:pt x="1032034" y="466489"/>
                    <a:pt x="1038312" y="445825"/>
                  </a:cubicBezTo>
                  <a:cubicBezTo>
                    <a:pt x="1044477" y="425610"/>
                    <a:pt x="1056584" y="405842"/>
                    <a:pt x="1056323" y="385104"/>
                  </a:cubicBezTo>
                  <a:cubicBezTo>
                    <a:pt x="1055725" y="338544"/>
                    <a:pt x="1062003" y="292732"/>
                    <a:pt x="1065851" y="246621"/>
                  </a:cubicBezTo>
                  <a:cubicBezTo>
                    <a:pt x="1074707" y="239035"/>
                    <a:pt x="1076688" y="227937"/>
                    <a:pt x="1079117" y="217661"/>
                  </a:cubicBezTo>
                  <a:cubicBezTo>
                    <a:pt x="1090327" y="170616"/>
                    <a:pt x="1085208" y="124692"/>
                    <a:pt x="1066748" y="80337"/>
                  </a:cubicBezTo>
                  <a:cubicBezTo>
                    <a:pt x="1053707" y="49023"/>
                    <a:pt x="1029344" y="29294"/>
                    <a:pt x="998142" y="17897"/>
                  </a:cubicBezTo>
                  <a:cubicBezTo>
                    <a:pt x="958832" y="3548"/>
                    <a:pt x="917840" y="-1572"/>
                    <a:pt x="876288" y="409"/>
                  </a:cubicBezTo>
                  <a:cubicBezTo>
                    <a:pt x="804954" y="3772"/>
                    <a:pt x="744232" y="31199"/>
                    <a:pt x="700139" y="88109"/>
                  </a:cubicBezTo>
                  <a:cubicBezTo>
                    <a:pt x="649544" y="153427"/>
                    <a:pt x="664752" y="226106"/>
                    <a:pt x="682091" y="298150"/>
                  </a:cubicBezTo>
                  <a:cubicBezTo>
                    <a:pt x="682091" y="298150"/>
                    <a:pt x="682091" y="298150"/>
                    <a:pt x="682091" y="298150"/>
                  </a:cubicBezTo>
                  <a:lnTo>
                    <a:pt x="682091" y="298150"/>
                  </a:lnTo>
                  <a:cubicBezTo>
                    <a:pt x="668900" y="325391"/>
                    <a:pt x="676448" y="352221"/>
                    <a:pt x="690909" y="374305"/>
                  </a:cubicBezTo>
                  <a:cubicBezTo>
                    <a:pt x="721289" y="420827"/>
                    <a:pt x="738179" y="469703"/>
                    <a:pt x="732499" y="525529"/>
                  </a:cubicBezTo>
                  <a:cubicBezTo>
                    <a:pt x="732499" y="525529"/>
                    <a:pt x="732499" y="525529"/>
                    <a:pt x="732499" y="525529"/>
                  </a:cubicBezTo>
                  <a:cubicBezTo>
                    <a:pt x="732499" y="525529"/>
                    <a:pt x="732499" y="525529"/>
                    <a:pt x="732499" y="525529"/>
                  </a:cubicBezTo>
                  <a:cubicBezTo>
                    <a:pt x="720093" y="539841"/>
                    <a:pt x="727641" y="532442"/>
                    <a:pt x="720093" y="539243"/>
                  </a:cubicBezTo>
                  <a:cubicBezTo>
                    <a:pt x="692254" y="563719"/>
                    <a:pt x="665126" y="587223"/>
                    <a:pt x="638446" y="611212"/>
                  </a:cubicBezTo>
                  <a:cubicBezTo>
                    <a:pt x="630113" y="618723"/>
                    <a:pt x="620921" y="623618"/>
                    <a:pt x="610271" y="626608"/>
                  </a:cubicBezTo>
                  <a:cubicBezTo>
                    <a:pt x="539199" y="646599"/>
                    <a:pt x="468687" y="668870"/>
                    <a:pt x="396904" y="685909"/>
                  </a:cubicBezTo>
                  <a:cubicBezTo>
                    <a:pt x="362041" y="694205"/>
                    <a:pt x="343507" y="708965"/>
                    <a:pt x="345450" y="745659"/>
                  </a:cubicBezTo>
                  <a:cubicBezTo>
                    <a:pt x="345786" y="751638"/>
                    <a:pt x="343731" y="757729"/>
                    <a:pt x="342946" y="763782"/>
                  </a:cubicBezTo>
                  <a:cubicBezTo>
                    <a:pt x="328149" y="881003"/>
                    <a:pt x="304010" y="996505"/>
                    <a:pt x="279123" y="1111858"/>
                  </a:cubicBezTo>
                  <a:cubicBezTo>
                    <a:pt x="252518" y="1235094"/>
                    <a:pt x="218812" y="1356799"/>
                    <a:pt x="202483" y="1482241"/>
                  </a:cubicBezTo>
                  <a:cubicBezTo>
                    <a:pt x="192058" y="1562281"/>
                    <a:pt x="180287" y="1642322"/>
                    <a:pt x="181483" y="1723109"/>
                  </a:cubicBezTo>
                  <a:cubicBezTo>
                    <a:pt x="182342" y="1780692"/>
                    <a:pt x="193141" y="1838387"/>
                    <a:pt x="191086" y="1895708"/>
                  </a:cubicBezTo>
                  <a:cubicBezTo>
                    <a:pt x="188620" y="1964016"/>
                    <a:pt x="195906" y="2031127"/>
                    <a:pt x="201511" y="2098649"/>
                  </a:cubicBezTo>
                  <a:cubicBezTo>
                    <a:pt x="201511" y="2098649"/>
                    <a:pt x="201511" y="2098649"/>
                    <a:pt x="201511" y="2098649"/>
                  </a:cubicBezTo>
                  <a:cubicBezTo>
                    <a:pt x="196654" y="2133550"/>
                    <a:pt x="198111" y="2166284"/>
                    <a:pt x="231891" y="2188069"/>
                  </a:cubicBezTo>
                  <a:cubicBezTo>
                    <a:pt x="232750" y="2188630"/>
                    <a:pt x="232788" y="2190498"/>
                    <a:pt x="233199" y="2191731"/>
                  </a:cubicBezTo>
                  <a:cubicBezTo>
                    <a:pt x="233199" y="2191731"/>
                    <a:pt x="233199" y="2191731"/>
                    <a:pt x="233199" y="2191731"/>
                  </a:cubicBezTo>
                  <a:cubicBezTo>
                    <a:pt x="227482" y="2218224"/>
                    <a:pt x="221466" y="2244643"/>
                    <a:pt x="216197" y="2271211"/>
                  </a:cubicBezTo>
                  <a:cubicBezTo>
                    <a:pt x="213917" y="2282683"/>
                    <a:pt x="208163" y="2289895"/>
                    <a:pt x="197775" y="2295761"/>
                  </a:cubicBezTo>
                  <a:cubicBezTo>
                    <a:pt x="137651" y="2329765"/>
                    <a:pt x="78275" y="2365077"/>
                    <a:pt x="17852" y="2398521"/>
                  </a:cubicBezTo>
                  <a:cubicBezTo>
                    <a:pt x="3727" y="2406368"/>
                    <a:pt x="-1953" y="2415149"/>
                    <a:pt x="588" y="2430283"/>
                  </a:cubicBezTo>
                  <a:cubicBezTo>
                    <a:pt x="3316" y="2451732"/>
                    <a:pt x="6455" y="2473180"/>
                    <a:pt x="8660" y="2494667"/>
                  </a:cubicBezTo>
                  <a:cubicBezTo>
                    <a:pt x="16096" y="2568093"/>
                    <a:pt x="23121" y="2641594"/>
                    <a:pt x="30407" y="2715021"/>
                  </a:cubicBezTo>
                  <a:cubicBezTo>
                    <a:pt x="31491" y="2725932"/>
                    <a:pt x="32089" y="2735610"/>
                    <a:pt x="48381" y="2727389"/>
                  </a:cubicBezTo>
                  <a:cubicBezTo>
                    <a:pt x="68746" y="2717151"/>
                    <a:pt x="69643" y="2718309"/>
                    <a:pt x="70091" y="2742037"/>
                  </a:cubicBezTo>
                  <a:cubicBezTo>
                    <a:pt x="71586" y="2824619"/>
                    <a:pt x="76406" y="2907013"/>
                    <a:pt x="81787" y="2989408"/>
                  </a:cubicBezTo>
                  <a:cubicBezTo>
                    <a:pt x="82011" y="3010969"/>
                    <a:pt x="82273" y="3032529"/>
                    <a:pt x="82497" y="3054090"/>
                  </a:cubicBezTo>
                  <a:cubicBezTo>
                    <a:pt x="82647" y="3069075"/>
                    <a:pt x="86084" y="3077744"/>
                    <a:pt x="103348" y="3067617"/>
                  </a:cubicBezTo>
                  <a:cubicBezTo>
                    <a:pt x="111980" y="3062535"/>
                    <a:pt x="122928" y="3061377"/>
                    <a:pt x="131411" y="3056108"/>
                  </a:cubicBezTo>
                  <a:cubicBezTo>
                    <a:pt x="147628" y="3046056"/>
                    <a:pt x="159884" y="3047663"/>
                    <a:pt x="170721" y="3063843"/>
                  </a:cubicBezTo>
                  <a:cubicBezTo>
                    <a:pt x="179353" y="3076772"/>
                    <a:pt x="190339" y="3079164"/>
                    <a:pt x="203268" y="3068664"/>
                  </a:cubicBezTo>
                  <a:cubicBezTo>
                    <a:pt x="207341" y="3065338"/>
                    <a:pt x="212908" y="3063880"/>
                    <a:pt x="217729" y="3061377"/>
                  </a:cubicBezTo>
                  <a:cubicBezTo>
                    <a:pt x="282636" y="3027672"/>
                    <a:pt x="347505" y="2993966"/>
                    <a:pt x="412374" y="2960224"/>
                  </a:cubicBezTo>
                  <a:cubicBezTo>
                    <a:pt x="422762" y="2960000"/>
                    <a:pt x="432067" y="2956301"/>
                    <a:pt x="441072" y="2951368"/>
                  </a:cubicBezTo>
                  <a:cubicBezTo>
                    <a:pt x="486249" y="2926706"/>
                    <a:pt x="533257" y="2905668"/>
                    <a:pt x="578546" y="2881230"/>
                  </a:cubicBezTo>
                  <a:cubicBezTo>
                    <a:pt x="590690" y="2874653"/>
                    <a:pt x="595623" y="2878315"/>
                    <a:pt x="597716" y="2890908"/>
                  </a:cubicBezTo>
                  <a:cubicBezTo>
                    <a:pt x="598911" y="2898045"/>
                    <a:pt x="597977" y="2906042"/>
                    <a:pt x="603732" y="2911946"/>
                  </a:cubicBezTo>
                  <a:cubicBezTo>
                    <a:pt x="603283" y="2939747"/>
                    <a:pt x="603470" y="2967548"/>
                    <a:pt x="602648" y="2995349"/>
                  </a:cubicBezTo>
                  <a:cubicBezTo>
                    <a:pt x="600630" y="3064478"/>
                    <a:pt x="596370" y="3133682"/>
                    <a:pt x="607020" y="3202737"/>
                  </a:cubicBezTo>
                  <a:cubicBezTo>
                    <a:pt x="615577" y="3258339"/>
                    <a:pt x="620958" y="3314427"/>
                    <a:pt x="628842" y="3370142"/>
                  </a:cubicBezTo>
                  <a:cubicBezTo>
                    <a:pt x="631309" y="3387480"/>
                    <a:pt x="627310" y="3399064"/>
                    <a:pt x="613036" y="3410199"/>
                  </a:cubicBezTo>
                  <a:cubicBezTo>
                    <a:pt x="585272" y="3431872"/>
                    <a:pt x="558816" y="3455376"/>
                    <a:pt x="532585" y="3478955"/>
                  </a:cubicBezTo>
                  <a:cubicBezTo>
                    <a:pt x="511435" y="3497975"/>
                    <a:pt x="508856" y="3515687"/>
                    <a:pt x="521487" y="3540723"/>
                  </a:cubicBezTo>
                  <a:cubicBezTo>
                    <a:pt x="534303" y="3566095"/>
                    <a:pt x="547943" y="3591056"/>
                    <a:pt x="559713" y="3616914"/>
                  </a:cubicBezTo>
                  <a:cubicBezTo>
                    <a:pt x="565655" y="3629918"/>
                    <a:pt x="572381" y="3633319"/>
                    <a:pt x="584525" y="3626032"/>
                  </a:cubicBezTo>
                  <a:cubicBezTo>
                    <a:pt x="598127" y="3617886"/>
                    <a:pt x="604778" y="3625733"/>
                    <a:pt x="608440" y="3637466"/>
                  </a:cubicBezTo>
                  <a:cubicBezTo>
                    <a:pt x="610607" y="3644454"/>
                    <a:pt x="611355" y="3652077"/>
                    <a:pt x="611653" y="3659438"/>
                  </a:cubicBezTo>
                  <a:cubicBezTo>
                    <a:pt x="614979" y="3741795"/>
                    <a:pt x="645022" y="3814064"/>
                    <a:pt x="698831" y="3875234"/>
                  </a:cubicBezTo>
                  <a:cubicBezTo>
                    <a:pt x="720243" y="3899597"/>
                    <a:pt x="736759" y="3921718"/>
                    <a:pt x="727753" y="3955797"/>
                  </a:cubicBezTo>
                  <a:cubicBezTo>
                    <a:pt x="724428" y="3968390"/>
                    <a:pt x="728613" y="3983187"/>
                    <a:pt x="740645" y="3987372"/>
                  </a:cubicBezTo>
                  <a:cubicBezTo>
                    <a:pt x="763514" y="3995331"/>
                    <a:pt x="788849" y="4003478"/>
                    <a:pt x="812240" y="3995929"/>
                  </a:cubicBezTo>
                  <a:cubicBezTo>
                    <a:pt x="834175" y="3988830"/>
                    <a:pt x="848673" y="3995518"/>
                    <a:pt x="863508" y="4008336"/>
                  </a:cubicBezTo>
                  <a:cubicBezTo>
                    <a:pt x="876848" y="4019919"/>
                    <a:pt x="891571" y="4025039"/>
                    <a:pt x="909657" y="4025637"/>
                  </a:cubicBezTo>
                  <a:cubicBezTo>
                    <a:pt x="946202" y="4026907"/>
                    <a:pt x="982709" y="4030046"/>
                    <a:pt x="1019068" y="4033932"/>
                  </a:cubicBezTo>
                  <a:cubicBezTo>
                    <a:pt x="1067720" y="4039164"/>
                    <a:pt x="1114765" y="4031653"/>
                    <a:pt x="1161399" y="4019023"/>
                  </a:cubicBezTo>
                  <a:cubicBezTo>
                    <a:pt x="1166294" y="4017714"/>
                    <a:pt x="1172423" y="4018163"/>
                    <a:pt x="1173469" y="4010540"/>
                  </a:cubicBezTo>
                  <a:cubicBezTo>
                    <a:pt x="1175375" y="3996901"/>
                    <a:pt x="1158148" y="3963420"/>
                    <a:pt x="1145593" y="3955648"/>
                  </a:cubicBezTo>
                  <a:cubicBezTo>
                    <a:pt x="1124331" y="3942532"/>
                    <a:pt x="1098211" y="3935581"/>
                    <a:pt x="1082031" y="3916375"/>
                  </a:cubicBezTo>
                  <a:cubicBezTo>
                    <a:pt x="1048364" y="3876429"/>
                    <a:pt x="1013388" y="3837642"/>
                    <a:pt x="979234" y="3798108"/>
                  </a:cubicBezTo>
                  <a:cubicBezTo>
                    <a:pt x="967576" y="3784618"/>
                    <a:pt x="954310" y="3771913"/>
                    <a:pt x="951022" y="3752034"/>
                  </a:cubicBezTo>
                  <a:cubicBezTo>
                    <a:pt x="932974" y="3643744"/>
                    <a:pt x="913692" y="3535641"/>
                    <a:pt x="895494" y="3427351"/>
                  </a:cubicBezTo>
                  <a:cubicBezTo>
                    <a:pt x="892468" y="3409415"/>
                    <a:pt x="887759" y="3391852"/>
                    <a:pt x="903155" y="3374140"/>
                  </a:cubicBezTo>
                  <a:cubicBezTo>
                    <a:pt x="985288" y="3279937"/>
                    <a:pt x="1054679" y="3176094"/>
                    <a:pt x="1125938" y="3073708"/>
                  </a:cubicBezTo>
                  <a:cubicBezTo>
                    <a:pt x="1155607" y="3031109"/>
                    <a:pt x="1190359" y="2991538"/>
                    <a:pt x="1202952" y="2938663"/>
                  </a:cubicBezTo>
                  <a:cubicBezTo>
                    <a:pt x="1209678" y="2910376"/>
                    <a:pt x="1219543" y="2882650"/>
                    <a:pt x="1230043" y="2855484"/>
                  </a:cubicBezTo>
                  <a:cubicBezTo>
                    <a:pt x="1243943" y="2819611"/>
                    <a:pt x="1253248" y="2783328"/>
                    <a:pt x="1249474" y="2744504"/>
                  </a:cubicBezTo>
                  <a:cubicBezTo>
                    <a:pt x="1253920" y="2740131"/>
                    <a:pt x="1254257" y="2734452"/>
                    <a:pt x="1254518" y="2728772"/>
                  </a:cubicBezTo>
                  <a:cubicBezTo>
                    <a:pt x="1253621" y="2714610"/>
                    <a:pt x="1255490" y="2700410"/>
                    <a:pt x="1253173" y="2686323"/>
                  </a:cubicBezTo>
                  <a:cubicBezTo>
                    <a:pt x="1252949" y="2685276"/>
                    <a:pt x="1252687" y="2684193"/>
                    <a:pt x="1252463" y="2683146"/>
                  </a:cubicBezTo>
                  <a:cubicBezTo>
                    <a:pt x="1252911" y="2623434"/>
                    <a:pt x="1252276" y="2563721"/>
                    <a:pt x="1254219" y="2504046"/>
                  </a:cubicBezTo>
                  <a:cubicBezTo>
                    <a:pt x="1255340" y="2469481"/>
                    <a:pt x="1257694" y="2434954"/>
                    <a:pt x="1255976" y="2400352"/>
                  </a:cubicBezTo>
                  <a:cubicBezTo>
                    <a:pt x="1252500" y="2329990"/>
                    <a:pt x="1248838" y="2259627"/>
                    <a:pt x="1245251" y="2189265"/>
                  </a:cubicBezTo>
                  <a:cubicBezTo>
                    <a:pt x="1238413" y="2156494"/>
                    <a:pt x="1244653" y="2129328"/>
                    <a:pt x="1277686" y="2113671"/>
                  </a:cubicBezTo>
                  <a:cubicBezTo>
                    <a:pt x="1278284" y="2113372"/>
                    <a:pt x="1278769" y="2112849"/>
                    <a:pt x="1279293" y="2112438"/>
                  </a:cubicBezTo>
                  <a:cubicBezTo>
                    <a:pt x="1317108" y="2082731"/>
                    <a:pt x="1335642" y="2046859"/>
                    <a:pt x="1322601" y="1996936"/>
                  </a:cubicBezTo>
                  <a:cubicBezTo>
                    <a:pt x="1315202" y="1968537"/>
                    <a:pt x="1310494" y="1938382"/>
                    <a:pt x="1327085" y="1908600"/>
                  </a:cubicBezTo>
                  <a:cubicBezTo>
                    <a:pt x="1336464" y="1920034"/>
                    <a:pt x="1345134" y="1930572"/>
                    <a:pt x="1354774" y="1942305"/>
                  </a:cubicBezTo>
                  <a:cubicBezTo>
                    <a:pt x="1357315" y="1937859"/>
                    <a:pt x="1358661" y="1935654"/>
                    <a:pt x="1359856" y="1933375"/>
                  </a:cubicBezTo>
                  <a:cubicBezTo>
                    <a:pt x="1362360" y="1928554"/>
                    <a:pt x="1364789" y="1923734"/>
                    <a:pt x="1367218" y="1918876"/>
                  </a:cubicBezTo>
                  <a:cubicBezTo>
                    <a:pt x="1428911" y="1796611"/>
                    <a:pt x="1448528" y="1666125"/>
                    <a:pt x="1449238" y="1530370"/>
                  </a:cubicBezTo>
                  <a:cubicBezTo>
                    <a:pt x="1449724" y="1472077"/>
                    <a:pt x="1439299" y="1421071"/>
                    <a:pt x="1403464" y="1375259"/>
                  </a:cubicBezTo>
                  <a:close/>
                  <a:moveTo>
                    <a:pt x="445295" y="1405414"/>
                  </a:moveTo>
                  <a:cubicBezTo>
                    <a:pt x="445183" y="1405414"/>
                    <a:pt x="445108" y="1405377"/>
                    <a:pt x="444996" y="1405377"/>
                  </a:cubicBezTo>
                  <a:cubicBezTo>
                    <a:pt x="443501" y="1405750"/>
                    <a:pt x="444211" y="1404853"/>
                    <a:pt x="445295" y="1405414"/>
                  </a:cubicBezTo>
                  <a:close/>
                  <a:moveTo>
                    <a:pt x="282337" y="2236235"/>
                  </a:moveTo>
                  <a:cubicBezTo>
                    <a:pt x="278226" y="2232088"/>
                    <a:pt x="280879" y="2227454"/>
                    <a:pt x="283495" y="2223418"/>
                  </a:cubicBezTo>
                  <a:cubicBezTo>
                    <a:pt x="286298" y="2219084"/>
                    <a:pt x="292164" y="2216169"/>
                    <a:pt x="292202" y="2210564"/>
                  </a:cubicBezTo>
                  <a:cubicBezTo>
                    <a:pt x="301917" y="2218224"/>
                    <a:pt x="313090" y="2216917"/>
                    <a:pt x="324113" y="2216319"/>
                  </a:cubicBezTo>
                  <a:cubicBezTo>
                    <a:pt x="314173" y="2223007"/>
                    <a:pt x="303748" y="2228874"/>
                    <a:pt x="293248" y="2234629"/>
                  </a:cubicBezTo>
                  <a:cubicBezTo>
                    <a:pt x="289847" y="2236497"/>
                    <a:pt x="285961" y="2239860"/>
                    <a:pt x="282337" y="2236235"/>
                  </a:cubicBezTo>
                  <a:close/>
                  <a:moveTo>
                    <a:pt x="440063" y="1584253"/>
                  </a:moveTo>
                  <a:cubicBezTo>
                    <a:pt x="434047" y="1682491"/>
                    <a:pt x="427882" y="1780692"/>
                    <a:pt x="420408" y="1878818"/>
                  </a:cubicBezTo>
                  <a:cubicBezTo>
                    <a:pt x="415737" y="1940250"/>
                    <a:pt x="412449" y="2001943"/>
                    <a:pt x="401239" y="2062740"/>
                  </a:cubicBezTo>
                  <a:lnTo>
                    <a:pt x="401239" y="2062740"/>
                  </a:lnTo>
                  <a:cubicBezTo>
                    <a:pt x="397988" y="2056200"/>
                    <a:pt x="396269" y="2048465"/>
                    <a:pt x="387936" y="2045962"/>
                  </a:cubicBezTo>
                  <a:lnTo>
                    <a:pt x="387936" y="2045962"/>
                  </a:lnTo>
                  <a:cubicBezTo>
                    <a:pt x="387301" y="2008632"/>
                    <a:pt x="388385" y="1971153"/>
                    <a:pt x="385582" y="1933972"/>
                  </a:cubicBezTo>
                  <a:cubicBezTo>
                    <a:pt x="380687" y="1868879"/>
                    <a:pt x="392906" y="1805504"/>
                    <a:pt x="401164" y="1741718"/>
                  </a:cubicBezTo>
                  <a:cubicBezTo>
                    <a:pt x="415812" y="1628757"/>
                    <a:pt x="430983" y="1515871"/>
                    <a:pt x="445967" y="1402948"/>
                  </a:cubicBezTo>
                  <a:cubicBezTo>
                    <a:pt x="446229" y="1401042"/>
                    <a:pt x="447201" y="1399248"/>
                    <a:pt x="449592" y="1392335"/>
                  </a:cubicBezTo>
                  <a:cubicBezTo>
                    <a:pt x="446341" y="1459821"/>
                    <a:pt x="443875" y="1522074"/>
                    <a:pt x="440063" y="1584253"/>
                  </a:cubicBezTo>
                  <a:close/>
                </a:path>
              </a:pathLst>
            </a:custGeom>
            <a:grpFill/>
            <a:ln w="3731" cap="flat">
              <a:noFill/>
              <a:prstDash val="solid"/>
              <a:miter/>
            </a:ln>
          </p:spPr>
          <p:txBody>
            <a:bodyPr rtlCol="0" anchor="ctr"/>
            <a:lstStyle/>
            <a:p>
              <a:pPr algn="r" rtl="1"/>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6B3A666C-4A5D-40D8-84EA-5E953C0459EA}"/>
                </a:ext>
              </a:extLst>
            </p:cNvPr>
            <p:cNvSpPr/>
            <p:nvPr/>
          </p:nvSpPr>
          <p:spPr>
            <a:xfrm>
              <a:off x="115141" y="3902166"/>
              <a:ext cx="4279242" cy="2955834"/>
            </a:xfrm>
            <a:custGeom>
              <a:avLst/>
              <a:gdLst>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272145 w 4279242"/>
                <a:gd name="connsiteY4" fmla="*/ 117297 h 2955834"/>
                <a:gd name="connsiteX5" fmla="*/ 3316741 w 4279242"/>
                <a:gd name="connsiteY5" fmla="*/ 117057 h 2955834"/>
                <a:gd name="connsiteX6" fmla="*/ 3322139 w 4279242"/>
                <a:gd name="connsiteY6" fmla="*/ 120268 h 2955834"/>
                <a:gd name="connsiteX7" fmla="*/ 3363440 w 4279242"/>
                <a:gd name="connsiteY7" fmla="*/ 134319 h 2955834"/>
                <a:gd name="connsiteX8" fmla="*/ 3343784 w 4279242"/>
                <a:gd name="connsiteY8" fmla="*/ 138656 h 2955834"/>
                <a:gd name="connsiteX9" fmla="*/ 3549040 w 4279242"/>
                <a:gd name="connsiteY9" fmla="*/ 225415 h 2955834"/>
                <a:gd name="connsiteX10" fmla="*/ 3607871 w 4279242"/>
                <a:gd name="connsiteY10" fmla="*/ 267145 h 2955834"/>
                <a:gd name="connsiteX11" fmla="*/ 3632546 w 4279242"/>
                <a:gd name="connsiteY11" fmla="*/ 332202 h 2955834"/>
                <a:gd name="connsiteX12" fmla="*/ 3613540 w 4279242"/>
                <a:gd name="connsiteY12" fmla="*/ 471193 h 2955834"/>
                <a:gd name="connsiteX13" fmla="*/ 3590259 w 4279242"/>
                <a:gd name="connsiteY13" fmla="*/ 538992 h 2955834"/>
                <a:gd name="connsiteX14" fmla="*/ 3627481 w 4279242"/>
                <a:gd name="connsiteY14" fmla="*/ 542199 h 2955834"/>
                <a:gd name="connsiteX15" fmla="*/ 3897516 w 4279242"/>
                <a:gd name="connsiteY15" fmla="*/ 570174 h 2955834"/>
                <a:gd name="connsiteX16" fmla="*/ 4161464 w 4279242"/>
                <a:gd name="connsiteY16" fmla="*/ 628539 h 2955834"/>
                <a:gd name="connsiteX17" fmla="*/ 4244506 w 4279242"/>
                <a:gd name="connsiteY17" fmla="*/ 669200 h 2955834"/>
                <a:gd name="connsiteX18" fmla="*/ 4278010 w 4279242"/>
                <a:gd name="connsiteY18" fmla="*/ 750290 h 2955834"/>
                <a:gd name="connsiteX19" fmla="*/ 4171966 w 4279242"/>
                <a:gd name="connsiteY19" fmla="*/ 1083663 h 2955834"/>
                <a:gd name="connsiteX20" fmla="*/ 3980651 w 4279242"/>
                <a:gd name="connsiteY20" fmla="*/ 1419965 h 2955834"/>
                <a:gd name="connsiteX21" fmla="*/ 3974377 w 4279242"/>
                <a:gd name="connsiteY21" fmla="*/ 1439017 h 2955834"/>
                <a:gd name="connsiteX22" fmla="*/ 3967686 w 4279242"/>
                <a:gd name="connsiteY22" fmla="*/ 1668159 h 2955834"/>
                <a:gd name="connsiteX23" fmla="*/ 3960018 w 4279242"/>
                <a:gd name="connsiteY23" fmla="*/ 2171984 h 2955834"/>
                <a:gd name="connsiteX24" fmla="*/ 3960576 w 4279242"/>
                <a:gd name="connsiteY24" fmla="*/ 2517718 h 2955834"/>
                <a:gd name="connsiteX25" fmla="*/ 3970381 w 4279242"/>
                <a:gd name="connsiteY25" fmla="*/ 2654339 h 2955834"/>
                <a:gd name="connsiteX26" fmla="*/ 3992500 w 4279242"/>
                <a:gd name="connsiteY26" fmla="*/ 2744072 h 2955834"/>
                <a:gd name="connsiteX27" fmla="*/ 4011367 w 4279242"/>
                <a:gd name="connsiteY27" fmla="*/ 2875813 h 2955834"/>
                <a:gd name="connsiteX28" fmla="*/ 4018477 w 4279242"/>
                <a:gd name="connsiteY28" fmla="*/ 2945936 h 2955834"/>
                <a:gd name="connsiteX29" fmla="*/ 3943103 w 4279242"/>
                <a:gd name="connsiteY29" fmla="*/ 2952813 h 2955834"/>
                <a:gd name="connsiteX30" fmla="*/ 3755691 w 4279242"/>
                <a:gd name="connsiteY30" fmla="*/ 2955044 h 2955834"/>
                <a:gd name="connsiteX31" fmla="*/ 3469670 w 4279242"/>
                <a:gd name="connsiteY31" fmla="*/ 2899280 h 2955834"/>
                <a:gd name="connsiteX32" fmla="*/ 3343830 w 4279242"/>
                <a:gd name="connsiteY32" fmla="*/ 2796397 h 2955834"/>
                <a:gd name="connsiteX33" fmla="*/ 3329332 w 4279242"/>
                <a:gd name="connsiteY33" fmla="*/ 2764332 h 2955834"/>
                <a:gd name="connsiteX34" fmla="*/ 3352381 w 4279242"/>
                <a:gd name="connsiteY34" fmla="*/ 2713309 h 2955834"/>
                <a:gd name="connsiteX35" fmla="*/ 3432866 w 4279242"/>
                <a:gd name="connsiteY35" fmla="*/ 2701924 h 2955834"/>
                <a:gd name="connsiteX36" fmla="*/ 3666283 w 4279242"/>
                <a:gd name="connsiteY36" fmla="*/ 2733616 h 2955834"/>
                <a:gd name="connsiteX37" fmla="*/ 3751555 w 4279242"/>
                <a:gd name="connsiteY37" fmla="*/ 2748904 h 2955834"/>
                <a:gd name="connsiteX38" fmla="*/ 3821028 w 4279242"/>
                <a:gd name="connsiteY38" fmla="*/ 2725577 h 2955834"/>
                <a:gd name="connsiteX39" fmla="*/ 3823537 w 4279242"/>
                <a:gd name="connsiteY39" fmla="*/ 2681059 h 2955834"/>
                <a:gd name="connsiteX40" fmla="*/ 3782225 w 4279242"/>
                <a:gd name="connsiteY40" fmla="*/ 2649785 h 2955834"/>
                <a:gd name="connsiteX41" fmla="*/ 3646487 w 4279242"/>
                <a:gd name="connsiteY41" fmla="*/ 2602711 h 2955834"/>
                <a:gd name="connsiteX42" fmla="*/ 3389464 w 4279242"/>
                <a:gd name="connsiteY42" fmla="*/ 2530822 h 2955834"/>
                <a:gd name="connsiteX43" fmla="*/ 3255677 w 4279242"/>
                <a:gd name="connsiteY43" fmla="*/ 2464278 h 2955834"/>
                <a:gd name="connsiteX44" fmla="*/ 3235277 w 4279242"/>
                <a:gd name="connsiteY44" fmla="*/ 2444946 h 2955834"/>
                <a:gd name="connsiteX45" fmla="*/ 3215946 w 4279242"/>
                <a:gd name="connsiteY45" fmla="*/ 2438859 h 2955834"/>
                <a:gd name="connsiteX46" fmla="*/ 3072633 w 4279242"/>
                <a:gd name="connsiteY46" fmla="*/ 2455123 h 2955834"/>
                <a:gd name="connsiteX47" fmla="*/ 2985828 w 4279242"/>
                <a:gd name="connsiteY47" fmla="*/ 2460096 h 2955834"/>
                <a:gd name="connsiteX48" fmla="*/ 2886568 w 4279242"/>
                <a:gd name="connsiteY48" fmla="*/ 2415996 h 2955834"/>
                <a:gd name="connsiteX49" fmla="*/ 2830433 w 4279242"/>
                <a:gd name="connsiteY49" fmla="*/ 2392807 h 2955834"/>
                <a:gd name="connsiteX50" fmla="*/ 2580426 w 4279242"/>
                <a:gd name="connsiteY50" fmla="*/ 2394062 h 2955834"/>
                <a:gd name="connsiteX51" fmla="*/ 2467365 w 4279242"/>
                <a:gd name="connsiteY51" fmla="*/ 2383467 h 2955834"/>
                <a:gd name="connsiteX52" fmla="*/ 2411927 w 4279242"/>
                <a:gd name="connsiteY52" fmla="*/ 2361998 h 2955834"/>
                <a:gd name="connsiteX53" fmla="*/ 2167404 w 4279242"/>
                <a:gd name="connsiteY53" fmla="*/ 2229141 h 2955834"/>
                <a:gd name="connsiteX54" fmla="*/ 2108341 w 4279242"/>
                <a:gd name="connsiteY54" fmla="*/ 2176305 h 2955834"/>
                <a:gd name="connsiteX55" fmla="*/ 2107922 w 4279242"/>
                <a:gd name="connsiteY55" fmla="*/ 2110969 h 2955834"/>
                <a:gd name="connsiteX56" fmla="*/ 2215407 w 4279242"/>
                <a:gd name="connsiteY56" fmla="*/ 2020771 h 2955834"/>
                <a:gd name="connsiteX57" fmla="*/ 2538418 w 4279242"/>
                <a:gd name="connsiteY57" fmla="*/ 1870581 h 2955834"/>
                <a:gd name="connsiteX58" fmla="*/ 2665512 w 4279242"/>
                <a:gd name="connsiteY58" fmla="*/ 1857198 h 2955834"/>
                <a:gd name="connsiteX59" fmla="*/ 2718627 w 4279242"/>
                <a:gd name="connsiteY59" fmla="*/ 1865098 h 2955834"/>
                <a:gd name="connsiteX60" fmla="*/ 2758916 w 4279242"/>
                <a:gd name="connsiteY60" fmla="*/ 1866213 h 2955834"/>
                <a:gd name="connsiteX61" fmla="*/ 2776714 w 4279242"/>
                <a:gd name="connsiteY61" fmla="*/ 1856640 h 2955834"/>
                <a:gd name="connsiteX62" fmla="*/ 2769418 w 4279242"/>
                <a:gd name="connsiteY62" fmla="*/ 1837913 h 2955834"/>
                <a:gd name="connsiteX63" fmla="*/ 2685912 w 4279242"/>
                <a:gd name="connsiteY63" fmla="*/ 1790932 h 2955834"/>
                <a:gd name="connsiteX64" fmla="*/ 2519179 w 4279242"/>
                <a:gd name="connsiteY64" fmla="*/ 1756544 h 2955834"/>
                <a:gd name="connsiteX65" fmla="*/ 2388274 w 4279242"/>
                <a:gd name="connsiteY65" fmla="*/ 1754361 h 2955834"/>
                <a:gd name="connsiteX66" fmla="*/ 2320428 w 4279242"/>
                <a:gd name="connsiteY66" fmla="*/ 1762679 h 2955834"/>
                <a:gd name="connsiteX67" fmla="*/ 2287667 w 4279242"/>
                <a:gd name="connsiteY67" fmla="*/ 1758403 h 2955834"/>
                <a:gd name="connsiteX68" fmla="*/ 2240547 w 4279242"/>
                <a:gd name="connsiteY68" fmla="*/ 1746972 h 2955834"/>
                <a:gd name="connsiteX69" fmla="*/ 2009593 w 4279242"/>
                <a:gd name="connsiteY69" fmla="*/ 1721785 h 2955834"/>
                <a:gd name="connsiteX70" fmla="*/ 1913865 w 4279242"/>
                <a:gd name="connsiteY70" fmla="*/ 1709285 h 2955834"/>
                <a:gd name="connsiteX71" fmla="*/ 1811260 w 4279242"/>
                <a:gd name="connsiteY71" fmla="*/ 1632006 h 2955834"/>
                <a:gd name="connsiteX72" fmla="*/ 1901644 w 4279242"/>
                <a:gd name="connsiteY72" fmla="*/ 1623502 h 2955834"/>
                <a:gd name="connsiteX73" fmla="*/ 2037939 w 4279242"/>
                <a:gd name="connsiteY73" fmla="*/ 1609607 h 2955834"/>
                <a:gd name="connsiteX74" fmla="*/ 2148491 w 4279242"/>
                <a:gd name="connsiteY74" fmla="*/ 1596875 h 2955834"/>
                <a:gd name="connsiteX75" fmla="*/ 2302305 w 4279242"/>
                <a:gd name="connsiteY75" fmla="*/ 1576474 h 2955834"/>
                <a:gd name="connsiteX76" fmla="*/ 2465042 w 4279242"/>
                <a:gd name="connsiteY76" fmla="*/ 1544457 h 2955834"/>
                <a:gd name="connsiteX77" fmla="*/ 2548316 w 4279242"/>
                <a:gd name="connsiteY77" fmla="*/ 1513880 h 2955834"/>
                <a:gd name="connsiteX78" fmla="*/ 2699714 w 4279242"/>
                <a:gd name="connsiteY78" fmla="*/ 1481862 h 2955834"/>
                <a:gd name="connsiteX79" fmla="*/ 2864821 w 4279242"/>
                <a:gd name="connsiteY79" fmla="*/ 1462484 h 2955834"/>
                <a:gd name="connsiteX80" fmla="*/ 3053209 w 4279242"/>
                <a:gd name="connsiteY80" fmla="*/ 1452911 h 2955834"/>
                <a:gd name="connsiteX81" fmla="*/ 3011433 w 4279242"/>
                <a:gd name="connsiteY81" fmla="*/ 1418152 h 2955834"/>
                <a:gd name="connsiteX82" fmla="*/ 2726155 w 4279242"/>
                <a:gd name="connsiteY82" fmla="*/ 1289942 h 2955834"/>
                <a:gd name="connsiteX83" fmla="*/ 2442923 w 4279242"/>
                <a:gd name="connsiteY83" fmla="*/ 1265964 h 2955834"/>
                <a:gd name="connsiteX84" fmla="*/ 2423544 w 4279242"/>
                <a:gd name="connsiteY84" fmla="*/ 1251512 h 2955834"/>
                <a:gd name="connsiteX85" fmla="*/ 2442365 w 4279242"/>
                <a:gd name="connsiteY85" fmla="*/ 1209085 h 2955834"/>
                <a:gd name="connsiteX86" fmla="*/ 2500498 w 4279242"/>
                <a:gd name="connsiteY86" fmla="*/ 1197514 h 2955834"/>
                <a:gd name="connsiteX87" fmla="*/ 2593577 w 4279242"/>
                <a:gd name="connsiteY87" fmla="*/ 1196724 h 2955834"/>
                <a:gd name="connsiteX88" fmla="*/ 2685262 w 4279242"/>
                <a:gd name="connsiteY88" fmla="*/ 1191427 h 2955834"/>
                <a:gd name="connsiteX89" fmla="*/ 2763749 w 4279242"/>
                <a:gd name="connsiteY89" fmla="*/ 1210293 h 2955834"/>
                <a:gd name="connsiteX90" fmla="*/ 2774112 w 4279242"/>
                <a:gd name="connsiteY90" fmla="*/ 1211827 h 2955834"/>
                <a:gd name="connsiteX91" fmla="*/ 2927555 w 4279242"/>
                <a:gd name="connsiteY91" fmla="*/ 1204206 h 2955834"/>
                <a:gd name="connsiteX92" fmla="*/ 2927555 w 4279242"/>
                <a:gd name="connsiteY92" fmla="*/ 1188546 h 2955834"/>
                <a:gd name="connsiteX93" fmla="*/ 2958782 w 4279242"/>
                <a:gd name="connsiteY93" fmla="*/ 1157550 h 2955834"/>
                <a:gd name="connsiteX94" fmla="*/ 3064687 w 4279242"/>
                <a:gd name="connsiteY94" fmla="*/ 1173815 h 2955834"/>
                <a:gd name="connsiteX95" fmla="*/ 3151818 w 4279242"/>
                <a:gd name="connsiteY95" fmla="*/ 1204764 h 2955834"/>
                <a:gd name="connsiteX96" fmla="*/ 3174588 w 4279242"/>
                <a:gd name="connsiteY96" fmla="*/ 1219355 h 2955834"/>
                <a:gd name="connsiteX97" fmla="*/ 3269990 w 4279242"/>
                <a:gd name="connsiteY97" fmla="*/ 1152996 h 2955834"/>
                <a:gd name="connsiteX98" fmla="*/ 3421527 w 4279242"/>
                <a:gd name="connsiteY98" fmla="*/ 1150301 h 2955834"/>
                <a:gd name="connsiteX99" fmla="*/ 3386303 w 4279242"/>
                <a:gd name="connsiteY99" fmla="*/ 1131806 h 2955834"/>
                <a:gd name="connsiteX100" fmla="*/ 3017892 w 4279242"/>
                <a:gd name="connsiteY100" fmla="*/ 1010892 h 2955834"/>
                <a:gd name="connsiteX101" fmla="*/ 2795860 w 4279242"/>
                <a:gd name="connsiteY101" fmla="*/ 995185 h 2955834"/>
                <a:gd name="connsiteX102" fmla="*/ 2368989 w 4279242"/>
                <a:gd name="connsiteY102" fmla="*/ 906939 h 2955834"/>
                <a:gd name="connsiteX103" fmla="*/ 2308764 w 4279242"/>
                <a:gd name="connsiteY103" fmla="*/ 872366 h 2955834"/>
                <a:gd name="connsiteX104" fmla="*/ 2290502 w 4279242"/>
                <a:gd name="connsiteY104" fmla="*/ 840348 h 2955834"/>
                <a:gd name="connsiteX105" fmla="*/ 2320382 w 4279242"/>
                <a:gd name="connsiteY105" fmla="*/ 823805 h 2955834"/>
                <a:gd name="connsiteX106" fmla="*/ 2393432 w 4279242"/>
                <a:gd name="connsiteY106" fmla="*/ 817439 h 2955834"/>
                <a:gd name="connsiteX107" fmla="*/ 2611607 w 4279242"/>
                <a:gd name="connsiteY107" fmla="*/ 821156 h 2955834"/>
                <a:gd name="connsiteX108" fmla="*/ 2789122 w 4279242"/>
                <a:gd name="connsiteY108" fmla="*/ 829195 h 2955834"/>
                <a:gd name="connsiteX109" fmla="*/ 2968820 w 4279242"/>
                <a:gd name="connsiteY109" fmla="*/ 840581 h 2955834"/>
                <a:gd name="connsiteX110" fmla="*/ 3099632 w 4279242"/>
                <a:gd name="connsiteY110" fmla="*/ 848713 h 2955834"/>
                <a:gd name="connsiteX111" fmla="*/ 3231606 w 4279242"/>
                <a:gd name="connsiteY111" fmla="*/ 857495 h 2955834"/>
                <a:gd name="connsiteX112" fmla="*/ 3329564 w 4279242"/>
                <a:gd name="connsiteY112" fmla="*/ 860144 h 2955834"/>
                <a:gd name="connsiteX113" fmla="*/ 3526781 w 4279242"/>
                <a:gd name="connsiteY113" fmla="*/ 853267 h 2955834"/>
                <a:gd name="connsiteX114" fmla="*/ 3715076 w 4279242"/>
                <a:gd name="connsiteY114" fmla="*/ 841556 h 2955834"/>
                <a:gd name="connsiteX115" fmla="*/ 3884458 w 4279242"/>
                <a:gd name="connsiteY115" fmla="*/ 826314 h 2955834"/>
                <a:gd name="connsiteX116" fmla="*/ 4193854 w 4279242"/>
                <a:gd name="connsiteY116" fmla="*/ 765067 h 2955834"/>
                <a:gd name="connsiteX117" fmla="*/ 4256030 w 4279242"/>
                <a:gd name="connsiteY117" fmla="*/ 734258 h 2955834"/>
                <a:gd name="connsiteX118" fmla="*/ 4262490 w 4279242"/>
                <a:gd name="connsiteY118" fmla="*/ 702798 h 2955834"/>
                <a:gd name="connsiteX119" fmla="*/ 4230147 w 4279242"/>
                <a:gd name="connsiteY119" fmla="*/ 671896 h 2955834"/>
                <a:gd name="connsiteX120" fmla="*/ 4103888 w 4279242"/>
                <a:gd name="connsiteY120" fmla="*/ 621011 h 2955834"/>
                <a:gd name="connsiteX121" fmla="*/ 3882321 w 4279242"/>
                <a:gd name="connsiteY121" fmla="*/ 578863 h 2955834"/>
                <a:gd name="connsiteX122" fmla="*/ 3662240 w 4279242"/>
                <a:gd name="connsiteY122" fmla="*/ 555071 h 2955834"/>
                <a:gd name="connsiteX123" fmla="*/ 3515536 w 4279242"/>
                <a:gd name="connsiteY123" fmla="*/ 546939 h 2955834"/>
                <a:gd name="connsiteX124" fmla="*/ 3362650 w 4279242"/>
                <a:gd name="connsiteY124" fmla="*/ 537924 h 2955834"/>
                <a:gd name="connsiteX125" fmla="*/ 3228167 w 4279242"/>
                <a:gd name="connsiteY125" fmla="*/ 529698 h 2955834"/>
                <a:gd name="connsiteX126" fmla="*/ 3036805 w 4279242"/>
                <a:gd name="connsiteY126" fmla="*/ 513202 h 2955834"/>
                <a:gd name="connsiteX127" fmla="*/ 2909013 w 4279242"/>
                <a:gd name="connsiteY127" fmla="*/ 500237 h 2955834"/>
                <a:gd name="connsiteX128" fmla="*/ 2769465 w 4279242"/>
                <a:gd name="connsiteY128" fmla="*/ 483368 h 2955834"/>
                <a:gd name="connsiteX129" fmla="*/ 2624712 w 4279242"/>
                <a:gd name="connsiteY129" fmla="*/ 460784 h 2955834"/>
                <a:gd name="connsiteX130" fmla="*/ 2562442 w 4279242"/>
                <a:gd name="connsiteY130" fmla="*/ 444101 h 2955834"/>
                <a:gd name="connsiteX131" fmla="*/ 2549384 w 4279242"/>
                <a:gd name="connsiteY131" fmla="*/ 437549 h 2955834"/>
                <a:gd name="connsiteX132" fmla="*/ 2549477 w 4279242"/>
                <a:gd name="connsiteY132" fmla="*/ 419937 h 2955834"/>
                <a:gd name="connsiteX133" fmla="*/ 2602267 w 4279242"/>
                <a:gd name="connsiteY133" fmla="*/ 398189 h 2955834"/>
                <a:gd name="connsiteX134" fmla="*/ 2790005 w 4279242"/>
                <a:gd name="connsiteY134" fmla="*/ 361060 h 2955834"/>
                <a:gd name="connsiteX135" fmla="*/ 2942750 w 4279242"/>
                <a:gd name="connsiteY135" fmla="*/ 341961 h 2955834"/>
                <a:gd name="connsiteX136" fmla="*/ 3095636 w 4279242"/>
                <a:gd name="connsiteY136" fmla="*/ 333875 h 2955834"/>
                <a:gd name="connsiteX137" fmla="*/ 3361489 w 4279242"/>
                <a:gd name="connsiteY137" fmla="*/ 324535 h 2955834"/>
                <a:gd name="connsiteX138" fmla="*/ 3531800 w 4279242"/>
                <a:gd name="connsiteY138" fmla="*/ 319005 h 2955834"/>
                <a:gd name="connsiteX139" fmla="*/ 3610195 w 4279242"/>
                <a:gd name="connsiteY139" fmla="*/ 316403 h 2955834"/>
                <a:gd name="connsiteX140" fmla="*/ 3620185 w 4279242"/>
                <a:gd name="connsiteY140" fmla="*/ 300928 h 2955834"/>
                <a:gd name="connsiteX141" fmla="*/ 3596997 w 4279242"/>
                <a:gd name="connsiteY141" fmla="*/ 271606 h 2955834"/>
                <a:gd name="connsiteX142" fmla="*/ 3382539 w 4279242"/>
                <a:gd name="connsiteY142" fmla="*/ 158452 h 2955834"/>
                <a:gd name="connsiteX143" fmla="*/ 3257071 w 4279242"/>
                <a:gd name="connsiteY143" fmla="*/ 140143 h 2955834"/>
                <a:gd name="connsiteX144" fmla="*/ 3079975 w 4279242"/>
                <a:gd name="connsiteY144" fmla="*/ 115189 h 2955834"/>
                <a:gd name="connsiteX145" fmla="*/ 3052233 w 4279242"/>
                <a:gd name="connsiteY145" fmla="*/ 102781 h 2955834"/>
                <a:gd name="connsiteX146" fmla="*/ 3048701 w 4279242"/>
                <a:gd name="connsiteY146" fmla="*/ 77595 h 2955834"/>
                <a:gd name="connsiteX147" fmla="*/ 3082671 w 4279242"/>
                <a:gd name="connsiteY147" fmla="*/ 52222 h 2955834"/>
                <a:gd name="connsiteX148" fmla="*/ 3190015 w 4279242"/>
                <a:gd name="connsiteY148" fmla="*/ 13141 h 2955834"/>
                <a:gd name="connsiteX149" fmla="*/ 3177004 w 4279242"/>
                <a:gd name="connsiteY149" fmla="*/ 455 h 2955834"/>
                <a:gd name="connsiteX150" fmla="*/ 3184997 w 4279242"/>
                <a:gd name="connsiteY150" fmla="*/ 5613 h 2955834"/>
                <a:gd name="connsiteX151" fmla="*/ 3177004 w 4279242"/>
                <a:gd name="connsiteY151" fmla="*/ 10632 h 2955834"/>
                <a:gd name="connsiteX152" fmla="*/ 3094892 w 4279242"/>
                <a:gd name="connsiteY152" fmla="*/ 22621 h 2955834"/>
                <a:gd name="connsiteX153" fmla="*/ 2933363 w 4279242"/>
                <a:gd name="connsiteY153" fmla="*/ 64444 h 2955834"/>
                <a:gd name="connsiteX154" fmla="*/ 2882990 w 4279242"/>
                <a:gd name="connsiteY154" fmla="*/ 93209 h 2955834"/>
                <a:gd name="connsiteX155" fmla="*/ 2868910 w 4279242"/>
                <a:gd name="connsiteY155" fmla="*/ 126760 h 2955834"/>
                <a:gd name="connsiteX156" fmla="*/ 2880388 w 4279242"/>
                <a:gd name="connsiteY156" fmla="*/ 137494 h 2955834"/>
                <a:gd name="connsiteX157" fmla="*/ 3072494 w 4279242"/>
                <a:gd name="connsiteY157" fmla="*/ 179131 h 2955834"/>
                <a:gd name="connsiteX158" fmla="*/ 3233139 w 4279242"/>
                <a:gd name="connsiteY158" fmla="*/ 218677 h 2955834"/>
                <a:gd name="connsiteX159" fmla="*/ 3293364 w 4279242"/>
                <a:gd name="connsiteY159" fmla="*/ 228528 h 2955834"/>
                <a:gd name="connsiteX160" fmla="*/ 3303680 w 4279242"/>
                <a:gd name="connsiteY160" fmla="*/ 248696 h 2955834"/>
                <a:gd name="connsiteX161" fmla="*/ 3260324 w 4279242"/>
                <a:gd name="connsiteY161" fmla="*/ 272117 h 2955834"/>
                <a:gd name="connsiteX162" fmla="*/ 3165944 w 4279242"/>
                <a:gd name="connsiteY162" fmla="*/ 274487 h 2955834"/>
                <a:gd name="connsiteX163" fmla="*/ 2948977 w 4279242"/>
                <a:gd name="connsiteY163" fmla="*/ 277879 h 2955834"/>
                <a:gd name="connsiteX164" fmla="*/ 2841958 w 4279242"/>
                <a:gd name="connsiteY164" fmla="*/ 288010 h 2955834"/>
                <a:gd name="connsiteX165" fmla="*/ 2673040 w 4279242"/>
                <a:gd name="connsiteY165" fmla="*/ 314404 h 2955834"/>
                <a:gd name="connsiteX166" fmla="*/ 2362344 w 4279242"/>
                <a:gd name="connsiteY166" fmla="*/ 400234 h 2955834"/>
                <a:gd name="connsiteX167" fmla="*/ 2279721 w 4279242"/>
                <a:gd name="connsiteY167" fmla="*/ 455812 h 2955834"/>
                <a:gd name="connsiteX168" fmla="*/ 2259646 w 4279242"/>
                <a:gd name="connsiteY168" fmla="*/ 489456 h 2955834"/>
                <a:gd name="connsiteX169" fmla="*/ 2350634 w 4279242"/>
                <a:gd name="connsiteY169" fmla="*/ 500608 h 2955834"/>
                <a:gd name="connsiteX170" fmla="*/ 2480377 w 4279242"/>
                <a:gd name="connsiteY170" fmla="*/ 516873 h 2955834"/>
                <a:gd name="connsiteX171" fmla="*/ 2607750 w 4279242"/>
                <a:gd name="connsiteY171" fmla="*/ 532487 h 2955834"/>
                <a:gd name="connsiteX172" fmla="*/ 2737540 w 4279242"/>
                <a:gd name="connsiteY172" fmla="*/ 548519 h 2955834"/>
                <a:gd name="connsiteX173" fmla="*/ 2871094 w 4279242"/>
                <a:gd name="connsiteY173" fmla="*/ 564272 h 2955834"/>
                <a:gd name="connsiteX174" fmla="*/ 2997538 w 4279242"/>
                <a:gd name="connsiteY174" fmla="*/ 577887 h 2955834"/>
                <a:gd name="connsiteX175" fmla="*/ 3080626 w 4279242"/>
                <a:gd name="connsiteY175" fmla="*/ 583928 h 2955834"/>
                <a:gd name="connsiteX176" fmla="*/ 3230723 w 4279242"/>
                <a:gd name="connsiteY176" fmla="*/ 595639 h 2955834"/>
                <a:gd name="connsiteX177" fmla="*/ 3351405 w 4279242"/>
                <a:gd name="connsiteY177" fmla="*/ 606188 h 2955834"/>
                <a:gd name="connsiteX178" fmla="*/ 3492440 w 4279242"/>
                <a:gd name="connsiteY178" fmla="*/ 621662 h 2955834"/>
                <a:gd name="connsiteX179" fmla="*/ 3643653 w 4279242"/>
                <a:gd name="connsiteY179" fmla="*/ 642991 h 2955834"/>
                <a:gd name="connsiteX180" fmla="*/ 3850954 w 4279242"/>
                <a:gd name="connsiteY180" fmla="*/ 692063 h 2955834"/>
                <a:gd name="connsiteX181" fmla="*/ 3885295 w 4279242"/>
                <a:gd name="connsiteY181" fmla="*/ 710419 h 2955834"/>
                <a:gd name="connsiteX182" fmla="*/ 3899190 w 4279242"/>
                <a:gd name="connsiteY182" fmla="*/ 718086 h 2955834"/>
                <a:gd name="connsiteX183" fmla="*/ 3894914 w 4279242"/>
                <a:gd name="connsiteY183" fmla="*/ 723430 h 2955834"/>
                <a:gd name="connsiteX184" fmla="*/ 3798071 w 4279242"/>
                <a:gd name="connsiteY184" fmla="*/ 733328 h 2955834"/>
                <a:gd name="connsiteX185" fmla="*/ 3645465 w 4279242"/>
                <a:gd name="connsiteY185" fmla="*/ 744899 h 2955834"/>
                <a:gd name="connsiteX186" fmla="*/ 3435979 w 4279242"/>
                <a:gd name="connsiteY186" fmla="*/ 748571 h 2955834"/>
                <a:gd name="connsiteX187" fmla="*/ 3116036 w 4279242"/>
                <a:gd name="connsiteY187" fmla="*/ 743087 h 2955834"/>
                <a:gd name="connsiteX188" fmla="*/ 2810916 w 4279242"/>
                <a:gd name="connsiteY188" fmla="*/ 734072 h 2955834"/>
                <a:gd name="connsiteX189" fmla="*/ 2632054 w 4279242"/>
                <a:gd name="connsiteY189" fmla="*/ 728403 h 2955834"/>
                <a:gd name="connsiteX190" fmla="*/ 2393386 w 4279242"/>
                <a:gd name="connsiteY190" fmla="*/ 716832 h 2955834"/>
                <a:gd name="connsiteX191" fmla="*/ 1985847 w 4279242"/>
                <a:gd name="connsiteY191" fmla="*/ 700103 h 2955834"/>
                <a:gd name="connsiteX192" fmla="*/ 1872553 w 4279242"/>
                <a:gd name="connsiteY192" fmla="*/ 709118 h 2955834"/>
                <a:gd name="connsiteX193" fmla="*/ 1859077 w 4279242"/>
                <a:gd name="connsiteY193" fmla="*/ 714369 h 2955834"/>
                <a:gd name="connsiteX194" fmla="*/ 1712326 w 4279242"/>
                <a:gd name="connsiteY194" fmla="*/ 781982 h 2955834"/>
                <a:gd name="connsiteX195" fmla="*/ 1508975 w 4279242"/>
                <a:gd name="connsiteY195" fmla="*/ 827151 h 2955834"/>
                <a:gd name="connsiteX196" fmla="*/ 1429837 w 4279242"/>
                <a:gd name="connsiteY196" fmla="*/ 846808 h 2955834"/>
                <a:gd name="connsiteX197" fmla="*/ 1410598 w 4279242"/>
                <a:gd name="connsiteY197" fmla="*/ 859215 h 2955834"/>
                <a:gd name="connsiteX198" fmla="*/ 1409204 w 4279242"/>
                <a:gd name="connsiteY198" fmla="*/ 871901 h 2955834"/>
                <a:gd name="connsiteX199" fmla="*/ 1420125 w 4279242"/>
                <a:gd name="connsiteY199" fmla="*/ 879011 h 2955834"/>
                <a:gd name="connsiteX200" fmla="*/ 1548660 w 4279242"/>
                <a:gd name="connsiteY200" fmla="*/ 901409 h 2955834"/>
                <a:gd name="connsiteX201" fmla="*/ 1694063 w 4279242"/>
                <a:gd name="connsiteY201" fmla="*/ 936773 h 2955834"/>
                <a:gd name="connsiteX202" fmla="*/ 1860471 w 4279242"/>
                <a:gd name="connsiteY202" fmla="*/ 955918 h 2955834"/>
                <a:gd name="connsiteX203" fmla="*/ 2004574 w 4279242"/>
                <a:gd name="connsiteY203" fmla="*/ 966560 h 2955834"/>
                <a:gd name="connsiteX204" fmla="*/ 2163361 w 4279242"/>
                <a:gd name="connsiteY204" fmla="*/ 978038 h 2955834"/>
                <a:gd name="connsiteX205" fmla="*/ 2270799 w 4279242"/>
                <a:gd name="connsiteY205" fmla="*/ 986263 h 2955834"/>
                <a:gd name="connsiteX206" fmla="*/ 2544598 w 4279242"/>
                <a:gd name="connsiteY206" fmla="*/ 1042817 h 2955834"/>
                <a:gd name="connsiteX207" fmla="*/ 2611096 w 4279242"/>
                <a:gd name="connsiteY207" fmla="*/ 1093004 h 2955834"/>
                <a:gd name="connsiteX208" fmla="*/ 2614953 w 4279242"/>
                <a:gd name="connsiteY208" fmla="*/ 1100857 h 2955834"/>
                <a:gd name="connsiteX209" fmla="*/ 2567136 w 4279242"/>
                <a:gd name="connsiteY209" fmla="*/ 1103738 h 2955834"/>
                <a:gd name="connsiteX210" fmla="*/ 2381257 w 4279242"/>
                <a:gd name="connsiteY210" fmla="*/ 1114426 h 2955834"/>
                <a:gd name="connsiteX211" fmla="*/ 2142682 w 4279242"/>
                <a:gd name="connsiteY211" fmla="*/ 1138219 h 2955834"/>
                <a:gd name="connsiteX212" fmla="*/ 1899227 w 4279242"/>
                <a:gd name="connsiteY212" fmla="*/ 1182737 h 2955834"/>
                <a:gd name="connsiteX213" fmla="*/ 1806938 w 4279242"/>
                <a:gd name="connsiteY213" fmla="*/ 1217450 h 2955834"/>
                <a:gd name="connsiteX214" fmla="*/ 1764651 w 4279242"/>
                <a:gd name="connsiteY214" fmla="*/ 1257181 h 2955834"/>
                <a:gd name="connsiteX215" fmla="*/ 1796854 w 4279242"/>
                <a:gd name="connsiteY215" fmla="*/ 1263083 h 2955834"/>
                <a:gd name="connsiteX216" fmla="*/ 2013682 w 4279242"/>
                <a:gd name="connsiteY216" fmla="*/ 1271076 h 2955834"/>
                <a:gd name="connsiteX217" fmla="*/ 2326237 w 4279242"/>
                <a:gd name="connsiteY217" fmla="*/ 1303000 h 2955834"/>
                <a:gd name="connsiteX218" fmla="*/ 2411741 w 4279242"/>
                <a:gd name="connsiteY218" fmla="*/ 1327025 h 2955834"/>
                <a:gd name="connsiteX219" fmla="*/ 2436417 w 4279242"/>
                <a:gd name="connsiteY219" fmla="*/ 1342314 h 2955834"/>
                <a:gd name="connsiteX220" fmla="*/ 2438740 w 4279242"/>
                <a:gd name="connsiteY220" fmla="*/ 1373588 h 2955834"/>
                <a:gd name="connsiteX221" fmla="*/ 2418851 w 4279242"/>
                <a:gd name="connsiteY221" fmla="*/ 1391432 h 2955834"/>
                <a:gd name="connsiteX222" fmla="*/ 2277165 w 4279242"/>
                <a:gd name="connsiteY222" fmla="*/ 1444547 h 2955834"/>
                <a:gd name="connsiteX223" fmla="*/ 2084502 w 4279242"/>
                <a:gd name="connsiteY223" fmla="*/ 1459557 h 2955834"/>
                <a:gd name="connsiteX224" fmla="*/ 1830917 w 4279242"/>
                <a:gd name="connsiteY224" fmla="*/ 1467735 h 2955834"/>
                <a:gd name="connsiteX225" fmla="*/ 1574311 w 4279242"/>
                <a:gd name="connsiteY225" fmla="*/ 1494084 h 2955834"/>
                <a:gd name="connsiteX226" fmla="*/ 1564552 w 4279242"/>
                <a:gd name="connsiteY226" fmla="*/ 1498452 h 2955834"/>
                <a:gd name="connsiteX227" fmla="*/ 1425515 w 4279242"/>
                <a:gd name="connsiteY227" fmla="*/ 1562255 h 2955834"/>
                <a:gd name="connsiteX228" fmla="*/ 1138797 w 4279242"/>
                <a:gd name="connsiteY228" fmla="*/ 1578426 h 2955834"/>
                <a:gd name="connsiteX229" fmla="*/ 870435 w 4279242"/>
                <a:gd name="connsiteY229" fmla="*/ 1572943 h 2955834"/>
                <a:gd name="connsiteX230" fmla="*/ 730700 w 4279242"/>
                <a:gd name="connsiteY230" fmla="*/ 1613650 h 2955834"/>
                <a:gd name="connsiteX231" fmla="*/ 682047 w 4279242"/>
                <a:gd name="connsiteY231" fmla="*/ 1698457 h 2955834"/>
                <a:gd name="connsiteX232" fmla="*/ 742039 w 4279242"/>
                <a:gd name="connsiteY232" fmla="*/ 1707054 h 2955834"/>
                <a:gd name="connsiteX233" fmla="*/ 913605 w 4279242"/>
                <a:gd name="connsiteY233" fmla="*/ 1732612 h 2955834"/>
                <a:gd name="connsiteX234" fmla="*/ 1145024 w 4279242"/>
                <a:gd name="connsiteY234" fmla="*/ 1776108 h 2955834"/>
                <a:gd name="connsiteX235" fmla="*/ 1387363 w 4279242"/>
                <a:gd name="connsiteY235" fmla="*/ 1845116 h 2955834"/>
                <a:gd name="connsiteX236" fmla="*/ 1448843 w 4279242"/>
                <a:gd name="connsiteY236" fmla="*/ 1879829 h 2955834"/>
                <a:gd name="connsiteX237" fmla="*/ 1457115 w 4279242"/>
                <a:gd name="connsiteY237" fmla="*/ 1937916 h 2955834"/>
                <a:gd name="connsiteX238" fmla="*/ 1385179 w 4279242"/>
                <a:gd name="connsiteY238" fmla="*/ 1997955 h 2955834"/>
                <a:gd name="connsiteX239" fmla="*/ 1130386 w 4279242"/>
                <a:gd name="connsiteY239" fmla="*/ 2111712 h 2955834"/>
                <a:gd name="connsiteX240" fmla="*/ 849198 w 4279242"/>
                <a:gd name="connsiteY240" fmla="*/ 2186993 h 2955834"/>
                <a:gd name="connsiteX241" fmla="*/ 716527 w 4279242"/>
                <a:gd name="connsiteY241" fmla="*/ 2198332 h 2955834"/>
                <a:gd name="connsiteX242" fmla="*/ 661089 w 4279242"/>
                <a:gd name="connsiteY242" fmla="*/ 2205070 h 2955834"/>
                <a:gd name="connsiteX243" fmla="*/ 539942 w 4279242"/>
                <a:gd name="connsiteY243" fmla="*/ 2206232 h 2955834"/>
                <a:gd name="connsiteX244" fmla="*/ 472608 w 4279242"/>
                <a:gd name="connsiteY244" fmla="*/ 2205302 h 2955834"/>
                <a:gd name="connsiteX245" fmla="*/ 435943 w 4279242"/>
                <a:gd name="connsiteY245" fmla="*/ 2247961 h 2955834"/>
                <a:gd name="connsiteX246" fmla="*/ 447049 w 4279242"/>
                <a:gd name="connsiteY246" fmla="*/ 2261577 h 2955834"/>
                <a:gd name="connsiteX247" fmla="*/ 496679 w 4279242"/>
                <a:gd name="connsiteY247" fmla="*/ 2278399 h 2955834"/>
                <a:gd name="connsiteX248" fmla="*/ 515732 w 4279242"/>
                <a:gd name="connsiteY248" fmla="*/ 2304515 h 2955834"/>
                <a:gd name="connsiteX249" fmla="*/ 503975 w 4279242"/>
                <a:gd name="connsiteY249" fmla="*/ 2320547 h 2955834"/>
                <a:gd name="connsiteX250" fmla="*/ 464197 w 4279242"/>
                <a:gd name="connsiteY250" fmla="*/ 2324497 h 2955834"/>
                <a:gd name="connsiteX251" fmla="*/ 236263 w 4279242"/>
                <a:gd name="connsiteY251" fmla="*/ 2403588 h 2955834"/>
                <a:gd name="connsiteX252" fmla="*/ 211866 w 4279242"/>
                <a:gd name="connsiteY252" fmla="*/ 2425940 h 2955834"/>
                <a:gd name="connsiteX253" fmla="*/ 207684 w 4279242"/>
                <a:gd name="connsiteY253" fmla="*/ 2430587 h 2955834"/>
                <a:gd name="connsiteX254" fmla="*/ 234543 w 4279242"/>
                <a:gd name="connsiteY254" fmla="*/ 2436024 h 2955834"/>
                <a:gd name="connsiteX255" fmla="*/ 259033 w 4279242"/>
                <a:gd name="connsiteY255" fmla="*/ 2459259 h 2955834"/>
                <a:gd name="connsiteX256" fmla="*/ 227898 w 4279242"/>
                <a:gd name="connsiteY256" fmla="*/ 2487141 h 2955834"/>
                <a:gd name="connsiteX257" fmla="*/ 177107 w 4279242"/>
                <a:gd name="connsiteY257" fmla="*/ 2491509 h 2955834"/>
                <a:gd name="connsiteX258" fmla="*/ 50570 w 4279242"/>
                <a:gd name="connsiteY258" fmla="*/ 2588119 h 2955834"/>
                <a:gd name="connsiteX259" fmla="*/ 14184 w 4279242"/>
                <a:gd name="connsiteY259" fmla="*/ 2647972 h 2955834"/>
                <a:gd name="connsiteX260" fmla="*/ 467264 w 4279242"/>
                <a:gd name="connsiteY260" fmla="*/ 2859967 h 2955834"/>
                <a:gd name="connsiteX261" fmla="*/ 466009 w 4279242"/>
                <a:gd name="connsiteY261" fmla="*/ 2863917 h 2955834"/>
                <a:gd name="connsiteX262" fmla="*/ 360569 w 4279242"/>
                <a:gd name="connsiteY262" fmla="*/ 2911409 h 2955834"/>
                <a:gd name="connsiteX263" fmla="*/ 316330 w 4279242"/>
                <a:gd name="connsiteY263" fmla="*/ 2931995 h 2955834"/>
                <a:gd name="connsiteX264" fmla="*/ 254432 w 4279242"/>
                <a:gd name="connsiteY264" fmla="*/ 2946122 h 2955834"/>
                <a:gd name="connsiteX265" fmla="*/ 101129 w 4279242"/>
                <a:gd name="connsiteY265" fmla="*/ 2945843 h 2955834"/>
                <a:gd name="connsiteX266" fmla="*/ 87746 w 4279242"/>
                <a:gd name="connsiteY266" fmla="*/ 2938594 h 2955834"/>
                <a:gd name="connsiteX267" fmla="*/ 8143 w 4279242"/>
                <a:gd name="connsiteY267" fmla="*/ 2718931 h 2955834"/>
                <a:gd name="connsiteX268" fmla="*/ 290 w 4279242"/>
                <a:gd name="connsiteY268" fmla="*/ 2662146 h 2955834"/>
                <a:gd name="connsiteX269" fmla="*/ 9909 w 4279242"/>
                <a:gd name="connsiteY269" fmla="*/ 2634961 h 2955834"/>
                <a:gd name="connsiteX270" fmla="*/ 103824 w 4279242"/>
                <a:gd name="connsiteY270" fmla="*/ 2515952 h 2955834"/>
                <a:gd name="connsiteX271" fmla="*/ 192488 w 4279242"/>
                <a:gd name="connsiteY271" fmla="*/ 2476453 h 2955834"/>
                <a:gd name="connsiteX272" fmla="*/ 192721 w 4279242"/>
                <a:gd name="connsiteY272" fmla="*/ 2440113 h 2955834"/>
                <a:gd name="connsiteX273" fmla="*/ 198204 w 4279242"/>
                <a:gd name="connsiteY273" fmla="*/ 2424871 h 2955834"/>
                <a:gd name="connsiteX274" fmla="*/ 384826 w 4279242"/>
                <a:gd name="connsiteY274" fmla="*/ 2314738 h 2955834"/>
                <a:gd name="connsiteX275" fmla="*/ 420515 w 4279242"/>
                <a:gd name="connsiteY275" fmla="*/ 2309394 h 2955834"/>
                <a:gd name="connsiteX276" fmla="*/ 425580 w 4279242"/>
                <a:gd name="connsiteY276" fmla="*/ 2256094 h 2955834"/>
                <a:gd name="connsiteX277" fmla="*/ 484364 w 4279242"/>
                <a:gd name="connsiteY277" fmla="*/ 2193359 h 2955834"/>
                <a:gd name="connsiteX278" fmla="*/ 559041 w 4279242"/>
                <a:gd name="connsiteY278" fmla="*/ 2196334 h 2955834"/>
                <a:gd name="connsiteX279" fmla="*/ 672660 w 4279242"/>
                <a:gd name="connsiteY279" fmla="*/ 2192895 h 2955834"/>
                <a:gd name="connsiteX280" fmla="*/ 674472 w 4279242"/>
                <a:gd name="connsiteY280" fmla="*/ 2192244 h 2955834"/>
                <a:gd name="connsiteX281" fmla="*/ 674426 w 4279242"/>
                <a:gd name="connsiteY281" fmla="*/ 2135923 h 2955834"/>
                <a:gd name="connsiteX282" fmla="*/ 670336 w 4279242"/>
                <a:gd name="connsiteY282" fmla="*/ 1793860 h 2955834"/>
                <a:gd name="connsiteX283" fmla="*/ 668849 w 4279242"/>
                <a:gd name="connsiteY283" fmla="*/ 1722761 h 2955834"/>
                <a:gd name="connsiteX284" fmla="*/ 754725 w 4279242"/>
                <a:gd name="connsiteY284" fmla="*/ 1587116 h 2955834"/>
                <a:gd name="connsiteX285" fmla="*/ 858678 w 4279242"/>
                <a:gd name="connsiteY285" fmla="*/ 1563091 h 2955834"/>
                <a:gd name="connsiteX286" fmla="*/ 1098787 w 4279242"/>
                <a:gd name="connsiteY286" fmla="*/ 1566669 h 2955834"/>
                <a:gd name="connsiteX287" fmla="*/ 1331600 w 4279242"/>
                <a:gd name="connsiteY287" fmla="*/ 1564253 h 2955834"/>
                <a:gd name="connsiteX288" fmla="*/ 1500192 w 4279242"/>
                <a:gd name="connsiteY288" fmla="*/ 1528053 h 2955834"/>
                <a:gd name="connsiteX289" fmla="*/ 1540202 w 4279242"/>
                <a:gd name="connsiteY289" fmla="*/ 1504725 h 2955834"/>
                <a:gd name="connsiteX290" fmla="*/ 1545314 w 4279242"/>
                <a:gd name="connsiteY290" fmla="*/ 1492132 h 2955834"/>
                <a:gd name="connsiteX291" fmla="*/ 1453257 w 4279242"/>
                <a:gd name="connsiteY291" fmla="*/ 1051646 h 2955834"/>
                <a:gd name="connsiteX292" fmla="*/ 1416454 w 4279242"/>
                <a:gd name="connsiteY292" fmla="*/ 912701 h 2955834"/>
                <a:gd name="connsiteX293" fmla="*/ 1400375 w 4279242"/>
                <a:gd name="connsiteY293" fmla="*/ 880173 h 2955834"/>
                <a:gd name="connsiteX294" fmla="*/ 1404232 w 4279242"/>
                <a:gd name="connsiteY294" fmla="*/ 850850 h 2955834"/>
                <a:gd name="connsiteX295" fmla="*/ 1455767 w 4279242"/>
                <a:gd name="connsiteY295" fmla="*/ 827476 h 2955834"/>
                <a:gd name="connsiteX296" fmla="*/ 1591272 w 4279242"/>
                <a:gd name="connsiteY296" fmla="*/ 802104 h 2955834"/>
                <a:gd name="connsiteX297" fmla="*/ 1828500 w 4279242"/>
                <a:gd name="connsiteY297" fmla="*/ 722176 h 2955834"/>
                <a:gd name="connsiteX298" fmla="*/ 1877851 w 4279242"/>
                <a:gd name="connsiteY298" fmla="*/ 696803 h 2955834"/>
                <a:gd name="connsiteX299" fmla="*/ 1961915 w 4279242"/>
                <a:gd name="connsiteY299" fmla="*/ 690019 h 2955834"/>
                <a:gd name="connsiteX300" fmla="*/ 2218056 w 4279242"/>
                <a:gd name="connsiteY300" fmla="*/ 694852 h 2955834"/>
                <a:gd name="connsiteX301" fmla="*/ 2299563 w 4279242"/>
                <a:gd name="connsiteY301" fmla="*/ 699777 h 2955834"/>
                <a:gd name="connsiteX302" fmla="*/ 2297519 w 4279242"/>
                <a:gd name="connsiteY302" fmla="*/ 575657 h 2955834"/>
                <a:gd name="connsiteX303" fmla="*/ 2271403 w 4279242"/>
                <a:gd name="connsiteY303" fmla="*/ 529327 h 2955834"/>
                <a:gd name="connsiteX304" fmla="*/ 2253744 w 4279242"/>
                <a:gd name="connsiteY304" fmla="*/ 493080 h 2955834"/>
                <a:gd name="connsiteX305" fmla="*/ 2281951 w 4279242"/>
                <a:gd name="connsiteY305" fmla="*/ 437688 h 2955834"/>
                <a:gd name="connsiteX306" fmla="*/ 2393386 w 4279242"/>
                <a:gd name="connsiteY306" fmla="*/ 375465 h 2955834"/>
                <a:gd name="connsiteX307" fmla="*/ 2627221 w 4279242"/>
                <a:gd name="connsiteY307" fmla="*/ 312081 h 2955834"/>
                <a:gd name="connsiteX308" fmla="*/ 2816260 w 4279242"/>
                <a:gd name="connsiteY308" fmla="*/ 280528 h 2955834"/>
                <a:gd name="connsiteX309" fmla="*/ 2880109 w 4279242"/>
                <a:gd name="connsiteY309" fmla="*/ 272303 h 2955834"/>
                <a:gd name="connsiteX310" fmla="*/ 2869886 w 4279242"/>
                <a:gd name="connsiteY310" fmla="*/ 182895 h 2955834"/>
                <a:gd name="connsiteX311" fmla="*/ 2859941 w 4279242"/>
                <a:gd name="connsiteY311" fmla="*/ 140236 h 2955834"/>
                <a:gd name="connsiteX312" fmla="*/ 2888427 w 4279242"/>
                <a:gd name="connsiteY312" fmla="*/ 74296 h 2955834"/>
                <a:gd name="connsiteX313" fmla="*/ 2927508 w 4279242"/>
                <a:gd name="connsiteY313" fmla="*/ 54546 h 2955834"/>
                <a:gd name="connsiteX314" fmla="*/ 2969331 w 4279242"/>
                <a:gd name="connsiteY314" fmla="*/ 40419 h 2955834"/>
                <a:gd name="connsiteX315" fmla="*/ 2967756 w 4279242"/>
                <a:gd name="connsiteY315" fmla="*/ 39128 h 2955834"/>
                <a:gd name="connsiteX316" fmla="*/ 2997435 w 4279242"/>
                <a:gd name="connsiteY316" fmla="*/ 29032 h 2955834"/>
                <a:gd name="connsiteX317" fmla="*/ 2998189 w 4279242"/>
                <a:gd name="connsiteY317" fmla="*/ 29371 h 2955834"/>
                <a:gd name="connsiteX318" fmla="*/ 3019797 w 4279242"/>
                <a:gd name="connsiteY318" fmla="*/ 28058 h 2955834"/>
                <a:gd name="connsiteX319" fmla="*/ 3163574 w 4279242"/>
                <a:gd name="connsiteY319" fmla="*/ 780 h 2955834"/>
                <a:gd name="connsiteX320" fmla="*/ 3177004 w 4279242"/>
                <a:gd name="connsiteY320" fmla="*/ 455 h 2955834"/>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272145 w 4279242"/>
                <a:gd name="connsiteY4" fmla="*/ 117297 h 2955834"/>
                <a:gd name="connsiteX5" fmla="*/ 3316741 w 4279242"/>
                <a:gd name="connsiteY5" fmla="*/ 117057 h 2955834"/>
                <a:gd name="connsiteX6" fmla="*/ 3363440 w 4279242"/>
                <a:gd name="connsiteY6" fmla="*/ 134319 h 2955834"/>
                <a:gd name="connsiteX7" fmla="*/ 3343784 w 4279242"/>
                <a:gd name="connsiteY7" fmla="*/ 138656 h 2955834"/>
                <a:gd name="connsiteX8" fmla="*/ 3549040 w 4279242"/>
                <a:gd name="connsiteY8" fmla="*/ 225415 h 2955834"/>
                <a:gd name="connsiteX9" fmla="*/ 3607871 w 4279242"/>
                <a:gd name="connsiteY9" fmla="*/ 267145 h 2955834"/>
                <a:gd name="connsiteX10" fmla="*/ 3632546 w 4279242"/>
                <a:gd name="connsiteY10" fmla="*/ 332202 h 2955834"/>
                <a:gd name="connsiteX11" fmla="*/ 3613540 w 4279242"/>
                <a:gd name="connsiteY11" fmla="*/ 471193 h 2955834"/>
                <a:gd name="connsiteX12" fmla="*/ 3590259 w 4279242"/>
                <a:gd name="connsiteY12" fmla="*/ 538992 h 2955834"/>
                <a:gd name="connsiteX13" fmla="*/ 3627481 w 4279242"/>
                <a:gd name="connsiteY13" fmla="*/ 542199 h 2955834"/>
                <a:gd name="connsiteX14" fmla="*/ 3897516 w 4279242"/>
                <a:gd name="connsiteY14" fmla="*/ 570174 h 2955834"/>
                <a:gd name="connsiteX15" fmla="*/ 4161464 w 4279242"/>
                <a:gd name="connsiteY15" fmla="*/ 628539 h 2955834"/>
                <a:gd name="connsiteX16" fmla="*/ 4244506 w 4279242"/>
                <a:gd name="connsiteY16" fmla="*/ 669200 h 2955834"/>
                <a:gd name="connsiteX17" fmla="*/ 4278010 w 4279242"/>
                <a:gd name="connsiteY17" fmla="*/ 750290 h 2955834"/>
                <a:gd name="connsiteX18" fmla="*/ 4171966 w 4279242"/>
                <a:gd name="connsiteY18" fmla="*/ 1083663 h 2955834"/>
                <a:gd name="connsiteX19" fmla="*/ 3980651 w 4279242"/>
                <a:gd name="connsiteY19" fmla="*/ 1419965 h 2955834"/>
                <a:gd name="connsiteX20" fmla="*/ 3974377 w 4279242"/>
                <a:gd name="connsiteY20" fmla="*/ 1439017 h 2955834"/>
                <a:gd name="connsiteX21" fmla="*/ 3967686 w 4279242"/>
                <a:gd name="connsiteY21" fmla="*/ 1668159 h 2955834"/>
                <a:gd name="connsiteX22" fmla="*/ 3960018 w 4279242"/>
                <a:gd name="connsiteY22" fmla="*/ 2171984 h 2955834"/>
                <a:gd name="connsiteX23" fmla="*/ 3960576 w 4279242"/>
                <a:gd name="connsiteY23" fmla="*/ 2517718 h 2955834"/>
                <a:gd name="connsiteX24" fmla="*/ 3970381 w 4279242"/>
                <a:gd name="connsiteY24" fmla="*/ 2654339 h 2955834"/>
                <a:gd name="connsiteX25" fmla="*/ 3992500 w 4279242"/>
                <a:gd name="connsiteY25" fmla="*/ 2744072 h 2955834"/>
                <a:gd name="connsiteX26" fmla="*/ 4011367 w 4279242"/>
                <a:gd name="connsiteY26" fmla="*/ 2875813 h 2955834"/>
                <a:gd name="connsiteX27" fmla="*/ 4018477 w 4279242"/>
                <a:gd name="connsiteY27" fmla="*/ 2945936 h 2955834"/>
                <a:gd name="connsiteX28" fmla="*/ 3943103 w 4279242"/>
                <a:gd name="connsiteY28" fmla="*/ 2952813 h 2955834"/>
                <a:gd name="connsiteX29" fmla="*/ 3755691 w 4279242"/>
                <a:gd name="connsiteY29" fmla="*/ 2955044 h 2955834"/>
                <a:gd name="connsiteX30" fmla="*/ 3469670 w 4279242"/>
                <a:gd name="connsiteY30" fmla="*/ 2899280 h 2955834"/>
                <a:gd name="connsiteX31" fmla="*/ 3343830 w 4279242"/>
                <a:gd name="connsiteY31" fmla="*/ 2796397 h 2955834"/>
                <a:gd name="connsiteX32" fmla="*/ 3329332 w 4279242"/>
                <a:gd name="connsiteY32" fmla="*/ 2764332 h 2955834"/>
                <a:gd name="connsiteX33" fmla="*/ 3352381 w 4279242"/>
                <a:gd name="connsiteY33" fmla="*/ 2713309 h 2955834"/>
                <a:gd name="connsiteX34" fmla="*/ 3432866 w 4279242"/>
                <a:gd name="connsiteY34" fmla="*/ 2701924 h 2955834"/>
                <a:gd name="connsiteX35" fmla="*/ 3666283 w 4279242"/>
                <a:gd name="connsiteY35" fmla="*/ 2733616 h 2955834"/>
                <a:gd name="connsiteX36" fmla="*/ 3751555 w 4279242"/>
                <a:gd name="connsiteY36" fmla="*/ 2748904 h 2955834"/>
                <a:gd name="connsiteX37" fmla="*/ 3821028 w 4279242"/>
                <a:gd name="connsiteY37" fmla="*/ 2725577 h 2955834"/>
                <a:gd name="connsiteX38" fmla="*/ 3823537 w 4279242"/>
                <a:gd name="connsiteY38" fmla="*/ 2681059 h 2955834"/>
                <a:gd name="connsiteX39" fmla="*/ 3782225 w 4279242"/>
                <a:gd name="connsiteY39" fmla="*/ 2649785 h 2955834"/>
                <a:gd name="connsiteX40" fmla="*/ 3646487 w 4279242"/>
                <a:gd name="connsiteY40" fmla="*/ 2602711 h 2955834"/>
                <a:gd name="connsiteX41" fmla="*/ 3389464 w 4279242"/>
                <a:gd name="connsiteY41" fmla="*/ 2530822 h 2955834"/>
                <a:gd name="connsiteX42" fmla="*/ 3255677 w 4279242"/>
                <a:gd name="connsiteY42" fmla="*/ 2464278 h 2955834"/>
                <a:gd name="connsiteX43" fmla="*/ 3235277 w 4279242"/>
                <a:gd name="connsiteY43" fmla="*/ 2444946 h 2955834"/>
                <a:gd name="connsiteX44" fmla="*/ 3215946 w 4279242"/>
                <a:gd name="connsiteY44" fmla="*/ 2438859 h 2955834"/>
                <a:gd name="connsiteX45" fmla="*/ 3072633 w 4279242"/>
                <a:gd name="connsiteY45" fmla="*/ 2455123 h 2955834"/>
                <a:gd name="connsiteX46" fmla="*/ 2985828 w 4279242"/>
                <a:gd name="connsiteY46" fmla="*/ 2460096 h 2955834"/>
                <a:gd name="connsiteX47" fmla="*/ 2886568 w 4279242"/>
                <a:gd name="connsiteY47" fmla="*/ 2415996 h 2955834"/>
                <a:gd name="connsiteX48" fmla="*/ 2830433 w 4279242"/>
                <a:gd name="connsiteY48" fmla="*/ 2392807 h 2955834"/>
                <a:gd name="connsiteX49" fmla="*/ 2580426 w 4279242"/>
                <a:gd name="connsiteY49" fmla="*/ 2394062 h 2955834"/>
                <a:gd name="connsiteX50" fmla="*/ 2467365 w 4279242"/>
                <a:gd name="connsiteY50" fmla="*/ 2383467 h 2955834"/>
                <a:gd name="connsiteX51" fmla="*/ 2411927 w 4279242"/>
                <a:gd name="connsiteY51" fmla="*/ 2361998 h 2955834"/>
                <a:gd name="connsiteX52" fmla="*/ 2167404 w 4279242"/>
                <a:gd name="connsiteY52" fmla="*/ 2229141 h 2955834"/>
                <a:gd name="connsiteX53" fmla="*/ 2108341 w 4279242"/>
                <a:gd name="connsiteY53" fmla="*/ 2176305 h 2955834"/>
                <a:gd name="connsiteX54" fmla="*/ 2107922 w 4279242"/>
                <a:gd name="connsiteY54" fmla="*/ 2110969 h 2955834"/>
                <a:gd name="connsiteX55" fmla="*/ 2215407 w 4279242"/>
                <a:gd name="connsiteY55" fmla="*/ 2020771 h 2955834"/>
                <a:gd name="connsiteX56" fmla="*/ 2538418 w 4279242"/>
                <a:gd name="connsiteY56" fmla="*/ 1870581 h 2955834"/>
                <a:gd name="connsiteX57" fmla="*/ 2665512 w 4279242"/>
                <a:gd name="connsiteY57" fmla="*/ 1857198 h 2955834"/>
                <a:gd name="connsiteX58" fmla="*/ 2718627 w 4279242"/>
                <a:gd name="connsiteY58" fmla="*/ 1865098 h 2955834"/>
                <a:gd name="connsiteX59" fmla="*/ 2758916 w 4279242"/>
                <a:gd name="connsiteY59" fmla="*/ 1866213 h 2955834"/>
                <a:gd name="connsiteX60" fmla="*/ 2776714 w 4279242"/>
                <a:gd name="connsiteY60" fmla="*/ 1856640 h 2955834"/>
                <a:gd name="connsiteX61" fmla="*/ 2769418 w 4279242"/>
                <a:gd name="connsiteY61" fmla="*/ 1837913 h 2955834"/>
                <a:gd name="connsiteX62" fmla="*/ 2685912 w 4279242"/>
                <a:gd name="connsiteY62" fmla="*/ 1790932 h 2955834"/>
                <a:gd name="connsiteX63" fmla="*/ 2519179 w 4279242"/>
                <a:gd name="connsiteY63" fmla="*/ 1756544 h 2955834"/>
                <a:gd name="connsiteX64" fmla="*/ 2388274 w 4279242"/>
                <a:gd name="connsiteY64" fmla="*/ 1754361 h 2955834"/>
                <a:gd name="connsiteX65" fmla="*/ 2320428 w 4279242"/>
                <a:gd name="connsiteY65" fmla="*/ 1762679 h 2955834"/>
                <a:gd name="connsiteX66" fmla="*/ 2287667 w 4279242"/>
                <a:gd name="connsiteY66" fmla="*/ 1758403 h 2955834"/>
                <a:gd name="connsiteX67" fmla="*/ 2240547 w 4279242"/>
                <a:gd name="connsiteY67" fmla="*/ 1746972 h 2955834"/>
                <a:gd name="connsiteX68" fmla="*/ 2009593 w 4279242"/>
                <a:gd name="connsiteY68" fmla="*/ 1721785 h 2955834"/>
                <a:gd name="connsiteX69" fmla="*/ 1913865 w 4279242"/>
                <a:gd name="connsiteY69" fmla="*/ 1709285 h 2955834"/>
                <a:gd name="connsiteX70" fmla="*/ 1811260 w 4279242"/>
                <a:gd name="connsiteY70" fmla="*/ 1632006 h 2955834"/>
                <a:gd name="connsiteX71" fmla="*/ 1901644 w 4279242"/>
                <a:gd name="connsiteY71" fmla="*/ 1623502 h 2955834"/>
                <a:gd name="connsiteX72" fmla="*/ 2037939 w 4279242"/>
                <a:gd name="connsiteY72" fmla="*/ 1609607 h 2955834"/>
                <a:gd name="connsiteX73" fmla="*/ 2148491 w 4279242"/>
                <a:gd name="connsiteY73" fmla="*/ 1596875 h 2955834"/>
                <a:gd name="connsiteX74" fmla="*/ 2302305 w 4279242"/>
                <a:gd name="connsiteY74" fmla="*/ 1576474 h 2955834"/>
                <a:gd name="connsiteX75" fmla="*/ 2465042 w 4279242"/>
                <a:gd name="connsiteY75" fmla="*/ 1544457 h 2955834"/>
                <a:gd name="connsiteX76" fmla="*/ 2548316 w 4279242"/>
                <a:gd name="connsiteY76" fmla="*/ 1513880 h 2955834"/>
                <a:gd name="connsiteX77" fmla="*/ 2699714 w 4279242"/>
                <a:gd name="connsiteY77" fmla="*/ 1481862 h 2955834"/>
                <a:gd name="connsiteX78" fmla="*/ 2864821 w 4279242"/>
                <a:gd name="connsiteY78" fmla="*/ 1462484 h 2955834"/>
                <a:gd name="connsiteX79" fmla="*/ 3053209 w 4279242"/>
                <a:gd name="connsiteY79" fmla="*/ 1452911 h 2955834"/>
                <a:gd name="connsiteX80" fmla="*/ 3011433 w 4279242"/>
                <a:gd name="connsiteY80" fmla="*/ 1418152 h 2955834"/>
                <a:gd name="connsiteX81" fmla="*/ 2726155 w 4279242"/>
                <a:gd name="connsiteY81" fmla="*/ 1289942 h 2955834"/>
                <a:gd name="connsiteX82" fmla="*/ 2442923 w 4279242"/>
                <a:gd name="connsiteY82" fmla="*/ 1265964 h 2955834"/>
                <a:gd name="connsiteX83" fmla="*/ 2423544 w 4279242"/>
                <a:gd name="connsiteY83" fmla="*/ 1251512 h 2955834"/>
                <a:gd name="connsiteX84" fmla="*/ 2442365 w 4279242"/>
                <a:gd name="connsiteY84" fmla="*/ 1209085 h 2955834"/>
                <a:gd name="connsiteX85" fmla="*/ 2500498 w 4279242"/>
                <a:gd name="connsiteY85" fmla="*/ 1197514 h 2955834"/>
                <a:gd name="connsiteX86" fmla="*/ 2593577 w 4279242"/>
                <a:gd name="connsiteY86" fmla="*/ 1196724 h 2955834"/>
                <a:gd name="connsiteX87" fmla="*/ 2685262 w 4279242"/>
                <a:gd name="connsiteY87" fmla="*/ 1191427 h 2955834"/>
                <a:gd name="connsiteX88" fmla="*/ 2763749 w 4279242"/>
                <a:gd name="connsiteY88" fmla="*/ 1210293 h 2955834"/>
                <a:gd name="connsiteX89" fmla="*/ 2774112 w 4279242"/>
                <a:gd name="connsiteY89" fmla="*/ 1211827 h 2955834"/>
                <a:gd name="connsiteX90" fmla="*/ 2927555 w 4279242"/>
                <a:gd name="connsiteY90" fmla="*/ 1204206 h 2955834"/>
                <a:gd name="connsiteX91" fmla="*/ 2927555 w 4279242"/>
                <a:gd name="connsiteY91" fmla="*/ 1188546 h 2955834"/>
                <a:gd name="connsiteX92" fmla="*/ 2958782 w 4279242"/>
                <a:gd name="connsiteY92" fmla="*/ 1157550 h 2955834"/>
                <a:gd name="connsiteX93" fmla="*/ 3064687 w 4279242"/>
                <a:gd name="connsiteY93" fmla="*/ 1173815 h 2955834"/>
                <a:gd name="connsiteX94" fmla="*/ 3151818 w 4279242"/>
                <a:gd name="connsiteY94" fmla="*/ 1204764 h 2955834"/>
                <a:gd name="connsiteX95" fmla="*/ 3174588 w 4279242"/>
                <a:gd name="connsiteY95" fmla="*/ 1219355 h 2955834"/>
                <a:gd name="connsiteX96" fmla="*/ 3269990 w 4279242"/>
                <a:gd name="connsiteY96" fmla="*/ 1152996 h 2955834"/>
                <a:gd name="connsiteX97" fmla="*/ 3421527 w 4279242"/>
                <a:gd name="connsiteY97" fmla="*/ 1150301 h 2955834"/>
                <a:gd name="connsiteX98" fmla="*/ 3386303 w 4279242"/>
                <a:gd name="connsiteY98" fmla="*/ 1131806 h 2955834"/>
                <a:gd name="connsiteX99" fmla="*/ 3017892 w 4279242"/>
                <a:gd name="connsiteY99" fmla="*/ 1010892 h 2955834"/>
                <a:gd name="connsiteX100" fmla="*/ 2795860 w 4279242"/>
                <a:gd name="connsiteY100" fmla="*/ 995185 h 2955834"/>
                <a:gd name="connsiteX101" fmla="*/ 2368989 w 4279242"/>
                <a:gd name="connsiteY101" fmla="*/ 906939 h 2955834"/>
                <a:gd name="connsiteX102" fmla="*/ 2308764 w 4279242"/>
                <a:gd name="connsiteY102" fmla="*/ 872366 h 2955834"/>
                <a:gd name="connsiteX103" fmla="*/ 2290502 w 4279242"/>
                <a:gd name="connsiteY103" fmla="*/ 840348 h 2955834"/>
                <a:gd name="connsiteX104" fmla="*/ 2320382 w 4279242"/>
                <a:gd name="connsiteY104" fmla="*/ 823805 h 2955834"/>
                <a:gd name="connsiteX105" fmla="*/ 2393432 w 4279242"/>
                <a:gd name="connsiteY105" fmla="*/ 817439 h 2955834"/>
                <a:gd name="connsiteX106" fmla="*/ 2611607 w 4279242"/>
                <a:gd name="connsiteY106" fmla="*/ 821156 h 2955834"/>
                <a:gd name="connsiteX107" fmla="*/ 2789122 w 4279242"/>
                <a:gd name="connsiteY107" fmla="*/ 829195 h 2955834"/>
                <a:gd name="connsiteX108" fmla="*/ 2968820 w 4279242"/>
                <a:gd name="connsiteY108" fmla="*/ 840581 h 2955834"/>
                <a:gd name="connsiteX109" fmla="*/ 3099632 w 4279242"/>
                <a:gd name="connsiteY109" fmla="*/ 848713 h 2955834"/>
                <a:gd name="connsiteX110" fmla="*/ 3231606 w 4279242"/>
                <a:gd name="connsiteY110" fmla="*/ 857495 h 2955834"/>
                <a:gd name="connsiteX111" fmla="*/ 3329564 w 4279242"/>
                <a:gd name="connsiteY111" fmla="*/ 860144 h 2955834"/>
                <a:gd name="connsiteX112" fmla="*/ 3526781 w 4279242"/>
                <a:gd name="connsiteY112" fmla="*/ 853267 h 2955834"/>
                <a:gd name="connsiteX113" fmla="*/ 3715076 w 4279242"/>
                <a:gd name="connsiteY113" fmla="*/ 841556 h 2955834"/>
                <a:gd name="connsiteX114" fmla="*/ 3884458 w 4279242"/>
                <a:gd name="connsiteY114" fmla="*/ 826314 h 2955834"/>
                <a:gd name="connsiteX115" fmla="*/ 4193854 w 4279242"/>
                <a:gd name="connsiteY115" fmla="*/ 765067 h 2955834"/>
                <a:gd name="connsiteX116" fmla="*/ 4256030 w 4279242"/>
                <a:gd name="connsiteY116" fmla="*/ 734258 h 2955834"/>
                <a:gd name="connsiteX117" fmla="*/ 4262490 w 4279242"/>
                <a:gd name="connsiteY117" fmla="*/ 702798 h 2955834"/>
                <a:gd name="connsiteX118" fmla="*/ 4230147 w 4279242"/>
                <a:gd name="connsiteY118" fmla="*/ 671896 h 2955834"/>
                <a:gd name="connsiteX119" fmla="*/ 4103888 w 4279242"/>
                <a:gd name="connsiteY119" fmla="*/ 621011 h 2955834"/>
                <a:gd name="connsiteX120" fmla="*/ 3882321 w 4279242"/>
                <a:gd name="connsiteY120" fmla="*/ 578863 h 2955834"/>
                <a:gd name="connsiteX121" fmla="*/ 3662240 w 4279242"/>
                <a:gd name="connsiteY121" fmla="*/ 555071 h 2955834"/>
                <a:gd name="connsiteX122" fmla="*/ 3515536 w 4279242"/>
                <a:gd name="connsiteY122" fmla="*/ 546939 h 2955834"/>
                <a:gd name="connsiteX123" fmla="*/ 3362650 w 4279242"/>
                <a:gd name="connsiteY123" fmla="*/ 537924 h 2955834"/>
                <a:gd name="connsiteX124" fmla="*/ 3228167 w 4279242"/>
                <a:gd name="connsiteY124" fmla="*/ 529698 h 2955834"/>
                <a:gd name="connsiteX125" fmla="*/ 3036805 w 4279242"/>
                <a:gd name="connsiteY125" fmla="*/ 513202 h 2955834"/>
                <a:gd name="connsiteX126" fmla="*/ 2909013 w 4279242"/>
                <a:gd name="connsiteY126" fmla="*/ 500237 h 2955834"/>
                <a:gd name="connsiteX127" fmla="*/ 2769465 w 4279242"/>
                <a:gd name="connsiteY127" fmla="*/ 483368 h 2955834"/>
                <a:gd name="connsiteX128" fmla="*/ 2624712 w 4279242"/>
                <a:gd name="connsiteY128" fmla="*/ 460784 h 2955834"/>
                <a:gd name="connsiteX129" fmla="*/ 2562442 w 4279242"/>
                <a:gd name="connsiteY129" fmla="*/ 444101 h 2955834"/>
                <a:gd name="connsiteX130" fmla="*/ 2549384 w 4279242"/>
                <a:gd name="connsiteY130" fmla="*/ 437549 h 2955834"/>
                <a:gd name="connsiteX131" fmla="*/ 2549477 w 4279242"/>
                <a:gd name="connsiteY131" fmla="*/ 419937 h 2955834"/>
                <a:gd name="connsiteX132" fmla="*/ 2602267 w 4279242"/>
                <a:gd name="connsiteY132" fmla="*/ 398189 h 2955834"/>
                <a:gd name="connsiteX133" fmla="*/ 2790005 w 4279242"/>
                <a:gd name="connsiteY133" fmla="*/ 361060 h 2955834"/>
                <a:gd name="connsiteX134" fmla="*/ 2942750 w 4279242"/>
                <a:gd name="connsiteY134" fmla="*/ 341961 h 2955834"/>
                <a:gd name="connsiteX135" fmla="*/ 3095636 w 4279242"/>
                <a:gd name="connsiteY135" fmla="*/ 333875 h 2955834"/>
                <a:gd name="connsiteX136" fmla="*/ 3361489 w 4279242"/>
                <a:gd name="connsiteY136" fmla="*/ 324535 h 2955834"/>
                <a:gd name="connsiteX137" fmla="*/ 3531800 w 4279242"/>
                <a:gd name="connsiteY137" fmla="*/ 319005 h 2955834"/>
                <a:gd name="connsiteX138" fmla="*/ 3610195 w 4279242"/>
                <a:gd name="connsiteY138" fmla="*/ 316403 h 2955834"/>
                <a:gd name="connsiteX139" fmla="*/ 3620185 w 4279242"/>
                <a:gd name="connsiteY139" fmla="*/ 300928 h 2955834"/>
                <a:gd name="connsiteX140" fmla="*/ 3596997 w 4279242"/>
                <a:gd name="connsiteY140" fmla="*/ 271606 h 2955834"/>
                <a:gd name="connsiteX141" fmla="*/ 3382539 w 4279242"/>
                <a:gd name="connsiteY141" fmla="*/ 158452 h 2955834"/>
                <a:gd name="connsiteX142" fmla="*/ 3257071 w 4279242"/>
                <a:gd name="connsiteY142" fmla="*/ 140143 h 2955834"/>
                <a:gd name="connsiteX143" fmla="*/ 3079975 w 4279242"/>
                <a:gd name="connsiteY143" fmla="*/ 115189 h 2955834"/>
                <a:gd name="connsiteX144" fmla="*/ 3052233 w 4279242"/>
                <a:gd name="connsiteY144" fmla="*/ 102781 h 2955834"/>
                <a:gd name="connsiteX145" fmla="*/ 3048701 w 4279242"/>
                <a:gd name="connsiteY145" fmla="*/ 77595 h 2955834"/>
                <a:gd name="connsiteX146" fmla="*/ 3082671 w 4279242"/>
                <a:gd name="connsiteY146" fmla="*/ 52222 h 2955834"/>
                <a:gd name="connsiteX147" fmla="*/ 3190015 w 4279242"/>
                <a:gd name="connsiteY147" fmla="*/ 13141 h 2955834"/>
                <a:gd name="connsiteX148" fmla="*/ 3177004 w 4279242"/>
                <a:gd name="connsiteY148" fmla="*/ 455 h 2955834"/>
                <a:gd name="connsiteX149" fmla="*/ 3184997 w 4279242"/>
                <a:gd name="connsiteY149" fmla="*/ 5613 h 2955834"/>
                <a:gd name="connsiteX150" fmla="*/ 3177004 w 4279242"/>
                <a:gd name="connsiteY150" fmla="*/ 10632 h 2955834"/>
                <a:gd name="connsiteX151" fmla="*/ 3094892 w 4279242"/>
                <a:gd name="connsiteY151" fmla="*/ 22621 h 2955834"/>
                <a:gd name="connsiteX152" fmla="*/ 2933363 w 4279242"/>
                <a:gd name="connsiteY152" fmla="*/ 64444 h 2955834"/>
                <a:gd name="connsiteX153" fmla="*/ 2882990 w 4279242"/>
                <a:gd name="connsiteY153" fmla="*/ 93209 h 2955834"/>
                <a:gd name="connsiteX154" fmla="*/ 2868910 w 4279242"/>
                <a:gd name="connsiteY154" fmla="*/ 126760 h 2955834"/>
                <a:gd name="connsiteX155" fmla="*/ 2880388 w 4279242"/>
                <a:gd name="connsiteY155" fmla="*/ 137494 h 2955834"/>
                <a:gd name="connsiteX156" fmla="*/ 3072494 w 4279242"/>
                <a:gd name="connsiteY156" fmla="*/ 179131 h 2955834"/>
                <a:gd name="connsiteX157" fmla="*/ 3233139 w 4279242"/>
                <a:gd name="connsiteY157" fmla="*/ 218677 h 2955834"/>
                <a:gd name="connsiteX158" fmla="*/ 3293364 w 4279242"/>
                <a:gd name="connsiteY158" fmla="*/ 228528 h 2955834"/>
                <a:gd name="connsiteX159" fmla="*/ 3303680 w 4279242"/>
                <a:gd name="connsiteY159" fmla="*/ 248696 h 2955834"/>
                <a:gd name="connsiteX160" fmla="*/ 3260324 w 4279242"/>
                <a:gd name="connsiteY160" fmla="*/ 272117 h 2955834"/>
                <a:gd name="connsiteX161" fmla="*/ 3165944 w 4279242"/>
                <a:gd name="connsiteY161" fmla="*/ 274487 h 2955834"/>
                <a:gd name="connsiteX162" fmla="*/ 2948977 w 4279242"/>
                <a:gd name="connsiteY162" fmla="*/ 277879 h 2955834"/>
                <a:gd name="connsiteX163" fmla="*/ 2841958 w 4279242"/>
                <a:gd name="connsiteY163" fmla="*/ 288010 h 2955834"/>
                <a:gd name="connsiteX164" fmla="*/ 2673040 w 4279242"/>
                <a:gd name="connsiteY164" fmla="*/ 314404 h 2955834"/>
                <a:gd name="connsiteX165" fmla="*/ 2362344 w 4279242"/>
                <a:gd name="connsiteY165" fmla="*/ 400234 h 2955834"/>
                <a:gd name="connsiteX166" fmla="*/ 2279721 w 4279242"/>
                <a:gd name="connsiteY166" fmla="*/ 455812 h 2955834"/>
                <a:gd name="connsiteX167" fmla="*/ 2259646 w 4279242"/>
                <a:gd name="connsiteY167" fmla="*/ 489456 h 2955834"/>
                <a:gd name="connsiteX168" fmla="*/ 2350634 w 4279242"/>
                <a:gd name="connsiteY168" fmla="*/ 500608 h 2955834"/>
                <a:gd name="connsiteX169" fmla="*/ 2480377 w 4279242"/>
                <a:gd name="connsiteY169" fmla="*/ 516873 h 2955834"/>
                <a:gd name="connsiteX170" fmla="*/ 2607750 w 4279242"/>
                <a:gd name="connsiteY170" fmla="*/ 532487 h 2955834"/>
                <a:gd name="connsiteX171" fmla="*/ 2737540 w 4279242"/>
                <a:gd name="connsiteY171" fmla="*/ 548519 h 2955834"/>
                <a:gd name="connsiteX172" fmla="*/ 2871094 w 4279242"/>
                <a:gd name="connsiteY172" fmla="*/ 564272 h 2955834"/>
                <a:gd name="connsiteX173" fmla="*/ 2997538 w 4279242"/>
                <a:gd name="connsiteY173" fmla="*/ 577887 h 2955834"/>
                <a:gd name="connsiteX174" fmla="*/ 3080626 w 4279242"/>
                <a:gd name="connsiteY174" fmla="*/ 583928 h 2955834"/>
                <a:gd name="connsiteX175" fmla="*/ 3230723 w 4279242"/>
                <a:gd name="connsiteY175" fmla="*/ 595639 h 2955834"/>
                <a:gd name="connsiteX176" fmla="*/ 3351405 w 4279242"/>
                <a:gd name="connsiteY176" fmla="*/ 606188 h 2955834"/>
                <a:gd name="connsiteX177" fmla="*/ 3492440 w 4279242"/>
                <a:gd name="connsiteY177" fmla="*/ 621662 h 2955834"/>
                <a:gd name="connsiteX178" fmla="*/ 3643653 w 4279242"/>
                <a:gd name="connsiteY178" fmla="*/ 642991 h 2955834"/>
                <a:gd name="connsiteX179" fmla="*/ 3850954 w 4279242"/>
                <a:gd name="connsiteY179" fmla="*/ 692063 h 2955834"/>
                <a:gd name="connsiteX180" fmla="*/ 3885295 w 4279242"/>
                <a:gd name="connsiteY180" fmla="*/ 710419 h 2955834"/>
                <a:gd name="connsiteX181" fmla="*/ 3899190 w 4279242"/>
                <a:gd name="connsiteY181" fmla="*/ 718086 h 2955834"/>
                <a:gd name="connsiteX182" fmla="*/ 3894914 w 4279242"/>
                <a:gd name="connsiteY182" fmla="*/ 723430 h 2955834"/>
                <a:gd name="connsiteX183" fmla="*/ 3798071 w 4279242"/>
                <a:gd name="connsiteY183" fmla="*/ 733328 h 2955834"/>
                <a:gd name="connsiteX184" fmla="*/ 3645465 w 4279242"/>
                <a:gd name="connsiteY184" fmla="*/ 744899 h 2955834"/>
                <a:gd name="connsiteX185" fmla="*/ 3435979 w 4279242"/>
                <a:gd name="connsiteY185" fmla="*/ 748571 h 2955834"/>
                <a:gd name="connsiteX186" fmla="*/ 3116036 w 4279242"/>
                <a:gd name="connsiteY186" fmla="*/ 743087 h 2955834"/>
                <a:gd name="connsiteX187" fmla="*/ 2810916 w 4279242"/>
                <a:gd name="connsiteY187" fmla="*/ 734072 h 2955834"/>
                <a:gd name="connsiteX188" fmla="*/ 2632054 w 4279242"/>
                <a:gd name="connsiteY188" fmla="*/ 728403 h 2955834"/>
                <a:gd name="connsiteX189" fmla="*/ 2393386 w 4279242"/>
                <a:gd name="connsiteY189" fmla="*/ 716832 h 2955834"/>
                <a:gd name="connsiteX190" fmla="*/ 1985847 w 4279242"/>
                <a:gd name="connsiteY190" fmla="*/ 700103 h 2955834"/>
                <a:gd name="connsiteX191" fmla="*/ 1872553 w 4279242"/>
                <a:gd name="connsiteY191" fmla="*/ 709118 h 2955834"/>
                <a:gd name="connsiteX192" fmla="*/ 1859077 w 4279242"/>
                <a:gd name="connsiteY192" fmla="*/ 714369 h 2955834"/>
                <a:gd name="connsiteX193" fmla="*/ 1712326 w 4279242"/>
                <a:gd name="connsiteY193" fmla="*/ 781982 h 2955834"/>
                <a:gd name="connsiteX194" fmla="*/ 1508975 w 4279242"/>
                <a:gd name="connsiteY194" fmla="*/ 827151 h 2955834"/>
                <a:gd name="connsiteX195" fmla="*/ 1429837 w 4279242"/>
                <a:gd name="connsiteY195" fmla="*/ 846808 h 2955834"/>
                <a:gd name="connsiteX196" fmla="*/ 1410598 w 4279242"/>
                <a:gd name="connsiteY196" fmla="*/ 859215 h 2955834"/>
                <a:gd name="connsiteX197" fmla="*/ 1409204 w 4279242"/>
                <a:gd name="connsiteY197" fmla="*/ 871901 h 2955834"/>
                <a:gd name="connsiteX198" fmla="*/ 1420125 w 4279242"/>
                <a:gd name="connsiteY198" fmla="*/ 879011 h 2955834"/>
                <a:gd name="connsiteX199" fmla="*/ 1548660 w 4279242"/>
                <a:gd name="connsiteY199" fmla="*/ 901409 h 2955834"/>
                <a:gd name="connsiteX200" fmla="*/ 1694063 w 4279242"/>
                <a:gd name="connsiteY200" fmla="*/ 936773 h 2955834"/>
                <a:gd name="connsiteX201" fmla="*/ 1860471 w 4279242"/>
                <a:gd name="connsiteY201" fmla="*/ 955918 h 2955834"/>
                <a:gd name="connsiteX202" fmla="*/ 2004574 w 4279242"/>
                <a:gd name="connsiteY202" fmla="*/ 966560 h 2955834"/>
                <a:gd name="connsiteX203" fmla="*/ 2163361 w 4279242"/>
                <a:gd name="connsiteY203" fmla="*/ 978038 h 2955834"/>
                <a:gd name="connsiteX204" fmla="*/ 2270799 w 4279242"/>
                <a:gd name="connsiteY204" fmla="*/ 986263 h 2955834"/>
                <a:gd name="connsiteX205" fmla="*/ 2544598 w 4279242"/>
                <a:gd name="connsiteY205" fmla="*/ 1042817 h 2955834"/>
                <a:gd name="connsiteX206" fmla="*/ 2611096 w 4279242"/>
                <a:gd name="connsiteY206" fmla="*/ 1093004 h 2955834"/>
                <a:gd name="connsiteX207" fmla="*/ 2614953 w 4279242"/>
                <a:gd name="connsiteY207" fmla="*/ 1100857 h 2955834"/>
                <a:gd name="connsiteX208" fmla="*/ 2567136 w 4279242"/>
                <a:gd name="connsiteY208" fmla="*/ 1103738 h 2955834"/>
                <a:gd name="connsiteX209" fmla="*/ 2381257 w 4279242"/>
                <a:gd name="connsiteY209" fmla="*/ 1114426 h 2955834"/>
                <a:gd name="connsiteX210" fmla="*/ 2142682 w 4279242"/>
                <a:gd name="connsiteY210" fmla="*/ 1138219 h 2955834"/>
                <a:gd name="connsiteX211" fmla="*/ 1899227 w 4279242"/>
                <a:gd name="connsiteY211" fmla="*/ 1182737 h 2955834"/>
                <a:gd name="connsiteX212" fmla="*/ 1806938 w 4279242"/>
                <a:gd name="connsiteY212" fmla="*/ 1217450 h 2955834"/>
                <a:gd name="connsiteX213" fmla="*/ 1764651 w 4279242"/>
                <a:gd name="connsiteY213" fmla="*/ 1257181 h 2955834"/>
                <a:gd name="connsiteX214" fmla="*/ 1796854 w 4279242"/>
                <a:gd name="connsiteY214" fmla="*/ 1263083 h 2955834"/>
                <a:gd name="connsiteX215" fmla="*/ 2013682 w 4279242"/>
                <a:gd name="connsiteY215" fmla="*/ 1271076 h 2955834"/>
                <a:gd name="connsiteX216" fmla="*/ 2326237 w 4279242"/>
                <a:gd name="connsiteY216" fmla="*/ 1303000 h 2955834"/>
                <a:gd name="connsiteX217" fmla="*/ 2411741 w 4279242"/>
                <a:gd name="connsiteY217" fmla="*/ 1327025 h 2955834"/>
                <a:gd name="connsiteX218" fmla="*/ 2436417 w 4279242"/>
                <a:gd name="connsiteY218" fmla="*/ 1342314 h 2955834"/>
                <a:gd name="connsiteX219" fmla="*/ 2438740 w 4279242"/>
                <a:gd name="connsiteY219" fmla="*/ 1373588 h 2955834"/>
                <a:gd name="connsiteX220" fmla="*/ 2418851 w 4279242"/>
                <a:gd name="connsiteY220" fmla="*/ 1391432 h 2955834"/>
                <a:gd name="connsiteX221" fmla="*/ 2277165 w 4279242"/>
                <a:gd name="connsiteY221" fmla="*/ 1444547 h 2955834"/>
                <a:gd name="connsiteX222" fmla="*/ 2084502 w 4279242"/>
                <a:gd name="connsiteY222" fmla="*/ 1459557 h 2955834"/>
                <a:gd name="connsiteX223" fmla="*/ 1830917 w 4279242"/>
                <a:gd name="connsiteY223" fmla="*/ 1467735 h 2955834"/>
                <a:gd name="connsiteX224" fmla="*/ 1574311 w 4279242"/>
                <a:gd name="connsiteY224" fmla="*/ 1494084 h 2955834"/>
                <a:gd name="connsiteX225" fmla="*/ 1564552 w 4279242"/>
                <a:gd name="connsiteY225" fmla="*/ 1498452 h 2955834"/>
                <a:gd name="connsiteX226" fmla="*/ 1425515 w 4279242"/>
                <a:gd name="connsiteY226" fmla="*/ 1562255 h 2955834"/>
                <a:gd name="connsiteX227" fmla="*/ 1138797 w 4279242"/>
                <a:gd name="connsiteY227" fmla="*/ 1578426 h 2955834"/>
                <a:gd name="connsiteX228" fmla="*/ 870435 w 4279242"/>
                <a:gd name="connsiteY228" fmla="*/ 1572943 h 2955834"/>
                <a:gd name="connsiteX229" fmla="*/ 730700 w 4279242"/>
                <a:gd name="connsiteY229" fmla="*/ 1613650 h 2955834"/>
                <a:gd name="connsiteX230" fmla="*/ 682047 w 4279242"/>
                <a:gd name="connsiteY230" fmla="*/ 1698457 h 2955834"/>
                <a:gd name="connsiteX231" fmla="*/ 742039 w 4279242"/>
                <a:gd name="connsiteY231" fmla="*/ 1707054 h 2955834"/>
                <a:gd name="connsiteX232" fmla="*/ 913605 w 4279242"/>
                <a:gd name="connsiteY232" fmla="*/ 1732612 h 2955834"/>
                <a:gd name="connsiteX233" fmla="*/ 1145024 w 4279242"/>
                <a:gd name="connsiteY233" fmla="*/ 1776108 h 2955834"/>
                <a:gd name="connsiteX234" fmla="*/ 1387363 w 4279242"/>
                <a:gd name="connsiteY234" fmla="*/ 1845116 h 2955834"/>
                <a:gd name="connsiteX235" fmla="*/ 1448843 w 4279242"/>
                <a:gd name="connsiteY235" fmla="*/ 1879829 h 2955834"/>
                <a:gd name="connsiteX236" fmla="*/ 1457115 w 4279242"/>
                <a:gd name="connsiteY236" fmla="*/ 1937916 h 2955834"/>
                <a:gd name="connsiteX237" fmla="*/ 1385179 w 4279242"/>
                <a:gd name="connsiteY237" fmla="*/ 1997955 h 2955834"/>
                <a:gd name="connsiteX238" fmla="*/ 1130386 w 4279242"/>
                <a:gd name="connsiteY238" fmla="*/ 2111712 h 2955834"/>
                <a:gd name="connsiteX239" fmla="*/ 849198 w 4279242"/>
                <a:gd name="connsiteY239" fmla="*/ 2186993 h 2955834"/>
                <a:gd name="connsiteX240" fmla="*/ 716527 w 4279242"/>
                <a:gd name="connsiteY240" fmla="*/ 2198332 h 2955834"/>
                <a:gd name="connsiteX241" fmla="*/ 661089 w 4279242"/>
                <a:gd name="connsiteY241" fmla="*/ 2205070 h 2955834"/>
                <a:gd name="connsiteX242" fmla="*/ 539942 w 4279242"/>
                <a:gd name="connsiteY242" fmla="*/ 2206232 h 2955834"/>
                <a:gd name="connsiteX243" fmla="*/ 472608 w 4279242"/>
                <a:gd name="connsiteY243" fmla="*/ 2205302 h 2955834"/>
                <a:gd name="connsiteX244" fmla="*/ 435943 w 4279242"/>
                <a:gd name="connsiteY244" fmla="*/ 2247961 h 2955834"/>
                <a:gd name="connsiteX245" fmla="*/ 447049 w 4279242"/>
                <a:gd name="connsiteY245" fmla="*/ 2261577 h 2955834"/>
                <a:gd name="connsiteX246" fmla="*/ 496679 w 4279242"/>
                <a:gd name="connsiteY246" fmla="*/ 2278399 h 2955834"/>
                <a:gd name="connsiteX247" fmla="*/ 515732 w 4279242"/>
                <a:gd name="connsiteY247" fmla="*/ 2304515 h 2955834"/>
                <a:gd name="connsiteX248" fmla="*/ 503975 w 4279242"/>
                <a:gd name="connsiteY248" fmla="*/ 2320547 h 2955834"/>
                <a:gd name="connsiteX249" fmla="*/ 464197 w 4279242"/>
                <a:gd name="connsiteY249" fmla="*/ 2324497 h 2955834"/>
                <a:gd name="connsiteX250" fmla="*/ 236263 w 4279242"/>
                <a:gd name="connsiteY250" fmla="*/ 2403588 h 2955834"/>
                <a:gd name="connsiteX251" fmla="*/ 211866 w 4279242"/>
                <a:gd name="connsiteY251" fmla="*/ 2425940 h 2955834"/>
                <a:gd name="connsiteX252" fmla="*/ 207684 w 4279242"/>
                <a:gd name="connsiteY252" fmla="*/ 2430587 h 2955834"/>
                <a:gd name="connsiteX253" fmla="*/ 234543 w 4279242"/>
                <a:gd name="connsiteY253" fmla="*/ 2436024 h 2955834"/>
                <a:gd name="connsiteX254" fmla="*/ 259033 w 4279242"/>
                <a:gd name="connsiteY254" fmla="*/ 2459259 h 2955834"/>
                <a:gd name="connsiteX255" fmla="*/ 227898 w 4279242"/>
                <a:gd name="connsiteY255" fmla="*/ 2487141 h 2955834"/>
                <a:gd name="connsiteX256" fmla="*/ 177107 w 4279242"/>
                <a:gd name="connsiteY256" fmla="*/ 2491509 h 2955834"/>
                <a:gd name="connsiteX257" fmla="*/ 50570 w 4279242"/>
                <a:gd name="connsiteY257" fmla="*/ 2588119 h 2955834"/>
                <a:gd name="connsiteX258" fmla="*/ 14184 w 4279242"/>
                <a:gd name="connsiteY258" fmla="*/ 2647972 h 2955834"/>
                <a:gd name="connsiteX259" fmla="*/ 467264 w 4279242"/>
                <a:gd name="connsiteY259" fmla="*/ 2859967 h 2955834"/>
                <a:gd name="connsiteX260" fmla="*/ 466009 w 4279242"/>
                <a:gd name="connsiteY260" fmla="*/ 2863917 h 2955834"/>
                <a:gd name="connsiteX261" fmla="*/ 360569 w 4279242"/>
                <a:gd name="connsiteY261" fmla="*/ 2911409 h 2955834"/>
                <a:gd name="connsiteX262" fmla="*/ 316330 w 4279242"/>
                <a:gd name="connsiteY262" fmla="*/ 2931995 h 2955834"/>
                <a:gd name="connsiteX263" fmla="*/ 254432 w 4279242"/>
                <a:gd name="connsiteY263" fmla="*/ 2946122 h 2955834"/>
                <a:gd name="connsiteX264" fmla="*/ 101129 w 4279242"/>
                <a:gd name="connsiteY264" fmla="*/ 2945843 h 2955834"/>
                <a:gd name="connsiteX265" fmla="*/ 87746 w 4279242"/>
                <a:gd name="connsiteY265" fmla="*/ 2938594 h 2955834"/>
                <a:gd name="connsiteX266" fmla="*/ 8143 w 4279242"/>
                <a:gd name="connsiteY266" fmla="*/ 2718931 h 2955834"/>
                <a:gd name="connsiteX267" fmla="*/ 290 w 4279242"/>
                <a:gd name="connsiteY267" fmla="*/ 2662146 h 2955834"/>
                <a:gd name="connsiteX268" fmla="*/ 9909 w 4279242"/>
                <a:gd name="connsiteY268" fmla="*/ 2634961 h 2955834"/>
                <a:gd name="connsiteX269" fmla="*/ 103824 w 4279242"/>
                <a:gd name="connsiteY269" fmla="*/ 2515952 h 2955834"/>
                <a:gd name="connsiteX270" fmla="*/ 192488 w 4279242"/>
                <a:gd name="connsiteY270" fmla="*/ 2476453 h 2955834"/>
                <a:gd name="connsiteX271" fmla="*/ 192721 w 4279242"/>
                <a:gd name="connsiteY271" fmla="*/ 2440113 h 2955834"/>
                <a:gd name="connsiteX272" fmla="*/ 198204 w 4279242"/>
                <a:gd name="connsiteY272" fmla="*/ 2424871 h 2955834"/>
                <a:gd name="connsiteX273" fmla="*/ 384826 w 4279242"/>
                <a:gd name="connsiteY273" fmla="*/ 2314738 h 2955834"/>
                <a:gd name="connsiteX274" fmla="*/ 420515 w 4279242"/>
                <a:gd name="connsiteY274" fmla="*/ 2309394 h 2955834"/>
                <a:gd name="connsiteX275" fmla="*/ 425580 w 4279242"/>
                <a:gd name="connsiteY275" fmla="*/ 2256094 h 2955834"/>
                <a:gd name="connsiteX276" fmla="*/ 484364 w 4279242"/>
                <a:gd name="connsiteY276" fmla="*/ 2193359 h 2955834"/>
                <a:gd name="connsiteX277" fmla="*/ 559041 w 4279242"/>
                <a:gd name="connsiteY277" fmla="*/ 2196334 h 2955834"/>
                <a:gd name="connsiteX278" fmla="*/ 672660 w 4279242"/>
                <a:gd name="connsiteY278" fmla="*/ 2192895 h 2955834"/>
                <a:gd name="connsiteX279" fmla="*/ 674472 w 4279242"/>
                <a:gd name="connsiteY279" fmla="*/ 2192244 h 2955834"/>
                <a:gd name="connsiteX280" fmla="*/ 674426 w 4279242"/>
                <a:gd name="connsiteY280" fmla="*/ 2135923 h 2955834"/>
                <a:gd name="connsiteX281" fmla="*/ 670336 w 4279242"/>
                <a:gd name="connsiteY281" fmla="*/ 1793860 h 2955834"/>
                <a:gd name="connsiteX282" fmla="*/ 668849 w 4279242"/>
                <a:gd name="connsiteY282" fmla="*/ 1722761 h 2955834"/>
                <a:gd name="connsiteX283" fmla="*/ 754725 w 4279242"/>
                <a:gd name="connsiteY283" fmla="*/ 1587116 h 2955834"/>
                <a:gd name="connsiteX284" fmla="*/ 858678 w 4279242"/>
                <a:gd name="connsiteY284" fmla="*/ 1563091 h 2955834"/>
                <a:gd name="connsiteX285" fmla="*/ 1098787 w 4279242"/>
                <a:gd name="connsiteY285" fmla="*/ 1566669 h 2955834"/>
                <a:gd name="connsiteX286" fmla="*/ 1331600 w 4279242"/>
                <a:gd name="connsiteY286" fmla="*/ 1564253 h 2955834"/>
                <a:gd name="connsiteX287" fmla="*/ 1500192 w 4279242"/>
                <a:gd name="connsiteY287" fmla="*/ 1528053 h 2955834"/>
                <a:gd name="connsiteX288" fmla="*/ 1540202 w 4279242"/>
                <a:gd name="connsiteY288" fmla="*/ 1504725 h 2955834"/>
                <a:gd name="connsiteX289" fmla="*/ 1545314 w 4279242"/>
                <a:gd name="connsiteY289" fmla="*/ 1492132 h 2955834"/>
                <a:gd name="connsiteX290" fmla="*/ 1453257 w 4279242"/>
                <a:gd name="connsiteY290" fmla="*/ 1051646 h 2955834"/>
                <a:gd name="connsiteX291" fmla="*/ 1416454 w 4279242"/>
                <a:gd name="connsiteY291" fmla="*/ 912701 h 2955834"/>
                <a:gd name="connsiteX292" fmla="*/ 1400375 w 4279242"/>
                <a:gd name="connsiteY292" fmla="*/ 880173 h 2955834"/>
                <a:gd name="connsiteX293" fmla="*/ 1404232 w 4279242"/>
                <a:gd name="connsiteY293" fmla="*/ 850850 h 2955834"/>
                <a:gd name="connsiteX294" fmla="*/ 1455767 w 4279242"/>
                <a:gd name="connsiteY294" fmla="*/ 827476 h 2955834"/>
                <a:gd name="connsiteX295" fmla="*/ 1591272 w 4279242"/>
                <a:gd name="connsiteY295" fmla="*/ 802104 h 2955834"/>
                <a:gd name="connsiteX296" fmla="*/ 1828500 w 4279242"/>
                <a:gd name="connsiteY296" fmla="*/ 722176 h 2955834"/>
                <a:gd name="connsiteX297" fmla="*/ 1877851 w 4279242"/>
                <a:gd name="connsiteY297" fmla="*/ 696803 h 2955834"/>
                <a:gd name="connsiteX298" fmla="*/ 1961915 w 4279242"/>
                <a:gd name="connsiteY298" fmla="*/ 690019 h 2955834"/>
                <a:gd name="connsiteX299" fmla="*/ 2218056 w 4279242"/>
                <a:gd name="connsiteY299" fmla="*/ 694852 h 2955834"/>
                <a:gd name="connsiteX300" fmla="*/ 2299563 w 4279242"/>
                <a:gd name="connsiteY300" fmla="*/ 699777 h 2955834"/>
                <a:gd name="connsiteX301" fmla="*/ 2297519 w 4279242"/>
                <a:gd name="connsiteY301" fmla="*/ 575657 h 2955834"/>
                <a:gd name="connsiteX302" fmla="*/ 2271403 w 4279242"/>
                <a:gd name="connsiteY302" fmla="*/ 529327 h 2955834"/>
                <a:gd name="connsiteX303" fmla="*/ 2253744 w 4279242"/>
                <a:gd name="connsiteY303" fmla="*/ 493080 h 2955834"/>
                <a:gd name="connsiteX304" fmla="*/ 2281951 w 4279242"/>
                <a:gd name="connsiteY304" fmla="*/ 437688 h 2955834"/>
                <a:gd name="connsiteX305" fmla="*/ 2393386 w 4279242"/>
                <a:gd name="connsiteY305" fmla="*/ 375465 h 2955834"/>
                <a:gd name="connsiteX306" fmla="*/ 2627221 w 4279242"/>
                <a:gd name="connsiteY306" fmla="*/ 312081 h 2955834"/>
                <a:gd name="connsiteX307" fmla="*/ 2816260 w 4279242"/>
                <a:gd name="connsiteY307" fmla="*/ 280528 h 2955834"/>
                <a:gd name="connsiteX308" fmla="*/ 2880109 w 4279242"/>
                <a:gd name="connsiteY308" fmla="*/ 272303 h 2955834"/>
                <a:gd name="connsiteX309" fmla="*/ 2869886 w 4279242"/>
                <a:gd name="connsiteY309" fmla="*/ 182895 h 2955834"/>
                <a:gd name="connsiteX310" fmla="*/ 2859941 w 4279242"/>
                <a:gd name="connsiteY310" fmla="*/ 140236 h 2955834"/>
                <a:gd name="connsiteX311" fmla="*/ 2888427 w 4279242"/>
                <a:gd name="connsiteY311" fmla="*/ 74296 h 2955834"/>
                <a:gd name="connsiteX312" fmla="*/ 2927508 w 4279242"/>
                <a:gd name="connsiteY312" fmla="*/ 54546 h 2955834"/>
                <a:gd name="connsiteX313" fmla="*/ 2969331 w 4279242"/>
                <a:gd name="connsiteY313" fmla="*/ 40419 h 2955834"/>
                <a:gd name="connsiteX314" fmla="*/ 2967756 w 4279242"/>
                <a:gd name="connsiteY314" fmla="*/ 39128 h 2955834"/>
                <a:gd name="connsiteX315" fmla="*/ 2997435 w 4279242"/>
                <a:gd name="connsiteY315" fmla="*/ 29032 h 2955834"/>
                <a:gd name="connsiteX316" fmla="*/ 2998189 w 4279242"/>
                <a:gd name="connsiteY316" fmla="*/ 29371 h 2955834"/>
                <a:gd name="connsiteX317" fmla="*/ 3019797 w 4279242"/>
                <a:gd name="connsiteY317" fmla="*/ 28058 h 2955834"/>
                <a:gd name="connsiteX318" fmla="*/ 3163574 w 4279242"/>
                <a:gd name="connsiteY318" fmla="*/ 780 h 2955834"/>
                <a:gd name="connsiteX319" fmla="*/ 3177004 w 4279242"/>
                <a:gd name="connsiteY319" fmla="*/ 455 h 2955834"/>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272145 w 4279242"/>
                <a:gd name="connsiteY4" fmla="*/ 117297 h 2955834"/>
                <a:gd name="connsiteX5" fmla="*/ 3363440 w 4279242"/>
                <a:gd name="connsiteY5" fmla="*/ 134319 h 2955834"/>
                <a:gd name="connsiteX6" fmla="*/ 3343784 w 4279242"/>
                <a:gd name="connsiteY6" fmla="*/ 138656 h 2955834"/>
                <a:gd name="connsiteX7" fmla="*/ 3549040 w 4279242"/>
                <a:gd name="connsiteY7" fmla="*/ 225415 h 2955834"/>
                <a:gd name="connsiteX8" fmla="*/ 3607871 w 4279242"/>
                <a:gd name="connsiteY8" fmla="*/ 267145 h 2955834"/>
                <a:gd name="connsiteX9" fmla="*/ 3632546 w 4279242"/>
                <a:gd name="connsiteY9" fmla="*/ 332202 h 2955834"/>
                <a:gd name="connsiteX10" fmla="*/ 3613540 w 4279242"/>
                <a:gd name="connsiteY10" fmla="*/ 471193 h 2955834"/>
                <a:gd name="connsiteX11" fmla="*/ 3590259 w 4279242"/>
                <a:gd name="connsiteY11" fmla="*/ 538992 h 2955834"/>
                <a:gd name="connsiteX12" fmla="*/ 3627481 w 4279242"/>
                <a:gd name="connsiteY12" fmla="*/ 542199 h 2955834"/>
                <a:gd name="connsiteX13" fmla="*/ 3897516 w 4279242"/>
                <a:gd name="connsiteY13" fmla="*/ 570174 h 2955834"/>
                <a:gd name="connsiteX14" fmla="*/ 4161464 w 4279242"/>
                <a:gd name="connsiteY14" fmla="*/ 628539 h 2955834"/>
                <a:gd name="connsiteX15" fmla="*/ 4244506 w 4279242"/>
                <a:gd name="connsiteY15" fmla="*/ 669200 h 2955834"/>
                <a:gd name="connsiteX16" fmla="*/ 4278010 w 4279242"/>
                <a:gd name="connsiteY16" fmla="*/ 750290 h 2955834"/>
                <a:gd name="connsiteX17" fmla="*/ 4171966 w 4279242"/>
                <a:gd name="connsiteY17" fmla="*/ 1083663 h 2955834"/>
                <a:gd name="connsiteX18" fmla="*/ 3980651 w 4279242"/>
                <a:gd name="connsiteY18" fmla="*/ 1419965 h 2955834"/>
                <a:gd name="connsiteX19" fmla="*/ 3974377 w 4279242"/>
                <a:gd name="connsiteY19" fmla="*/ 1439017 h 2955834"/>
                <a:gd name="connsiteX20" fmla="*/ 3967686 w 4279242"/>
                <a:gd name="connsiteY20" fmla="*/ 1668159 h 2955834"/>
                <a:gd name="connsiteX21" fmla="*/ 3960018 w 4279242"/>
                <a:gd name="connsiteY21" fmla="*/ 2171984 h 2955834"/>
                <a:gd name="connsiteX22" fmla="*/ 3960576 w 4279242"/>
                <a:gd name="connsiteY22" fmla="*/ 2517718 h 2955834"/>
                <a:gd name="connsiteX23" fmla="*/ 3970381 w 4279242"/>
                <a:gd name="connsiteY23" fmla="*/ 2654339 h 2955834"/>
                <a:gd name="connsiteX24" fmla="*/ 3992500 w 4279242"/>
                <a:gd name="connsiteY24" fmla="*/ 2744072 h 2955834"/>
                <a:gd name="connsiteX25" fmla="*/ 4011367 w 4279242"/>
                <a:gd name="connsiteY25" fmla="*/ 2875813 h 2955834"/>
                <a:gd name="connsiteX26" fmla="*/ 4018477 w 4279242"/>
                <a:gd name="connsiteY26" fmla="*/ 2945936 h 2955834"/>
                <a:gd name="connsiteX27" fmla="*/ 3943103 w 4279242"/>
                <a:gd name="connsiteY27" fmla="*/ 2952813 h 2955834"/>
                <a:gd name="connsiteX28" fmla="*/ 3755691 w 4279242"/>
                <a:gd name="connsiteY28" fmla="*/ 2955044 h 2955834"/>
                <a:gd name="connsiteX29" fmla="*/ 3469670 w 4279242"/>
                <a:gd name="connsiteY29" fmla="*/ 2899280 h 2955834"/>
                <a:gd name="connsiteX30" fmla="*/ 3343830 w 4279242"/>
                <a:gd name="connsiteY30" fmla="*/ 2796397 h 2955834"/>
                <a:gd name="connsiteX31" fmla="*/ 3329332 w 4279242"/>
                <a:gd name="connsiteY31" fmla="*/ 2764332 h 2955834"/>
                <a:gd name="connsiteX32" fmla="*/ 3352381 w 4279242"/>
                <a:gd name="connsiteY32" fmla="*/ 2713309 h 2955834"/>
                <a:gd name="connsiteX33" fmla="*/ 3432866 w 4279242"/>
                <a:gd name="connsiteY33" fmla="*/ 2701924 h 2955834"/>
                <a:gd name="connsiteX34" fmla="*/ 3666283 w 4279242"/>
                <a:gd name="connsiteY34" fmla="*/ 2733616 h 2955834"/>
                <a:gd name="connsiteX35" fmla="*/ 3751555 w 4279242"/>
                <a:gd name="connsiteY35" fmla="*/ 2748904 h 2955834"/>
                <a:gd name="connsiteX36" fmla="*/ 3821028 w 4279242"/>
                <a:gd name="connsiteY36" fmla="*/ 2725577 h 2955834"/>
                <a:gd name="connsiteX37" fmla="*/ 3823537 w 4279242"/>
                <a:gd name="connsiteY37" fmla="*/ 2681059 h 2955834"/>
                <a:gd name="connsiteX38" fmla="*/ 3782225 w 4279242"/>
                <a:gd name="connsiteY38" fmla="*/ 2649785 h 2955834"/>
                <a:gd name="connsiteX39" fmla="*/ 3646487 w 4279242"/>
                <a:gd name="connsiteY39" fmla="*/ 2602711 h 2955834"/>
                <a:gd name="connsiteX40" fmla="*/ 3389464 w 4279242"/>
                <a:gd name="connsiteY40" fmla="*/ 2530822 h 2955834"/>
                <a:gd name="connsiteX41" fmla="*/ 3255677 w 4279242"/>
                <a:gd name="connsiteY41" fmla="*/ 2464278 h 2955834"/>
                <a:gd name="connsiteX42" fmla="*/ 3235277 w 4279242"/>
                <a:gd name="connsiteY42" fmla="*/ 2444946 h 2955834"/>
                <a:gd name="connsiteX43" fmla="*/ 3215946 w 4279242"/>
                <a:gd name="connsiteY43" fmla="*/ 2438859 h 2955834"/>
                <a:gd name="connsiteX44" fmla="*/ 3072633 w 4279242"/>
                <a:gd name="connsiteY44" fmla="*/ 2455123 h 2955834"/>
                <a:gd name="connsiteX45" fmla="*/ 2985828 w 4279242"/>
                <a:gd name="connsiteY45" fmla="*/ 2460096 h 2955834"/>
                <a:gd name="connsiteX46" fmla="*/ 2886568 w 4279242"/>
                <a:gd name="connsiteY46" fmla="*/ 2415996 h 2955834"/>
                <a:gd name="connsiteX47" fmla="*/ 2830433 w 4279242"/>
                <a:gd name="connsiteY47" fmla="*/ 2392807 h 2955834"/>
                <a:gd name="connsiteX48" fmla="*/ 2580426 w 4279242"/>
                <a:gd name="connsiteY48" fmla="*/ 2394062 h 2955834"/>
                <a:gd name="connsiteX49" fmla="*/ 2467365 w 4279242"/>
                <a:gd name="connsiteY49" fmla="*/ 2383467 h 2955834"/>
                <a:gd name="connsiteX50" fmla="*/ 2411927 w 4279242"/>
                <a:gd name="connsiteY50" fmla="*/ 2361998 h 2955834"/>
                <a:gd name="connsiteX51" fmla="*/ 2167404 w 4279242"/>
                <a:gd name="connsiteY51" fmla="*/ 2229141 h 2955834"/>
                <a:gd name="connsiteX52" fmla="*/ 2108341 w 4279242"/>
                <a:gd name="connsiteY52" fmla="*/ 2176305 h 2955834"/>
                <a:gd name="connsiteX53" fmla="*/ 2107922 w 4279242"/>
                <a:gd name="connsiteY53" fmla="*/ 2110969 h 2955834"/>
                <a:gd name="connsiteX54" fmla="*/ 2215407 w 4279242"/>
                <a:gd name="connsiteY54" fmla="*/ 2020771 h 2955834"/>
                <a:gd name="connsiteX55" fmla="*/ 2538418 w 4279242"/>
                <a:gd name="connsiteY55" fmla="*/ 1870581 h 2955834"/>
                <a:gd name="connsiteX56" fmla="*/ 2665512 w 4279242"/>
                <a:gd name="connsiteY56" fmla="*/ 1857198 h 2955834"/>
                <a:gd name="connsiteX57" fmla="*/ 2718627 w 4279242"/>
                <a:gd name="connsiteY57" fmla="*/ 1865098 h 2955834"/>
                <a:gd name="connsiteX58" fmla="*/ 2758916 w 4279242"/>
                <a:gd name="connsiteY58" fmla="*/ 1866213 h 2955834"/>
                <a:gd name="connsiteX59" fmla="*/ 2776714 w 4279242"/>
                <a:gd name="connsiteY59" fmla="*/ 1856640 h 2955834"/>
                <a:gd name="connsiteX60" fmla="*/ 2769418 w 4279242"/>
                <a:gd name="connsiteY60" fmla="*/ 1837913 h 2955834"/>
                <a:gd name="connsiteX61" fmla="*/ 2685912 w 4279242"/>
                <a:gd name="connsiteY61" fmla="*/ 1790932 h 2955834"/>
                <a:gd name="connsiteX62" fmla="*/ 2519179 w 4279242"/>
                <a:gd name="connsiteY62" fmla="*/ 1756544 h 2955834"/>
                <a:gd name="connsiteX63" fmla="*/ 2388274 w 4279242"/>
                <a:gd name="connsiteY63" fmla="*/ 1754361 h 2955834"/>
                <a:gd name="connsiteX64" fmla="*/ 2320428 w 4279242"/>
                <a:gd name="connsiteY64" fmla="*/ 1762679 h 2955834"/>
                <a:gd name="connsiteX65" fmla="*/ 2287667 w 4279242"/>
                <a:gd name="connsiteY65" fmla="*/ 1758403 h 2955834"/>
                <a:gd name="connsiteX66" fmla="*/ 2240547 w 4279242"/>
                <a:gd name="connsiteY66" fmla="*/ 1746972 h 2955834"/>
                <a:gd name="connsiteX67" fmla="*/ 2009593 w 4279242"/>
                <a:gd name="connsiteY67" fmla="*/ 1721785 h 2955834"/>
                <a:gd name="connsiteX68" fmla="*/ 1913865 w 4279242"/>
                <a:gd name="connsiteY68" fmla="*/ 1709285 h 2955834"/>
                <a:gd name="connsiteX69" fmla="*/ 1811260 w 4279242"/>
                <a:gd name="connsiteY69" fmla="*/ 1632006 h 2955834"/>
                <a:gd name="connsiteX70" fmla="*/ 1901644 w 4279242"/>
                <a:gd name="connsiteY70" fmla="*/ 1623502 h 2955834"/>
                <a:gd name="connsiteX71" fmla="*/ 2037939 w 4279242"/>
                <a:gd name="connsiteY71" fmla="*/ 1609607 h 2955834"/>
                <a:gd name="connsiteX72" fmla="*/ 2148491 w 4279242"/>
                <a:gd name="connsiteY72" fmla="*/ 1596875 h 2955834"/>
                <a:gd name="connsiteX73" fmla="*/ 2302305 w 4279242"/>
                <a:gd name="connsiteY73" fmla="*/ 1576474 h 2955834"/>
                <a:gd name="connsiteX74" fmla="*/ 2465042 w 4279242"/>
                <a:gd name="connsiteY74" fmla="*/ 1544457 h 2955834"/>
                <a:gd name="connsiteX75" fmla="*/ 2548316 w 4279242"/>
                <a:gd name="connsiteY75" fmla="*/ 1513880 h 2955834"/>
                <a:gd name="connsiteX76" fmla="*/ 2699714 w 4279242"/>
                <a:gd name="connsiteY76" fmla="*/ 1481862 h 2955834"/>
                <a:gd name="connsiteX77" fmla="*/ 2864821 w 4279242"/>
                <a:gd name="connsiteY77" fmla="*/ 1462484 h 2955834"/>
                <a:gd name="connsiteX78" fmla="*/ 3053209 w 4279242"/>
                <a:gd name="connsiteY78" fmla="*/ 1452911 h 2955834"/>
                <a:gd name="connsiteX79" fmla="*/ 3011433 w 4279242"/>
                <a:gd name="connsiteY79" fmla="*/ 1418152 h 2955834"/>
                <a:gd name="connsiteX80" fmla="*/ 2726155 w 4279242"/>
                <a:gd name="connsiteY80" fmla="*/ 1289942 h 2955834"/>
                <a:gd name="connsiteX81" fmla="*/ 2442923 w 4279242"/>
                <a:gd name="connsiteY81" fmla="*/ 1265964 h 2955834"/>
                <a:gd name="connsiteX82" fmla="*/ 2423544 w 4279242"/>
                <a:gd name="connsiteY82" fmla="*/ 1251512 h 2955834"/>
                <a:gd name="connsiteX83" fmla="*/ 2442365 w 4279242"/>
                <a:gd name="connsiteY83" fmla="*/ 1209085 h 2955834"/>
                <a:gd name="connsiteX84" fmla="*/ 2500498 w 4279242"/>
                <a:gd name="connsiteY84" fmla="*/ 1197514 h 2955834"/>
                <a:gd name="connsiteX85" fmla="*/ 2593577 w 4279242"/>
                <a:gd name="connsiteY85" fmla="*/ 1196724 h 2955834"/>
                <a:gd name="connsiteX86" fmla="*/ 2685262 w 4279242"/>
                <a:gd name="connsiteY86" fmla="*/ 1191427 h 2955834"/>
                <a:gd name="connsiteX87" fmla="*/ 2763749 w 4279242"/>
                <a:gd name="connsiteY87" fmla="*/ 1210293 h 2955834"/>
                <a:gd name="connsiteX88" fmla="*/ 2774112 w 4279242"/>
                <a:gd name="connsiteY88" fmla="*/ 1211827 h 2955834"/>
                <a:gd name="connsiteX89" fmla="*/ 2927555 w 4279242"/>
                <a:gd name="connsiteY89" fmla="*/ 1204206 h 2955834"/>
                <a:gd name="connsiteX90" fmla="*/ 2927555 w 4279242"/>
                <a:gd name="connsiteY90" fmla="*/ 1188546 h 2955834"/>
                <a:gd name="connsiteX91" fmla="*/ 2958782 w 4279242"/>
                <a:gd name="connsiteY91" fmla="*/ 1157550 h 2955834"/>
                <a:gd name="connsiteX92" fmla="*/ 3064687 w 4279242"/>
                <a:gd name="connsiteY92" fmla="*/ 1173815 h 2955834"/>
                <a:gd name="connsiteX93" fmla="*/ 3151818 w 4279242"/>
                <a:gd name="connsiteY93" fmla="*/ 1204764 h 2955834"/>
                <a:gd name="connsiteX94" fmla="*/ 3174588 w 4279242"/>
                <a:gd name="connsiteY94" fmla="*/ 1219355 h 2955834"/>
                <a:gd name="connsiteX95" fmla="*/ 3269990 w 4279242"/>
                <a:gd name="connsiteY95" fmla="*/ 1152996 h 2955834"/>
                <a:gd name="connsiteX96" fmla="*/ 3421527 w 4279242"/>
                <a:gd name="connsiteY96" fmla="*/ 1150301 h 2955834"/>
                <a:gd name="connsiteX97" fmla="*/ 3386303 w 4279242"/>
                <a:gd name="connsiteY97" fmla="*/ 1131806 h 2955834"/>
                <a:gd name="connsiteX98" fmla="*/ 3017892 w 4279242"/>
                <a:gd name="connsiteY98" fmla="*/ 1010892 h 2955834"/>
                <a:gd name="connsiteX99" fmla="*/ 2795860 w 4279242"/>
                <a:gd name="connsiteY99" fmla="*/ 995185 h 2955834"/>
                <a:gd name="connsiteX100" fmla="*/ 2368989 w 4279242"/>
                <a:gd name="connsiteY100" fmla="*/ 906939 h 2955834"/>
                <a:gd name="connsiteX101" fmla="*/ 2308764 w 4279242"/>
                <a:gd name="connsiteY101" fmla="*/ 872366 h 2955834"/>
                <a:gd name="connsiteX102" fmla="*/ 2290502 w 4279242"/>
                <a:gd name="connsiteY102" fmla="*/ 840348 h 2955834"/>
                <a:gd name="connsiteX103" fmla="*/ 2320382 w 4279242"/>
                <a:gd name="connsiteY103" fmla="*/ 823805 h 2955834"/>
                <a:gd name="connsiteX104" fmla="*/ 2393432 w 4279242"/>
                <a:gd name="connsiteY104" fmla="*/ 817439 h 2955834"/>
                <a:gd name="connsiteX105" fmla="*/ 2611607 w 4279242"/>
                <a:gd name="connsiteY105" fmla="*/ 821156 h 2955834"/>
                <a:gd name="connsiteX106" fmla="*/ 2789122 w 4279242"/>
                <a:gd name="connsiteY106" fmla="*/ 829195 h 2955834"/>
                <a:gd name="connsiteX107" fmla="*/ 2968820 w 4279242"/>
                <a:gd name="connsiteY107" fmla="*/ 840581 h 2955834"/>
                <a:gd name="connsiteX108" fmla="*/ 3099632 w 4279242"/>
                <a:gd name="connsiteY108" fmla="*/ 848713 h 2955834"/>
                <a:gd name="connsiteX109" fmla="*/ 3231606 w 4279242"/>
                <a:gd name="connsiteY109" fmla="*/ 857495 h 2955834"/>
                <a:gd name="connsiteX110" fmla="*/ 3329564 w 4279242"/>
                <a:gd name="connsiteY110" fmla="*/ 860144 h 2955834"/>
                <a:gd name="connsiteX111" fmla="*/ 3526781 w 4279242"/>
                <a:gd name="connsiteY111" fmla="*/ 853267 h 2955834"/>
                <a:gd name="connsiteX112" fmla="*/ 3715076 w 4279242"/>
                <a:gd name="connsiteY112" fmla="*/ 841556 h 2955834"/>
                <a:gd name="connsiteX113" fmla="*/ 3884458 w 4279242"/>
                <a:gd name="connsiteY113" fmla="*/ 826314 h 2955834"/>
                <a:gd name="connsiteX114" fmla="*/ 4193854 w 4279242"/>
                <a:gd name="connsiteY114" fmla="*/ 765067 h 2955834"/>
                <a:gd name="connsiteX115" fmla="*/ 4256030 w 4279242"/>
                <a:gd name="connsiteY115" fmla="*/ 734258 h 2955834"/>
                <a:gd name="connsiteX116" fmla="*/ 4262490 w 4279242"/>
                <a:gd name="connsiteY116" fmla="*/ 702798 h 2955834"/>
                <a:gd name="connsiteX117" fmla="*/ 4230147 w 4279242"/>
                <a:gd name="connsiteY117" fmla="*/ 671896 h 2955834"/>
                <a:gd name="connsiteX118" fmla="*/ 4103888 w 4279242"/>
                <a:gd name="connsiteY118" fmla="*/ 621011 h 2955834"/>
                <a:gd name="connsiteX119" fmla="*/ 3882321 w 4279242"/>
                <a:gd name="connsiteY119" fmla="*/ 578863 h 2955834"/>
                <a:gd name="connsiteX120" fmla="*/ 3662240 w 4279242"/>
                <a:gd name="connsiteY120" fmla="*/ 555071 h 2955834"/>
                <a:gd name="connsiteX121" fmla="*/ 3515536 w 4279242"/>
                <a:gd name="connsiteY121" fmla="*/ 546939 h 2955834"/>
                <a:gd name="connsiteX122" fmla="*/ 3362650 w 4279242"/>
                <a:gd name="connsiteY122" fmla="*/ 537924 h 2955834"/>
                <a:gd name="connsiteX123" fmla="*/ 3228167 w 4279242"/>
                <a:gd name="connsiteY123" fmla="*/ 529698 h 2955834"/>
                <a:gd name="connsiteX124" fmla="*/ 3036805 w 4279242"/>
                <a:gd name="connsiteY124" fmla="*/ 513202 h 2955834"/>
                <a:gd name="connsiteX125" fmla="*/ 2909013 w 4279242"/>
                <a:gd name="connsiteY125" fmla="*/ 500237 h 2955834"/>
                <a:gd name="connsiteX126" fmla="*/ 2769465 w 4279242"/>
                <a:gd name="connsiteY126" fmla="*/ 483368 h 2955834"/>
                <a:gd name="connsiteX127" fmla="*/ 2624712 w 4279242"/>
                <a:gd name="connsiteY127" fmla="*/ 460784 h 2955834"/>
                <a:gd name="connsiteX128" fmla="*/ 2562442 w 4279242"/>
                <a:gd name="connsiteY128" fmla="*/ 444101 h 2955834"/>
                <a:gd name="connsiteX129" fmla="*/ 2549384 w 4279242"/>
                <a:gd name="connsiteY129" fmla="*/ 437549 h 2955834"/>
                <a:gd name="connsiteX130" fmla="*/ 2549477 w 4279242"/>
                <a:gd name="connsiteY130" fmla="*/ 419937 h 2955834"/>
                <a:gd name="connsiteX131" fmla="*/ 2602267 w 4279242"/>
                <a:gd name="connsiteY131" fmla="*/ 398189 h 2955834"/>
                <a:gd name="connsiteX132" fmla="*/ 2790005 w 4279242"/>
                <a:gd name="connsiteY132" fmla="*/ 361060 h 2955834"/>
                <a:gd name="connsiteX133" fmla="*/ 2942750 w 4279242"/>
                <a:gd name="connsiteY133" fmla="*/ 341961 h 2955834"/>
                <a:gd name="connsiteX134" fmla="*/ 3095636 w 4279242"/>
                <a:gd name="connsiteY134" fmla="*/ 333875 h 2955834"/>
                <a:gd name="connsiteX135" fmla="*/ 3361489 w 4279242"/>
                <a:gd name="connsiteY135" fmla="*/ 324535 h 2955834"/>
                <a:gd name="connsiteX136" fmla="*/ 3531800 w 4279242"/>
                <a:gd name="connsiteY136" fmla="*/ 319005 h 2955834"/>
                <a:gd name="connsiteX137" fmla="*/ 3610195 w 4279242"/>
                <a:gd name="connsiteY137" fmla="*/ 316403 h 2955834"/>
                <a:gd name="connsiteX138" fmla="*/ 3620185 w 4279242"/>
                <a:gd name="connsiteY138" fmla="*/ 300928 h 2955834"/>
                <a:gd name="connsiteX139" fmla="*/ 3596997 w 4279242"/>
                <a:gd name="connsiteY139" fmla="*/ 271606 h 2955834"/>
                <a:gd name="connsiteX140" fmla="*/ 3382539 w 4279242"/>
                <a:gd name="connsiteY140" fmla="*/ 158452 h 2955834"/>
                <a:gd name="connsiteX141" fmla="*/ 3257071 w 4279242"/>
                <a:gd name="connsiteY141" fmla="*/ 140143 h 2955834"/>
                <a:gd name="connsiteX142" fmla="*/ 3079975 w 4279242"/>
                <a:gd name="connsiteY142" fmla="*/ 115189 h 2955834"/>
                <a:gd name="connsiteX143" fmla="*/ 3052233 w 4279242"/>
                <a:gd name="connsiteY143" fmla="*/ 102781 h 2955834"/>
                <a:gd name="connsiteX144" fmla="*/ 3048701 w 4279242"/>
                <a:gd name="connsiteY144" fmla="*/ 77595 h 2955834"/>
                <a:gd name="connsiteX145" fmla="*/ 3082671 w 4279242"/>
                <a:gd name="connsiteY145" fmla="*/ 52222 h 2955834"/>
                <a:gd name="connsiteX146" fmla="*/ 3190015 w 4279242"/>
                <a:gd name="connsiteY146" fmla="*/ 13141 h 2955834"/>
                <a:gd name="connsiteX147" fmla="*/ 3177004 w 4279242"/>
                <a:gd name="connsiteY147" fmla="*/ 455 h 2955834"/>
                <a:gd name="connsiteX148" fmla="*/ 3184997 w 4279242"/>
                <a:gd name="connsiteY148" fmla="*/ 5613 h 2955834"/>
                <a:gd name="connsiteX149" fmla="*/ 3177004 w 4279242"/>
                <a:gd name="connsiteY149" fmla="*/ 10632 h 2955834"/>
                <a:gd name="connsiteX150" fmla="*/ 3094892 w 4279242"/>
                <a:gd name="connsiteY150" fmla="*/ 22621 h 2955834"/>
                <a:gd name="connsiteX151" fmla="*/ 2933363 w 4279242"/>
                <a:gd name="connsiteY151" fmla="*/ 64444 h 2955834"/>
                <a:gd name="connsiteX152" fmla="*/ 2882990 w 4279242"/>
                <a:gd name="connsiteY152" fmla="*/ 93209 h 2955834"/>
                <a:gd name="connsiteX153" fmla="*/ 2868910 w 4279242"/>
                <a:gd name="connsiteY153" fmla="*/ 126760 h 2955834"/>
                <a:gd name="connsiteX154" fmla="*/ 2880388 w 4279242"/>
                <a:gd name="connsiteY154" fmla="*/ 137494 h 2955834"/>
                <a:gd name="connsiteX155" fmla="*/ 3072494 w 4279242"/>
                <a:gd name="connsiteY155" fmla="*/ 179131 h 2955834"/>
                <a:gd name="connsiteX156" fmla="*/ 3233139 w 4279242"/>
                <a:gd name="connsiteY156" fmla="*/ 218677 h 2955834"/>
                <a:gd name="connsiteX157" fmla="*/ 3293364 w 4279242"/>
                <a:gd name="connsiteY157" fmla="*/ 228528 h 2955834"/>
                <a:gd name="connsiteX158" fmla="*/ 3303680 w 4279242"/>
                <a:gd name="connsiteY158" fmla="*/ 248696 h 2955834"/>
                <a:gd name="connsiteX159" fmla="*/ 3260324 w 4279242"/>
                <a:gd name="connsiteY159" fmla="*/ 272117 h 2955834"/>
                <a:gd name="connsiteX160" fmla="*/ 3165944 w 4279242"/>
                <a:gd name="connsiteY160" fmla="*/ 274487 h 2955834"/>
                <a:gd name="connsiteX161" fmla="*/ 2948977 w 4279242"/>
                <a:gd name="connsiteY161" fmla="*/ 277879 h 2955834"/>
                <a:gd name="connsiteX162" fmla="*/ 2841958 w 4279242"/>
                <a:gd name="connsiteY162" fmla="*/ 288010 h 2955834"/>
                <a:gd name="connsiteX163" fmla="*/ 2673040 w 4279242"/>
                <a:gd name="connsiteY163" fmla="*/ 314404 h 2955834"/>
                <a:gd name="connsiteX164" fmla="*/ 2362344 w 4279242"/>
                <a:gd name="connsiteY164" fmla="*/ 400234 h 2955834"/>
                <a:gd name="connsiteX165" fmla="*/ 2279721 w 4279242"/>
                <a:gd name="connsiteY165" fmla="*/ 455812 h 2955834"/>
                <a:gd name="connsiteX166" fmla="*/ 2259646 w 4279242"/>
                <a:gd name="connsiteY166" fmla="*/ 489456 h 2955834"/>
                <a:gd name="connsiteX167" fmla="*/ 2350634 w 4279242"/>
                <a:gd name="connsiteY167" fmla="*/ 500608 h 2955834"/>
                <a:gd name="connsiteX168" fmla="*/ 2480377 w 4279242"/>
                <a:gd name="connsiteY168" fmla="*/ 516873 h 2955834"/>
                <a:gd name="connsiteX169" fmla="*/ 2607750 w 4279242"/>
                <a:gd name="connsiteY169" fmla="*/ 532487 h 2955834"/>
                <a:gd name="connsiteX170" fmla="*/ 2737540 w 4279242"/>
                <a:gd name="connsiteY170" fmla="*/ 548519 h 2955834"/>
                <a:gd name="connsiteX171" fmla="*/ 2871094 w 4279242"/>
                <a:gd name="connsiteY171" fmla="*/ 564272 h 2955834"/>
                <a:gd name="connsiteX172" fmla="*/ 2997538 w 4279242"/>
                <a:gd name="connsiteY172" fmla="*/ 577887 h 2955834"/>
                <a:gd name="connsiteX173" fmla="*/ 3080626 w 4279242"/>
                <a:gd name="connsiteY173" fmla="*/ 583928 h 2955834"/>
                <a:gd name="connsiteX174" fmla="*/ 3230723 w 4279242"/>
                <a:gd name="connsiteY174" fmla="*/ 595639 h 2955834"/>
                <a:gd name="connsiteX175" fmla="*/ 3351405 w 4279242"/>
                <a:gd name="connsiteY175" fmla="*/ 606188 h 2955834"/>
                <a:gd name="connsiteX176" fmla="*/ 3492440 w 4279242"/>
                <a:gd name="connsiteY176" fmla="*/ 621662 h 2955834"/>
                <a:gd name="connsiteX177" fmla="*/ 3643653 w 4279242"/>
                <a:gd name="connsiteY177" fmla="*/ 642991 h 2955834"/>
                <a:gd name="connsiteX178" fmla="*/ 3850954 w 4279242"/>
                <a:gd name="connsiteY178" fmla="*/ 692063 h 2955834"/>
                <a:gd name="connsiteX179" fmla="*/ 3885295 w 4279242"/>
                <a:gd name="connsiteY179" fmla="*/ 710419 h 2955834"/>
                <a:gd name="connsiteX180" fmla="*/ 3899190 w 4279242"/>
                <a:gd name="connsiteY180" fmla="*/ 718086 h 2955834"/>
                <a:gd name="connsiteX181" fmla="*/ 3894914 w 4279242"/>
                <a:gd name="connsiteY181" fmla="*/ 723430 h 2955834"/>
                <a:gd name="connsiteX182" fmla="*/ 3798071 w 4279242"/>
                <a:gd name="connsiteY182" fmla="*/ 733328 h 2955834"/>
                <a:gd name="connsiteX183" fmla="*/ 3645465 w 4279242"/>
                <a:gd name="connsiteY183" fmla="*/ 744899 h 2955834"/>
                <a:gd name="connsiteX184" fmla="*/ 3435979 w 4279242"/>
                <a:gd name="connsiteY184" fmla="*/ 748571 h 2955834"/>
                <a:gd name="connsiteX185" fmla="*/ 3116036 w 4279242"/>
                <a:gd name="connsiteY185" fmla="*/ 743087 h 2955834"/>
                <a:gd name="connsiteX186" fmla="*/ 2810916 w 4279242"/>
                <a:gd name="connsiteY186" fmla="*/ 734072 h 2955834"/>
                <a:gd name="connsiteX187" fmla="*/ 2632054 w 4279242"/>
                <a:gd name="connsiteY187" fmla="*/ 728403 h 2955834"/>
                <a:gd name="connsiteX188" fmla="*/ 2393386 w 4279242"/>
                <a:gd name="connsiteY188" fmla="*/ 716832 h 2955834"/>
                <a:gd name="connsiteX189" fmla="*/ 1985847 w 4279242"/>
                <a:gd name="connsiteY189" fmla="*/ 700103 h 2955834"/>
                <a:gd name="connsiteX190" fmla="*/ 1872553 w 4279242"/>
                <a:gd name="connsiteY190" fmla="*/ 709118 h 2955834"/>
                <a:gd name="connsiteX191" fmla="*/ 1859077 w 4279242"/>
                <a:gd name="connsiteY191" fmla="*/ 714369 h 2955834"/>
                <a:gd name="connsiteX192" fmla="*/ 1712326 w 4279242"/>
                <a:gd name="connsiteY192" fmla="*/ 781982 h 2955834"/>
                <a:gd name="connsiteX193" fmla="*/ 1508975 w 4279242"/>
                <a:gd name="connsiteY193" fmla="*/ 827151 h 2955834"/>
                <a:gd name="connsiteX194" fmla="*/ 1429837 w 4279242"/>
                <a:gd name="connsiteY194" fmla="*/ 846808 h 2955834"/>
                <a:gd name="connsiteX195" fmla="*/ 1410598 w 4279242"/>
                <a:gd name="connsiteY195" fmla="*/ 859215 h 2955834"/>
                <a:gd name="connsiteX196" fmla="*/ 1409204 w 4279242"/>
                <a:gd name="connsiteY196" fmla="*/ 871901 h 2955834"/>
                <a:gd name="connsiteX197" fmla="*/ 1420125 w 4279242"/>
                <a:gd name="connsiteY197" fmla="*/ 879011 h 2955834"/>
                <a:gd name="connsiteX198" fmla="*/ 1548660 w 4279242"/>
                <a:gd name="connsiteY198" fmla="*/ 901409 h 2955834"/>
                <a:gd name="connsiteX199" fmla="*/ 1694063 w 4279242"/>
                <a:gd name="connsiteY199" fmla="*/ 936773 h 2955834"/>
                <a:gd name="connsiteX200" fmla="*/ 1860471 w 4279242"/>
                <a:gd name="connsiteY200" fmla="*/ 955918 h 2955834"/>
                <a:gd name="connsiteX201" fmla="*/ 2004574 w 4279242"/>
                <a:gd name="connsiteY201" fmla="*/ 966560 h 2955834"/>
                <a:gd name="connsiteX202" fmla="*/ 2163361 w 4279242"/>
                <a:gd name="connsiteY202" fmla="*/ 978038 h 2955834"/>
                <a:gd name="connsiteX203" fmla="*/ 2270799 w 4279242"/>
                <a:gd name="connsiteY203" fmla="*/ 986263 h 2955834"/>
                <a:gd name="connsiteX204" fmla="*/ 2544598 w 4279242"/>
                <a:gd name="connsiteY204" fmla="*/ 1042817 h 2955834"/>
                <a:gd name="connsiteX205" fmla="*/ 2611096 w 4279242"/>
                <a:gd name="connsiteY205" fmla="*/ 1093004 h 2955834"/>
                <a:gd name="connsiteX206" fmla="*/ 2614953 w 4279242"/>
                <a:gd name="connsiteY206" fmla="*/ 1100857 h 2955834"/>
                <a:gd name="connsiteX207" fmla="*/ 2567136 w 4279242"/>
                <a:gd name="connsiteY207" fmla="*/ 1103738 h 2955834"/>
                <a:gd name="connsiteX208" fmla="*/ 2381257 w 4279242"/>
                <a:gd name="connsiteY208" fmla="*/ 1114426 h 2955834"/>
                <a:gd name="connsiteX209" fmla="*/ 2142682 w 4279242"/>
                <a:gd name="connsiteY209" fmla="*/ 1138219 h 2955834"/>
                <a:gd name="connsiteX210" fmla="*/ 1899227 w 4279242"/>
                <a:gd name="connsiteY210" fmla="*/ 1182737 h 2955834"/>
                <a:gd name="connsiteX211" fmla="*/ 1806938 w 4279242"/>
                <a:gd name="connsiteY211" fmla="*/ 1217450 h 2955834"/>
                <a:gd name="connsiteX212" fmla="*/ 1764651 w 4279242"/>
                <a:gd name="connsiteY212" fmla="*/ 1257181 h 2955834"/>
                <a:gd name="connsiteX213" fmla="*/ 1796854 w 4279242"/>
                <a:gd name="connsiteY213" fmla="*/ 1263083 h 2955834"/>
                <a:gd name="connsiteX214" fmla="*/ 2013682 w 4279242"/>
                <a:gd name="connsiteY214" fmla="*/ 1271076 h 2955834"/>
                <a:gd name="connsiteX215" fmla="*/ 2326237 w 4279242"/>
                <a:gd name="connsiteY215" fmla="*/ 1303000 h 2955834"/>
                <a:gd name="connsiteX216" fmla="*/ 2411741 w 4279242"/>
                <a:gd name="connsiteY216" fmla="*/ 1327025 h 2955834"/>
                <a:gd name="connsiteX217" fmla="*/ 2436417 w 4279242"/>
                <a:gd name="connsiteY217" fmla="*/ 1342314 h 2955834"/>
                <a:gd name="connsiteX218" fmla="*/ 2438740 w 4279242"/>
                <a:gd name="connsiteY218" fmla="*/ 1373588 h 2955834"/>
                <a:gd name="connsiteX219" fmla="*/ 2418851 w 4279242"/>
                <a:gd name="connsiteY219" fmla="*/ 1391432 h 2955834"/>
                <a:gd name="connsiteX220" fmla="*/ 2277165 w 4279242"/>
                <a:gd name="connsiteY220" fmla="*/ 1444547 h 2955834"/>
                <a:gd name="connsiteX221" fmla="*/ 2084502 w 4279242"/>
                <a:gd name="connsiteY221" fmla="*/ 1459557 h 2955834"/>
                <a:gd name="connsiteX222" fmla="*/ 1830917 w 4279242"/>
                <a:gd name="connsiteY222" fmla="*/ 1467735 h 2955834"/>
                <a:gd name="connsiteX223" fmla="*/ 1574311 w 4279242"/>
                <a:gd name="connsiteY223" fmla="*/ 1494084 h 2955834"/>
                <a:gd name="connsiteX224" fmla="*/ 1564552 w 4279242"/>
                <a:gd name="connsiteY224" fmla="*/ 1498452 h 2955834"/>
                <a:gd name="connsiteX225" fmla="*/ 1425515 w 4279242"/>
                <a:gd name="connsiteY225" fmla="*/ 1562255 h 2955834"/>
                <a:gd name="connsiteX226" fmla="*/ 1138797 w 4279242"/>
                <a:gd name="connsiteY226" fmla="*/ 1578426 h 2955834"/>
                <a:gd name="connsiteX227" fmla="*/ 870435 w 4279242"/>
                <a:gd name="connsiteY227" fmla="*/ 1572943 h 2955834"/>
                <a:gd name="connsiteX228" fmla="*/ 730700 w 4279242"/>
                <a:gd name="connsiteY228" fmla="*/ 1613650 h 2955834"/>
                <a:gd name="connsiteX229" fmla="*/ 682047 w 4279242"/>
                <a:gd name="connsiteY229" fmla="*/ 1698457 h 2955834"/>
                <a:gd name="connsiteX230" fmla="*/ 742039 w 4279242"/>
                <a:gd name="connsiteY230" fmla="*/ 1707054 h 2955834"/>
                <a:gd name="connsiteX231" fmla="*/ 913605 w 4279242"/>
                <a:gd name="connsiteY231" fmla="*/ 1732612 h 2955834"/>
                <a:gd name="connsiteX232" fmla="*/ 1145024 w 4279242"/>
                <a:gd name="connsiteY232" fmla="*/ 1776108 h 2955834"/>
                <a:gd name="connsiteX233" fmla="*/ 1387363 w 4279242"/>
                <a:gd name="connsiteY233" fmla="*/ 1845116 h 2955834"/>
                <a:gd name="connsiteX234" fmla="*/ 1448843 w 4279242"/>
                <a:gd name="connsiteY234" fmla="*/ 1879829 h 2955834"/>
                <a:gd name="connsiteX235" fmla="*/ 1457115 w 4279242"/>
                <a:gd name="connsiteY235" fmla="*/ 1937916 h 2955834"/>
                <a:gd name="connsiteX236" fmla="*/ 1385179 w 4279242"/>
                <a:gd name="connsiteY236" fmla="*/ 1997955 h 2955834"/>
                <a:gd name="connsiteX237" fmla="*/ 1130386 w 4279242"/>
                <a:gd name="connsiteY237" fmla="*/ 2111712 h 2955834"/>
                <a:gd name="connsiteX238" fmla="*/ 849198 w 4279242"/>
                <a:gd name="connsiteY238" fmla="*/ 2186993 h 2955834"/>
                <a:gd name="connsiteX239" fmla="*/ 716527 w 4279242"/>
                <a:gd name="connsiteY239" fmla="*/ 2198332 h 2955834"/>
                <a:gd name="connsiteX240" fmla="*/ 661089 w 4279242"/>
                <a:gd name="connsiteY240" fmla="*/ 2205070 h 2955834"/>
                <a:gd name="connsiteX241" fmla="*/ 539942 w 4279242"/>
                <a:gd name="connsiteY241" fmla="*/ 2206232 h 2955834"/>
                <a:gd name="connsiteX242" fmla="*/ 472608 w 4279242"/>
                <a:gd name="connsiteY242" fmla="*/ 2205302 h 2955834"/>
                <a:gd name="connsiteX243" fmla="*/ 435943 w 4279242"/>
                <a:gd name="connsiteY243" fmla="*/ 2247961 h 2955834"/>
                <a:gd name="connsiteX244" fmla="*/ 447049 w 4279242"/>
                <a:gd name="connsiteY244" fmla="*/ 2261577 h 2955834"/>
                <a:gd name="connsiteX245" fmla="*/ 496679 w 4279242"/>
                <a:gd name="connsiteY245" fmla="*/ 2278399 h 2955834"/>
                <a:gd name="connsiteX246" fmla="*/ 515732 w 4279242"/>
                <a:gd name="connsiteY246" fmla="*/ 2304515 h 2955834"/>
                <a:gd name="connsiteX247" fmla="*/ 503975 w 4279242"/>
                <a:gd name="connsiteY247" fmla="*/ 2320547 h 2955834"/>
                <a:gd name="connsiteX248" fmla="*/ 464197 w 4279242"/>
                <a:gd name="connsiteY248" fmla="*/ 2324497 h 2955834"/>
                <a:gd name="connsiteX249" fmla="*/ 236263 w 4279242"/>
                <a:gd name="connsiteY249" fmla="*/ 2403588 h 2955834"/>
                <a:gd name="connsiteX250" fmla="*/ 211866 w 4279242"/>
                <a:gd name="connsiteY250" fmla="*/ 2425940 h 2955834"/>
                <a:gd name="connsiteX251" fmla="*/ 207684 w 4279242"/>
                <a:gd name="connsiteY251" fmla="*/ 2430587 h 2955834"/>
                <a:gd name="connsiteX252" fmla="*/ 234543 w 4279242"/>
                <a:gd name="connsiteY252" fmla="*/ 2436024 h 2955834"/>
                <a:gd name="connsiteX253" fmla="*/ 259033 w 4279242"/>
                <a:gd name="connsiteY253" fmla="*/ 2459259 h 2955834"/>
                <a:gd name="connsiteX254" fmla="*/ 227898 w 4279242"/>
                <a:gd name="connsiteY254" fmla="*/ 2487141 h 2955834"/>
                <a:gd name="connsiteX255" fmla="*/ 177107 w 4279242"/>
                <a:gd name="connsiteY255" fmla="*/ 2491509 h 2955834"/>
                <a:gd name="connsiteX256" fmla="*/ 50570 w 4279242"/>
                <a:gd name="connsiteY256" fmla="*/ 2588119 h 2955834"/>
                <a:gd name="connsiteX257" fmla="*/ 14184 w 4279242"/>
                <a:gd name="connsiteY257" fmla="*/ 2647972 h 2955834"/>
                <a:gd name="connsiteX258" fmla="*/ 467264 w 4279242"/>
                <a:gd name="connsiteY258" fmla="*/ 2859967 h 2955834"/>
                <a:gd name="connsiteX259" fmla="*/ 466009 w 4279242"/>
                <a:gd name="connsiteY259" fmla="*/ 2863917 h 2955834"/>
                <a:gd name="connsiteX260" fmla="*/ 360569 w 4279242"/>
                <a:gd name="connsiteY260" fmla="*/ 2911409 h 2955834"/>
                <a:gd name="connsiteX261" fmla="*/ 316330 w 4279242"/>
                <a:gd name="connsiteY261" fmla="*/ 2931995 h 2955834"/>
                <a:gd name="connsiteX262" fmla="*/ 254432 w 4279242"/>
                <a:gd name="connsiteY262" fmla="*/ 2946122 h 2955834"/>
                <a:gd name="connsiteX263" fmla="*/ 101129 w 4279242"/>
                <a:gd name="connsiteY263" fmla="*/ 2945843 h 2955834"/>
                <a:gd name="connsiteX264" fmla="*/ 87746 w 4279242"/>
                <a:gd name="connsiteY264" fmla="*/ 2938594 h 2955834"/>
                <a:gd name="connsiteX265" fmla="*/ 8143 w 4279242"/>
                <a:gd name="connsiteY265" fmla="*/ 2718931 h 2955834"/>
                <a:gd name="connsiteX266" fmla="*/ 290 w 4279242"/>
                <a:gd name="connsiteY266" fmla="*/ 2662146 h 2955834"/>
                <a:gd name="connsiteX267" fmla="*/ 9909 w 4279242"/>
                <a:gd name="connsiteY267" fmla="*/ 2634961 h 2955834"/>
                <a:gd name="connsiteX268" fmla="*/ 103824 w 4279242"/>
                <a:gd name="connsiteY268" fmla="*/ 2515952 h 2955834"/>
                <a:gd name="connsiteX269" fmla="*/ 192488 w 4279242"/>
                <a:gd name="connsiteY269" fmla="*/ 2476453 h 2955834"/>
                <a:gd name="connsiteX270" fmla="*/ 192721 w 4279242"/>
                <a:gd name="connsiteY270" fmla="*/ 2440113 h 2955834"/>
                <a:gd name="connsiteX271" fmla="*/ 198204 w 4279242"/>
                <a:gd name="connsiteY271" fmla="*/ 2424871 h 2955834"/>
                <a:gd name="connsiteX272" fmla="*/ 384826 w 4279242"/>
                <a:gd name="connsiteY272" fmla="*/ 2314738 h 2955834"/>
                <a:gd name="connsiteX273" fmla="*/ 420515 w 4279242"/>
                <a:gd name="connsiteY273" fmla="*/ 2309394 h 2955834"/>
                <a:gd name="connsiteX274" fmla="*/ 425580 w 4279242"/>
                <a:gd name="connsiteY274" fmla="*/ 2256094 h 2955834"/>
                <a:gd name="connsiteX275" fmla="*/ 484364 w 4279242"/>
                <a:gd name="connsiteY275" fmla="*/ 2193359 h 2955834"/>
                <a:gd name="connsiteX276" fmla="*/ 559041 w 4279242"/>
                <a:gd name="connsiteY276" fmla="*/ 2196334 h 2955834"/>
                <a:gd name="connsiteX277" fmla="*/ 672660 w 4279242"/>
                <a:gd name="connsiteY277" fmla="*/ 2192895 h 2955834"/>
                <a:gd name="connsiteX278" fmla="*/ 674472 w 4279242"/>
                <a:gd name="connsiteY278" fmla="*/ 2192244 h 2955834"/>
                <a:gd name="connsiteX279" fmla="*/ 674426 w 4279242"/>
                <a:gd name="connsiteY279" fmla="*/ 2135923 h 2955834"/>
                <a:gd name="connsiteX280" fmla="*/ 670336 w 4279242"/>
                <a:gd name="connsiteY280" fmla="*/ 1793860 h 2955834"/>
                <a:gd name="connsiteX281" fmla="*/ 668849 w 4279242"/>
                <a:gd name="connsiteY281" fmla="*/ 1722761 h 2955834"/>
                <a:gd name="connsiteX282" fmla="*/ 754725 w 4279242"/>
                <a:gd name="connsiteY282" fmla="*/ 1587116 h 2955834"/>
                <a:gd name="connsiteX283" fmla="*/ 858678 w 4279242"/>
                <a:gd name="connsiteY283" fmla="*/ 1563091 h 2955834"/>
                <a:gd name="connsiteX284" fmla="*/ 1098787 w 4279242"/>
                <a:gd name="connsiteY284" fmla="*/ 1566669 h 2955834"/>
                <a:gd name="connsiteX285" fmla="*/ 1331600 w 4279242"/>
                <a:gd name="connsiteY285" fmla="*/ 1564253 h 2955834"/>
                <a:gd name="connsiteX286" fmla="*/ 1500192 w 4279242"/>
                <a:gd name="connsiteY286" fmla="*/ 1528053 h 2955834"/>
                <a:gd name="connsiteX287" fmla="*/ 1540202 w 4279242"/>
                <a:gd name="connsiteY287" fmla="*/ 1504725 h 2955834"/>
                <a:gd name="connsiteX288" fmla="*/ 1545314 w 4279242"/>
                <a:gd name="connsiteY288" fmla="*/ 1492132 h 2955834"/>
                <a:gd name="connsiteX289" fmla="*/ 1453257 w 4279242"/>
                <a:gd name="connsiteY289" fmla="*/ 1051646 h 2955834"/>
                <a:gd name="connsiteX290" fmla="*/ 1416454 w 4279242"/>
                <a:gd name="connsiteY290" fmla="*/ 912701 h 2955834"/>
                <a:gd name="connsiteX291" fmla="*/ 1400375 w 4279242"/>
                <a:gd name="connsiteY291" fmla="*/ 880173 h 2955834"/>
                <a:gd name="connsiteX292" fmla="*/ 1404232 w 4279242"/>
                <a:gd name="connsiteY292" fmla="*/ 850850 h 2955834"/>
                <a:gd name="connsiteX293" fmla="*/ 1455767 w 4279242"/>
                <a:gd name="connsiteY293" fmla="*/ 827476 h 2955834"/>
                <a:gd name="connsiteX294" fmla="*/ 1591272 w 4279242"/>
                <a:gd name="connsiteY294" fmla="*/ 802104 h 2955834"/>
                <a:gd name="connsiteX295" fmla="*/ 1828500 w 4279242"/>
                <a:gd name="connsiteY295" fmla="*/ 722176 h 2955834"/>
                <a:gd name="connsiteX296" fmla="*/ 1877851 w 4279242"/>
                <a:gd name="connsiteY296" fmla="*/ 696803 h 2955834"/>
                <a:gd name="connsiteX297" fmla="*/ 1961915 w 4279242"/>
                <a:gd name="connsiteY297" fmla="*/ 690019 h 2955834"/>
                <a:gd name="connsiteX298" fmla="*/ 2218056 w 4279242"/>
                <a:gd name="connsiteY298" fmla="*/ 694852 h 2955834"/>
                <a:gd name="connsiteX299" fmla="*/ 2299563 w 4279242"/>
                <a:gd name="connsiteY299" fmla="*/ 699777 h 2955834"/>
                <a:gd name="connsiteX300" fmla="*/ 2297519 w 4279242"/>
                <a:gd name="connsiteY300" fmla="*/ 575657 h 2955834"/>
                <a:gd name="connsiteX301" fmla="*/ 2271403 w 4279242"/>
                <a:gd name="connsiteY301" fmla="*/ 529327 h 2955834"/>
                <a:gd name="connsiteX302" fmla="*/ 2253744 w 4279242"/>
                <a:gd name="connsiteY302" fmla="*/ 493080 h 2955834"/>
                <a:gd name="connsiteX303" fmla="*/ 2281951 w 4279242"/>
                <a:gd name="connsiteY303" fmla="*/ 437688 h 2955834"/>
                <a:gd name="connsiteX304" fmla="*/ 2393386 w 4279242"/>
                <a:gd name="connsiteY304" fmla="*/ 375465 h 2955834"/>
                <a:gd name="connsiteX305" fmla="*/ 2627221 w 4279242"/>
                <a:gd name="connsiteY305" fmla="*/ 312081 h 2955834"/>
                <a:gd name="connsiteX306" fmla="*/ 2816260 w 4279242"/>
                <a:gd name="connsiteY306" fmla="*/ 280528 h 2955834"/>
                <a:gd name="connsiteX307" fmla="*/ 2880109 w 4279242"/>
                <a:gd name="connsiteY307" fmla="*/ 272303 h 2955834"/>
                <a:gd name="connsiteX308" fmla="*/ 2869886 w 4279242"/>
                <a:gd name="connsiteY308" fmla="*/ 182895 h 2955834"/>
                <a:gd name="connsiteX309" fmla="*/ 2859941 w 4279242"/>
                <a:gd name="connsiteY309" fmla="*/ 140236 h 2955834"/>
                <a:gd name="connsiteX310" fmla="*/ 2888427 w 4279242"/>
                <a:gd name="connsiteY310" fmla="*/ 74296 h 2955834"/>
                <a:gd name="connsiteX311" fmla="*/ 2927508 w 4279242"/>
                <a:gd name="connsiteY311" fmla="*/ 54546 h 2955834"/>
                <a:gd name="connsiteX312" fmla="*/ 2969331 w 4279242"/>
                <a:gd name="connsiteY312" fmla="*/ 40419 h 2955834"/>
                <a:gd name="connsiteX313" fmla="*/ 2967756 w 4279242"/>
                <a:gd name="connsiteY313" fmla="*/ 39128 h 2955834"/>
                <a:gd name="connsiteX314" fmla="*/ 2997435 w 4279242"/>
                <a:gd name="connsiteY314" fmla="*/ 29032 h 2955834"/>
                <a:gd name="connsiteX315" fmla="*/ 2998189 w 4279242"/>
                <a:gd name="connsiteY315" fmla="*/ 29371 h 2955834"/>
                <a:gd name="connsiteX316" fmla="*/ 3019797 w 4279242"/>
                <a:gd name="connsiteY316" fmla="*/ 28058 h 2955834"/>
                <a:gd name="connsiteX317" fmla="*/ 3163574 w 4279242"/>
                <a:gd name="connsiteY317" fmla="*/ 780 h 2955834"/>
                <a:gd name="connsiteX318" fmla="*/ 3177004 w 4279242"/>
                <a:gd name="connsiteY318" fmla="*/ 455 h 2955834"/>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363440 w 4279242"/>
                <a:gd name="connsiteY4" fmla="*/ 134319 h 2955834"/>
                <a:gd name="connsiteX5" fmla="*/ 3343784 w 4279242"/>
                <a:gd name="connsiteY5" fmla="*/ 138656 h 2955834"/>
                <a:gd name="connsiteX6" fmla="*/ 3549040 w 4279242"/>
                <a:gd name="connsiteY6" fmla="*/ 225415 h 2955834"/>
                <a:gd name="connsiteX7" fmla="*/ 3607871 w 4279242"/>
                <a:gd name="connsiteY7" fmla="*/ 267145 h 2955834"/>
                <a:gd name="connsiteX8" fmla="*/ 3632546 w 4279242"/>
                <a:gd name="connsiteY8" fmla="*/ 332202 h 2955834"/>
                <a:gd name="connsiteX9" fmla="*/ 3613540 w 4279242"/>
                <a:gd name="connsiteY9" fmla="*/ 471193 h 2955834"/>
                <a:gd name="connsiteX10" fmla="*/ 3590259 w 4279242"/>
                <a:gd name="connsiteY10" fmla="*/ 538992 h 2955834"/>
                <a:gd name="connsiteX11" fmla="*/ 3627481 w 4279242"/>
                <a:gd name="connsiteY11" fmla="*/ 542199 h 2955834"/>
                <a:gd name="connsiteX12" fmla="*/ 3897516 w 4279242"/>
                <a:gd name="connsiteY12" fmla="*/ 570174 h 2955834"/>
                <a:gd name="connsiteX13" fmla="*/ 4161464 w 4279242"/>
                <a:gd name="connsiteY13" fmla="*/ 628539 h 2955834"/>
                <a:gd name="connsiteX14" fmla="*/ 4244506 w 4279242"/>
                <a:gd name="connsiteY14" fmla="*/ 669200 h 2955834"/>
                <a:gd name="connsiteX15" fmla="*/ 4278010 w 4279242"/>
                <a:gd name="connsiteY15" fmla="*/ 750290 h 2955834"/>
                <a:gd name="connsiteX16" fmla="*/ 4171966 w 4279242"/>
                <a:gd name="connsiteY16" fmla="*/ 1083663 h 2955834"/>
                <a:gd name="connsiteX17" fmla="*/ 3980651 w 4279242"/>
                <a:gd name="connsiteY17" fmla="*/ 1419965 h 2955834"/>
                <a:gd name="connsiteX18" fmla="*/ 3974377 w 4279242"/>
                <a:gd name="connsiteY18" fmla="*/ 1439017 h 2955834"/>
                <a:gd name="connsiteX19" fmla="*/ 3967686 w 4279242"/>
                <a:gd name="connsiteY19" fmla="*/ 1668159 h 2955834"/>
                <a:gd name="connsiteX20" fmla="*/ 3960018 w 4279242"/>
                <a:gd name="connsiteY20" fmla="*/ 2171984 h 2955834"/>
                <a:gd name="connsiteX21" fmla="*/ 3960576 w 4279242"/>
                <a:gd name="connsiteY21" fmla="*/ 2517718 h 2955834"/>
                <a:gd name="connsiteX22" fmla="*/ 3970381 w 4279242"/>
                <a:gd name="connsiteY22" fmla="*/ 2654339 h 2955834"/>
                <a:gd name="connsiteX23" fmla="*/ 3992500 w 4279242"/>
                <a:gd name="connsiteY23" fmla="*/ 2744072 h 2955834"/>
                <a:gd name="connsiteX24" fmla="*/ 4011367 w 4279242"/>
                <a:gd name="connsiteY24" fmla="*/ 2875813 h 2955834"/>
                <a:gd name="connsiteX25" fmla="*/ 4018477 w 4279242"/>
                <a:gd name="connsiteY25" fmla="*/ 2945936 h 2955834"/>
                <a:gd name="connsiteX26" fmla="*/ 3943103 w 4279242"/>
                <a:gd name="connsiteY26" fmla="*/ 2952813 h 2955834"/>
                <a:gd name="connsiteX27" fmla="*/ 3755691 w 4279242"/>
                <a:gd name="connsiteY27" fmla="*/ 2955044 h 2955834"/>
                <a:gd name="connsiteX28" fmla="*/ 3469670 w 4279242"/>
                <a:gd name="connsiteY28" fmla="*/ 2899280 h 2955834"/>
                <a:gd name="connsiteX29" fmla="*/ 3343830 w 4279242"/>
                <a:gd name="connsiteY29" fmla="*/ 2796397 h 2955834"/>
                <a:gd name="connsiteX30" fmla="*/ 3329332 w 4279242"/>
                <a:gd name="connsiteY30" fmla="*/ 2764332 h 2955834"/>
                <a:gd name="connsiteX31" fmla="*/ 3352381 w 4279242"/>
                <a:gd name="connsiteY31" fmla="*/ 2713309 h 2955834"/>
                <a:gd name="connsiteX32" fmla="*/ 3432866 w 4279242"/>
                <a:gd name="connsiteY32" fmla="*/ 2701924 h 2955834"/>
                <a:gd name="connsiteX33" fmla="*/ 3666283 w 4279242"/>
                <a:gd name="connsiteY33" fmla="*/ 2733616 h 2955834"/>
                <a:gd name="connsiteX34" fmla="*/ 3751555 w 4279242"/>
                <a:gd name="connsiteY34" fmla="*/ 2748904 h 2955834"/>
                <a:gd name="connsiteX35" fmla="*/ 3821028 w 4279242"/>
                <a:gd name="connsiteY35" fmla="*/ 2725577 h 2955834"/>
                <a:gd name="connsiteX36" fmla="*/ 3823537 w 4279242"/>
                <a:gd name="connsiteY36" fmla="*/ 2681059 h 2955834"/>
                <a:gd name="connsiteX37" fmla="*/ 3782225 w 4279242"/>
                <a:gd name="connsiteY37" fmla="*/ 2649785 h 2955834"/>
                <a:gd name="connsiteX38" fmla="*/ 3646487 w 4279242"/>
                <a:gd name="connsiteY38" fmla="*/ 2602711 h 2955834"/>
                <a:gd name="connsiteX39" fmla="*/ 3389464 w 4279242"/>
                <a:gd name="connsiteY39" fmla="*/ 2530822 h 2955834"/>
                <a:gd name="connsiteX40" fmla="*/ 3255677 w 4279242"/>
                <a:gd name="connsiteY40" fmla="*/ 2464278 h 2955834"/>
                <a:gd name="connsiteX41" fmla="*/ 3235277 w 4279242"/>
                <a:gd name="connsiteY41" fmla="*/ 2444946 h 2955834"/>
                <a:gd name="connsiteX42" fmla="*/ 3215946 w 4279242"/>
                <a:gd name="connsiteY42" fmla="*/ 2438859 h 2955834"/>
                <a:gd name="connsiteX43" fmla="*/ 3072633 w 4279242"/>
                <a:gd name="connsiteY43" fmla="*/ 2455123 h 2955834"/>
                <a:gd name="connsiteX44" fmla="*/ 2985828 w 4279242"/>
                <a:gd name="connsiteY44" fmla="*/ 2460096 h 2955834"/>
                <a:gd name="connsiteX45" fmla="*/ 2886568 w 4279242"/>
                <a:gd name="connsiteY45" fmla="*/ 2415996 h 2955834"/>
                <a:gd name="connsiteX46" fmla="*/ 2830433 w 4279242"/>
                <a:gd name="connsiteY46" fmla="*/ 2392807 h 2955834"/>
                <a:gd name="connsiteX47" fmla="*/ 2580426 w 4279242"/>
                <a:gd name="connsiteY47" fmla="*/ 2394062 h 2955834"/>
                <a:gd name="connsiteX48" fmla="*/ 2467365 w 4279242"/>
                <a:gd name="connsiteY48" fmla="*/ 2383467 h 2955834"/>
                <a:gd name="connsiteX49" fmla="*/ 2411927 w 4279242"/>
                <a:gd name="connsiteY49" fmla="*/ 2361998 h 2955834"/>
                <a:gd name="connsiteX50" fmla="*/ 2167404 w 4279242"/>
                <a:gd name="connsiteY50" fmla="*/ 2229141 h 2955834"/>
                <a:gd name="connsiteX51" fmla="*/ 2108341 w 4279242"/>
                <a:gd name="connsiteY51" fmla="*/ 2176305 h 2955834"/>
                <a:gd name="connsiteX52" fmla="*/ 2107922 w 4279242"/>
                <a:gd name="connsiteY52" fmla="*/ 2110969 h 2955834"/>
                <a:gd name="connsiteX53" fmla="*/ 2215407 w 4279242"/>
                <a:gd name="connsiteY53" fmla="*/ 2020771 h 2955834"/>
                <a:gd name="connsiteX54" fmla="*/ 2538418 w 4279242"/>
                <a:gd name="connsiteY54" fmla="*/ 1870581 h 2955834"/>
                <a:gd name="connsiteX55" fmla="*/ 2665512 w 4279242"/>
                <a:gd name="connsiteY55" fmla="*/ 1857198 h 2955834"/>
                <a:gd name="connsiteX56" fmla="*/ 2718627 w 4279242"/>
                <a:gd name="connsiteY56" fmla="*/ 1865098 h 2955834"/>
                <a:gd name="connsiteX57" fmla="*/ 2758916 w 4279242"/>
                <a:gd name="connsiteY57" fmla="*/ 1866213 h 2955834"/>
                <a:gd name="connsiteX58" fmla="*/ 2776714 w 4279242"/>
                <a:gd name="connsiteY58" fmla="*/ 1856640 h 2955834"/>
                <a:gd name="connsiteX59" fmla="*/ 2769418 w 4279242"/>
                <a:gd name="connsiteY59" fmla="*/ 1837913 h 2955834"/>
                <a:gd name="connsiteX60" fmla="*/ 2685912 w 4279242"/>
                <a:gd name="connsiteY60" fmla="*/ 1790932 h 2955834"/>
                <a:gd name="connsiteX61" fmla="*/ 2519179 w 4279242"/>
                <a:gd name="connsiteY61" fmla="*/ 1756544 h 2955834"/>
                <a:gd name="connsiteX62" fmla="*/ 2388274 w 4279242"/>
                <a:gd name="connsiteY62" fmla="*/ 1754361 h 2955834"/>
                <a:gd name="connsiteX63" fmla="*/ 2320428 w 4279242"/>
                <a:gd name="connsiteY63" fmla="*/ 1762679 h 2955834"/>
                <a:gd name="connsiteX64" fmla="*/ 2287667 w 4279242"/>
                <a:gd name="connsiteY64" fmla="*/ 1758403 h 2955834"/>
                <a:gd name="connsiteX65" fmla="*/ 2240547 w 4279242"/>
                <a:gd name="connsiteY65" fmla="*/ 1746972 h 2955834"/>
                <a:gd name="connsiteX66" fmla="*/ 2009593 w 4279242"/>
                <a:gd name="connsiteY66" fmla="*/ 1721785 h 2955834"/>
                <a:gd name="connsiteX67" fmla="*/ 1913865 w 4279242"/>
                <a:gd name="connsiteY67" fmla="*/ 1709285 h 2955834"/>
                <a:gd name="connsiteX68" fmla="*/ 1811260 w 4279242"/>
                <a:gd name="connsiteY68" fmla="*/ 1632006 h 2955834"/>
                <a:gd name="connsiteX69" fmla="*/ 1901644 w 4279242"/>
                <a:gd name="connsiteY69" fmla="*/ 1623502 h 2955834"/>
                <a:gd name="connsiteX70" fmla="*/ 2037939 w 4279242"/>
                <a:gd name="connsiteY70" fmla="*/ 1609607 h 2955834"/>
                <a:gd name="connsiteX71" fmla="*/ 2148491 w 4279242"/>
                <a:gd name="connsiteY71" fmla="*/ 1596875 h 2955834"/>
                <a:gd name="connsiteX72" fmla="*/ 2302305 w 4279242"/>
                <a:gd name="connsiteY72" fmla="*/ 1576474 h 2955834"/>
                <a:gd name="connsiteX73" fmla="*/ 2465042 w 4279242"/>
                <a:gd name="connsiteY73" fmla="*/ 1544457 h 2955834"/>
                <a:gd name="connsiteX74" fmla="*/ 2548316 w 4279242"/>
                <a:gd name="connsiteY74" fmla="*/ 1513880 h 2955834"/>
                <a:gd name="connsiteX75" fmla="*/ 2699714 w 4279242"/>
                <a:gd name="connsiteY75" fmla="*/ 1481862 h 2955834"/>
                <a:gd name="connsiteX76" fmla="*/ 2864821 w 4279242"/>
                <a:gd name="connsiteY76" fmla="*/ 1462484 h 2955834"/>
                <a:gd name="connsiteX77" fmla="*/ 3053209 w 4279242"/>
                <a:gd name="connsiteY77" fmla="*/ 1452911 h 2955834"/>
                <a:gd name="connsiteX78" fmla="*/ 3011433 w 4279242"/>
                <a:gd name="connsiteY78" fmla="*/ 1418152 h 2955834"/>
                <a:gd name="connsiteX79" fmla="*/ 2726155 w 4279242"/>
                <a:gd name="connsiteY79" fmla="*/ 1289942 h 2955834"/>
                <a:gd name="connsiteX80" fmla="*/ 2442923 w 4279242"/>
                <a:gd name="connsiteY80" fmla="*/ 1265964 h 2955834"/>
                <a:gd name="connsiteX81" fmla="*/ 2423544 w 4279242"/>
                <a:gd name="connsiteY81" fmla="*/ 1251512 h 2955834"/>
                <a:gd name="connsiteX82" fmla="*/ 2442365 w 4279242"/>
                <a:gd name="connsiteY82" fmla="*/ 1209085 h 2955834"/>
                <a:gd name="connsiteX83" fmla="*/ 2500498 w 4279242"/>
                <a:gd name="connsiteY83" fmla="*/ 1197514 h 2955834"/>
                <a:gd name="connsiteX84" fmla="*/ 2593577 w 4279242"/>
                <a:gd name="connsiteY84" fmla="*/ 1196724 h 2955834"/>
                <a:gd name="connsiteX85" fmla="*/ 2685262 w 4279242"/>
                <a:gd name="connsiteY85" fmla="*/ 1191427 h 2955834"/>
                <a:gd name="connsiteX86" fmla="*/ 2763749 w 4279242"/>
                <a:gd name="connsiteY86" fmla="*/ 1210293 h 2955834"/>
                <a:gd name="connsiteX87" fmla="*/ 2774112 w 4279242"/>
                <a:gd name="connsiteY87" fmla="*/ 1211827 h 2955834"/>
                <a:gd name="connsiteX88" fmla="*/ 2927555 w 4279242"/>
                <a:gd name="connsiteY88" fmla="*/ 1204206 h 2955834"/>
                <a:gd name="connsiteX89" fmla="*/ 2927555 w 4279242"/>
                <a:gd name="connsiteY89" fmla="*/ 1188546 h 2955834"/>
                <a:gd name="connsiteX90" fmla="*/ 2958782 w 4279242"/>
                <a:gd name="connsiteY90" fmla="*/ 1157550 h 2955834"/>
                <a:gd name="connsiteX91" fmla="*/ 3064687 w 4279242"/>
                <a:gd name="connsiteY91" fmla="*/ 1173815 h 2955834"/>
                <a:gd name="connsiteX92" fmla="*/ 3151818 w 4279242"/>
                <a:gd name="connsiteY92" fmla="*/ 1204764 h 2955834"/>
                <a:gd name="connsiteX93" fmla="*/ 3174588 w 4279242"/>
                <a:gd name="connsiteY93" fmla="*/ 1219355 h 2955834"/>
                <a:gd name="connsiteX94" fmla="*/ 3269990 w 4279242"/>
                <a:gd name="connsiteY94" fmla="*/ 1152996 h 2955834"/>
                <a:gd name="connsiteX95" fmla="*/ 3421527 w 4279242"/>
                <a:gd name="connsiteY95" fmla="*/ 1150301 h 2955834"/>
                <a:gd name="connsiteX96" fmla="*/ 3386303 w 4279242"/>
                <a:gd name="connsiteY96" fmla="*/ 1131806 h 2955834"/>
                <a:gd name="connsiteX97" fmla="*/ 3017892 w 4279242"/>
                <a:gd name="connsiteY97" fmla="*/ 1010892 h 2955834"/>
                <a:gd name="connsiteX98" fmla="*/ 2795860 w 4279242"/>
                <a:gd name="connsiteY98" fmla="*/ 995185 h 2955834"/>
                <a:gd name="connsiteX99" fmla="*/ 2368989 w 4279242"/>
                <a:gd name="connsiteY99" fmla="*/ 906939 h 2955834"/>
                <a:gd name="connsiteX100" fmla="*/ 2308764 w 4279242"/>
                <a:gd name="connsiteY100" fmla="*/ 872366 h 2955834"/>
                <a:gd name="connsiteX101" fmla="*/ 2290502 w 4279242"/>
                <a:gd name="connsiteY101" fmla="*/ 840348 h 2955834"/>
                <a:gd name="connsiteX102" fmla="*/ 2320382 w 4279242"/>
                <a:gd name="connsiteY102" fmla="*/ 823805 h 2955834"/>
                <a:gd name="connsiteX103" fmla="*/ 2393432 w 4279242"/>
                <a:gd name="connsiteY103" fmla="*/ 817439 h 2955834"/>
                <a:gd name="connsiteX104" fmla="*/ 2611607 w 4279242"/>
                <a:gd name="connsiteY104" fmla="*/ 821156 h 2955834"/>
                <a:gd name="connsiteX105" fmla="*/ 2789122 w 4279242"/>
                <a:gd name="connsiteY105" fmla="*/ 829195 h 2955834"/>
                <a:gd name="connsiteX106" fmla="*/ 2968820 w 4279242"/>
                <a:gd name="connsiteY106" fmla="*/ 840581 h 2955834"/>
                <a:gd name="connsiteX107" fmla="*/ 3099632 w 4279242"/>
                <a:gd name="connsiteY107" fmla="*/ 848713 h 2955834"/>
                <a:gd name="connsiteX108" fmla="*/ 3231606 w 4279242"/>
                <a:gd name="connsiteY108" fmla="*/ 857495 h 2955834"/>
                <a:gd name="connsiteX109" fmla="*/ 3329564 w 4279242"/>
                <a:gd name="connsiteY109" fmla="*/ 860144 h 2955834"/>
                <a:gd name="connsiteX110" fmla="*/ 3526781 w 4279242"/>
                <a:gd name="connsiteY110" fmla="*/ 853267 h 2955834"/>
                <a:gd name="connsiteX111" fmla="*/ 3715076 w 4279242"/>
                <a:gd name="connsiteY111" fmla="*/ 841556 h 2955834"/>
                <a:gd name="connsiteX112" fmla="*/ 3884458 w 4279242"/>
                <a:gd name="connsiteY112" fmla="*/ 826314 h 2955834"/>
                <a:gd name="connsiteX113" fmla="*/ 4193854 w 4279242"/>
                <a:gd name="connsiteY113" fmla="*/ 765067 h 2955834"/>
                <a:gd name="connsiteX114" fmla="*/ 4256030 w 4279242"/>
                <a:gd name="connsiteY114" fmla="*/ 734258 h 2955834"/>
                <a:gd name="connsiteX115" fmla="*/ 4262490 w 4279242"/>
                <a:gd name="connsiteY115" fmla="*/ 702798 h 2955834"/>
                <a:gd name="connsiteX116" fmla="*/ 4230147 w 4279242"/>
                <a:gd name="connsiteY116" fmla="*/ 671896 h 2955834"/>
                <a:gd name="connsiteX117" fmla="*/ 4103888 w 4279242"/>
                <a:gd name="connsiteY117" fmla="*/ 621011 h 2955834"/>
                <a:gd name="connsiteX118" fmla="*/ 3882321 w 4279242"/>
                <a:gd name="connsiteY118" fmla="*/ 578863 h 2955834"/>
                <a:gd name="connsiteX119" fmla="*/ 3662240 w 4279242"/>
                <a:gd name="connsiteY119" fmla="*/ 555071 h 2955834"/>
                <a:gd name="connsiteX120" fmla="*/ 3515536 w 4279242"/>
                <a:gd name="connsiteY120" fmla="*/ 546939 h 2955834"/>
                <a:gd name="connsiteX121" fmla="*/ 3362650 w 4279242"/>
                <a:gd name="connsiteY121" fmla="*/ 537924 h 2955834"/>
                <a:gd name="connsiteX122" fmla="*/ 3228167 w 4279242"/>
                <a:gd name="connsiteY122" fmla="*/ 529698 h 2955834"/>
                <a:gd name="connsiteX123" fmla="*/ 3036805 w 4279242"/>
                <a:gd name="connsiteY123" fmla="*/ 513202 h 2955834"/>
                <a:gd name="connsiteX124" fmla="*/ 2909013 w 4279242"/>
                <a:gd name="connsiteY124" fmla="*/ 500237 h 2955834"/>
                <a:gd name="connsiteX125" fmla="*/ 2769465 w 4279242"/>
                <a:gd name="connsiteY125" fmla="*/ 483368 h 2955834"/>
                <a:gd name="connsiteX126" fmla="*/ 2624712 w 4279242"/>
                <a:gd name="connsiteY126" fmla="*/ 460784 h 2955834"/>
                <a:gd name="connsiteX127" fmla="*/ 2562442 w 4279242"/>
                <a:gd name="connsiteY127" fmla="*/ 444101 h 2955834"/>
                <a:gd name="connsiteX128" fmla="*/ 2549384 w 4279242"/>
                <a:gd name="connsiteY128" fmla="*/ 437549 h 2955834"/>
                <a:gd name="connsiteX129" fmla="*/ 2549477 w 4279242"/>
                <a:gd name="connsiteY129" fmla="*/ 419937 h 2955834"/>
                <a:gd name="connsiteX130" fmla="*/ 2602267 w 4279242"/>
                <a:gd name="connsiteY130" fmla="*/ 398189 h 2955834"/>
                <a:gd name="connsiteX131" fmla="*/ 2790005 w 4279242"/>
                <a:gd name="connsiteY131" fmla="*/ 361060 h 2955834"/>
                <a:gd name="connsiteX132" fmla="*/ 2942750 w 4279242"/>
                <a:gd name="connsiteY132" fmla="*/ 341961 h 2955834"/>
                <a:gd name="connsiteX133" fmla="*/ 3095636 w 4279242"/>
                <a:gd name="connsiteY133" fmla="*/ 333875 h 2955834"/>
                <a:gd name="connsiteX134" fmla="*/ 3361489 w 4279242"/>
                <a:gd name="connsiteY134" fmla="*/ 324535 h 2955834"/>
                <a:gd name="connsiteX135" fmla="*/ 3531800 w 4279242"/>
                <a:gd name="connsiteY135" fmla="*/ 319005 h 2955834"/>
                <a:gd name="connsiteX136" fmla="*/ 3610195 w 4279242"/>
                <a:gd name="connsiteY136" fmla="*/ 316403 h 2955834"/>
                <a:gd name="connsiteX137" fmla="*/ 3620185 w 4279242"/>
                <a:gd name="connsiteY137" fmla="*/ 300928 h 2955834"/>
                <a:gd name="connsiteX138" fmla="*/ 3596997 w 4279242"/>
                <a:gd name="connsiteY138" fmla="*/ 271606 h 2955834"/>
                <a:gd name="connsiteX139" fmla="*/ 3382539 w 4279242"/>
                <a:gd name="connsiteY139" fmla="*/ 158452 h 2955834"/>
                <a:gd name="connsiteX140" fmla="*/ 3257071 w 4279242"/>
                <a:gd name="connsiteY140" fmla="*/ 140143 h 2955834"/>
                <a:gd name="connsiteX141" fmla="*/ 3079975 w 4279242"/>
                <a:gd name="connsiteY141" fmla="*/ 115189 h 2955834"/>
                <a:gd name="connsiteX142" fmla="*/ 3052233 w 4279242"/>
                <a:gd name="connsiteY142" fmla="*/ 102781 h 2955834"/>
                <a:gd name="connsiteX143" fmla="*/ 3048701 w 4279242"/>
                <a:gd name="connsiteY143" fmla="*/ 77595 h 2955834"/>
                <a:gd name="connsiteX144" fmla="*/ 3082671 w 4279242"/>
                <a:gd name="connsiteY144" fmla="*/ 52222 h 2955834"/>
                <a:gd name="connsiteX145" fmla="*/ 3190015 w 4279242"/>
                <a:gd name="connsiteY145" fmla="*/ 13141 h 2955834"/>
                <a:gd name="connsiteX146" fmla="*/ 3177004 w 4279242"/>
                <a:gd name="connsiteY146" fmla="*/ 455 h 2955834"/>
                <a:gd name="connsiteX147" fmla="*/ 3184997 w 4279242"/>
                <a:gd name="connsiteY147" fmla="*/ 5613 h 2955834"/>
                <a:gd name="connsiteX148" fmla="*/ 3177004 w 4279242"/>
                <a:gd name="connsiteY148" fmla="*/ 10632 h 2955834"/>
                <a:gd name="connsiteX149" fmla="*/ 3094892 w 4279242"/>
                <a:gd name="connsiteY149" fmla="*/ 22621 h 2955834"/>
                <a:gd name="connsiteX150" fmla="*/ 2933363 w 4279242"/>
                <a:gd name="connsiteY150" fmla="*/ 64444 h 2955834"/>
                <a:gd name="connsiteX151" fmla="*/ 2882990 w 4279242"/>
                <a:gd name="connsiteY151" fmla="*/ 93209 h 2955834"/>
                <a:gd name="connsiteX152" fmla="*/ 2868910 w 4279242"/>
                <a:gd name="connsiteY152" fmla="*/ 126760 h 2955834"/>
                <a:gd name="connsiteX153" fmla="*/ 2880388 w 4279242"/>
                <a:gd name="connsiteY153" fmla="*/ 137494 h 2955834"/>
                <a:gd name="connsiteX154" fmla="*/ 3072494 w 4279242"/>
                <a:gd name="connsiteY154" fmla="*/ 179131 h 2955834"/>
                <a:gd name="connsiteX155" fmla="*/ 3233139 w 4279242"/>
                <a:gd name="connsiteY155" fmla="*/ 218677 h 2955834"/>
                <a:gd name="connsiteX156" fmla="*/ 3293364 w 4279242"/>
                <a:gd name="connsiteY156" fmla="*/ 228528 h 2955834"/>
                <a:gd name="connsiteX157" fmla="*/ 3303680 w 4279242"/>
                <a:gd name="connsiteY157" fmla="*/ 248696 h 2955834"/>
                <a:gd name="connsiteX158" fmla="*/ 3260324 w 4279242"/>
                <a:gd name="connsiteY158" fmla="*/ 272117 h 2955834"/>
                <a:gd name="connsiteX159" fmla="*/ 3165944 w 4279242"/>
                <a:gd name="connsiteY159" fmla="*/ 274487 h 2955834"/>
                <a:gd name="connsiteX160" fmla="*/ 2948977 w 4279242"/>
                <a:gd name="connsiteY160" fmla="*/ 277879 h 2955834"/>
                <a:gd name="connsiteX161" fmla="*/ 2841958 w 4279242"/>
                <a:gd name="connsiteY161" fmla="*/ 288010 h 2955834"/>
                <a:gd name="connsiteX162" fmla="*/ 2673040 w 4279242"/>
                <a:gd name="connsiteY162" fmla="*/ 314404 h 2955834"/>
                <a:gd name="connsiteX163" fmla="*/ 2362344 w 4279242"/>
                <a:gd name="connsiteY163" fmla="*/ 400234 h 2955834"/>
                <a:gd name="connsiteX164" fmla="*/ 2279721 w 4279242"/>
                <a:gd name="connsiteY164" fmla="*/ 455812 h 2955834"/>
                <a:gd name="connsiteX165" fmla="*/ 2259646 w 4279242"/>
                <a:gd name="connsiteY165" fmla="*/ 489456 h 2955834"/>
                <a:gd name="connsiteX166" fmla="*/ 2350634 w 4279242"/>
                <a:gd name="connsiteY166" fmla="*/ 500608 h 2955834"/>
                <a:gd name="connsiteX167" fmla="*/ 2480377 w 4279242"/>
                <a:gd name="connsiteY167" fmla="*/ 516873 h 2955834"/>
                <a:gd name="connsiteX168" fmla="*/ 2607750 w 4279242"/>
                <a:gd name="connsiteY168" fmla="*/ 532487 h 2955834"/>
                <a:gd name="connsiteX169" fmla="*/ 2737540 w 4279242"/>
                <a:gd name="connsiteY169" fmla="*/ 548519 h 2955834"/>
                <a:gd name="connsiteX170" fmla="*/ 2871094 w 4279242"/>
                <a:gd name="connsiteY170" fmla="*/ 564272 h 2955834"/>
                <a:gd name="connsiteX171" fmla="*/ 2997538 w 4279242"/>
                <a:gd name="connsiteY171" fmla="*/ 577887 h 2955834"/>
                <a:gd name="connsiteX172" fmla="*/ 3080626 w 4279242"/>
                <a:gd name="connsiteY172" fmla="*/ 583928 h 2955834"/>
                <a:gd name="connsiteX173" fmla="*/ 3230723 w 4279242"/>
                <a:gd name="connsiteY173" fmla="*/ 595639 h 2955834"/>
                <a:gd name="connsiteX174" fmla="*/ 3351405 w 4279242"/>
                <a:gd name="connsiteY174" fmla="*/ 606188 h 2955834"/>
                <a:gd name="connsiteX175" fmla="*/ 3492440 w 4279242"/>
                <a:gd name="connsiteY175" fmla="*/ 621662 h 2955834"/>
                <a:gd name="connsiteX176" fmla="*/ 3643653 w 4279242"/>
                <a:gd name="connsiteY176" fmla="*/ 642991 h 2955834"/>
                <a:gd name="connsiteX177" fmla="*/ 3850954 w 4279242"/>
                <a:gd name="connsiteY177" fmla="*/ 692063 h 2955834"/>
                <a:gd name="connsiteX178" fmla="*/ 3885295 w 4279242"/>
                <a:gd name="connsiteY178" fmla="*/ 710419 h 2955834"/>
                <a:gd name="connsiteX179" fmla="*/ 3899190 w 4279242"/>
                <a:gd name="connsiteY179" fmla="*/ 718086 h 2955834"/>
                <a:gd name="connsiteX180" fmla="*/ 3894914 w 4279242"/>
                <a:gd name="connsiteY180" fmla="*/ 723430 h 2955834"/>
                <a:gd name="connsiteX181" fmla="*/ 3798071 w 4279242"/>
                <a:gd name="connsiteY181" fmla="*/ 733328 h 2955834"/>
                <a:gd name="connsiteX182" fmla="*/ 3645465 w 4279242"/>
                <a:gd name="connsiteY182" fmla="*/ 744899 h 2955834"/>
                <a:gd name="connsiteX183" fmla="*/ 3435979 w 4279242"/>
                <a:gd name="connsiteY183" fmla="*/ 748571 h 2955834"/>
                <a:gd name="connsiteX184" fmla="*/ 3116036 w 4279242"/>
                <a:gd name="connsiteY184" fmla="*/ 743087 h 2955834"/>
                <a:gd name="connsiteX185" fmla="*/ 2810916 w 4279242"/>
                <a:gd name="connsiteY185" fmla="*/ 734072 h 2955834"/>
                <a:gd name="connsiteX186" fmla="*/ 2632054 w 4279242"/>
                <a:gd name="connsiteY186" fmla="*/ 728403 h 2955834"/>
                <a:gd name="connsiteX187" fmla="*/ 2393386 w 4279242"/>
                <a:gd name="connsiteY187" fmla="*/ 716832 h 2955834"/>
                <a:gd name="connsiteX188" fmla="*/ 1985847 w 4279242"/>
                <a:gd name="connsiteY188" fmla="*/ 700103 h 2955834"/>
                <a:gd name="connsiteX189" fmla="*/ 1872553 w 4279242"/>
                <a:gd name="connsiteY189" fmla="*/ 709118 h 2955834"/>
                <a:gd name="connsiteX190" fmla="*/ 1859077 w 4279242"/>
                <a:gd name="connsiteY190" fmla="*/ 714369 h 2955834"/>
                <a:gd name="connsiteX191" fmla="*/ 1712326 w 4279242"/>
                <a:gd name="connsiteY191" fmla="*/ 781982 h 2955834"/>
                <a:gd name="connsiteX192" fmla="*/ 1508975 w 4279242"/>
                <a:gd name="connsiteY192" fmla="*/ 827151 h 2955834"/>
                <a:gd name="connsiteX193" fmla="*/ 1429837 w 4279242"/>
                <a:gd name="connsiteY193" fmla="*/ 846808 h 2955834"/>
                <a:gd name="connsiteX194" fmla="*/ 1410598 w 4279242"/>
                <a:gd name="connsiteY194" fmla="*/ 859215 h 2955834"/>
                <a:gd name="connsiteX195" fmla="*/ 1409204 w 4279242"/>
                <a:gd name="connsiteY195" fmla="*/ 871901 h 2955834"/>
                <a:gd name="connsiteX196" fmla="*/ 1420125 w 4279242"/>
                <a:gd name="connsiteY196" fmla="*/ 879011 h 2955834"/>
                <a:gd name="connsiteX197" fmla="*/ 1548660 w 4279242"/>
                <a:gd name="connsiteY197" fmla="*/ 901409 h 2955834"/>
                <a:gd name="connsiteX198" fmla="*/ 1694063 w 4279242"/>
                <a:gd name="connsiteY198" fmla="*/ 936773 h 2955834"/>
                <a:gd name="connsiteX199" fmla="*/ 1860471 w 4279242"/>
                <a:gd name="connsiteY199" fmla="*/ 955918 h 2955834"/>
                <a:gd name="connsiteX200" fmla="*/ 2004574 w 4279242"/>
                <a:gd name="connsiteY200" fmla="*/ 966560 h 2955834"/>
                <a:gd name="connsiteX201" fmla="*/ 2163361 w 4279242"/>
                <a:gd name="connsiteY201" fmla="*/ 978038 h 2955834"/>
                <a:gd name="connsiteX202" fmla="*/ 2270799 w 4279242"/>
                <a:gd name="connsiteY202" fmla="*/ 986263 h 2955834"/>
                <a:gd name="connsiteX203" fmla="*/ 2544598 w 4279242"/>
                <a:gd name="connsiteY203" fmla="*/ 1042817 h 2955834"/>
                <a:gd name="connsiteX204" fmla="*/ 2611096 w 4279242"/>
                <a:gd name="connsiteY204" fmla="*/ 1093004 h 2955834"/>
                <a:gd name="connsiteX205" fmla="*/ 2614953 w 4279242"/>
                <a:gd name="connsiteY205" fmla="*/ 1100857 h 2955834"/>
                <a:gd name="connsiteX206" fmla="*/ 2567136 w 4279242"/>
                <a:gd name="connsiteY206" fmla="*/ 1103738 h 2955834"/>
                <a:gd name="connsiteX207" fmla="*/ 2381257 w 4279242"/>
                <a:gd name="connsiteY207" fmla="*/ 1114426 h 2955834"/>
                <a:gd name="connsiteX208" fmla="*/ 2142682 w 4279242"/>
                <a:gd name="connsiteY208" fmla="*/ 1138219 h 2955834"/>
                <a:gd name="connsiteX209" fmla="*/ 1899227 w 4279242"/>
                <a:gd name="connsiteY209" fmla="*/ 1182737 h 2955834"/>
                <a:gd name="connsiteX210" fmla="*/ 1806938 w 4279242"/>
                <a:gd name="connsiteY210" fmla="*/ 1217450 h 2955834"/>
                <a:gd name="connsiteX211" fmla="*/ 1764651 w 4279242"/>
                <a:gd name="connsiteY211" fmla="*/ 1257181 h 2955834"/>
                <a:gd name="connsiteX212" fmla="*/ 1796854 w 4279242"/>
                <a:gd name="connsiteY212" fmla="*/ 1263083 h 2955834"/>
                <a:gd name="connsiteX213" fmla="*/ 2013682 w 4279242"/>
                <a:gd name="connsiteY213" fmla="*/ 1271076 h 2955834"/>
                <a:gd name="connsiteX214" fmla="*/ 2326237 w 4279242"/>
                <a:gd name="connsiteY214" fmla="*/ 1303000 h 2955834"/>
                <a:gd name="connsiteX215" fmla="*/ 2411741 w 4279242"/>
                <a:gd name="connsiteY215" fmla="*/ 1327025 h 2955834"/>
                <a:gd name="connsiteX216" fmla="*/ 2436417 w 4279242"/>
                <a:gd name="connsiteY216" fmla="*/ 1342314 h 2955834"/>
                <a:gd name="connsiteX217" fmla="*/ 2438740 w 4279242"/>
                <a:gd name="connsiteY217" fmla="*/ 1373588 h 2955834"/>
                <a:gd name="connsiteX218" fmla="*/ 2418851 w 4279242"/>
                <a:gd name="connsiteY218" fmla="*/ 1391432 h 2955834"/>
                <a:gd name="connsiteX219" fmla="*/ 2277165 w 4279242"/>
                <a:gd name="connsiteY219" fmla="*/ 1444547 h 2955834"/>
                <a:gd name="connsiteX220" fmla="*/ 2084502 w 4279242"/>
                <a:gd name="connsiteY220" fmla="*/ 1459557 h 2955834"/>
                <a:gd name="connsiteX221" fmla="*/ 1830917 w 4279242"/>
                <a:gd name="connsiteY221" fmla="*/ 1467735 h 2955834"/>
                <a:gd name="connsiteX222" fmla="*/ 1574311 w 4279242"/>
                <a:gd name="connsiteY222" fmla="*/ 1494084 h 2955834"/>
                <a:gd name="connsiteX223" fmla="*/ 1564552 w 4279242"/>
                <a:gd name="connsiteY223" fmla="*/ 1498452 h 2955834"/>
                <a:gd name="connsiteX224" fmla="*/ 1425515 w 4279242"/>
                <a:gd name="connsiteY224" fmla="*/ 1562255 h 2955834"/>
                <a:gd name="connsiteX225" fmla="*/ 1138797 w 4279242"/>
                <a:gd name="connsiteY225" fmla="*/ 1578426 h 2955834"/>
                <a:gd name="connsiteX226" fmla="*/ 870435 w 4279242"/>
                <a:gd name="connsiteY226" fmla="*/ 1572943 h 2955834"/>
                <a:gd name="connsiteX227" fmla="*/ 730700 w 4279242"/>
                <a:gd name="connsiteY227" fmla="*/ 1613650 h 2955834"/>
                <a:gd name="connsiteX228" fmla="*/ 682047 w 4279242"/>
                <a:gd name="connsiteY228" fmla="*/ 1698457 h 2955834"/>
                <a:gd name="connsiteX229" fmla="*/ 742039 w 4279242"/>
                <a:gd name="connsiteY229" fmla="*/ 1707054 h 2955834"/>
                <a:gd name="connsiteX230" fmla="*/ 913605 w 4279242"/>
                <a:gd name="connsiteY230" fmla="*/ 1732612 h 2955834"/>
                <a:gd name="connsiteX231" fmla="*/ 1145024 w 4279242"/>
                <a:gd name="connsiteY231" fmla="*/ 1776108 h 2955834"/>
                <a:gd name="connsiteX232" fmla="*/ 1387363 w 4279242"/>
                <a:gd name="connsiteY232" fmla="*/ 1845116 h 2955834"/>
                <a:gd name="connsiteX233" fmla="*/ 1448843 w 4279242"/>
                <a:gd name="connsiteY233" fmla="*/ 1879829 h 2955834"/>
                <a:gd name="connsiteX234" fmla="*/ 1457115 w 4279242"/>
                <a:gd name="connsiteY234" fmla="*/ 1937916 h 2955834"/>
                <a:gd name="connsiteX235" fmla="*/ 1385179 w 4279242"/>
                <a:gd name="connsiteY235" fmla="*/ 1997955 h 2955834"/>
                <a:gd name="connsiteX236" fmla="*/ 1130386 w 4279242"/>
                <a:gd name="connsiteY236" fmla="*/ 2111712 h 2955834"/>
                <a:gd name="connsiteX237" fmla="*/ 849198 w 4279242"/>
                <a:gd name="connsiteY237" fmla="*/ 2186993 h 2955834"/>
                <a:gd name="connsiteX238" fmla="*/ 716527 w 4279242"/>
                <a:gd name="connsiteY238" fmla="*/ 2198332 h 2955834"/>
                <a:gd name="connsiteX239" fmla="*/ 661089 w 4279242"/>
                <a:gd name="connsiteY239" fmla="*/ 2205070 h 2955834"/>
                <a:gd name="connsiteX240" fmla="*/ 539942 w 4279242"/>
                <a:gd name="connsiteY240" fmla="*/ 2206232 h 2955834"/>
                <a:gd name="connsiteX241" fmla="*/ 472608 w 4279242"/>
                <a:gd name="connsiteY241" fmla="*/ 2205302 h 2955834"/>
                <a:gd name="connsiteX242" fmla="*/ 435943 w 4279242"/>
                <a:gd name="connsiteY242" fmla="*/ 2247961 h 2955834"/>
                <a:gd name="connsiteX243" fmla="*/ 447049 w 4279242"/>
                <a:gd name="connsiteY243" fmla="*/ 2261577 h 2955834"/>
                <a:gd name="connsiteX244" fmla="*/ 496679 w 4279242"/>
                <a:gd name="connsiteY244" fmla="*/ 2278399 h 2955834"/>
                <a:gd name="connsiteX245" fmla="*/ 515732 w 4279242"/>
                <a:gd name="connsiteY245" fmla="*/ 2304515 h 2955834"/>
                <a:gd name="connsiteX246" fmla="*/ 503975 w 4279242"/>
                <a:gd name="connsiteY246" fmla="*/ 2320547 h 2955834"/>
                <a:gd name="connsiteX247" fmla="*/ 464197 w 4279242"/>
                <a:gd name="connsiteY247" fmla="*/ 2324497 h 2955834"/>
                <a:gd name="connsiteX248" fmla="*/ 236263 w 4279242"/>
                <a:gd name="connsiteY248" fmla="*/ 2403588 h 2955834"/>
                <a:gd name="connsiteX249" fmla="*/ 211866 w 4279242"/>
                <a:gd name="connsiteY249" fmla="*/ 2425940 h 2955834"/>
                <a:gd name="connsiteX250" fmla="*/ 207684 w 4279242"/>
                <a:gd name="connsiteY250" fmla="*/ 2430587 h 2955834"/>
                <a:gd name="connsiteX251" fmla="*/ 234543 w 4279242"/>
                <a:gd name="connsiteY251" fmla="*/ 2436024 h 2955834"/>
                <a:gd name="connsiteX252" fmla="*/ 259033 w 4279242"/>
                <a:gd name="connsiteY252" fmla="*/ 2459259 h 2955834"/>
                <a:gd name="connsiteX253" fmla="*/ 227898 w 4279242"/>
                <a:gd name="connsiteY253" fmla="*/ 2487141 h 2955834"/>
                <a:gd name="connsiteX254" fmla="*/ 177107 w 4279242"/>
                <a:gd name="connsiteY254" fmla="*/ 2491509 h 2955834"/>
                <a:gd name="connsiteX255" fmla="*/ 50570 w 4279242"/>
                <a:gd name="connsiteY255" fmla="*/ 2588119 h 2955834"/>
                <a:gd name="connsiteX256" fmla="*/ 14184 w 4279242"/>
                <a:gd name="connsiteY256" fmla="*/ 2647972 h 2955834"/>
                <a:gd name="connsiteX257" fmla="*/ 467264 w 4279242"/>
                <a:gd name="connsiteY257" fmla="*/ 2859967 h 2955834"/>
                <a:gd name="connsiteX258" fmla="*/ 466009 w 4279242"/>
                <a:gd name="connsiteY258" fmla="*/ 2863917 h 2955834"/>
                <a:gd name="connsiteX259" fmla="*/ 360569 w 4279242"/>
                <a:gd name="connsiteY259" fmla="*/ 2911409 h 2955834"/>
                <a:gd name="connsiteX260" fmla="*/ 316330 w 4279242"/>
                <a:gd name="connsiteY260" fmla="*/ 2931995 h 2955834"/>
                <a:gd name="connsiteX261" fmla="*/ 254432 w 4279242"/>
                <a:gd name="connsiteY261" fmla="*/ 2946122 h 2955834"/>
                <a:gd name="connsiteX262" fmla="*/ 101129 w 4279242"/>
                <a:gd name="connsiteY262" fmla="*/ 2945843 h 2955834"/>
                <a:gd name="connsiteX263" fmla="*/ 87746 w 4279242"/>
                <a:gd name="connsiteY263" fmla="*/ 2938594 h 2955834"/>
                <a:gd name="connsiteX264" fmla="*/ 8143 w 4279242"/>
                <a:gd name="connsiteY264" fmla="*/ 2718931 h 2955834"/>
                <a:gd name="connsiteX265" fmla="*/ 290 w 4279242"/>
                <a:gd name="connsiteY265" fmla="*/ 2662146 h 2955834"/>
                <a:gd name="connsiteX266" fmla="*/ 9909 w 4279242"/>
                <a:gd name="connsiteY266" fmla="*/ 2634961 h 2955834"/>
                <a:gd name="connsiteX267" fmla="*/ 103824 w 4279242"/>
                <a:gd name="connsiteY267" fmla="*/ 2515952 h 2955834"/>
                <a:gd name="connsiteX268" fmla="*/ 192488 w 4279242"/>
                <a:gd name="connsiteY268" fmla="*/ 2476453 h 2955834"/>
                <a:gd name="connsiteX269" fmla="*/ 192721 w 4279242"/>
                <a:gd name="connsiteY269" fmla="*/ 2440113 h 2955834"/>
                <a:gd name="connsiteX270" fmla="*/ 198204 w 4279242"/>
                <a:gd name="connsiteY270" fmla="*/ 2424871 h 2955834"/>
                <a:gd name="connsiteX271" fmla="*/ 384826 w 4279242"/>
                <a:gd name="connsiteY271" fmla="*/ 2314738 h 2955834"/>
                <a:gd name="connsiteX272" fmla="*/ 420515 w 4279242"/>
                <a:gd name="connsiteY272" fmla="*/ 2309394 h 2955834"/>
                <a:gd name="connsiteX273" fmla="*/ 425580 w 4279242"/>
                <a:gd name="connsiteY273" fmla="*/ 2256094 h 2955834"/>
                <a:gd name="connsiteX274" fmla="*/ 484364 w 4279242"/>
                <a:gd name="connsiteY274" fmla="*/ 2193359 h 2955834"/>
                <a:gd name="connsiteX275" fmla="*/ 559041 w 4279242"/>
                <a:gd name="connsiteY275" fmla="*/ 2196334 h 2955834"/>
                <a:gd name="connsiteX276" fmla="*/ 672660 w 4279242"/>
                <a:gd name="connsiteY276" fmla="*/ 2192895 h 2955834"/>
                <a:gd name="connsiteX277" fmla="*/ 674472 w 4279242"/>
                <a:gd name="connsiteY277" fmla="*/ 2192244 h 2955834"/>
                <a:gd name="connsiteX278" fmla="*/ 674426 w 4279242"/>
                <a:gd name="connsiteY278" fmla="*/ 2135923 h 2955834"/>
                <a:gd name="connsiteX279" fmla="*/ 670336 w 4279242"/>
                <a:gd name="connsiteY279" fmla="*/ 1793860 h 2955834"/>
                <a:gd name="connsiteX280" fmla="*/ 668849 w 4279242"/>
                <a:gd name="connsiteY280" fmla="*/ 1722761 h 2955834"/>
                <a:gd name="connsiteX281" fmla="*/ 754725 w 4279242"/>
                <a:gd name="connsiteY281" fmla="*/ 1587116 h 2955834"/>
                <a:gd name="connsiteX282" fmla="*/ 858678 w 4279242"/>
                <a:gd name="connsiteY282" fmla="*/ 1563091 h 2955834"/>
                <a:gd name="connsiteX283" fmla="*/ 1098787 w 4279242"/>
                <a:gd name="connsiteY283" fmla="*/ 1566669 h 2955834"/>
                <a:gd name="connsiteX284" fmla="*/ 1331600 w 4279242"/>
                <a:gd name="connsiteY284" fmla="*/ 1564253 h 2955834"/>
                <a:gd name="connsiteX285" fmla="*/ 1500192 w 4279242"/>
                <a:gd name="connsiteY285" fmla="*/ 1528053 h 2955834"/>
                <a:gd name="connsiteX286" fmla="*/ 1540202 w 4279242"/>
                <a:gd name="connsiteY286" fmla="*/ 1504725 h 2955834"/>
                <a:gd name="connsiteX287" fmla="*/ 1545314 w 4279242"/>
                <a:gd name="connsiteY287" fmla="*/ 1492132 h 2955834"/>
                <a:gd name="connsiteX288" fmla="*/ 1453257 w 4279242"/>
                <a:gd name="connsiteY288" fmla="*/ 1051646 h 2955834"/>
                <a:gd name="connsiteX289" fmla="*/ 1416454 w 4279242"/>
                <a:gd name="connsiteY289" fmla="*/ 912701 h 2955834"/>
                <a:gd name="connsiteX290" fmla="*/ 1400375 w 4279242"/>
                <a:gd name="connsiteY290" fmla="*/ 880173 h 2955834"/>
                <a:gd name="connsiteX291" fmla="*/ 1404232 w 4279242"/>
                <a:gd name="connsiteY291" fmla="*/ 850850 h 2955834"/>
                <a:gd name="connsiteX292" fmla="*/ 1455767 w 4279242"/>
                <a:gd name="connsiteY292" fmla="*/ 827476 h 2955834"/>
                <a:gd name="connsiteX293" fmla="*/ 1591272 w 4279242"/>
                <a:gd name="connsiteY293" fmla="*/ 802104 h 2955834"/>
                <a:gd name="connsiteX294" fmla="*/ 1828500 w 4279242"/>
                <a:gd name="connsiteY294" fmla="*/ 722176 h 2955834"/>
                <a:gd name="connsiteX295" fmla="*/ 1877851 w 4279242"/>
                <a:gd name="connsiteY295" fmla="*/ 696803 h 2955834"/>
                <a:gd name="connsiteX296" fmla="*/ 1961915 w 4279242"/>
                <a:gd name="connsiteY296" fmla="*/ 690019 h 2955834"/>
                <a:gd name="connsiteX297" fmla="*/ 2218056 w 4279242"/>
                <a:gd name="connsiteY297" fmla="*/ 694852 h 2955834"/>
                <a:gd name="connsiteX298" fmla="*/ 2299563 w 4279242"/>
                <a:gd name="connsiteY298" fmla="*/ 699777 h 2955834"/>
                <a:gd name="connsiteX299" fmla="*/ 2297519 w 4279242"/>
                <a:gd name="connsiteY299" fmla="*/ 575657 h 2955834"/>
                <a:gd name="connsiteX300" fmla="*/ 2271403 w 4279242"/>
                <a:gd name="connsiteY300" fmla="*/ 529327 h 2955834"/>
                <a:gd name="connsiteX301" fmla="*/ 2253744 w 4279242"/>
                <a:gd name="connsiteY301" fmla="*/ 493080 h 2955834"/>
                <a:gd name="connsiteX302" fmla="*/ 2281951 w 4279242"/>
                <a:gd name="connsiteY302" fmla="*/ 437688 h 2955834"/>
                <a:gd name="connsiteX303" fmla="*/ 2393386 w 4279242"/>
                <a:gd name="connsiteY303" fmla="*/ 375465 h 2955834"/>
                <a:gd name="connsiteX304" fmla="*/ 2627221 w 4279242"/>
                <a:gd name="connsiteY304" fmla="*/ 312081 h 2955834"/>
                <a:gd name="connsiteX305" fmla="*/ 2816260 w 4279242"/>
                <a:gd name="connsiteY305" fmla="*/ 280528 h 2955834"/>
                <a:gd name="connsiteX306" fmla="*/ 2880109 w 4279242"/>
                <a:gd name="connsiteY306" fmla="*/ 272303 h 2955834"/>
                <a:gd name="connsiteX307" fmla="*/ 2869886 w 4279242"/>
                <a:gd name="connsiteY307" fmla="*/ 182895 h 2955834"/>
                <a:gd name="connsiteX308" fmla="*/ 2859941 w 4279242"/>
                <a:gd name="connsiteY308" fmla="*/ 140236 h 2955834"/>
                <a:gd name="connsiteX309" fmla="*/ 2888427 w 4279242"/>
                <a:gd name="connsiteY309" fmla="*/ 74296 h 2955834"/>
                <a:gd name="connsiteX310" fmla="*/ 2927508 w 4279242"/>
                <a:gd name="connsiteY310" fmla="*/ 54546 h 2955834"/>
                <a:gd name="connsiteX311" fmla="*/ 2969331 w 4279242"/>
                <a:gd name="connsiteY311" fmla="*/ 40419 h 2955834"/>
                <a:gd name="connsiteX312" fmla="*/ 2967756 w 4279242"/>
                <a:gd name="connsiteY312" fmla="*/ 39128 h 2955834"/>
                <a:gd name="connsiteX313" fmla="*/ 2997435 w 4279242"/>
                <a:gd name="connsiteY313" fmla="*/ 29032 h 2955834"/>
                <a:gd name="connsiteX314" fmla="*/ 2998189 w 4279242"/>
                <a:gd name="connsiteY314" fmla="*/ 29371 h 2955834"/>
                <a:gd name="connsiteX315" fmla="*/ 3019797 w 4279242"/>
                <a:gd name="connsiteY315" fmla="*/ 28058 h 2955834"/>
                <a:gd name="connsiteX316" fmla="*/ 3163574 w 4279242"/>
                <a:gd name="connsiteY316" fmla="*/ 780 h 2955834"/>
                <a:gd name="connsiteX317" fmla="*/ 3177004 w 4279242"/>
                <a:gd name="connsiteY317" fmla="*/ 455 h 2955834"/>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343784 w 4279242"/>
                <a:gd name="connsiteY4" fmla="*/ 138656 h 2955834"/>
                <a:gd name="connsiteX5" fmla="*/ 3549040 w 4279242"/>
                <a:gd name="connsiteY5" fmla="*/ 225415 h 2955834"/>
                <a:gd name="connsiteX6" fmla="*/ 3607871 w 4279242"/>
                <a:gd name="connsiteY6" fmla="*/ 267145 h 2955834"/>
                <a:gd name="connsiteX7" fmla="*/ 3632546 w 4279242"/>
                <a:gd name="connsiteY7" fmla="*/ 332202 h 2955834"/>
                <a:gd name="connsiteX8" fmla="*/ 3613540 w 4279242"/>
                <a:gd name="connsiteY8" fmla="*/ 471193 h 2955834"/>
                <a:gd name="connsiteX9" fmla="*/ 3590259 w 4279242"/>
                <a:gd name="connsiteY9" fmla="*/ 538992 h 2955834"/>
                <a:gd name="connsiteX10" fmla="*/ 3627481 w 4279242"/>
                <a:gd name="connsiteY10" fmla="*/ 542199 h 2955834"/>
                <a:gd name="connsiteX11" fmla="*/ 3897516 w 4279242"/>
                <a:gd name="connsiteY11" fmla="*/ 570174 h 2955834"/>
                <a:gd name="connsiteX12" fmla="*/ 4161464 w 4279242"/>
                <a:gd name="connsiteY12" fmla="*/ 628539 h 2955834"/>
                <a:gd name="connsiteX13" fmla="*/ 4244506 w 4279242"/>
                <a:gd name="connsiteY13" fmla="*/ 669200 h 2955834"/>
                <a:gd name="connsiteX14" fmla="*/ 4278010 w 4279242"/>
                <a:gd name="connsiteY14" fmla="*/ 750290 h 2955834"/>
                <a:gd name="connsiteX15" fmla="*/ 4171966 w 4279242"/>
                <a:gd name="connsiteY15" fmla="*/ 1083663 h 2955834"/>
                <a:gd name="connsiteX16" fmla="*/ 3980651 w 4279242"/>
                <a:gd name="connsiteY16" fmla="*/ 1419965 h 2955834"/>
                <a:gd name="connsiteX17" fmla="*/ 3974377 w 4279242"/>
                <a:gd name="connsiteY17" fmla="*/ 1439017 h 2955834"/>
                <a:gd name="connsiteX18" fmla="*/ 3967686 w 4279242"/>
                <a:gd name="connsiteY18" fmla="*/ 1668159 h 2955834"/>
                <a:gd name="connsiteX19" fmla="*/ 3960018 w 4279242"/>
                <a:gd name="connsiteY19" fmla="*/ 2171984 h 2955834"/>
                <a:gd name="connsiteX20" fmla="*/ 3960576 w 4279242"/>
                <a:gd name="connsiteY20" fmla="*/ 2517718 h 2955834"/>
                <a:gd name="connsiteX21" fmla="*/ 3970381 w 4279242"/>
                <a:gd name="connsiteY21" fmla="*/ 2654339 h 2955834"/>
                <a:gd name="connsiteX22" fmla="*/ 3992500 w 4279242"/>
                <a:gd name="connsiteY22" fmla="*/ 2744072 h 2955834"/>
                <a:gd name="connsiteX23" fmla="*/ 4011367 w 4279242"/>
                <a:gd name="connsiteY23" fmla="*/ 2875813 h 2955834"/>
                <a:gd name="connsiteX24" fmla="*/ 4018477 w 4279242"/>
                <a:gd name="connsiteY24" fmla="*/ 2945936 h 2955834"/>
                <a:gd name="connsiteX25" fmla="*/ 3943103 w 4279242"/>
                <a:gd name="connsiteY25" fmla="*/ 2952813 h 2955834"/>
                <a:gd name="connsiteX26" fmla="*/ 3755691 w 4279242"/>
                <a:gd name="connsiteY26" fmla="*/ 2955044 h 2955834"/>
                <a:gd name="connsiteX27" fmla="*/ 3469670 w 4279242"/>
                <a:gd name="connsiteY27" fmla="*/ 2899280 h 2955834"/>
                <a:gd name="connsiteX28" fmla="*/ 3343830 w 4279242"/>
                <a:gd name="connsiteY28" fmla="*/ 2796397 h 2955834"/>
                <a:gd name="connsiteX29" fmla="*/ 3329332 w 4279242"/>
                <a:gd name="connsiteY29" fmla="*/ 2764332 h 2955834"/>
                <a:gd name="connsiteX30" fmla="*/ 3352381 w 4279242"/>
                <a:gd name="connsiteY30" fmla="*/ 2713309 h 2955834"/>
                <a:gd name="connsiteX31" fmla="*/ 3432866 w 4279242"/>
                <a:gd name="connsiteY31" fmla="*/ 2701924 h 2955834"/>
                <a:gd name="connsiteX32" fmla="*/ 3666283 w 4279242"/>
                <a:gd name="connsiteY32" fmla="*/ 2733616 h 2955834"/>
                <a:gd name="connsiteX33" fmla="*/ 3751555 w 4279242"/>
                <a:gd name="connsiteY33" fmla="*/ 2748904 h 2955834"/>
                <a:gd name="connsiteX34" fmla="*/ 3821028 w 4279242"/>
                <a:gd name="connsiteY34" fmla="*/ 2725577 h 2955834"/>
                <a:gd name="connsiteX35" fmla="*/ 3823537 w 4279242"/>
                <a:gd name="connsiteY35" fmla="*/ 2681059 h 2955834"/>
                <a:gd name="connsiteX36" fmla="*/ 3782225 w 4279242"/>
                <a:gd name="connsiteY36" fmla="*/ 2649785 h 2955834"/>
                <a:gd name="connsiteX37" fmla="*/ 3646487 w 4279242"/>
                <a:gd name="connsiteY37" fmla="*/ 2602711 h 2955834"/>
                <a:gd name="connsiteX38" fmla="*/ 3389464 w 4279242"/>
                <a:gd name="connsiteY38" fmla="*/ 2530822 h 2955834"/>
                <a:gd name="connsiteX39" fmla="*/ 3255677 w 4279242"/>
                <a:gd name="connsiteY39" fmla="*/ 2464278 h 2955834"/>
                <a:gd name="connsiteX40" fmla="*/ 3235277 w 4279242"/>
                <a:gd name="connsiteY40" fmla="*/ 2444946 h 2955834"/>
                <a:gd name="connsiteX41" fmla="*/ 3215946 w 4279242"/>
                <a:gd name="connsiteY41" fmla="*/ 2438859 h 2955834"/>
                <a:gd name="connsiteX42" fmla="*/ 3072633 w 4279242"/>
                <a:gd name="connsiteY42" fmla="*/ 2455123 h 2955834"/>
                <a:gd name="connsiteX43" fmla="*/ 2985828 w 4279242"/>
                <a:gd name="connsiteY43" fmla="*/ 2460096 h 2955834"/>
                <a:gd name="connsiteX44" fmla="*/ 2886568 w 4279242"/>
                <a:gd name="connsiteY44" fmla="*/ 2415996 h 2955834"/>
                <a:gd name="connsiteX45" fmla="*/ 2830433 w 4279242"/>
                <a:gd name="connsiteY45" fmla="*/ 2392807 h 2955834"/>
                <a:gd name="connsiteX46" fmla="*/ 2580426 w 4279242"/>
                <a:gd name="connsiteY46" fmla="*/ 2394062 h 2955834"/>
                <a:gd name="connsiteX47" fmla="*/ 2467365 w 4279242"/>
                <a:gd name="connsiteY47" fmla="*/ 2383467 h 2955834"/>
                <a:gd name="connsiteX48" fmla="*/ 2411927 w 4279242"/>
                <a:gd name="connsiteY48" fmla="*/ 2361998 h 2955834"/>
                <a:gd name="connsiteX49" fmla="*/ 2167404 w 4279242"/>
                <a:gd name="connsiteY49" fmla="*/ 2229141 h 2955834"/>
                <a:gd name="connsiteX50" fmla="*/ 2108341 w 4279242"/>
                <a:gd name="connsiteY50" fmla="*/ 2176305 h 2955834"/>
                <a:gd name="connsiteX51" fmla="*/ 2107922 w 4279242"/>
                <a:gd name="connsiteY51" fmla="*/ 2110969 h 2955834"/>
                <a:gd name="connsiteX52" fmla="*/ 2215407 w 4279242"/>
                <a:gd name="connsiteY52" fmla="*/ 2020771 h 2955834"/>
                <a:gd name="connsiteX53" fmla="*/ 2538418 w 4279242"/>
                <a:gd name="connsiteY53" fmla="*/ 1870581 h 2955834"/>
                <a:gd name="connsiteX54" fmla="*/ 2665512 w 4279242"/>
                <a:gd name="connsiteY54" fmla="*/ 1857198 h 2955834"/>
                <a:gd name="connsiteX55" fmla="*/ 2718627 w 4279242"/>
                <a:gd name="connsiteY55" fmla="*/ 1865098 h 2955834"/>
                <a:gd name="connsiteX56" fmla="*/ 2758916 w 4279242"/>
                <a:gd name="connsiteY56" fmla="*/ 1866213 h 2955834"/>
                <a:gd name="connsiteX57" fmla="*/ 2776714 w 4279242"/>
                <a:gd name="connsiteY57" fmla="*/ 1856640 h 2955834"/>
                <a:gd name="connsiteX58" fmla="*/ 2769418 w 4279242"/>
                <a:gd name="connsiteY58" fmla="*/ 1837913 h 2955834"/>
                <a:gd name="connsiteX59" fmla="*/ 2685912 w 4279242"/>
                <a:gd name="connsiteY59" fmla="*/ 1790932 h 2955834"/>
                <a:gd name="connsiteX60" fmla="*/ 2519179 w 4279242"/>
                <a:gd name="connsiteY60" fmla="*/ 1756544 h 2955834"/>
                <a:gd name="connsiteX61" fmla="*/ 2388274 w 4279242"/>
                <a:gd name="connsiteY61" fmla="*/ 1754361 h 2955834"/>
                <a:gd name="connsiteX62" fmla="*/ 2320428 w 4279242"/>
                <a:gd name="connsiteY62" fmla="*/ 1762679 h 2955834"/>
                <a:gd name="connsiteX63" fmla="*/ 2287667 w 4279242"/>
                <a:gd name="connsiteY63" fmla="*/ 1758403 h 2955834"/>
                <a:gd name="connsiteX64" fmla="*/ 2240547 w 4279242"/>
                <a:gd name="connsiteY64" fmla="*/ 1746972 h 2955834"/>
                <a:gd name="connsiteX65" fmla="*/ 2009593 w 4279242"/>
                <a:gd name="connsiteY65" fmla="*/ 1721785 h 2955834"/>
                <a:gd name="connsiteX66" fmla="*/ 1913865 w 4279242"/>
                <a:gd name="connsiteY66" fmla="*/ 1709285 h 2955834"/>
                <a:gd name="connsiteX67" fmla="*/ 1811260 w 4279242"/>
                <a:gd name="connsiteY67" fmla="*/ 1632006 h 2955834"/>
                <a:gd name="connsiteX68" fmla="*/ 1901644 w 4279242"/>
                <a:gd name="connsiteY68" fmla="*/ 1623502 h 2955834"/>
                <a:gd name="connsiteX69" fmla="*/ 2037939 w 4279242"/>
                <a:gd name="connsiteY69" fmla="*/ 1609607 h 2955834"/>
                <a:gd name="connsiteX70" fmla="*/ 2148491 w 4279242"/>
                <a:gd name="connsiteY70" fmla="*/ 1596875 h 2955834"/>
                <a:gd name="connsiteX71" fmla="*/ 2302305 w 4279242"/>
                <a:gd name="connsiteY71" fmla="*/ 1576474 h 2955834"/>
                <a:gd name="connsiteX72" fmla="*/ 2465042 w 4279242"/>
                <a:gd name="connsiteY72" fmla="*/ 1544457 h 2955834"/>
                <a:gd name="connsiteX73" fmla="*/ 2548316 w 4279242"/>
                <a:gd name="connsiteY73" fmla="*/ 1513880 h 2955834"/>
                <a:gd name="connsiteX74" fmla="*/ 2699714 w 4279242"/>
                <a:gd name="connsiteY74" fmla="*/ 1481862 h 2955834"/>
                <a:gd name="connsiteX75" fmla="*/ 2864821 w 4279242"/>
                <a:gd name="connsiteY75" fmla="*/ 1462484 h 2955834"/>
                <a:gd name="connsiteX76" fmla="*/ 3053209 w 4279242"/>
                <a:gd name="connsiteY76" fmla="*/ 1452911 h 2955834"/>
                <a:gd name="connsiteX77" fmla="*/ 3011433 w 4279242"/>
                <a:gd name="connsiteY77" fmla="*/ 1418152 h 2955834"/>
                <a:gd name="connsiteX78" fmla="*/ 2726155 w 4279242"/>
                <a:gd name="connsiteY78" fmla="*/ 1289942 h 2955834"/>
                <a:gd name="connsiteX79" fmla="*/ 2442923 w 4279242"/>
                <a:gd name="connsiteY79" fmla="*/ 1265964 h 2955834"/>
                <a:gd name="connsiteX80" fmla="*/ 2423544 w 4279242"/>
                <a:gd name="connsiteY80" fmla="*/ 1251512 h 2955834"/>
                <a:gd name="connsiteX81" fmla="*/ 2442365 w 4279242"/>
                <a:gd name="connsiteY81" fmla="*/ 1209085 h 2955834"/>
                <a:gd name="connsiteX82" fmla="*/ 2500498 w 4279242"/>
                <a:gd name="connsiteY82" fmla="*/ 1197514 h 2955834"/>
                <a:gd name="connsiteX83" fmla="*/ 2593577 w 4279242"/>
                <a:gd name="connsiteY83" fmla="*/ 1196724 h 2955834"/>
                <a:gd name="connsiteX84" fmla="*/ 2685262 w 4279242"/>
                <a:gd name="connsiteY84" fmla="*/ 1191427 h 2955834"/>
                <a:gd name="connsiteX85" fmla="*/ 2763749 w 4279242"/>
                <a:gd name="connsiteY85" fmla="*/ 1210293 h 2955834"/>
                <a:gd name="connsiteX86" fmla="*/ 2774112 w 4279242"/>
                <a:gd name="connsiteY86" fmla="*/ 1211827 h 2955834"/>
                <a:gd name="connsiteX87" fmla="*/ 2927555 w 4279242"/>
                <a:gd name="connsiteY87" fmla="*/ 1204206 h 2955834"/>
                <a:gd name="connsiteX88" fmla="*/ 2927555 w 4279242"/>
                <a:gd name="connsiteY88" fmla="*/ 1188546 h 2955834"/>
                <a:gd name="connsiteX89" fmla="*/ 2958782 w 4279242"/>
                <a:gd name="connsiteY89" fmla="*/ 1157550 h 2955834"/>
                <a:gd name="connsiteX90" fmla="*/ 3064687 w 4279242"/>
                <a:gd name="connsiteY90" fmla="*/ 1173815 h 2955834"/>
                <a:gd name="connsiteX91" fmla="*/ 3151818 w 4279242"/>
                <a:gd name="connsiteY91" fmla="*/ 1204764 h 2955834"/>
                <a:gd name="connsiteX92" fmla="*/ 3174588 w 4279242"/>
                <a:gd name="connsiteY92" fmla="*/ 1219355 h 2955834"/>
                <a:gd name="connsiteX93" fmla="*/ 3269990 w 4279242"/>
                <a:gd name="connsiteY93" fmla="*/ 1152996 h 2955834"/>
                <a:gd name="connsiteX94" fmla="*/ 3421527 w 4279242"/>
                <a:gd name="connsiteY94" fmla="*/ 1150301 h 2955834"/>
                <a:gd name="connsiteX95" fmla="*/ 3386303 w 4279242"/>
                <a:gd name="connsiteY95" fmla="*/ 1131806 h 2955834"/>
                <a:gd name="connsiteX96" fmla="*/ 3017892 w 4279242"/>
                <a:gd name="connsiteY96" fmla="*/ 1010892 h 2955834"/>
                <a:gd name="connsiteX97" fmla="*/ 2795860 w 4279242"/>
                <a:gd name="connsiteY97" fmla="*/ 995185 h 2955834"/>
                <a:gd name="connsiteX98" fmla="*/ 2368989 w 4279242"/>
                <a:gd name="connsiteY98" fmla="*/ 906939 h 2955834"/>
                <a:gd name="connsiteX99" fmla="*/ 2308764 w 4279242"/>
                <a:gd name="connsiteY99" fmla="*/ 872366 h 2955834"/>
                <a:gd name="connsiteX100" fmla="*/ 2290502 w 4279242"/>
                <a:gd name="connsiteY100" fmla="*/ 840348 h 2955834"/>
                <a:gd name="connsiteX101" fmla="*/ 2320382 w 4279242"/>
                <a:gd name="connsiteY101" fmla="*/ 823805 h 2955834"/>
                <a:gd name="connsiteX102" fmla="*/ 2393432 w 4279242"/>
                <a:gd name="connsiteY102" fmla="*/ 817439 h 2955834"/>
                <a:gd name="connsiteX103" fmla="*/ 2611607 w 4279242"/>
                <a:gd name="connsiteY103" fmla="*/ 821156 h 2955834"/>
                <a:gd name="connsiteX104" fmla="*/ 2789122 w 4279242"/>
                <a:gd name="connsiteY104" fmla="*/ 829195 h 2955834"/>
                <a:gd name="connsiteX105" fmla="*/ 2968820 w 4279242"/>
                <a:gd name="connsiteY105" fmla="*/ 840581 h 2955834"/>
                <a:gd name="connsiteX106" fmla="*/ 3099632 w 4279242"/>
                <a:gd name="connsiteY106" fmla="*/ 848713 h 2955834"/>
                <a:gd name="connsiteX107" fmla="*/ 3231606 w 4279242"/>
                <a:gd name="connsiteY107" fmla="*/ 857495 h 2955834"/>
                <a:gd name="connsiteX108" fmla="*/ 3329564 w 4279242"/>
                <a:gd name="connsiteY108" fmla="*/ 860144 h 2955834"/>
                <a:gd name="connsiteX109" fmla="*/ 3526781 w 4279242"/>
                <a:gd name="connsiteY109" fmla="*/ 853267 h 2955834"/>
                <a:gd name="connsiteX110" fmla="*/ 3715076 w 4279242"/>
                <a:gd name="connsiteY110" fmla="*/ 841556 h 2955834"/>
                <a:gd name="connsiteX111" fmla="*/ 3884458 w 4279242"/>
                <a:gd name="connsiteY111" fmla="*/ 826314 h 2955834"/>
                <a:gd name="connsiteX112" fmla="*/ 4193854 w 4279242"/>
                <a:gd name="connsiteY112" fmla="*/ 765067 h 2955834"/>
                <a:gd name="connsiteX113" fmla="*/ 4256030 w 4279242"/>
                <a:gd name="connsiteY113" fmla="*/ 734258 h 2955834"/>
                <a:gd name="connsiteX114" fmla="*/ 4262490 w 4279242"/>
                <a:gd name="connsiteY114" fmla="*/ 702798 h 2955834"/>
                <a:gd name="connsiteX115" fmla="*/ 4230147 w 4279242"/>
                <a:gd name="connsiteY115" fmla="*/ 671896 h 2955834"/>
                <a:gd name="connsiteX116" fmla="*/ 4103888 w 4279242"/>
                <a:gd name="connsiteY116" fmla="*/ 621011 h 2955834"/>
                <a:gd name="connsiteX117" fmla="*/ 3882321 w 4279242"/>
                <a:gd name="connsiteY117" fmla="*/ 578863 h 2955834"/>
                <a:gd name="connsiteX118" fmla="*/ 3662240 w 4279242"/>
                <a:gd name="connsiteY118" fmla="*/ 555071 h 2955834"/>
                <a:gd name="connsiteX119" fmla="*/ 3515536 w 4279242"/>
                <a:gd name="connsiteY119" fmla="*/ 546939 h 2955834"/>
                <a:gd name="connsiteX120" fmla="*/ 3362650 w 4279242"/>
                <a:gd name="connsiteY120" fmla="*/ 537924 h 2955834"/>
                <a:gd name="connsiteX121" fmla="*/ 3228167 w 4279242"/>
                <a:gd name="connsiteY121" fmla="*/ 529698 h 2955834"/>
                <a:gd name="connsiteX122" fmla="*/ 3036805 w 4279242"/>
                <a:gd name="connsiteY122" fmla="*/ 513202 h 2955834"/>
                <a:gd name="connsiteX123" fmla="*/ 2909013 w 4279242"/>
                <a:gd name="connsiteY123" fmla="*/ 500237 h 2955834"/>
                <a:gd name="connsiteX124" fmla="*/ 2769465 w 4279242"/>
                <a:gd name="connsiteY124" fmla="*/ 483368 h 2955834"/>
                <a:gd name="connsiteX125" fmla="*/ 2624712 w 4279242"/>
                <a:gd name="connsiteY125" fmla="*/ 460784 h 2955834"/>
                <a:gd name="connsiteX126" fmla="*/ 2562442 w 4279242"/>
                <a:gd name="connsiteY126" fmla="*/ 444101 h 2955834"/>
                <a:gd name="connsiteX127" fmla="*/ 2549384 w 4279242"/>
                <a:gd name="connsiteY127" fmla="*/ 437549 h 2955834"/>
                <a:gd name="connsiteX128" fmla="*/ 2549477 w 4279242"/>
                <a:gd name="connsiteY128" fmla="*/ 419937 h 2955834"/>
                <a:gd name="connsiteX129" fmla="*/ 2602267 w 4279242"/>
                <a:gd name="connsiteY129" fmla="*/ 398189 h 2955834"/>
                <a:gd name="connsiteX130" fmla="*/ 2790005 w 4279242"/>
                <a:gd name="connsiteY130" fmla="*/ 361060 h 2955834"/>
                <a:gd name="connsiteX131" fmla="*/ 2942750 w 4279242"/>
                <a:gd name="connsiteY131" fmla="*/ 341961 h 2955834"/>
                <a:gd name="connsiteX132" fmla="*/ 3095636 w 4279242"/>
                <a:gd name="connsiteY132" fmla="*/ 333875 h 2955834"/>
                <a:gd name="connsiteX133" fmla="*/ 3361489 w 4279242"/>
                <a:gd name="connsiteY133" fmla="*/ 324535 h 2955834"/>
                <a:gd name="connsiteX134" fmla="*/ 3531800 w 4279242"/>
                <a:gd name="connsiteY134" fmla="*/ 319005 h 2955834"/>
                <a:gd name="connsiteX135" fmla="*/ 3610195 w 4279242"/>
                <a:gd name="connsiteY135" fmla="*/ 316403 h 2955834"/>
                <a:gd name="connsiteX136" fmla="*/ 3620185 w 4279242"/>
                <a:gd name="connsiteY136" fmla="*/ 300928 h 2955834"/>
                <a:gd name="connsiteX137" fmla="*/ 3596997 w 4279242"/>
                <a:gd name="connsiteY137" fmla="*/ 271606 h 2955834"/>
                <a:gd name="connsiteX138" fmla="*/ 3382539 w 4279242"/>
                <a:gd name="connsiteY138" fmla="*/ 158452 h 2955834"/>
                <a:gd name="connsiteX139" fmla="*/ 3257071 w 4279242"/>
                <a:gd name="connsiteY139" fmla="*/ 140143 h 2955834"/>
                <a:gd name="connsiteX140" fmla="*/ 3079975 w 4279242"/>
                <a:gd name="connsiteY140" fmla="*/ 115189 h 2955834"/>
                <a:gd name="connsiteX141" fmla="*/ 3052233 w 4279242"/>
                <a:gd name="connsiteY141" fmla="*/ 102781 h 2955834"/>
                <a:gd name="connsiteX142" fmla="*/ 3048701 w 4279242"/>
                <a:gd name="connsiteY142" fmla="*/ 77595 h 2955834"/>
                <a:gd name="connsiteX143" fmla="*/ 3082671 w 4279242"/>
                <a:gd name="connsiteY143" fmla="*/ 52222 h 2955834"/>
                <a:gd name="connsiteX144" fmla="*/ 3190015 w 4279242"/>
                <a:gd name="connsiteY144" fmla="*/ 13141 h 2955834"/>
                <a:gd name="connsiteX145" fmla="*/ 3177004 w 4279242"/>
                <a:gd name="connsiteY145" fmla="*/ 455 h 2955834"/>
                <a:gd name="connsiteX146" fmla="*/ 3184997 w 4279242"/>
                <a:gd name="connsiteY146" fmla="*/ 5613 h 2955834"/>
                <a:gd name="connsiteX147" fmla="*/ 3177004 w 4279242"/>
                <a:gd name="connsiteY147" fmla="*/ 10632 h 2955834"/>
                <a:gd name="connsiteX148" fmla="*/ 3094892 w 4279242"/>
                <a:gd name="connsiteY148" fmla="*/ 22621 h 2955834"/>
                <a:gd name="connsiteX149" fmla="*/ 2933363 w 4279242"/>
                <a:gd name="connsiteY149" fmla="*/ 64444 h 2955834"/>
                <a:gd name="connsiteX150" fmla="*/ 2882990 w 4279242"/>
                <a:gd name="connsiteY150" fmla="*/ 93209 h 2955834"/>
                <a:gd name="connsiteX151" fmla="*/ 2868910 w 4279242"/>
                <a:gd name="connsiteY151" fmla="*/ 126760 h 2955834"/>
                <a:gd name="connsiteX152" fmla="*/ 2880388 w 4279242"/>
                <a:gd name="connsiteY152" fmla="*/ 137494 h 2955834"/>
                <a:gd name="connsiteX153" fmla="*/ 3072494 w 4279242"/>
                <a:gd name="connsiteY153" fmla="*/ 179131 h 2955834"/>
                <a:gd name="connsiteX154" fmla="*/ 3233139 w 4279242"/>
                <a:gd name="connsiteY154" fmla="*/ 218677 h 2955834"/>
                <a:gd name="connsiteX155" fmla="*/ 3293364 w 4279242"/>
                <a:gd name="connsiteY155" fmla="*/ 228528 h 2955834"/>
                <a:gd name="connsiteX156" fmla="*/ 3303680 w 4279242"/>
                <a:gd name="connsiteY156" fmla="*/ 248696 h 2955834"/>
                <a:gd name="connsiteX157" fmla="*/ 3260324 w 4279242"/>
                <a:gd name="connsiteY157" fmla="*/ 272117 h 2955834"/>
                <a:gd name="connsiteX158" fmla="*/ 3165944 w 4279242"/>
                <a:gd name="connsiteY158" fmla="*/ 274487 h 2955834"/>
                <a:gd name="connsiteX159" fmla="*/ 2948977 w 4279242"/>
                <a:gd name="connsiteY159" fmla="*/ 277879 h 2955834"/>
                <a:gd name="connsiteX160" fmla="*/ 2841958 w 4279242"/>
                <a:gd name="connsiteY160" fmla="*/ 288010 h 2955834"/>
                <a:gd name="connsiteX161" fmla="*/ 2673040 w 4279242"/>
                <a:gd name="connsiteY161" fmla="*/ 314404 h 2955834"/>
                <a:gd name="connsiteX162" fmla="*/ 2362344 w 4279242"/>
                <a:gd name="connsiteY162" fmla="*/ 400234 h 2955834"/>
                <a:gd name="connsiteX163" fmla="*/ 2279721 w 4279242"/>
                <a:gd name="connsiteY163" fmla="*/ 455812 h 2955834"/>
                <a:gd name="connsiteX164" fmla="*/ 2259646 w 4279242"/>
                <a:gd name="connsiteY164" fmla="*/ 489456 h 2955834"/>
                <a:gd name="connsiteX165" fmla="*/ 2350634 w 4279242"/>
                <a:gd name="connsiteY165" fmla="*/ 500608 h 2955834"/>
                <a:gd name="connsiteX166" fmla="*/ 2480377 w 4279242"/>
                <a:gd name="connsiteY166" fmla="*/ 516873 h 2955834"/>
                <a:gd name="connsiteX167" fmla="*/ 2607750 w 4279242"/>
                <a:gd name="connsiteY167" fmla="*/ 532487 h 2955834"/>
                <a:gd name="connsiteX168" fmla="*/ 2737540 w 4279242"/>
                <a:gd name="connsiteY168" fmla="*/ 548519 h 2955834"/>
                <a:gd name="connsiteX169" fmla="*/ 2871094 w 4279242"/>
                <a:gd name="connsiteY169" fmla="*/ 564272 h 2955834"/>
                <a:gd name="connsiteX170" fmla="*/ 2997538 w 4279242"/>
                <a:gd name="connsiteY170" fmla="*/ 577887 h 2955834"/>
                <a:gd name="connsiteX171" fmla="*/ 3080626 w 4279242"/>
                <a:gd name="connsiteY171" fmla="*/ 583928 h 2955834"/>
                <a:gd name="connsiteX172" fmla="*/ 3230723 w 4279242"/>
                <a:gd name="connsiteY172" fmla="*/ 595639 h 2955834"/>
                <a:gd name="connsiteX173" fmla="*/ 3351405 w 4279242"/>
                <a:gd name="connsiteY173" fmla="*/ 606188 h 2955834"/>
                <a:gd name="connsiteX174" fmla="*/ 3492440 w 4279242"/>
                <a:gd name="connsiteY174" fmla="*/ 621662 h 2955834"/>
                <a:gd name="connsiteX175" fmla="*/ 3643653 w 4279242"/>
                <a:gd name="connsiteY175" fmla="*/ 642991 h 2955834"/>
                <a:gd name="connsiteX176" fmla="*/ 3850954 w 4279242"/>
                <a:gd name="connsiteY176" fmla="*/ 692063 h 2955834"/>
                <a:gd name="connsiteX177" fmla="*/ 3885295 w 4279242"/>
                <a:gd name="connsiteY177" fmla="*/ 710419 h 2955834"/>
                <a:gd name="connsiteX178" fmla="*/ 3899190 w 4279242"/>
                <a:gd name="connsiteY178" fmla="*/ 718086 h 2955834"/>
                <a:gd name="connsiteX179" fmla="*/ 3894914 w 4279242"/>
                <a:gd name="connsiteY179" fmla="*/ 723430 h 2955834"/>
                <a:gd name="connsiteX180" fmla="*/ 3798071 w 4279242"/>
                <a:gd name="connsiteY180" fmla="*/ 733328 h 2955834"/>
                <a:gd name="connsiteX181" fmla="*/ 3645465 w 4279242"/>
                <a:gd name="connsiteY181" fmla="*/ 744899 h 2955834"/>
                <a:gd name="connsiteX182" fmla="*/ 3435979 w 4279242"/>
                <a:gd name="connsiteY182" fmla="*/ 748571 h 2955834"/>
                <a:gd name="connsiteX183" fmla="*/ 3116036 w 4279242"/>
                <a:gd name="connsiteY183" fmla="*/ 743087 h 2955834"/>
                <a:gd name="connsiteX184" fmla="*/ 2810916 w 4279242"/>
                <a:gd name="connsiteY184" fmla="*/ 734072 h 2955834"/>
                <a:gd name="connsiteX185" fmla="*/ 2632054 w 4279242"/>
                <a:gd name="connsiteY185" fmla="*/ 728403 h 2955834"/>
                <a:gd name="connsiteX186" fmla="*/ 2393386 w 4279242"/>
                <a:gd name="connsiteY186" fmla="*/ 716832 h 2955834"/>
                <a:gd name="connsiteX187" fmla="*/ 1985847 w 4279242"/>
                <a:gd name="connsiteY187" fmla="*/ 700103 h 2955834"/>
                <a:gd name="connsiteX188" fmla="*/ 1872553 w 4279242"/>
                <a:gd name="connsiteY188" fmla="*/ 709118 h 2955834"/>
                <a:gd name="connsiteX189" fmla="*/ 1859077 w 4279242"/>
                <a:gd name="connsiteY189" fmla="*/ 714369 h 2955834"/>
                <a:gd name="connsiteX190" fmla="*/ 1712326 w 4279242"/>
                <a:gd name="connsiteY190" fmla="*/ 781982 h 2955834"/>
                <a:gd name="connsiteX191" fmla="*/ 1508975 w 4279242"/>
                <a:gd name="connsiteY191" fmla="*/ 827151 h 2955834"/>
                <a:gd name="connsiteX192" fmla="*/ 1429837 w 4279242"/>
                <a:gd name="connsiteY192" fmla="*/ 846808 h 2955834"/>
                <a:gd name="connsiteX193" fmla="*/ 1410598 w 4279242"/>
                <a:gd name="connsiteY193" fmla="*/ 859215 h 2955834"/>
                <a:gd name="connsiteX194" fmla="*/ 1409204 w 4279242"/>
                <a:gd name="connsiteY194" fmla="*/ 871901 h 2955834"/>
                <a:gd name="connsiteX195" fmla="*/ 1420125 w 4279242"/>
                <a:gd name="connsiteY195" fmla="*/ 879011 h 2955834"/>
                <a:gd name="connsiteX196" fmla="*/ 1548660 w 4279242"/>
                <a:gd name="connsiteY196" fmla="*/ 901409 h 2955834"/>
                <a:gd name="connsiteX197" fmla="*/ 1694063 w 4279242"/>
                <a:gd name="connsiteY197" fmla="*/ 936773 h 2955834"/>
                <a:gd name="connsiteX198" fmla="*/ 1860471 w 4279242"/>
                <a:gd name="connsiteY198" fmla="*/ 955918 h 2955834"/>
                <a:gd name="connsiteX199" fmla="*/ 2004574 w 4279242"/>
                <a:gd name="connsiteY199" fmla="*/ 966560 h 2955834"/>
                <a:gd name="connsiteX200" fmla="*/ 2163361 w 4279242"/>
                <a:gd name="connsiteY200" fmla="*/ 978038 h 2955834"/>
                <a:gd name="connsiteX201" fmla="*/ 2270799 w 4279242"/>
                <a:gd name="connsiteY201" fmla="*/ 986263 h 2955834"/>
                <a:gd name="connsiteX202" fmla="*/ 2544598 w 4279242"/>
                <a:gd name="connsiteY202" fmla="*/ 1042817 h 2955834"/>
                <a:gd name="connsiteX203" fmla="*/ 2611096 w 4279242"/>
                <a:gd name="connsiteY203" fmla="*/ 1093004 h 2955834"/>
                <a:gd name="connsiteX204" fmla="*/ 2614953 w 4279242"/>
                <a:gd name="connsiteY204" fmla="*/ 1100857 h 2955834"/>
                <a:gd name="connsiteX205" fmla="*/ 2567136 w 4279242"/>
                <a:gd name="connsiteY205" fmla="*/ 1103738 h 2955834"/>
                <a:gd name="connsiteX206" fmla="*/ 2381257 w 4279242"/>
                <a:gd name="connsiteY206" fmla="*/ 1114426 h 2955834"/>
                <a:gd name="connsiteX207" fmla="*/ 2142682 w 4279242"/>
                <a:gd name="connsiteY207" fmla="*/ 1138219 h 2955834"/>
                <a:gd name="connsiteX208" fmla="*/ 1899227 w 4279242"/>
                <a:gd name="connsiteY208" fmla="*/ 1182737 h 2955834"/>
                <a:gd name="connsiteX209" fmla="*/ 1806938 w 4279242"/>
                <a:gd name="connsiteY209" fmla="*/ 1217450 h 2955834"/>
                <a:gd name="connsiteX210" fmla="*/ 1764651 w 4279242"/>
                <a:gd name="connsiteY210" fmla="*/ 1257181 h 2955834"/>
                <a:gd name="connsiteX211" fmla="*/ 1796854 w 4279242"/>
                <a:gd name="connsiteY211" fmla="*/ 1263083 h 2955834"/>
                <a:gd name="connsiteX212" fmla="*/ 2013682 w 4279242"/>
                <a:gd name="connsiteY212" fmla="*/ 1271076 h 2955834"/>
                <a:gd name="connsiteX213" fmla="*/ 2326237 w 4279242"/>
                <a:gd name="connsiteY213" fmla="*/ 1303000 h 2955834"/>
                <a:gd name="connsiteX214" fmla="*/ 2411741 w 4279242"/>
                <a:gd name="connsiteY214" fmla="*/ 1327025 h 2955834"/>
                <a:gd name="connsiteX215" fmla="*/ 2436417 w 4279242"/>
                <a:gd name="connsiteY215" fmla="*/ 1342314 h 2955834"/>
                <a:gd name="connsiteX216" fmla="*/ 2438740 w 4279242"/>
                <a:gd name="connsiteY216" fmla="*/ 1373588 h 2955834"/>
                <a:gd name="connsiteX217" fmla="*/ 2418851 w 4279242"/>
                <a:gd name="connsiteY217" fmla="*/ 1391432 h 2955834"/>
                <a:gd name="connsiteX218" fmla="*/ 2277165 w 4279242"/>
                <a:gd name="connsiteY218" fmla="*/ 1444547 h 2955834"/>
                <a:gd name="connsiteX219" fmla="*/ 2084502 w 4279242"/>
                <a:gd name="connsiteY219" fmla="*/ 1459557 h 2955834"/>
                <a:gd name="connsiteX220" fmla="*/ 1830917 w 4279242"/>
                <a:gd name="connsiteY220" fmla="*/ 1467735 h 2955834"/>
                <a:gd name="connsiteX221" fmla="*/ 1574311 w 4279242"/>
                <a:gd name="connsiteY221" fmla="*/ 1494084 h 2955834"/>
                <a:gd name="connsiteX222" fmla="*/ 1564552 w 4279242"/>
                <a:gd name="connsiteY222" fmla="*/ 1498452 h 2955834"/>
                <a:gd name="connsiteX223" fmla="*/ 1425515 w 4279242"/>
                <a:gd name="connsiteY223" fmla="*/ 1562255 h 2955834"/>
                <a:gd name="connsiteX224" fmla="*/ 1138797 w 4279242"/>
                <a:gd name="connsiteY224" fmla="*/ 1578426 h 2955834"/>
                <a:gd name="connsiteX225" fmla="*/ 870435 w 4279242"/>
                <a:gd name="connsiteY225" fmla="*/ 1572943 h 2955834"/>
                <a:gd name="connsiteX226" fmla="*/ 730700 w 4279242"/>
                <a:gd name="connsiteY226" fmla="*/ 1613650 h 2955834"/>
                <a:gd name="connsiteX227" fmla="*/ 682047 w 4279242"/>
                <a:gd name="connsiteY227" fmla="*/ 1698457 h 2955834"/>
                <a:gd name="connsiteX228" fmla="*/ 742039 w 4279242"/>
                <a:gd name="connsiteY228" fmla="*/ 1707054 h 2955834"/>
                <a:gd name="connsiteX229" fmla="*/ 913605 w 4279242"/>
                <a:gd name="connsiteY229" fmla="*/ 1732612 h 2955834"/>
                <a:gd name="connsiteX230" fmla="*/ 1145024 w 4279242"/>
                <a:gd name="connsiteY230" fmla="*/ 1776108 h 2955834"/>
                <a:gd name="connsiteX231" fmla="*/ 1387363 w 4279242"/>
                <a:gd name="connsiteY231" fmla="*/ 1845116 h 2955834"/>
                <a:gd name="connsiteX232" fmla="*/ 1448843 w 4279242"/>
                <a:gd name="connsiteY232" fmla="*/ 1879829 h 2955834"/>
                <a:gd name="connsiteX233" fmla="*/ 1457115 w 4279242"/>
                <a:gd name="connsiteY233" fmla="*/ 1937916 h 2955834"/>
                <a:gd name="connsiteX234" fmla="*/ 1385179 w 4279242"/>
                <a:gd name="connsiteY234" fmla="*/ 1997955 h 2955834"/>
                <a:gd name="connsiteX235" fmla="*/ 1130386 w 4279242"/>
                <a:gd name="connsiteY235" fmla="*/ 2111712 h 2955834"/>
                <a:gd name="connsiteX236" fmla="*/ 849198 w 4279242"/>
                <a:gd name="connsiteY236" fmla="*/ 2186993 h 2955834"/>
                <a:gd name="connsiteX237" fmla="*/ 716527 w 4279242"/>
                <a:gd name="connsiteY237" fmla="*/ 2198332 h 2955834"/>
                <a:gd name="connsiteX238" fmla="*/ 661089 w 4279242"/>
                <a:gd name="connsiteY238" fmla="*/ 2205070 h 2955834"/>
                <a:gd name="connsiteX239" fmla="*/ 539942 w 4279242"/>
                <a:gd name="connsiteY239" fmla="*/ 2206232 h 2955834"/>
                <a:gd name="connsiteX240" fmla="*/ 472608 w 4279242"/>
                <a:gd name="connsiteY240" fmla="*/ 2205302 h 2955834"/>
                <a:gd name="connsiteX241" fmla="*/ 435943 w 4279242"/>
                <a:gd name="connsiteY241" fmla="*/ 2247961 h 2955834"/>
                <a:gd name="connsiteX242" fmla="*/ 447049 w 4279242"/>
                <a:gd name="connsiteY242" fmla="*/ 2261577 h 2955834"/>
                <a:gd name="connsiteX243" fmla="*/ 496679 w 4279242"/>
                <a:gd name="connsiteY243" fmla="*/ 2278399 h 2955834"/>
                <a:gd name="connsiteX244" fmla="*/ 515732 w 4279242"/>
                <a:gd name="connsiteY244" fmla="*/ 2304515 h 2955834"/>
                <a:gd name="connsiteX245" fmla="*/ 503975 w 4279242"/>
                <a:gd name="connsiteY245" fmla="*/ 2320547 h 2955834"/>
                <a:gd name="connsiteX246" fmla="*/ 464197 w 4279242"/>
                <a:gd name="connsiteY246" fmla="*/ 2324497 h 2955834"/>
                <a:gd name="connsiteX247" fmla="*/ 236263 w 4279242"/>
                <a:gd name="connsiteY247" fmla="*/ 2403588 h 2955834"/>
                <a:gd name="connsiteX248" fmla="*/ 211866 w 4279242"/>
                <a:gd name="connsiteY248" fmla="*/ 2425940 h 2955834"/>
                <a:gd name="connsiteX249" fmla="*/ 207684 w 4279242"/>
                <a:gd name="connsiteY249" fmla="*/ 2430587 h 2955834"/>
                <a:gd name="connsiteX250" fmla="*/ 234543 w 4279242"/>
                <a:gd name="connsiteY250" fmla="*/ 2436024 h 2955834"/>
                <a:gd name="connsiteX251" fmla="*/ 259033 w 4279242"/>
                <a:gd name="connsiteY251" fmla="*/ 2459259 h 2955834"/>
                <a:gd name="connsiteX252" fmla="*/ 227898 w 4279242"/>
                <a:gd name="connsiteY252" fmla="*/ 2487141 h 2955834"/>
                <a:gd name="connsiteX253" fmla="*/ 177107 w 4279242"/>
                <a:gd name="connsiteY253" fmla="*/ 2491509 h 2955834"/>
                <a:gd name="connsiteX254" fmla="*/ 50570 w 4279242"/>
                <a:gd name="connsiteY254" fmla="*/ 2588119 h 2955834"/>
                <a:gd name="connsiteX255" fmla="*/ 14184 w 4279242"/>
                <a:gd name="connsiteY255" fmla="*/ 2647972 h 2955834"/>
                <a:gd name="connsiteX256" fmla="*/ 467264 w 4279242"/>
                <a:gd name="connsiteY256" fmla="*/ 2859967 h 2955834"/>
                <a:gd name="connsiteX257" fmla="*/ 466009 w 4279242"/>
                <a:gd name="connsiteY257" fmla="*/ 2863917 h 2955834"/>
                <a:gd name="connsiteX258" fmla="*/ 360569 w 4279242"/>
                <a:gd name="connsiteY258" fmla="*/ 2911409 h 2955834"/>
                <a:gd name="connsiteX259" fmla="*/ 316330 w 4279242"/>
                <a:gd name="connsiteY259" fmla="*/ 2931995 h 2955834"/>
                <a:gd name="connsiteX260" fmla="*/ 254432 w 4279242"/>
                <a:gd name="connsiteY260" fmla="*/ 2946122 h 2955834"/>
                <a:gd name="connsiteX261" fmla="*/ 101129 w 4279242"/>
                <a:gd name="connsiteY261" fmla="*/ 2945843 h 2955834"/>
                <a:gd name="connsiteX262" fmla="*/ 87746 w 4279242"/>
                <a:gd name="connsiteY262" fmla="*/ 2938594 h 2955834"/>
                <a:gd name="connsiteX263" fmla="*/ 8143 w 4279242"/>
                <a:gd name="connsiteY263" fmla="*/ 2718931 h 2955834"/>
                <a:gd name="connsiteX264" fmla="*/ 290 w 4279242"/>
                <a:gd name="connsiteY264" fmla="*/ 2662146 h 2955834"/>
                <a:gd name="connsiteX265" fmla="*/ 9909 w 4279242"/>
                <a:gd name="connsiteY265" fmla="*/ 2634961 h 2955834"/>
                <a:gd name="connsiteX266" fmla="*/ 103824 w 4279242"/>
                <a:gd name="connsiteY266" fmla="*/ 2515952 h 2955834"/>
                <a:gd name="connsiteX267" fmla="*/ 192488 w 4279242"/>
                <a:gd name="connsiteY267" fmla="*/ 2476453 h 2955834"/>
                <a:gd name="connsiteX268" fmla="*/ 192721 w 4279242"/>
                <a:gd name="connsiteY268" fmla="*/ 2440113 h 2955834"/>
                <a:gd name="connsiteX269" fmla="*/ 198204 w 4279242"/>
                <a:gd name="connsiteY269" fmla="*/ 2424871 h 2955834"/>
                <a:gd name="connsiteX270" fmla="*/ 384826 w 4279242"/>
                <a:gd name="connsiteY270" fmla="*/ 2314738 h 2955834"/>
                <a:gd name="connsiteX271" fmla="*/ 420515 w 4279242"/>
                <a:gd name="connsiteY271" fmla="*/ 2309394 h 2955834"/>
                <a:gd name="connsiteX272" fmla="*/ 425580 w 4279242"/>
                <a:gd name="connsiteY272" fmla="*/ 2256094 h 2955834"/>
                <a:gd name="connsiteX273" fmla="*/ 484364 w 4279242"/>
                <a:gd name="connsiteY273" fmla="*/ 2193359 h 2955834"/>
                <a:gd name="connsiteX274" fmla="*/ 559041 w 4279242"/>
                <a:gd name="connsiteY274" fmla="*/ 2196334 h 2955834"/>
                <a:gd name="connsiteX275" fmla="*/ 672660 w 4279242"/>
                <a:gd name="connsiteY275" fmla="*/ 2192895 h 2955834"/>
                <a:gd name="connsiteX276" fmla="*/ 674472 w 4279242"/>
                <a:gd name="connsiteY276" fmla="*/ 2192244 h 2955834"/>
                <a:gd name="connsiteX277" fmla="*/ 674426 w 4279242"/>
                <a:gd name="connsiteY277" fmla="*/ 2135923 h 2955834"/>
                <a:gd name="connsiteX278" fmla="*/ 670336 w 4279242"/>
                <a:gd name="connsiteY278" fmla="*/ 1793860 h 2955834"/>
                <a:gd name="connsiteX279" fmla="*/ 668849 w 4279242"/>
                <a:gd name="connsiteY279" fmla="*/ 1722761 h 2955834"/>
                <a:gd name="connsiteX280" fmla="*/ 754725 w 4279242"/>
                <a:gd name="connsiteY280" fmla="*/ 1587116 h 2955834"/>
                <a:gd name="connsiteX281" fmla="*/ 858678 w 4279242"/>
                <a:gd name="connsiteY281" fmla="*/ 1563091 h 2955834"/>
                <a:gd name="connsiteX282" fmla="*/ 1098787 w 4279242"/>
                <a:gd name="connsiteY282" fmla="*/ 1566669 h 2955834"/>
                <a:gd name="connsiteX283" fmla="*/ 1331600 w 4279242"/>
                <a:gd name="connsiteY283" fmla="*/ 1564253 h 2955834"/>
                <a:gd name="connsiteX284" fmla="*/ 1500192 w 4279242"/>
                <a:gd name="connsiteY284" fmla="*/ 1528053 h 2955834"/>
                <a:gd name="connsiteX285" fmla="*/ 1540202 w 4279242"/>
                <a:gd name="connsiteY285" fmla="*/ 1504725 h 2955834"/>
                <a:gd name="connsiteX286" fmla="*/ 1545314 w 4279242"/>
                <a:gd name="connsiteY286" fmla="*/ 1492132 h 2955834"/>
                <a:gd name="connsiteX287" fmla="*/ 1453257 w 4279242"/>
                <a:gd name="connsiteY287" fmla="*/ 1051646 h 2955834"/>
                <a:gd name="connsiteX288" fmla="*/ 1416454 w 4279242"/>
                <a:gd name="connsiteY288" fmla="*/ 912701 h 2955834"/>
                <a:gd name="connsiteX289" fmla="*/ 1400375 w 4279242"/>
                <a:gd name="connsiteY289" fmla="*/ 880173 h 2955834"/>
                <a:gd name="connsiteX290" fmla="*/ 1404232 w 4279242"/>
                <a:gd name="connsiteY290" fmla="*/ 850850 h 2955834"/>
                <a:gd name="connsiteX291" fmla="*/ 1455767 w 4279242"/>
                <a:gd name="connsiteY291" fmla="*/ 827476 h 2955834"/>
                <a:gd name="connsiteX292" fmla="*/ 1591272 w 4279242"/>
                <a:gd name="connsiteY292" fmla="*/ 802104 h 2955834"/>
                <a:gd name="connsiteX293" fmla="*/ 1828500 w 4279242"/>
                <a:gd name="connsiteY293" fmla="*/ 722176 h 2955834"/>
                <a:gd name="connsiteX294" fmla="*/ 1877851 w 4279242"/>
                <a:gd name="connsiteY294" fmla="*/ 696803 h 2955834"/>
                <a:gd name="connsiteX295" fmla="*/ 1961915 w 4279242"/>
                <a:gd name="connsiteY295" fmla="*/ 690019 h 2955834"/>
                <a:gd name="connsiteX296" fmla="*/ 2218056 w 4279242"/>
                <a:gd name="connsiteY296" fmla="*/ 694852 h 2955834"/>
                <a:gd name="connsiteX297" fmla="*/ 2299563 w 4279242"/>
                <a:gd name="connsiteY297" fmla="*/ 699777 h 2955834"/>
                <a:gd name="connsiteX298" fmla="*/ 2297519 w 4279242"/>
                <a:gd name="connsiteY298" fmla="*/ 575657 h 2955834"/>
                <a:gd name="connsiteX299" fmla="*/ 2271403 w 4279242"/>
                <a:gd name="connsiteY299" fmla="*/ 529327 h 2955834"/>
                <a:gd name="connsiteX300" fmla="*/ 2253744 w 4279242"/>
                <a:gd name="connsiteY300" fmla="*/ 493080 h 2955834"/>
                <a:gd name="connsiteX301" fmla="*/ 2281951 w 4279242"/>
                <a:gd name="connsiteY301" fmla="*/ 437688 h 2955834"/>
                <a:gd name="connsiteX302" fmla="*/ 2393386 w 4279242"/>
                <a:gd name="connsiteY302" fmla="*/ 375465 h 2955834"/>
                <a:gd name="connsiteX303" fmla="*/ 2627221 w 4279242"/>
                <a:gd name="connsiteY303" fmla="*/ 312081 h 2955834"/>
                <a:gd name="connsiteX304" fmla="*/ 2816260 w 4279242"/>
                <a:gd name="connsiteY304" fmla="*/ 280528 h 2955834"/>
                <a:gd name="connsiteX305" fmla="*/ 2880109 w 4279242"/>
                <a:gd name="connsiteY305" fmla="*/ 272303 h 2955834"/>
                <a:gd name="connsiteX306" fmla="*/ 2869886 w 4279242"/>
                <a:gd name="connsiteY306" fmla="*/ 182895 h 2955834"/>
                <a:gd name="connsiteX307" fmla="*/ 2859941 w 4279242"/>
                <a:gd name="connsiteY307" fmla="*/ 140236 h 2955834"/>
                <a:gd name="connsiteX308" fmla="*/ 2888427 w 4279242"/>
                <a:gd name="connsiteY308" fmla="*/ 74296 h 2955834"/>
                <a:gd name="connsiteX309" fmla="*/ 2927508 w 4279242"/>
                <a:gd name="connsiteY309" fmla="*/ 54546 h 2955834"/>
                <a:gd name="connsiteX310" fmla="*/ 2969331 w 4279242"/>
                <a:gd name="connsiteY310" fmla="*/ 40419 h 2955834"/>
                <a:gd name="connsiteX311" fmla="*/ 2967756 w 4279242"/>
                <a:gd name="connsiteY311" fmla="*/ 39128 h 2955834"/>
                <a:gd name="connsiteX312" fmla="*/ 2997435 w 4279242"/>
                <a:gd name="connsiteY312" fmla="*/ 29032 h 2955834"/>
                <a:gd name="connsiteX313" fmla="*/ 2998189 w 4279242"/>
                <a:gd name="connsiteY313" fmla="*/ 29371 h 2955834"/>
                <a:gd name="connsiteX314" fmla="*/ 3019797 w 4279242"/>
                <a:gd name="connsiteY314" fmla="*/ 28058 h 2955834"/>
                <a:gd name="connsiteX315" fmla="*/ 3163574 w 4279242"/>
                <a:gd name="connsiteY315" fmla="*/ 780 h 2955834"/>
                <a:gd name="connsiteX316" fmla="*/ 3177004 w 4279242"/>
                <a:gd name="connsiteY316" fmla="*/ 455 h 2955834"/>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343784 w 4279242"/>
                <a:gd name="connsiteY4" fmla="*/ 138656 h 2955834"/>
                <a:gd name="connsiteX5" fmla="*/ 3549040 w 4279242"/>
                <a:gd name="connsiteY5" fmla="*/ 225415 h 2955834"/>
                <a:gd name="connsiteX6" fmla="*/ 3607871 w 4279242"/>
                <a:gd name="connsiteY6" fmla="*/ 267145 h 2955834"/>
                <a:gd name="connsiteX7" fmla="*/ 3632546 w 4279242"/>
                <a:gd name="connsiteY7" fmla="*/ 332202 h 2955834"/>
                <a:gd name="connsiteX8" fmla="*/ 3613540 w 4279242"/>
                <a:gd name="connsiteY8" fmla="*/ 471193 h 2955834"/>
                <a:gd name="connsiteX9" fmla="*/ 3590259 w 4279242"/>
                <a:gd name="connsiteY9" fmla="*/ 538992 h 2955834"/>
                <a:gd name="connsiteX10" fmla="*/ 3627481 w 4279242"/>
                <a:gd name="connsiteY10" fmla="*/ 542199 h 2955834"/>
                <a:gd name="connsiteX11" fmla="*/ 3897516 w 4279242"/>
                <a:gd name="connsiteY11" fmla="*/ 570174 h 2955834"/>
                <a:gd name="connsiteX12" fmla="*/ 4161464 w 4279242"/>
                <a:gd name="connsiteY12" fmla="*/ 628539 h 2955834"/>
                <a:gd name="connsiteX13" fmla="*/ 4244506 w 4279242"/>
                <a:gd name="connsiteY13" fmla="*/ 669200 h 2955834"/>
                <a:gd name="connsiteX14" fmla="*/ 4278010 w 4279242"/>
                <a:gd name="connsiteY14" fmla="*/ 750290 h 2955834"/>
                <a:gd name="connsiteX15" fmla="*/ 4171966 w 4279242"/>
                <a:gd name="connsiteY15" fmla="*/ 1083663 h 2955834"/>
                <a:gd name="connsiteX16" fmla="*/ 3980651 w 4279242"/>
                <a:gd name="connsiteY16" fmla="*/ 1419965 h 2955834"/>
                <a:gd name="connsiteX17" fmla="*/ 3974377 w 4279242"/>
                <a:gd name="connsiteY17" fmla="*/ 1439017 h 2955834"/>
                <a:gd name="connsiteX18" fmla="*/ 3967686 w 4279242"/>
                <a:gd name="connsiteY18" fmla="*/ 1668159 h 2955834"/>
                <a:gd name="connsiteX19" fmla="*/ 3960018 w 4279242"/>
                <a:gd name="connsiteY19" fmla="*/ 2171984 h 2955834"/>
                <a:gd name="connsiteX20" fmla="*/ 3960576 w 4279242"/>
                <a:gd name="connsiteY20" fmla="*/ 2517718 h 2955834"/>
                <a:gd name="connsiteX21" fmla="*/ 3970381 w 4279242"/>
                <a:gd name="connsiteY21" fmla="*/ 2654339 h 2955834"/>
                <a:gd name="connsiteX22" fmla="*/ 3992500 w 4279242"/>
                <a:gd name="connsiteY22" fmla="*/ 2744072 h 2955834"/>
                <a:gd name="connsiteX23" fmla="*/ 4011367 w 4279242"/>
                <a:gd name="connsiteY23" fmla="*/ 2875813 h 2955834"/>
                <a:gd name="connsiteX24" fmla="*/ 4018477 w 4279242"/>
                <a:gd name="connsiteY24" fmla="*/ 2945936 h 2955834"/>
                <a:gd name="connsiteX25" fmla="*/ 3943103 w 4279242"/>
                <a:gd name="connsiteY25" fmla="*/ 2952813 h 2955834"/>
                <a:gd name="connsiteX26" fmla="*/ 3755691 w 4279242"/>
                <a:gd name="connsiteY26" fmla="*/ 2955044 h 2955834"/>
                <a:gd name="connsiteX27" fmla="*/ 3469670 w 4279242"/>
                <a:gd name="connsiteY27" fmla="*/ 2899280 h 2955834"/>
                <a:gd name="connsiteX28" fmla="*/ 3343830 w 4279242"/>
                <a:gd name="connsiteY28" fmla="*/ 2796397 h 2955834"/>
                <a:gd name="connsiteX29" fmla="*/ 3329332 w 4279242"/>
                <a:gd name="connsiteY29" fmla="*/ 2764332 h 2955834"/>
                <a:gd name="connsiteX30" fmla="*/ 3352381 w 4279242"/>
                <a:gd name="connsiteY30" fmla="*/ 2713309 h 2955834"/>
                <a:gd name="connsiteX31" fmla="*/ 3432866 w 4279242"/>
                <a:gd name="connsiteY31" fmla="*/ 2701924 h 2955834"/>
                <a:gd name="connsiteX32" fmla="*/ 3666283 w 4279242"/>
                <a:gd name="connsiteY32" fmla="*/ 2733616 h 2955834"/>
                <a:gd name="connsiteX33" fmla="*/ 3751555 w 4279242"/>
                <a:gd name="connsiteY33" fmla="*/ 2748904 h 2955834"/>
                <a:gd name="connsiteX34" fmla="*/ 3821028 w 4279242"/>
                <a:gd name="connsiteY34" fmla="*/ 2725577 h 2955834"/>
                <a:gd name="connsiteX35" fmla="*/ 3823537 w 4279242"/>
                <a:gd name="connsiteY35" fmla="*/ 2681059 h 2955834"/>
                <a:gd name="connsiteX36" fmla="*/ 3782225 w 4279242"/>
                <a:gd name="connsiteY36" fmla="*/ 2649785 h 2955834"/>
                <a:gd name="connsiteX37" fmla="*/ 3646487 w 4279242"/>
                <a:gd name="connsiteY37" fmla="*/ 2602711 h 2955834"/>
                <a:gd name="connsiteX38" fmla="*/ 3389464 w 4279242"/>
                <a:gd name="connsiteY38" fmla="*/ 2530822 h 2955834"/>
                <a:gd name="connsiteX39" fmla="*/ 3255677 w 4279242"/>
                <a:gd name="connsiteY39" fmla="*/ 2464278 h 2955834"/>
                <a:gd name="connsiteX40" fmla="*/ 3235277 w 4279242"/>
                <a:gd name="connsiteY40" fmla="*/ 2444946 h 2955834"/>
                <a:gd name="connsiteX41" fmla="*/ 3215946 w 4279242"/>
                <a:gd name="connsiteY41" fmla="*/ 2438859 h 2955834"/>
                <a:gd name="connsiteX42" fmla="*/ 3072633 w 4279242"/>
                <a:gd name="connsiteY42" fmla="*/ 2455123 h 2955834"/>
                <a:gd name="connsiteX43" fmla="*/ 2985828 w 4279242"/>
                <a:gd name="connsiteY43" fmla="*/ 2460096 h 2955834"/>
                <a:gd name="connsiteX44" fmla="*/ 2886568 w 4279242"/>
                <a:gd name="connsiteY44" fmla="*/ 2415996 h 2955834"/>
                <a:gd name="connsiteX45" fmla="*/ 2830433 w 4279242"/>
                <a:gd name="connsiteY45" fmla="*/ 2392807 h 2955834"/>
                <a:gd name="connsiteX46" fmla="*/ 2580426 w 4279242"/>
                <a:gd name="connsiteY46" fmla="*/ 2394062 h 2955834"/>
                <a:gd name="connsiteX47" fmla="*/ 2467365 w 4279242"/>
                <a:gd name="connsiteY47" fmla="*/ 2383467 h 2955834"/>
                <a:gd name="connsiteX48" fmla="*/ 2411927 w 4279242"/>
                <a:gd name="connsiteY48" fmla="*/ 2361998 h 2955834"/>
                <a:gd name="connsiteX49" fmla="*/ 2167404 w 4279242"/>
                <a:gd name="connsiteY49" fmla="*/ 2229141 h 2955834"/>
                <a:gd name="connsiteX50" fmla="*/ 2108341 w 4279242"/>
                <a:gd name="connsiteY50" fmla="*/ 2176305 h 2955834"/>
                <a:gd name="connsiteX51" fmla="*/ 2107922 w 4279242"/>
                <a:gd name="connsiteY51" fmla="*/ 2110969 h 2955834"/>
                <a:gd name="connsiteX52" fmla="*/ 2215407 w 4279242"/>
                <a:gd name="connsiteY52" fmla="*/ 2020771 h 2955834"/>
                <a:gd name="connsiteX53" fmla="*/ 2538418 w 4279242"/>
                <a:gd name="connsiteY53" fmla="*/ 1870581 h 2955834"/>
                <a:gd name="connsiteX54" fmla="*/ 2665512 w 4279242"/>
                <a:gd name="connsiteY54" fmla="*/ 1857198 h 2955834"/>
                <a:gd name="connsiteX55" fmla="*/ 2718627 w 4279242"/>
                <a:gd name="connsiteY55" fmla="*/ 1865098 h 2955834"/>
                <a:gd name="connsiteX56" fmla="*/ 2758916 w 4279242"/>
                <a:gd name="connsiteY56" fmla="*/ 1866213 h 2955834"/>
                <a:gd name="connsiteX57" fmla="*/ 2776714 w 4279242"/>
                <a:gd name="connsiteY57" fmla="*/ 1856640 h 2955834"/>
                <a:gd name="connsiteX58" fmla="*/ 2769418 w 4279242"/>
                <a:gd name="connsiteY58" fmla="*/ 1837913 h 2955834"/>
                <a:gd name="connsiteX59" fmla="*/ 2685912 w 4279242"/>
                <a:gd name="connsiteY59" fmla="*/ 1790932 h 2955834"/>
                <a:gd name="connsiteX60" fmla="*/ 2519179 w 4279242"/>
                <a:gd name="connsiteY60" fmla="*/ 1756544 h 2955834"/>
                <a:gd name="connsiteX61" fmla="*/ 2388274 w 4279242"/>
                <a:gd name="connsiteY61" fmla="*/ 1754361 h 2955834"/>
                <a:gd name="connsiteX62" fmla="*/ 2320428 w 4279242"/>
                <a:gd name="connsiteY62" fmla="*/ 1762679 h 2955834"/>
                <a:gd name="connsiteX63" fmla="*/ 2287667 w 4279242"/>
                <a:gd name="connsiteY63" fmla="*/ 1758403 h 2955834"/>
                <a:gd name="connsiteX64" fmla="*/ 2240547 w 4279242"/>
                <a:gd name="connsiteY64" fmla="*/ 1746972 h 2955834"/>
                <a:gd name="connsiteX65" fmla="*/ 2009593 w 4279242"/>
                <a:gd name="connsiteY65" fmla="*/ 1721785 h 2955834"/>
                <a:gd name="connsiteX66" fmla="*/ 1913865 w 4279242"/>
                <a:gd name="connsiteY66" fmla="*/ 1709285 h 2955834"/>
                <a:gd name="connsiteX67" fmla="*/ 1811260 w 4279242"/>
                <a:gd name="connsiteY67" fmla="*/ 1632006 h 2955834"/>
                <a:gd name="connsiteX68" fmla="*/ 1901644 w 4279242"/>
                <a:gd name="connsiteY68" fmla="*/ 1623502 h 2955834"/>
                <a:gd name="connsiteX69" fmla="*/ 2037939 w 4279242"/>
                <a:gd name="connsiteY69" fmla="*/ 1609607 h 2955834"/>
                <a:gd name="connsiteX70" fmla="*/ 2148491 w 4279242"/>
                <a:gd name="connsiteY70" fmla="*/ 1596875 h 2955834"/>
                <a:gd name="connsiteX71" fmla="*/ 2302305 w 4279242"/>
                <a:gd name="connsiteY71" fmla="*/ 1576474 h 2955834"/>
                <a:gd name="connsiteX72" fmla="*/ 2465042 w 4279242"/>
                <a:gd name="connsiteY72" fmla="*/ 1544457 h 2955834"/>
                <a:gd name="connsiteX73" fmla="*/ 2548316 w 4279242"/>
                <a:gd name="connsiteY73" fmla="*/ 1513880 h 2955834"/>
                <a:gd name="connsiteX74" fmla="*/ 2699714 w 4279242"/>
                <a:gd name="connsiteY74" fmla="*/ 1481862 h 2955834"/>
                <a:gd name="connsiteX75" fmla="*/ 2864821 w 4279242"/>
                <a:gd name="connsiteY75" fmla="*/ 1462484 h 2955834"/>
                <a:gd name="connsiteX76" fmla="*/ 3053209 w 4279242"/>
                <a:gd name="connsiteY76" fmla="*/ 1452911 h 2955834"/>
                <a:gd name="connsiteX77" fmla="*/ 3011433 w 4279242"/>
                <a:gd name="connsiteY77" fmla="*/ 1418152 h 2955834"/>
                <a:gd name="connsiteX78" fmla="*/ 2726155 w 4279242"/>
                <a:gd name="connsiteY78" fmla="*/ 1289942 h 2955834"/>
                <a:gd name="connsiteX79" fmla="*/ 2442923 w 4279242"/>
                <a:gd name="connsiteY79" fmla="*/ 1265964 h 2955834"/>
                <a:gd name="connsiteX80" fmla="*/ 2423544 w 4279242"/>
                <a:gd name="connsiteY80" fmla="*/ 1251512 h 2955834"/>
                <a:gd name="connsiteX81" fmla="*/ 2442365 w 4279242"/>
                <a:gd name="connsiteY81" fmla="*/ 1209085 h 2955834"/>
                <a:gd name="connsiteX82" fmla="*/ 2500498 w 4279242"/>
                <a:gd name="connsiteY82" fmla="*/ 1197514 h 2955834"/>
                <a:gd name="connsiteX83" fmla="*/ 2593577 w 4279242"/>
                <a:gd name="connsiteY83" fmla="*/ 1196724 h 2955834"/>
                <a:gd name="connsiteX84" fmla="*/ 2685262 w 4279242"/>
                <a:gd name="connsiteY84" fmla="*/ 1191427 h 2955834"/>
                <a:gd name="connsiteX85" fmla="*/ 2763749 w 4279242"/>
                <a:gd name="connsiteY85" fmla="*/ 1210293 h 2955834"/>
                <a:gd name="connsiteX86" fmla="*/ 2774112 w 4279242"/>
                <a:gd name="connsiteY86" fmla="*/ 1211827 h 2955834"/>
                <a:gd name="connsiteX87" fmla="*/ 2927555 w 4279242"/>
                <a:gd name="connsiteY87" fmla="*/ 1204206 h 2955834"/>
                <a:gd name="connsiteX88" fmla="*/ 2927555 w 4279242"/>
                <a:gd name="connsiteY88" fmla="*/ 1188546 h 2955834"/>
                <a:gd name="connsiteX89" fmla="*/ 2958782 w 4279242"/>
                <a:gd name="connsiteY89" fmla="*/ 1157550 h 2955834"/>
                <a:gd name="connsiteX90" fmla="*/ 3064687 w 4279242"/>
                <a:gd name="connsiteY90" fmla="*/ 1173815 h 2955834"/>
                <a:gd name="connsiteX91" fmla="*/ 3151818 w 4279242"/>
                <a:gd name="connsiteY91" fmla="*/ 1204764 h 2955834"/>
                <a:gd name="connsiteX92" fmla="*/ 3174588 w 4279242"/>
                <a:gd name="connsiteY92" fmla="*/ 1219355 h 2955834"/>
                <a:gd name="connsiteX93" fmla="*/ 3269990 w 4279242"/>
                <a:gd name="connsiteY93" fmla="*/ 1152996 h 2955834"/>
                <a:gd name="connsiteX94" fmla="*/ 3421527 w 4279242"/>
                <a:gd name="connsiteY94" fmla="*/ 1150301 h 2955834"/>
                <a:gd name="connsiteX95" fmla="*/ 3386303 w 4279242"/>
                <a:gd name="connsiteY95" fmla="*/ 1131806 h 2955834"/>
                <a:gd name="connsiteX96" fmla="*/ 3017892 w 4279242"/>
                <a:gd name="connsiteY96" fmla="*/ 1010892 h 2955834"/>
                <a:gd name="connsiteX97" fmla="*/ 2795860 w 4279242"/>
                <a:gd name="connsiteY97" fmla="*/ 995185 h 2955834"/>
                <a:gd name="connsiteX98" fmla="*/ 2368989 w 4279242"/>
                <a:gd name="connsiteY98" fmla="*/ 906939 h 2955834"/>
                <a:gd name="connsiteX99" fmla="*/ 2308764 w 4279242"/>
                <a:gd name="connsiteY99" fmla="*/ 872366 h 2955834"/>
                <a:gd name="connsiteX100" fmla="*/ 2290502 w 4279242"/>
                <a:gd name="connsiteY100" fmla="*/ 840348 h 2955834"/>
                <a:gd name="connsiteX101" fmla="*/ 2320382 w 4279242"/>
                <a:gd name="connsiteY101" fmla="*/ 823805 h 2955834"/>
                <a:gd name="connsiteX102" fmla="*/ 2393432 w 4279242"/>
                <a:gd name="connsiteY102" fmla="*/ 817439 h 2955834"/>
                <a:gd name="connsiteX103" fmla="*/ 2611607 w 4279242"/>
                <a:gd name="connsiteY103" fmla="*/ 821156 h 2955834"/>
                <a:gd name="connsiteX104" fmla="*/ 2789122 w 4279242"/>
                <a:gd name="connsiteY104" fmla="*/ 829195 h 2955834"/>
                <a:gd name="connsiteX105" fmla="*/ 2968820 w 4279242"/>
                <a:gd name="connsiteY105" fmla="*/ 840581 h 2955834"/>
                <a:gd name="connsiteX106" fmla="*/ 3099632 w 4279242"/>
                <a:gd name="connsiteY106" fmla="*/ 848713 h 2955834"/>
                <a:gd name="connsiteX107" fmla="*/ 3231606 w 4279242"/>
                <a:gd name="connsiteY107" fmla="*/ 857495 h 2955834"/>
                <a:gd name="connsiteX108" fmla="*/ 3329564 w 4279242"/>
                <a:gd name="connsiteY108" fmla="*/ 860144 h 2955834"/>
                <a:gd name="connsiteX109" fmla="*/ 3526781 w 4279242"/>
                <a:gd name="connsiteY109" fmla="*/ 853267 h 2955834"/>
                <a:gd name="connsiteX110" fmla="*/ 3715076 w 4279242"/>
                <a:gd name="connsiteY110" fmla="*/ 841556 h 2955834"/>
                <a:gd name="connsiteX111" fmla="*/ 3884458 w 4279242"/>
                <a:gd name="connsiteY111" fmla="*/ 826314 h 2955834"/>
                <a:gd name="connsiteX112" fmla="*/ 4193854 w 4279242"/>
                <a:gd name="connsiteY112" fmla="*/ 765067 h 2955834"/>
                <a:gd name="connsiteX113" fmla="*/ 4256030 w 4279242"/>
                <a:gd name="connsiteY113" fmla="*/ 734258 h 2955834"/>
                <a:gd name="connsiteX114" fmla="*/ 4262490 w 4279242"/>
                <a:gd name="connsiteY114" fmla="*/ 702798 h 2955834"/>
                <a:gd name="connsiteX115" fmla="*/ 4230147 w 4279242"/>
                <a:gd name="connsiteY115" fmla="*/ 671896 h 2955834"/>
                <a:gd name="connsiteX116" fmla="*/ 4103888 w 4279242"/>
                <a:gd name="connsiteY116" fmla="*/ 621011 h 2955834"/>
                <a:gd name="connsiteX117" fmla="*/ 3882321 w 4279242"/>
                <a:gd name="connsiteY117" fmla="*/ 578863 h 2955834"/>
                <a:gd name="connsiteX118" fmla="*/ 3662240 w 4279242"/>
                <a:gd name="connsiteY118" fmla="*/ 555071 h 2955834"/>
                <a:gd name="connsiteX119" fmla="*/ 3515536 w 4279242"/>
                <a:gd name="connsiteY119" fmla="*/ 546939 h 2955834"/>
                <a:gd name="connsiteX120" fmla="*/ 3362650 w 4279242"/>
                <a:gd name="connsiteY120" fmla="*/ 537924 h 2955834"/>
                <a:gd name="connsiteX121" fmla="*/ 3228167 w 4279242"/>
                <a:gd name="connsiteY121" fmla="*/ 529698 h 2955834"/>
                <a:gd name="connsiteX122" fmla="*/ 3036805 w 4279242"/>
                <a:gd name="connsiteY122" fmla="*/ 513202 h 2955834"/>
                <a:gd name="connsiteX123" fmla="*/ 2909013 w 4279242"/>
                <a:gd name="connsiteY123" fmla="*/ 500237 h 2955834"/>
                <a:gd name="connsiteX124" fmla="*/ 2769465 w 4279242"/>
                <a:gd name="connsiteY124" fmla="*/ 483368 h 2955834"/>
                <a:gd name="connsiteX125" fmla="*/ 2624712 w 4279242"/>
                <a:gd name="connsiteY125" fmla="*/ 460784 h 2955834"/>
                <a:gd name="connsiteX126" fmla="*/ 2562442 w 4279242"/>
                <a:gd name="connsiteY126" fmla="*/ 444101 h 2955834"/>
                <a:gd name="connsiteX127" fmla="*/ 2549384 w 4279242"/>
                <a:gd name="connsiteY127" fmla="*/ 437549 h 2955834"/>
                <a:gd name="connsiteX128" fmla="*/ 2549477 w 4279242"/>
                <a:gd name="connsiteY128" fmla="*/ 419937 h 2955834"/>
                <a:gd name="connsiteX129" fmla="*/ 2602267 w 4279242"/>
                <a:gd name="connsiteY129" fmla="*/ 398189 h 2955834"/>
                <a:gd name="connsiteX130" fmla="*/ 2790005 w 4279242"/>
                <a:gd name="connsiteY130" fmla="*/ 361060 h 2955834"/>
                <a:gd name="connsiteX131" fmla="*/ 2942750 w 4279242"/>
                <a:gd name="connsiteY131" fmla="*/ 341961 h 2955834"/>
                <a:gd name="connsiteX132" fmla="*/ 3095636 w 4279242"/>
                <a:gd name="connsiteY132" fmla="*/ 333875 h 2955834"/>
                <a:gd name="connsiteX133" fmla="*/ 3361489 w 4279242"/>
                <a:gd name="connsiteY133" fmla="*/ 324535 h 2955834"/>
                <a:gd name="connsiteX134" fmla="*/ 3531800 w 4279242"/>
                <a:gd name="connsiteY134" fmla="*/ 319005 h 2955834"/>
                <a:gd name="connsiteX135" fmla="*/ 3610195 w 4279242"/>
                <a:gd name="connsiteY135" fmla="*/ 316403 h 2955834"/>
                <a:gd name="connsiteX136" fmla="*/ 3620185 w 4279242"/>
                <a:gd name="connsiteY136" fmla="*/ 300928 h 2955834"/>
                <a:gd name="connsiteX137" fmla="*/ 3596997 w 4279242"/>
                <a:gd name="connsiteY137" fmla="*/ 271606 h 2955834"/>
                <a:gd name="connsiteX138" fmla="*/ 3382539 w 4279242"/>
                <a:gd name="connsiteY138" fmla="*/ 158452 h 2955834"/>
                <a:gd name="connsiteX139" fmla="*/ 3257071 w 4279242"/>
                <a:gd name="connsiteY139" fmla="*/ 140143 h 2955834"/>
                <a:gd name="connsiteX140" fmla="*/ 3079975 w 4279242"/>
                <a:gd name="connsiteY140" fmla="*/ 115189 h 2955834"/>
                <a:gd name="connsiteX141" fmla="*/ 3052233 w 4279242"/>
                <a:gd name="connsiteY141" fmla="*/ 102781 h 2955834"/>
                <a:gd name="connsiteX142" fmla="*/ 3048701 w 4279242"/>
                <a:gd name="connsiteY142" fmla="*/ 77595 h 2955834"/>
                <a:gd name="connsiteX143" fmla="*/ 3082671 w 4279242"/>
                <a:gd name="connsiteY143" fmla="*/ 52222 h 2955834"/>
                <a:gd name="connsiteX144" fmla="*/ 3190015 w 4279242"/>
                <a:gd name="connsiteY144" fmla="*/ 13141 h 2955834"/>
                <a:gd name="connsiteX145" fmla="*/ 3177004 w 4279242"/>
                <a:gd name="connsiteY145" fmla="*/ 455 h 2955834"/>
                <a:gd name="connsiteX146" fmla="*/ 3184997 w 4279242"/>
                <a:gd name="connsiteY146" fmla="*/ 5613 h 2955834"/>
                <a:gd name="connsiteX147" fmla="*/ 3177004 w 4279242"/>
                <a:gd name="connsiteY147" fmla="*/ 10632 h 2955834"/>
                <a:gd name="connsiteX148" fmla="*/ 3094892 w 4279242"/>
                <a:gd name="connsiteY148" fmla="*/ 22621 h 2955834"/>
                <a:gd name="connsiteX149" fmla="*/ 2933363 w 4279242"/>
                <a:gd name="connsiteY149" fmla="*/ 64444 h 2955834"/>
                <a:gd name="connsiteX150" fmla="*/ 2882990 w 4279242"/>
                <a:gd name="connsiteY150" fmla="*/ 93209 h 2955834"/>
                <a:gd name="connsiteX151" fmla="*/ 2868910 w 4279242"/>
                <a:gd name="connsiteY151" fmla="*/ 126760 h 2955834"/>
                <a:gd name="connsiteX152" fmla="*/ 2880388 w 4279242"/>
                <a:gd name="connsiteY152" fmla="*/ 137494 h 2955834"/>
                <a:gd name="connsiteX153" fmla="*/ 3072494 w 4279242"/>
                <a:gd name="connsiteY153" fmla="*/ 179131 h 2955834"/>
                <a:gd name="connsiteX154" fmla="*/ 3233139 w 4279242"/>
                <a:gd name="connsiteY154" fmla="*/ 218677 h 2955834"/>
                <a:gd name="connsiteX155" fmla="*/ 3293364 w 4279242"/>
                <a:gd name="connsiteY155" fmla="*/ 228528 h 2955834"/>
                <a:gd name="connsiteX156" fmla="*/ 3303680 w 4279242"/>
                <a:gd name="connsiteY156" fmla="*/ 248696 h 2955834"/>
                <a:gd name="connsiteX157" fmla="*/ 3260324 w 4279242"/>
                <a:gd name="connsiteY157" fmla="*/ 272117 h 2955834"/>
                <a:gd name="connsiteX158" fmla="*/ 3165944 w 4279242"/>
                <a:gd name="connsiteY158" fmla="*/ 274487 h 2955834"/>
                <a:gd name="connsiteX159" fmla="*/ 2948977 w 4279242"/>
                <a:gd name="connsiteY159" fmla="*/ 277879 h 2955834"/>
                <a:gd name="connsiteX160" fmla="*/ 2841958 w 4279242"/>
                <a:gd name="connsiteY160" fmla="*/ 288010 h 2955834"/>
                <a:gd name="connsiteX161" fmla="*/ 2673040 w 4279242"/>
                <a:gd name="connsiteY161" fmla="*/ 314404 h 2955834"/>
                <a:gd name="connsiteX162" fmla="*/ 2362344 w 4279242"/>
                <a:gd name="connsiteY162" fmla="*/ 400234 h 2955834"/>
                <a:gd name="connsiteX163" fmla="*/ 2279721 w 4279242"/>
                <a:gd name="connsiteY163" fmla="*/ 455812 h 2955834"/>
                <a:gd name="connsiteX164" fmla="*/ 2259646 w 4279242"/>
                <a:gd name="connsiteY164" fmla="*/ 489456 h 2955834"/>
                <a:gd name="connsiteX165" fmla="*/ 2350634 w 4279242"/>
                <a:gd name="connsiteY165" fmla="*/ 500608 h 2955834"/>
                <a:gd name="connsiteX166" fmla="*/ 2480377 w 4279242"/>
                <a:gd name="connsiteY166" fmla="*/ 516873 h 2955834"/>
                <a:gd name="connsiteX167" fmla="*/ 2607750 w 4279242"/>
                <a:gd name="connsiteY167" fmla="*/ 532487 h 2955834"/>
                <a:gd name="connsiteX168" fmla="*/ 2737540 w 4279242"/>
                <a:gd name="connsiteY168" fmla="*/ 548519 h 2955834"/>
                <a:gd name="connsiteX169" fmla="*/ 2871094 w 4279242"/>
                <a:gd name="connsiteY169" fmla="*/ 564272 h 2955834"/>
                <a:gd name="connsiteX170" fmla="*/ 2997538 w 4279242"/>
                <a:gd name="connsiteY170" fmla="*/ 577887 h 2955834"/>
                <a:gd name="connsiteX171" fmla="*/ 3080626 w 4279242"/>
                <a:gd name="connsiteY171" fmla="*/ 583928 h 2955834"/>
                <a:gd name="connsiteX172" fmla="*/ 3230723 w 4279242"/>
                <a:gd name="connsiteY172" fmla="*/ 595639 h 2955834"/>
                <a:gd name="connsiteX173" fmla="*/ 3351405 w 4279242"/>
                <a:gd name="connsiteY173" fmla="*/ 606188 h 2955834"/>
                <a:gd name="connsiteX174" fmla="*/ 3492440 w 4279242"/>
                <a:gd name="connsiteY174" fmla="*/ 621662 h 2955834"/>
                <a:gd name="connsiteX175" fmla="*/ 3643653 w 4279242"/>
                <a:gd name="connsiteY175" fmla="*/ 642991 h 2955834"/>
                <a:gd name="connsiteX176" fmla="*/ 3850954 w 4279242"/>
                <a:gd name="connsiteY176" fmla="*/ 692063 h 2955834"/>
                <a:gd name="connsiteX177" fmla="*/ 3885295 w 4279242"/>
                <a:gd name="connsiteY177" fmla="*/ 710419 h 2955834"/>
                <a:gd name="connsiteX178" fmla="*/ 3899190 w 4279242"/>
                <a:gd name="connsiteY178" fmla="*/ 718086 h 2955834"/>
                <a:gd name="connsiteX179" fmla="*/ 3894914 w 4279242"/>
                <a:gd name="connsiteY179" fmla="*/ 723430 h 2955834"/>
                <a:gd name="connsiteX180" fmla="*/ 3798071 w 4279242"/>
                <a:gd name="connsiteY180" fmla="*/ 733328 h 2955834"/>
                <a:gd name="connsiteX181" fmla="*/ 3645465 w 4279242"/>
                <a:gd name="connsiteY181" fmla="*/ 744899 h 2955834"/>
                <a:gd name="connsiteX182" fmla="*/ 3435979 w 4279242"/>
                <a:gd name="connsiteY182" fmla="*/ 748571 h 2955834"/>
                <a:gd name="connsiteX183" fmla="*/ 3116036 w 4279242"/>
                <a:gd name="connsiteY183" fmla="*/ 743087 h 2955834"/>
                <a:gd name="connsiteX184" fmla="*/ 2810916 w 4279242"/>
                <a:gd name="connsiteY184" fmla="*/ 734072 h 2955834"/>
                <a:gd name="connsiteX185" fmla="*/ 2632054 w 4279242"/>
                <a:gd name="connsiteY185" fmla="*/ 728403 h 2955834"/>
                <a:gd name="connsiteX186" fmla="*/ 2393386 w 4279242"/>
                <a:gd name="connsiteY186" fmla="*/ 716832 h 2955834"/>
                <a:gd name="connsiteX187" fmla="*/ 1985847 w 4279242"/>
                <a:gd name="connsiteY187" fmla="*/ 700103 h 2955834"/>
                <a:gd name="connsiteX188" fmla="*/ 1872553 w 4279242"/>
                <a:gd name="connsiteY188" fmla="*/ 709118 h 2955834"/>
                <a:gd name="connsiteX189" fmla="*/ 1859077 w 4279242"/>
                <a:gd name="connsiteY189" fmla="*/ 714369 h 2955834"/>
                <a:gd name="connsiteX190" fmla="*/ 1712326 w 4279242"/>
                <a:gd name="connsiteY190" fmla="*/ 781982 h 2955834"/>
                <a:gd name="connsiteX191" fmla="*/ 1508975 w 4279242"/>
                <a:gd name="connsiteY191" fmla="*/ 827151 h 2955834"/>
                <a:gd name="connsiteX192" fmla="*/ 1429837 w 4279242"/>
                <a:gd name="connsiteY192" fmla="*/ 846808 h 2955834"/>
                <a:gd name="connsiteX193" fmla="*/ 1410598 w 4279242"/>
                <a:gd name="connsiteY193" fmla="*/ 859215 h 2955834"/>
                <a:gd name="connsiteX194" fmla="*/ 1409204 w 4279242"/>
                <a:gd name="connsiteY194" fmla="*/ 871901 h 2955834"/>
                <a:gd name="connsiteX195" fmla="*/ 1420125 w 4279242"/>
                <a:gd name="connsiteY195" fmla="*/ 879011 h 2955834"/>
                <a:gd name="connsiteX196" fmla="*/ 1548660 w 4279242"/>
                <a:gd name="connsiteY196" fmla="*/ 901409 h 2955834"/>
                <a:gd name="connsiteX197" fmla="*/ 1694063 w 4279242"/>
                <a:gd name="connsiteY197" fmla="*/ 936773 h 2955834"/>
                <a:gd name="connsiteX198" fmla="*/ 1860471 w 4279242"/>
                <a:gd name="connsiteY198" fmla="*/ 955918 h 2955834"/>
                <a:gd name="connsiteX199" fmla="*/ 2004574 w 4279242"/>
                <a:gd name="connsiteY199" fmla="*/ 966560 h 2955834"/>
                <a:gd name="connsiteX200" fmla="*/ 2163361 w 4279242"/>
                <a:gd name="connsiteY200" fmla="*/ 978038 h 2955834"/>
                <a:gd name="connsiteX201" fmla="*/ 2270799 w 4279242"/>
                <a:gd name="connsiteY201" fmla="*/ 986263 h 2955834"/>
                <a:gd name="connsiteX202" fmla="*/ 2544598 w 4279242"/>
                <a:gd name="connsiteY202" fmla="*/ 1042817 h 2955834"/>
                <a:gd name="connsiteX203" fmla="*/ 2611096 w 4279242"/>
                <a:gd name="connsiteY203" fmla="*/ 1093004 h 2955834"/>
                <a:gd name="connsiteX204" fmla="*/ 2614953 w 4279242"/>
                <a:gd name="connsiteY204" fmla="*/ 1100857 h 2955834"/>
                <a:gd name="connsiteX205" fmla="*/ 2567136 w 4279242"/>
                <a:gd name="connsiteY205" fmla="*/ 1103738 h 2955834"/>
                <a:gd name="connsiteX206" fmla="*/ 2381257 w 4279242"/>
                <a:gd name="connsiteY206" fmla="*/ 1114426 h 2955834"/>
                <a:gd name="connsiteX207" fmla="*/ 2142682 w 4279242"/>
                <a:gd name="connsiteY207" fmla="*/ 1138219 h 2955834"/>
                <a:gd name="connsiteX208" fmla="*/ 1899227 w 4279242"/>
                <a:gd name="connsiteY208" fmla="*/ 1182737 h 2955834"/>
                <a:gd name="connsiteX209" fmla="*/ 1806938 w 4279242"/>
                <a:gd name="connsiteY209" fmla="*/ 1217450 h 2955834"/>
                <a:gd name="connsiteX210" fmla="*/ 1764651 w 4279242"/>
                <a:gd name="connsiteY210" fmla="*/ 1257181 h 2955834"/>
                <a:gd name="connsiteX211" fmla="*/ 1796854 w 4279242"/>
                <a:gd name="connsiteY211" fmla="*/ 1263083 h 2955834"/>
                <a:gd name="connsiteX212" fmla="*/ 2013682 w 4279242"/>
                <a:gd name="connsiteY212" fmla="*/ 1271076 h 2955834"/>
                <a:gd name="connsiteX213" fmla="*/ 2326237 w 4279242"/>
                <a:gd name="connsiteY213" fmla="*/ 1303000 h 2955834"/>
                <a:gd name="connsiteX214" fmla="*/ 2411741 w 4279242"/>
                <a:gd name="connsiteY214" fmla="*/ 1327025 h 2955834"/>
                <a:gd name="connsiteX215" fmla="*/ 2436417 w 4279242"/>
                <a:gd name="connsiteY215" fmla="*/ 1342314 h 2955834"/>
                <a:gd name="connsiteX216" fmla="*/ 2438740 w 4279242"/>
                <a:gd name="connsiteY216" fmla="*/ 1373588 h 2955834"/>
                <a:gd name="connsiteX217" fmla="*/ 2418851 w 4279242"/>
                <a:gd name="connsiteY217" fmla="*/ 1391432 h 2955834"/>
                <a:gd name="connsiteX218" fmla="*/ 2277165 w 4279242"/>
                <a:gd name="connsiteY218" fmla="*/ 1444547 h 2955834"/>
                <a:gd name="connsiteX219" fmla="*/ 2084502 w 4279242"/>
                <a:gd name="connsiteY219" fmla="*/ 1459557 h 2955834"/>
                <a:gd name="connsiteX220" fmla="*/ 1830917 w 4279242"/>
                <a:gd name="connsiteY220" fmla="*/ 1467735 h 2955834"/>
                <a:gd name="connsiteX221" fmla="*/ 1574311 w 4279242"/>
                <a:gd name="connsiteY221" fmla="*/ 1494084 h 2955834"/>
                <a:gd name="connsiteX222" fmla="*/ 1564552 w 4279242"/>
                <a:gd name="connsiteY222" fmla="*/ 1498452 h 2955834"/>
                <a:gd name="connsiteX223" fmla="*/ 1425515 w 4279242"/>
                <a:gd name="connsiteY223" fmla="*/ 1562255 h 2955834"/>
                <a:gd name="connsiteX224" fmla="*/ 1138797 w 4279242"/>
                <a:gd name="connsiteY224" fmla="*/ 1578426 h 2955834"/>
                <a:gd name="connsiteX225" fmla="*/ 870435 w 4279242"/>
                <a:gd name="connsiteY225" fmla="*/ 1572943 h 2955834"/>
                <a:gd name="connsiteX226" fmla="*/ 730700 w 4279242"/>
                <a:gd name="connsiteY226" fmla="*/ 1613650 h 2955834"/>
                <a:gd name="connsiteX227" fmla="*/ 682047 w 4279242"/>
                <a:gd name="connsiteY227" fmla="*/ 1698457 h 2955834"/>
                <a:gd name="connsiteX228" fmla="*/ 742039 w 4279242"/>
                <a:gd name="connsiteY228" fmla="*/ 1707054 h 2955834"/>
                <a:gd name="connsiteX229" fmla="*/ 913605 w 4279242"/>
                <a:gd name="connsiteY229" fmla="*/ 1732612 h 2955834"/>
                <a:gd name="connsiteX230" fmla="*/ 1145024 w 4279242"/>
                <a:gd name="connsiteY230" fmla="*/ 1776108 h 2955834"/>
                <a:gd name="connsiteX231" fmla="*/ 1387363 w 4279242"/>
                <a:gd name="connsiteY231" fmla="*/ 1845116 h 2955834"/>
                <a:gd name="connsiteX232" fmla="*/ 1448843 w 4279242"/>
                <a:gd name="connsiteY232" fmla="*/ 1879829 h 2955834"/>
                <a:gd name="connsiteX233" fmla="*/ 1457115 w 4279242"/>
                <a:gd name="connsiteY233" fmla="*/ 1937916 h 2955834"/>
                <a:gd name="connsiteX234" fmla="*/ 1385179 w 4279242"/>
                <a:gd name="connsiteY234" fmla="*/ 1997955 h 2955834"/>
                <a:gd name="connsiteX235" fmla="*/ 1130386 w 4279242"/>
                <a:gd name="connsiteY235" fmla="*/ 2111712 h 2955834"/>
                <a:gd name="connsiteX236" fmla="*/ 849198 w 4279242"/>
                <a:gd name="connsiteY236" fmla="*/ 2186993 h 2955834"/>
                <a:gd name="connsiteX237" fmla="*/ 716527 w 4279242"/>
                <a:gd name="connsiteY237" fmla="*/ 2198332 h 2955834"/>
                <a:gd name="connsiteX238" fmla="*/ 661089 w 4279242"/>
                <a:gd name="connsiteY238" fmla="*/ 2205070 h 2955834"/>
                <a:gd name="connsiteX239" fmla="*/ 539942 w 4279242"/>
                <a:gd name="connsiteY239" fmla="*/ 2206232 h 2955834"/>
                <a:gd name="connsiteX240" fmla="*/ 472608 w 4279242"/>
                <a:gd name="connsiteY240" fmla="*/ 2205302 h 2955834"/>
                <a:gd name="connsiteX241" fmla="*/ 435943 w 4279242"/>
                <a:gd name="connsiteY241" fmla="*/ 2247961 h 2955834"/>
                <a:gd name="connsiteX242" fmla="*/ 447049 w 4279242"/>
                <a:gd name="connsiteY242" fmla="*/ 2261577 h 2955834"/>
                <a:gd name="connsiteX243" fmla="*/ 496679 w 4279242"/>
                <a:gd name="connsiteY243" fmla="*/ 2278399 h 2955834"/>
                <a:gd name="connsiteX244" fmla="*/ 515732 w 4279242"/>
                <a:gd name="connsiteY244" fmla="*/ 2304515 h 2955834"/>
                <a:gd name="connsiteX245" fmla="*/ 503975 w 4279242"/>
                <a:gd name="connsiteY245" fmla="*/ 2320547 h 2955834"/>
                <a:gd name="connsiteX246" fmla="*/ 464197 w 4279242"/>
                <a:gd name="connsiteY246" fmla="*/ 2324497 h 2955834"/>
                <a:gd name="connsiteX247" fmla="*/ 236263 w 4279242"/>
                <a:gd name="connsiteY247" fmla="*/ 2403588 h 2955834"/>
                <a:gd name="connsiteX248" fmla="*/ 211866 w 4279242"/>
                <a:gd name="connsiteY248" fmla="*/ 2425940 h 2955834"/>
                <a:gd name="connsiteX249" fmla="*/ 207684 w 4279242"/>
                <a:gd name="connsiteY249" fmla="*/ 2430587 h 2955834"/>
                <a:gd name="connsiteX250" fmla="*/ 234543 w 4279242"/>
                <a:gd name="connsiteY250" fmla="*/ 2436024 h 2955834"/>
                <a:gd name="connsiteX251" fmla="*/ 259033 w 4279242"/>
                <a:gd name="connsiteY251" fmla="*/ 2459259 h 2955834"/>
                <a:gd name="connsiteX252" fmla="*/ 227898 w 4279242"/>
                <a:gd name="connsiteY252" fmla="*/ 2487141 h 2955834"/>
                <a:gd name="connsiteX253" fmla="*/ 177107 w 4279242"/>
                <a:gd name="connsiteY253" fmla="*/ 2491509 h 2955834"/>
                <a:gd name="connsiteX254" fmla="*/ 50570 w 4279242"/>
                <a:gd name="connsiteY254" fmla="*/ 2588119 h 2955834"/>
                <a:gd name="connsiteX255" fmla="*/ 14184 w 4279242"/>
                <a:gd name="connsiteY255" fmla="*/ 2647972 h 2955834"/>
                <a:gd name="connsiteX256" fmla="*/ 467264 w 4279242"/>
                <a:gd name="connsiteY256" fmla="*/ 2859967 h 2955834"/>
                <a:gd name="connsiteX257" fmla="*/ 466009 w 4279242"/>
                <a:gd name="connsiteY257" fmla="*/ 2863917 h 2955834"/>
                <a:gd name="connsiteX258" fmla="*/ 360569 w 4279242"/>
                <a:gd name="connsiteY258" fmla="*/ 2911409 h 2955834"/>
                <a:gd name="connsiteX259" fmla="*/ 316330 w 4279242"/>
                <a:gd name="connsiteY259" fmla="*/ 2931995 h 2955834"/>
                <a:gd name="connsiteX260" fmla="*/ 254432 w 4279242"/>
                <a:gd name="connsiteY260" fmla="*/ 2946122 h 2955834"/>
                <a:gd name="connsiteX261" fmla="*/ 101129 w 4279242"/>
                <a:gd name="connsiteY261" fmla="*/ 2945843 h 2955834"/>
                <a:gd name="connsiteX262" fmla="*/ 87746 w 4279242"/>
                <a:gd name="connsiteY262" fmla="*/ 2938594 h 2955834"/>
                <a:gd name="connsiteX263" fmla="*/ 8143 w 4279242"/>
                <a:gd name="connsiteY263" fmla="*/ 2718931 h 2955834"/>
                <a:gd name="connsiteX264" fmla="*/ 290 w 4279242"/>
                <a:gd name="connsiteY264" fmla="*/ 2662146 h 2955834"/>
                <a:gd name="connsiteX265" fmla="*/ 9909 w 4279242"/>
                <a:gd name="connsiteY265" fmla="*/ 2634961 h 2955834"/>
                <a:gd name="connsiteX266" fmla="*/ 103824 w 4279242"/>
                <a:gd name="connsiteY266" fmla="*/ 2515952 h 2955834"/>
                <a:gd name="connsiteX267" fmla="*/ 192488 w 4279242"/>
                <a:gd name="connsiteY267" fmla="*/ 2476453 h 2955834"/>
                <a:gd name="connsiteX268" fmla="*/ 192721 w 4279242"/>
                <a:gd name="connsiteY268" fmla="*/ 2440113 h 2955834"/>
                <a:gd name="connsiteX269" fmla="*/ 198204 w 4279242"/>
                <a:gd name="connsiteY269" fmla="*/ 2424871 h 2955834"/>
                <a:gd name="connsiteX270" fmla="*/ 384826 w 4279242"/>
                <a:gd name="connsiteY270" fmla="*/ 2314738 h 2955834"/>
                <a:gd name="connsiteX271" fmla="*/ 420515 w 4279242"/>
                <a:gd name="connsiteY271" fmla="*/ 2309394 h 2955834"/>
                <a:gd name="connsiteX272" fmla="*/ 425580 w 4279242"/>
                <a:gd name="connsiteY272" fmla="*/ 2256094 h 2955834"/>
                <a:gd name="connsiteX273" fmla="*/ 484364 w 4279242"/>
                <a:gd name="connsiteY273" fmla="*/ 2193359 h 2955834"/>
                <a:gd name="connsiteX274" fmla="*/ 559041 w 4279242"/>
                <a:gd name="connsiteY274" fmla="*/ 2196334 h 2955834"/>
                <a:gd name="connsiteX275" fmla="*/ 672660 w 4279242"/>
                <a:gd name="connsiteY275" fmla="*/ 2192895 h 2955834"/>
                <a:gd name="connsiteX276" fmla="*/ 674472 w 4279242"/>
                <a:gd name="connsiteY276" fmla="*/ 2192244 h 2955834"/>
                <a:gd name="connsiteX277" fmla="*/ 674426 w 4279242"/>
                <a:gd name="connsiteY277" fmla="*/ 2135923 h 2955834"/>
                <a:gd name="connsiteX278" fmla="*/ 670336 w 4279242"/>
                <a:gd name="connsiteY278" fmla="*/ 1793860 h 2955834"/>
                <a:gd name="connsiteX279" fmla="*/ 668849 w 4279242"/>
                <a:gd name="connsiteY279" fmla="*/ 1722761 h 2955834"/>
                <a:gd name="connsiteX280" fmla="*/ 754725 w 4279242"/>
                <a:gd name="connsiteY280" fmla="*/ 1587116 h 2955834"/>
                <a:gd name="connsiteX281" fmla="*/ 858678 w 4279242"/>
                <a:gd name="connsiteY281" fmla="*/ 1563091 h 2955834"/>
                <a:gd name="connsiteX282" fmla="*/ 1098787 w 4279242"/>
                <a:gd name="connsiteY282" fmla="*/ 1566669 h 2955834"/>
                <a:gd name="connsiteX283" fmla="*/ 1331600 w 4279242"/>
                <a:gd name="connsiteY283" fmla="*/ 1564253 h 2955834"/>
                <a:gd name="connsiteX284" fmla="*/ 1500192 w 4279242"/>
                <a:gd name="connsiteY284" fmla="*/ 1528053 h 2955834"/>
                <a:gd name="connsiteX285" fmla="*/ 1540202 w 4279242"/>
                <a:gd name="connsiteY285" fmla="*/ 1504725 h 2955834"/>
                <a:gd name="connsiteX286" fmla="*/ 1545314 w 4279242"/>
                <a:gd name="connsiteY286" fmla="*/ 1492132 h 2955834"/>
                <a:gd name="connsiteX287" fmla="*/ 1453257 w 4279242"/>
                <a:gd name="connsiteY287" fmla="*/ 1051646 h 2955834"/>
                <a:gd name="connsiteX288" fmla="*/ 1416454 w 4279242"/>
                <a:gd name="connsiteY288" fmla="*/ 912701 h 2955834"/>
                <a:gd name="connsiteX289" fmla="*/ 1400375 w 4279242"/>
                <a:gd name="connsiteY289" fmla="*/ 880173 h 2955834"/>
                <a:gd name="connsiteX290" fmla="*/ 1404232 w 4279242"/>
                <a:gd name="connsiteY290" fmla="*/ 850850 h 2955834"/>
                <a:gd name="connsiteX291" fmla="*/ 1455767 w 4279242"/>
                <a:gd name="connsiteY291" fmla="*/ 827476 h 2955834"/>
                <a:gd name="connsiteX292" fmla="*/ 1591272 w 4279242"/>
                <a:gd name="connsiteY292" fmla="*/ 802104 h 2955834"/>
                <a:gd name="connsiteX293" fmla="*/ 1828500 w 4279242"/>
                <a:gd name="connsiteY293" fmla="*/ 722176 h 2955834"/>
                <a:gd name="connsiteX294" fmla="*/ 1877851 w 4279242"/>
                <a:gd name="connsiteY294" fmla="*/ 696803 h 2955834"/>
                <a:gd name="connsiteX295" fmla="*/ 1961915 w 4279242"/>
                <a:gd name="connsiteY295" fmla="*/ 690019 h 2955834"/>
                <a:gd name="connsiteX296" fmla="*/ 2218056 w 4279242"/>
                <a:gd name="connsiteY296" fmla="*/ 694852 h 2955834"/>
                <a:gd name="connsiteX297" fmla="*/ 2299563 w 4279242"/>
                <a:gd name="connsiteY297" fmla="*/ 699777 h 2955834"/>
                <a:gd name="connsiteX298" fmla="*/ 2297519 w 4279242"/>
                <a:gd name="connsiteY298" fmla="*/ 575657 h 2955834"/>
                <a:gd name="connsiteX299" fmla="*/ 2271403 w 4279242"/>
                <a:gd name="connsiteY299" fmla="*/ 529327 h 2955834"/>
                <a:gd name="connsiteX300" fmla="*/ 2253744 w 4279242"/>
                <a:gd name="connsiteY300" fmla="*/ 493080 h 2955834"/>
                <a:gd name="connsiteX301" fmla="*/ 2281951 w 4279242"/>
                <a:gd name="connsiteY301" fmla="*/ 437688 h 2955834"/>
                <a:gd name="connsiteX302" fmla="*/ 2393386 w 4279242"/>
                <a:gd name="connsiteY302" fmla="*/ 375465 h 2955834"/>
                <a:gd name="connsiteX303" fmla="*/ 2627221 w 4279242"/>
                <a:gd name="connsiteY303" fmla="*/ 312081 h 2955834"/>
                <a:gd name="connsiteX304" fmla="*/ 2816260 w 4279242"/>
                <a:gd name="connsiteY304" fmla="*/ 280528 h 2955834"/>
                <a:gd name="connsiteX305" fmla="*/ 2880109 w 4279242"/>
                <a:gd name="connsiteY305" fmla="*/ 272303 h 2955834"/>
                <a:gd name="connsiteX306" fmla="*/ 2869886 w 4279242"/>
                <a:gd name="connsiteY306" fmla="*/ 182895 h 2955834"/>
                <a:gd name="connsiteX307" fmla="*/ 2859941 w 4279242"/>
                <a:gd name="connsiteY307" fmla="*/ 140236 h 2955834"/>
                <a:gd name="connsiteX308" fmla="*/ 2888427 w 4279242"/>
                <a:gd name="connsiteY308" fmla="*/ 74296 h 2955834"/>
                <a:gd name="connsiteX309" fmla="*/ 2927508 w 4279242"/>
                <a:gd name="connsiteY309" fmla="*/ 54546 h 2955834"/>
                <a:gd name="connsiteX310" fmla="*/ 2969331 w 4279242"/>
                <a:gd name="connsiteY310" fmla="*/ 40419 h 2955834"/>
                <a:gd name="connsiteX311" fmla="*/ 2967756 w 4279242"/>
                <a:gd name="connsiteY311" fmla="*/ 39128 h 2955834"/>
                <a:gd name="connsiteX312" fmla="*/ 2997435 w 4279242"/>
                <a:gd name="connsiteY312" fmla="*/ 29032 h 2955834"/>
                <a:gd name="connsiteX313" fmla="*/ 3019797 w 4279242"/>
                <a:gd name="connsiteY313" fmla="*/ 28058 h 2955834"/>
                <a:gd name="connsiteX314" fmla="*/ 3163574 w 4279242"/>
                <a:gd name="connsiteY314" fmla="*/ 780 h 2955834"/>
                <a:gd name="connsiteX315" fmla="*/ 3177004 w 4279242"/>
                <a:gd name="connsiteY315" fmla="*/ 455 h 2955834"/>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343784 w 4279242"/>
                <a:gd name="connsiteY4" fmla="*/ 138656 h 2955834"/>
                <a:gd name="connsiteX5" fmla="*/ 3549040 w 4279242"/>
                <a:gd name="connsiteY5" fmla="*/ 225415 h 2955834"/>
                <a:gd name="connsiteX6" fmla="*/ 3607871 w 4279242"/>
                <a:gd name="connsiteY6" fmla="*/ 267145 h 2955834"/>
                <a:gd name="connsiteX7" fmla="*/ 3632546 w 4279242"/>
                <a:gd name="connsiteY7" fmla="*/ 332202 h 2955834"/>
                <a:gd name="connsiteX8" fmla="*/ 3613540 w 4279242"/>
                <a:gd name="connsiteY8" fmla="*/ 471193 h 2955834"/>
                <a:gd name="connsiteX9" fmla="*/ 3590259 w 4279242"/>
                <a:gd name="connsiteY9" fmla="*/ 538992 h 2955834"/>
                <a:gd name="connsiteX10" fmla="*/ 3627481 w 4279242"/>
                <a:gd name="connsiteY10" fmla="*/ 542199 h 2955834"/>
                <a:gd name="connsiteX11" fmla="*/ 3897516 w 4279242"/>
                <a:gd name="connsiteY11" fmla="*/ 570174 h 2955834"/>
                <a:gd name="connsiteX12" fmla="*/ 4161464 w 4279242"/>
                <a:gd name="connsiteY12" fmla="*/ 628539 h 2955834"/>
                <a:gd name="connsiteX13" fmla="*/ 4244506 w 4279242"/>
                <a:gd name="connsiteY13" fmla="*/ 669200 h 2955834"/>
                <a:gd name="connsiteX14" fmla="*/ 4278010 w 4279242"/>
                <a:gd name="connsiteY14" fmla="*/ 750290 h 2955834"/>
                <a:gd name="connsiteX15" fmla="*/ 4171966 w 4279242"/>
                <a:gd name="connsiteY15" fmla="*/ 1083663 h 2955834"/>
                <a:gd name="connsiteX16" fmla="*/ 3980651 w 4279242"/>
                <a:gd name="connsiteY16" fmla="*/ 1419965 h 2955834"/>
                <a:gd name="connsiteX17" fmla="*/ 3974377 w 4279242"/>
                <a:gd name="connsiteY17" fmla="*/ 1439017 h 2955834"/>
                <a:gd name="connsiteX18" fmla="*/ 3967686 w 4279242"/>
                <a:gd name="connsiteY18" fmla="*/ 1668159 h 2955834"/>
                <a:gd name="connsiteX19" fmla="*/ 3960018 w 4279242"/>
                <a:gd name="connsiteY19" fmla="*/ 2171984 h 2955834"/>
                <a:gd name="connsiteX20" fmla="*/ 3960576 w 4279242"/>
                <a:gd name="connsiteY20" fmla="*/ 2517718 h 2955834"/>
                <a:gd name="connsiteX21" fmla="*/ 3970381 w 4279242"/>
                <a:gd name="connsiteY21" fmla="*/ 2654339 h 2955834"/>
                <a:gd name="connsiteX22" fmla="*/ 3992500 w 4279242"/>
                <a:gd name="connsiteY22" fmla="*/ 2744072 h 2955834"/>
                <a:gd name="connsiteX23" fmla="*/ 4011367 w 4279242"/>
                <a:gd name="connsiteY23" fmla="*/ 2875813 h 2955834"/>
                <a:gd name="connsiteX24" fmla="*/ 4018477 w 4279242"/>
                <a:gd name="connsiteY24" fmla="*/ 2945936 h 2955834"/>
                <a:gd name="connsiteX25" fmla="*/ 3943103 w 4279242"/>
                <a:gd name="connsiteY25" fmla="*/ 2952813 h 2955834"/>
                <a:gd name="connsiteX26" fmla="*/ 3755691 w 4279242"/>
                <a:gd name="connsiteY26" fmla="*/ 2955044 h 2955834"/>
                <a:gd name="connsiteX27" fmla="*/ 3469670 w 4279242"/>
                <a:gd name="connsiteY27" fmla="*/ 2899280 h 2955834"/>
                <a:gd name="connsiteX28" fmla="*/ 3343830 w 4279242"/>
                <a:gd name="connsiteY28" fmla="*/ 2796397 h 2955834"/>
                <a:gd name="connsiteX29" fmla="*/ 3329332 w 4279242"/>
                <a:gd name="connsiteY29" fmla="*/ 2764332 h 2955834"/>
                <a:gd name="connsiteX30" fmla="*/ 3352381 w 4279242"/>
                <a:gd name="connsiteY30" fmla="*/ 2713309 h 2955834"/>
                <a:gd name="connsiteX31" fmla="*/ 3432866 w 4279242"/>
                <a:gd name="connsiteY31" fmla="*/ 2701924 h 2955834"/>
                <a:gd name="connsiteX32" fmla="*/ 3666283 w 4279242"/>
                <a:gd name="connsiteY32" fmla="*/ 2733616 h 2955834"/>
                <a:gd name="connsiteX33" fmla="*/ 3751555 w 4279242"/>
                <a:gd name="connsiteY33" fmla="*/ 2748904 h 2955834"/>
                <a:gd name="connsiteX34" fmla="*/ 3821028 w 4279242"/>
                <a:gd name="connsiteY34" fmla="*/ 2725577 h 2955834"/>
                <a:gd name="connsiteX35" fmla="*/ 3823537 w 4279242"/>
                <a:gd name="connsiteY35" fmla="*/ 2681059 h 2955834"/>
                <a:gd name="connsiteX36" fmla="*/ 3782225 w 4279242"/>
                <a:gd name="connsiteY36" fmla="*/ 2649785 h 2955834"/>
                <a:gd name="connsiteX37" fmla="*/ 3646487 w 4279242"/>
                <a:gd name="connsiteY37" fmla="*/ 2602711 h 2955834"/>
                <a:gd name="connsiteX38" fmla="*/ 3389464 w 4279242"/>
                <a:gd name="connsiteY38" fmla="*/ 2530822 h 2955834"/>
                <a:gd name="connsiteX39" fmla="*/ 3255677 w 4279242"/>
                <a:gd name="connsiteY39" fmla="*/ 2464278 h 2955834"/>
                <a:gd name="connsiteX40" fmla="*/ 3235277 w 4279242"/>
                <a:gd name="connsiteY40" fmla="*/ 2444946 h 2955834"/>
                <a:gd name="connsiteX41" fmla="*/ 3215946 w 4279242"/>
                <a:gd name="connsiteY41" fmla="*/ 2438859 h 2955834"/>
                <a:gd name="connsiteX42" fmla="*/ 3072633 w 4279242"/>
                <a:gd name="connsiteY42" fmla="*/ 2455123 h 2955834"/>
                <a:gd name="connsiteX43" fmla="*/ 2985828 w 4279242"/>
                <a:gd name="connsiteY43" fmla="*/ 2460096 h 2955834"/>
                <a:gd name="connsiteX44" fmla="*/ 2886568 w 4279242"/>
                <a:gd name="connsiteY44" fmla="*/ 2415996 h 2955834"/>
                <a:gd name="connsiteX45" fmla="*/ 2830433 w 4279242"/>
                <a:gd name="connsiteY45" fmla="*/ 2392807 h 2955834"/>
                <a:gd name="connsiteX46" fmla="*/ 2580426 w 4279242"/>
                <a:gd name="connsiteY46" fmla="*/ 2394062 h 2955834"/>
                <a:gd name="connsiteX47" fmla="*/ 2467365 w 4279242"/>
                <a:gd name="connsiteY47" fmla="*/ 2383467 h 2955834"/>
                <a:gd name="connsiteX48" fmla="*/ 2411927 w 4279242"/>
                <a:gd name="connsiteY48" fmla="*/ 2361998 h 2955834"/>
                <a:gd name="connsiteX49" fmla="*/ 2167404 w 4279242"/>
                <a:gd name="connsiteY49" fmla="*/ 2229141 h 2955834"/>
                <a:gd name="connsiteX50" fmla="*/ 2108341 w 4279242"/>
                <a:gd name="connsiteY50" fmla="*/ 2176305 h 2955834"/>
                <a:gd name="connsiteX51" fmla="*/ 2107922 w 4279242"/>
                <a:gd name="connsiteY51" fmla="*/ 2110969 h 2955834"/>
                <a:gd name="connsiteX52" fmla="*/ 2215407 w 4279242"/>
                <a:gd name="connsiteY52" fmla="*/ 2020771 h 2955834"/>
                <a:gd name="connsiteX53" fmla="*/ 2538418 w 4279242"/>
                <a:gd name="connsiteY53" fmla="*/ 1870581 h 2955834"/>
                <a:gd name="connsiteX54" fmla="*/ 2665512 w 4279242"/>
                <a:gd name="connsiteY54" fmla="*/ 1857198 h 2955834"/>
                <a:gd name="connsiteX55" fmla="*/ 2718627 w 4279242"/>
                <a:gd name="connsiteY55" fmla="*/ 1865098 h 2955834"/>
                <a:gd name="connsiteX56" fmla="*/ 2758916 w 4279242"/>
                <a:gd name="connsiteY56" fmla="*/ 1866213 h 2955834"/>
                <a:gd name="connsiteX57" fmla="*/ 2776714 w 4279242"/>
                <a:gd name="connsiteY57" fmla="*/ 1856640 h 2955834"/>
                <a:gd name="connsiteX58" fmla="*/ 2769418 w 4279242"/>
                <a:gd name="connsiteY58" fmla="*/ 1837913 h 2955834"/>
                <a:gd name="connsiteX59" fmla="*/ 2685912 w 4279242"/>
                <a:gd name="connsiteY59" fmla="*/ 1790932 h 2955834"/>
                <a:gd name="connsiteX60" fmla="*/ 2519179 w 4279242"/>
                <a:gd name="connsiteY60" fmla="*/ 1756544 h 2955834"/>
                <a:gd name="connsiteX61" fmla="*/ 2388274 w 4279242"/>
                <a:gd name="connsiteY61" fmla="*/ 1754361 h 2955834"/>
                <a:gd name="connsiteX62" fmla="*/ 2320428 w 4279242"/>
                <a:gd name="connsiteY62" fmla="*/ 1762679 h 2955834"/>
                <a:gd name="connsiteX63" fmla="*/ 2287667 w 4279242"/>
                <a:gd name="connsiteY63" fmla="*/ 1758403 h 2955834"/>
                <a:gd name="connsiteX64" fmla="*/ 2240547 w 4279242"/>
                <a:gd name="connsiteY64" fmla="*/ 1746972 h 2955834"/>
                <a:gd name="connsiteX65" fmla="*/ 2009593 w 4279242"/>
                <a:gd name="connsiteY65" fmla="*/ 1721785 h 2955834"/>
                <a:gd name="connsiteX66" fmla="*/ 1913865 w 4279242"/>
                <a:gd name="connsiteY66" fmla="*/ 1709285 h 2955834"/>
                <a:gd name="connsiteX67" fmla="*/ 1811260 w 4279242"/>
                <a:gd name="connsiteY67" fmla="*/ 1632006 h 2955834"/>
                <a:gd name="connsiteX68" fmla="*/ 1901644 w 4279242"/>
                <a:gd name="connsiteY68" fmla="*/ 1623502 h 2955834"/>
                <a:gd name="connsiteX69" fmla="*/ 2037939 w 4279242"/>
                <a:gd name="connsiteY69" fmla="*/ 1609607 h 2955834"/>
                <a:gd name="connsiteX70" fmla="*/ 2148491 w 4279242"/>
                <a:gd name="connsiteY70" fmla="*/ 1596875 h 2955834"/>
                <a:gd name="connsiteX71" fmla="*/ 2302305 w 4279242"/>
                <a:gd name="connsiteY71" fmla="*/ 1576474 h 2955834"/>
                <a:gd name="connsiteX72" fmla="*/ 2465042 w 4279242"/>
                <a:gd name="connsiteY72" fmla="*/ 1544457 h 2955834"/>
                <a:gd name="connsiteX73" fmla="*/ 2548316 w 4279242"/>
                <a:gd name="connsiteY73" fmla="*/ 1513880 h 2955834"/>
                <a:gd name="connsiteX74" fmla="*/ 2699714 w 4279242"/>
                <a:gd name="connsiteY74" fmla="*/ 1481862 h 2955834"/>
                <a:gd name="connsiteX75" fmla="*/ 2864821 w 4279242"/>
                <a:gd name="connsiteY75" fmla="*/ 1462484 h 2955834"/>
                <a:gd name="connsiteX76" fmla="*/ 3053209 w 4279242"/>
                <a:gd name="connsiteY76" fmla="*/ 1452911 h 2955834"/>
                <a:gd name="connsiteX77" fmla="*/ 3011433 w 4279242"/>
                <a:gd name="connsiteY77" fmla="*/ 1418152 h 2955834"/>
                <a:gd name="connsiteX78" fmla="*/ 2726155 w 4279242"/>
                <a:gd name="connsiteY78" fmla="*/ 1289942 h 2955834"/>
                <a:gd name="connsiteX79" fmla="*/ 2442923 w 4279242"/>
                <a:gd name="connsiteY79" fmla="*/ 1265964 h 2955834"/>
                <a:gd name="connsiteX80" fmla="*/ 2423544 w 4279242"/>
                <a:gd name="connsiteY80" fmla="*/ 1251512 h 2955834"/>
                <a:gd name="connsiteX81" fmla="*/ 2442365 w 4279242"/>
                <a:gd name="connsiteY81" fmla="*/ 1209085 h 2955834"/>
                <a:gd name="connsiteX82" fmla="*/ 2500498 w 4279242"/>
                <a:gd name="connsiteY82" fmla="*/ 1197514 h 2955834"/>
                <a:gd name="connsiteX83" fmla="*/ 2593577 w 4279242"/>
                <a:gd name="connsiteY83" fmla="*/ 1196724 h 2955834"/>
                <a:gd name="connsiteX84" fmla="*/ 2685262 w 4279242"/>
                <a:gd name="connsiteY84" fmla="*/ 1191427 h 2955834"/>
                <a:gd name="connsiteX85" fmla="*/ 2763749 w 4279242"/>
                <a:gd name="connsiteY85" fmla="*/ 1210293 h 2955834"/>
                <a:gd name="connsiteX86" fmla="*/ 2774112 w 4279242"/>
                <a:gd name="connsiteY86" fmla="*/ 1211827 h 2955834"/>
                <a:gd name="connsiteX87" fmla="*/ 2927555 w 4279242"/>
                <a:gd name="connsiteY87" fmla="*/ 1204206 h 2955834"/>
                <a:gd name="connsiteX88" fmla="*/ 2927555 w 4279242"/>
                <a:gd name="connsiteY88" fmla="*/ 1188546 h 2955834"/>
                <a:gd name="connsiteX89" fmla="*/ 2958782 w 4279242"/>
                <a:gd name="connsiteY89" fmla="*/ 1157550 h 2955834"/>
                <a:gd name="connsiteX90" fmla="*/ 3064687 w 4279242"/>
                <a:gd name="connsiteY90" fmla="*/ 1173815 h 2955834"/>
                <a:gd name="connsiteX91" fmla="*/ 3151818 w 4279242"/>
                <a:gd name="connsiteY91" fmla="*/ 1204764 h 2955834"/>
                <a:gd name="connsiteX92" fmla="*/ 3174588 w 4279242"/>
                <a:gd name="connsiteY92" fmla="*/ 1219355 h 2955834"/>
                <a:gd name="connsiteX93" fmla="*/ 3269990 w 4279242"/>
                <a:gd name="connsiteY93" fmla="*/ 1152996 h 2955834"/>
                <a:gd name="connsiteX94" fmla="*/ 3421527 w 4279242"/>
                <a:gd name="connsiteY94" fmla="*/ 1150301 h 2955834"/>
                <a:gd name="connsiteX95" fmla="*/ 3386303 w 4279242"/>
                <a:gd name="connsiteY95" fmla="*/ 1131806 h 2955834"/>
                <a:gd name="connsiteX96" fmla="*/ 3017892 w 4279242"/>
                <a:gd name="connsiteY96" fmla="*/ 1010892 h 2955834"/>
                <a:gd name="connsiteX97" fmla="*/ 2795860 w 4279242"/>
                <a:gd name="connsiteY97" fmla="*/ 995185 h 2955834"/>
                <a:gd name="connsiteX98" fmla="*/ 2368989 w 4279242"/>
                <a:gd name="connsiteY98" fmla="*/ 906939 h 2955834"/>
                <a:gd name="connsiteX99" fmla="*/ 2308764 w 4279242"/>
                <a:gd name="connsiteY99" fmla="*/ 872366 h 2955834"/>
                <a:gd name="connsiteX100" fmla="*/ 2290502 w 4279242"/>
                <a:gd name="connsiteY100" fmla="*/ 840348 h 2955834"/>
                <a:gd name="connsiteX101" fmla="*/ 2320382 w 4279242"/>
                <a:gd name="connsiteY101" fmla="*/ 823805 h 2955834"/>
                <a:gd name="connsiteX102" fmla="*/ 2393432 w 4279242"/>
                <a:gd name="connsiteY102" fmla="*/ 817439 h 2955834"/>
                <a:gd name="connsiteX103" fmla="*/ 2611607 w 4279242"/>
                <a:gd name="connsiteY103" fmla="*/ 821156 h 2955834"/>
                <a:gd name="connsiteX104" fmla="*/ 2789122 w 4279242"/>
                <a:gd name="connsiteY104" fmla="*/ 829195 h 2955834"/>
                <a:gd name="connsiteX105" fmla="*/ 2968820 w 4279242"/>
                <a:gd name="connsiteY105" fmla="*/ 840581 h 2955834"/>
                <a:gd name="connsiteX106" fmla="*/ 3099632 w 4279242"/>
                <a:gd name="connsiteY106" fmla="*/ 848713 h 2955834"/>
                <a:gd name="connsiteX107" fmla="*/ 3231606 w 4279242"/>
                <a:gd name="connsiteY107" fmla="*/ 857495 h 2955834"/>
                <a:gd name="connsiteX108" fmla="*/ 3329564 w 4279242"/>
                <a:gd name="connsiteY108" fmla="*/ 860144 h 2955834"/>
                <a:gd name="connsiteX109" fmla="*/ 3526781 w 4279242"/>
                <a:gd name="connsiteY109" fmla="*/ 853267 h 2955834"/>
                <a:gd name="connsiteX110" fmla="*/ 3715076 w 4279242"/>
                <a:gd name="connsiteY110" fmla="*/ 841556 h 2955834"/>
                <a:gd name="connsiteX111" fmla="*/ 3884458 w 4279242"/>
                <a:gd name="connsiteY111" fmla="*/ 826314 h 2955834"/>
                <a:gd name="connsiteX112" fmla="*/ 4193854 w 4279242"/>
                <a:gd name="connsiteY112" fmla="*/ 765067 h 2955834"/>
                <a:gd name="connsiteX113" fmla="*/ 4256030 w 4279242"/>
                <a:gd name="connsiteY113" fmla="*/ 734258 h 2955834"/>
                <a:gd name="connsiteX114" fmla="*/ 4262490 w 4279242"/>
                <a:gd name="connsiteY114" fmla="*/ 702798 h 2955834"/>
                <a:gd name="connsiteX115" fmla="*/ 4230147 w 4279242"/>
                <a:gd name="connsiteY115" fmla="*/ 671896 h 2955834"/>
                <a:gd name="connsiteX116" fmla="*/ 4103888 w 4279242"/>
                <a:gd name="connsiteY116" fmla="*/ 621011 h 2955834"/>
                <a:gd name="connsiteX117" fmla="*/ 3882321 w 4279242"/>
                <a:gd name="connsiteY117" fmla="*/ 578863 h 2955834"/>
                <a:gd name="connsiteX118" fmla="*/ 3662240 w 4279242"/>
                <a:gd name="connsiteY118" fmla="*/ 555071 h 2955834"/>
                <a:gd name="connsiteX119" fmla="*/ 3515536 w 4279242"/>
                <a:gd name="connsiteY119" fmla="*/ 546939 h 2955834"/>
                <a:gd name="connsiteX120" fmla="*/ 3362650 w 4279242"/>
                <a:gd name="connsiteY120" fmla="*/ 537924 h 2955834"/>
                <a:gd name="connsiteX121" fmla="*/ 3228167 w 4279242"/>
                <a:gd name="connsiteY121" fmla="*/ 529698 h 2955834"/>
                <a:gd name="connsiteX122" fmla="*/ 3036805 w 4279242"/>
                <a:gd name="connsiteY122" fmla="*/ 513202 h 2955834"/>
                <a:gd name="connsiteX123" fmla="*/ 2909013 w 4279242"/>
                <a:gd name="connsiteY123" fmla="*/ 500237 h 2955834"/>
                <a:gd name="connsiteX124" fmla="*/ 2769465 w 4279242"/>
                <a:gd name="connsiteY124" fmla="*/ 483368 h 2955834"/>
                <a:gd name="connsiteX125" fmla="*/ 2624712 w 4279242"/>
                <a:gd name="connsiteY125" fmla="*/ 460784 h 2955834"/>
                <a:gd name="connsiteX126" fmla="*/ 2562442 w 4279242"/>
                <a:gd name="connsiteY126" fmla="*/ 444101 h 2955834"/>
                <a:gd name="connsiteX127" fmla="*/ 2549384 w 4279242"/>
                <a:gd name="connsiteY127" fmla="*/ 437549 h 2955834"/>
                <a:gd name="connsiteX128" fmla="*/ 2549477 w 4279242"/>
                <a:gd name="connsiteY128" fmla="*/ 419937 h 2955834"/>
                <a:gd name="connsiteX129" fmla="*/ 2602267 w 4279242"/>
                <a:gd name="connsiteY129" fmla="*/ 398189 h 2955834"/>
                <a:gd name="connsiteX130" fmla="*/ 2790005 w 4279242"/>
                <a:gd name="connsiteY130" fmla="*/ 361060 h 2955834"/>
                <a:gd name="connsiteX131" fmla="*/ 2942750 w 4279242"/>
                <a:gd name="connsiteY131" fmla="*/ 341961 h 2955834"/>
                <a:gd name="connsiteX132" fmla="*/ 3095636 w 4279242"/>
                <a:gd name="connsiteY132" fmla="*/ 333875 h 2955834"/>
                <a:gd name="connsiteX133" fmla="*/ 3361489 w 4279242"/>
                <a:gd name="connsiteY133" fmla="*/ 324535 h 2955834"/>
                <a:gd name="connsiteX134" fmla="*/ 3531800 w 4279242"/>
                <a:gd name="connsiteY134" fmla="*/ 319005 h 2955834"/>
                <a:gd name="connsiteX135" fmla="*/ 3610195 w 4279242"/>
                <a:gd name="connsiteY135" fmla="*/ 316403 h 2955834"/>
                <a:gd name="connsiteX136" fmla="*/ 3620185 w 4279242"/>
                <a:gd name="connsiteY136" fmla="*/ 300928 h 2955834"/>
                <a:gd name="connsiteX137" fmla="*/ 3596997 w 4279242"/>
                <a:gd name="connsiteY137" fmla="*/ 271606 h 2955834"/>
                <a:gd name="connsiteX138" fmla="*/ 3382539 w 4279242"/>
                <a:gd name="connsiteY138" fmla="*/ 158452 h 2955834"/>
                <a:gd name="connsiteX139" fmla="*/ 3257071 w 4279242"/>
                <a:gd name="connsiteY139" fmla="*/ 140143 h 2955834"/>
                <a:gd name="connsiteX140" fmla="*/ 3079975 w 4279242"/>
                <a:gd name="connsiteY140" fmla="*/ 115189 h 2955834"/>
                <a:gd name="connsiteX141" fmla="*/ 3052233 w 4279242"/>
                <a:gd name="connsiteY141" fmla="*/ 102781 h 2955834"/>
                <a:gd name="connsiteX142" fmla="*/ 3048701 w 4279242"/>
                <a:gd name="connsiteY142" fmla="*/ 77595 h 2955834"/>
                <a:gd name="connsiteX143" fmla="*/ 3082671 w 4279242"/>
                <a:gd name="connsiteY143" fmla="*/ 52222 h 2955834"/>
                <a:gd name="connsiteX144" fmla="*/ 3190015 w 4279242"/>
                <a:gd name="connsiteY144" fmla="*/ 13141 h 2955834"/>
                <a:gd name="connsiteX145" fmla="*/ 3177004 w 4279242"/>
                <a:gd name="connsiteY145" fmla="*/ 455 h 2955834"/>
                <a:gd name="connsiteX146" fmla="*/ 3184997 w 4279242"/>
                <a:gd name="connsiteY146" fmla="*/ 5613 h 2955834"/>
                <a:gd name="connsiteX147" fmla="*/ 3177004 w 4279242"/>
                <a:gd name="connsiteY147" fmla="*/ 10632 h 2955834"/>
                <a:gd name="connsiteX148" fmla="*/ 3094892 w 4279242"/>
                <a:gd name="connsiteY148" fmla="*/ 22621 h 2955834"/>
                <a:gd name="connsiteX149" fmla="*/ 2933363 w 4279242"/>
                <a:gd name="connsiteY149" fmla="*/ 64444 h 2955834"/>
                <a:gd name="connsiteX150" fmla="*/ 2882990 w 4279242"/>
                <a:gd name="connsiteY150" fmla="*/ 93209 h 2955834"/>
                <a:gd name="connsiteX151" fmla="*/ 2868910 w 4279242"/>
                <a:gd name="connsiteY151" fmla="*/ 126760 h 2955834"/>
                <a:gd name="connsiteX152" fmla="*/ 2880388 w 4279242"/>
                <a:gd name="connsiteY152" fmla="*/ 137494 h 2955834"/>
                <a:gd name="connsiteX153" fmla="*/ 3072494 w 4279242"/>
                <a:gd name="connsiteY153" fmla="*/ 179131 h 2955834"/>
                <a:gd name="connsiteX154" fmla="*/ 3233139 w 4279242"/>
                <a:gd name="connsiteY154" fmla="*/ 218677 h 2955834"/>
                <a:gd name="connsiteX155" fmla="*/ 3293364 w 4279242"/>
                <a:gd name="connsiteY155" fmla="*/ 228528 h 2955834"/>
                <a:gd name="connsiteX156" fmla="*/ 3303680 w 4279242"/>
                <a:gd name="connsiteY156" fmla="*/ 248696 h 2955834"/>
                <a:gd name="connsiteX157" fmla="*/ 3260324 w 4279242"/>
                <a:gd name="connsiteY157" fmla="*/ 272117 h 2955834"/>
                <a:gd name="connsiteX158" fmla="*/ 3165944 w 4279242"/>
                <a:gd name="connsiteY158" fmla="*/ 274487 h 2955834"/>
                <a:gd name="connsiteX159" fmla="*/ 2948977 w 4279242"/>
                <a:gd name="connsiteY159" fmla="*/ 277879 h 2955834"/>
                <a:gd name="connsiteX160" fmla="*/ 2841958 w 4279242"/>
                <a:gd name="connsiteY160" fmla="*/ 288010 h 2955834"/>
                <a:gd name="connsiteX161" fmla="*/ 2673040 w 4279242"/>
                <a:gd name="connsiteY161" fmla="*/ 314404 h 2955834"/>
                <a:gd name="connsiteX162" fmla="*/ 2362344 w 4279242"/>
                <a:gd name="connsiteY162" fmla="*/ 400234 h 2955834"/>
                <a:gd name="connsiteX163" fmla="*/ 2279721 w 4279242"/>
                <a:gd name="connsiteY163" fmla="*/ 455812 h 2955834"/>
                <a:gd name="connsiteX164" fmla="*/ 2259646 w 4279242"/>
                <a:gd name="connsiteY164" fmla="*/ 489456 h 2955834"/>
                <a:gd name="connsiteX165" fmla="*/ 2350634 w 4279242"/>
                <a:gd name="connsiteY165" fmla="*/ 500608 h 2955834"/>
                <a:gd name="connsiteX166" fmla="*/ 2480377 w 4279242"/>
                <a:gd name="connsiteY166" fmla="*/ 516873 h 2955834"/>
                <a:gd name="connsiteX167" fmla="*/ 2607750 w 4279242"/>
                <a:gd name="connsiteY167" fmla="*/ 532487 h 2955834"/>
                <a:gd name="connsiteX168" fmla="*/ 2737540 w 4279242"/>
                <a:gd name="connsiteY168" fmla="*/ 548519 h 2955834"/>
                <a:gd name="connsiteX169" fmla="*/ 2871094 w 4279242"/>
                <a:gd name="connsiteY169" fmla="*/ 564272 h 2955834"/>
                <a:gd name="connsiteX170" fmla="*/ 2997538 w 4279242"/>
                <a:gd name="connsiteY170" fmla="*/ 577887 h 2955834"/>
                <a:gd name="connsiteX171" fmla="*/ 3080626 w 4279242"/>
                <a:gd name="connsiteY171" fmla="*/ 583928 h 2955834"/>
                <a:gd name="connsiteX172" fmla="*/ 3230723 w 4279242"/>
                <a:gd name="connsiteY172" fmla="*/ 595639 h 2955834"/>
                <a:gd name="connsiteX173" fmla="*/ 3351405 w 4279242"/>
                <a:gd name="connsiteY173" fmla="*/ 606188 h 2955834"/>
                <a:gd name="connsiteX174" fmla="*/ 3492440 w 4279242"/>
                <a:gd name="connsiteY174" fmla="*/ 621662 h 2955834"/>
                <a:gd name="connsiteX175" fmla="*/ 3643653 w 4279242"/>
                <a:gd name="connsiteY175" fmla="*/ 642991 h 2955834"/>
                <a:gd name="connsiteX176" fmla="*/ 3850954 w 4279242"/>
                <a:gd name="connsiteY176" fmla="*/ 692063 h 2955834"/>
                <a:gd name="connsiteX177" fmla="*/ 3885295 w 4279242"/>
                <a:gd name="connsiteY177" fmla="*/ 710419 h 2955834"/>
                <a:gd name="connsiteX178" fmla="*/ 3899190 w 4279242"/>
                <a:gd name="connsiteY178" fmla="*/ 718086 h 2955834"/>
                <a:gd name="connsiteX179" fmla="*/ 3894914 w 4279242"/>
                <a:gd name="connsiteY179" fmla="*/ 723430 h 2955834"/>
                <a:gd name="connsiteX180" fmla="*/ 3798071 w 4279242"/>
                <a:gd name="connsiteY180" fmla="*/ 733328 h 2955834"/>
                <a:gd name="connsiteX181" fmla="*/ 3645465 w 4279242"/>
                <a:gd name="connsiteY181" fmla="*/ 744899 h 2955834"/>
                <a:gd name="connsiteX182" fmla="*/ 3435979 w 4279242"/>
                <a:gd name="connsiteY182" fmla="*/ 748571 h 2955834"/>
                <a:gd name="connsiteX183" fmla="*/ 3116036 w 4279242"/>
                <a:gd name="connsiteY183" fmla="*/ 743087 h 2955834"/>
                <a:gd name="connsiteX184" fmla="*/ 2810916 w 4279242"/>
                <a:gd name="connsiteY184" fmla="*/ 734072 h 2955834"/>
                <a:gd name="connsiteX185" fmla="*/ 2632054 w 4279242"/>
                <a:gd name="connsiteY185" fmla="*/ 728403 h 2955834"/>
                <a:gd name="connsiteX186" fmla="*/ 2393386 w 4279242"/>
                <a:gd name="connsiteY186" fmla="*/ 716832 h 2955834"/>
                <a:gd name="connsiteX187" fmla="*/ 1985847 w 4279242"/>
                <a:gd name="connsiteY187" fmla="*/ 700103 h 2955834"/>
                <a:gd name="connsiteX188" fmla="*/ 1872553 w 4279242"/>
                <a:gd name="connsiteY188" fmla="*/ 709118 h 2955834"/>
                <a:gd name="connsiteX189" fmla="*/ 1859077 w 4279242"/>
                <a:gd name="connsiteY189" fmla="*/ 714369 h 2955834"/>
                <a:gd name="connsiteX190" fmla="*/ 1712326 w 4279242"/>
                <a:gd name="connsiteY190" fmla="*/ 781982 h 2955834"/>
                <a:gd name="connsiteX191" fmla="*/ 1508975 w 4279242"/>
                <a:gd name="connsiteY191" fmla="*/ 827151 h 2955834"/>
                <a:gd name="connsiteX192" fmla="*/ 1429837 w 4279242"/>
                <a:gd name="connsiteY192" fmla="*/ 846808 h 2955834"/>
                <a:gd name="connsiteX193" fmla="*/ 1410598 w 4279242"/>
                <a:gd name="connsiteY193" fmla="*/ 859215 h 2955834"/>
                <a:gd name="connsiteX194" fmla="*/ 1409204 w 4279242"/>
                <a:gd name="connsiteY194" fmla="*/ 871901 h 2955834"/>
                <a:gd name="connsiteX195" fmla="*/ 1420125 w 4279242"/>
                <a:gd name="connsiteY195" fmla="*/ 879011 h 2955834"/>
                <a:gd name="connsiteX196" fmla="*/ 1548660 w 4279242"/>
                <a:gd name="connsiteY196" fmla="*/ 901409 h 2955834"/>
                <a:gd name="connsiteX197" fmla="*/ 1694063 w 4279242"/>
                <a:gd name="connsiteY197" fmla="*/ 936773 h 2955834"/>
                <a:gd name="connsiteX198" fmla="*/ 1860471 w 4279242"/>
                <a:gd name="connsiteY198" fmla="*/ 955918 h 2955834"/>
                <a:gd name="connsiteX199" fmla="*/ 2004574 w 4279242"/>
                <a:gd name="connsiteY199" fmla="*/ 966560 h 2955834"/>
                <a:gd name="connsiteX200" fmla="*/ 2163361 w 4279242"/>
                <a:gd name="connsiteY200" fmla="*/ 978038 h 2955834"/>
                <a:gd name="connsiteX201" fmla="*/ 2270799 w 4279242"/>
                <a:gd name="connsiteY201" fmla="*/ 986263 h 2955834"/>
                <a:gd name="connsiteX202" fmla="*/ 2544598 w 4279242"/>
                <a:gd name="connsiteY202" fmla="*/ 1042817 h 2955834"/>
                <a:gd name="connsiteX203" fmla="*/ 2611096 w 4279242"/>
                <a:gd name="connsiteY203" fmla="*/ 1093004 h 2955834"/>
                <a:gd name="connsiteX204" fmla="*/ 2614953 w 4279242"/>
                <a:gd name="connsiteY204" fmla="*/ 1100857 h 2955834"/>
                <a:gd name="connsiteX205" fmla="*/ 2567136 w 4279242"/>
                <a:gd name="connsiteY205" fmla="*/ 1103738 h 2955834"/>
                <a:gd name="connsiteX206" fmla="*/ 2381257 w 4279242"/>
                <a:gd name="connsiteY206" fmla="*/ 1114426 h 2955834"/>
                <a:gd name="connsiteX207" fmla="*/ 2142682 w 4279242"/>
                <a:gd name="connsiteY207" fmla="*/ 1138219 h 2955834"/>
                <a:gd name="connsiteX208" fmla="*/ 1899227 w 4279242"/>
                <a:gd name="connsiteY208" fmla="*/ 1182737 h 2955834"/>
                <a:gd name="connsiteX209" fmla="*/ 1806938 w 4279242"/>
                <a:gd name="connsiteY209" fmla="*/ 1217450 h 2955834"/>
                <a:gd name="connsiteX210" fmla="*/ 1764651 w 4279242"/>
                <a:gd name="connsiteY210" fmla="*/ 1257181 h 2955834"/>
                <a:gd name="connsiteX211" fmla="*/ 1796854 w 4279242"/>
                <a:gd name="connsiteY211" fmla="*/ 1263083 h 2955834"/>
                <a:gd name="connsiteX212" fmla="*/ 2013682 w 4279242"/>
                <a:gd name="connsiteY212" fmla="*/ 1271076 h 2955834"/>
                <a:gd name="connsiteX213" fmla="*/ 2326237 w 4279242"/>
                <a:gd name="connsiteY213" fmla="*/ 1303000 h 2955834"/>
                <a:gd name="connsiteX214" fmla="*/ 2411741 w 4279242"/>
                <a:gd name="connsiteY214" fmla="*/ 1327025 h 2955834"/>
                <a:gd name="connsiteX215" fmla="*/ 2436417 w 4279242"/>
                <a:gd name="connsiteY215" fmla="*/ 1342314 h 2955834"/>
                <a:gd name="connsiteX216" fmla="*/ 2438740 w 4279242"/>
                <a:gd name="connsiteY216" fmla="*/ 1373588 h 2955834"/>
                <a:gd name="connsiteX217" fmla="*/ 2418851 w 4279242"/>
                <a:gd name="connsiteY217" fmla="*/ 1391432 h 2955834"/>
                <a:gd name="connsiteX218" fmla="*/ 2277165 w 4279242"/>
                <a:gd name="connsiteY218" fmla="*/ 1444547 h 2955834"/>
                <a:gd name="connsiteX219" fmla="*/ 2084502 w 4279242"/>
                <a:gd name="connsiteY219" fmla="*/ 1459557 h 2955834"/>
                <a:gd name="connsiteX220" fmla="*/ 1830917 w 4279242"/>
                <a:gd name="connsiteY220" fmla="*/ 1467735 h 2955834"/>
                <a:gd name="connsiteX221" fmla="*/ 1574311 w 4279242"/>
                <a:gd name="connsiteY221" fmla="*/ 1494084 h 2955834"/>
                <a:gd name="connsiteX222" fmla="*/ 1564552 w 4279242"/>
                <a:gd name="connsiteY222" fmla="*/ 1498452 h 2955834"/>
                <a:gd name="connsiteX223" fmla="*/ 1425515 w 4279242"/>
                <a:gd name="connsiteY223" fmla="*/ 1562255 h 2955834"/>
                <a:gd name="connsiteX224" fmla="*/ 1138797 w 4279242"/>
                <a:gd name="connsiteY224" fmla="*/ 1578426 h 2955834"/>
                <a:gd name="connsiteX225" fmla="*/ 870435 w 4279242"/>
                <a:gd name="connsiteY225" fmla="*/ 1572943 h 2955834"/>
                <a:gd name="connsiteX226" fmla="*/ 730700 w 4279242"/>
                <a:gd name="connsiteY226" fmla="*/ 1613650 h 2955834"/>
                <a:gd name="connsiteX227" fmla="*/ 682047 w 4279242"/>
                <a:gd name="connsiteY227" fmla="*/ 1698457 h 2955834"/>
                <a:gd name="connsiteX228" fmla="*/ 742039 w 4279242"/>
                <a:gd name="connsiteY228" fmla="*/ 1707054 h 2955834"/>
                <a:gd name="connsiteX229" fmla="*/ 913605 w 4279242"/>
                <a:gd name="connsiteY229" fmla="*/ 1732612 h 2955834"/>
                <a:gd name="connsiteX230" fmla="*/ 1145024 w 4279242"/>
                <a:gd name="connsiteY230" fmla="*/ 1776108 h 2955834"/>
                <a:gd name="connsiteX231" fmla="*/ 1387363 w 4279242"/>
                <a:gd name="connsiteY231" fmla="*/ 1845116 h 2955834"/>
                <a:gd name="connsiteX232" fmla="*/ 1448843 w 4279242"/>
                <a:gd name="connsiteY232" fmla="*/ 1879829 h 2955834"/>
                <a:gd name="connsiteX233" fmla="*/ 1457115 w 4279242"/>
                <a:gd name="connsiteY233" fmla="*/ 1937916 h 2955834"/>
                <a:gd name="connsiteX234" fmla="*/ 1385179 w 4279242"/>
                <a:gd name="connsiteY234" fmla="*/ 1997955 h 2955834"/>
                <a:gd name="connsiteX235" fmla="*/ 1130386 w 4279242"/>
                <a:gd name="connsiteY235" fmla="*/ 2111712 h 2955834"/>
                <a:gd name="connsiteX236" fmla="*/ 849198 w 4279242"/>
                <a:gd name="connsiteY236" fmla="*/ 2186993 h 2955834"/>
                <a:gd name="connsiteX237" fmla="*/ 716527 w 4279242"/>
                <a:gd name="connsiteY237" fmla="*/ 2198332 h 2955834"/>
                <a:gd name="connsiteX238" fmla="*/ 661089 w 4279242"/>
                <a:gd name="connsiteY238" fmla="*/ 2205070 h 2955834"/>
                <a:gd name="connsiteX239" fmla="*/ 539942 w 4279242"/>
                <a:gd name="connsiteY239" fmla="*/ 2206232 h 2955834"/>
                <a:gd name="connsiteX240" fmla="*/ 472608 w 4279242"/>
                <a:gd name="connsiteY240" fmla="*/ 2205302 h 2955834"/>
                <a:gd name="connsiteX241" fmla="*/ 435943 w 4279242"/>
                <a:gd name="connsiteY241" fmla="*/ 2247961 h 2955834"/>
                <a:gd name="connsiteX242" fmla="*/ 447049 w 4279242"/>
                <a:gd name="connsiteY242" fmla="*/ 2261577 h 2955834"/>
                <a:gd name="connsiteX243" fmla="*/ 496679 w 4279242"/>
                <a:gd name="connsiteY243" fmla="*/ 2278399 h 2955834"/>
                <a:gd name="connsiteX244" fmla="*/ 515732 w 4279242"/>
                <a:gd name="connsiteY244" fmla="*/ 2304515 h 2955834"/>
                <a:gd name="connsiteX245" fmla="*/ 503975 w 4279242"/>
                <a:gd name="connsiteY245" fmla="*/ 2320547 h 2955834"/>
                <a:gd name="connsiteX246" fmla="*/ 464197 w 4279242"/>
                <a:gd name="connsiteY246" fmla="*/ 2324497 h 2955834"/>
                <a:gd name="connsiteX247" fmla="*/ 236263 w 4279242"/>
                <a:gd name="connsiteY247" fmla="*/ 2403588 h 2955834"/>
                <a:gd name="connsiteX248" fmla="*/ 211866 w 4279242"/>
                <a:gd name="connsiteY248" fmla="*/ 2425940 h 2955834"/>
                <a:gd name="connsiteX249" fmla="*/ 207684 w 4279242"/>
                <a:gd name="connsiteY249" fmla="*/ 2430587 h 2955834"/>
                <a:gd name="connsiteX250" fmla="*/ 234543 w 4279242"/>
                <a:gd name="connsiteY250" fmla="*/ 2436024 h 2955834"/>
                <a:gd name="connsiteX251" fmla="*/ 259033 w 4279242"/>
                <a:gd name="connsiteY251" fmla="*/ 2459259 h 2955834"/>
                <a:gd name="connsiteX252" fmla="*/ 227898 w 4279242"/>
                <a:gd name="connsiteY252" fmla="*/ 2487141 h 2955834"/>
                <a:gd name="connsiteX253" fmla="*/ 177107 w 4279242"/>
                <a:gd name="connsiteY253" fmla="*/ 2491509 h 2955834"/>
                <a:gd name="connsiteX254" fmla="*/ 50570 w 4279242"/>
                <a:gd name="connsiteY254" fmla="*/ 2588119 h 2955834"/>
                <a:gd name="connsiteX255" fmla="*/ 14184 w 4279242"/>
                <a:gd name="connsiteY255" fmla="*/ 2647972 h 2955834"/>
                <a:gd name="connsiteX256" fmla="*/ 467264 w 4279242"/>
                <a:gd name="connsiteY256" fmla="*/ 2859967 h 2955834"/>
                <a:gd name="connsiteX257" fmla="*/ 466009 w 4279242"/>
                <a:gd name="connsiteY257" fmla="*/ 2863917 h 2955834"/>
                <a:gd name="connsiteX258" fmla="*/ 360569 w 4279242"/>
                <a:gd name="connsiteY258" fmla="*/ 2911409 h 2955834"/>
                <a:gd name="connsiteX259" fmla="*/ 316330 w 4279242"/>
                <a:gd name="connsiteY259" fmla="*/ 2931995 h 2955834"/>
                <a:gd name="connsiteX260" fmla="*/ 254432 w 4279242"/>
                <a:gd name="connsiteY260" fmla="*/ 2946122 h 2955834"/>
                <a:gd name="connsiteX261" fmla="*/ 101129 w 4279242"/>
                <a:gd name="connsiteY261" fmla="*/ 2945843 h 2955834"/>
                <a:gd name="connsiteX262" fmla="*/ 87746 w 4279242"/>
                <a:gd name="connsiteY262" fmla="*/ 2938594 h 2955834"/>
                <a:gd name="connsiteX263" fmla="*/ 8143 w 4279242"/>
                <a:gd name="connsiteY263" fmla="*/ 2718931 h 2955834"/>
                <a:gd name="connsiteX264" fmla="*/ 290 w 4279242"/>
                <a:gd name="connsiteY264" fmla="*/ 2662146 h 2955834"/>
                <a:gd name="connsiteX265" fmla="*/ 9909 w 4279242"/>
                <a:gd name="connsiteY265" fmla="*/ 2634961 h 2955834"/>
                <a:gd name="connsiteX266" fmla="*/ 103824 w 4279242"/>
                <a:gd name="connsiteY266" fmla="*/ 2515952 h 2955834"/>
                <a:gd name="connsiteX267" fmla="*/ 192488 w 4279242"/>
                <a:gd name="connsiteY267" fmla="*/ 2476453 h 2955834"/>
                <a:gd name="connsiteX268" fmla="*/ 192721 w 4279242"/>
                <a:gd name="connsiteY268" fmla="*/ 2440113 h 2955834"/>
                <a:gd name="connsiteX269" fmla="*/ 198204 w 4279242"/>
                <a:gd name="connsiteY269" fmla="*/ 2424871 h 2955834"/>
                <a:gd name="connsiteX270" fmla="*/ 384826 w 4279242"/>
                <a:gd name="connsiteY270" fmla="*/ 2314738 h 2955834"/>
                <a:gd name="connsiteX271" fmla="*/ 420515 w 4279242"/>
                <a:gd name="connsiteY271" fmla="*/ 2309394 h 2955834"/>
                <a:gd name="connsiteX272" fmla="*/ 425580 w 4279242"/>
                <a:gd name="connsiteY272" fmla="*/ 2256094 h 2955834"/>
                <a:gd name="connsiteX273" fmla="*/ 484364 w 4279242"/>
                <a:gd name="connsiteY273" fmla="*/ 2193359 h 2955834"/>
                <a:gd name="connsiteX274" fmla="*/ 559041 w 4279242"/>
                <a:gd name="connsiteY274" fmla="*/ 2196334 h 2955834"/>
                <a:gd name="connsiteX275" fmla="*/ 672660 w 4279242"/>
                <a:gd name="connsiteY275" fmla="*/ 2192895 h 2955834"/>
                <a:gd name="connsiteX276" fmla="*/ 674472 w 4279242"/>
                <a:gd name="connsiteY276" fmla="*/ 2192244 h 2955834"/>
                <a:gd name="connsiteX277" fmla="*/ 674426 w 4279242"/>
                <a:gd name="connsiteY277" fmla="*/ 2135923 h 2955834"/>
                <a:gd name="connsiteX278" fmla="*/ 670336 w 4279242"/>
                <a:gd name="connsiteY278" fmla="*/ 1793860 h 2955834"/>
                <a:gd name="connsiteX279" fmla="*/ 668849 w 4279242"/>
                <a:gd name="connsiteY279" fmla="*/ 1722761 h 2955834"/>
                <a:gd name="connsiteX280" fmla="*/ 754725 w 4279242"/>
                <a:gd name="connsiteY280" fmla="*/ 1587116 h 2955834"/>
                <a:gd name="connsiteX281" fmla="*/ 858678 w 4279242"/>
                <a:gd name="connsiteY281" fmla="*/ 1563091 h 2955834"/>
                <a:gd name="connsiteX282" fmla="*/ 1098787 w 4279242"/>
                <a:gd name="connsiteY282" fmla="*/ 1566669 h 2955834"/>
                <a:gd name="connsiteX283" fmla="*/ 1331600 w 4279242"/>
                <a:gd name="connsiteY283" fmla="*/ 1564253 h 2955834"/>
                <a:gd name="connsiteX284" fmla="*/ 1500192 w 4279242"/>
                <a:gd name="connsiteY284" fmla="*/ 1528053 h 2955834"/>
                <a:gd name="connsiteX285" fmla="*/ 1540202 w 4279242"/>
                <a:gd name="connsiteY285" fmla="*/ 1504725 h 2955834"/>
                <a:gd name="connsiteX286" fmla="*/ 1545314 w 4279242"/>
                <a:gd name="connsiteY286" fmla="*/ 1492132 h 2955834"/>
                <a:gd name="connsiteX287" fmla="*/ 1453257 w 4279242"/>
                <a:gd name="connsiteY287" fmla="*/ 1051646 h 2955834"/>
                <a:gd name="connsiteX288" fmla="*/ 1416454 w 4279242"/>
                <a:gd name="connsiteY288" fmla="*/ 912701 h 2955834"/>
                <a:gd name="connsiteX289" fmla="*/ 1400375 w 4279242"/>
                <a:gd name="connsiteY289" fmla="*/ 880173 h 2955834"/>
                <a:gd name="connsiteX290" fmla="*/ 1404232 w 4279242"/>
                <a:gd name="connsiteY290" fmla="*/ 850850 h 2955834"/>
                <a:gd name="connsiteX291" fmla="*/ 1455767 w 4279242"/>
                <a:gd name="connsiteY291" fmla="*/ 827476 h 2955834"/>
                <a:gd name="connsiteX292" fmla="*/ 1591272 w 4279242"/>
                <a:gd name="connsiteY292" fmla="*/ 802104 h 2955834"/>
                <a:gd name="connsiteX293" fmla="*/ 1828500 w 4279242"/>
                <a:gd name="connsiteY293" fmla="*/ 722176 h 2955834"/>
                <a:gd name="connsiteX294" fmla="*/ 1877851 w 4279242"/>
                <a:gd name="connsiteY294" fmla="*/ 696803 h 2955834"/>
                <a:gd name="connsiteX295" fmla="*/ 1961915 w 4279242"/>
                <a:gd name="connsiteY295" fmla="*/ 690019 h 2955834"/>
                <a:gd name="connsiteX296" fmla="*/ 2218056 w 4279242"/>
                <a:gd name="connsiteY296" fmla="*/ 694852 h 2955834"/>
                <a:gd name="connsiteX297" fmla="*/ 2299563 w 4279242"/>
                <a:gd name="connsiteY297" fmla="*/ 699777 h 2955834"/>
                <a:gd name="connsiteX298" fmla="*/ 2297519 w 4279242"/>
                <a:gd name="connsiteY298" fmla="*/ 575657 h 2955834"/>
                <a:gd name="connsiteX299" fmla="*/ 2271403 w 4279242"/>
                <a:gd name="connsiteY299" fmla="*/ 529327 h 2955834"/>
                <a:gd name="connsiteX300" fmla="*/ 2253744 w 4279242"/>
                <a:gd name="connsiteY300" fmla="*/ 493080 h 2955834"/>
                <a:gd name="connsiteX301" fmla="*/ 2281951 w 4279242"/>
                <a:gd name="connsiteY301" fmla="*/ 437688 h 2955834"/>
                <a:gd name="connsiteX302" fmla="*/ 2393386 w 4279242"/>
                <a:gd name="connsiteY302" fmla="*/ 375465 h 2955834"/>
                <a:gd name="connsiteX303" fmla="*/ 2627221 w 4279242"/>
                <a:gd name="connsiteY303" fmla="*/ 312081 h 2955834"/>
                <a:gd name="connsiteX304" fmla="*/ 2816260 w 4279242"/>
                <a:gd name="connsiteY304" fmla="*/ 280528 h 2955834"/>
                <a:gd name="connsiteX305" fmla="*/ 2880109 w 4279242"/>
                <a:gd name="connsiteY305" fmla="*/ 272303 h 2955834"/>
                <a:gd name="connsiteX306" fmla="*/ 2869886 w 4279242"/>
                <a:gd name="connsiteY306" fmla="*/ 182895 h 2955834"/>
                <a:gd name="connsiteX307" fmla="*/ 2859941 w 4279242"/>
                <a:gd name="connsiteY307" fmla="*/ 140236 h 2955834"/>
                <a:gd name="connsiteX308" fmla="*/ 2888427 w 4279242"/>
                <a:gd name="connsiteY308" fmla="*/ 74296 h 2955834"/>
                <a:gd name="connsiteX309" fmla="*/ 2927508 w 4279242"/>
                <a:gd name="connsiteY309" fmla="*/ 54546 h 2955834"/>
                <a:gd name="connsiteX310" fmla="*/ 2969331 w 4279242"/>
                <a:gd name="connsiteY310" fmla="*/ 40419 h 2955834"/>
                <a:gd name="connsiteX311" fmla="*/ 2967756 w 4279242"/>
                <a:gd name="connsiteY311" fmla="*/ 39128 h 2955834"/>
                <a:gd name="connsiteX312" fmla="*/ 3019797 w 4279242"/>
                <a:gd name="connsiteY312" fmla="*/ 28058 h 2955834"/>
                <a:gd name="connsiteX313" fmla="*/ 3163574 w 4279242"/>
                <a:gd name="connsiteY313" fmla="*/ 780 h 2955834"/>
                <a:gd name="connsiteX314" fmla="*/ 3177004 w 4279242"/>
                <a:gd name="connsiteY314" fmla="*/ 455 h 2955834"/>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343784 w 4279242"/>
                <a:gd name="connsiteY4" fmla="*/ 138656 h 2955834"/>
                <a:gd name="connsiteX5" fmla="*/ 3549040 w 4279242"/>
                <a:gd name="connsiteY5" fmla="*/ 225415 h 2955834"/>
                <a:gd name="connsiteX6" fmla="*/ 3607871 w 4279242"/>
                <a:gd name="connsiteY6" fmla="*/ 267145 h 2955834"/>
                <a:gd name="connsiteX7" fmla="*/ 3632546 w 4279242"/>
                <a:gd name="connsiteY7" fmla="*/ 332202 h 2955834"/>
                <a:gd name="connsiteX8" fmla="*/ 3613540 w 4279242"/>
                <a:gd name="connsiteY8" fmla="*/ 471193 h 2955834"/>
                <a:gd name="connsiteX9" fmla="*/ 3590259 w 4279242"/>
                <a:gd name="connsiteY9" fmla="*/ 538992 h 2955834"/>
                <a:gd name="connsiteX10" fmla="*/ 3627481 w 4279242"/>
                <a:gd name="connsiteY10" fmla="*/ 542199 h 2955834"/>
                <a:gd name="connsiteX11" fmla="*/ 3897516 w 4279242"/>
                <a:gd name="connsiteY11" fmla="*/ 570174 h 2955834"/>
                <a:gd name="connsiteX12" fmla="*/ 4161464 w 4279242"/>
                <a:gd name="connsiteY12" fmla="*/ 628539 h 2955834"/>
                <a:gd name="connsiteX13" fmla="*/ 4244506 w 4279242"/>
                <a:gd name="connsiteY13" fmla="*/ 669200 h 2955834"/>
                <a:gd name="connsiteX14" fmla="*/ 4278010 w 4279242"/>
                <a:gd name="connsiteY14" fmla="*/ 750290 h 2955834"/>
                <a:gd name="connsiteX15" fmla="*/ 4171966 w 4279242"/>
                <a:gd name="connsiteY15" fmla="*/ 1083663 h 2955834"/>
                <a:gd name="connsiteX16" fmla="*/ 3980651 w 4279242"/>
                <a:gd name="connsiteY16" fmla="*/ 1419965 h 2955834"/>
                <a:gd name="connsiteX17" fmla="*/ 3974377 w 4279242"/>
                <a:gd name="connsiteY17" fmla="*/ 1439017 h 2955834"/>
                <a:gd name="connsiteX18" fmla="*/ 3967686 w 4279242"/>
                <a:gd name="connsiteY18" fmla="*/ 1668159 h 2955834"/>
                <a:gd name="connsiteX19" fmla="*/ 3960018 w 4279242"/>
                <a:gd name="connsiteY19" fmla="*/ 2171984 h 2955834"/>
                <a:gd name="connsiteX20" fmla="*/ 3960576 w 4279242"/>
                <a:gd name="connsiteY20" fmla="*/ 2517718 h 2955834"/>
                <a:gd name="connsiteX21" fmla="*/ 3970381 w 4279242"/>
                <a:gd name="connsiteY21" fmla="*/ 2654339 h 2955834"/>
                <a:gd name="connsiteX22" fmla="*/ 3992500 w 4279242"/>
                <a:gd name="connsiteY22" fmla="*/ 2744072 h 2955834"/>
                <a:gd name="connsiteX23" fmla="*/ 4011367 w 4279242"/>
                <a:gd name="connsiteY23" fmla="*/ 2875813 h 2955834"/>
                <a:gd name="connsiteX24" fmla="*/ 4018477 w 4279242"/>
                <a:gd name="connsiteY24" fmla="*/ 2945936 h 2955834"/>
                <a:gd name="connsiteX25" fmla="*/ 3943103 w 4279242"/>
                <a:gd name="connsiteY25" fmla="*/ 2952813 h 2955834"/>
                <a:gd name="connsiteX26" fmla="*/ 3755691 w 4279242"/>
                <a:gd name="connsiteY26" fmla="*/ 2955044 h 2955834"/>
                <a:gd name="connsiteX27" fmla="*/ 3469670 w 4279242"/>
                <a:gd name="connsiteY27" fmla="*/ 2899280 h 2955834"/>
                <a:gd name="connsiteX28" fmla="*/ 3343830 w 4279242"/>
                <a:gd name="connsiteY28" fmla="*/ 2796397 h 2955834"/>
                <a:gd name="connsiteX29" fmla="*/ 3329332 w 4279242"/>
                <a:gd name="connsiteY29" fmla="*/ 2764332 h 2955834"/>
                <a:gd name="connsiteX30" fmla="*/ 3352381 w 4279242"/>
                <a:gd name="connsiteY30" fmla="*/ 2713309 h 2955834"/>
                <a:gd name="connsiteX31" fmla="*/ 3432866 w 4279242"/>
                <a:gd name="connsiteY31" fmla="*/ 2701924 h 2955834"/>
                <a:gd name="connsiteX32" fmla="*/ 3666283 w 4279242"/>
                <a:gd name="connsiteY32" fmla="*/ 2733616 h 2955834"/>
                <a:gd name="connsiteX33" fmla="*/ 3751555 w 4279242"/>
                <a:gd name="connsiteY33" fmla="*/ 2748904 h 2955834"/>
                <a:gd name="connsiteX34" fmla="*/ 3821028 w 4279242"/>
                <a:gd name="connsiteY34" fmla="*/ 2725577 h 2955834"/>
                <a:gd name="connsiteX35" fmla="*/ 3823537 w 4279242"/>
                <a:gd name="connsiteY35" fmla="*/ 2681059 h 2955834"/>
                <a:gd name="connsiteX36" fmla="*/ 3782225 w 4279242"/>
                <a:gd name="connsiteY36" fmla="*/ 2649785 h 2955834"/>
                <a:gd name="connsiteX37" fmla="*/ 3646487 w 4279242"/>
                <a:gd name="connsiteY37" fmla="*/ 2602711 h 2955834"/>
                <a:gd name="connsiteX38" fmla="*/ 3389464 w 4279242"/>
                <a:gd name="connsiteY38" fmla="*/ 2530822 h 2955834"/>
                <a:gd name="connsiteX39" fmla="*/ 3255677 w 4279242"/>
                <a:gd name="connsiteY39" fmla="*/ 2464278 h 2955834"/>
                <a:gd name="connsiteX40" fmla="*/ 3235277 w 4279242"/>
                <a:gd name="connsiteY40" fmla="*/ 2444946 h 2955834"/>
                <a:gd name="connsiteX41" fmla="*/ 3215946 w 4279242"/>
                <a:gd name="connsiteY41" fmla="*/ 2438859 h 2955834"/>
                <a:gd name="connsiteX42" fmla="*/ 3072633 w 4279242"/>
                <a:gd name="connsiteY42" fmla="*/ 2455123 h 2955834"/>
                <a:gd name="connsiteX43" fmla="*/ 2985828 w 4279242"/>
                <a:gd name="connsiteY43" fmla="*/ 2460096 h 2955834"/>
                <a:gd name="connsiteX44" fmla="*/ 2886568 w 4279242"/>
                <a:gd name="connsiteY44" fmla="*/ 2415996 h 2955834"/>
                <a:gd name="connsiteX45" fmla="*/ 2830433 w 4279242"/>
                <a:gd name="connsiteY45" fmla="*/ 2392807 h 2955834"/>
                <a:gd name="connsiteX46" fmla="*/ 2580426 w 4279242"/>
                <a:gd name="connsiteY46" fmla="*/ 2394062 h 2955834"/>
                <a:gd name="connsiteX47" fmla="*/ 2467365 w 4279242"/>
                <a:gd name="connsiteY47" fmla="*/ 2383467 h 2955834"/>
                <a:gd name="connsiteX48" fmla="*/ 2411927 w 4279242"/>
                <a:gd name="connsiteY48" fmla="*/ 2361998 h 2955834"/>
                <a:gd name="connsiteX49" fmla="*/ 2167404 w 4279242"/>
                <a:gd name="connsiteY49" fmla="*/ 2229141 h 2955834"/>
                <a:gd name="connsiteX50" fmla="*/ 2108341 w 4279242"/>
                <a:gd name="connsiteY50" fmla="*/ 2176305 h 2955834"/>
                <a:gd name="connsiteX51" fmla="*/ 2107922 w 4279242"/>
                <a:gd name="connsiteY51" fmla="*/ 2110969 h 2955834"/>
                <a:gd name="connsiteX52" fmla="*/ 2215407 w 4279242"/>
                <a:gd name="connsiteY52" fmla="*/ 2020771 h 2955834"/>
                <a:gd name="connsiteX53" fmla="*/ 2538418 w 4279242"/>
                <a:gd name="connsiteY53" fmla="*/ 1870581 h 2955834"/>
                <a:gd name="connsiteX54" fmla="*/ 2665512 w 4279242"/>
                <a:gd name="connsiteY54" fmla="*/ 1857198 h 2955834"/>
                <a:gd name="connsiteX55" fmla="*/ 2718627 w 4279242"/>
                <a:gd name="connsiteY55" fmla="*/ 1865098 h 2955834"/>
                <a:gd name="connsiteX56" fmla="*/ 2758916 w 4279242"/>
                <a:gd name="connsiteY56" fmla="*/ 1866213 h 2955834"/>
                <a:gd name="connsiteX57" fmla="*/ 2776714 w 4279242"/>
                <a:gd name="connsiteY57" fmla="*/ 1856640 h 2955834"/>
                <a:gd name="connsiteX58" fmla="*/ 2769418 w 4279242"/>
                <a:gd name="connsiteY58" fmla="*/ 1837913 h 2955834"/>
                <a:gd name="connsiteX59" fmla="*/ 2685912 w 4279242"/>
                <a:gd name="connsiteY59" fmla="*/ 1790932 h 2955834"/>
                <a:gd name="connsiteX60" fmla="*/ 2519179 w 4279242"/>
                <a:gd name="connsiteY60" fmla="*/ 1756544 h 2955834"/>
                <a:gd name="connsiteX61" fmla="*/ 2388274 w 4279242"/>
                <a:gd name="connsiteY61" fmla="*/ 1754361 h 2955834"/>
                <a:gd name="connsiteX62" fmla="*/ 2320428 w 4279242"/>
                <a:gd name="connsiteY62" fmla="*/ 1762679 h 2955834"/>
                <a:gd name="connsiteX63" fmla="*/ 2287667 w 4279242"/>
                <a:gd name="connsiteY63" fmla="*/ 1758403 h 2955834"/>
                <a:gd name="connsiteX64" fmla="*/ 2240547 w 4279242"/>
                <a:gd name="connsiteY64" fmla="*/ 1746972 h 2955834"/>
                <a:gd name="connsiteX65" fmla="*/ 2009593 w 4279242"/>
                <a:gd name="connsiteY65" fmla="*/ 1721785 h 2955834"/>
                <a:gd name="connsiteX66" fmla="*/ 1913865 w 4279242"/>
                <a:gd name="connsiteY66" fmla="*/ 1709285 h 2955834"/>
                <a:gd name="connsiteX67" fmla="*/ 1811260 w 4279242"/>
                <a:gd name="connsiteY67" fmla="*/ 1632006 h 2955834"/>
                <a:gd name="connsiteX68" fmla="*/ 1901644 w 4279242"/>
                <a:gd name="connsiteY68" fmla="*/ 1623502 h 2955834"/>
                <a:gd name="connsiteX69" fmla="*/ 2037939 w 4279242"/>
                <a:gd name="connsiteY69" fmla="*/ 1609607 h 2955834"/>
                <a:gd name="connsiteX70" fmla="*/ 2148491 w 4279242"/>
                <a:gd name="connsiteY70" fmla="*/ 1596875 h 2955834"/>
                <a:gd name="connsiteX71" fmla="*/ 2302305 w 4279242"/>
                <a:gd name="connsiteY71" fmla="*/ 1576474 h 2955834"/>
                <a:gd name="connsiteX72" fmla="*/ 2465042 w 4279242"/>
                <a:gd name="connsiteY72" fmla="*/ 1544457 h 2955834"/>
                <a:gd name="connsiteX73" fmla="*/ 2548316 w 4279242"/>
                <a:gd name="connsiteY73" fmla="*/ 1513880 h 2955834"/>
                <a:gd name="connsiteX74" fmla="*/ 2699714 w 4279242"/>
                <a:gd name="connsiteY74" fmla="*/ 1481862 h 2955834"/>
                <a:gd name="connsiteX75" fmla="*/ 2864821 w 4279242"/>
                <a:gd name="connsiteY75" fmla="*/ 1462484 h 2955834"/>
                <a:gd name="connsiteX76" fmla="*/ 3053209 w 4279242"/>
                <a:gd name="connsiteY76" fmla="*/ 1452911 h 2955834"/>
                <a:gd name="connsiteX77" fmla="*/ 3011433 w 4279242"/>
                <a:gd name="connsiteY77" fmla="*/ 1418152 h 2955834"/>
                <a:gd name="connsiteX78" fmla="*/ 2726155 w 4279242"/>
                <a:gd name="connsiteY78" fmla="*/ 1289942 h 2955834"/>
                <a:gd name="connsiteX79" fmla="*/ 2442923 w 4279242"/>
                <a:gd name="connsiteY79" fmla="*/ 1265964 h 2955834"/>
                <a:gd name="connsiteX80" fmla="*/ 2423544 w 4279242"/>
                <a:gd name="connsiteY80" fmla="*/ 1251512 h 2955834"/>
                <a:gd name="connsiteX81" fmla="*/ 2442365 w 4279242"/>
                <a:gd name="connsiteY81" fmla="*/ 1209085 h 2955834"/>
                <a:gd name="connsiteX82" fmla="*/ 2500498 w 4279242"/>
                <a:gd name="connsiteY82" fmla="*/ 1197514 h 2955834"/>
                <a:gd name="connsiteX83" fmla="*/ 2593577 w 4279242"/>
                <a:gd name="connsiteY83" fmla="*/ 1196724 h 2955834"/>
                <a:gd name="connsiteX84" fmla="*/ 2685262 w 4279242"/>
                <a:gd name="connsiteY84" fmla="*/ 1191427 h 2955834"/>
                <a:gd name="connsiteX85" fmla="*/ 2763749 w 4279242"/>
                <a:gd name="connsiteY85" fmla="*/ 1210293 h 2955834"/>
                <a:gd name="connsiteX86" fmla="*/ 2774112 w 4279242"/>
                <a:gd name="connsiteY86" fmla="*/ 1211827 h 2955834"/>
                <a:gd name="connsiteX87" fmla="*/ 2927555 w 4279242"/>
                <a:gd name="connsiteY87" fmla="*/ 1204206 h 2955834"/>
                <a:gd name="connsiteX88" fmla="*/ 2927555 w 4279242"/>
                <a:gd name="connsiteY88" fmla="*/ 1188546 h 2955834"/>
                <a:gd name="connsiteX89" fmla="*/ 2958782 w 4279242"/>
                <a:gd name="connsiteY89" fmla="*/ 1157550 h 2955834"/>
                <a:gd name="connsiteX90" fmla="*/ 3064687 w 4279242"/>
                <a:gd name="connsiteY90" fmla="*/ 1173815 h 2955834"/>
                <a:gd name="connsiteX91" fmla="*/ 3151818 w 4279242"/>
                <a:gd name="connsiteY91" fmla="*/ 1204764 h 2955834"/>
                <a:gd name="connsiteX92" fmla="*/ 3174588 w 4279242"/>
                <a:gd name="connsiteY92" fmla="*/ 1219355 h 2955834"/>
                <a:gd name="connsiteX93" fmla="*/ 3269990 w 4279242"/>
                <a:gd name="connsiteY93" fmla="*/ 1152996 h 2955834"/>
                <a:gd name="connsiteX94" fmla="*/ 3421527 w 4279242"/>
                <a:gd name="connsiteY94" fmla="*/ 1150301 h 2955834"/>
                <a:gd name="connsiteX95" fmla="*/ 3386303 w 4279242"/>
                <a:gd name="connsiteY95" fmla="*/ 1131806 h 2955834"/>
                <a:gd name="connsiteX96" fmla="*/ 3017892 w 4279242"/>
                <a:gd name="connsiteY96" fmla="*/ 1010892 h 2955834"/>
                <a:gd name="connsiteX97" fmla="*/ 2795860 w 4279242"/>
                <a:gd name="connsiteY97" fmla="*/ 995185 h 2955834"/>
                <a:gd name="connsiteX98" fmla="*/ 2368989 w 4279242"/>
                <a:gd name="connsiteY98" fmla="*/ 906939 h 2955834"/>
                <a:gd name="connsiteX99" fmla="*/ 2308764 w 4279242"/>
                <a:gd name="connsiteY99" fmla="*/ 872366 h 2955834"/>
                <a:gd name="connsiteX100" fmla="*/ 2290502 w 4279242"/>
                <a:gd name="connsiteY100" fmla="*/ 840348 h 2955834"/>
                <a:gd name="connsiteX101" fmla="*/ 2320382 w 4279242"/>
                <a:gd name="connsiteY101" fmla="*/ 823805 h 2955834"/>
                <a:gd name="connsiteX102" fmla="*/ 2393432 w 4279242"/>
                <a:gd name="connsiteY102" fmla="*/ 817439 h 2955834"/>
                <a:gd name="connsiteX103" fmla="*/ 2611607 w 4279242"/>
                <a:gd name="connsiteY103" fmla="*/ 821156 h 2955834"/>
                <a:gd name="connsiteX104" fmla="*/ 2789122 w 4279242"/>
                <a:gd name="connsiteY104" fmla="*/ 829195 h 2955834"/>
                <a:gd name="connsiteX105" fmla="*/ 2968820 w 4279242"/>
                <a:gd name="connsiteY105" fmla="*/ 840581 h 2955834"/>
                <a:gd name="connsiteX106" fmla="*/ 3099632 w 4279242"/>
                <a:gd name="connsiteY106" fmla="*/ 848713 h 2955834"/>
                <a:gd name="connsiteX107" fmla="*/ 3231606 w 4279242"/>
                <a:gd name="connsiteY107" fmla="*/ 857495 h 2955834"/>
                <a:gd name="connsiteX108" fmla="*/ 3329564 w 4279242"/>
                <a:gd name="connsiteY108" fmla="*/ 860144 h 2955834"/>
                <a:gd name="connsiteX109" fmla="*/ 3526781 w 4279242"/>
                <a:gd name="connsiteY109" fmla="*/ 853267 h 2955834"/>
                <a:gd name="connsiteX110" fmla="*/ 3715076 w 4279242"/>
                <a:gd name="connsiteY110" fmla="*/ 841556 h 2955834"/>
                <a:gd name="connsiteX111" fmla="*/ 3884458 w 4279242"/>
                <a:gd name="connsiteY111" fmla="*/ 826314 h 2955834"/>
                <a:gd name="connsiteX112" fmla="*/ 4193854 w 4279242"/>
                <a:gd name="connsiteY112" fmla="*/ 765067 h 2955834"/>
                <a:gd name="connsiteX113" fmla="*/ 4256030 w 4279242"/>
                <a:gd name="connsiteY113" fmla="*/ 734258 h 2955834"/>
                <a:gd name="connsiteX114" fmla="*/ 4262490 w 4279242"/>
                <a:gd name="connsiteY114" fmla="*/ 702798 h 2955834"/>
                <a:gd name="connsiteX115" fmla="*/ 4230147 w 4279242"/>
                <a:gd name="connsiteY115" fmla="*/ 671896 h 2955834"/>
                <a:gd name="connsiteX116" fmla="*/ 4103888 w 4279242"/>
                <a:gd name="connsiteY116" fmla="*/ 621011 h 2955834"/>
                <a:gd name="connsiteX117" fmla="*/ 3882321 w 4279242"/>
                <a:gd name="connsiteY117" fmla="*/ 578863 h 2955834"/>
                <a:gd name="connsiteX118" fmla="*/ 3662240 w 4279242"/>
                <a:gd name="connsiteY118" fmla="*/ 555071 h 2955834"/>
                <a:gd name="connsiteX119" fmla="*/ 3515536 w 4279242"/>
                <a:gd name="connsiteY119" fmla="*/ 546939 h 2955834"/>
                <a:gd name="connsiteX120" fmla="*/ 3362650 w 4279242"/>
                <a:gd name="connsiteY120" fmla="*/ 537924 h 2955834"/>
                <a:gd name="connsiteX121" fmla="*/ 3228167 w 4279242"/>
                <a:gd name="connsiteY121" fmla="*/ 529698 h 2955834"/>
                <a:gd name="connsiteX122" fmla="*/ 3036805 w 4279242"/>
                <a:gd name="connsiteY122" fmla="*/ 513202 h 2955834"/>
                <a:gd name="connsiteX123" fmla="*/ 2909013 w 4279242"/>
                <a:gd name="connsiteY123" fmla="*/ 500237 h 2955834"/>
                <a:gd name="connsiteX124" fmla="*/ 2769465 w 4279242"/>
                <a:gd name="connsiteY124" fmla="*/ 483368 h 2955834"/>
                <a:gd name="connsiteX125" fmla="*/ 2624712 w 4279242"/>
                <a:gd name="connsiteY125" fmla="*/ 460784 h 2955834"/>
                <a:gd name="connsiteX126" fmla="*/ 2562442 w 4279242"/>
                <a:gd name="connsiteY126" fmla="*/ 444101 h 2955834"/>
                <a:gd name="connsiteX127" fmla="*/ 2549384 w 4279242"/>
                <a:gd name="connsiteY127" fmla="*/ 437549 h 2955834"/>
                <a:gd name="connsiteX128" fmla="*/ 2549477 w 4279242"/>
                <a:gd name="connsiteY128" fmla="*/ 419937 h 2955834"/>
                <a:gd name="connsiteX129" fmla="*/ 2602267 w 4279242"/>
                <a:gd name="connsiteY129" fmla="*/ 398189 h 2955834"/>
                <a:gd name="connsiteX130" fmla="*/ 2790005 w 4279242"/>
                <a:gd name="connsiteY130" fmla="*/ 361060 h 2955834"/>
                <a:gd name="connsiteX131" fmla="*/ 2942750 w 4279242"/>
                <a:gd name="connsiteY131" fmla="*/ 341961 h 2955834"/>
                <a:gd name="connsiteX132" fmla="*/ 3095636 w 4279242"/>
                <a:gd name="connsiteY132" fmla="*/ 333875 h 2955834"/>
                <a:gd name="connsiteX133" fmla="*/ 3361489 w 4279242"/>
                <a:gd name="connsiteY133" fmla="*/ 324535 h 2955834"/>
                <a:gd name="connsiteX134" fmla="*/ 3531800 w 4279242"/>
                <a:gd name="connsiteY134" fmla="*/ 319005 h 2955834"/>
                <a:gd name="connsiteX135" fmla="*/ 3610195 w 4279242"/>
                <a:gd name="connsiteY135" fmla="*/ 316403 h 2955834"/>
                <a:gd name="connsiteX136" fmla="*/ 3620185 w 4279242"/>
                <a:gd name="connsiteY136" fmla="*/ 300928 h 2955834"/>
                <a:gd name="connsiteX137" fmla="*/ 3596997 w 4279242"/>
                <a:gd name="connsiteY137" fmla="*/ 271606 h 2955834"/>
                <a:gd name="connsiteX138" fmla="*/ 3382539 w 4279242"/>
                <a:gd name="connsiteY138" fmla="*/ 158452 h 2955834"/>
                <a:gd name="connsiteX139" fmla="*/ 3257071 w 4279242"/>
                <a:gd name="connsiteY139" fmla="*/ 140143 h 2955834"/>
                <a:gd name="connsiteX140" fmla="*/ 3079975 w 4279242"/>
                <a:gd name="connsiteY140" fmla="*/ 115189 h 2955834"/>
                <a:gd name="connsiteX141" fmla="*/ 3052233 w 4279242"/>
                <a:gd name="connsiteY141" fmla="*/ 102781 h 2955834"/>
                <a:gd name="connsiteX142" fmla="*/ 3048701 w 4279242"/>
                <a:gd name="connsiteY142" fmla="*/ 77595 h 2955834"/>
                <a:gd name="connsiteX143" fmla="*/ 3082671 w 4279242"/>
                <a:gd name="connsiteY143" fmla="*/ 52222 h 2955834"/>
                <a:gd name="connsiteX144" fmla="*/ 3190015 w 4279242"/>
                <a:gd name="connsiteY144" fmla="*/ 13141 h 2955834"/>
                <a:gd name="connsiteX145" fmla="*/ 3177004 w 4279242"/>
                <a:gd name="connsiteY145" fmla="*/ 455 h 2955834"/>
                <a:gd name="connsiteX146" fmla="*/ 3184997 w 4279242"/>
                <a:gd name="connsiteY146" fmla="*/ 5613 h 2955834"/>
                <a:gd name="connsiteX147" fmla="*/ 3177004 w 4279242"/>
                <a:gd name="connsiteY147" fmla="*/ 10632 h 2955834"/>
                <a:gd name="connsiteX148" fmla="*/ 3094892 w 4279242"/>
                <a:gd name="connsiteY148" fmla="*/ 22621 h 2955834"/>
                <a:gd name="connsiteX149" fmla="*/ 2933363 w 4279242"/>
                <a:gd name="connsiteY149" fmla="*/ 64444 h 2955834"/>
                <a:gd name="connsiteX150" fmla="*/ 2882990 w 4279242"/>
                <a:gd name="connsiteY150" fmla="*/ 93209 h 2955834"/>
                <a:gd name="connsiteX151" fmla="*/ 2868910 w 4279242"/>
                <a:gd name="connsiteY151" fmla="*/ 126760 h 2955834"/>
                <a:gd name="connsiteX152" fmla="*/ 2880388 w 4279242"/>
                <a:gd name="connsiteY152" fmla="*/ 137494 h 2955834"/>
                <a:gd name="connsiteX153" fmla="*/ 3072494 w 4279242"/>
                <a:gd name="connsiteY153" fmla="*/ 179131 h 2955834"/>
                <a:gd name="connsiteX154" fmla="*/ 3233139 w 4279242"/>
                <a:gd name="connsiteY154" fmla="*/ 218677 h 2955834"/>
                <a:gd name="connsiteX155" fmla="*/ 3293364 w 4279242"/>
                <a:gd name="connsiteY155" fmla="*/ 228528 h 2955834"/>
                <a:gd name="connsiteX156" fmla="*/ 3303680 w 4279242"/>
                <a:gd name="connsiteY156" fmla="*/ 248696 h 2955834"/>
                <a:gd name="connsiteX157" fmla="*/ 3260324 w 4279242"/>
                <a:gd name="connsiteY157" fmla="*/ 272117 h 2955834"/>
                <a:gd name="connsiteX158" fmla="*/ 3165944 w 4279242"/>
                <a:gd name="connsiteY158" fmla="*/ 274487 h 2955834"/>
                <a:gd name="connsiteX159" fmla="*/ 2948977 w 4279242"/>
                <a:gd name="connsiteY159" fmla="*/ 277879 h 2955834"/>
                <a:gd name="connsiteX160" fmla="*/ 2841958 w 4279242"/>
                <a:gd name="connsiteY160" fmla="*/ 288010 h 2955834"/>
                <a:gd name="connsiteX161" fmla="*/ 2673040 w 4279242"/>
                <a:gd name="connsiteY161" fmla="*/ 314404 h 2955834"/>
                <a:gd name="connsiteX162" fmla="*/ 2362344 w 4279242"/>
                <a:gd name="connsiteY162" fmla="*/ 400234 h 2955834"/>
                <a:gd name="connsiteX163" fmla="*/ 2279721 w 4279242"/>
                <a:gd name="connsiteY163" fmla="*/ 455812 h 2955834"/>
                <a:gd name="connsiteX164" fmla="*/ 2259646 w 4279242"/>
                <a:gd name="connsiteY164" fmla="*/ 489456 h 2955834"/>
                <a:gd name="connsiteX165" fmla="*/ 2350634 w 4279242"/>
                <a:gd name="connsiteY165" fmla="*/ 500608 h 2955834"/>
                <a:gd name="connsiteX166" fmla="*/ 2480377 w 4279242"/>
                <a:gd name="connsiteY166" fmla="*/ 516873 h 2955834"/>
                <a:gd name="connsiteX167" fmla="*/ 2607750 w 4279242"/>
                <a:gd name="connsiteY167" fmla="*/ 532487 h 2955834"/>
                <a:gd name="connsiteX168" fmla="*/ 2737540 w 4279242"/>
                <a:gd name="connsiteY168" fmla="*/ 548519 h 2955834"/>
                <a:gd name="connsiteX169" fmla="*/ 2871094 w 4279242"/>
                <a:gd name="connsiteY169" fmla="*/ 564272 h 2955834"/>
                <a:gd name="connsiteX170" fmla="*/ 2997538 w 4279242"/>
                <a:gd name="connsiteY170" fmla="*/ 577887 h 2955834"/>
                <a:gd name="connsiteX171" fmla="*/ 3080626 w 4279242"/>
                <a:gd name="connsiteY171" fmla="*/ 583928 h 2955834"/>
                <a:gd name="connsiteX172" fmla="*/ 3230723 w 4279242"/>
                <a:gd name="connsiteY172" fmla="*/ 595639 h 2955834"/>
                <a:gd name="connsiteX173" fmla="*/ 3351405 w 4279242"/>
                <a:gd name="connsiteY173" fmla="*/ 606188 h 2955834"/>
                <a:gd name="connsiteX174" fmla="*/ 3492440 w 4279242"/>
                <a:gd name="connsiteY174" fmla="*/ 621662 h 2955834"/>
                <a:gd name="connsiteX175" fmla="*/ 3643653 w 4279242"/>
                <a:gd name="connsiteY175" fmla="*/ 642991 h 2955834"/>
                <a:gd name="connsiteX176" fmla="*/ 3850954 w 4279242"/>
                <a:gd name="connsiteY176" fmla="*/ 692063 h 2955834"/>
                <a:gd name="connsiteX177" fmla="*/ 3885295 w 4279242"/>
                <a:gd name="connsiteY177" fmla="*/ 710419 h 2955834"/>
                <a:gd name="connsiteX178" fmla="*/ 3899190 w 4279242"/>
                <a:gd name="connsiteY178" fmla="*/ 718086 h 2955834"/>
                <a:gd name="connsiteX179" fmla="*/ 3894914 w 4279242"/>
                <a:gd name="connsiteY179" fmla="*/ 723430 h 2955834"/>
                <a:gd name="connsiteX180" fmla="*/ 3798071 w 4279242"/>
                <a:gd name="connsiteY180" fmla="*/ 733328 h 2955834"/>
                <a:gd name="connsiteX181" fmla="*/ 3645465 w 4279242"/>
                <a:gd name="connsiteY181" fmla="*/ 744899 h 2955834"/>
                <a:gd name="connsiteX182" fmla="*/ 3435979 w 4279242"/>
                <a:gd name="connsiteY182" fmla="*/ 748571 h 2955834"/>
                <a:gd name="connsiteX183" fmla="*/ 3116036 w 4279242"/>
                <a:gd name="connsiteY183" fmla="*/ 743087 h 2955834"/>
                <a:gd name="connsiteX184" fmla="*/ 2810916 w 4279242"/>
                <a:gd name="connsiteY184" fmla="*/ 734072 h 2955834"/>
                <a:gd name="connsiteX185" fmla="*/ 2632054 w 4279242"/>
                <a:gd name="connsiteY185" fmla="*/ 728403 h 2955834"/>
                <a:gd name="connsiteX186" fmla="*/ 2393386 w 4279242"/>
                <a:gd name="connsiteY186" fmla="*/ 716832 h 2955834"/>
                <a:gd name="connsiteX187" fmla="*/ 1985847 w 4279242"/>
                <a:gd name="connsiteY187" fmla="*/ 700103 h 2955834"/>
                <a:gd name="connsiteX188" fmla="*/ 1872553 w 4279242"/>
                <a:gd name="connsiteY188" fmla="*/ 709118 h 2955834"/>
                <a:gd name="connsiteX189" fmla="*/ 1859077 w 4279242"/>
                <a:gd name="connsiteY189" fmla="*/ 714369 h 2955834"/>
                <a:gd name="connsiteX190" fmla="*/ 1712326 w 4279242"/>
                <a:gd name="connsiteY190" fmla="*/ 781982 h 2955834"/>
                <a:gd name="connsiteX191" fmla="*/ 1508975 w 4279242"/>
                <a:gd name="connsiteY191" fmla="*/ 827151 h 2955834"/>
                <a:gd name="connsiteX192" fmla="*/ 1429837 w 4279242"/>
                <a:gd name="connsiteY192" fmla="*/ 846808 h 2955834"/>
                <a:gd name="connsiteX193" fmla="*/ 1410598 w 4279242"/>
                <a:gd name="connsiteY193" fmla="*/ 859215 h 2955834"/>
                <a:gd name="connsiteX194" fmla="*/ 1409204 w 4279242"/>
                <a:gd name="connsiteY194" fmla="*/ 871901 h 2955834"/>
                <a:gd name="connsiteX195" fmla="*/ 1420125 w 4279242"/>
                <a:gd name="connsiteY195" fmla="*/ 879011 h 2955834"/>
                <a:gd name="connsiteX196" fmla="*/ 1548660 w 4279242"/>
                <a:gd name="connsiteY196" fmla="*/ 901409 h 2955834"/>
                <a:gd name="connsiteX197" fmla="*/ 1694063 w 4279242"/>
                <a:gd name="connsiteY197" fmla="*/ 936773 h 2955834"/>
                <a:gd name="connsiteX198" fmla="*/ 1860471 w 4279242"/>
                <a:gd name="connsiteY198" fmla="*/ 955918 h 2955834"/>
                <a:gd name="connsiteX199" fmla="*/ 2004574 w 4279242"/>
                <a:gd name="connsiteY199" fmla="*/ 966560 h 2955834"/>
                <a:gd name="connsiteX200" fmla="*/ 2163361 w 4279242"/>
                <a:gd name="connsiteY200" fmla="*/ 978038 h 2955834"/>
                <a:gd name="connsiteX201" fmla="*/ 2270799 w 4279242"/>
                <a:gd name="connsiteY201" fmla="*/ 986263 h 2955834"/>
                <a:gd name="connsiteX202" fmla="*/ 2544598 w 4279242"/>
                <a:gd name="connsiteY202" fmla="*/ 1042817 h 2955834"/>
                <a:gd name="connsiteX203" fmla="*/ 2611096 w 4279242"/>
                <a:gd name="connsiteY203" fmla="*/ 1093004 h 2955834"/>
                <a:gd name="connsiteX204" fmla="*/ 2614953 w 4279242"/>
                <a:gd name="connsiteY204" fmla="*/ 1100857 h 2955834"/>
                <a:gd name="connsiteX205" fmla="*/ 2567136 w 4279242"/>
                <a:gd name="connsiteY205" fmla="*/ 1103738 h 2955834"/>
                <a:gd name="connsiteX206" fmla="*/ 2381257 w 4279242"/>
                <a:gd name="connsiteY206" fmla="*/ 1114426 h 2955834"/>
                <a:gd name="connsiteX207" fmla="*/ 2142682 w 4279242"/>
                <a:gd name="connsiteY207" fmla="*/ 1138219 h 2955834"/>
                <a:gd name="connsiteX208" fmla="*/ 1899227 w 4279242"/>
                <a:gd name="connsiteY208" fmla="*/ 1182737 h 2955834"/>
                <a:gd name="connsiteX209" fmla="*/ 1806938 w 4279242"/>
                <a:gd name="connsiteY209" fmla="*/ 1217450 h 2955834"/>
                <a:gd name="connsiteX210" fmla="*/ 1764651 w 4279242"/>
                <a:gd name="connsiteY210" fmla="*/ 1257181 h 2955834"/>
                <a:gd name="connsiteX211" fmla="*/ 1796854 w 4279242"/>
                <a:gd name="connsiteY211" fmla="*/ 1263083 h 2955834"/>
                <a:gd name="connsiteX212" fmla="*/ 2013682 w 4279242"/>
                <a:gd name="connsiteY212" fmla="*/ 1271076 h 2955834"/>
                <a:gd name="connsiteX213" fmla="*/ 2326237 w 4279242"/>
                <a:gd name="connsiteY213" fmla="*/ 1303000 h 2955834"/>
                <a:gd name="connsiteX214" fmla="*/ 2411741 w 4279242"/>
                <a:gd name="connsiteY214" fmla="*/ 1327025 h 2955834"/>
                <a:gd name="connsiteX215" fmla="*/ 2436417 w 4279242"/>
                <a:gd name="connsiteY215" fmla="*/ 1342314 h 2955834"/>
                <a:gd name="connsiteX216" fmla="*/ 2438740 w 4279242"/>
                <a:gd name="connsiteY216" fmla="*/ 1373588 h 2955834"/>
                <a:gd name="connsiteX217" fmla="*/ 2418851 w 4279242"/>
                <a:gd name="connsiteY217" fmla="*/ 1391432 h 2955834"/>
                <a:gd name="connsiteX218" fmla="*/ 2277165 w 4279242"/>
                <a:gd name="connsiteY218" fmla="*/ 1444547 h 2955834"/>
                <a:gd name="connsiteX219" fmla="*/ 2084502 w 4279242"/>
                <a:gd name="connsiteY219" fmla="*/ 1459557 h 2955834"/>
                <a:gd name="connsiteX220" fmla="*/ 1830917 w 4279242"/>
                <a:gd name="connsiteY220" fmla="*/ 1467735 h 2955834"/>
                <a:gd name="connsiteX221" fmla="*/ 1574311 w 4279242"/>
                <a:gd name="connsiteY221" fmla="*/ 1494084 h 2955834"/>
                <a:gd name="connsiteX222" fmla="*/ 1564552 w 4279242"/>
                <a:gd name="connsiteY222" fmla="*/ 1498452 h 2955834"/>
                <a:gd name="connsiteX223" fmla="*/ 1425515 w 4279242"/>
                <a:gd name="connsiteY223" fmla="*/ 1562255 h 2955834"/>
                <a:gd name="connsiteX224" fmla="*/ 1138797 w 4279242"/>
                <a:gd name="connsiteY224" fmla="*/ 1578426 h 2955834"/>
                <a:gd name="connsiteX225" fmla="*/ 870435 w 4279242"/>
                <a:gd name="connsiteY225" fmla="*/ 1572943 h 2955834"/>
                <a:gd name="connsiteX226" fmla="*/ 730700 w 4279242"/>
                <a:gd name="connsiteY226" fmla="*/ 1613650 h 2955834"/>
                <a:gd name="connsiteX227" fmla="*/ 682047 w 4279242"/>
                <a:gd name="connsiteY227" fmla="*/ 1698457 h 2955834"/>
                <a:gd name="connsiteX228" fmla="*/ 742039 w 4279242"/>
                <a:gd name="connsiteY228" fmla="*/ 1707054 h 2955834"/>
                <a:gd name="connsiteX229" fmla="*/ 913605 w 4279242"/>
                <a:gd name="connsiteY229" fmla="*/ 1732612 h 2955834"/>
                <a:gd name="connsiteX230" fmla="*/ 1145024 w 4279242"/>
                <a:gd name="connsiteY230" fmla="*/ 1776108 h 2955834"/>
                <a:gd name="connsiteX231" fmla="*/ 1387363 w 4279242"/>
                <a:gd name="connsiteY231" fmla="*/ 1845116 h 2955834"/>
                <a:gd name="connsiteX232" fmla="*/ 1448843 w 4279242"/>
                <a:gd name="connsiteY232" fmla="*/ 1879829 h 2955834"/>
                <a:gd name="connsiteX233" fmla="*/ 1457115 w 4279242"/>
                <a:gd name="connsiteY233" fmla="*/ 1937916 h 2955834"/>
                <a:gd name="connsiteX234" fmla="*/ 1385179 w 4279242"/>
                <a:gd name="connsiteY234" fmla="*/ 1997955 h 2955834"/>
                <a:gd name="connsiteX235" fmla="*/ 1130386 w 4279242"/>
                <a:gd name="connsiteY235" fmla="*/ 2111712 h 2955834"/>
                <a:gd name="connsiteX236" fmla="*/ 849198 w 4279242"/>
                <a:gd name="connsiteY236" fmla="*/ 2186993 h 2955834"/>
                <a:gd name="connsiteX237" fmla="*/ 716527 w 4279242"/>
                <a:gd name="connsiteY237" fmla="*/ 2198332 h 2955834"/>
                <a:gd name="connsiteX238" fmla="*/ 661089 w 4279242"/>
                <a:gd name="connsiteY238" fmla="*/ 2205070 h 2955834"/>
                <a:gd name="connsiteX239" fmla="*/ 539942 w 4279242"/>
                <a:gd name="connsiteY239" fmla="*/ 2206232 h 2955834"/>
                <a:gd name="connsiteX240" fmla="*/ 472608 w 4279242"/>
                <a:gd name="connsiteY240" fmla="*/ 2205302 h 2955834"/>
                <a:gd name="connsiteX241" fmla="*/ 435943 w 4279242"/>
                <a:gd name="connsiteY241" fmla="*/ 2247961 h 2955834"/>
                <a:gd name="connsiteX242" fmla="*/ 447049 w 4279242"/>
                <a:gd name="connsiteY242" fmla="*/ 2261577 h 2955834"/>
                <a:gd name="connsiteX243" fmla="*/ 496679 w 4279242"/>
                <a:gd name="connsiteY243" fmla="*/ 2278399 h 2955834"/>
                <a:gd name="connsiteX244" fmla="*/ 515732 w 4279242"/>
                <a:gd name="connsiteY244" fmla="*/ 2304515 h 2955834"/>
                <a:gd name="connsiteX245" fmla="*/ 503975 w 4279242"/>
                <a:gd name="connsiteY245" fmla="*/ 2320547 h 2955834"/>
                <a:gd name="connsiteX246" fmla="*/ 464197 w 4279242"/>
                <a:gd name="connsiteY246" fmla="*/ 2324497 h 2955834"/>
                <a:gd name="connsiteX247" fmla="*/ 236263 w 4279242"/>
                <a:gd name="connsiteY247" fmla="*/ 2403588 h 2955834"/>
                <a:gd name="connsiteX248" fmla="*/ 211866 w 4279242"/>
                <a:gd name="connsiteY248" fmla="*/ 2425940 h 2955834"/>
                <a:gd name="connsiteX249" fmla="*/ 207684 w 4279242"/>
                <a:gd name="connsiteY249" fmla="*/ 2430587 h 2955834"/>
                <a:gd name="connsiteX250" fmla="*/ 234543 w 4279242"/>
                <a:gd name="connsiteY250" fmla="*/ 2436024 h 2955834"/>
                <a:gd name="connsiteX251" fmla="*/ 259033 w 4279242"/>
                <a:gd name="connsiteY251" fmla="*/ 2459259 h 2955834"/>
                <a:gd name="connsiteX252" fmla="*/ 227898 w 4279242"/>
                <a:gd name="connsiteY252" fmla="*/ 2487141 h 2955834"/>
                <a:gd name="connsiteX253" fmla="*/ 177107 w 4279242"/>
                <a:gd name="connsiteY253" fmla="*/ 2491509 h 2955834"/>
                <a:gd name="connsiteX254" fmla="*/ 50570 w 4279242"/>
                <a:gd name="connsiteY254" fmla="*/ 2588119 h 2955834"/>
                <a:gd name="connsiteX255" fmla="*/ 14184 w 4279242"/>
                <a:gd name="connsiteY255" fmla="*/ 2647972 h 2955834"/>
                <a:gd name="connsiteX256" fmla="*/ 467264 w 4279242"/>
                <a:gd name="connsiteY256" fmla="*/ 2859967 h 2955834"/>
                <a:gd name="connsiteX257" fmla="*/ 466009 w 4279242"/>
                <a:gd name="connsiteY257" fmla="*/ 2863917 h 2955834"/>
                <a:gd name="connsiteX258" fmla="*/ 360569 w 4279242"/>
                <a:gd name="connsiteY258" fmla="*/ 2911409 h 2955834"/>
                <a:gd name="connsiteX259" fmla="*/ 316330 w 4279242"/>
                <a:gd name="connsiteY259" fmla="*/ 2931995 h 2955834"/>
                <a:gd name="connsiteX260" fmla="*/ 254432 w 4279242"/>
                <a:gd name="connsiteY260" fmla="*/ 2946122 h 2955834"/>
                <a:gd name="connsiteX261" fmla="*/ 101129 w 4279242"/>
                <a:gd name="connsiteY261" fmla="*/ 2945843 h 2955834"/>
                <a:gd name="connsiteX262" fmla="*/ 87746 w 4279242"/>
                <a:gd name="connsiteY262" fmla="*/ 2938594 h 2955834"/>
                <a:gd name="connsiteX263" fmla="*/ 8143 w 4279242"/>
                <a:gd name="connsiteY263" fmla="*/ 2718931 h 2955834"/>
                <a:gd name="connsiteX264" fmla="*/ 290 w 4279242"/>
                <a:gd name="connsiteY264" fmla="*/ 2662146 h 2955834"/>
                <a:gd name="connsiteX265" fmla="*/ 9909 w 4279242"/>
                <a:gd name="connsiteY265" fmla="*/ 2634961 h 2955834"/>
                <a:gd name="connsiteX266" fmla="*/ 103824 w 4279242"/>
                <a:gd name="connsiteY266" fmla="*/ 2515952 h 2955834"/>
                <a:gd name="connsiteX267" fmla="*/ 192488 w 4279242"/>
                <a:gd name="connsiteY267" fmla="*/ 2476453 h 2955834"/>
                <a:gd name="connsiteX268" fmla="*/ 192721 w 4279242"/>
                <a:gd name="connsiteY268" fmla="*/ 2440113 h 2955834"/>
                <a:gd name="connsiteX269" fmla="*/ 198204 w 4279242"/>
                <a:gd name="connsiteY269" fmla="*/ 2424871 h 2955834"/>
                <a:gd name="connsiteX270" fmla="*/ 384826 w 4279242"/>
                <a:gd name="connsiteY270" fmla="*/ 2314738 h 2955834"/>
                <a:gd name="connsiteX271" fmla="*/ 420515 w 4279242"/>
                <a:gd name="connsiteY271" fmla="*/ 2309394 h 2955834"/>
                <a:gd name="connsiteX272" fmla="*/ 425580 w 4279242"/>
                <a:gd name="connsiteY272" fmla="*/ 2256094 h 2955834"/>
                <a:gd name="connsiteX273" fmla="*/ 484364 w 4279242"/>
                <a:gd name="connsiteY273" fmla="*/ 2193359 h 2955834"/>
                <a:gd name="connsiteX274" fmla="*/ 559041 w 4279242"/>
                <a:gd name="connsiteY274" fmla="*/ 2196334 h 2955834"/>
                <a:gd name="connsiteX275" fmla="*/ 672660 w 4279242"/>
                <a:gd name="connsiteY275" fmla="*/ 2192895 h 2955834"/>
                <a:gd name="connsiteX276" fmla="*/ 674472 w 4279242"/>
                <a:gd name="connsiteY276" fmla="*/ 2192244 h 2955834"/>
                <a:gd name="connsiteX277" fmla="*/ 674426 w 4279242"/>
                <a:gd name="connsiteY277" fmla="*/ 2135923 h 2955834"/>
                <a:gd name="connsiteX278" fmla="*/ 670336 w 4279242"/>
                <a:gd name="connsiteY278" fmla="*/ 1793860 h 2955834"/>
                <a:gd name="connsiteX279" fmla="*/ 668849 w 4279242"/>
                <a:gd name="connsiteY279" fmla="*/ 1722761 h 2955834"/>
                <a:gd name="connsiteX280" fmla="*/ 754725 w 4279242"/>
                <a:gd name="connsiteY280" fmla="*/ 1587116 h 2955834"/>
                <a:gd name="connsiteX281" fmla="*/ 858678 w 4279242"/>
                <a:gd name="connsiteY281" fmla="*/ 1563091 h 2955834"/>
                <a:gd name="connsiteX282" fmla="*/ 1098787 w 4279242"/>
                <a:gd name="connsiteY282" fmla="*/ 1566669 h 2955834"/>
                <a:gd name="connsiteX283" fmla="*/ 1331600 w 4279242"/>
                <a:gd name="connsiteY283" fmla="*/ 1564253 h 2955834"/>
                <a:gd name="connsiteX284" fmla="*/ 1500192 w 4279242"/>
                <a:gd name="connsiteY284" fmla="*/ 1528053 h 2955834"/>
                <a:gd name="connsiteX285" fmla="*/ 1540202 w 4279242"/>
                <a:gd name="connsiteY285" fmla="*/ 1504725 h 2955834"/>
                <a:gd name="connsiteX286" fmla="*/ 1545314 w 4279242"/>
                <a:gd name="connsiteY286" fmla="*/ 1492132 h 2955834"/>
                <a:gd name="connsiteX287" fmla="*/ 1453257 w 4279242"/>
                <a:gd name="connsiteY287" fmla="*/ 1051646 h 2955834"/>
                <a:gd name="connsiteX288" fmla="*/ 1416454 w 4279242"/>
                <a:gd name="connsiteY288" fmla="*/ 912701 h 2955834"/>
                <a:gd name="connsiteX289" fmla="*/ 1400375 w 4279242"/>
                <a:gd name="connsiteY289" fmla="*/ 880173 h 2955834"/>
                <a:gd name="connsiteX290" fmla="*/ 1404232 w 4279242"/>
                <a:gd name="connsiteY290" fmla="*/ 850850 h 2955834"/>
                <a:gd name="connsiteX291" fmla="*/ 1455767 w 4279242"/>
                <a:gd name="connsiteY291" fmla="*/ 827476 h 2955834"/>
                <a:gd name="connsiteX292" fmla="*/ 1591272 w 4279242"/>
                <a:gd name="connsiteY292" fmla="*/ 802104 h 2955834"/>
                <a:gd name="connsiteX293" fmla="*/ 1828500 w 4279242"/>
                <a:gd name="connsiteY293" fmla="*/ 722176 h 2955834"/>
                <a:gd name="connsiteX294" fmla="*/ 1877851 w 4279242"/>
                <a:gd name="connsiteY294" fmla="*/ 696803 h 2955834"/>
                <a:gd name="connsiteX295" fmla="*/ 1961915 w 4279242"/>
                <a:gd name="connsiteY295" fmla="*/ 690019 h 2955834"/>
                <a:gd name="connsiteX296" fmla="*/ 2218056 w 4279242"/>
                <a:gd name="connsiteY296" fmla="*/ 694852 h 2955834"/>
                <a:gd name="connsiteX297" fmla="*/ 2299563 w 4279242"/>
                <a:gd name="connsiteY297" fmla="*/ 699777 h 2955834"/>
                <a:gd name="connsiteX298" fmla="*/ 2297519 w 4279242"/>
                <a:gd name="connsiteY298" fmla="*/ 575657 h 2955834"/>
                <a:gd name="connsiteX299" fmla="*/ 2271403 w 4279242"/>
                <a:gd name="connsiteY299" fmla="*/ 529327 h 2955834"/>
                <a:gd name="connsiteX300" fmla="*/ 2253744 w 4279242"/>
                <a:gd name="connsiteY300" fmla="*/ 493080 h 2955834"/>
                <a:gd name="connsiteX301" fmla="*/ 2281951 w 4279242"/>
                <a:gd name="connsiteY301" fmla="*/ 437688 h 2955834"/>
                <a:gd name="connsiteX302" fmla="*/ 2393386 w 4279242"/>
                <a:gd name="connsiteY302" fmla="*/ 375465 h 2955834"/>
                <a:gd name="connsiteX303" fmla="*/ 2627221 w 4279242"/>
                <a:gd name="connsiteY303" fmla="*/ 312081 h 2955834"/>
                <a:gd name="connsiteX304" fmla="*/ 2816260 w 4279242"/>
                <a:gd name="connsiteY304" fmla="*/ 280528 h 2955834"/>
                <a:gd name="connsiteX305" fmla="*/ 2880109 w 4279242"/>
                <a:gd name="connsiteY305" fmla="*/ 272303 h 2955834"/>
                <a:gd name="connsiteX306" fmla="*/ 2869886 w 4279242"/>
                <a:gd name="connsiteY306" fmla="*/ 182895 h 2955834"/>
                <a:gd name="connsiteX307" fmla="*/ 2859941 w 4279242"/>
                <a:gd name="connsiteY307" fmla="*/ 140236 h 2955834"/>
                <a:gd name="connsiteX308" fmla="*/ 2888427 w 4279242"/>
                <a:gd name="connsiteY308" fmla="*/ 74296 h 2955834"/>
                <a:gd name="connsiteX309" fmla="*/ 2927508 w 4279242"/>
                <a:gd name="connsiteY309" fmla="*/ 54546 h 2955834"/>
                <a:gd name="connsiteX310" fmla="*/ 2969331 w 4279242"/>
                <a:gd name="connsiteY310" fmla="*/ 40419 h 2955834"/>
                <a:gd name="connsiteX311" fmla="*/ 3019797 w 4279242"/>
                <a:gd name="connsiteY311" fmla="*/ 28058 h 2955834"/>
                <a:gd name="connsiteX312" fmla="*/ 3163574 w 4279242"/>
                <a:gd name="connsiteY312" fmla="*/ 780 h 2955834"/>
                <a:gd name="connsiteX313" fmla="*/ 3177004 w 4279242"/>
                <a:gd name="connsiteY313" fmla="*/ 455 h 2955834"/>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343784 w 4279242"/>
                <a:gd name="connsiteY4" fmla="*/ 138656 h 2955834"/>
                <a:gd name="connsiteX5" fmla="*/ 3549040 w 4279242"/>
                <a:gd name="connsiteY5" fmla="*/ 225415 h 2955834"/>
                <a:gd name="connsiteX6" fmla="*/ 3607871 w 4279242"/>
                <a:gd name="connsiteY6" fmla="*/ 267145 h 2955834"/>
                <a:gd name="connsiteX7" fmla="*/ 3632546 w 4279242"/>
                <a:gd name="connsiteY7" fmla="*/ 332202 h 2955834"/>
                <a:gd name="connsiteX8" fmla="*/ 3613540 w 4279242"/>
                <a:gd name="connsiteY8" fmla="*/ 471193 h 2955834"/>
                <a:gd name="connsiteX9" fmla="*/ 3590259 w 4279242"/>
                <a:gd name="connsiteY9" fmla="*/ 538992 h 2955834"/>
                <a:gd name="connsiteX10" fmla="*/ 3627481 w 4279242"/>
                <a:gd name="connsiteY10" fmla="*/ 542199 h 2955834"/>
                <a:gd name="connsiteX11" fmla="*/ 3897516 w 4279242"/>
                <a:gd name="connsiteY11" fmla="*/ 570174 h 2955834"/>
                <a:gd name="connsiteX12" fmla="*/ 4161464 w 4279242"/>
                <a:gd name="connsiteY12" fmla="*/ 628539 h 2955834"/>
                <a:gd name="connsiteX13" fmla="*/ 4244506 w 4279242"/>
                <a:gd name="connsiteY13" fmla="*/ 669200 h 2955834"/>
                <a:gd name="connsiteX14" fmla="*/ 4278010 w 4279242"/>
                <a:gd name="connsiteY14" fmla="*/ 750290 h 2955834"/>
                <a:gd name="connsiteX15" fmla="*/ 4171966 w 4279242"/>
                <a:gd name="connsiteY15" fmla="*/ 1083663 h 2955834"/>
                <a:gd name="connsiteX16" fmla="*/ 3980651 w 4279242"/>
                <a:gd name="connsiteY16" fmla="*/ 1419965 h 2955834"/>
                <a:gd name="connsiteX17" fmla="*/ 3974377 w 4279242"/>
                <a:gd name="connsiteY17" fmla="*/ 1439017 h 2955834"/>
                <a:gd name="connsiteX18" fmla="*/ 3967686 w 4279242"/>
                <a:gd name="connsiteY18" fmla="*/ 1668159 h 2955834"/>
                <a:gd name="connsiteX19" fmla="*/ 3960018 w 4279242"/>
                <a:gd name="connsiteY19" fmla="*/ 2171984 h 2955834"/>
                <a:gd name="connsiteX20" fmla="*/ 3960576 w 4279242"/>
                <a:gd name="connsiteY20" fmla="*/ 2517718 h 2955834"/>
                <a:gd name="connsiteX21" fmla="*/ 3970381 w 4279242"/>
                <a:gd name="connsiteY21" fmla="*/ 2654339 h 2955834"/>
                <a:gd name="connsiteX22" fmla="*/ 3992500 w 4279242"/>
                <a:gd name="connsiteY22" fmla="*/ 2744072 h 2955834"/>
                <a:gd name="connsiteX23" fmla="*/ 4011367 w 4279242"/>
                <a:gd name="connsiteY23" fmla="*/ 2875813 h 2955834"/>
                <a:gd name="connsiteX24" fmla="*/ 4018477 w 4279242"/>
                <a:gd name="connsiteY24" fmla="*/ 2945936 h 2955834"/>
                <a:gd name="connsiteX25" fmla="*/ 3943103 w 4279242"/>
                <a:gd name="connsiteY25" fmla="*/ 2952813 h 2955834"/>
                <a:gd name="connsiteX26" fmla="*/ 3755691 w 4279242"/>
                <a:gd name="connsiteY26" fmla="*/ 2955044 h 2955834"/>
                <a:gd name="connsiteX27" fmla="*/ 3469670 w 4279242"/>
                <a:gd name="connsiteY27" fmla="*/ 2899280 h 2955834"/>
                <a:gd name="connsiteX28" fmla="*/ 3343830 w 4279242"/>
                <a:gd name="connsiteY28" fmla="*/ 2796397 h 2955834"/>
                <a:gd name="connsiteX29" fmla="*/ 3329332 w 4279242"/>
                <a:gd name="connsiteY29" fmla="*/ 2764332 h 2955834"/>
                <a:gd name="connsiteX30" fmla="*/ 3352381 w 4279242"/>
                <a:gd name="connsiteY30" fmla="*/ 2713309 h 2955834"/>
                <a:gd name="connsiteX31" fmla="*/ 3432866 w 4279242"/>
                <a:gd name="connsiteY31" fmla="*/ 2701924 h 2955834"/>
                <a:gd name="connsiteX32" fmla="*/ 3666283 w 4279242"/>
                <a:gd name="connsiteY32" fmla="*/ 2733616 h 2955834"/>
                <a:gd name="connsiteX33" fmla="*/ 3751555 w 4279242"/>
                <a:gd name="connsiteY33" fmla="*/ 2748904 h 2955834"/>
                <a:gd name="connsiteX34" fmla="*/ 3821028 w 4279242"/>
                <a:gd name="connsiteY34" fmla="*/ 2725577 h 2955834"/>
                <a:gd name="connsiteX35" fmla="*/ 3823537 w 4279242"/>
                <a:gd name="connsiteY35" fmla="*/ 2681059 h 2955834"/>
                <a:gd name="connsiteX36" fmla="*/ 3782225 w 4279242"/>
                <a:gd name="connsiteY36" fmla="*/ 2649785 h 2955834"/>
                <a:gd name="connsiteX37" fmla="*/ 3646487 w 4279242"/>
                <a:gd name="connsiteY37" fmla="*/ 2602711 h 2955834"/>
                <a:gd name="connsiteX38" fmla="*/ 3389464 w 4279242"/>
                <a:gd name="connsiteY38" fmla="*/ 2530822 h 2955834"/>
                <a:gd name="connsiteX39" fmla="*/ 3255677 w 4279242"/>
                <a:gd name="connsiteY39" fmla="*/ 2464278 h 2955834"/>
                <a:gd name="connsiteX40" fmla="*/ 3235277 w 4279242"/>
                <a:gd name="connsiteY40" fmla="*/ 2444946 h 2955834"/>
                <a:gd name="connsiteX41" fmla="*/ 3215946 w 4279242"/>
                <a:gd name="connsiteY41" fmla="*/ 2438859 h 2955834"/>
                <a:gd name="connsiteX42" fmla="*/ 3072633 w 4279242"/>
                <a:gd name="connsiteY42" fmla="*/ 2455123 h 2955834"/>
                <a:gd name="connsiteX43" fmla="*/ 2985828 w 4279242"/>
                <a:gd name="connsiteY43" fmla="*/ 2460096 h 2955834"/>
                <a:gd name="connsiteX44" fmla="*/ 2886568 w 4279242"/>
                <a:gd name="connsiteY44" fmla="*/ 2415996 h 2955834"/>
                <a:gd name="connsiteX45" fmla="*/ 2830433 w 4279242"/>
                <a:gd name="connsiteY45" fmla="*/ 2392807 h 2955834"/>
                <a:gd name="connsiteX46" fmla="*/ 2580426 w 4279242"/>
                <a:gd name="connsiteY46" fmla="*/ 2394062 h 2955834"/>
                <a:gd name="connsiteX47" fmla="*/ 2467365 w 4279242"/>
                <a:gd name="connsiteY47" fmla="*/ 2383467 h 2955834"/>
                <a:gd name="connsiteX48" fmla="*/ 2411927 w 4279242"/>
                <a:gd name="connsiteY48" fmla="*/ 2361998 h 2955834"/>
                <a:gd name="connsiteX49" fmla="*/ 2167404 w 4279242"/>
                <a:gd name="connsiteY49" fmla="*/ 2229141 h 2955834"/>
                <a:gd name="connsiteX50" fmla="*/ 2108341 w 4279242"/>
                <a:gd name="connsiteY50" fmla="*/ 2176305 h 2955834"/>
                <a:gd name="connsiteX51" fmla="*/ 2107922 w 4279242"/>
                <a:gd name="connsiteY51" fmla="*/ 2110969 h 2955834"/>
                <a:gd name="connsiteX52" fmla="*/ 2215407 w 4279242"/>
                <a:gd name="connsiteY52" fmla="*/ 2020771 h 2955834"/>
                <a:gd name="connsiteX53" fmla="*/ 2538418 w 4279242"/>
                <a:gd name="connsiteY53" fmla="*/ 1870581 h 2955834"/>
                <a:gd name="connsiteX54" fmla="*/ 2665512 w 4279242"/>
                <a:gd name="connsiteY54" fmla="*/ 1857198 h 2955834"/>
                <a:gd name="connsiteX55" fmla="*/ 2718627 w 4279242"/>
                <a:gd name="connsiteY55" fmla="*/ 1865098 h 2955834"/>
                <a:gd name="connsiteX56" fmla="*/ 2758916 w 4279242"/>
                <a:gd name="connsiteY56" fmla="*/ 1866213 h 2955834"/>
                <a:gd name="connsiteX57" fmla="*/ 2776714 w 4279242"/>
                <a:gd name="connsiteY57" fmla="*/ 1856640 h 2955834"/>
                <a:gd name="connsiteX58" fmla="*/ 2769418 w 4279242"/>
                <a:gd name="connsiteY58" fmla="*/ 1837913 h 2955834"/>
                <a:gd name="connsiteX59" fmla="*/ 2685912 w 4279242"/>
                <a:gd name="connsiteY59" fmla="*/ 1790932 h 2955834"/>
                <a:gd name="connsiteX60" fmla="*/ 2519179 w 4279242"/>
                <a:gd name="connsiteY60" fmla="*/ 1756544 h 2955834"/>
                <a:gd name="connsiteX61" fmla="*/ 2388274 w 4279242"/>
                <a:gd name="connsiteY61" fmla="*/ 1754361 h 2955834"/>
                <a:gd name="connsiteX62" fmla="*/ 2320428 w 4279242"/>
                <a:gd name="connsiteY62" fmla="*/ 1762679 h 2955834"/>
                <a:gd name="connsiteX63" fmla="*/ 2287667 w 4279242"/>
                <a:gd name="connsiteY63" fmla="*/ 1758403 h 2955834"/>
                <a:gd name="connsiteX64" fmla="*/ 2240547 w 4279242"/>
                <a:gd name="connsiteY64" fmla="*/ 1746972 h 2955834"/>
                <a:gd name="connsiteX65" fmla="*/ 2009593 w 4279242"/>
                <a:gd name="connsiteY65" fmla="*/ 1721785 h 2955834"/>
                <a:gd name="connsiteX66" fmla="*/ 1913865 w 4279242"/>
                <a:gd name="connsiteY66" fmla="*/ 1709285 h 2955834"/>
                <a:gd name="connsiteX67" fmla="*/ 1811260 w 4279242"/>
                <a:gd name="connsiteY67" fmla="*/ 1632006 h 2955834"/>
                <a:gd name="connsiteX68" fmla="*/ 1901644 w 4279242"/>
                <a:gd name="connsiteY68" fmla="*/ 1623502 h 2955834"/>
                <a:gd name="connsiteX69" fmla="*/ 2037939 w 4279242"/>
                <a:gd name="connsiteY69" fmla="*/ 1609607 h 2955834"/>
                <a:gd name="connsiteX70" fmla="*/ 2148491 w 4279242"/>
                <a:gd name="connsiteY70" fmla="*/ 1596875 h 2955834"/>
                <a:gd name="connsiteX71" fmla="*/ 2302305 w 4279242"/>
                <a:gd name="connsiteY71" fmla="*/ 1576474 h 2955834"/>
                <a:gd name="connsiteX72" fmla="*/ 2465042 w 4279242"/>
                <a:gd name="connsiteY72" fmla="*/ 1544457 h 2955834"/>
                <a:gd name="connsiteX73" fmla="*/ 2548316 w 4279242"/>
                <a:gd name="connsiteY73" fmla="*/ 1513880 h 2955834"/>
                <a:gd name="connsiteX74" fmla="*/ 2699714 w 4279242"/>
                <a:gd name="connsiteY74" fmla="*/ 1481862 h 2955834"/>
                <a:gd name="connsiteX75" fmla="*/ 2864821 w 4279242"/>
                <a:gd name="connsiteY75" fmla="*/ 1462484 h 2955834"/>
                <a:gd name="connsiteX76" fmla="*/ 3053209 w 4279242"/>
                <a:gd name="connsiteY76" fmla="*/ 1452911 h 2955834"/>
                <a:gd name="connsiteX77" fmla="*/ 3011433 w 4279242"/>
                <a:gd name="connsiteY77" fmla="*/ 1418152 h 2955834"/>
                <a:gd name="connsiteX78" fmla="*/ 2726155 w 4279242"/>
                <a:gd name="connsiteY78" fmla="*/ 1289942 h 2955834"/>
                <a:gd name="connsiteX79" fmla="*/ 2442923 w 4279242"/>
                <a:gd name="connsiteY79" fmla="*/ 1265964 h 2955834"/>
                <a:gd name="connsiteX80" fmla="*/ 2423544 w 4279242"/>
                <a:gd name="connsiteY80" fmla="*/ 1251512 h 2955834"/>
                <a:gd name="connsiteX81" fmla="*/ 2442365 w 4279242"/>
                <a:gd name="connsiteY81" fmla="*/ 1209085 h 2955834"/>
                <a:gd name="connsiteX82" fmla="*/ 2500498 w 4279242"/>
                <a:gd name="connsiteY82" fmla="*/ 1197514 h 2955834"/>
                <a:gd name="connsiteX83" fmla="*/ 2593577 w 4279242"/>
                <a:gd name="connsiteY83" fmla="*/ 1196724 h 2955834"/>
                <a:gd name="connsiteX84" fmla="*/ 2685262 w 4279242"/>
                <a:gd name="connsiteY84" fmla="*/ 1191427 h 2955834"/>
                <a:gd name="connsiteX85" fmla="*/ 2763749 w 4279242"/>
                <a:gd name="connsiteY85" fmla="*/ 1210293 h 2955834"/>
                <a:gd name="connsiteX86" fmla="*/ 2774112 w 4279242"/>
                <a:gd name="connsiteY86" fmla="*/ 1211827 h 2955834"/>
                <a:gd name="connsiteX87" fmla="*/ 2927555 w 4279242"/>
                <a:gd name="connsiteY87" fmla="*/ 1204206 h 2955834"/>
                <a:gd name="connsiteX88" fmla="*/ 2927555 w 4279242"/>
                <a:gd name="connsiteY88" fmla="*/ 1188546 h 2955834"/>
                <a:gd name="connsiteX89" fmla="*/ 2958782 w 4279242"/>
                <a:gd name="connsiteY89" fmla="*/ 1157550 h 2955834"/>
                <a:gd name="connsiteX90" fmla="*/ 3064687 w 4279242"/>
                <a:gd name="connsiteY90" fmla="*/ 1173815 h 2955834"/>
                <a:gd name="connsiteX91" fmla="*/ 3151818 w 4279242"/>
                <a:gd name="connsiteY91" fmla="*/ 1204764 h 2955834"/>
                <a:gd name="connsiteX92" fmla="*/ 3174588 w 4279242"/>
                <a:gd name="connsiteY92" fmla="*/ 1219355 h 2955834"/>
                <a:gd name="connsiteX93" fmla="*/ 3269990 w 4279242"/>
                <a:gd name="connsiteY93" fmla="*/ 1152996 h 2955834"/>
                <a:gd name="connsiteX94" fmla="*/ 3421527 w 4279242"/>
                <a:gd name="connsiteY94" fmla="*/ 1150301 h 2955834"/>
                <a:gd name="connsiteX95" fmla="*/ 3386303 w 4279242"/>
                <a:gd name="connsiteY95" fmla="*/ 1131806 h 2955834"/>
                <a:gd name="connsiteX96" fmla="*/ 3017892 w 4279242"/>
                <a:gd name="connsiteY96" fmla="*/ 1010892 h 2955834"/>
                <a:gd name="connsiteX97" fmla="*/ 2795860 w 4279242"/>
                <a:gd name="connsiteY97" fmla="*/ 995185 h 2955834"/>
                <a:gd name="connsiteX98" fmla="*/ 2368989 w 4279242"/>
                <a:gd name="connsiteY98" fmla="*/ 906939 h 2955834"/>
                <a:gd name="connsiteX99" fmla="*/ 2308764 w 4279242"/>
                <a:gd name="connsiteY99" fmla="*/ 872366 h 2955834"/>
                <a:gd name="connsiteX100" fmla="*/ 2290502 w 4279242"/>
                <a:gd name="connsiteY100" fmla="*/ 840348 h 2955834"/>
                <a:gd name="connsiteX101" fmla="*/ 2320382 w 4279242"/>
                <a:gd name="connsiteY101" fmla="*/ 823805 h 2955834"/>
                <a:gd name="connsiteX102" fmla="*/ 2393432 w 4279242"/>
                <a:gd name="connsiteY102" fmla="*/ 817439 h 2955834"/>
                <a:gd name="connsiteX103" fmla="*/ 2611607 w 4279242"/>
                <a:gd name="connsiteY103" fmla="*/ 821156 h 2955834"/>
                <a:gd name="connsiteX104" fmla="*/ 2789122 w 4279242"/>
                <a:gd name="connsiteY104" fmla="*/ 829195 h 2955834"/>
                <a:gd name="connsiteX105" fmla="*/ 2968820 w 4279242"/>
                <a:gd name="connsiteY105" fmla="*/ 840581 h 2955834"/>
                <a:gd name="connsiteX106" fmla="*/ 3099632 w 4279242"/>
                <a:gd name="connsiteY106" fmla="*/ 848713 h 2955834"/>
                <a:gd name="connsiteX107" fmla="*/ 3231606 w 4279242"/>
                <a:gd name="connsiteY107" fmla="*/ 857495 h 2955834"/>
                <a:gd name="connsiteX108" fmla="*/ 3329564 w 4279242"/>
                <a:gd name="connsiteY108" fmla="*/ 860144 h 2955834"/>
                <a:gd name="connsiteX109" fmla="*/ 3526781 w 4279242"/>
                <a:gd name="connsiteY109" fmla="*/ 853267 h 2955834"/>
                <a:gd name="connsiteX110" fmla="*/ 3715076 w 4279242"/>
                <a:gd name="connsiteY110" fmla="*/ 841556 h 2955834"/>
                <a:gd name="connsiteX111" fmla="*/ 3884458 w 4279242"/>
                <a:gd name="connsiteY111" fmla="*/ 826314 h 2955834"/>
                <a:gd name="connsiteX112" fmla="*/ 4193854 w 4279242"/>
                <a:gd name="connsiteY112" fmla="*/ 765067 h 2955834"/>
                <a:gd name="connsiteX113" fmla="*/ 4256030 w 4279242"/>
                <a:gd name="connsiteY113" fmla="*/ 734258 h 2955834"/>
                <a:gd name="connsiteX114" fmla="*/ 4262490 w 4279242"/>
                <a:gd name="connsiteY114" fmla="*/ 702798 h 2955834"/>
                <a:gd name="connsiteX115" fmla="*/ 4230147 w 4279242"/>
                <a:gd name="connsiteY115" fmla="*/ 671896 h 2955834"/>
                <a:gd name="connsiteX116" fmla="*/ 4103888 w 4279242"/>
                <a:gd name="connsiteY116" fmla="*/ 621011 h 2955834"/>
                <a:gd name="connsiteX117" fmla="*/ 3882321 w 4279242"/>
                <a:gd name="connsiteY117" fmla="*/ 578863 h 2955834"/>
                <a:gd name="connsiteX118" fmla="*/ 3662240 w 4279242"/>
                <a:gd name="connsiteY118" fmla="*/ 555071 h 2955834"/>
                <a:gd name="connsiteX119" fmla="*/ 3515536 w 4279242"/>
                <a:gd name="connsiteY119" fmla="*/ 546939 h 2955834"/>
                <a:gd name="connsiteX120" fmla="*/ 3362650 w 4279242"/>
                <a:gd name="connsiteY120" fmla="*/ 537924 h 2955834"/>
                <a:gd name="connsiteX121" fmla="*/ 3228167 w 4279242"/>
                <a:gd name="connsiteY121" fmla="*/ 529698 h 2955834"/>
                <a:gd name="connsiteX122" fmla="*/ 3036805 w 4279242"/>
                <a:gd name="connsiteY122" fmla="*/ 513202 h 2955834"/>
                <a:gd name="connsiteX123" fmla="*/ 2909013 w 4279242"/>
                <a:gd name="connsiteY123" fmla="*/ 500237 h 2955834"/>
                <a:gd name="connsiteX124" fmla="*/ 2769465 w 4279242"/>
                <a:gd name="connsiteY124" fmla="*/ 483368 h 2955834"/>
                <a:gd name="connsiteX125" fmla="*/ 2624712 w 4279242"/>
                <a:gd name="connsiteY125" fmla="*/ 460784 h 2955834"/>
                <a:gd name="connsiteX126" fmla="*/ 2562442 w 4279242"/>
                <a:gd name="connsiteY126" fmla="*/ 444101 h 2955834"/>
                <a:gd name="connsiteX127" fmla="*/ 2549384 w 4279242"/>
                <a:gd name="connsiteY127" fmla="*/ 437549 h 2955834"/>
                <a:gd name="connsiteX128" fmla="*/ 2549477 w 4279242"/>
                <a:gd name="connsiteY128" fmla="*/ 419937 h 2955834"/>
                <a:gd name="connsiteX129" fmla="*/ 2602267 w 4279242"/>
                <a:gd name="connsiteY129" fmla="*/ 398189 h 2955834"/>
                <a:gd name="connsiteX130" fmla="*/ 2790005 w 4279242"/>
                <a:gd name="connsiteY130" fmla="*/ 361060 h 2955834"/>
                <a:gd name="connsiteX131" fmla="*/ 2942750 w 4279242"/>
                <a:gd name="connsiteY131" fmla="*/ 341961 h 2955834"/>
                <a:gd name="connsiteX132" fmla="*/ 3095636 w 4279242"/>
                <a:gd name="connsiteY132" fmla="*/ 333875 h 2955834"/>
                <a:gd name="connsiteX133" fmla="*/ 3361489 w 4279242"/>
                <a:gd name="connsiteY133" fmla="*/ 324535 h 2955834"/>
                <a:gd name="connsiteX134" fmla="*/ 3531800 w 4279242"/>
                <a:gd name="connsiteY134" fmla="*/ 319005 h 2955834"/>
                <a:gd name="connsiteX135" fmla="*/ 3610195 w 4279242"/>
                <a:gd name="connsiteY135" fmla="*/ 316403 h 2955834"/>
                <a:gd name="connsiteX136" fmla="*/ 3620185 w 4279242"/>
                <a:gd name="connsiteY136" fmla="*/ 300928 h 2955834"/>
                <a:gd name="connsiteX137" fmla="*/ 3596997 w 4279242"/>
                <a:gd name="connsiteY137" fmla="*/ 271606 h 2955834"/>
                <a:gd name="connsiteX138" fmla="*/ 3382539 w 4279242"/>
                <a:gd name="connsiteY138" fmla="*/ 158452 h 2955834"/>
                <a:gd name="connsiteX139" fmla="*/ 3257071 w 4279242"/>
                <a:gd name="connsiteY139" fmla="*/ 140143 h 2955834"/>
                <a:gd name="connsiteX140" fmla="*/ 3079975 w 4279242"/>
                <a:gd name="connsiteY140" fmla="*/ 115189 h 2955834"/>
                <a:gd name="connsiteX141" fmla="*/ 3052233 w 4279242"/>
                <a:gd name="connsiteY141" fmla="*/ 102781 h 2955834"/>
                <a:gd name="connsiteX142" fmla="*/ 3048701 w 4279242"/>
                <a:gd name="connsiteY142" fmla="*/ 77595 h 2955834"/>
                <a:gd name="connsiteX143" fmla="*/ 3082671 w 4279242"/>
                <a:gd name="connsiteY143" fmla="*/ 52222 h 2955834"/>
                <a:gd name="connsiteX144" fmla="*/ 3190015 w 4279242"/>
                <a:gd name="connsiteY144" fmla="*/ 13141 h 2955834"/>
                <a:gd name="connsiteX145" fmla="*/ 3177004 w 4279242"/>
                <a:gd name="connsiteY145" fmla="*/ 455 h 2955834"/>
                <a:gd name="connsiteX146" fmla="*/ 3184997 w 4279242"/>
                <a:gd name="connsiteY146" fmla="*/ 5613 h 2955834"/>
                <a:gd name="connsiteX147" fmla="*/ 3177004 w 4279242"/>
                <a:gd name="connsiteY147" fmla="*/ 10632 h 2955834"/>
                <a:gd name="connsiteX148" fmla="*/ 3094892 w 4279242"/>
                <a:gd name="connsiteY148" fmla="*/ 22621 h 2955834"/>
                <a:gd name="connsiteX149" fmla="*/ 2933363 w 4279242"/>
                <a:gd name="connsiteY149" fmla="*/ 64444 h 2955834"/>
                <a:gd name="connsiteX150" fmla="*/ 2882990 w 4279242"/>
                <a:gd name="connsiteY150" fmla="*/ 93209 h 2955834"/>
                <a:gd name="connsiteX151" fmla="*/ 2868910 w 4279242"/>
                <a:gd name="connsiteY151" fmla="*/ 126760 h 2955834"/>
                <a:gd name="connsiteX152" fmla="*/ 2880388 w 4279242"/>
                <a:gd name="connsiteY152" fmla="*/ 137494 h 2955834"/>
                <a:gd name="connsiteX153" fmla="*/ 3072494 w 4279242"/>
                <a:gd name="connsiteY153" fmla="*/ 179131 h 2955834"/>
                <a:gd name="connsiteX154" fmla="*/ 3233139 w 4279242"/>
                <a:gd name="connsiteY154" fmla="*/ 218677 h 2955834"/>
                <a:gd name="connsiteX155" fmla="*/ 3293364 w 4279242"/>
                <a:gd name="connsiteY155" fmla="*/ 228528 h 2955834"/>
                <a:gd name="connsiteX156" fmla="*/ 3303680 w 4279242"/>
                <a:gd name="connsiteY156" fmla="*/ 248696 h 2955834"/>
                <a:gd name="connsiteX157" fmla="*/ 3260324 w 4279242"/>
                <a:gd name="connsiteY157" fmla="*/ 272117 h 2955834"/>
                <a:gd name="connsiteX158" fmla="*/ 3165944 w 4279242"/>
                <a:gd name="connsiteY158" fmla="*/ 274487 h 2955834"/>
                <a:gd name="connsiteX159" fmla="*/ 2948977 w 4279242"/>
                <a:gd name="connsiteY159" fmla="*/ 277879 h 2955834"/>
                <a:gd name="connsiteX160" fmla="*/ 2841958 w 4279242"/>
                <a:gd name="connsiteY160" fmla="*/ 288010 h 2955834"/>
                <a:gd name="connsiteX161" fmla="*/ 2673040 w 4279242"/>
                <a:gd name="connsiteY161" fmla="*/ 314404 h 2955834"/>
                <a:gd name="connsiteX162" fmla="*/ 2362344 w 4279242"/>
                <a:gd name="connsiteY162" fmla="*/ 400234 h 2955834"/>
                <a:gd name="connsiteX163" fmla="*/ 2279721 w 4279242"/>
                <a:gd name="connsiteY163" fmla="*/ 455812 h 2955834"/>
                <a:gd name="connsiteX164" fmla="*/ 2259646 w 4279242"/>
                <a:gd name="connsiteY164" fmla="*/ 489456 h 2955834"/>
                <a:gd name="connsiteX165" fmla="*/ 2350634 w 4279242"/>
                <a:gd name="connsiteY165" fmla="*/ 500608 h 2955834"/>
                <a:gd name="connsiteX166" fmla="*/ 2480377 w 4279242"/>
                <a:gd name="connsiteY166" fmla="*/ 516873 h 2955834"/>
                <a:gd name="connsiteX167" fmla="*/ 2607750 w 4279242"/>
                <a:gd name="connsiteY167" fmla="*/ 532487 h 2955834"/>
                <a:gd name="connsiteX168" fmla="*/ 2737540 w 4279242"/>
                <a:gd name="connsiteY168" fmla="*/ 548519 h 2955834"/>
                <a:gd name="connsiteX169" fmla="*/ 2871094 w 4279242"/>
                <a:gd name="connsiteY169" fmla="*/ 564272 h 2955834"/>
                <a:gd name="connsiteX170" fmla="*/ 2997538 w 4279242"/>
                <a:gd name="connsiteY170" fmla="*/ 577887 h 2955834"/>
                <a:gd name="connsiteX171" fmla="*/ 3080626 w 4279242"/>
                <a:gd name="connsiteY171" fmla="*/ 583928 h 2955834"/>
                <a:gd name="connsiteX172" fmla="*/ 3230723 w 4279242"/>
                <a:gd name="connsiteY172" fmla="*/ 595639 h 2955834"/>
                <a:gd name="connsiteX173" fmla="*/ 3351405 w 4279242"/>
                <a:gd name="connsiteY173" fmla="*/ 606188 h 2955834"/>
                <a:gd name="connsiteX174" fmla="*/ 3492440 w 4279242"/>
                <a:gd name="connsiteY174" fmla="*/ 621662 h 2955834"/>
                <a:gd name="connsiteX175" fmla="*/ 3643653 w 4279242"/>
                <a:gd name="connsiteY175" fmla="*/ 642991 h 2955834"/>
                <a:gd name="connsiteX176" fmla="*/ 3850954 w 4279242"/>
                <a:gd name="connsiteY176" fmla="*/ 692063 h 2955834"/>
                <a:gd name="connsiteX177" fmla="*/ 3885295 w 4279242"/>
                <a:gd name="connsiteY177" fmla="*/ 710419 h 2955834"/>
                <a:gd name="connsiteX178" fmla="*/ 3899190 w 4279242"/>
                <a:gd name="connsiteY178" fmla="*/ 718086 h 2955834"/>
                <a:gd name="connsiteX179" fmla="*/ 3894914 w 4279242"/>
                <a:gd name="connsiteY179" fmla="*/ 723430 h 2955834"/>
                <a:gd name="connsiteX180" fmla="*/ 3798071 w 4279242"/>
                <a:gd name="connsiteY180" fmla="*/ 733328 h 2955834"/>
                <a:gd name="connsiteX181" fmla="*/ 3645465 w 4279242"/>
                <a:gd name="connsiteY181" fmla="*/ 744899 h 2955834"/>
                <a:gd name="connsiteX182" fmla="*/ 3435979 w 4279242"/>
                <a:gd name="connsiteY182" fmla="*/ 748571 h 2955834"/>
                <a:gd name="connsiteX183" fmla="*/ 3116036 w 4279242"/>
                <a:gd name="connsiteY183" fmla="*/ 743087 h 2955834"/>
                <a:gd name="connsiteX184" fmla="*/ 2810916 w 4279242"/>
                <a:gd name="connsiteY184" fmla="*/ 734072 h 2955834"/>
                <a:gd name="connsiteX185" fmla="*/ 2632054 w 4279242"/>
                <a:gd name="connsiteY185" fmla="*/ 728403 h 2955834"/>
                <a:gd name="connsiteX186" fmla="*/ 2393386 w 4279242"/>
                <a:gd name="connsiteY186" fmla="*/ 716832 h 2955834"/>
                <a:gd name="connsiteX187" fmla="*/ 1985847 w 4279242"/>
                <a:gd name="connsiteY187" fmla="*/ 700103 h 2955834"/>
                <a:gd name="connsiteX188" fmla="*/ 1872553 w 4279242"/>
                <a:gd name="connsiteY188" fmla="*/ 709118 h 2955834"/>
                <a:gd name="connsiteX189" fmla="*/ 1859077 w 4279242"/>
                <a:gd name="connsiteY189" fmla="*/ 714369 h 2955834"/>
                <a:gd name="connsiteX190" fmla="*/ 1712326 w 4279242"/>
                <a:gd name="connsiteY190" fmla="*/ 781982 h 2955834"/>
                <a:gd name="connsiteX191" fmla="*/ 1508975 w 4279242"/>
                <a:gd name="connsiteY191" fmla="*/ 827151 h 2955834"/>
                <a:gd name="connsiteX192" fmla="*/ 1429837 w 4279242"/>
                <a:gd name="connsiteY192" fmla="*/ 846808 h 2955834"/>
                <a:gd name="connsiteX193" fmla="*/ 1410598 w 4279242"/>
                <a:gd name="connsiteY193" fmla="*/ 859215 h 2955834"/>
                <a:gd name="connsiteX194" fmla="*/ 1409204 w 4279242"/>
                <a:gd name="connsiteY194" fmla="*/ 871901 h 2955834"/>
                <a:gd name="connsiteX195" fmla="*/ 1420125 w 4279242"/>
                <a:gd name="connsiteY195" fmla="*/ 879011 h 2955834"/>
                <a:gd name="connsiteX196" fmla="*/ 1548660 w 4279242"/>
                <a:gd name="connsiteY196" fmla="*/ 901409 h 2955834"/>
                <a:gd name="connsiteX197" fmla="*/ 1694063 w 4279242"/>
                <a:gd name="connsiteY197" fmla="*/ 936773 h 2955834"/>
                <a:gd name="connsiteX198" fmla="*/ 1860471 w 4279242"/>
                <a:gd name="connsiteY198" fmla="*/ 955918 h 2955834"/>
                <a:gd name="connsiteX199" fmla="*/ 2004574 w 4279242"/>
                <a:gd name="connsiteY199" fmla="*/ 966560 h 2955834"/>
                <a:gd name="connsiteX200" fmla="*/ 2163361 w 4279242"/>
                <a:gd name="connsiteY200" fmla="*/ 978038 h 2955834"/>
                <a:gd name="connsiteX201" fmla="*/ 2270799 w 4279242"/>
                <a:gd name="connsiteY201" fmla="*/ 986263 h 2955834"/>
                <a:gd name="connsiteX202" fmla="*/ 2544598 w 4279242"/>
                <a:gd name="connsiteY202" fmla="*/ 1042817 h 2955834"/>
                <a:gd name="connsiteX203" fmla="*/ 2611096 w 4279242"/>
                <a:gd name="connsiteY203" fmla="*/ 1093004 h 2955834"/>
                <a:gd name="connsiteX204" fmla="*/ 2614953 w 4279242"/>
                <a:gd name="connsiteY204" fmla="*/ 1100857 h 2955834"/>
                <a:gd name="connsiteX205" fmla="*/ 2567136 w 4279242"/>
                <a:gd name="connsiteY205" fmla="*/ 1103738 h 2955834"/>
                <a:gd name="connsiteX206" fmla="*/ 2381257 w 4279242"/>
                <a:gd name="connsiteY206" fmla="*/ 1114426 h 2955834"/>
                <a:gd name="connsiteX207" fmla="*/ 2142682 w 4279242"/>
                <a:gd name="connsiteY207" fmla="*/ 1138219 h 2955834"/>
                <a:gd name="connsiteX208" fmla="*/ 1899227 w 4279242"/>
                <a:gd name="connsiteY208" fmla="*/ 1182737 h 2955834"/>
                <a:gd name="connsiteX209" fmla="*/ 1806938 w 4279242"/>
                <a:gd name="connsiteY209" fmla="*/ 1217450 h 2955834"/>
                <a:gd name="connsiteX210" fmla="*/ 1764651 w 4279242"/>
                <a:gd name="connsiteY210" fmla="*/ 1257181 h 2955834"/>
                <a:gd name="connsiteX211" fmla="*/ 1796854 w 4279242"/>
                <a:gd name="connsiteY211" fmla="*/ 1263083 h 2955834"/>
                <a:gd name="connsiteX212" fmla="*/ 2013682 w 4279242"/>
                <a:gd name="connsiteY212" fmla="*/ 1271076 h 2955834"/>
                <a:gd name="connsiteX213" fmla="*/ 2326237 w 4279242"/>
                <a:gd name="connsiteY213" fmla="*/ 1303000 h 2955834"/>
                <a:gd name="connsiteX214" fmla="*/ 2411741 w 4279242"/>
                <a:gd name="connsiteY214" fmla="*/ 1327025 h 2955834"/>
                <a:gd name="connsiteX215" fmla="*/ 2436417 w 4279242"/>
                <a:gd name="connsiteY215" fmla="*/ 1342314 h 2955834"/>
                <a:gd name="connsiteX216" fmla="*/ 2438740 w 4279242"/>
                <a:gd name="connsiteY216" fmla="*/ 1373588 h 2955834"/>
                <a:gd name="connsiteX217" fmla="*/ 2418851 w 4279242"/>
                <a:gd name="connsiteY217" fmla="*/ 1391432 h 2955834"/>
                <a:gd name="connsiteX218" fmla="*/ 2277165 w 4279242"/>
                <a:gd name="connsiteY218" fmla="*/ 1444547 h 2955834"/>
                <a:gd name="connsiteX219" fmla="*/ 2084502 w 4279242"/>
                <a:gd name="connsiteY219" fmla="*/ 1459557 h 2955834"/>
                <a:gd name="connsiteX220" fmla="*/ 1830917 w 4279242"/>
                <a:gd name="connsiteY220" fmla="*/ 1467735 h 2955834"/>
                <a:gd name="connsiteX221" fmla="*/ 1574311 w 4279242"/>
                <a:gd name="connsiteY221" fmla="*/ 1494084 h 2955834"/>
                <a:gd name="connsiteX222" fmla="*/ 1564552 w 4279242"/>
                <a:gd name="connsiteY222" fmla="*/ 1498452 h 2955834"/>
                <a:gd name="connsiteX223" fmla="*/ 1425515 w 4279242"/>
                <a:gd name="connsiteY223" fmla="*/ 1562255 h 2955834"/>
                <a:gd name="connsiteX224" fmla="*/ 1138797 w 4279242"/>
                <a:gd name="connsiteY224" fmla="*/ 1578426 h 2955834"/>
                <a:gd name="connsiteX225" fmla="*/ 870435 w 4279242"/>
                <a:gd name="connsiteY225" fmla="*/ 1572943 h 2955834"/>
                <a:gd name="connsiteX226" fmla="*/ 730700 w 4279242"/>
                <a:gd name="connsiteY226" fmla="*/ 1613650 h 2955834"/>
                <a:gd name="connsiteX227" fmla="*/ 682047 w 4279242"/>
                <a:gd name="connsiteY227" fmla="*/ 1698457 h 2955834"/>
                <a:gd name="connsiteX228" fmla="*/ 742039 w 4279242"/>
                <a:gd name="connsiteY228" fmla="*/ 1707054 h 2955834"/>
                <a:gd name="connsiteX229" fmla="*/ 913605 w 4279242"/>
                <a:gd name="connsiteY229" fmla="*/ 1732612 h 2955834"/>
                <a:gd name="connsiteX230" fmla="*/ 1145024 w 4279242"/>
                <a:gd name="connsiteY230" fmla="*/ 1776108 h 2955834"/>
                <a:gd name="connsiteX231" fmla="*/ 1387363 w 4279242"/>
                <a:gd name="connsiteY231" fmla="*/ 1845116 h 2955834"/>
                <a:gd name="connsiteX232" fmla="*/ 1448843 w 4279242"/>
                <a:gd name="connsiteY232" fmla="*/ 1879829 h 2955834"/>
                <a:gd name="connsiteX233" fmla="*/ 1457115 w 4279242"/>
                <a:gd name="connsiteY233" fmla="*/ 1937916 h 2955834"/>
                <a:gd name="connsiteX234" fmla="*/ 1385179 w 4279242"/>
                <a:gd name="connsiteY234" fmla="*/ 1997955 h 2955834"/>
                <a:gd name="connsiteX235" fmla="*/ 1130386 w 4279242"/>
                <a:gd name="connsiteY235" fmla="*/ 2111712 h 2955834"/>
                <a:gd name="connsiteX236" fmla="*/ 849198 w 4279242"/>
                <a:gd name="connsiteY236" fmla="*/ 2186993 h 2955834"/>
                <a:gd name="connsiteX237" fmla="*/ 716527 w 4279242"/>
                <a:gd name="connsiteY237" fmla="*/ 2198332 h 2955834"/>
                <a:gd name="connsiteX238" fmla="*/ 661089 w 4279242"/>
                <a:gd name="connsiteY238" fmla="*/ 2205070 h 2955834"/>
                <a:gd name="connsiteX239" fmla="*/ 539942 w 4279242"/>
                <a:gd name="connsiteY239" fmla="*/ 2206232 h 2955834"/>
                <a:gd name="connsiteX240" fmla="*/ 472608 w 4279242"/>
                <a:gd name="connsiteY240" fmla="*/ 2205302 h 2955834"/>
                <a:gd name="connsiteX241" fmla="*/ 435943 w 4279242"/>
                <a:gd name="connsiteY241" fmla="*/ 2247961 h 2955834"/>
                <a:gd name="connsiteX242" fmla="*/ 447049 w 4279242"/>
                <a:gd name="connsiteY242" fmla="*/ 2261577 h 2955834"/>
                <a:gd name="connsiteX243" fmla="*/ 496679 w 4279242"/>
                <a:gd name="connsiteY243" fmla="*/ 2278399 h 2955834"/>
                <a:gd name="connsiteX244" fmla="*/ 515732 w 4279242"/>
                <a:gd name="connsiteY244" fmla="*/ 2304515 h 2955834"/>
                <a:gd name="connsiteX245" fmla="*/ 503975 w 4279242"/>
                <a:gd name="connsiteY245" fmla="*/ 2320547 h 2955834"/>
                <a:gd name="connsiteX246" fmla="*/ 464197 w 4279242"/>
                <a:gd name="connsiteY246" fmla="*/ 2324497 h 2955834"/>
                <a:gd name="connsiteX247" fmla="*/ 236263 w 4279242"/>
                <a:gd name="connsiteY247" fmla="*/ 2403588 h 2955834"/>
                <a:gd name="connsiteX248" fmla="*/ 211866 w 4279242"/>
                <a:gd name="connsiteY248" fmla="*/ 2425940 h 2955834"/>
                <a:gd name="connsiteX249" fmla="*/ 207684 w 4279242"/>
                <a:gd name="connsiteY249" fmla="*/ 2430587 h 2955834"/>
                <a:gd name="connsiteX250" fmla="*/ 234543 w 4279242"/>
                <a:gd name="connsiteY250" fmla="*/ 2436024 h 2955834"/>
                <a:gd name="connsiteX251" fmla="*/ 259033 w 4279242"/>
                <a:gd name="connsiteY251" fmla="*/ 2459259 h 2955834"/>
                <a:gd name="connsiteX252" fmla="*/ 227898 w 4279242"/>
                <a:gd name="connsiteY252" fmla="*/ 2487141 h 2955834"/>
                <a:gd name="connsiteX253" fmla="*/ 177107 w 4279242"/>
                <a:gd name="connsiteY253" fmla="*/ 2491509 h 2955834"/>
                <a:gd name="connsiteX254" fmla="*/ 50570 w 4279242"/>
                <a:gd name="connsiteY254" fmla="*/ 2588119 h 2955834"/>
                <a:gd name="connsiteX255" fmla="*/ 14184 w 4279242"/>
                <a:gd name="connsiteY255" fmla="*/ 2647972 h 2955834"/>
                <a:gd name="connsiteX256" fmla="*/ 467264 w 4279242"/>
                <a:gd name="connsiteY256" fmla="*/ 2859967 h 2955834"/>
                <a:gd name="connsiteX257" fmla="*/ 466009 w 4279242"/>
                <a:gd name="connsiteY257" fmla="*/ 2863917 h 2955834"/>
                <a:gd name="connsiteX258" fmla="*/ 360569 w 4279242"/>
                <a:gd name="connsiteY258" fmla="*/ 2911409 h 2955834"/>
                <a:gd name="connsiteX259" fmla="*/ 316330 w 4279242"/>
                <a:gd name="connsiteY259" fmla="*/ 2931995 h 2955834"/>
                <a:gd name="connsiteX260" fmla="*/ 254432 w 4279242"/>
                <a:gd name="connsiteY260" fmla="*/ 2946122 h 2955834"/>
                <a:gd name="connsiteX261" fmla="*/ 101129 w 4279242"/>
                <a:gd name="connsiteY261" fmla="*/ 2945843 h 2955834"/>
                <a:gd name="connsiteX262" fmla="*/ 87746 w 4279242"/>
                <a:gd name="connsiteY262" fmla="*/ 2938594 h 2955834"/>
                <a:gd name="connsiteX263" fmla="*/ 8143 w 4279242"/>
                <a:gd name="connsiteY263" fmla="*/ 2718931 h 2955834"/>
                <a:gd name="connsiteX264" fmla="*/ 290 w 4279242"/>
                <a:gd name="connsiteY264" fmla="*/ 2662146 h 2955834"/>
                <a:gd name="connsiteX265" fmla="*/ 9909 w 4279242"/>
                <a:gd name="connsiteY265" fmla="*/ 2634961 h 2955834"/>
                <a:gd name="connsiteX266" fmla="*/ 103824 w 4279242"/>
                <a:gd name="connsiteY266" fmla="*/ 2515952 h 2955834"/>
                <a:gd name="connsiteX267" fmla="*/ 192488 w 4279242"/>
                <a:gd name="connsiteY267" fmla="*/ 2476453 h 2955834"/>
                <a:gd name="connsiteX268" fmla="*/ 192721 w 4279242"/>
                <a:gd name="connsiteY268" fmla="*/ 2440113 h 2955834"/>
                <a:gd name="connsiteX269" fmla="*/ 198204 w 4279242"/>
                <a:gd name="connsiteY269" fmla="*/ 2424871 h 2955834"/>
                <a:gd name="connsiteX270" fmla="*/ 384826 w 4279242"/>
                <a:gd name="connsiteY270" fmla="*/ 2314738 h 2955834"/>
                <a:gd name="connsiteX271" fmla="*/ 420515 w 4279242"/>
                <a:gd name="connsiteY271" fmla="*/ 2309394 h 2955834"/>
                <a:gd name="connsiteX272" fmla="*/ 425580 w 4279242"/>
                <a:gd name="connsiteY272" fmla="*/ 2256094 h 2955834"/>
                <a:gd name="connsiteX273" fmla="*/ 484364 w 4279242"/>
                <a:gd name="connsiteY273" fmla="*/ 2193359 h 2955834"/>
                <a:gd name="connsiteX274" fmla="*/ 559041 w 4279242"/>
                <a:gd name="connsiteY274" fmla="*/ 2196334 h 2955834"/>
                <a:gd name="connsiteX275" fmla="*/ 672660 w 4279242"/>
                <a:gd name="connsiteY275" fmla="*/ 2192895 h 2955834"/>
                <a:gd name="connsiteX276" fmla="*/ 674472 w 4279242"/>
                <a:gd name="connsiteY276" fmla="*/ 2192244 h 2955834"/>
                <a:gd name="connsiteX277" fmla="*/ 674426 w 4279242"/>
                <a:gd name="connsiteY277" fmla="*/ 2135923 h 2955834"/>
                <a:gd name="connsiteX278" fmla="*/ 670336 w 4279242"/>
                <a:gd name="connsiteY278" fmla="*/ 1793860 h 2955834"/>
                <a:gd name="connsiteX279" fmla="*/ 668849 w 4279242"/>
                <a:gd name="connsiteY279" fmla="*/ 1722761 h 2955834"/>
                <a:gd name="connsiteX280" fmla="*/ 754725 w 4279242"/>
                <a:gd name="connsiteY280" fmla="*/ 1587116 h 2955834"/>
                <a:gd name="connsiteX281" fmla="*/ 858678 w 4279242"/>
                <a:gd name="connsiteY281" fmla="*/ 1563091 h 2955834"/>
                <a:gd name="connsiteX282" fmla="*/ 1098787 w 4279242"/>
                <a:gd name="connsiteY282" fmla="*/ 1566669 h 2955834"/>
                <a:gd name="connsiteX283" fmla="*/ 1331600 w 4279242"/>
                <a:gd name="connsiteY283" fmla="*/ 1564253 h 2955834"/>
                <a:gd name="connsiteX284" fmla="*/ 1500192 w 4279242"/>
                <a:gd name="connsiteY284" fmla="*/ 1528053 h 2955834"/>
                <a:gd name="connsiteX285" fmla="*/ 1540202 w 4279242"/>
                <a:gd name="connsiteY285" fmla="*/ 1504725 h 2955834"/>
                <a:gd name="connsiteX286" fmla="*/ 1545314 w 4279242"/>
                <a:gd name="connsiteY286" fmla="*/ 1492132 h 2955834"/>
                <a:gd name="connsiteX287" fmla="*/ 1453257 w 4279242"/>
                <a:gd name="connsiteY287" fmla="*/ 1051646 h 2955834"/>
                <a:gd name="connsiteX288" fmla="*/ 1416454 w 4279242"/>
                <a:gd name="connsiteY288" fmla="*/ 912701 h 2955834"/>
                <a:gd name="connsiteX289" fmla="*/ 1400375 w 4279242"/>
                <a:gd name="connsiteY289" fmla="*/ 880173 h 2955834"/>
                <a:gd name="connsiteX290" fmla="*/ 1404232 w 4279242"/>
                <a:gd name="connsiteY290" fmla="*/ 850850 h 2955834"/>
                <a:gd name="connsiteX291" fmla="*/ 1455767 w 4279242"/>
                <a:gd name="connsiteY291" fmla="*/ 827476 h 2955834"/>
                <a:gd name="connsiteX292" fmla="*/ 1591272 w 4279242"/>
                <a:gd name="connsiteY292" fmla="*/ 802104 h 2955834"/>
                <a:gd name="connsiteX293" fmla="*/ 1828500 w 4279242"/>
                <a:gd name="connsiteY293" fmla="*/ 722176 h 2955834"/>
                <a:gd name="connsiteX294" fmla="*/ 1877851 w 4279242"/>
                <a:gd name="connsiteY294" fmla="*/ 696803 h 2955834"/>
                <a:gd name="connsiteX295" fmla="*/ 1961915 w 4279242"/>
                <a:gd name="connsiteY295" fmla="*/ 690019 h 2955834"/>
                <a:gd name="connsiteX296" fmla="*/ 2218056 w 4279242"/>
                <a:gd name="connsiteY296" fmla="*/ 694852 h 2955834"/>
                <a:gd name="connsiteX297" fmla="*/ 2299563 w 4279242"/>
                <a:gd name="connsiteY297" fmla="*/ 699777 h 2955834"/>
                <a:gd name="connsiteX298" fmla="*/ 2297519 w 4279242"/>
                <a:gd name="connsiteY298" fmla="*/ 575657 h 2955834"/>
                <a:gd name="connsiteX299" fmla="*/ 2271403 w 4279242"/>
                <a:gd name="connsiteY299" fmla="*/ 529327 h 2955834"/>
                <a:gd name="connsiteX300" fmla="*/ 2253744 w 4279242"/>
                <a:gd name="connsiteY300" fmla="*/ 493080 h 2955834"/>
                <a:gd name="connsiteX301" fmla="*/ 2281951 w 4279242"/>
                <a:gd name="connsiteY301" fmla="*/ 437688 h 2955834"/>
                <a:gd name="connsiteX302" fmla="*/ 2393386 w 4279242"/>
                <a:gd name="connsiteY302" fmla="*/ 375465 h 2955834"/>
                <a:gd name="connsiteX303" fmla="*/ 2627221 w 4279242"/>
                <a:gd name="connsiteY303" fmla="*/ 312081 h 2955834"/>
                <a:gd name="connsiteX304" fmla="*/ 2816260 w 4279242"/>
                <a:gd name="connsiteY304" fmla="*/ 280528 h 2955834"/>
                <a:gd name="connsiteX305" fmla="*/ 2880109 w 4279242"/>
                <a:gd name="connsiteY305" fmla="*/ 272303 h 2955834"/>
                <a:gd name="connsiteX306" fmla="*/ 2869886 w 4279242"/>
                <a:gd name="connsiteY306" fmla="*/ 182895 h 2955834"/>
                <a:gd name="connsiteX307" fmla="*/ 2859941 w 4279242"/>
                <a:gd name="connsiteY307" fmla="*/ 140236 h 2955834"/>
                <a:gd name="connsiteX308" fmla="*/ 2888427 w 4279242"/>
                <a:gd name="connsiteY308" fmla="*/ 74296 h 2955834"/>
                <a:gd name="connsiteX309" fmla="*/ 2927508 w 4279242"/>
                <a:gd name="connsiteY309" fmla="*/ 54546 h 2955834"/>
                <a:gd name="connsiteX310" fmla="*/ 3019797 w 4279242"/>
                <a:gd name="connsiteY310" fmla="*/ 28058 h 2955834"/>
                <a:gd name="connsiteX311" fmla="*/ 3163574 w 4279242"/>
                <a:gd name="connsiteY311" fmla="*/ 780 h 2955834"/>
                <a:gd name="connsiteX312" fmla="*/ 3177004 w 4279242"/>
                <a:gd name="connsiteY312" fmla="*/ 455 h 2955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Lst>
              <a:rect l="l" t="t" r="r" b="b"/>
              <a:pathLst>
                <a:path w="4279242" h="2955834">
                  <a:moveTo>
                    <a:pt x="3190015" y="13141"/>
                  </a:moveTo>
                  <a:cubicBezTo>
                    <a:pt x="3195499" y="35354"/>
                    <a:pt x="3200657" y="53849"/>
                    <a:pt x="3204468" y="72623"/>
                  </a:cubicBezTo>
                  <a:cubicBezTo>
                    <a:pt x="3206559" y="82939"/>
                    <a:pt x="3207163" y="93720"/>
                    <a:pt x="3207070" y="104268"/>
                  </a:cubicBezTo>
                  <a:cubicBezTo>
                    <a:pt x="3207024" y="111936"/>
                    <a:pt x="3194228" y="109179"/>
                    <a:pt x="3217014" y="114910"/>
                  </a:cubicBezTo>
                  <a:cubicBezTo>
                    <a:pt x="3239800" y="120641"/>
                    <a:pt x="3288446" y="120239"/>
                    <a:pt x="3343784" y="138656"/>
                  </a:cubicBezTo>
                  <a:cubicBezTo>
                    <a:pt x="3419529" y="151063"/>
                    <a:pt x="3487608" y="180339"/>
                    <a:pt x="3549040" y="225415"/>
                  </a:cubicBezTo>
                  <a:cubicBezTo>
                    <a:pt x="3568418" y="239635"/>
                    <a:pt x="3588633" y="252739"/>
                    <a:pt x="3607871" y="267145"/>
                  </a:cubicBezTo>
                  <a:cubicBezTo>
                    <a:pt x="3629572" y="283409"/>
                    <a:pt x="3635846" y="306272"/>
                    <a:pt x="3632546" y="332202"/>
                  </a:cubicBezTo>
                  <a:cubicBezTo>
                    <a:pt x="3626598" y="378579"/>
                    <a:pt x="3621905" y="425235"/>
                    <a:pt x="3613540" y="471193"/>
                  </a:cubicBezTo>
                  <a:cubicBezTo>
                    <a:pt x="3609358" y="494288"/>
                    <a:pt x="3598345" y="516129"/>
                    <a:pt x="3590259" y="538992"/>
                  </a:cubicBezTo>
                  <a:lnTo>
                    <a:pt x="3627481" y="542199"/>
                  </a:lnTo>
                  <a:cubicBezTo>
                    <a:pt x="3717539" y="551307"/>
                    <a:pt x="3807830" y="558602"/>
                    <a:pt x="3897516" y="570174"/>
                  </a:cubicBezTo>
                  <a:cubicBezTo>
                    <a:pt x="3987064" y="581744"/>
                    <a:pt x="4076285" y="597172"/>
                    <a:pt x="4161464" y="628539"/>
                  </a:cubicBezTo>
                  <a:cubicBezTo>
                    <a:pt x="4190275" y="639134"/>
                    <a:pt x="4217972" y="653586"/>
                    <a:pt x="4244506" y="669200"/>
                  </a:cubicBezTo>
                  <a:cubicBezTo>
                    <a:pt x="4274943" y="687091"/>
                    <a:pt x="4282611" y="715531"/>
                    <a:pt x="4278010" y="750290"/>
                  </a:cubicBezTo>
                  <a:cubicBezTo>
                    <a:pt x="4262443" y="867812"/>
                    <a:pt x="4221178" y="976969"/>
                    <a:pt x="4171966" y="1083663"/>
                  </a:cubicBezTo>
                  <a:cubicBezTo>
                    <a:pt x="4117736" y="1201185"/>
                    <a:pt x="4051842" y="1312062"/>
                    <a:pt x="3980651" y="1419965"/>
                  </a:cubicBezTo>
                  <a:cubicBezTo>
                    <a:pt x="3977073" y="1425401"/>
                    <a:pt x="3974563" y="1432558"/>
                    <a:pt x="3974377" y="1439017"/>
                  </a:cubicBezTo>
                  <a:cubicBezTo>
                    <a:pt x="3971775" y="1515367"/>
                    <a:pt x="3969080" y="1591763"/>
                    <a:pt x="3967686" y="1668159"/>
                  </a:cubicBezTo>
                  <a:cubicBezTo>
                    <a:pt x="3964665" y="1836101"/>
                    <a:pt x="3961645" y="2004042"/>
                    <a:pt x="3960018" y="2171984"/>
                  </a:cubicBezTo>
                  <a:cubicBezTo>
                    <a:pt x="3958903" y="2287228"/>
                    <a:pt x="3959182" y="2402473"/>
                    <a:pt x="3960576" y="2517718"/>
                  </a:cubicBezTo>
                  <a:cubicBezTo>
                    <a:pt x="3961133" y="2563305"/>
                    <a:pt x="3964433" y="2609124"/>
                    <a:pt x="3970381" y="2654339"/>
                  </a:cubicBezTo>
                  <a:cubicBezTo>
                    <a:pt x="3974377" y="2684683"/>
                    <a:pt x="3987017" y="2713773"/>
                    <a:pt x="3992500" y="2744072"/>
                  </a:cubicBezTo>
                  <a:cubicBezTo>
                    <a:pt x="4000400" y="2787707"/>
                    <a:pt x="4005605" y="2831853"/>
                    <a:pt x="4011367" y="2875813"/>
                  </a:cubicBezTo>
                  <a:cubicBezTo>
                    <a:pt x="4014341" y="2898444"/>
                    <a:pt x="4016014" y="2921261"/>
                    <a:pt x="4018477" y="2945936"/>
                  </a:cubicBezTo>
                  <a:cubicBezTo>
                    <a:pt x="3993151" y="2948353"/>
                    <a:pt x="3968150" y="2952163"/>
                    <a:pt x="3943103" y="2952813"/>
                  </a:cubicBezTo>
                  <a:cubicBezTo>
                    <a:pt x="3880648" y="2954486"/>
                    <a:pt x="3818053" y="2957182"/>
                    <a:pt x="3755691" y="2955044"/>
                  </a:cubicBezTo>
                  <a:cubicBezTo>
                    <a:pt x="3657640" y="2951745"/>
                    <a:pt x="3560844" y="2938966"/>
                    <a:pt x="3469670" y="2899280"/>
                  </a:cubicBezTo>
                  <a:cubicBezTo>
                    <a:pt x="3418182" y="2876836"/>
                    <a:pt x="3373478" y="2845561"/>
                    <a:pt x="3343830" y="2796397"/>
                  </a:cubicBezTo>
                  <a:cubicBezTo>
                    <a:pt x="3337789" y="2786406"/>
                    <a:pt x="3332817" y="2775485"/>
                    <a:pt x="3329332" y="2764332"/>
                  </a:cubicBezTo>
                  <a:cubicBezTo>
                    <a:pt x="3321896" y="2740772"/>
                    <a:pt x="3330029" y="2723300"/>
                    <a:pt x="3352381" y="2713309"/>
                  </a:cubicBezTo>
                  <a:cubicBezTo>
                    <a:pt x="3378032" y="2701831"/>
                    <a:pt x="3405542" y="2701413"/>
                    <a:pt x="3432866" y="2701924"/>
                  </a:cubicBezTo>
                  <a:cubicBezTo>
                    <a:pt x="3511865" y="2703504"/>
                    <a:pt x="3589004" y="2719071"/>
                    <a:pt x="3666283" y="2733616"/>
                  </a:cubicBezTo>
                  <a:cubicBezTo>
                    <a:pt x="3694676" y="2738960"/>
                    <a:pt x="3722930" y="2745187"/>
                    <a:pt x="3751555" y="2748904"/>
                  </a:cubicBezTo>
                  <a:cubicBezTo>
                    <a:pt x="3777857" y="2752343"/>
                    <a:pt x="3801696" y="2744258"/>
                    <a:pt x="3821028" y="2725577"/>
                  </a:cubicBezTo>
                  <a:cubicBezTo>
                    <a:pt x="3835247" y="2711868"/>
                    <a:pt x="3837152" y="2695186"/>
                    <a:pt x="3823537" y="2681059"/>
                  </a:cubicBezTo>
                  <a:cubicBezTo>
                    <a:pt x="3811641" y="2668698"/>
                    <a:pt x="3797793" y="2655919"/>
                    <a:pt x="3782225" y="2649785"/>
                  </a:cubicBezTo>
                  <a:cubicBezTo>
                    <a:pt x="3737707" y="2632219"/>
                    <a:pt x="3692446" y="2616187"/>
                    <a:pt x="3646487" y="2602711"/>
                  </a:cubicBezTo>
                  <a:cubicBezTo>
                    <a:pt x="3561123" y="2577710"/>
                    <a:pt x="3474782" y="2556009"/>
                    <a:pt x="3389464" y="2530822"/>
                  </a:cubicBezTo>
                  <a:cubicBezTo>
                    <a:pt x="3341321" y="2516603"/>
                    <a:pt x="3295409" y="2496110"/>
                    <a:pt x="3255677" y="2464278"/>
                  </a:cubicBezTo>
                  <a:cubicBezTo>
                    <a:pt x="3248381" y="2458422"/>
                    <a:pt x="3241086" y="2452196"/>
                    <a:pt x="3235277" y="2444946"/>
                  </a:cubicBezTo>
                  <a:cubicBezTo>
                    <a:pt x="3229701" y="2437976"/>
                    <a:pt x="3223659" y="2437929"/>
                    <a:pt x="3215946" y="2438859"/>
                  </a:cubicBezTo>
                  <a:lnTo>
                    <a:pt x="3072633" y="2455123"/>
                  </a:lnTo>
                  <a:cubicBezTo>
                    <a:pt x="3043822" y="2457911"/>
                    <a:pt x="3014778" y="2458562"/>
                    <a:pt x="2985828" y="2460096"/>
                  </a:cubicBezTo>
                  <a:cubicBezTo>
                    <a:pt x="2945260" y="2462280"/>
                    <a:pt x="2911290" y="2450011"/>
                    <a:pt x="2886568" y="2415996"/>
                  </a:cubicBezTo>
                  <a:cubicBezTo>
                    <a:pt x="2872813" y="2397083"/>
                    <a:pt x="2855155" y="2391971"/>
                    <a:pt x="2830433" y="2392807"/>
                  </a:cubicBezTo>
                  <a:cubicBezTo>
                    <a:pt x="2747159" y="2395642"/>
                    <a:pt x="2663746" y="2395363"/>
                    <a:pt x="2580426" y="2394062"/>
                  </a:cubicBezTo>
                  <a:cubicBezTo>
                    <a:pt x="2542646" y="2393458"/>
                    <a:pt x="2504681" y="2389462"/>
                    <a:pt x="2467365" y="2383467"/>
                  </a:cubicBezTo>
                  <a:cubicBezTo>
                    <a:pt x="2448220" y="2380400"/>
                    <a:pt x="2429957" y="2370270"/>
                    <a:pt x="2411927" y="2361998"/>
                  </a:cubicBezTo>
                  <a:cubicBezTo>
                    <a:pt x="2327492" y="2323103"/>
                    <a:pt x="2243428" y="2283325"/>
                    <a:pt x="2167404" y="2229141"/>
                  </a:cubicBezTo>
                  <a:cubicBezTo>
                    <a:pt x="2145981" y="2213899"/>
                    <a:pt x="2126232" y="2195636"/>
                    <a:pt x="2108341" y="2176305"/>
                  </a:cubicBezTo>
                  <a:cubicBezTo>
                    <a:pt x="2087383" y="2153674"/>
                    <a:pt x="2088405" y="2135133"/>
                    <a:pt x="2107922" y="2110969"/>
                  </a:cubicBezTo>
                  <a:cubicBezTo>
                    <a:pt x="2137849" y="2073932"/>
                    <a:pt x="2176233" y="2046701"/>
                    <a:pt x="2215407" y="2020771"/>
                  </a:cubicBezTo>
                  <a:cubicBezTo>
                    <a:pt x="2315503" y="1954552"/>
                    <a:pt x="2421779" y="1901390"/>
                    <a:pt x="2538418" y="1870581"/>
                  </a:cubicBezTo>
                  <a:cubicBezTo>
                    <a:pt x="2580101" y="1859568"/>
                    <a:pt x="2622388" y="1853666"/>
                    <a:pt x="2665512" y="1857198"/>
                  </a:cubicBezTo>
                  <a:cubicBezTo>
                    <a:pt x="2683310" y="1858639"/>
                    <a:pt x="2700876" y="1863099"/>
                    <a:pt x="2718627" y="1865098"/>
                  </a:cubicBezTo>
                  <a:cubicBezTo>
                    <a:pt x="2731964" y="1866585"/>
                    <a:pt x="2745580" y="1867328"/>
                    <a:pt x="2758916" y="1866213"/>
                  </a:cubicBezTo>
                  <a:cubicBezTo>
                    <a:pt x="2765375" y="1865702"/>
                    <a:pt x="2774855" y="1861520"/>
                    <a:pt x="2776714" y="1856640"/>
                  </a:cubicBezTo>
                  <a:cubicBezTo>
                    <a:pt x="2778526" y="1851854"/>
                    <a:pt x="2773973" y="1842420"/>
                    <a:pt x="2769418" y="1837913"/>
                  </a:cubicBezTo>
                  <a:cubicBezTo>
                    <a:pt x="2746044" y="1814678"/>
                    <a:pt x="2716071" y="1802224"/>
                    <a:pt x="2685912" y="1790932"/>
                  </a:cubicBezTo>
                  <a:cubicBezTo>
                    <a:pt x="2632193" y="1770857"/>
                    <a:pt x="2576383" y="1759333"/>
                    <a:pt x="2519179" y="1756544"/>
                  </a:cubicBezTo>
                  <a:cubicBezTo>
                    <a:pt x="2475591" y="1754407"/>
                    <a:pt x="2431909" y="1753617"/>
                    <a:pt x="2388274" y="1754361"/>
                  </a:cubicBezTo>
                  <a:cubicBezTo>
                    <a:pt x="2365597" y="1754732"/>
                    <a:pt x="2343059" y="1759797"/>
                    <a:pt x="2320428" y="1762679"/>
                  </a:cubicBezTo>
                  <a:cubicBezTo>
                    <a:pt x="2309183" y="1764119"/>
                    <a:pt x="2299099" y="1763840"/>
                    <a:pt x="2287667" y="1758403"/>
                  </a:cubicBezTo>
                  <a:cubicBezTo>
                    <a:pt x="2273355" y="1751619"/>
                    <a:pt x="2256579" y="1748831"/>
                    <a:pt x="2240547" y="1746972"/>
                  </a:cubicBezTo>
                  <a:lnTo>
                    <a:pt x="2009593" y="1721785"/>
                  </a:lnTo>
                  <a:cubicBezTo>
                    <a:pt x="1977622" y="1718207"/>
                    <a:pt x="1945557" y="1714722"/>
                    <a:pt x="1913865" y="1709285"/>
                  </a:cubicBezTo>
                  <a:cubicBezTo>
                    <a:pt x="1867860" y="1700874"/>
                    <a:pt x="1835657" y="1672946"/>
                    <a:pt x="1811260" y="1632006"/>
                  </a:cubicBezTo>
                  <a:lnTo>
                    <a:pt x="1901644" y="1623502"/>
                  </a:lnTo>
                  <a:lnTo>
                    <a:pt x="2037939" y="1609607"/>
                  </a:lnTo>
                  <a:lnTo>
                    <a:pt x="2148491" y="1596875"/>
                  </a:lnTo>
                  <a:cubicBezTo>
                    <a:pt x="2199839" y="1590462"/>
                    <a:pt x="2251281" y="1584885"/>
                    <a:pt x="2302305" y="1576474"/>
                  </a:cubicBezTo>
                  <a:cubicBezTo>
                    <a:pt x="2356861" y="1567506"/>
                    <a:pt x="2411323" y="1557329"/>
                    <a:pt x="2465042" y="1544457"/>
                  </a:cubicBezTo>
                  <a:cubicBezTo>
                    <a:pt x="2493621" y="1537579"/>
                    <a:pt x="2519830" y="1521175"/>
                    <a:pt x="2548316" y="1513880"/>
                  </a:cubicBezTo>
                  <a:cubicBezTo>
                    <a:pt x="2598224" y="1501101"/>
                    <a:pt x="2648830" y="1490041"/>
                    <a:pt x="2699714" y="1481862"/>
                  </a:cubicBezTo>
                  <a:cubicBezTo>
                    <a:pt x="2754409" y="1473079"/>
                    <a:pt x="2809615" y="1466806"/>
                    <a:pt x="2864821" y="1462484"/>
                  </a:cubicBezTo>
                  <a:cubicBezTo>
                    <a:pt x="2927415" y="1457558"/>
                    <a:pt x="2990242" y="1455979"/>
                    <a:pt x="3053209" y="1452911"/>
                  </a:cubicBezTo>
                  <a:cubicBezTo>
                    <a:pt x="3040430" y="1442223"/>
                    <a:pt x="3026489" y="1429444"/>
                    <a:pt x="3011433" y="1418152"/>
                  </a:cubicBezTo>
                  <a:cubicBezTo>
                    <a:pt x="2925975" y="1354071"/>
                    <a:pt x="2829504" y="1314339"/>
                    <a:pt x="2726155" y="1289942"/>
                  </a:cubicBezTo>
                  <a:cubicBezTo>
                    <a:pt x="2632891" y="1267916"/>
                    <a:pt x="2538278" y="1262479"/>
                    <a:pt x="2442923" y="1265964"/>
                  </a:cubicBezTo>
                  <a:cubicBezTo>
                    <a:pt x="2430748" y="1266429"/>
                    <a:pt x="2426333" y="1261642"/>
                    <a:pt x="2423544" y="1251512"/>
                  </a:cubicBezTo>
                  <a:cubicBezTo>
                    <a:pt x="2418340" y="1232459"/>
                    <a:pt x="2423731" y="1215684"/>
                    <a:pt x="2442365" y="1209085"/>
                  </a:cubicBezTo>
                  <a:cubicBezTo>
                    <a:pt x="2460860" y="1202533"/>
                    <a:pt x="2480888" y="1198676"/>
                    <a:pt x="2500498" y="1197514"/>
                  </a:cubicBezTo>
                  <a:cubicBezTo>
                    <a:pt x="2531447" y="1195655"/>
                    <a:pt x="2562582" y="1197654"/>
                    <a:pt x="2593577" y="1196724"/>
                  </a:cubicBezTo>
                  <a:cubicBezTo>
                    <a:pt x="2624154" y="1195795"/>
                    <a:pt x="2654685" y="1192960"/>
                    <a:pt x="2685262" y="1191427"/>
                  </a:cubicBezTo>
                  <a:cubicBezTo>
                    <a:pt x="2713190" y="1190033"/>
                    <a:pt x="2741025" y="1189289"/>
                    <a:pt x="2763749" y="1210293"/>
                  </a:cubicBezTo>
                  <a:cubicBezTo>
                    <a:pt x="2765887" y="1212245"/>
                    <a:pt x="2770627" y="1212013"/>
                    <a:pt x="2774112" y="1211827"/>
                  </a:cubicBezTo>
                  <a:lnTo>
                    <a:pt x="2927555" y="1204206"/>
                  </a:lnTo>
                  <a:lnTo>
                    <a:pt x="2927555" y="1188546"/>
                  </a:lnTo>
                  <a:cubicBezTo>
                    <a:pt x="2927601" y="1168796"/>
                    <a:pt x="2938336" y="1158108"/>
                    <a:pt x="2958782" y="1157550"/>
                  </a:cubicBezTo>
                  <a:cubicBezTo>
                    <a:pt x="2995075" y="1156528"/>
                    <a:pt x="3030253" y="1164010"/>
                    <a:pt x="3064687" y="1173815"/>
                  </a:cubicBezTo>
                  <a:cubicBezTo>
                    <a:pt x="3094288" y="1182226"/>
                    <a:pt x="3123053" y="1193704"/>
                    <a:pt x="3151818" y="1204764"/>
                  </a:cubicBezTo>
                  <a:cubicBezTo>
                    <a:pt x="3159950" y="1207877"/>
                    <a:pt x="3166874" y="1214290"/>
                    <a:pt x="3174588" y="1219355"/>
                  </a:cubicBezTo>
                  <a:cubicBezTo>
                    <a:pt x="3188482" y="1172328"/>
                    <a:pt x="3228446" y="1160710"/>
                    <a:pt x="3269990" y="1152996"/>
                  </a:cubicBezTo>
                  <a:cubicBezTo>
                    <a:pt x="3319991" y="1143702"/>
                    <a:pt x="3370457" y="1147095"/>
                    <a:pt x="3421527" y="1150301"/>
                  </a:cubicBezTo>
                  <a:cubicBezTo>
                    <a:pt x="3409771" y="1144121"/>
                    <a:pt x="3398153" y="1137708"/>
                    <a:pt x="3386303" y="1131806"/>
                  </a:cubicBezTo>
                  <a:cubicBezTo>
                    <a:pt x="3269386" y="1073580"/>
                    <a:pt x="3146659" y="1032965"/>
                    <a:pt x="3017892" y="1010892"/>
                  </a:cubicBezTo>
                  <a:cubicBezTo>
                    <a:pt x="2944423" y="998299"/>
                    <a:pt x="2870118" y="998066"/>
                    <a:pt x="2795860" y="995185"/>
                  </a:cubicBezTo>
                  <a:cubicBezTo>
                    <a:pt x="2648876" y="989469"/>
                    <a:pt x="2505192" y="965212"/>
                    <a:pt x="2368989" y="906939"/>
                  </a:cubicBezTo>
                  <a:cubicBezTo>
                    <a:pt x="2347845" y="897878"/>
                    <a:pt x="2328096" y="885098"/>
                    <a:pt x="2308764" y="872366"/>
                  </a:cubicBezTo>
                  <a:cubicBezTo>
                    <a:pt x="2298076" y="865302"/>
                    <a:pt x="2286738" y="855404"/>
                    <a:pt x="2290502" y="840348"/>
                  </a:cubicBezTo>
                  <a:cubicBezTo>
                    <a:pt x="2294127" y="825757"/>
                    <a:pt x="2308486" y="825199"/>
                    <a:pt x="2320382" y="823805"/>
                  </a:cubicBezTo>
                  <a:cubicBezTo>
                    <a:pt x="2344686" y="821017"/>
                    <a:pt x="2369082" y="817299"/>
                    <a:pt x="2393432" y="817439"/>
                  </a:cubicBezTo>
                  <a:cubicBezTo>
                    <a:pt x="2466157" y="817717"/>
                    <a:pt x="2538882" y="819065"/>
                    <a:pt x="2611607" y="821156"/>
                  </a:cubicBezTo>
                  <a:cubicBezTo>
                    <a:pt x="2670810" y="822876"/>
                    <a:pt x="2729966" y="825943"/>
                    <a:pt x="2789122" y="829195"/>
                  </a:cubicBezTo>
                  <a:lnTo>
                    <a:pt x="2968820" y="840581"/>
                  </a:lnTo>
                  <a:lnTo>
                    <a:pt x="3099632" y="848713"/>
                  </a:lnTo>
                  <a:lnTo>
                    <a:pt x="3231606" y="857495"/>
                  </a:lnTo>
                  <a:cubicBezTo>
                    <a:pt x="3264228" y="859215"/>
                    <a:pt x="3296942" y="860795"/>
                    <a:pt x="3329564" y="860144"/>
                  </a:cubicBezTo>
                  <a:cubicBezTo>
                    <a:pt x="3395319" y="858750"/>
                    <a:pt x="3461073" y="856473"/>
                    <a:pt x="3526781" y="853267"/>
                  </a:cubicBezTo>
                  <a:cubicBezTo>
                    <a:pt x="3589608" y="850246"/>
                    <a:pt x="3652342" y="846203"/>
                    <a:pt x="3715076" y="841556"/>
                  </a:cubicBezTo>
                  <a:cubicBezTo>
                    <a:pt x="3771630" y="837328"/>
                    <a:pt x="3828184" y="832867"/>
                    <a:pt x="3884458" y="826314"/>
                  </a:cubicBezTo>
                  <a:cubicBezTo>
                    <a:pt x="3989155" y="814139"/>
                    <a:pt x="4093897" y="801081"/>
                    <a:pt x="4193854" y="765067"/>
                  </a:cubicBezTo>
                  <a:cubicBezTo>
                    <a:pt x="4215509" y="757260"/>
                    <a:pt x="4236002" y="745782"/>
                    <a:pt x="4256030" y="734258"/>
                  </a:cubicBezTo>
                  <a:cubicBezTo>
                    <a:pt x="4270622" y="725893"/>
                    <a:pt x="4272759" y="716367"/>
                    <a:pt x="4262490" y="702798"/>
                  </a:cubicBezTo>
                  <a:cubicBezTo>
                    <a:pt x="4253567" y="690995"/>
                    <a:pt x="4242415" y="680028"/>
                    <a:pt x="4230147" y="671896"/>
                  </a:cubicBezTo>
                  <a:cubicBezTo>
                    <a:pt x="4191670" y="646384"/>
                    <a:pt x="4147895" y="632954"/>
                    <a:pt x="4103888" y="621011"/>
                  </a:cubicBezTo>
                  <a:cubicBezTo>
                    <a:pt x="4031163" y="601262"/>
                    <a:pt x="3957091" y="587785"/>
                    <a:pt x="3882321" y="578863"/>
                  </a:cubicBezTo>
                  <a:cubicBezTo>
                    <a:pt x="3809038" y="570127"/>
                    <a:pt x="3735709" y="561716"/>
                    <a:pt x="3662240" y="555071"/>
                  </a:cubicBezTo>
                  <a:cubicBezTo>
                    <a:pt x="3613494" y="550656"/>
                    <a:pt x="3564422" y="549680"/>
                    <a:pt x="3515536" y="546939"/>
                  </a:cubicBezTo>
                  <a:lnTo>
                    <a:pt x="3362650" y="537924"/>
                  </a:lnTo>
                  <a:lnTo>
                    <a:pt x="3228167" y="529698"/>
                  </a:lnTo>
                  <a:lnTo>
                    <a:pt x="3036805" y="513202"/>
                  </a:lnTo>
                  <a:lnTo>
                    <a:pt x="2909013" y="500237"/>
                  </a:lnTo>
                  <a:lnTo>
                    <a:pt x="2769465" y="483368"/>
                  </a:lnTo>
                  <a:cubicBezTo>
                    <a:pt x="2721090" y="476677"/>
                    <a:pt x="2672808" y="469288"/>
                    <a:pt x="2624712" y="460784"/>
                  </a:cubicBezTo>
                  <a:cubicBezTo>
                    <a:pt x="2603615" y="457066"/>
                    <a:pt x="2583075" y="450003"/>
                    <a:pt x="2562442" y="444101"/>
                  </a:cubicBezTo>
                  <a:cubicBezTo>
                    <a:pt x="2557842" y="442800"/>
                    <a:pt x="2553381" y="440291"/>
                    <a:pt x="2549384" y="437549"/>
                  </a:cubicBezTo>
                  <a:cubicBezTo>
                    <a:pt x="2540276" y="431322"/>
                    <a:pt x="2539719" y="424723"/>
                    <a:pt x="2549477" y="419937"/>
                  </a:cubicBezTo>
                  <a:cubicBezTo>
                    <a:pt x="2566532" y="411526"/>
                    <a:pt x="2583958" y="402232"/>
                    <a:pt x="2602267" y="398189"/>
                  </a:cubicBezTo>
                  <a:cubicBezTo>
                    <a:pt x="2664583" y="384527"/>
                    <a:pt x="2727131" y="371609"/>
                    <a:pt x="2790005" y="361060"/>
                  </a:cubicBezTo>
                  <a:cubicBezTo>
                    <a:pt x="2840564" y="352556"/>
                    <a:pt x="2891680" y="346422"/>
                    <a:pt x="2942750" y="341961"/>
                  </a:cubicBezTo>
                  <a:cubicBezTo>
                    <a:pt x="2993542" y="337500"/>
                    <a:pt x="3044658" y="335873"/>
                    <a:pt x="3095636" y="333875"/>
                  </a:cubicBezTo>
                  <a:lnTo>
                    <a:pt x="3361489" y="324535"/>
                  </a:lnTo>
                  <a:lnTo>
                    <a:pt x="3531800" y="319005"/>
                  </a:lnTo>
                  <a:lnTo>
                    <a:pt x="3610195" y="316403"/>
                  </a:lnTo>
                  <a:cubicBezTo>
                    <a:pt x="3621579" y="316031"/>
                    <a:pt x="3625762" y="310966"/>
                    <a:pt x="3620185" y="300928"/>
                  </a:cubicBezTo>
                  <a:cubicBezTo>
                    <a:pt x="3614191" y="290101"/>
                    <a:pt x="3606802" y="278576"/>
                    <a:pt x="3596997" y="271606"/>
                  </a:cubicBezTo>
                  <a:cubicBezTo>
                    <a:pt x="3530592" y="224439"/>
                    <a:pt x="3464884" y="174949"/>
                    <a:pt x="3382539" y="158452"/>
                  </a:cubicBezTo>
                  <a:cubicBezTo>
                    <a:pt x="3341135" y="150181"/>
                    <a:pt x="3299080" y="144465"/>
                    <a:pt x="3257071" y="140143"/>
                  </a:cubicBezTo>
                  <a:cubicBezTo>
                    <a:pt x="3197683" y="134056"/>
                    <a:pt x="3137598" y="133358"/>
                    <a:pt x="3079975" y="115189"/>
                  </a:cubicBezTo>
                  <a:cubicBezTo>
                    <a:pt x="3070356" y="112168"/>
                    <a:pt x="3060830" y="107986"/>
                    <a:pt x="3052233" y="102781"/>
                  </a:cubicBezTo>
                  <a:cubicBezTo>
                    <a:pt x="3040848" y="95857"/>
                    <a:pt x="3039222" y="86749"/>
                    <a:pt x="3048701" y="77595"/>
                  </a:cubicBezTo>
                  <a:cubicBezTo>
                    <a:pt x="3058832" y="67790"/>
                    <a:pt x="3069984" y="57473"/>
                    <a:pt x="3082671" y="52222"/>
                  </a:cubicBezTo>
                  <a:cubicBezTo>
                    <a:pt x="3116733" y="38235"/>
                    <a:pt x="3151818" y="26850"/>
                    <a:pt x="3190015" y="13141"/>
                  </a:cubicBezTo>
                  <a:close/>
                  <a:moveTo>
                    <a:pt x="3177004" y="455"/>
                  </a:moveTo>
                  <a:cubicBezTo>
                    <a:pt x="3179885" y="966"/>
                    <a:pt x="3182348" y="3801"/>
                    <a:pt x="3184997" y="5613"/>
                  </a:cubicBezTo>
                  <a:cubicBezTo>
                    <a:pt x="3182348" y="7333"/>
                    <a:pt x="3179839" y="10167"/>
                    <a:pt x="3177004" y="10632"/>
                  </a:cubicBezTo>
                  <a:cubicBezTo>
                    <a:pt x="3149633" y="14721"/>
                    <a:pt x="3121751" y="16441"/>
                    <a:pt x="3094892" y="22621"/>
                  </a:cubicBezTo>
                  <a:cubicBezTo>
                    <a:pt x="3040708" y="35075"/>
                    <a:pt x="2986664" y="48691"/>
                    <a:pt x="2933363" y="64444"/>
                  </a:cubicBezTo>
                  <a:cubicBezTo>
                    <a:pt x="2915287" y="69788"/>
                    <a:pt x="2898744" y="82056"/>
                    <a:pt x="2882990" y="93209"/>
                  </a:cubicBezTo>
                  <a:cubicBezTo>
                    <a:pt x="2872442" y="100690"/>
                    <a:pt x="2867563" y="113098"/>
                    <a:pt x="2868910" y="126760"/>
                  </a:cubicBezTo>
                  <a:cubicBezTo>
                    <a:pt x="2869607" y="133451"/>
                    <a:pt x="2872116" y="137401"/>
                    <a:pt x="2880388" y="137494"/>
                  </a:cubicBezTo>
                  <a:cubicBezTo>
                    <a:pt x="2947211" y="138238"/>
                    <a:pt x="3010921" y="153573"/>
                    <a:pt x="3072494" y="179131"/>
                  </a:cubicBezTo>
                  <a:cubicBezTo>
                    <a:pt x="3123982" y="200461"/>
                    <a:pt x="3178212" y="210963"/>
                    <a:pt x="3233139" y="218677"/>
                  </a:cubicBezTo>
                  <a:cubicBezTo>
                    <a:pt x="3253307" y="221511"/>
                    <a:pt x="3273429" y="224671"/>
                    <a:pt x="3293364" y="228528"/>
                  </a:cubicBezTo>
                  <a:cubicBezTo>
                    <a:pt x="3304285" y="230666"/>
                    <a:pt x="3307770" y="238194"/>
                    <a:pt x="3303680" y="248696"/>
                  </a:cubicBezTo>
                  <a:cubicBezTo>
                    <a:pt x="3295920" y="268632"/>
                    <a:pt x="3277983" y="271234"/>
                    <a:pt x="3260324" y="272117"/>
                  </a:cubicBezTo>
                  <a:cubicBezTo>
                    <a:pt x="3228911" y="273650"/>
                    <a:pt x="3197404" y="273976"/>
                    <a:pt x="3165944" y="274487"/>
                  </a:cubicBezTo>
                  <a:lnTo>
                    <a:pt x="2948977" y="277879"/>
                  </a:lnTo>
                  <a:cubicBezTo>
                    <a:pt x="2913242" y="278994"/>
                    <a:pt x="2877460" y="283084"/>
                    <a:pt x="2841958" y="288010"/>
                  </a:cubicBezTo>
                  <a:cubicBezTo>
                    <a:pt x="2785497" y="295770"/>
                    <a:pt x="2729129" y="304274"/>
                    <a:pt x="2673040" y="314404"/>
                  </a:cubicBezTo>
                  <a:cubicBezTo>
                    <a:pt x="2566904" y="333596"/>
                    <a:pt x="2461510" y="355948"/>
                    <a:pt x="2362344" y="400234"/>
                  </a:cubicBezTo>
                  <a:cubicBezTo>
                    <a:pt x="2331720" y="413896"/>
                    <a:pt x="2301887" y="429649"/>
                    <a:pt x="2279721" y="455812"/>
                  </a:cubicBezTo>
                  <a:cubicBezTo>
                    <a:pt x="2271914" y="465059"/>
                    <a:pt x="2267081" y="476769"/>
                    <a:pt x="2259646" y="489456"/>
                  </a:cubicBezTo>
                  <a:lnTo>
                    <a:pt x="2350634" y="500608"/>
                  </a:lnTo>
                  <a:lnTo>
                    <a:pt x="2480377" y="516873"/>
                  </a:lnTo>
                  <a:lnTo>
                    <a:pt x="2607750" y="532487"/>
                  </a:lnTo>
                  <a:lnTo>
                    <a:pt x="2737540" y="548519"/>
                  </a:lnTo>
                  <a:lnTo>
                    <a:pt x="2871094" y="564272"/>
                  </a:lnTo>
                  <a:lnTo>
                    <a:pt x="2997538" y="577887"/>
                  </a:lnTo>
                  <a:cubicBezTo>
                    <a:pt x="3025141" y="580536"/>
                    <a:pt x="3052930" y="581837"/>
                    <a:pt x="3080626" y="583928"/>
                  </a:cubicBezTo>
                  <a:lnTo>
                    <a:pt x="3230723" y="595639"/>
                  </a:lnTo>
                  <a:lnTo>
                    <a:pt x="3351405" y="606188"/>
                  </a:lnTo>
                  <a:cubicBezTo>
                    <a:pt x="3398479" y="610881"/>
                    <a:pt x="3445506" y="615760"/>
                    <a:pt x="3492440" y="621662"/>
                  </a:cubicBezTo>
                  <a:cubicBezTo>
                    <a:pt x="3542953" y="628028"/>
                    <a:pt x="3593419" y="634906"/>
                    <a:pt x="3643653" y="642991"/>
                  </a:cubicBezTo>
                  <a:cubicBezTo>
                    <a:pt x="3713915" y="654284"/>
                    <a:pt x="3784223" y="665947"/>
                    <a:pt x="3850954" y="692063"/>
                  </a:cubicBezTo>
                  <a:cubicBezTo>
                    <a:pt x="3862943" y="696757"/>
                    <a:pt x="3873864" y="704238"/>
                    <a:pt x="3885295" y="710419"/>
                  </a:cubicBezTo>
                  <a:cubicBezTo>
                    <a:pt x="3889942" y="712928"/>
                    <a:pt x="3894543" y="715531"/>
                    <a:pt x="3899190" y="718086"/>
                  </a:cubicBezTo>
                  <a:cubicBezTo>
                    <a:pt x="3897749" y="719852"/>
                    <a:pt x="3896355" y="721618"/>
                    <a:pt x="3894914" y="723430"/>
                  </a:cubicBezTo>
                  <a:lnTo>
                    <a:pt x="3798071" y="733328"/>
                  </a:lnTo>
                  <a:cubicBezTo>
                    <a:pt x="3747234" y="737697"/>
                    <a:pt x="3696396" y="742901"/>
                    <a:pt x="3645465" y="744899"/>
                  </a:cubicBezTo>
                  <a:cubicBezTo>
                    <a:pt x="3575667" y="747641"/>
                    <a:pt x="3505777" y="748989"/>
                    <a:pt x="3435979" y="748571"/>
                  </a:cubicBezTo>
                  <a:cubicBezTo>
                    <a:pt x="3329332" y="747874"/>
                    <a:pt x="3222637" y="745597"/>
                    <a:pt x="3116036" y="743087"/>
                  </a:cubicBezTo>
                  <a:lnTo>
                    <a:pt x="2810916" y="734072"/>
                  </a:lnTo>
                  <a:lnTo>
                    <a:pt x="2632054" y="728403"/>
                  </a:lnTo>
                  <a:lnTo>
                    <a:pt x="2393386" y="716832"/>
                  </a:lnTo>
                  <a:cubicBezTo>
                    <a:pt x="2257648" y="708467"/>
                    <a:pt x="2121956" y="697965"/>
                    <a:pt x="1985847" y="700103"/>
                  </a:cubicBezTo>
                  <a:cubicBezTo>
                    <a:pt x="1948067" y="700707"/>
                    <a:pt x="1910287" y="705725"/>
                    <a:pt x="1872553" y="709118"/>
                  </a:cubicBezTo>
                  <a:cubicBezTo>
                    <a:pt x="1867906" y="709536"/>
                    <a:pt x="1862795" y="711534"/>
                    <a:pt x="1859077" y="714369"/>
                  </a:cubicBezTo>
                  <a:cubicBezTo>
                    <a:pt x="1815256" y="748013"/>
                    <a:pt x="1763721" y="765160"/>
                    <a:pt x="1712326" y="781982"/>
                  </a:cubicBezTo>
                  <a:cubicBezTo>
                    <a:pt x="1646107" y="803684"/>
                    <a:pt x="1577843" y="816788"/>
                    <a:pt x="1508975" y="827151"/>
                  </a:cubicBezTo>
                  <a:cubicBezTo>
                    <a:pt x="1482208" y="831194"/>
                    <a:pt x="1455999" y="839419"/>
                    <a:pt x="1429837" y="846808"/>
                  </a:cubicBezTo>
                  <a:cubicBezTo>
                    <a:pt x="1422727" y="848806"/>
                    <a:pt x="1415989" y="853964"/>
                    <a:pt x="1410598" y="859215"/>
                  </a:cubicBezTo>
                  <a:cubicBezTo>
                    <a:pt x="1408135" y="861631"/>
                    <a:pt x="1407578" y="868555"/>
                    <a:pt x="1409204" y="871901"/>
                  </a:cubicBezTo>
                  <a:cubicBezTo>
                    <a:pt x="1410877" y="875340"/>
                    <a:pt x="1416639" y="879476"/>
                    <a:pt x="1420125" y="879011"/>
                  </a:cubicBezTo>
                  <a:cubicBezTo>
                    <a:pt x="1465340" y="873388"/>
                    <a:pt x="1507766" y="884262"/>
                    <a:pt x="1548660" y="901409"/>
                  </a:cubicBezTo>
                  <a:cubicBezTo>
                    <a:pt x="1595362" y="920973"/>
                    <a:pt x="1644480" y="929988"/>
                    <a:pt x="1694063" y="936773"/>
                  </a:cubicBezTo>
                  <a:cubicBezTo>
                    <a:pt x="1749362" y="944347"/>
                    <a:pt x="1804894" y="950574"/>
                    <a:pt x="1860471" y="955918"/>
                  </a:cubicBezTo>
                  <a:cubicBezTo>
                    <a:pt x="1908382" y="960519"/>
                    <a:pt x="1956524" y="963121"/>
                    <a:pt x="2004574" y="966560"/>
                  </a:cubicBezTo>
                  <a:lnTo>
                    <a:pt x="2163361" y="978038"/>
                  </a:lnTo>
                  <a:cubicBezTo>
                    <a:pt x="2199189" y="980687"/>
                    <a:pt x="2235064" y="982685"/>
                    <a:pt x="2270799" y="986263"/>
                  </a:cubicBezTo>
                  <a:cubicBezTo>
                    <a:pt x="2364017" y="995557"/>
                    <a:pt x="2457235" y="1005316"/>
                    <a:pt x="2544598" y="1042817"/>
                  </a:cubicBezTo>
                  <a:cubicBezTo>
                    <a:pt x="2570668" y="1054016"/>
                    <a:pt x="2594646" y="1068747"/>
                    <a:pt x="2611096" y="1093004"/>
                  </a:cubicBezTo>
                  <a:cubicBezTo>
                    <a:pt x="2612444" y="1094956"/>
                    <a:pt x="2613234" y="1097279"/>
                    <a:pt x="2614953" y="1100857"/>
                  </a:cubicBezTo>
                  <a:lnTo>
                    <a:pt x="2567136" y="1103738"/>
                  </a:lnTo>
                  <a:cubicBezTo>
                    <a:pt x="2505145" y="1107224"/>
                    <a:pt x="2443062" y="1109315"/>
                    <a:pt x="2381257" y="1114426"/>
                  </a:cubicBezTo>
                  <a:cubicBezTo>
                    <a:pt x="2301608" y="1121025"/>
                    <a:pt x="2222099" y="1129390"/>
                    <a:pt x="2142682" y="1138219"/>
                  </a:cubicBezTo>
                  <a:cubicBezTo>
                    <a:pt x="2060523" y="1147327"/>
                    <a:pt x="1978876" y="1160199"/>
                    <a:pt x="1899227" y="1182737"/>
                  </a:cubicBezTo>
                  <a:cubicBezTo>
                    <a:pt x="1867721" y="1191659"/>
                    <a:pt x="1837144" y="1204485"/>
                    <a:pt x="1806938" y="1217450"/>
                  </a:cubicBezTo>
                  <a:cubicBezTo>
                    <a:pt x="1789744" y="1224838"/>
                    <a:pt x="1774549" y="1236456"/>
                    <a:pt x="1764651" y="1257181"/>
                  </a:cubicBezTo>
                  <a:cubicBezTo>
                    <a:pt x="1776036" y="1259365"/>
                    <a:pt x="1786399" y="1262665"/>
                    <a:pt x="1796854" y="1263083"/>
                  </a:cubicBezTo>
                  <a:lnTo>
                    <a:pt x="2013682" y="1271076"/>
                  </a:lnTo>
                  <a:cubicBezTo>
                    <a:pt x="2118332" y="1276699"/>
                    <a:pt x="2223028" y="1283297"/>
                    <a:pt x="2326237" y="1303000"/>
                  </a:cubicBezTo>
                  <a:cubicBezTo>
                    <a:pt x="2355234" y="1308530"/>
                    <a:pt x="2383534" y="1318057"/>
                    <a:pt x="2411741" y="1327025"/>
                  </a:cubicBezTo>
                  <a:cubicBezTo>
                    <a:pt x="2420710" y="1329906"/>
                    <a:pt x="2429167" y="1336040"/>
                    <a:pt x="2436417" y="1342314"/>
                  </a:cubicBezTo>
                  <a:cubicBezTo>
                    <a:pt x="2447291" y="1351747"/>
                    <a:pt x="2447988" y="1362249"/>
                    <a:pt x="2438740" y="1373588"/>
                  </a:cubicBezTo>
                  <a:cubicBezTo>
                    <a:pt x="2433164" y="1380419"/>
                    <a:pt x="2426101" y="1386367"/>
                    <a:pt x="2418851" y="1391432"/>
                  </a:cubicBezTo>
                  <a:cubicBezTo>
                    <a:pt x="2376238" y="1421312"/>
                    <a:pt x="2327678" y="1435857"/>
                    <a:pt x="2277165" y="1444547"/>
                  </a:cubicBezTo>
                  <a:cubicBezTo>
                    <a:pt x="2213455" y="1455514"/>
                    <a:pt x="2149002" y="1457930"/>
                    <a:pt x="2084502" y="1459557"/>
                  </a:cubicBezTo>
                  <a:cubicBezTo>
                    <a:pt x="1999927" y="1461694"/>
                    <a:pt x="1915213" y="1462020"/>
                    <a:pt x="1830917" y="1467735"/>
                  </a:cubicBezTo>
                  <a:cubicBezTo>
                    <a:pt x="1745180" y="1473544"/>
                    <a:pt x="1659815" y="1484929"/>
                    <a:pt x="1574311" y="1494084"/>
                  </a:cubicBezTo>
                  <a:cubicBezTo>
                    <a:pt x="1570919" y="1494455"/>
                    <a:pt x="1566969" y="1496082"/>
                    <a:pt x="1564552" y="1498452"/>
                  </a:cubicBezTo>
                  <a:cubicBezTo>
                    <a:pt x="1525657" y="1536046"/>
                    <a:pt x="1476678" y="1552031"/>
                    <a:pt x="1425515" y="1562255"/>
                  </a:cubicBezTo>
                  <a:cubicBezTo>
                    <a:pt x="1330810" y="1581214"/>
                    <a:pt x="1234850" y="1580796"/>
                    <a:pt x="1138797" y="1578426"/>
                  </a:cubicBezTo>
                  <a:cubicBezTo>
                    <a:pt x="1049343" y="1576196"/>
                    <a:pt x="959889" y="1572710"/>
                    <a:pt x="870435" y="1572943"/>
                  </a:cubicBezTo>
                  <a:cubicBezTo>
                    <a:pt x="820851" y="1573082"/>
                    <a:pt x="772337" y="1583120"/>
                    <a:pt x="730700" y="1613650"/>
                  </a:cubicBezTo>
                  <a:cubicBezTo>
                    <a:pt x="702493" y="1634329"/>
                    <a:pt x="685439" y="1663884"/>
                    <a:pt x="682047" y="1698457"/>
                  </a:cubicBezTo>
                  <a:lnTo>
                    <a:pt x="742039" y="1707054"/>
                  </a:lnTo>
                  <a:cubicBezTo>
                    <a:pt x="799243" y="1715465"/>
                    <a:pt x="856633" y="1722761"/>
                    <a:pt x="913605" y="1732612"/>
                  </a:cubicBezTo>
                  <a:cubicBezTo>
                    <a:pt x="990931" y="1745996"/>
                    <a:pt x="1068163" y="1760309"/>
                    <a:pt x="1145024" y="1776108"/>
                  </a:cubicBezTo>
                  <a:cubicBezTo>
                    <a:pt x="1227461" y="1793023"/>
                    <a:pt x="1309434" y="1812540"/>
                    <a:pt x="1387363" y="1845116"/>
                  </a:cubicBezTo>
                  <a:cubicBezTo>
                    <a:pt x="1408972" y="1854131"/>
                    <a:pt x="1429697" y="1866259"/>
                    <a:pt x="1448843" y="1879829"/>
                  </a:cubicBezTo>
                  <a:cubicBezTo>
                    <a:pt x="1471567" y="1895907"/>
                    <a:pt x="1473379" y="1915331"/>
                    <a:pt x="1457115" y="1937916"/>
                  </a:cubicBezTo>
                  <a:cubicBezTo>
                    <a:pt x="1438294" y="1963985"/>
                    <a:pt x="1412085" y="1981597"/>
                    <a:pt x="1385179" y="1997955"/>
                  </a:cubicBezTo>
                  <a:cubicBezTo>
                    <a:pt x="1305112" y="2046655"/>
                    <a:pt x="1218493" y="2080996"/>
                    <a:pt x="1130386" y="2111712"/>
                  </a:cubicBezTo>
                  <a:cubicBezTo>
                    <a:pt x="1038562" y="2143776"/>
                    <a:pt x="945018" y="2169892"/>
                    <a:pt x="849198" y="2186993"/>
                  </a:cubicBezTo>
                  <a:cubicBezTo>
                    <a:pt x="805377" y="2194800"/>
                    <a:pt x="761277" y="2199215"/>
                    <a:pt x="716527" y="2198332"/>
                  </a:cubicBezTo>
                  <a:cubicBezTo>
                    <a:pt x="698125" y="2197960"/>
                    <a:pt x="679630" y="2204419"/>
                    <a:pt x="661089" y="2205070"/>
                  </a:cubicBezTo>
                  <a:cubicBezTo>
                    <a:pt x="620753" y="2206417"/>
                    <a:pt x="580324" y="2206232"/>
                    <a:pt x="539942" y="2206232"/>
                  </a:cubicBezTo>
                  <a:cubicBezTo>
                    <a:pt x="517497" y="2206232"/>
                    <a:pt x="495006" y="2204326"/>
                    <a:pt x="472608" y="2205302"/>
                  </a:cubicBezTo>
                  <a:cubicBezTo>
                    <a:pt x="448350" y="2206324"/>
                    <a:pt x="433341" y="2225052"/>
                    <a:pt x="435943" y="2247961"/>
                  </a:cubicBezTo>
                  <a:cubicBezTo>
                    <a:pt x="436733" y="2255025"/>
                    <a:pt x="439475" y="2259346"/>
                    <a:pt x="447049" y="2261577"/>
                  </a:cubicBezTo>
                  <a:cubicBezTo>
                    <a:pt x="463778" y="2266596"/>
                    <a:pt x="480043" y="2273009"/>
                    <a:pt x="496679" y="2278399"/>
                  </a:cubicBezTo>
                  <a:cubicBezTo>
                    <a:pt x="509598" y="2282581"/>
                    <a:pt x="513640" y="2293130"/>
                    <a:pt x="515732" y="2304515"/>
                  </a:cubicBezTo>
                  <a:cubicBezTo>
                    <a:pt x="517265" y="2312926"/>
                    <a:pt x="511968" y="2319153"/>
                    <a:pt x="503975" y="2320547"/>
                  </a:cubicBezTo>
                  <a:cubicBezTo>
                    <a:pt x="490824" y="2322824"/>
                    <a:pt x="476976" y="2326541"/>
                    <a:pt x="464197" y="2324497"/>
                  </a:cubicBezTo>
                  <a:cubicBezTo>
                    <a:pt x="373813" y="2310138"/>
                    <a:pt x="302529" y="2349358"/>
                    <a:pt x="236263" y="2403588"/>
                  </a:cubicBezTo>
                  <a:cubicBezTo>
                    <a:pt x="227759" y="2410559"/>
                    <a:pt x="219952" y="2418459"/>
                    <a:pt x="211866" y="2425940"/>
                  </a:cubicBezTo>
                  <a:cubicBezTo>
                    <a:pt x="210705" y="2427009"/>
                    <a:pt x="209729" y="2428310"/>
                    <a:pt x="207684" y="2430587"/>
                  </a:cubicBezTo>
                  <a:cubicBezTo>
                    <a:pt x="217350" y="2432493"/>
                    <a:pt x="226086" y="2433794"/>
                    <a:pt x="234543" y="2436024"/>
                  </a:cubicBezTo>
                  <a:cubicBezTo>
                    <a:pt x="251040" y="2440392"/>
                    <a:pt x="259730" y="2448943"/>
                    <a:pt x="259033" y="2459259"/>
                  </a:cubicBezTo>
                  <a:cubicBezTo>
                    <a:pt x="258104" y="2473200"/>
                    <a:pt x="243930" y="2485886"/>
                    <a:pt x="227898" y="2487141"/>
                  </a:cubicBezTo>
                  <a:cubicBezTo>
                    <a:pt x="210937" y="2488442"/>
                    <a:pt x="193325" y="2487373"/>
                    <a:pt x="177107" y="2491509"/>
                  </a:cubicBezTo>
                  <a:cubicBezTo>
                    <a:pt x="121576" y="2505636"/>
                    <a:pt x="82402" y="2542672"/>
                    <a:pt x="50570" y="2588119"/>
                  </a:cubicBezTo>
                  <a:cubicBezTo>
                    <a:pt x="37373" y="2606940"/>
                    <a:pt x="26545" y="2627433"/>
                    <a:pt x="14184" y="2647972"/>
                  </a:cubicBezTo>
                  <a:cubicBezTo>
                    <a:pt x="168603" y="2715446"/>
                    <a:pt x="324834" y="2773301"/>
                    <a:pt x="467264" y="2859967"/>
                  </a:cubicBezTo>
                  <a:cubicBezTo>
                    <a:pt x="466845" y="2861268"/>
                    <a:pt x="466427" y="2862616"/>
                    <a:pt x="466009" y="2863917"/>
                  </a:cubicBezTo>
                  <a:lnTo>
                    <a:pt x="360569" y="2911409"/>
                  </a:lnTo>
                  <a:cubicBezTo>
                    <a:pt x="345745" y="2918101"/>
                    <a:pt x="330410" y="2923956"/>
                    <a:pt x="316330" y="2931995"/>
                  </a:cubicBezTo>
                  <a:cubicBezTo>
                    <a:pt x="296859" y="2943055"/>
                    <a:pt x="276738" y="2946587"/>
                    <a:pt x="254432" y="2946122"/>
                  </a:cubicBezTo>
                  <a:cubicBezTo>
                    <a:pt x="203362" y="2945007"/>
                    <a:pt x="152246" y="2945704"/>
                    <a:pt x="101129" y="2945843"/>
                  </a:cubicBezTo>
                  <a:cubicBezTo>
                    <a:pt x="95041" y="2945843"/>
                    <a:pt x="90720" y="2945239"/>
                    <a:pt x="87746" y="2938594"/>
                  </a:cubicBezTo>
                  <a:cubicBezTo>
                    <a:pt x="55589" y="2867356"/>
                    <a:pt x="25058" y="2795560"/>
                    <a:pt x="8143" y="2718931"/>
                  </a:cubicBezTo>
                  <a:cubicBezTo>
                    <a:pt x="4054" y="2700344"/>
                    <a:pt x="3310" y="2681012"/>
                    <a:pt x="290" y="2662146"/>
                  </a:cubicBezTo>
                  <a:cubicBezTo>
                    <a:pt x="-1523" y="2650947"/>
                    <a:pt x="5587" y="2643651"/>
                    <a:pt x="9909" y="2634961"/>
                  </a:cubicBezTo>
                  <a:cubicBezTo>
                    <a:pt x="32912" y="2588724"/>
                    <a:pt x="62559" y="2547784"/>
                    <a:pt x="103824" y="2515952"/>
                  </a:cubicBezTo>
                  <a:cubicBezTo>
                    <a:pt x="129801" y="2495924"/>
                    <a:pt x="158844" y="2482912"/>
                    <a:pt x="192488" y="2476453"/>
                  </a:cubicBezTo>
                  <a:cubicBezTo>
                    <a:pt x="192488" y="2464371"/>
                    <a:pt x="191931" y="2452196"/>
                    <a:pt x="192721" y="2440113"/>
                  </a:cubicBezTo>
                  <a:cubicBezTo>
                    <a:pt x="193046" y="2434863"/>
                    <a:pt x="194719" y="2428403"/>
                    <a:pt x="198204" y="2424871"/>
                  </a:cubicBezTo>
                  <a:cubicBezTo>
                    <a:pt x="250668" y="2371757"/>
                    <a:pt x="310057" y="2330073"/>
                    <a:pt x="384826" y="2314738"/>
                  </a:cubicBezTo>
                  <a:cubicBezTo>
                    <a:pt x="395979" y="2312461"/>
                    <a:pt x="407364" y="2311346"/>
                    <a:pt x="420515" y="2309394"/>
                  </a:cubicBezTo>
                  <a:cubicBezTo>
                    <a:pt x="422327" y="2292154"/>
                    <a:pt x="427021" y="2273845"/>
                    <a:pt x="425580" y="2256094"/>
                  </a:cubicBezTo>
                  <a:cubicBezTo>
                    <a:pt x="421677" y="2207811"/>
                    <a:pt x="449141" y="2194103"/>
                    <a:pt x="484364" y="2193359"/>
                  </a:cubicBezTo>
                  <a:cubicBezTo>
                    <a:pt x="509226" y="2192848"/>
                    <a:pt x="534134" y="2196473"/>
                    <a:pt x="559041" y="2196334"/>
                  </a:cubicBezTo>
                  <a:cubicBezTo>
                    <a:pt x="596914" y="2196101"/>
                    <a:pt x="634787" y="2194149"/>
                    <a:pt x="672660" y="2192895"/>
                  </a:cubicBezTo>
                  <a:cubicBezTo>
                    <a:pt x="673403" y="2192848"/>
                    <a:pt x="674147" y="2192384"/>
                    <a:pt x="674472" y="2192244"/>
                  </a:cubicBezTo>
                  <a:cubicBezTo>
                    <a:pt x="674472" y="2173378"/>
                    <a:pt x="674658" y="2154650"/>
                    <a:pt x="674426" y="2135923"/>
                  </a:cubicBezTo>
                  <a:cubicBezTo>
                    <a:pt x="673124" y="2021886"/>
                    <a:pt x="671777" y="1907896"/>
                    <a:pt x="670336" y="1793860"/>
                  </a:cubicBezTo>
                  <a:cubicBezTo>
                    <a:pt x="670057" y="1770160"/>
                    <a:pt x="669314" y="1746461"/>
                    <a:pt x="668849" y="1722761"/>
                  </a:cubicBezTo>
                  <a:cubicBezTo>
                    <a:pt x="667594" y="1658633"/>
                    <a:pt x="698218" y="1614533"/>
                    <a:pt x="754725" y="1587116"/>
                  </a:cubicBezTo>
                  <a:cubicBezTo>
                    <a:pt x="787440" y="1571270"/>
                    <a:pt x="822757" y="1563138"/>
                    <a:pt x="858678" y="1563091"/>
                  </a:cubicBezTo>
                  <a:cubicBezTo>
                    <a:pt x="938700" y="1563045"/>
                    <a:pt x="1018719" y="1566298"/>
                    <a:pt x="1098787" y="1566669"/>
                  </a:cubicBezTo>
                  <a:lnTo>
                    <a:pt x="1331600" y="1564253"/>
                  </a:lnTo>
                  <a:cubicBezTo>
                    <a:pt x="1389408" y="1561929"/>
                    <a:pt x="1446659" y="1552031"/>
                    <a:pt x="1500192" y="1528053"/>
                  </a:cubicBezTo>
                  <a:cubicBezTo>
                    <a:pt x="1514226" y="1521780"/>
                    <a:pt x="1527377" y="1513276"/>
                    <a:pt x="1540202" y="1504725"/>
                  </a:cubicBezTo>
                  <a:cubicBezTo>
                    <a:pt x="1543409" y="1502588"/>
                    <a:pt x="1546104" y="1495942"/>
                    <a:pt x="1545314" y="1492132"/>
                  </a:cubicBezTo>
                  <a:cubicBezTo>
                    <a:pt x="1515016" y="1345241"/>
                    <a:pt x="1484857" y="1198304"/>
                    <a:pt x="1453257" y="1051646"/>
                  </a:cubicBezTo>
                  <a:cubicBezTo>
                    <a:pt x="1443174" y="1004851"/>
                    <a:pt x="1429512" y="958799"/>
                    <a:pt x="1416454" y="912701"/>
                  </a:cubicBezTo>
                  <a:cubicBezTo>
                    <a:pt x="1413201" y="901223"/>
                    <a:pt x="1406509" y="890582"/>
                    <a:pt x="1400375" y="880173"/>
                  </a:cubicBezTo>
                  <a:cubicBezTo>
                    <a:pt x="1394148" y="869485"/>
                    <a:pt x="1393451" y="857449"/>
                    <a:pt x="1404232" y="850850"/>
                  </a:cubicBezTo>
                  <a:cubicBezTo>
                    <a:pt x="1420264" y="841045"/>
                    <a:pt x="1437690" y="831519"/>
                    <a:pt x="1455767" y="827476"/>
                  </a:cubicBezTo>
                  <a:cubicBezTo>
                    <a:pt x="1500564" y="817392"/>
                    <a:pt x="1546243" y="811398"/>
                    <a:pt x="1591272" y="802104"/>
                  </a:cubicBezTo>
                  <a:cubicBezTo>
                    <a:pt x="1673524" y="785142"/>
                    <a:pt x="1754149" y="762930"/>
                    <a:pt x="1828500" y="722176"/>
                  </a:cubicBezTo>
                  <a:cubicBezTo>
                    <a:pt x="1844718" y="713300"/>
                    <a:pt x="1857683" y="698290"/>
                    <a:pt x="1877851" y="696803"/>
                  </a:cubicBezTo>
                  <a:cubicBezTo>
                    <a:pt x="1905919" y="694666"/>
                    <a:pt x="1933940" y="689833"/>
                    <a:pt x="1961915" y="690019"/>
                  </a:cubicBezTo>
                  <a:cubicBezTo>
                    <a:pt x="2047326" y="690576"/>
                    <a:pt x="2132691" y="692761"/>
                    <a:pt x="2218056" y="694852"/>
                  </a:cubicBezTo>
                  <a:cubicBezTo>
                    <a:pt x="2244869" y="695502"/>
                    <a:pt x="2271682" y="698012"/>
                    <a:pt x="2299563" y="699777"/>
                  </a:cubicBezTo>
                  <a:cubicBezTo>
                    <a:pt x="2303235" y="657444"/>
                    <a:pt x="2305976" y="616597"/>
                    <a:pt x="2297519" y="575657"/>
                  </a:cubicBezTo>
                  <a:cubicBezTo>
                    <a:pt x="2293662" y="557162"/>
                    <a:pt x="2281161" y="544243"/>
                    <a:pt x="2271403" y="529327"/>
                  </a:cubicBezTo>
                  <a:cubicBezTo>
                    <a:pt x="2264014" y="518081"/>
                    <a:pt x="2255603" y="505813"/>
                    <a:pt x="2253744" y="493080"/>
                  </a:cubicBezTo>
                  <a:cubicBezTo>
                    <a:pt x="2250259" y="469474"/>
                    <a:pt x="2265641" y="452466"/>
                    <a:pt x="2281951" y="437688"/>
                  </a:cubicBezTo>
                  <a:cubicBezTo>
                    <a:pt x="2314248" y="408413"/>
                    <a:pt x="2353375" y="391033"/>
                    <a:pt x="2393386" y="375465"/>
                  </a:cubicBezTo>
                  <a:cubicBezTo>
                    <a:pt x="2469085" y="346050"/>
                    <a:pt x="2547712" y="327091"/>
                    <a:pt x="2627221" y="312081"/>
                  </a:cubicBezTo>
                  <a:cubicBezTo>
                    <a:pt x="2690002" y="300231"/>
                    <a:pt x="2753200" y="290705"/>
                    <a:pt x="2816260" y="280528"/>
                  </a:cubicBezTo>
                  <a:cubicBezTo>
                    <a:pt x="2836660" y="277229"/>
                    <a:pt x="2857293" y="275184"/>
                    <a:pt x="2880109" y="272303"/>
                  </a:cubicBezTo>
                  <a:cubicBezTo>
                    <a:pt x="2876717" y="241772"/>
                    <a:pt x="2873975" y="212264"/>
                    <a:pt x="2869886" y="182895"/>
                  </a:cubicBezTo>
                  <a:cubicBezTo>
                    <a:pt x="2867888" y="168490"/>
                    <a:pt x="2863566" y="154363"/>
                    <a:pt x="2859941" y="140236"/>
                  </a:cubicBezTo>
                  <a:cubicBezTo>
                    <a:pt x="2853436" y="114631"/>
                    <a:pt x="2862869" y="90932"/>
                    <a:pt x="2888427" y="74296"/>
                  </a:cubicBezTo>
                  <a:cubicBezTo>
                    <a:pt x="2900602" y="66349"/>
                    <a:pt x="2905613" y="62252"/>
                    <a:pt x="2927508" y="54546"/>
                  </a:cubicBezTo>
                  <a:cubicBezTo>
                    <a:pt x="2949403" y="46840"/>
                    <a:pt x="2980453" y="37019"/>
                    <a:pt x="3019797" y="28058"/>
                  </a:cubicBezTo>
                  <a:cubicBezTo>
                    <a:pt x="3067336" y="17231"/>
                    <a:pt x="3115571" y="9563"/>
                    <a:pt x="3163574" y="780"/>
                  </a:cubicBezTo>
                  <a:cubicBezTo>
                    <a:pt x="3167942" y="-10"/>
                    <a:pt x="3172682" y="-335"/>
                    <a:pt x="3177004" y="455"/>
                  </a:cubicBezTo>
                  <a:close/>
                </a:path>
              </a:pathLst>
            </a:custGeom>
            <a:grpFill/>
            <a:ln w="4644" cap="flat">
              <a:noFill/>
              <a:prstDash val="solid"/>
              <a:miter/>
            </a:ln>
          </p:spPr>
          <p:txBody>
            <a:bodyPr wrap="square" rtlCol="0" anchor="ctr">
              <a:noAutofit/>
            </a:bodyPr>
            <a:lstStyle/>
            <a:p>
              <a:pPr algn="r" rtl="1"/>
              <a:endParaRPr lang="en-US" dirty="0">
                <a:cs typeface="B Nazanin" panose="00000400000000000000" pitchFamily="2" charset="-78"/>
              </a:endParaRPr>
            </a:p>
          </p:txBody>
        </p:sp>
      </p:grpSp>
      <p:grpSp>
        <p:nvGrpSpPr>
          <p:cNvPr id="27" name="그룹 15">
            <a:extLst>
              <a:ext uri="{FF2B5EF4-FFF2-40B4-BE49-F238E27FC236}">
                <a16:creationId xmlns:a16="http://schemas.microsoft.com/office/drawing/2014/main" id="{F0D09A2B-DDCB-41B1-BA0F-DBBD689FA469}"/>
              </a:ext>
            </a:extLst>
          </p:cNvPr>
          <p:cNvGrpSpPr/>
          <p:nvPr/>
        </p:nvGrpSpPr>
        <p:grpSpPr>
          <a:xfrm>
            <a:off x="4656060" y="1545273"/>
            <a:ext cx="4736190" cy="839461"/>
            <a:chOff x="467544" y="1934588"/>
            <a:chExt cx="3711976" cy="839461"/>
          </a:xfrm>
        </p:grpSpPr>
        <p:sp>
          <p:nvSpPr>
            <p:cNvPr id="28" name="Rectangle 25">
              <a:extLst>
                <a:ext uri="{FF2B5EF4-FFF2-40B4-BE49-F238E27FC236}">
                  <a16:creationId xmlns:a16="http://schemas.microsoft.com/office/drawing/2014/main" id="{832986D7-235C-42E9-AAF8-425839D562EB}"/>
                </a:ext>
              </a:extLst>
            </p:cNvPr>
            <p:cNvSpPr/>
            <p:nvPr/>
          </p:nvSpPr>
          <p:spPr>
            <a:xfrm>
              <a:off x="797293" y="2312384"/>
              <a:ext cx="3382227" cy="461665"/>
            </a:xfrm>
            <a:prstGeom prst="rect">
              <a:avLst/>
            </a:prstGeom>
          </p:spPr>
          <p:txBody>
            <a:bodyPr wrap="square" lIns="72000" rIns="7200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29" name="Rectangle 26">
              <a:extLst>
                <a:ext uri="{FF2B5EF4-FFF2-40B4-BE49-F238E27FC236}">
                  <a16:creationId xmlns:a16="http://schemas.microsoft.com/office/drawing/2014/main" id="{02CDC3A3-D934-4854-8F39-2FDE53591945}"/>
                </a:ext>
              </a:extLst>
            </p:cNvPr>
            <p:cNvSpPr/>
            <p:nvPr/>
          </p:nvSpPr>
          <p:spPr>
            <a:xfrm>
              <a:off x="467544" y="1934588"/>
              <a:ext cx="3711976" cy="400110"/>
            </a:xfrm>
            <a:prstGeom prst="rect">
              <a:avLst/>
            </a:prstGeom>
          </p:spPr>
          <p:txBody>
            <a:bodyPr wrap="square">
              <a:spAutoFit/>
            </a:bodyPr>
            <a:lstStyle/>
            <a:p>
              <a:pPr algn="r" rtl="1"/>
              <a:r>
                <a:rPr lang="fa-IR" altLang="ko-KR" sz="2000" b="1" dirty="0">
                  <a:solidFill>
                    <a:schemeClr val="accent1"/>
                  </a:solidFill>
                  <a:cs typeface="B Nazanin" panose="00000400000000000000" pitchFamily="2" charset="-78"/>
                </a:rPr>
                <a:t>1. مطالب در اینجا الف</a:t>
              </a:r>
              <a:endParaRPr lang="ko-KR" altLang="en-US" sz="2000" b="1" dirty="0">
                <a:solidFill>
                  <a:schemeClr val="accent1"/>
                </a:solidFill>
                <a:cs typeface="B Nazanin" panose="00000400000000000000" pitchFamily="2" charset="-78"/>
              </a:endParaRPr>
            </a:p>
          </p:txBody>
        </p:sp>
      </p:grpSp>
      <p:grpSp>
        <p:nvGrpSpPr>
          <p:cNvPr id="30" name="그룹 18">
            <a:extLst>
              <a:ext uri="{FF2B5EF4-FFF2-40B4-BE49-F238E27FC236}">
                <a16:creationId xmlns:a16="http://schemas.microsoft.com/office/drawing/2014/main" id="{BBC9DAAA-0D41-4D48-92FF-5F678C1D527E}"/>
              </a:ext>
            </a:extLst>
          </p:cNvPr>
          <p:cNvGrpSpPr/>
          <p:nvPr/>
        </p:nvGrpSpPr>
        <p:grpSpPr>
          <a:xfrm>
            <a:off x="5801395" y="2856798"/>
            <a:ext cx="4736190" cy="839461"/>
            <a:chOff x="467544" y="2816016"/>
            <a:chExt cx="3711976" cy="839461"/>
          </a:xfrm>
        </p:grpSpPr>
        <p:sp>
          <p:nvSpPr>
            <p:cNvPr id="31" name="Rectangle 27">
              <a:extLst>
                <a:ext uri="{FF2B5EF4-FFF2-40B4-BE49-F238E27FC236}">
                  <a16:creationId xmlns:a16="http://schemas.microsoft.com/office/drawing/2014/main" id="{C9E45F0A-58C6-44B7-AC27-ACA77F609A3C}"/>
                </a:ext>
              </a:extLst>
            </p:cNvPr>
            <p:cNvSpPr/>
            <p:nvPr/>
          </p:nvSpPr>
          <p:spPr>
            <a:xfrm>
              <a:off x="797293" y="3193812"/>
              <a:ext cx="3382227" cy="461665"/>
            </a:xfrm>
            <a:prstGeom prst="rect">
              <a:avLst/>
            </a:prstGeom>
          </p:spPr>
          <p:txBody>
            <a:bodyPr wrap="square" lIns="72000" rIns="7200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2" name="Rectangle 28">
              <a:extLst>
                <a:ext uri="{FF2B5EF4-FFF2-40B4-BE49-F238E27FC236}">
                  <a16:creationId xmlns:a16="http://schemas.microsoft.com/office/drawing/2014/main" id="{9A3155C9-1914-46CF-9A35-2D181F36F39F}"/>
                </a:ext>
              </a:extLst>
            </p:cNvPr>
            <p:cNvSpPr/>
            <p:nvPr/>
          </p:nvSpPr>
          <p:spPr>
            <a:xfrm>
              <a:off x="467544" y="2816016"/>
              <a:ext cx="3711976" cy="400110"/>
            </a:xfrm>
            <a:prstGeom prst="rect">
              <a:avLst/>
            </a:prstGeom>
          </p:spPr>
          <p:txBody>
            <a:bodyPr wrap="square">
              <a:spAutoFit/>
            </a:bodyPr>
            <a:lstStyle/>
            <a:p>
              <a:pPr algn="r" rtl="1"/>
              <a:r>
                <a:rPr lang="fa-IR" altLang="ko-KR" sz="2000" b="1" dirty="0">
                  <a:solidFill>
                    <a:schemeClr val="accent2"/>
                  </a:solidFill>
                  <a:cs typeface="B Nazanin" panose="00000400000000000000" pitchFamily="2" charset="-78"/>
                </a:rPr>
                <a:t>2. مطالب در اینجا ب</a:t>
              </a:r>
              <a:endParaRPr lang="ko-KR" altLang="en-US" sz="2000" b="1" dirty="0">
                <a:solidFill>
                  <a:schemeClr val="accent2"/>
                </a:solidFill>
                <a:cs typeface="B Nazanin" panose="00000400000000000000" pitchFamily="2" charset="-78"/>
              </a:endParaRPr>
            </a:p>
          </p:txBody>
        </p:sp>
      </p:grpSp>
      <p:grpSp>
        <p:nvGrpSpPr>
          <p:cNvPr id="33" name="그룹 21">
            <a:extLst>
              <a:ext uri="{FF2B5EF4-FFF2-40B4-BE49-F238E27FC236}">
                <a16:creationId xmlns:a16="http://schemas.microsoft.com/office/drawing/2014/main" id="{2CBA22BE-9C64-4721-9417-B60624475B36}"/>
              </a:ext>
            </a:extLst>
          </p:cNvPr>
          <p:cNvGrpSpPr/>
          <p:nvPr/>
        </p:nvGrpSpPr>
        <p:grpSpPr>
          <a:xfrm>
            <a:off x="6946730" y="4168323"/>
            <a:ext cx="4736190" cy="839461"/>
            <a:chOff x="467544" y="3697444"/>
            <a:chExt cx="3711976" cy="839461"/>
          </a:xfrm>
        </p:grpSpPr>
        <p:sp>
          <p:nvSpPr>
            <p:cNvPr id="34" name="Rectangle 29">
              <a:extLst>
                <a:ext uri="{FF2B5EF4-FFF2-40B4-BE49-F238E27FC236}">
                  <a16:creationId xmlns:a16="http://schemas.microsoft.com/office/drawing/2014/main" id="{31358FEB-F8EC-49E7-8423-8855FBB60209}"/>
                </a:ext>
              </a:extLst>
            </p:cNvPr>
            <p:cNvSpPr/>
            <p:nvPr/>
          </p:nvSpPr>
          <p:spPr>
            <a:xfrm>
              <a:off x="797293" y="4075240"/>
              <a:ext cx="3382227" cy="461665"/>
            </a:xfrm>
            <a:prstGeom prst="rect">
              <a:avLst/>
            </a:prstGeom>
          </p:spPr>
          <p:txBody>
            <a:bodyPr wrap="square" lIns="72000" rIns="7200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5" name="Rectangle 30">
              <a:extLst>
                <a:ext uri="{FF2B5EF4-FFF2-40B4-BE49-F238E27FC236}">
                  <a16:creationId xmlns:a16="http://schemas.microsoft.com/office/drawing/2014/main" id="{292744D3-9B52-4919-A47E-7398478CF98B}"/>
                </a:ext>
              </a:extLst>
            </p:cNvPr>
            <p:cNvSpPr/>
            <p:nvPr/>
          </p:nvSpPr>
          <p:spPr>
            <a:xfrm>
              <a:off x="467544" y="3697444"/>
              <a:ext cx="3711976" cy="400110"/>
            </a:xfrm>
            <a:prstGeom prst="rect">
              <a:avLst/>
            </a:prstGeom>
          </p:spPr>
          <p:txBody>
            <a:bodyPr wrap="square">
              <a:spAutoFit/>
            </a:bodyPr>
            <a:lstStyle/>
            <a:p>
              <a:pPr algn="r" rtl="1"/>
              <a:r>
                <a:rPr lang="fa-IR" altLang="ko-KR" sz="2000" b="1" dirty="0">
                  <a:solidFill>
                    <a:schemeClr val="accent3"/>
                  </a:solidFill>
                  <a:cs typeface="B Nazanin" panose="00000400000000000000" pitchFamily="2" charset="-78"/>
                </a:rPr>
                <a:t>3. مطالب در اینجا ج</a:t>
              </a:r>
              <a:endParaRPr lang="ko-KR" altLang="en-US" sz="2000" b="1" dirty="0">
                <a:solidFill>
                  <a:schemeClr val="accent3"/>
                </a:solidFill>
                <a:cs typeface="B Nazanin" panose="00000400000000000000" pitchFamily="2" charset="-78"/>
              </a:endParaRPr>
            </a:p>
          </p:txBody>
        </p:sp>
      </p:grpSp>
      <p:sp>
        <p:nvSpPr>
          <p:cNvPr id="36" name="TextBox 35">
            <a:extLst>
              <a:ext uri="{FF2B5EF4-FFF2-40B4-BE49-F238E27FC236}">
                <a16:creationId xmlns:a16="http://schemas.microsoft.com/office/drawing/2014/main" id="{77CB1908-5F92-4CFC-8E04-543FD066D2D9}"/>
              </a:ext>
            </a:extLst>
          </p:cNvPr>
          <p:cNvSpPr txBox="1"/>
          <p:nvPr/>
        </p:nvSpPr>
        <p:spPr>
          <a:xfrm>
            <a:off x="7915269" y="5880373"/>
            <a:ext cx="3610603" cy="523220"/>
          </a:xfrm>
          <a:prstGeom prst="rect">
            <a:avLst/>
          </a:prstGeom>
          <a:noFill/>
        </p:spPr>
        <p:txBody>
          <a:bodyPr wrap="square" rtlCol="0">
            <a:spAutoFit/>
          </a:bodyPr>
          <a:lstStyle/>
          <a:p>
            <a:pPr algn="r" rtl="1"/>
            <a:r>
              <a:rPr lang="fa-IR" altLang="ko-KR" sz="2800" b="1" dirty="0">
                <a:solidFill>
                  <a:schemeClr val="accent1"/>
                </a:solidFill>
                <a:cs typeface="B Nazanin" panose="00000400000000000000" pitchFamily="2" charset="-78"/>
              </a:rPr>
              <a:t>1.ارائه</a:t>
            </a:r>
            <a:endParaRPr lang="ko-KR" altLang="en-US" sz="2800" b="1" dirty="0">
              <a:solidFill>
                <a:schemeClr val="accent1"/>
              </a:solidFill>
              <a:cs typeface="B Nazanin" panose="00000400000000000000" pitchFamily="2" charset="-78"/>
            </a:endParaRPr>
          </a:p>
        </p:txBody>
      </p:sp>
      <p:sp>
        <p:nvSpPr>
          <p:cNvPr id="37" name="TextBox 36">
            <a:extLst>
              <a:ext uri="{FF2B5EF4-FFF2-40B4-BE49-F238E27FC236}">
                <a16:creationId xmlns:a16="http://schemas.microsoft.com/office/drawing/2014/main" id="{AF736D95-C602-494A-8EF9-9E7C0E36D190}"/>
              </a:ext>
            </a:extLst>
          </p:cNvPr>
          <p:cNvSpPr txBox="1"/>
          <p:nvPr/>
        </p:nvSpPr>
        <p:spPr>
          <a:xfrm>
            <a:off x="7915269" y="5563694"/>
            <a:ext cx="3610603" cy="338554"/>
          </a:xfrm>
          <a:prstGeom prst="rect">
            <a:avLst/>
          </a:prstGeom>
          <a:noFill/>
        </p:spPr>
        <p:txBody>
          <a:bodyPr wrap="square" rtlCol="0">
            <a:spAutoFit/>
          </a:bodyPr>
          <a:lstStyle/>
          <a:p>
            <a:pPr algn="r" rtl="1"/>
            <a:r>
              <a:rPr lang="fa-IR" altLang="ko-KR" sz="1600" b="1" dirty="0">
                <a:solidFill>
                  <a:schemeClr val="tx1">
                    <a:lumMod val="75000"/>
                    <a:lumOff val="25000"/>
                  </a:schemeClr>
                </a:solidFill>
                <a:cs typeface="B Nazanin" panose="00000400000000000000" pitchFamily="2" charset="-78"/>
              </a:rPr>
              <a:t>ارائه پاورپوینت مدرن</a:t>
            </a:r>
            <a:endParaRPr lang="ko-KR" altLang="en-US" sz="1600" b="1" dirty="0">
              <a:solidFill>
                <a:srgbClr val="C00000"/>
              </a:solidFill>
              <a:cs typeface="B Nazanin" panose="00000400000000000000" pitchFamily="2" charset="-78"/>
            </a:endParaRPr>
          </a:p>
        </p:txBody>
      </p:sp>
      <p:sp>
        <p:nvSpPr>
          <p:cNvPr id="40" name="TextBox 39">
            <a:extLst>
              <a:ext uri="{FF2B5EF4-FFF2-40B4-BE49-F238E27FC236}">
                <a16:creationId xmlns:a16="http://schemas.microsoft.com/office/drawing/2014/main" id="{2CB485AE-60BE-45BD-B2C4-89518B6CBAC1}"/>
              </a:ext>
            </a:extLst>
          </p:cNvPr>
          <p:cNvSpPr txBox="1"/>
          <p:nvPr/>
        </p:nvSpPr>
        <p:spPr>
          <a:xfrm>
            <a:off x="4824920" y="341589"/>
            <a:ext cx="6858000" cy="923330"/>
          </a:xfrm>
          <a:prstGeom prst="rect">
            <a:avLst/>
          </a:prstGeom>
          <a:noFill/>
        </p:spPr>
        <p:txBody>
          <a:bodyPr wrap="square">
            <a:spAutoFit/>
          </a:bodyPr>
          <a:lstStyle/>
          <a:p>
            <a:pPr algn="r" rtl="1"/>
            <a:r>
              <a:rPr lang="fa-IR" sz="5400" dirty="0">
                <a:cs typeface="B Nazanin" panose="00000400000000000000" pitchFamily="2" charset="-78"/>
              </a:rPr>
              <a:t>سبک اینفوگرافیک</a:t>
            </a:r>
            <a:endParaRPr lang="en-US" sz="5400" dirty="0">
              <a:cs typeface="B Nazanin" panose="00000400000000000000" pitchFamily="2" charset="-78"/>
            </a:endParaRPr>
          </a:p>
        </p:txBody>
      </p:sp>
    </p:spTree>
    <p:extLst>
      <p:ext uri="{BB962C8B-B14F-4D97-AF65-F5344CB8AC3E}">
        <p14:creationId xmlns:p14="http://schemas.microsoft.com/office/powerpoint/2010/main" val="156035336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E4F7A50E-6367-4BA9-8152-6F971DE2BB80}"/>
              </a:ext>
            </a:extLst>
          </p:cNvPr>
          <p:cNvGrpSpPr/>
          <p:nvPr/>
        </p:nvGrpSpPr>
        <p:grpSpPr>
          <a:xfrm>
            <a:off x="4506948" y="2493986"/>
            <a:ext cx="3178106" cy="2947530"/>
            <a:chOff x="3419872" y="1527634"/>
            <a:chExt cx="3178988" cy="2203863"/>
          </a:xfrm>
        </p:grpSpPr>
        <p:sp>
          <p:nvSpPr>
            <p:cNvPr id="4" name="Right Arrow 7">
              <a:extLst>
                <a:ext uri="{FF2B5EF4-FFF2-40B4-BE49-F238E27FC236}">
                  <a16:creationId xmlns:a16="http://schemas.microsoft.com/office/drawing/2014/main" id="{A77A0581-8D78-43E0-BBE6-B78138FB205D}"/>
                </a:ext>
              </a:extLst>
            </p:cNvPr>
            <p:cNvSpPr/>
            <p:nvPr/>
          </p:nvSpPr>
          <p:spPr>
            <a:xfrm>
              <a:off x="4582636" y="1527634"/>
              <a:ext cx="2016224" cy="1368152"/>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5" name="Right Arrow 8">
              <a:extLst>
                <a:ext uri="{FF2B5EF4-FFF2-40B4-BE49-F238E27FC236}">
                  <a16:creationId xmlns:a16="http://schemas.microsoft.com/office/drawing/2014/main" id="{9F7F8FED-9B86-4A26-9237-848BF8B8591B}"/>
                </a:ext>
              </a:extLst>
            </p:cNvPr>
            <p:cNvSpPr/>
            <p:nvPr/>
          </p:nvSpPr>
          <p:spPr>
            <a:xfrm rot="10800000">
              <a:off x="3419872" y="2363345"/>
              <a:ext cx="2016224" cy="1368152"/>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grpSp>
        <p:nvGrpSpPr>
          <p:cNvPr id="6" name="Group 5">
            <a:extLst>
              <a:ext uri="{FF2B5EF4-FFF2-40B4-BE49-F238E27FC236}">
                <a16:creationId xmlns:a16="http://schemas.microsoft.com/office/drawing/2014/main" id="{B29F23FE-9E8C-4682-BC1B-51AEE0D5F8E8}"/>
              </a:ext>
            </a:extLst>
          </p:cNvPr>
          <p:cNvGrpSpPr/>
          <p:nvPr/>
        </p:nvGrpSpPr>
        <p:grpSpPr>
          <a:xfrm>
            <a:off x="7839718" y="1758490"/>
            <a:ext cx="3295937" cy="1447378"/>
            <a:chOff x="2530759" y="1755462"/>
            <a:chExt cx="1681201" cy="1447378"/>
          </a:xfrm>
        </p:grpSpPr>
        <p:sp>
          <p:nvSpPr>
            <p:cNvPr id="7" name="TextBox 6">
              <a:extLst>
                <a:ext uri="{FF2B5EF4-FFF2-40B4-BE49-F238E27FC236}">
                  <a16:creationId xmlns:a16="http://schemas.microsoft.com/office/drawing/2014/main" id="{BB23976B-2C84-49A9-B7FC-3E798EA9CFDD}"/>
                </a:ext>
              </a:extLst>
            </p:cNvPr>
            <p:cNvSpPr txBox="1"/>
            <p:nvPr/>
          </p:nvSpPr>
          <p:spPr>
            <a:xfrm>
              <a:off x="2530759" y="2002511"/>
              <a:ext cx="1681201" cy="120032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p>
            <a:p>
              <a:pPr algn="r" rtl="1"/>
              <a:endParaRPr lang="fa-IR" altLang="ko-KR" sz="1200" dirty="0">
                <a:solidFill>
                  <a:schemeClr val="tx1">
                    <a:lumMod val="75000"/>
                    <a:lumOff val="25000"/>
                  </a:schemeClr>
                </a:solidFill>
                <a:cs typeface="B Nazanin" panose="00000400000000000000" pitchFamily="2" charset="-78"/>
              </a:endParaRPr>
            </a:p>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6590EB92-309A-4E77-92AE-DDEA7BE4DFD6}"/>
                </a:ext>
              </a:extLst>
            </p:cNvPr>
            <p:cNvSpPr txBox="1"/>
            <p:nvPr/>
          </p:nvSpPr>
          <p:spPr>
            <a:xfrm>
              <a:off x="2530759" y="1755462"/>
              <a:ext cx="1681201" cy="307777"/>
            </a:xfrm>
            <a:prstGeom prst="rect">
              <a:avLst/>
            </a:prstGeom>
            <a:noFill/>
            <a:ln w="3175">
              <a:noFill/>
            </a:ln>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9" name="Group 8">
            <a:extLst>
              <a:ext uri="{FF2B5EF4-FFF2-40B4-BE49-F238E27FC236}">
                <a16:creationId xmlns:a16="http://schemas.microsoft.com/office/drawing/2014/main" id="{1FE789AA-298C-4439-AA9E-22444CB29A7F}"/>
              </a:ext>
            </a:extLst>
          </p:cNvPr>
          <p:cNvGrpSpPr/>
          <p:nvPr/>
        </p:nvGrpSpPr>
        <p:grpSpPr>
          <a:xfrm>
            <a:off x="979113" y="1758490"/>
            <a:ext cx="3295937" cy="1447378"/>
            <a:chOff x="2530759" y="1755462"/>
            <a:chExt cx="1681201" cy="1447378"/>
          </a:xfrm>
        </p:grpSpPr>
        <p:sp>
          <p:nvSpPr>
            <p:cNvPr id="10" name="TextBox 9">
              <a:extLst>
                <a:ext uri="{FF2B5EF4-FFF2-40B4-BE49-F238E27FC236}">
                  <a16:creationId xmlns:a16="http://schemas.microsoft.com/office/drawing/2014/main" id="{6315F84E-3285-4447-8F86-59BD9FDCB389}"/>
                </a:ext>
              </a:extLst>
            </p:cNvPr>
            <p:cNvSpPr txBox="1"/>
            <p:nvPr/>
          </p:nvSpPr>
          <p:spPr>
            <a:xfrm>
              <a:off x="2530759" y="2002511"/>
              <a:ext cx="1681201" cy="120032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p>
            <a:p>
              <a:pPr algn="r" rtl="1"/>
              <a:endParaRPr lang="fa-IR" altLang="ko-KR" sz="1200" dirty="0">
                <a:solidFill>
                  <a:schemeClr val="tx1">
                    <a:lumMod val="75000"/>
                    <a:lumOff val="25000"/>
                  </a:schemeClr>
                </a:solidFill>
                <a:cs typeface="B Nazanin" panose="00000400000000000000" pitchFamily="2" charset="-78"/>
              </a:endParaRPr>
            </a:p>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53D8EAED-9D8E-441F-8281-F9B7984615F1}"/>
                </a:ext>
              </a:extLst>
            </p:cNvPr>
            <p:cNvSpPr txBox="1"/>
            <p:nvPr/>
          </p:nvSpPr>
          <p:spPr>
            <a:xfrm>
              <a:off x="2530759" y="1755462"/>
              <a:ext cx="1681201" cy="307777"/>
            </a:xfrm>
            <a:prstGeom prst="rect">
              <a:avLst/>
            </a:prstGeom>
            <a:noFill/>
            <a:ln w="3175">
              <a:noFill/>
            </a:ln>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grpSp>
      <p:sp>
        <p:nvSpPr>
          <p:cNvPr id="12" name="TextBox 11">
            <a:extLst>
              <a:ext uri="{FF2B5EF4-FFF2-40B4-BE49-F238E27FC236}">
                <a16:creationId xmlns:a16="http://schemas.microsoft.com/office/drawing/2014/main" id="{AA2BB686-9B5D-4F28-A065-17B76D5B2B5B}"/>
              </a:ext>
            </a:extLst>
          </p:cNvPr>
          <p:cNvSpPr txBox="1"/>
          <p:nvPr/>
        </p:nvSpPr>
        <p:spPr>
          <a:xfrm>
            <a:off x="5772318" y="3229949"/>
            <a:ext cx="1478260" cy="338554"/>
          </a:xfrm>
          <a:prstGeom prst="rect">
            <a:avLst/>
          </a:prstGeom>
          <a:noFill/>
          <a:ln w="3175">
            <a:noFill/>
          </a:ln>
        </p:spPr>
        <p:txBody>
          <a:bodyPr wrap="square" rtlCol="0" anchor="ctr">
            <a:spAutoFit/>
          </a:bodyPr>
          <a:lstStyle/>
          <a:p>
            <a:pPr algn="ctr" rtl="1"/>
            <a:r>
              <a:rPr lang="fa-IR" altLang="ko-KR" sz="1600" b="1" dirty="0">
                <a:solidFill>
                  <a:schemeClr val="bg1"/>
                </a:solidFill>
                <a:cs typeface="B Nazanin" panose="00000400000000000000" pitchFamily="2" charset="-78"/>
              </a:rPr>
              <a:t>محتوا در اینجا</a:t>
            </a:r>
            <a:endParaRPr lang="ko-KR" altLang="en-US" sz="1600" b="1"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E3D55852-D55B-4542-9259-544CD1720286}"/>
              </a:ext>
            </a:extLst>
          </p:cNvPr>
          <p:cNvSpPr txBox="1"/>
          <p:nvPr/>
        </p:nvSpPr>
        <p:spPr>
          <a:xfrm>
            <a:off x="4874314" y="4338423"/>
            <a:ext cx="1546350" cy="338554"/>
          </a:xfrm>
          <a:prstGeom prst="rect">
            <a:avLst/>
          </a:prstGeom>
          <a:noFill/>
          <a:ln w="3175">
            <a:noFill/>
          </a:ln>
        </p:spPr>
        <p:txBody>
          <a:bodyPr wrap="square" rtlCol="0" anchor="ctr">
            <a:spAutoFit/>
          </a:bodyPr>
          <a:lstStyle/>
          <a:p>
            <a:pPr algn="ctr" rtl="1"/>
            <a:r>
              <a:rPr lang="fa-IR" altLang="ko-KR" sz="1600" b="1" dirty="0">
                <a:solidFill>
                  <a:schemeClr val="bg1"/>
                </a:solidFill>
                <a:cs typeface="B Nazanin" panose="00000400000000000000" pitchFamily="2" charset="-78"/>
              </a:rPr>
              <a:t>محتوا در اینجا</a:t>
            </a:r>
            <a:endParaRPr lang="ko-KR" altLang="en-US" sz="1600" b="1" dirty="0">
              <a:solidFill>
                <a:schemeClr val="bg1"/>
              </a:solidFill>
              <a:cs typeface="B Nazanin" panose="00000400000000000000" pitchFamily="2" charset="-78"/>
            </a:endParaRPr>
          </a:p>
        </p:txBody>
      </p:sp>
      <p:graphicFrame>
        <p:nvGraphicFramePr>
          <p:cNvPr id="14" name="Chart 13">
            <a:extLst>
              <a:ext uri="{FF2B5EF4-FFF2-40B4-BE49-F238E27FC236}">
                <a16:creationId xmlns:a16="http://schemas.microsoft.com/office/drawing/2014/main" id="{0F3F33A2-31EF-4D49-B872-0526D9388023}"/>
              </a:ext>
            </a:extLst>
          </p:cNvPr>
          <p:cNvGraphicFramePr/>
          <p:nvPr>
            <p:extLst>
              <p:ext uri="{D42A27DB-BD31-4B8C-83A1-F6EECF244321}">
                <p14:modId xmlns:p14="http://schemas.microsoft.com/office/powerpoint/2010/main" val="1115303897"/>
              </p:ext>
            </p:extLst>
          </p:nvPr>
        </p:nvGraphicFramePr>
        <p:xfrm>
          <a:off x="1102100" y="3553648"/>
          <a:ext cx="3049963" cy="256057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Chart 14">
            <a:extLst>
              <a:ext uri="{FF2B5EF4-FFF2-40B4-BE49-F238E27FC236}">
                <a16:creationId xmlns:a16="http://schemas.microsoft.com/office/drawing/2014/main" id="{86155D2B-3745-46EB-9AA4-2B751381DE3F}"/>
              </a:ext>
            </a:extLst>
          </p:cNvPr>
          <p:cNvGraphicFramePr/>
          <p:nvPr>
            <p:extLst>
              <p:ext uri="{D42A27DB-BD31-4B8C-83A1-F6EECF244321}">
                <p14:modId xmlns:p14="http://schemas.microsoft.com/office/powerpoint/2010/main" val="3040001196"/>
              </p:ext>
            </p:extLst>
          </p:nvPr>
        </p:nvGraphicFramePr>
        <p:xfrm>
          <a:off x="7962705" y="3553648"/>
          <a:ext cx="3049963" cy="25605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8460092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44A8869-6500-4AA5-B6E8-CBFF951FB659}"/>
              </a:ext>
            </a:extLst>
          </p:cNvPr>
          <p:cNvSpPr/>
          <p:nvPr/>
        </p:nvSpPr>
        <p:spPr>
          <a:xfrm>
            <a:off x="0" y="4724400"/>
            <a:ext cx="12192000" cy="191452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4" name="Text Placeholder 11">
            <a:extLst>
              <a:ext uri="{FF2B5EF4-FFF2-40B4-BE49-F238E27FC236}">
                <a16:creationId xmlns:a16="http://schemas.microsoft.com/office/drawing/2014/main" id="{C4E0AF1C-18B1-40BF-BD8F-90636075ED0B}"/>
              </a:ext>
            </a:extLst>
          </p:cNvPr>
          <p:cNvSpPr txBox="1">
            <a:spLocks/>
          </p:cNvSpPr>
          <p:nvPr/>
        </p:nvSpPr>
        <p:spPr>
          <a:xfrm>
            <a:off x="9970956" y="6141476"/>
            <a:ext cx="1459223" cy="288032"/>
          </a:xfrm>
          <a:prstGeom prst="roundRect">
            <a:avLst/>
          </a:prstGeom>
          <a:solidFill>
            <a:schemeClr val="bg1"/>
          </a:solidFill>
        </p:spPr>
        <p:txBody>
          <a:bodyPr lIns="0" rIns="0" anchor="ctr"/>
          <a:lstStyle>
            <a:lvl1pPr marL="0" indent="0" algn="r" defTabSz="914400" rtl="0" eaLnBrk="1" latinLnBrk="0" hangingPunct="1">
              <a:spcBef>
                <a:spcPct val="20000"/>
              </a:spcBef>
              <a:buFontTx/>
              <a:buNone/>
              <a:defRPr sz="2000" b="1" kern="1200" baseline="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rtl="1"/>
            <a:r>
              <a:rPr lang="fa-IR" dirty="0">
                <a:solidFill>
                  <a:schemeClr val="tx1">
                    <a:lumMod val="75000"/>
                    <a:lumOff val="25000"/>
                  </a:schemeClr>
                </a:solidFill>
                <a:cs typeface="B Nazanin" panose="00000400000000000000" pitchFamily="2" charset="-78"/>
              </a:rPr>
              <a:t>مدرن</a:t>
            </a:r>
            <a:endParaRPr lang="en-US" dirty="0">
              <a:solidFill>
                <a:schemeClr val="tx1">
                  <a:lumMod val="75000"/>
                  <a:lumOff val="25000"/>
                </a:schemeClr>
              </a:solidFill>
              <a:cs typeface="B Nazanin" panose="00000400000000000000" pitchFamily="2" charset="-78"/>
            </a:endParaRPr>
          </a:p>
        </p:txBody>
      </p:sp>
      <p:sp>
        <p:nvSpPr>
          <p:cNvPr id="6" name="Text Placeholder 12">
            <a:extLst>
              <a:ext uri="{FF2B5EF4-FFF2-40B4-BE49-F238E27FC236}">
                <a16:creationId xmlns:a16="http://schemas.microsoft.com/office/drawing/2014/main" id="{4A78D773-EA20-4C56-8CC8-B5AC72374C3F}"/>
              </a:ext>
            </a:extLst>
          </p:cNvPr>
          <p:cNvSpPr txBox="1">
            <a:spLocks/>
          </p:cNvSpPr>
          <p:nvPr/>
        </p:nvSpPr>
        <p:spPr>
          <a:xfrm>
            <a:off x="8720826" y="5796318"/>
            <a:ext cx="2724615" cy="288032"/>
          </a:xfrm>
          <a:prstGeom prst="roundRect">
            <a:avLst/>
          </a:prstGeom>
          <a:solidFill>
            <a:schemeClr val="bg1"/>
          </a:solidFill>
        </p:spPr>
        <p:txBody>
          <a:bodyPr lIns="0" rIns="0" anchor="ctr"/>
          <a:lstStyle>
            <a:lvl1pPr marL="0" indent="0" algn="r" defTabSz="914400" rtl="0" eaLnBrk="1" latinLnBrk="0" hangingPunct="1">
              <a:spcBef>
                <a:spcPct val="20000"/>
              </a:spcBef>
              <a:buFontTx/>
              <a:buNone/>
              <a:defRPr sz="2000" b="1" kern="1200" baseline="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rtl="1"/>
            <a:r>
              <a:rPr lang="fa-IR" dirty="0">
                <a:solidFill>
                  <a:schemeClr val="accent1"/>
                </a:solidFill>
                <a:cs typeface="B Nazanin" panose="00000400000000000000" pitchFamily="2" charset="-78"/>
              </a:rPr>
              <a:t>ارائه نمونه کارها </a:t>
            </a:r>
            <a:endParaRPr lang="en-US" dirty="0">
              <a:solidFill>
                <a:schemeClr val="accent1"/>
              </a:solidFill>
              <a:cs typeface="B Nazanin" panose="00000400000000000000" pitchFamily="2" charset="-78"/>
            </a:endParaRPr>
          </a:p>
        </p:txBody>
      </p:sp>
      <p:sp>
        <p:nvSpPr>
          <p:cNvPr id="7" name="Text Placeholder 20">
            <a:extLst>
              <a:ext uri="{FF2B5EF4-FFF2-40B4-BE49-F238E27FC236}">
                <a16:creationId xmlns:a16="http://schemas.microsoft.com/office/drawing/2014/main" id="{9022785E-7B56-41B3-84F6-25AF3C6FDFAE}"/>
              </a:ext>
            </a:extLst>
          </p:cNvPr>
          <p:cNvSpPr txBox="1">
            <a:spLocks/>
          </p:cNvSpPr>
          <p:nvPr/>
        </p:nvSpPr>
        <p:spPr>
          <a:xfrm>
            <a:off x="7579924" y="4931758"/>
            <a:ext cx="3091569" cy="799981"/>
          </a:xfrm>
          <a:prstGeom prst="rect">
            <a:avLst/>
          </a:prstGeom>
        </p:spPr>
        <p:txBody>
          <a:bodyPr lIns="0" anchor="t"/>
          <a:lstStyle>
            <a:lvl1pPr marL="0" indent="0" algn="r" defTabSz="914400" rtl="0" eaLnBrk="1" latinLnBrk="0" hangingPunct="1">
              <a:spcBef>
                <a:spcPct val="20000"/>
              </a:spcBef>
              <a:buFontTx/>
              <a:buNone/>
              <a:defRPr sz="1200" b="0" kern="1200">
                <a:solidFill>
                  <a:schemeClr val="tx1">
                    <a:lumMod val="50000"/>
                    <a:lumOff val="50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dirty="0">
                <a:solidFill>
                  <a:schemeClr val="bg1"/>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dirty="0">
              <a:solidFill>
                <a:schemeClr val="bg1"/>
              </a:solidFill>
              <a:cs typeface="B Nazanin" panose="00000400000000000000" pitchFamily="2" charset="-78"/>
            </a:endParaRPr>
          </a:p>
        </p:txBody>
      </p:sp>
      <p:sp>
        <p:nvSpPr>
          <p:cNvPr id="11" name="Text Placeholder 11">
            <a:extLst>
              <a:ext uri="{FF2B5EF4-FFF2-40B4-BE49-F238E27FC236}">
                <a16:creationId xmlns:a16="http://schemas.microsoft.com/office/drawing/2014/main" id="{8DF38FC7-E7E1-4406-86C3-C046B0728F95}"/>
              </a:ext>
            </a:extLst>
          </p:cNvPr>
          <p:cNvSpPr txBox="1">
            <a:spLocks/>
          </p:cNvSpPr>
          <p:nvPr/>
        </p:nvSpPr>
        <p:spPr>
          <a:xfrm>
            <a:off x="761821" y="4931758"/>
            <a:ext cx="1459223" cy="288032"/>
          </a:xfrm>
          <a:prstGeom prst="rect">
            <a:avLst/>
          </a:prstGeom>
          <a:solidFill>
            <a:schemeClr val="bg1"/>
          </a:solidFill>
        </p:spPr>
        <p:txBody>
          <a:bodyPr lIns="0" rIns="0" anchor="ctr"/>
          <a:lstStyle>
            <a:lvl1pPr marL="0" indent="0" algn="r" defTabSz="914400" rtl="0" eaLnBrk="1" latinLnBrk="0" hangingPunct="1">
              <a:spcBef>
                <a:spcPct val="20000"/>
              </a:spcBef>
              <a:buFontTx/>
              <a:buNone/>
              <a:defRPr sz="2000" b="1" kern="1200" baseline="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rtl="1"/>
            <a:r>
              <a:rPr lang="fa-IR" dirty="0">
                <a:solidFill>
                  <a:schemeClr val="tx1">
                    <a:lumMod val="75000"/>
                    <a:lumOff val="25000"/>
                  </a:schemeClr>
                </a:solidFill>
                <a:cs typeface="B Nazanin" panose="00000400000000000000" pitchFamily="2" charset="-78"/>
              </a:rPr>
              <a:t>ارائه</a:t>
            </a:r>
            <a:endParaRPr lang="en-US" dirty="0">
              <a:solidFill>
                <a:schemeClr val="tx1">
                  <a:lumMod val="75000"/>
                  <a:lumOff val="25000"/>
                </a:schemeClr>
              </a:solidFill>
              <a:cs typeface="B Nazanin" panose="00000400000000000000" pitchFamily="2" charset="-78"/>
            </a:endParaRPr>
          </a:p>
        </p:txBody>
      </p:sp>
      <p:sp>
        <p:nvSpPr>
          <p:cNvPr id="12" name="Text Placeholder 12">
            <a:extLst>
              <a:ext uri="{FF2B5EF4-FFF2-40B4-BE49-F238E27FC236}">
                <a16:creationId xmlns:a16="http://schemas.microsoft.com/office/drawing/2014/main" id="{6B325F4A-14B0-44A1-868E-92B210414715}"/>
              </a:ext>
            </a:extLst>
          </p:cNvPr>
          <p:cNvSpPr txBox="1">
            <a:spLocks/>
          </p:cNvSpPr>
          <p:nvPr/>
        </p:nvSpPr>
        <p:spPr>
          <a:xfrm>
            <a:off x="761821" y="5284368"/>
            <a:ext cx="2724615" cy="288032"/>
          </a:xfrm>
          <a:prstGeom prst="rect">
            <a:avLst/>
          </a:prstGeom>
          <a:solidFill>
            <a:schemeClr val="bg1"/>
          </a:solidFill>
        </p:spPr>
        <p:txBody>
          <a:bodyPr lIns="0" rIns="0" anchor="ctr"/>
          <a:lstStyle>
            <a:lvl1pPr marL="0" indent="0" algn="r" defTabSz="914400" rtl="0" eaLnBrk="1" latinLnBrk="0" hangingPunct="1">
              <a:spcBef>
                <a:spcPct val="20000"/>
              </a:spcBef>
              <a:buFontTx/>
              <a:buNone/>
              <a:defRPr sz="2000" b="1" kern="1200" baseline="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rtl="1"/>
            <a:r>
              <a:rPr lang="fa-IR" dirty="0">
                <a:solidFill>
                  <a:schemeClr val="accent3"/>
                </a:solidFill>
                <a:cs typeface="B Nazanin" panose="00000400000000000000" pitchFamily="2" charset="-78"/>
              </a:rPr>
              <a:t>نمونه کارها مدرن</a:t>
            </a:r>
            <a:endParaRPr lang="en-US" dirty="0">
              <a:solidFill>
                <a:schemeClr val="accent3"/>
              </a:solidFill>
              <a:cs typeface="B Nazanin" panose="00000400000000000000" pitchFamily="2" charset="-78"/>
            </a:endParaRPr>
          </a:p>
        </p:txBody>
      </p:sp>
      <p:sp>
        <p:nvSpPr>
          <p:cNvPr id="13" name="Text Placeholder 20">
            <a:extLst>
              <a:ext uri="{FF2B5EF4-FFF2-40B4-BE49-F238E27FC236}">
                <a16:creationId xmlns:a16="http://schemas.microsoft.com/office/drawing/2014/main" id="{37C55A59-87FD-410B-BCBF-EF87508F88C0}"/>
              </a:ext>
            </a:extLst>
          </p:cNvPr>
          <p:cNvSpPr txBox="1">
            <a:spLocks/>
          </p:cNvSpPr>
          <p:nvPr/>
        </p:nvSpPr>
        <p:spPr>
          <a:xfrm>
            <a:off x="1332701" y="5629527"/>
            <a:ext cx="3091569" cy="799981"/>
          </a:xfrm>
          <a:prstGeom prst="rect">
            <a:avLst/>
          </a:prstGeom>
        </p:spPr>
        <p:txBody>
          <a:bodyPr lIns="0" anchor="t"/>
          <a:lstStyle>
            <a:lvl1pPr marL="0" indent="0" algn="r" defTabSz="914400" rtl="0" eaLnBrk="1" latinLnBrk="0" hangingPunct="1">
              <a:spcBef>
                <a:spcPct val="20000"/>
              </a:spcBef>
              <a:buFontTx/>
              <a:buNone/>
              <a:defRPr sz="1200" b="0" kern="1200">
                <a:solidFill>
                  <a:schemeClr val="tx1">
                    <a:lumMod val="50000"/>
                    <a:lumOff val="50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rtl="1"/>
            <a:r>
              <a:rPr lang="fa-IR" altLang="ko-KR" dirty="0">
                <a:solidFill>
                  <a:schemeClr val="bg1"/>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dirty="0">
              <a:solidFill>
                <a:schemeClr val="bg1"/>
              </a:solidFill>
              <a:cs typeface="B Nazanin" panose="00000400000000000000" pitchFamily="2" charset="-78"/>
            </a:endParaRPr>
          </a:p>
        </p:txBody>
      </p:sp>
      <p:sp>
        <p:nvSpPr>
          <p:cNvPr id="16" name="TextBox 15">
            <a:extLst>
              <a:ext uri="{FF2B5EF4-FFF2-40B4-BE49-F238E27FC236}">
                <a16:creationId xmlns:a16="http://schemas.microsoft.com/office/drawing/2014/main" id="{933AC2D9-D34E-470C-856C-6D3618E52309}"/>
              </a:ext>
            </a:extLst>
          </p:cNvPr>
          <p:cNvSpPr txBox="1"/>
          <p:nvPr/>
        </p:nvSpPr>
        <p:spPr>
          <a:xfrm>
            <a:off x="1935125" y="300715"/>
            <a:ext cx="4633205" cy="984885"/>
          </a:xfrm>
          <a:prstGeom prst="rect">
            <a:avLst/>
          </a:prstGeom>
          <a:noFill/>
        </p:spPr>
        <p:txBody>
          <a:bodyPr wrap="square" lIns="36000" tIns="0" rIns="36000" bIns="0" rtlCol="0" anchor="ctr">
            <a:spAutoFit/>
          </a:bodyPr>
          <a:lstStyle/>
          <a:p>
            <a:pPr algn="r" rtl="1"/>
            <a:r>
              <a:rPr lang="fa-IR" altLang="ko-KR" sz="3200" dirty="0">
                <a:solidFill>
                  <a:schemeClr val="bg1"/>
                </a:solidFill>
                <a:latin typeface="+mj-lt"/>
                <a:cs typeface="B Nazanin" panose="00000400000000000000" pitchFamily="2" charset="-78"/>
              </a:rPr>
              <a:t>ما ارائه </a:t>
            </a:r>
            <a:r>
              <a:rPr lang="en-US" altLang="ko-KR" sz="3200" dirty="0">
                <a:solidFill>
                  <a:schemeClr val="bg1"/>
                </a:solidFill>
                <a:latin typeface="+mj-lt"/>
                <a:cs typeface="B Nazanin" panose="00000400000000000000" pitchFamily="2" charset="-78"/>
              </a:rPr>
              <a:t>PPT </a:t>
            </a:r>
            <a:r>
              <a:rPr lang="fa-IR" altLang="ko-KR" sz="3200" dirty="0">
                <a:solidFill>
                  <a:schemeClr val="bg1"/>
                </a:solidFill>
                <a:latin typeface="+mj-lt"/>
                <a:cs typeface="B Nazanin" panose="00000400000000000000" pitchFamily="2" charset="-78"/>
              </a:rPr>
              <a:t>حرفه ای با کیفیت ایجاد می کنیم</a:t>
            </a:r>
            <a:endParaRPr lang="ko-KR" altLang="en-US" sz="3200" dirty="0">
              <a:solidFill>
                <a:schemeClr val="bg1"/>
              </a:solidFill>
              <a:latin typeface="+mj-lt"/>
              <a:cs typeface="B Nazanin" panose="00000400000000000000" pitchFamily="2" charset="-78"/>
            </a:endParaRPr>
          </a:p>
        </p:txBody>
      </p:sp>
    </p:spTree>
    <p:extLst>
      <p:ext uri="{BB962C8B-B14F-4D97-AF65-F5344CB8AC3E}">
        <p14:creationId xmlns:p14="http://schemas.microsoft.com/office/powerpoint/2010/main" val="140433950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TextBox 2">
            <a:extLst>
              <a:ext uri="{FF2B5EF4-FFF2-40B4-BE49-F238E27FC236}">
                <a16:creationId xmlns:a16="http://schemas.microsoft.com/office/drawing/2014/main" id="{6B254468-7347-4D2E-A751-7A7AF71DD2AA}"/>
              </a:ext>
            </a:extLst>
          </p:cNvPr>
          <p:cNvSpPr txBox="1"/>
          <p:nvPr/>
        </p:nvSpPr>
        <p:spPr>
          <a:xfrm>
            <a:off x="4160364" y="1227812"/>
            <a:ext cx="1740892" cy="707886"/>
          </a:xfrm>
          <a:prstGeom prst="rect">
            <a:avLst/>
          </a:prstGeom>
          <a:noFill/>
        </p:spPr>
        <p:txBody>
          <a:bodyPr wrap="square" rtlCol="0" anchor="t">
            <a:spAutoFit/>
          </a:bodyPr>
          <a:lstStyle/>
          <a:p>
            <a:pPr algn="r" rtl="1"/>
            <a:r>
              <a:rPr lang="fa-IR" altLang="ko-KR" sz="2000" dirty="0">
                <a:solidFill>
                  <a:schemeClr val="accent4"/>
                </a:solidFill>
                <a:cs typeface="B Nazanin" panose="00000400000000000000" pitchFamily="2" charset="-78"/>
              </a:rPr>
              <a:t>فهرست </a:t>
            </a:r>
            <a:r>
              <a:rPr lang="fa-IR" altLang="ko-KR" sz="4000" dirty="0">
                <a:solidFill>
                  <a:schemeClr val="accent4"/>
                </a:solidFill>
                <a:cs typeface="B Nazanin" panose="00000400000000000000" pitchFamily="2" charset="-78"/>
              </a:rPr>
              <a:t>الف</a:t>
            </a:r>
            <a:endParaRPr lang="en-US" altLang="ko-KR" sz="2000" dirty="0">
              <a:solidFill>
                <a:schemeClr val="accent4"/>
              </a:solidFill>
              <a:cs typeface="B Nazanin" panose="00000400000000000000" pitchFamily="2" charset="-78"/>
            </a:endParaRPr>
          </a:p>
        </p:txBody>
      </p:sp>
      <p:sp>
        <p:nvSpPr>
          <p:cNvPr id="4" name="TextBox 3">
            <a:extLst>
              <a:ext uri="{FF2B5EF4-FFF2-40B4-BE49-F238E27FC236}">
                <a16:creationId xmlns:a16="http://schemas.microsoft.com/office/drawing/2014/main" id="{16D923C9-9778-496B-939C-B248DF4867D2}"/>
              </a:ext>
            </a:extLst>
          </p:cNvPr>
          <p:cNvSpPr txBox="1"/>
          <p:nvPr/>
        </p:nvSpPr>
        <p:spPr>
          <a:xfrm>
            <a:off x="4160364" y="2482136"/>
            <a:ext cx="1740892" cy="707886"/>
          </a:xfrm>
          <a:prstGeom prst="rect">
            <a:avLst/>
          </a:prstGeom>
          <a:noFill/>
        </p:spPr>
        <p:txBody>
          <a:bodyPr wrap="square" rtlCol="0" anchor="t">
            <a:spAutoFit/>
          </a:bodyPr>
          <a:lstStyle/>
          <a:p>
            <a:pPr algn="r" rtl="1"/>
            <a:r>
              <a:rPr lang="fa-IR" altLang="ko-KR" sz="2000" dirty="0">
                <a:solidFill>
                  <a:schemeClr val="accent3"/>
                </a:solidFill>
                <a:cs typeface="B Nazanin" panose="00000400000000000000" pitchFamily="2" charset="-78"/>
              </a:rPr>
              <a:t>فهرست </a:t>
            </a:r>
            <a:r>
              <a:rPr lang="fa-IR" altLang="ko-KR" sz="4000" dirty="0">
                <a:solidFill>
                  <a:schemeClr val="accent3"/>
                </a:solidFill>
                <a:cs typeface="B Nazanin" panose="00000400000000000000" pitchFamily="2" charset="-78"/>
              </a:rPr>
              <a:t>ب</a:t>
            </a:r>
            <a:r>
              <a:rPr lang="en-US" altLang="ko-KR" sz="2000" dirty="0">
                <a:solidFill>
                  <a:schemeClr val="accent3"/>
                </a:solidFill>
                <a:cs typeface="B Nazanin" panose="00000400000000000000" pitchFamily="2" charset="-78"/>
              </a:rPr>
              <a:t> </a:t>
            </a:r>
          </a:p>
        </p:txBody>
      </p:sp>
      <p:sp>
        <p:nvSpPr>
          <p:cNvPr id="5" name="TextBox 4">
            <a:extLst>
              <a:ext uri="{FF2B5EF4-FFF2-40B4-BE49-F238E27FC236}">
                <a16:creationId xmlns:a16="http://schemas.microsoft.com/office/drawing/2014/main" id="{F312121E-A07A-4D7A-8F47-E53977F48396}"/>
              </a:ext>
            </a:extLst>
          </p:cNvPr>
          <p:cNvSpPr txBox="1"/>
          <p:nvPr/>
        </p:nvSpPr>
        <p:spPr>
          <a:xfrm>
            <a:off x="4160364" y="3736460"/>
            <a:ext cx="1740892" cy="707886"/>
          </a:xfrm>
          <a:prstGeom prst="rect">
            <a:avLst/>
          </a:prstGeom>
          <a:noFill/>
        </p:spPr>
        <p:txBody>
          <a:bodyPr wrap="square" rtlCol="0" anchor="t">
            <a:spAutoFit/>
          </a:bodyPr>
          <a:lstStyle/>
          <a:p>
            <a:pPr algn="r" rtl="1"/>
            <a:r>
              <a:rPr lang="fa-IR" altLang="ko-KR" sz="2000" dirty="0">
                <a:solidFill>
                  <a:schemeClr val="accent2"/>
                </a:solidFill>
                <a:cs typeface="B Nazanin" panose="00000400000000000000" pitchFamily="2" charset="-78"/>
              </a:rPr>
              <a:t>فهرست </a:t>
            </a:r>
            <a:r>
              <a:rPr lang="fa-IR" altLang="ko-KR" sz="4000" dirty="0">
                <a:solidFill>
                  <a:schemeClr val="accent2"/>
                </a:solidFill>
                <a:cs typeface="B Nazanin" panose="00000400000000000000" pitchFamily="2" charset="-78"/>
              </a:rPr>
              <a:t>ج</a:t>
            </a:r>
            <a:endParaRPr lang="en-US" altLang="ko-KR" sz="2000" dirty="0">
              <a:solidFill>
                <a:schemeClr val="accent2"/>
              </a:solidFill>
              <a:cs typeface="B Nazanin" panose="00000400000000000000" pitchFamily="2" charset="-78"/>
            </a:endParaRPr>
          </a:p>
        </p:txBody>
      </p:sp>
      <p:sp>
        <p:nvSpPr>
          <p:cNvPr id="6" name="TextBox 5">
            <a:extLst>
              <a:ext uri="{FF2B5EF4-FFF2-40B4-BE49-F238E27FC236}">
                <a16:creationId xmlns:a16="http://schemas.microsoft.com/office/drawing/2014/main" id="{8AFE75DA-BA20-4104-94C8-141F3B2CAC59}"/>
              </a:ext>
            </a:extLst>
          </p:cNvPr>
          <p:cNvSpPr txBox="1"/>
          <p:nvPr/>
        </p:nvSpPr>
        <p:spPr>
          <a:xfrm>
            <a:off x="4160364" y="4990784"/>
            <a:ext cx="1740892" cy="707886"/>
          </a:xfrm>
          <a:prstGeom prst="rect">
            <a:avLst/>
          </a:prstGeom>
          <a:noFill/>
        </p:spPr>
        <p:txBody>
          <a:bodyPr wrap="square" rtlCol="0" anchor="t">
            <a:spAutoFit/>
          </a:bodyPr>
          <a:lstStyle/>
          <a:p>
            <a:pPr algn="r" rtl="1"/>
            <a:r>
              <a:rPr lang="fa-IR" altLang="ko-KR" sz="2000" dirty="0">
                <a:solidFill>
                  <a:schemeClr val="accent1"/>
                </a:solidFill>
                <a:cs typeface="B Nazanin" panose="00000400000000000000" pitchFamily="2" charset="-78"/>
              </a:rPr>
              <a:t>فهرست </a:t>
            </a:r>
            <a:r>
              <a:rPr lang="fa-IR" altLang="ko-KR" sz="4000" dirty="0">
                <a:solidFill>
                  <a:schemeClr val="accent1"/>
                </a:solidFill>
                <a:cs typeface="B Nazanin" panose="00000400000000000000" pitchFamily="2" charset="-78"/>
              </a:rPr>
              <a:t>د</a:t>
            </a:r>
            <a:endParaRPr lang="en-US" altLang="ko-KR" sz="2000" dirty="0">
              <a:solidFill>
                <a:schemeClr val="accent1"/>
              </a:solidFill>
              <a:cs typeface="B Nazanin" panose="00000400000000000000" pitchFamily="2" charset="-78"/>
            </a:endParaRPr>
          </a:p>
        </p:txBody>
      </p:sp>
      <p:grpSp>
        <p:nvGrpSpPr>
          <p:cNvPr id="7" name="Group 6">
            <a:extLst>
              <a:ext uri="{FF2B5EF4-FFF2-40B4-BE49-F238E27FC236}">
                <a16:creationId xmlns:a16="http://schemas.microsoft.com/office/drawing/2014/main" id="{E6EB36FB-B0F4-4865-873D-07BEACF9DA04}"/>
              </a:ext>
            </a:extLst>
          </p:cNvPr>
          <p:cNvGrpSpPr/>
          <p:nvPr/>
        </p:nvGrpSpPr>
        <p:grpSpPr>
          <a:xfrm>
            <a:off x="4663769" y="1843997"/>
            <a:ext cx="6924580" cy="583274"/>
            <a:chOff x="4959044" y="1667025"/>
            <a:chExt cx="6924580" cy="583274"/>
          </a:xfrm>
        </p:grpSpPr>
        <p:grpSp>
          <p:nvGrpSpPr>
            <p:cNvPr id="8" name="Group 7">
              <a:extLst>
                <a:ext uri="{FF2B5EF4-FFF2-40B4-BE49-F238E27FC236}">
                  <a16:creationId xmlns:a16="http://schemas.microsoft.com/office/drawing/2014/main" id="{46243784-F1D1-46E5-8946-23E7184AA38D}"/>
                </a:ext>
              </a:extLst>
            </p:cNvPr>
            <p:cNvGrpSpPr/>
            <p:nvPr/>
          </p:nvGrpSpPr>
          <p:grpSpPr>
            <a:xfrm>
              <a:off x="4959044" y="1667025"/>
              <a:ext cx="1144624" cy="583274"/>
              <a:chOff x="766434" y="4070063"/>
              <a:chExt cx="1144624" cy="583274"/>
            </a:xfrm>
          </p:grpSpPr>
          <p:sp>
            <p:nvSpPr>
              <p:cNvPr id="21" name="TextBox 20">
                <a:extLst>
                  <a:ext uri="{FF2B5EF4-FFF2-40B4-BE49-F238E27FC236}">
                    <a16:creationId xmlns:a16="http://schemas.microsoft.com/office/drawing/2014/main" id="{1808731A-3A4C-4394-9409-497EEA795F03}"/>
                  </a:ext>
                </a:extLst>
              </p:cNvPr>
              <p:cNvSpPr txBox="1"/>
              <p:nvPr/>
            </p:nvSpPr>
            <p:spPr>
              <a:xfrm>
                <a:off x="823901" y="4376338"/>
                <a:ext cx="1087157" cy="276999"/>
              </a:xfrm>
              <a:prstGeom prst="rect">
                <a:avLst/>
              </a:prstGeom>
              <a:noFill/>
            </p:spPr>
            <p:txBody>
              <a:bodyPr wrap="none" rtlCol="0">
                <a:spAutoFit/>
              </a:bodyPr>
              <a:lstStyle/>
              <a:p>
                <a:pPr algn="r" rtl="1"/>
                <a:r>
                  <a:rPr lang="fa-IR" altLang="ko-KR" sz="1200" dirty="0">
                    <a:solidFill>
                      <a:schemeClr val="tx1">
                        <a:lumMod val="75000"/>
                        <a:lumOff val="25000"/>
                      </a:schemeClr>
                    </a:solidFill>
                    <a:cs typeface="B Nazanin" panose="00000400000000000000" pitchFamily="2" charset="-78"/>
                  </a:rPr>
                  <a:t>مطالب را درج کنید</a:t>
                </a:r>
                <a:endParaRPr lang="ko-KR" altLang="en-US"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BABE4214-FE9C-4D9B-8704-191140EF1F67}"/>
                  </a:ext>
                </a:extLst>
              </p:cNvPr>
              <p:cNvSpPr txBox="1"/>
              <p:nvPr/>
            </p:nvSpPr>
            <p:spPr>
              <a:xfrm>
                <a:off x="766434" y="4070063"/>
                <a:ext cx="1070886" cy="400110"/>
              </a:xfrm>
              <a:prstGeom prst="rect">
                <a:avLst/>
              </a:prstGeom>
              <a:noFill/>
            </p:spPr>
            <p:txBody>
              <a:bodyPr wrap="square" rtlCol="0" anchor="b">
                <a:spAutoFit/>
              </a:bodyPr>
              <a:lstStyle/>
              <a:p>
                <a:pPr algn="r" rtl="1"/>
                <a:r>
                  <a:rPr lang="en-US" altLang="ko-KR" sz="2000" dirty="0">
                    <a:solidFill>
                      <a:schemeClr val="accent1"/>
                    </a:solidFill>
                    <a:cs typeface="B Nazanin" panose="00000400000000000000" pitchFamily="2" charset="-78"/>
                  </a:rPr>
                  <a:t>5,000</a:t>
                </a:r>
              </a:p>
            </p:txBody>
          </p:sp>
        </p:grpSp>
        <p:cxnSp>
          <p:nvCxnSpPr>
            <p:cNvPr id="9" name="직선 연결선 73">
              <a:extLst>
                <a:ext uri="{FF2B5EF4-FFF2-40B4-BE49-F238E27FC236}">
                  <a16:creationId xmlns:a16="http://schemas.microsoft.com/office/drawing/2014/main" id="{C395F6D1-78CE-4C71-964E-DA903E0B42DE}"/>
                </a:ext>
              </a:extLst>
            </p:cNvPr>
            <p:cNvCxnSpPr/>
            <p:nvPr/>
          </p:nvCxnSpPr>
          <p:spPr>
            <a:xfrm rot="10800000">
              <a:off x="6096089" y="2050995"/>
              <a:ext cx="720000" cy="0"/>
            </a:xfrm>
            <a:prstGeom prst="line">
              <a:avLst/>
            </a:prstGeom>
            <a:noFill/>
            <a:ln w="19050">
              <a:solidFill>
                <a:schemeClr val="bg1">
                  <a:lumMod val="65000"/>
                </a:schemeClr>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cxnSp>
        <p:grpSp>
          <p:nvGrpSpPr>
            <p:cNvPr id="10" name="Group 9">
              <a:extLst>
                <a:ext uri="{FF2B5EF4-FFF2-40B4-BE49-F238E27FC236}">
                  <a16:creationId xmlns:a16="http://schemas.microsoft.com/office/drawing/2014/main" id="{224F88B3-CCC1-4B38-91FA-B0ED84B04267}"/>
                </a:ext>
              </a:extLst>
            </p:cNvPr>
            <p:cNvGrpSpPr/>
            <p:nvPr/>
          </p:nvGrpSpPr>
          <p:grpSpPr>
            <a:xfrm>
              <a:off x="6885695" y="1667025"/>
              <a:ext cx="1144624" cy="583274"/>
              <a:chOff x="3099558" y="4070784"/>
              <a:chExt cx="1144624" cy="583274"/>
            </a:xfrm>
          </p:grpSpPr>
          <p:sp>
            <p:nvSpPr>
              <p:cNvPr id="19" name="TextBox 18">
                <a:extLst>
                  <a:ext uri="{FF2B5EF4-FFF2-40B4-BE49-F238E27FC236}">
                    <a16:creationId xmlns:a16="http://schemas.microsoft.com/office/drawing/2014/main" id="{7618BC06-67A9-47D7-9399-0DF279EAB1B8}"/>
                  </a:ext>
                </a:extLst>
              </p:cNvPr>
              <p:cNvSpPr txBox="1"/>
              <p:nvPr/>
            </p:nvSpPr>
            <p:spPr>
              <a:xfrm>
                <a:off x="3157025" y="4377059"/>
                <a:ext cx="1087157" cy="276999"/>
              </a:xfrm>
              <a:prstGeom prst="rect">
                <a:avLst/>
              </a:prstGeom>
              <a:noFill/>
            </p:spPr>
            <p:txBody>
              <a:bodyPr wrap="none" rtlCol="0">
                <a:spAutoFit/>
              </a:bodyPr>
              <a:lstStyle/>
              <a:p>
                <a:pPr algn="r" rtl="1"/>
                <a:r>
                  <a:rPr lang="fa-IR" altLang="ko-KR" sz="1200" dirty="0">
                    <a:solidFill>
                      <a:schemeClr val="tx1">
                        <a:lumMod val="75000"/>
                        <a:lumOff val="25000"/>
                      </a:schemeClr>
                    </a:solidFill>
                    <a:cs typeface="B Nazanin" panose="00000400000000000000" pitchFamily="2" charset="-78"/>
                  </a:rPr>
                  <a:t>مطالب را درج کنید</a:t>
                </a:r>
                <a:endParaRPr lang="ko-KR" altLang="en-US" sz="1200"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56C0FBE3-2195-47AA-9DB2-8CF8E03245C6}"/>
                  </a:ext>
                </a:extLst>
              </p:cNvPr>
              <p:cNvSpPr txBox="1"/>
              <p:nvPr/>
            </p:nvSpPr>
            <p:spPr>
              <a:xfrm>
                <a:off x="3099558" y="4070784"/>
                <a:ext cx="1070886" cy="400110"/>
              </a:xfrm>
              <a:prstGeom prst="rect">
                <a:avLst/>
              </a:prstGeom>
              <a:noFill/>
            </p:spPr>
            <p:txBody>
              <a:bodyPr wrap="square" rtlCol="0" anchor="b">
                <a:spAutoFit/>
              </a:bodyPr>
              <a:lstStyle/>
              <a:p>
                <a:pPr algn="r" rtl="1"/>
                <a:r>
                  <a:rPr lang="en-US" altLang="ko-KR" sz="2000" dirty="0">
                    <a:solidFill>
                      <a:schemeClr val="accent1"/>
                    </a:solidFill>
                    <a:cs typeface="B Nazanin" panose="00000400000000000000" pitchFamily="2" charset="-78"/>
                  </a:rPr>
                  <a:t>34</a:t>
                </a:r>
                <a:r>
                  <a:rPr lang="en-US" altLang="ko-KR" sz="1400" dirty="0">
                    <a:solidFill>
                      <a:schemeClr val="accent1"/>
                    </a:solidFill>
                    <a:cs typeface="B Nazanin" panose="00000400000000000000" pitchFamily="2" charset="-78"/>
                  </a:rPr>
                  <a:t>%</a:t>
                </a:r>
              </a:p>
            </p:txBody>
          </p:sp>
        </p:grpSp>
        <p:grpSp>
          <p:nvGrpSpPr>
            <p:cNvPr id="11" name="Group 10">
              <a:extLst>
                <a:ext uri="{FF2B5EF4-FFF2-40B4-BE49-F238E27FC236}">
                  <a16:creationId xmlns:a16="http://schemas.microsoft.com/office/drawing/2014/main" id="{5EB38B8B-E21E-4B00-BE95-AD546002CDBC}"/>
                </a:ext>
              </a:extLst>
            </p:cNvPr>
            <p:cNvGrpSpPr/>
            <p:nvPr/>
          </p:nvGrpSpPr>
          <p:grpSpPr>
            <a:xfrm>
              <a:off x="8812346" y="1671097"/>
              <a:ext cx="1144624" cy="575130"/>
              <a:chOff x="5432682" y="4079648"/>
              <a:chExt cx="1144624" cy="575130"/>
            </a:xfrm>
          </p:grpSpPr>
          <p:sp>
            <p:nvSpPr>
              <p:cNvPr id="17" name="TextBox 16">
                <a:extLst>
                  <a:ext uri="{FF2B5EF4-FFF2-40B4-BE49-F238E27FC236}">
                    <a16:creationId xmlns:a16="http://schemas.microsoft.com/office/drawing/2014/main" id="{0F5DA89C-A57B-445F-8D1D-510FEF658A3F}"/>
                  </a:ext>
                </a:extLst>
              </p:cNvPr>
              <p:cNvSpPr txBox="1"/>
              <p:nvPr/>
            </p:nvSpPr>
            <p:spPr>
              <a:xfrm>
                <a:off x="5490149" y="4377779"/>
                <a:ext cx="1087157" cy="276999"/>
              </a:xfrm>
              <a:prstGeom prst="rect">
                <a:avLst/>
              </a:prstGeom>
              <a:noFill/>
            </p:spPr>
            <p:txBody>
              <a:bodyPr wrap="none" rtlCol="0">
                <a:spAutoFit/>
              </a:bodyPr>
              <a:lstStyle/>
              <a:p>
                <a:pPr algn="r" rtl="1"/>
                <a:r>
                  <a:rPr lang="fa-IR" altLang="ko-KR" sz="1200" dirty="0">
                    <a:solidFill>
                      <a:schemeClr val="tx1">
                        <a:lumMod val="75000"/>
                        <a:lumOff val="25000"/>
                      </a:schemeClr>
                    </a:solidFill>
                    <a:cs typeface="B Nazanin" panose="00000400000000000000" pitchFamily="2" charset="-78"/>
                  </a:rPr>
                  <a:t>مطالب را درج کنید</a:t>
                </a:r>
                <a:endParaRPr lang="ko-KR" altLang="en-US" sz="1200"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C91277BA-D87C-4A6F-972A-74326B08DDED}"/>
                  </a:ext>
                </a:extLst>
              </p:cNvPr>
              <p:cNvSpPr txBox="1"/>
              <p:nvPr/>
            </p:nvSpPr>
            <p:spPr>
              <a:xfrm>
                <a:off x="5432682" y="4079648"/>
                <a:ext cx="1070886" cy="400110"/>
              </a:xfrm>
              <a:prstGeom prst="rect">
                <a:avLst/>
              </a:prstGeom>
              <a:noFill/>
            </p:spPr>
            <p:txBody>
              <a:bodyPr wrap="square" rtlCol="0" anchor="b">
                <a:spAutoFit/>
              </a:bodyPr>
              <a:lstStyle/>
              <a:p>
                <a:pPr algn="r" rtl="1"/>
                <a:r>
                  <a:rPr lang="en-US" altLang="ko-KR" sz="2000" dirty="0">
                    <a:solidFill>
                      <a:schemeClr val="accent1"/>
                    </a:solidFill>
                    <a:cs typeface="B Nazanin" panose="00000400000000000000" pitchFamily="2" charset="-78"/>
                  </a:rPr>
                  <a:t>2021</a:t>
                </a:r>
              </a:p>
            </p:txBody>
          </p:sp>
        </p:grpSp>
        <p:grpSp>
          <p:nvGrpSpPr>
            <p:cNvPr id="12" name="Group 11">
              <a:extLst>
                <a:ext uri="{FF2B5EF4-FFF2-40B4-BE49-F238E27FC236}">
                  <a16:creationId xmlns:a16="http://schemas.microsoft.com/office/drawing/2014/main" id="{065D2AA1-C2BB-4836-8841-2ECC02180369}"/>
                </a:ext>
              </a:extLst>
            </p:cNvPr>
            <p:cNvGrpSpPr/>
            <p:nvPr/>
          </p:nvGrpSpPr>
          <p:grpSpPr>
            <a:xfrm>
              <a:off x="10739000" y="1667025"/>
              <a:ext cx="1144624" cy="583274"/>
              <a:chOff x="7765806" y="4072223"/>
              <a:chExt cx="1144624" cy="583274"/>
            </a:xfrm>
          </p:grpSpPr>
          <p:sp>
            <p:nvSpPr>
              <p:cNvPr id="15" name="TextBox 14">
                <a:extLst>
                  <a:ext uri="{FF2B5EF4-FFF2-40B4-BE49-F238E27FC236}">
                    <a16:creationId xmlns:a16="http://schemas.microsoft.com/office/drawing/2014/main" id="{E5F3C339-BE86-4027-9DF1-4F1FDDF81A2D}"/>
                  </a:ext>
                </a:extLst>
              </p:cNvPr>
              <p:cNvSpPr txBox="1"/>
              <p:nvPr/>
            </p:nvSpPr>
            <p:spPr>
              <a:xfrm>
                <a:off x="7823273" y="4378498"/>
                <a:ext cx="1087157" cy="276999"/>
              </a:xfrm>
              <a:prstGeom prst="rect">
                <a:avLst/>
              </a:prstGeom>
              <a:noFill/>
            </p:spPr>
            <p:txBody>
              <a:bodyPr wrap="none" rtlCol="0">
                <a:spAutoFit/>
              </a:bodyPr>
              <a:lstStyle/>
              <a:p>
                <a:pPr algn="r" rtl="1"/>
                <a:r>
                  <a:rPr lang="fa-IR" altLang="ko-KR" sz="1200" dirty="0">
                    <a:solidFill>
                      <a:schemeClr val="tx1">
                        <a:lumMod val="75000"/>
                        <a:lumOff val="25000"/>
                      </a:schemeClr>
                    </a:solidFill>
                    <a:cs typeface="B Nazanin" panose="00000400000000000000" pitchFamily="2" charset="-78"/>
                  </a:rPr>
                  <a:t>مطالب را درج کنید</a:t>
                </a:r>
                <a:endParaRPr lang="ko-KR" altLang="en-US" sz="1200"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129C1DEA-90E3-49DD-ADC3-4E4B6F601E4D}"/>
                  </a:ext>
                </a:extLst>
              </p:cNvPr>
              <p:cNvSpPr txBox="1"/>
              <p:nvPr/>
            </p:nvSpPr>
            <p:spPr>
              <a:xfrm>
                <a:off x="7765806" y="4072223"/>
                <a:ext cx="1070886" cy="400110"/>
              </a:xfrm>
              <a:prstGeom prst="rect">
                <a:avLst/>
              </a:prstGeom>
              <a:noFill/>
            </p:spPr>
            <p:txBody>
              <a:bodyPr wrap="square" rtlCol="0" anchor="b">
                <a:spAutoFit/>
              </a:bodyPr>
              <a:lstStyle/>
              <a:p>
                <a:pPr algn="r" rtl="1"/>
                <a:r>
                  <a:rPr lang="en-US" altLang="ko-KR" sz="2000" dirty="0">
                    <a:solidFill>
                      <a:schemeClr val="accent1"/>
                    </a:solidFill>
                    <a:cs typeface="B Nazanin" panose="00000400000000000000" pitchFamily="2" charset="-78"/>
                  </a:rPr>
                  <a:t>8,000</a:t>
                </a:r>
              </a:p>
            </p:txBody>
          </p:sp>
        </p:grpSp>
        <p:cxnSp>
          <p:nvCxnSpPr>
            <p:cNvPr id="13" name="직선 연결선 81">
              <a:extLst>
                <a:ext uri="{FF2B5EF4-FFF2-40B4-BE49-F238E27FC236}">
                  <a16:creationId xmlns:a16="http://schemas.microsoft.com/office/drawing/2014/main" id="{24848C4E-154A-4C4A-B793-3F274EB87D53}"/>
                </a:ext>
              </a:extLst>
            </p:cNvPr>
            <p:cNvCxnSpPr/>
            <p:nvPr/>
          </p:nvCxnSpPr>
          <p:spPr>
            <a:xfrm rot="10800000">
              <a:off x="8022740" y="2050995"/>
              <a:ext cx="720000" cy="0"/>
            </a:xfrm>
            <a:prstGeom prst="line">
              <a:avLst/>
            </a:prstGeom>
            <a:noFill/>
            <a:ln w="19050">
              <a:solidFill>
                <a:schemeClr val="bg1">
                  <a:lumMod val="65000"/>
                </a:schemeClr>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14" name="직선 연결선 82">
              <a:extLst>
                <a:ext uri="{FF2B5EF4-FFF2-40B4-BE49-F238E27FC236}">
                  <a16:creationId xmlns:a16="http://schemas.microsoft.com/office/drawing/2014/main" id="{96228853-FEFF-4A74-8A59-11292143163C}"/>
                </a:ext>
              </a:extLst>
            </p:cNvPr>
            <p:cNvCxnSpPr/>
            <p:nvPr/>
          </p:nvCxnSpPr>
          <p:spPr>
            <a:xfrm rot="10800000">
              <a:off x="9949392" y="2050995"/>
              <a:ext cx="720000" cy="0"/>
            </a:xfrm>
            <a:prstGeom prst="line">
              <a:avLst/>
            </a:prstGeom>
            <a:noFill/>
            <a:ln w="19050">
              <a:solidFill>
                <a:schemeClr val="bg1">
                  <a:lumMod val="65000"/>
                </a:schemeClr>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cxnSp>
      </p:grpSp>
      <p:grpSp>
        <p:nvGrpSpPr>
          <p:cNvPr id="23" name="Group 22">
            <a:extLst>
              <a:ext uri="{FF2B5EF4-FFF2-40B4-BE49-F238E27FC236}">
                <a16:creationId xmlns:a16="http://schemas.microsoft.com/office/drawing/2014/main" id="{4540A353-0F87-45A2-ACA5-526C3B96DFC0}"/>
              </a:ext>
            </a:extLst>
          </p:cNvPr>
          <p:cNvGrpSpPr/>
          <p:nvPr/>
        </p:nvGrpSpPr>
        <p:grpSpPr>
          <a:xfrm>
            <a:off x="4663767" y="3098321"/>
            <a:ext cx="6924580" cy="583274"/>
            <a:chOff x="4959044" y="1667025"/>
            <a:chExt cx="6924580" cy="583274"/>
          </a:xfrm>
        </p:grpSpPr>
        <p:grpSp>
          <p:nvGrpSpPr>
            <p:cNvPr id="24" name="Group 23">
              <a:extLst>
                <a:ext uri="{FF2B5EF4-FFF2-40B4-BE49-F238E27FC236}">
                  <a16:creationId xmlns:a16="http://schemas.microsoft.com/office/drawing/2014/main" id="{6F707E20-9788-47B3-86F2-B703EE460067}"/>
                </a:ext>
              </a:extLst>
            </p:cNvPr>
            <p:cNvGrpSpPr/>
            <p:nvPr/>
          </p:nvGrpSpPr>
          <p:grpSpPr>
            <a:xfrm>
              <a:off x="4959044" y="1667025"/>
              <a:ext cx="1144624" cy="583274"/>
              <a:chOff x="766434" y="4070063"/>
              <a:chExt cx="1144624" cy="583274"/>
            </a:xfrm>
          </p:grpSpPr>
          <p:sp>
            <p:nvSpPr>
              <p:cNvPr id="37" name="TextBox 36">
                <a:extLst>
                  <a:ext uri="{FF2B5EF4-FFF2-40B4-BE49-F238E27FC236}">
                    <a16:creationId xmlns:a16="http://schemas.microsoft.com/office/drawing/2014/main" id="{5F2DAF8C-3B93-43F2-AD71-14719508956B}"/>
                  </a:ext>
                </a:extLst>
              </p:cNvPr>
              <p:cNvSpPr txBox="1"/>
              <p:nvPr/>
            </p:nvSpPr>
            <p:spPr>
              <a:xfrm>
                <a:off x="823901" y="4376338"/>
                <a:ext cx="1087157" cy="276999"/>
              </a:xfrm>
              <a:prstGeom prst="rect">
                <a:avLst/>
              </a:prstGeom>
              <a:noFill/>
            </p:spPr>
            <p:txBody>
              <a:bodyPr wrap="none" rtlCol="0">
                <a:spAutoFit/>
              </a:bodyPr>
              <a:lstStyle/>
              <a:p>
                <a:pPr algn="r" rtl="1"/>
                <a:r>
                  <a:rPr lang="fa-IR" altLang="ko-KR" sz="1200" dirty="0">
                    <a:solidFill>
                      <a:schemeClr val="tx1">
                        <a:lumMod val="75000"/>
                        <a:lumOff val="25000"/>
                      </a:schemeClr>
                    </a:solidFill>
                    <a:cs typeface="B Nazanin" panose="00000400000000000000" pitchFamily="2" charset="-78"/>
                  </a:rPr>
                  <a:t>مطالب را درج کنید</a:t>
                </a:r>
                <a:endParaRPr lang="ko-KR" altLang="en-US" sz="1200" dirty="0">
                  <a:solidFill>
                    <a:schemeClr val="tx1">
                      <a:lumMod val="75000"/>
                      <a:lumOff val="25000"/>
                    </a:schemeClr>
                  </a:solidFill>
                  <a:cs typeface="B Nazanin" panose="00000400000000000000" pitchFamily="2" charset="-78"/>
                </a:endParaRPr>
              </a:p>
            </p:txBody>
          </p:sp>
          <p:sp>
            <p:nvSpPr>
              <p:cNvPr id="38" name="TextBox 37">
                <a:extLst>
                  <a:ext uri="{FF2B5EF4-FFF2-40B4-BE49-F238E27FC236}">
                    <a16:creationId xmlns:a16="http://schemas.microsoft.com/office/drawing/2014/main" id="{6B828768-6730-46E3-B4F4-BDA985068644}"/>
                  </a:ext>
                </a:extLst>
              </p:cNvPr>
              <p:cNvSpPr txBox="1"/>
              <p:nvPr/>
            </p:nvSpPr>
            <p:spPr>
              <a:xfrm>
                <a:off x="766434" y="4070063"/>
                <a:ext cx="1070886" cy="400110"/>
              </a:xfrm>
              <a:prstGeom prst="rect">
                <a:avLst/>
              </a:prstGeom>
              <a:noFill/>
            </p:spPr>
            <p:txBody>
              <a:bodyPr wrap="square" rtlCol="0" anchor="b">
                <a:spAutoFit/>
              </a:bodyPr>
              <a:lstStyle/>
              <a:p>
                <a:pPr algn="r" rtl="1"/>
                <a:r>
                  <a:rPr lang="en-US" altLang="ko-KR" sz="2000" dirty="0">
                    <a:solidFill>
                      <a:schemeClr val="accent1"/>
                    </a:solidFill>
                    <a:cs typeface="B Nazanin" panose="00000400000000000000" pitchFamily="2" charset="-78"/>
                  </a:rPr>
                  <a:t>5,000</a:t>
                </a:r>
              </a:p>
            </p:txBody>
          </p:sp>
        </p:grpSp>
        <p:cxnSp>
          <p:nvCxnSpPr>
            <p:cNvPr id="25" name="직선 연결선 73">
              <a:extLst>
                <a:ext uri="{FF2B5EF4-FFF2-40B4-BE49-F238E27FC236}">
                  <a16:creationId xmlns:a16="http://schemas.microsoft.com/office/drawing/2014/main" id="{E2C7C452-3C30-4452-AD17-128404C70542}"/>
                </a:ext>
              </a:extLst>
            </p:cNvPr>
            <p:cNvCxnSpPr/>
            <p:nvPr/>
          </p:nvCxnSpPr>
          <p:spPr>
            <a:xfrm rot="10800000">
              <a:off x="6096089" y="2050995"/>
              <a:ext cx="720000" cy="0"/>
            </a:xfrm>
            <a:prstGeom prst="line">
              <a:avLst/>
            </a:prstGeom>
            <a:noFill/>
            <a:ln w="19050">
              <a:solidFill>
                <a:schemeClr val="bg1">
                  <a:lumMod val="65000"/>
                </a:schemeClr>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cxnSp>
        <p:grpSp>
          <p:nvGrpSpPr>
            <p:cNvPr id="26" name="Group 25">
              <a:extLst>
                <a:ext uri="{FF2B5EF4-FFF2-40B4-BE49-F238E27FC236}">
                  <a16:creationId xmlns:a16="http://schemas.microsoft.com/office/drawing/2014/main" id="{DE1875C4-DED5-4E57-95D8-242E3CFCE08A}"/>
                </a:ext>
              </a:extLst>
            </p:cNvPr>
            <p:cNvGrpSpPr/>
            <p:nvPr/>
          </p:nvGrpSpPr>
          <p:grpSpPr>
            <a:xfrm>
              <a:off x="6885695" y="1667025"/>
              <a:ext cx="1144624" cy="583274"/>
              <a:chOff x="3099558" y="4070784"/>
              <a:chExt cx="1144624" cy="583274"/>
            </a:xfrm>
          </p:grpSpPr>
          <p:sp>
            <p:nvSpPr>
              <p:cNvPr id="35" name="TextBox 34">
                <a:extLst>
                  <a:ext uri="{FF2B5EF4-FFF2-40B4-BE49-F238E27FC236}">
                    <a16:creationId xmlns:a16="http://schemas.microsoft.com/office/drawing/2014/main" id="{B1A232ED-DF4E-487D-9937-550DF847E476}"/>
                  </a:ext>
                </a:extLst>
              </p:cNvPr>
              <p:cNvSpPr txBox="1"/>
              <p:nvPr/>
            </p:nvSpPr>
            <p:spPr>
              <a:xfrm>
                <a:off x="3157025" y="4377059"/>
                <a:ext cx="1087157" cy="276999"/>
              </a:xfrm>
              <a:prstGeom prst="rect">
                <a:avLst/>
              </a:prstGeom>
              <a:noFill/>
            </p:spPr>
            <p:txBody>
              <a:bodyPr wrap="none" rtlCol="0">
                <a:spAutoFit/>
              </a:bodyPr>
              <a:lstStyle/>
              <a:p>
                <a:pPr algn="r" rtl="1"/>
                <a:r>
                  <a:rPr lang="fa-IR" altLang="ko-KR" sz="1200" dirty="0">
                    <a:solidFill>
                      <a:schemeClr val="tx1">
                        <a:lumMod val="75000"/>
                        <a:lumOff val="25000"/>
                      </a:schemeClr>
                    </a:solidFill>
                    <a:cs typeface="B Nazanin" panose="00000400000000000000" pitchFamily="2" charset="-78"/>
                  </a:rPr>
                  <a:t>مطالب را درج کنید</a:t>
                </a:r>
                <a:endParaRPr lang="ko-KR" altLang="en-US" sz="1200" dirty="0">
                  <a:solidFill>
                    <a:schemeClr val="tx1">
                      <a:lumMod val="75000"/>
                      <a:lumOff val="25000"/>
                    </a:schemeClr>
                  </a:solidFill>
                  <a:cs typeface="B Nazanin" panose="00000400000000000000" pitchFamily="2" charset="-78"/>
                </a:endParaRPr>
              </a:p>
            </p:txBody>
          </p:sp>
          <p:sp>
            <p:nvSpPr>
              <p:cNvPr id="36" name="TextBox 35">
                <a:extLst>
                  <a:ext uri="{FF2B5EF4-FFF2-40B4-BE49-F238E27FC236}">
                    <a16:creationId xmlns:a16="http://schemas.microsoft.com/office/drawing/2014/main" id="{29E0B019-C081-4ECF-A89B-5F1B035159BC}"/>
                  </a:ext>
                </a:extLst>
              </p:cNvPr>
              <p:cNvSpPr txBox="1"/>
              <p:nvPr/>
            </p:nvSpPr>
            <p:spPr>
              <a:xfrm>
                <a:off x="3099558" y="4070784"/>
                <a:ext cx="1070886" cy="400110"/>
              </a:xfrm>
              <a:prstGeom prst="rect">
                <a:avLst/>
              </a:prstGeom>
              <a:noFill/>
            </p:spPr>
            <p:txBody>
              <a:bodyPr wrap="square" rtlCol="0" anchor="b">
                <a:spAutoFit/>
              </a:bodyPr>
              <a:lstStyle/>
              <a:p>
                <a:pPr algn="r" rtl="1"/>
                <a:r>
                  <a:rPr lang="en-US" altLang="ko-KR" sz="2000" dirty="0">
                    <a:solidFill>
                      <a:schemeClr val="accent1"/>
                    </a:solidFill>
                    <a:cs typeface="B Nazanin" panose="00000400000000000000" pitchFamily="2" charset="-78"/>
                  </a:rPr>
                  <a:t>34</a:t>
                </a:r>
                <a:r>
                  <a:rPr lang="en-US" altLang="ko-KR" sz="1400" dirty="0">
                    <a:solidFill>
                      <a:schemeClr val="accent1"/>
                    </a:solidFill>
                    <a:cs typeface="B Nazanin" panose="00000400000000000000" pitchFamily="2" charset="-78"/>
                  </a:rPr>
                  <a:t>%</a:t>
                </a:r>
              </a:p>
            </p:txBody>
          </p:sp>
        </p:grpSp>
        <p:grpSp>
          <p:nvGrpSpPr>
            <p:cNvPr id="27" name="Group 26">
              <a:extLst>
                <a:ext uri="{FF2B5EF4-FFF2-40B4-BE49-F238E27FC236}">
                  <a16:creationId xmlns:a16="http://schemas.microsoft.com/office/drawing/2014/main" id="{43D186DD-21F8-4FFB-A662-11EFA298801F}"/>
                </a:ext>
              </a:extLst>
            </p:cNvPr>
            <p:cNvGrpSpPr/>
            <p:nvPr/>
          </p:nvGrpSpPr>
          <p:grpSpPr>
            <a:xfrm>
              <a:off x="8812346" y="1671097"/>
              <a:ext cx="1144624" cy="575130"/>
              <a:chOff x="5432682" y="4079648"/>
              <a:chExt cx="1144624" cy="575130"/>
            </a:xfrm>
          </p:grpSpPr>
          <p:sp>
            <p:nvSpPr>
              <p:cNvPr id="33" name="TextBox 32">
                <a:extLst>
                  <a:ext uri="{FF2B5EF4-FFF2-40B4-BE49-F238E27FC236}">
                    <a16:creationId xmlns:a16="http://schemas.microsoft.com/office/drawing/2014/main" id="{072C8E31-745D-4384-98AB-9FC0454B8827}"/>
                  </a:ext>
                </a:extLst>
              </p:cNvPr>
              <p:cNvSpPr txBox="1"/>
              <p:nvPr/>
            </p:nvSpPr>
            <p:spPr>
              <a:xfrm>
                <a:off x="5490149" y="4377779"/>
                <a:ext cx="1087157" cy="276999"/>
              </a:xfrm>
              <a:prstGeom prst="rect">
                <a:avLst/>
              </a:prstGeom>
              <a:noFill/>
            </p:spPr>
            <p:txBody>
              <a:bodyPr wrap="none" rtlCol="0">
                <a:spAutoFit/>
              </a:bodyPr>
              <a:lstStyle/>
              <a:p>
                <a:pPr algn="r" rtl="1"/>
                <a:r>
                  <a:rPr lang="fa-IR" altLang="ko-KR" sz="1200" dirty="0">
                    <a:solidFill>
                      <a:schemeClr val="tx1">
                        <a:lumMod val="75000"/>
                        <a:lumOff val="25000"/>
                      </a:schemeClr>
                    </a:solidFill>
                    <a:cs typeface="B Nazanin" panose="00000400000000000000" pitchFamily="2" charset="-78"/>
                  </a:rPr>
                  <a:t>مطالب را درج کنید</a:t>
                </a:r>
                <a:endParaRPr lang="ko-KR" altLang="en-US" sz="1200" dirty="0">
                  <a:solidFill>
                    <a:schemeClr val="tx1">
                      <a:lumMod val="75000"/>
                      <a:lumOff val="25000"/>
                    </a:schemeClr>
                  </a:solidFill>
                  <a:cs typeface="B Nazanin" panose="00000400000000000000" pitchFamily="2" charset="-78"/>
                </a:endParaRPr>
              </a:p>
            </p:txBody>
          </p:sp>
          <p:sp>
            <p:nvSpPr>
              <p:cNvPr id="34" name="TextBox 33">
                <a:extLst>
                  <a:ext uri="{FF2B5EF4-FFF2-40B4-BE49-F238E27FC236}">
                    <a16:creationId xmlns:a16="http://schemas.microsoft.com/office/drawing/2014/main" id="{FB98E44B-3603-40F3-8E0D-6D191A4FBFC0}"/>
                  </a:ext>
                </a:extLst>
              </p:cNvPr>
              <p:cNvSpPr txBox="1"/>
              <p:nvPr/>
            </p:nvSpPr>
            <p:spPr>
              <a:xfrm>
                <a:off x="5432682" y="4079648"/>
                <a:ext cx="1070886" cy="400110"/>
              </a:xfrm>
              <a:prstGeom prst="rect">
                <a:avLst/>
              </a:prstGeom>
              <a:noFill/>
            </p:spPr>
            <p:txBody>
              <a:bodyPr wrap="square" rtlCol="0" anchor="b">
                <a:spAutoFit/>
              </a:bodyPr>
              <a:lstStyle/>
              <a:p>
                <a:pPr algn="r" rtl="1"/>
                <a:r>
                  <a:rPr lang="en-US" altLang="ko-KR" sz="2000" dirty="0">
                    <a:solidFill>
                      <a:schemeClr val="accent1"/>
                    </a:solidFill>
                    <a:cs typeface="B Nazanin" panose="00000400000000000000" pitchFamily="2" charset="-78"/>
                  </a:rPr>
                  <a:t>2021</a:t>
                </a:r>
              </a:p>
            </p:txBody>
          </p:sp>
        </p:grpSp>
        <p:grpSp>
          <p:nvGrpSpPr>
            <p:cNvPr id="28" name="Group 27">
              <a:extLst>
                <a:ext uri="{FF2B5EF4-FFF2-40B4-BE49-F238E27FC236}">
                  <a16:creationId xmlns:a16="http://schemas.microsoft.com/office/drawing/2014/main" id="{33659475-E1FC-4731-B5C4-7F04B93492B6}"/>
                </a:ext>
              </a:extLst>
            </p:cNvPr>
            <p:cNvGrpSpPr/>
            <p:nvPr/>
          </p:nvGrpSpPr>
          <p:grpSpPr>
            <a:xfrm>
              <a:off x="10739000" y="1667025"/>
              <a:ext cx="1144624" cy="583274"/>
              <a:chOff x="7765806" y="4072223"/>
              <a:chExt cx="1144624" cy="583274"/>
            </a:xfrm>
          </p:grpSpPr>
          <p:sp>
            <p:nvSpPr>
              <p:cNvPr id="31" name="TextBox 30">
                <a:extLst>
                  <a:ext uri="{FF2B5EF4-FFF2-40B4-BE49-F238E27FC236}">
                    <a16:creationId xmlns:a16="http://schemas.microsoft.com/office/drawing/2014/main" id="{D5FA3E06-9260-4E26-AF82-4D3D198C9020}"/>
                  </a:ext>
                </a:extLst>
              </p:cNvPr>
              <p:cNvSpPr txBox="1"/>
              <p:nvPr/>
            </p:nvSpPr>
            <p:spPr>
              <a:xfrm>
                <a:off x="7823273" y="4378498"/>
                <a:ext cx="1087157" cy="276999"/>
              </a:xfrm>
              <a:prstGeom prst="rect">
                <a:avLst/>
              </a:prstGeom>
              <a:noFill/>
            </p:spPr>
            <p:txBody>
              <a:bodyPr wrap="none" rtlCol="0">
                <a:spAutoFit/>
              </a:bodyPr>
              <a:lstStyle/>
              <a:p>
                <a:pPr algn="r" rtl="1"/>
                <a:r>
                  <a:rPr lang="fa-IR" altLang="ko-KR" sz="1200" dirty="0">
                    <a:solidFill>
                      <a:schemeClr val="tx1">
                        <a:lumMod val="75000"/>
                        <a:lumOff val="25000"/>
                      </a:schemeClr>
                    </a:solidFill>
                    <a:cs typeface="B Nazanin" panose="00000400000000000000" pitchFamily="2" charset="-78"/>
                  </a:rPr>
                  <a:t>مطالب را درج کنید</a:t>
                </a:r>
                <a:endParaRPr lang="ko-KR" altLang="en-US" sz="1200" dirty="0">
                  <a:solidFill>
                    <a:schemeClr val="tx1">
                      <a:lumMod val="75000"/>
                      <a:lumOff val="25000"/>
                    </a:schemeClr>
                  </a:solidFill>
                  <a:cs typeface="B Nazanin" panose="00000400000000000000" pitchFamily="2" charset="-78"/>
                </a:endParaRPr>
              </a:p>
            </p:txBody>
          </p:sp>
          <p:sp>
            <p:nvSpPr>
              <p:cNvPr id="32" name="TextBox 31">
                <a:extLst>
                  <a:ext uri="{FF2B5EF4-FFF2-40B4-BE49-F238E27FC236}">
                    <a16:creationId xmlns:a16="http://schemas.microsoft.com/office/drawing/2014/main" id="{D1D756AD-97C1-4478-816B-F1D577A96E4C}"/>
                  </a:ext>
                </a:extLst>
              </p:cNvPr>
              <p:cNvSpPr txBox="1"/>
              <p:nvPr/>
            </p:nvSpPr>
            <p:spPr>
              <a:xfrm>
                <a:off x="7765806" y="4072223"/>
                <a:ext cx="1070886" cy="400110"/>
              </a:xfrm>
              <a:prstGeom prst="rect">
                <a:avLst/>
              </a:prstGeom>
              <a:noFill/>
            </p:spPr>
            <p:txBody>
              <a:bodyPr wrap="square" rtlCol="0" anchor="b">
                <a:spAutoFit/>
              </a:bodyPr>
              <a:lstStyle/>
              <a:p>
                <a:pPr algn="r" rtl="1"/>
                <a:r>
                  <a:rPr lang="en-US" altLang="ko-KR" sz="2000" dirty="0">
                    <a:solidFill>
                      <a:schemeClr val="accent1"/>
                    </a:solidFill>
                    <a:cs typeface="B Nazanin" panose="00000400000000000000" pitchFamily="2" charset="-78"/>
                  </a:rPr>
                  <a:t>8,000</a:t>
                </a:r>
              </a:p>
            </p:txBody>
          </p:sp>
        </p:grpSp>
        <p:cxnSp>
          <p:nvCxnSpPr>
            <p:cNvPr id="29" name="직선 연결선 81">
              <a:extLst>
                <a:ext uri="{FF2B5EF4-FFF2-40B4-BE49-F238E27FC236}">
                  <a16:creationId xmlns:a16="http://schemas.microsoft.com/office/drawing/2014/main" id="{A854A72A-EBE4-437A-B00A-BB5607A5BB8D}"/>
                </a:ext>
              </a:extLst>
            </p:cNvPr>
            <p:cNvCxnSpPr/>
            <p:nvPr/>
          </p:nvCxnSpPr>
          <p:spPr>
            <a:xfrm rot="10800000">
              <a:off x="8022740" y="2050995"/>
              <a:ext cx="720000" cy="0"/>
            </a:xfrm>
            <a:prstGeom prst="line">
              <a:avLst/>
            </a:prstGeom>
            <a:noFill/>
            <a:ln w="19050">
              <a:solidFill>
                <a:schemeClr val="bg1">
                  <a:lumMod val="65000"/>
                </a:schemeClr>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30" name="직선 연결선 82">
              <a:extLst>
                <a:ext uri="{FF2B5EF4-FFF2-40B4-BE49-F238E27FC236}">
                  <a16:creationId xmlns:a16="http://schemas.microsoft.com/office/drawing/2014/main" id="{D301F0FF-35E6-4E07-B014-9348EDC6E2C2}"/>
                </a:ext>
              </a:extLst>
            </p:cNvPr>
            <p:cNvCxnSpPr/>
            <p:nvPr/>
          </p:nvCxnSpPr>
          <p:spPr>
            <a:xfrm rot="10800000">
              <a:off x="9949392" y="2050995"/>
              <a:ext cx="720000" cy="0"/>
            </a:xfrm>
            <a:prstGeom prst="line">
              <a:avLst/>
            </a:prstGeom>
            <a:noFill/>
            <a:ln w="19050">
              <a:solidFill>
                <a:schemeClr val="bg1">
                  <a:lumMod val="65000"/>
                </a:schemeClr>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cxnSp>
      </p:grpSp>
      <p:grpSp>
        <p:nvGrpSpPr>
          <p:cNvPr id="39" name="Group 38">
            <a:extLst>
              <a:ext uri="{FF2B5EF4-FFF2-40B4-BE49-F238E27FC236}">
                <a16:creationId xmlns:a16="http://schemas.microsoft.com/office/drawing/2014/main" id="{5724F197-A114-499E-8E1B-0A6B5B713EE5}"/>
              </a:ext>
            </a:extLst>
          </p:cNvPr>
          <p:cNvGrpSpPr/>
          <p:nvPr/>
        </p:nvGrpSpPr>
        <p:grpSpPr>
          <a:xfrm>
            <a:off x="4663765" y="4352645"/>
            <a:ext cx="6924580" cy="583274"/>
            <a:chOff x="4959044" y="1667025"/>
            <a:chExt cx="6924580" cy="583274"/>
          </a:xfrm>
        </p:grpSpPr>
        <p:grpSp>
          <p:nvGrpSpPr>
            <p:cNvPr id="40" name="Group 39">
              <a:extLst>
                <a:ext uri="{FF2B5EF4-FFF2-40B4-BE49-F238E27FC236}">
                  <a16:creationId xmlns:a16="http://schemas.microsoft.com/office/drawing/2014/main" id="{9A2627C4-2BEB-4A59-8F59-335AD930C154}"/>
                </a:ext>
              </a:extLst>
            </p:cNvPr>
            <p:cNvGrpSpPr/>
            <p:nvPr/>
          </p:nvGrpSpPr>
          <p:grpSpPr>
            <a:xfrm>
              <a:off x="4959044" y="1667025"/>
              <a:ext cx="1144624" cy="583274"/>
              <a:chOff x="766434" y="4070063"/>
              <a:chExt cx="1144624" cy="583274"/>
            </a:xfrm>
          </p:grpSpPr>
          <p:sp>
            <p:nvSpPr>
              <p:cNvPr id="53" name="TextBox 52">
                <a:extLst>
                  <a:ext uri="{FF2B5EF4-FFF2-40B4-BE49-F238E27FC236}">
                    <a16:creationId xmlns:a16="http://schemas.microsoft.com/office/drawing/2014/main" id="{742D3026-4EB1-4F72-9057-DB4E8859610F}"/>
                  </a:ext>
                </a:extLst>
              </p:cNvPr>
              <p:cNvSpPr txBox="1"/>
              <p:nvPr/>
            </p:nvSpPr>
            <p:spPr>
              <a:xfrm>
                <a:off x="823901" y="4376338"/>
                <a:ext cx="1087157" cy="276999"/>
              </a:xfrm>
              <a:prstGeom prst="rect">
                <a:avLst/>
              </a:prstGeom>
              <a:noFill/>
            </p:spPr>
            <p:txBody>
              <a:bodyPr wrap="none" rtlCol="0">
                <a:spAutoFit/>
              </a:bodyPr>
              <a:lstStyle/>
              <a:p>
                <a:pPr algn="r" rtl="1"/>
                <a:r>
                  <a:rPr lang="fa-IR" altLang="ko-KR" sz="1200" dirty="0">
                    <a:solidFill>
                      <a:schemeClr val="tx1">
                        <a:lumMod val="75000"/>
                        <a:lumOff val="25000"/>
                      </a:schemeClr>
                    </a:solidFill>
                    <a:cs typeface="B Nazanin" panose="00000400000000000000" pitchFamily="2" charset="-78"/>
                  </a:rPr>
                  <a:t>مطالب را درج کنید</a:t>
                </a:r>
                <a:endParaRPr lang="ko-KR" altLang="en-US" sz="1200" dirty="0">
                  <a:solidFill>
                    <a:schemeClr val="tx1">
                      <a:lumMod val="75000"/>
                      <a:lumOff val="25000"/>
                    </a:schemeClr>
                  </a:solidFill>
                  <a:cs typeface="B Nazanin" panose="00000400000000000000" pitchFamily="2" charset="-78"/>
                </a:endParaRPr>
              </a:p>
            </p:txBody>
          </p:sp>
          <p:sp>
            <p:nvSpPr>
              <p:cNvPr id="54" name="TextBox 53">
                <a:extLst>
                  <a:ext uri="{FF2B5EF4-FFF2-40B4-BE49-F238E27FC236}">
                    <a16:creationId xmlns:a16="http://schemas.microsoft.com/office/drawing/2014/main" id="{19D94E9F-C3B4-4BE2-8762-28B476AD2C30}"/>
                  </a:ext>
                </a:extLst>
              </p:cNvPr>
              <p:cNvSpPr txBox="1"/>
              <p:nvPr/>
            </p:nvSpPr>
            <p:spPr>
              <a:xfrm>
                <a:off x="766434" y="4070063"/>
                <a:ext cx="1070886" cy="400110"/>
              </a:xfrm>
              <a:prstGeom prst="rect">
                <a:avLst/>
              </a:prstGeom>
              <a:noFill/>
            </p:spPr>
            <p:txBody>
              <a:bodyPr wrap="square" rtlCol="0" anchor="b">
                <a:spAutoFit/>
              </a:bodyPr>
              <a:lstStyle/>
              <a:p>
                <a:pPr algn="r" rtl="1"/>
                <a:r>
                  <a:rPr lang="en-US" altLang="ko-KR" sz="2000" dirty="0">
                    <a:solidFill>
                      <a:schemeClr val="accent1"/>
                    </a:solidFill>
                    <a:cs typeface="B Nazanin" panose="00000400000000000000" pitchFamily="2" charset="-78"/>
                  </a:rPr>
                  <a:t>5,000</a:t>
                </a:r>
              </a:p>
            </p:txBody>
          </p:sp>
        </p:grpSp>
        <p:cxnSp>
          <p:nvCxnSpPr>
            <p:cNvPr id="41" name="직선 연결선 73">
              <a:extLst>
                <a:ext uri="{FF2B5EF4-FFF2-40B4-BE49-F238E27FC236}">
                  <a16:creationId xmlns:a16="http://schemas.microsoft.com/office/drawing/2014/main" id="{74BD9DB0-8695-4439-8A15-B9D070474928}"/>
                </a:ext>
              </a:extLst>
            </p:cNvPr>
            <p:cNvCxnSpPr/>
            <p:nvPr/>
          </p:nvCxnSpPr>
          <p:spPr>
            <a:xfrm rot="10800000">
              <a:off x="6096089" y="2050995"/>
              <a:ext cx="720000" cy="0"/>
            </a:xfrm>
            <a:prstGeom prst="line">
              <a:avLst/>
            </a:prstGeom>
            <a:noFill/>
            <a:ln w="19050">
              <a:solidFill>
                <a:schemeClr val="bg1">
                  <a:lumMod val="65000"/>
                </a:schemeClr>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cxnSp>
        <p:grpSp>
          <p:nvGrpSpPr>
            <p:cNvPr id="42" name="Group 41">
              <a:extLst>
                <a:ext uri="{FF2B5EF4-FFF2-40B4-BE49-F238E27FC236}">
                  <a16:creationId xmlns:a16="http://schemas.microsoft.com/office/drawing/2014/main" id="{D5C7CFFA-84E4-4437-88B4-4D8EE76B0AD6}"/>
                </a:ext>
              </a:extLst>
            </p:cNvPr>
            <p:cNvGrpSpPr/>
            <p:nvPr/>
          </p:nvGrpSpPr>
          <p:grpSpPr>
            <a:xfrm>
              <a:off x="6885695" y="1667025"/>
              <a:ext cx="1144624" cy="583274"/>
              <a:chOff x="3099558" y="4070784"/>
              <a:chExt cx="1144624" cy="583274"/>
            </a:xfrm>
          </p:grpSpPr>
          <p:sp>
            <p:nvSpPr>
              <p:cNvPr id="51" name="TextBox 50">
                <a:extLst>
                  <a:ext uri="{FF2B5EF4-FFF2-40B4-BE49-F238E27FC236}">
                    <a16:creationId xmlns:a16="http://schemas.microsoft.com/office/drawing/2014/main" id="{AFE4C3B5-4381-4B11-BE3C-AC577E22B8AE}"/>
                  </a:ext>
                </a:extLst>
              </p:cNvPr>
              <p:cNvSpPr txBox="1"/>
              <p:nvPr/>
            </p:nvSpPr>
            <p:spPr>
              <a:xfrm>
                <a:off x="3157025" y="4377059"/>
                <a:ext cx="1087157" cy="276999"/>
              </a:xfrm>
              <a:prstGeom prst="rect">
                <a:avLst/>
              </a:prstGeom>
              <a:noFill/>
            </p:spPr>
            <p:txBody>
              <a:bodyPr wrap="none" rtlCol="0">
                <a:spAutoFit/>
              </a:bodyPr>
              <a:lstStyle/>
              <a:p>
                <a:pPr algn="r" rtl="1"/>
                <a:r>
                  <a:rPr lang="fa-IR" altLang="ko-KR" sz="1200" dirty="0">
                    <a:solidFill>
                      <a:schemeClr val="tx1">
                        <a:lumMod val="75000"/>
                        <a:lumOff val="25000"/>
                      </a:schemeClr>
                    </a:solidFill>
                    <a:cs typeface="B Nazanin" panose="00000400000000000000" pitchFamily="2" charset="-78"/>
                  </a:rPr>
                  <a:t>مطالب را درج کنید</a:t>
                </a:r>
                <a:endParaRPr lang="ko-KR" altLang="en-US" sz="1200" dirty="0">
                  <a:solidFill>
                    <a:schemeClr val="tx1">
                      <a:lumMod val="75000"/>
                      <a:lumOff val="25000"/>
                    </a:schemeClr>
                  </a:solidFill>
                  <a:cs typeface="B Nazanin" panose="00000400000000000000" pitchFamily="2" charset="-78"/>
                </a:endParaRPr>
              </a:p>
            </p:txBody>
          </p:sp>
          <p:sp>
            <p:nvSpPr>
              <p:cNvPr id="52" name="TextBox 51">
                <a:extLst>
                  <a:ext uri="{FF2B5EF4-FFF2-40B4-BE49-F238E27FC236}">
                    <a16:creationId xmlns:a16="http://schemas.microsoft.com/office/drawing/2014/main" id="{829F8DDC-1743-41C6-AB3E-BC465FEDCAB9}"/>
                  </a:ext>
                </a:extLst>
              </p:cNvPr>
              <p:cNvSpPr txBox="1"/>
              <p:nvPr/>
            </p:nvSpPr>
            <p:spPr>
              <a:xfrm>
                <a:off x="3099558" y="4070784"/>
                <a:ext cx="1070886" cy="400110"/>
              </a:xfrm>
              <a:prstGeom prst="rect">
                <a:avLst/>
              </a:prstGeom>
              <a:noFill/>
            </p:spPr>
            <p:txBody>
              <a:bodyPr wrap="square" rtlCol="0" anchor="b">
                <a:spAutoFit/>
              </a:bodyPr>
              <a:lstStyle/>
              <a:p>
                <a:pPr algn="r" rtl="1"/>
                <a:r>
                  <a:rPr lang="en-US" altLang="ko-KR" sz="2000" dirty="0">
                    <a:solidFill>
                      <a:schemeClr val="accent1"/>
                    </a:solidFill>
                    <a:cs typeface="B Nazanin" panose="00000400000000000000" pitchFamily="2" charset="-78"/>
                  </a:rPr>
                  <a:t>34</a:t>
                </a:r>
                <a:r>
                  <a:rPr lang="en-US" altLang="ko-KR" sz="1400" dirty="0">
                    <a:solidFill>
                      <a:schemeClr val="accent1"/>
                    </a:solidFill>
                    <a:cs typeface="B Nazanin" panose="00000400000000000000" pitchFamily="2" charset="-78"/>
                  </a:rPr>
                  <a:t>%</a:t>
                </a:r>
              </a:p>
            </p:txBody>
          </p:sp>
        </p:grpSp>
        <p:grpSp>
          <p:nvGrpSpPr>
            <p:cNvPr id="43" name="Group 42">
              <a:extLst>
                <a:ext uri="{FF2B5EF4-FFF2-40B4-BE49-F238E27FC236}">
                  <a16:creationId xmlns:a16="http://schemas.microsoft.com/office/drawing/2014/main" id="{B72E4B18-8BEF-45CB-ADB5-9E9EA75AE66F}"/>
                </a:ext>
              </a:extLst>
            </p:cNvPr>
            <p:cNvGrpSpPr/>
            <p:nvPr/>
          </p:nvGrpSpPr>
          <p:grpSpPr>
            <a:xfrm>
              <a:off x="8812346" y="1671097"/>
              <a:ext cx="1144624" cy="575130"/>
              <a:chOff x="5432682" y="4079648"/>
              <a:chExt cx="1144624" cy="575130"/>
            </a:xfrm>
          </p:grpSpPr>
          <p:sp>
            <p:nvSpPr>
              <p:cNvPr id="49" name="TextBox 48">
                <a:extLst>
                  <a:ext uri="{FF2B5EF4-FFF2-40B4-BE49-F238E27FC236}">
                    <a16:creationId xmlns:a16="http://schemas.microsoft.com/office/drawing/2014/main" id="{9150DA96-96ED-4E2A-88CF-580C9C851196}"/>
                  </a:ext>
                </a:extLst>
              </p:cNvPr>
              <p:cNvSpPr txBox="1"/>
              <p:nvPr/>
            </p:nvSpPr>
            <p:spPr>
              <a:xfrm>
                <a:off x="5490149" y="4377779"/>
                <a:ext cx="1087157" cy="276999"/>
              </a:xfrm>
              <a:prstGeom prst="rect">
                <a:avLst/>
              </a:prstGeom>
              <a:noFill/>
            </p:spPr>
            <p:txBody>
              <a:bodyPr wrap="none" rtlCol="0">
                <a:spAutoFit/>
              </a:bodyPr>
              <a:lstStyle/>
              <a:p>
                <a:pPr algn="r" rtl="1"/>
                <a:r>
                  <a:rPr lang="fa-IR" altLang="ko-KR" sz="1200" dirty="0">
                    <a:solidFill>
                      <a:schemeClr val="tx1">
                        <a:lumMod val="75000"/>
                        <a:lumOff val="25000"/>
                      </a:schemeClr>
                    </a:solidFill>
                    <a:cs typeface="B Nazanin" panose="00000400000000000000" pitchFamily="2" charset="-78"/>
                  </a:rPr>
                  <a:t>مطالب را درج کنید</a:t>
                </a:r>
                <a:endParaRPr lang="ko-KR" altLang="en-US" sz="1200" dirty="0">
                  <a:solidFill>
                    <a:schemeClr val="tx1">
                      <a:lumMod val="75000"/>
                      <a:lumOff val="25000"/>
                    </a:schemeClr>
                  </a:solidFill>
                  <a:cs typeface="B Nazanin" panose="00000400000000000000" pitchFamily="2" charset="-78"/>
                </a:endParaRPr>
              </a:p>
            </p:txBody>
          </p:sp>
          <p:sp>
            <p:nvSpPr>
              <p:cNvPr id="50" name="TextBox 49">
                <a:extLst>
                  <a:ext uri="{FF2B5EF4-FFF2-40B4-BE49-F238E27FC236}">
                    <a16:creationId xmlns:a16="http://schemas.microsoft.com/office/drawing/2014/main" id="{62E7790E-5E55-415C-A913-22826024E235}"/>
                  </a:ext>
                </a:extLst>
              </p:cNvPr>
              <p:cNvSpPr txBox="1"/>
              <p:nvPr/>
            </p:nvSpPr>
            <p:spPr>
              <a:xfrm>
                <a:off x="5432682" y="4079648"/>
                <a:ext cx="1070886" cy="400110"/>
              </a:xfrm>
              <a:prstGeom prst="rect">
                <a:avLst/>
              </a:prstGeom>
              <a:noFill/>
            </p:spPr>
            <p:txBody>
              <a:bodyPr wrap="square" rtlCol="0" anchor="b">
                <a:spAutoFit/>
              </a:bodyPr>
              <a:lstStyle/>
              <a:p>
                <a:pPr algn="r" rtl="1"/>
                <a:r>
                  <a:rPr lang="en-US" altLang="ko-KR" sz="2000" dirty="0">
                    <a:solidFill>
                      <a:schemeClr val="accent1"/>
                    </a:solidFill>
                    <a:cs typeface="B Nazanin" panose="00000400000000000000" pitchFamily="2" charset="-78"/>
                  </a:rPr>
                  <a:t>2021</a:t>
                </a:r>
              </a:p>
            </p:txBody>
          </p:sp>
        </p:grpSp>
        <p:grpSp>
          <p:nvGrpSpPr>
            <p:cNvPr id="44" name="Group 43">
              <a:extLst>
                <a:ext uri="{FF2B5EF4-FFF2-40B4-BE49-F238E27FC236}">
                  <a16:creationId xmlns:a16="http://schemas.microsoft.com/office/drawing/2014/main" id="{97648424-94B7-4B87-9279-3DDA354ACDAD}"/>
                </a:ext>
              </a:extLst>
            </p:cNvPr>
            <p:cNvGrpSpPr/>
            <p:nvPr/>
          </p:nvGrpSpPr>
          <p:grpSpPr>
            <a:xfrm>
              <a:off x="10739000" y="1667025"/>
              <a:ext cx="1144624" cy="583274"/>
              <a:chOff x="7765806" y="4072223"/>
              <a:chExt cx="1144624" cy="583274"/>
            </a:xfrm>
          </p:grpSpPr>
          <p:sp>
            <p:nvSpPr>
              <p:cNvPr id="47" name="TextBox 46">
                <a:extLst>
                  <a:ext uri="{FF2B5EF4-FFF2-40B4-BE49-F238E27FC236}">
                    <a16:creationId xmlns:a16="http://schemas.microsoft.com/office/drawing/2014/main" id="{F108B322-A984-4669-AB6E-C58EF25B29EA}"/>
                  </a:ext>
                </a:extLst>
              </p:cNvPr>
              <p:cNvSpPr txBox="1"/>
              <p:nvPr/>
            </p:nvSpPr>
            <p:spPr>
              <a:xfrm>
                <a:off x="7823273" y="4378498"/>
                <a:ext cx="1087157" cy="276999"/>
              </a:xfrm>
              <a:prstGeom prst="rect">
                <a:avLst/>
              </a:prstGeom>
              <a:noFill/>
            </p:spPr>
            <p:txBody>
              <a:bodyPr wrap="none" rtlCol="0">
                <a:spAutoFit/>
              </a:bodyPr>
              <a:lstStyle/>
              <a:p>
                <a:pPr algn="r" rtl="1"/>
                <a:r>
                  <a:rPr lang="fa-IR" altLang="ko-KR" sz="1200" dirty="0">
                    <a:solidFill>
                      <a:schemeClr val="tx1">
                        <a:lumMod val="75000"/>
                        <a:lumOff val="25000"/>
                      </a:schemeClr>
                    </a:solidFill>
                    <a:cs typeface="B Nazanin" panose="00000400000000000000" pitchFamily="2" charset="-78"/>
                  </a:rPr>
                  <a:t>مطالب را درج کنید</a:t>
                </a:r>
                <a:endParaRPr lang="ko-KR" altLang="en-US" sz="1200" dirty="0">
                  <a:solidFill>
                    <a:schemeClr val="tx1">
                      <a:lumMod val="75000"/>
                      <a:lumOff val="25000"/>
                    </a:schemeClr>
                  </a:solidFill>
                  <a:cs typeface="B Nazanin" panose="00000400000000000000" pitchFamily="2" charset="-78"/>
                </a:endParaRPr>
              </a:p>
            </p:txBody>
          </p:sp>
          <p:sp>
            <p:nvSpPr>
              <p:cNvPr id="48" name="TextBox 47">
                <a:extLst>
                  <a:ext uri="{FF2B5EF4-FFF2-40B4-BE49-F238E27FC236}">
                    <a16:creationId xmlns:a16="http://schemas.microsoft.com/office/drawing/2014/main" id="{5ADBA0E4-0331-467F-ABD6-3501ACCABC21}"/>
                  </a:ext>
                </a:extLst>
              </p:cNvPr>
              <p:cNvSpPr txBox="1"/>
              <p:nvPr/>
            </p:nvSpPr>
            <p:spPr>
              <a:xfrm>
                <a:off x="7765806" y="4072223"/>
                <a:ext cx="1070886" cy="400110"/>
              </a:xfrm>
              <a:prstGeom prst="rect">
                <a:avLst/>
              </a:prstGeom>
              <a:noFill/>
            </p:spPr>
            <p:txBody>
              <a:bodyPr wrap="square" rtlCol="0" anchor="b">
                <a:spAutoFit/>
              </a:bodyPr>
              <a:lstStyle/>
              <a:p>
                <a:pPr algn="r" rtl="1"/>
                <a:r>
                  <a:rPr lang="en-US" altLang="ko-KR" sz="2000" dirty="0">
                    <a:solidFill>
                      <a:schemeClr val="accent1"/>
                    </a:solidFill>
                    <a:cs typeface="B Nazanin" panose="00000400000000000000" pitchFamily="2" charset="-78"/>
                  </a:rPr>
                  <a:t>8,000</a:t>
                </a:r>
              </a:p>
            </p:txBody>
          </p:sp>
        </p:grpSp>
        <p:cxnSp>
          <p:nvCxnSpPr>
            <p:cNvPr id="45" name="직선 연결선 81">
              <a:extLst>
                <a:ext uri="{FF2B5EF4-FFF2-40B4-BE49-F238E27FC236}">
                  <a16:creationId xmlns:a16="http://schemas.microsoft.com/office/drawing/2014/main" id="{A1A31BE6-8AFF-4F21-804B-8D17DA69E66A}"/>
                </a:ext>
              </a:extLst>
            </p:cNvPr>
            <p:cNvCxnSpPr/>
            <p:nvPr/>
          </p:nvCxnSpPr>
          <p:spPr>
            <a:xfrm rot="10800000">
              <a:off x="8022740" y="2050995"/>
              <a:ext cx="720000" cy="0"/>
            </a:xfrm>
            <a:prstGeom prst="line">
              <a:avLst/>
            </a:prstGeom>
            <a:noFill/>
            <a:ln w="19050">
              <a:solidFill>
                <a:schemeClr val="bg1">
                  <a:lumMod val="65000"/>
                </a:schemeClr>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46" name="직선 연결선 82">
              <a:extLst>
                <a:ext uri="{FF2B5EF4-FFF2-40B4-BE49-F238E27FC236}">
                  <a16:creationId xmlns:a16="http://schemas.microsoft.com/office/drawing/2014/main" id="{97F08201-4571-4F33-A52B-9988A02B09D8}"/>
                </a:ext>
              </a:extLst>
            </p:cNvPr>
            <p:cNvCxnSpPr/>
            <p:nvPr/>
          </p:nvCxnSpPr>
          <p:spPr>
            <a:xfrm rot="10800000">
              <a:off x="9949392" y="2050995"/>
              <a:ext cx="720000" cy="0"/>
            </a:xfrm>
            <a:prstGeom prst="line">
              <a:avLst/>
            </a:prstGeom>
            <a:noFill/>
            <a:ln w="19050">
              <a:solidFill>
                <a:schemeClr val="bg1">
                  <a:lumMod val="65000"/>
                </a:schemeClr>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cxnSp>
      </p:grpSp>
      <p:grpSp>
        <p:nvGrpSpPr>
          <p:cNvPr id="55" name="Group 54">
            <a:extLst>
              <a:ext uri="{FF2B5EF4-FFF2-40B4-BE49-F238E27FC236}">
                <a16:creationId xmlns:a16="http://schemas.microsoft.com/office/drawing/2014/main" id="{800A8A07-9B70-4266-97E2-5093BDE2B0D3}"/>
              </a:ext>
            </a:extLst>
          </p:cNvPr>
          <p:cNvGrpSpPr/>
          <p:nvPr/>
        </p:nvGrpSpPr>
        <p:grpSpPr>
          <a:xfrm>
            <a:off x="4663763" y="5606970"/>
            <a:ext cx="6924580" cy="583274"/>
            <a:chOff x="4959044" y="1667025"/>
            <a:chExt cx="6924580" cy="583274"/>
          </a:xfrm>
        </p:grpSpPr>
        <p:grpSp>
          <p:nvGrpSpPr>
            <p:cNvPr id="56" name="Group 55">
              <a:extLst>
                <a:ext uri="{FF2B5EF4-FFF2-40B4-BE49-F238E27FC236}">
                  <a16:creationId xmlns:a16="http://schemas.microsoft.com/office/drawing/2014/main" id="{15582DFF-2A66-4B93-89AB-B9F1BBB399B3}"/>
                </a:ext>
              </a:extLst>
            </p:cNvPr>
            <p:cNvGrpSpPr/>
            <p:nvPr/>
          </p:nvGrpSpPr>
          <p:grpSpPr>
            <a:xfrm>
              <a:off x="4959044" y="1667025"/>
              <a:ext cx="1144624" cy="583274"/>
              <a:chOff x="766434" y="4070063"/>
              <a:chExt cx="1144624" cy="583274"/>
            </a:xfrm>
          </p:grpSpPr>
          <p:sp>
            <p:nvSpPr>
              <p:cNvPr id="69" name="TextBox 68">
                <a:extLst>
                  <a:ext uri="{FF2B5EF4-FFF2-40B4-BE49-F238E27FC236}">
                    <a16:creationId xmlns:a16="http://schemas.microsoft.com/office/drawing/2014/main" id="{35891951-BB37-4D4D-8ADC-05F5C71699A7}"/>
                  </a:ext>
                </a:extLst>
              </p:cNvPr>
              <p:cNvSpPr txBox="1"/>
              <p:nvPr/>
            </p:nvSpPr>
            <p:spPr>
              <a:xfrm>
                <a:off x="823901" y="4376338"/>
                <a:ext cx="1087157" cy="276999"/>
              </a:xfrm>
              <a:prstGeom prst="rect">
                <a:avLst/>
              </a:prstGeom>
              <a:noFill/>
            </p:spPr>
            <p:txBody>
              <a:bodyPr wrap="none" rtlCol="0">
                <a:spAutoFit/>
              </a:bodyPr>
              <a:lstStyle/>
              <a:p>
                <a:pPr algn="r" rtl="1"/>
                <a:r>
                  <a:rPr lang="fa-IR" altLang="ko-KR" sz="1200" dirty="0">
                    <a:solidFill>
                      <a:schemeClr val="tx1">
                        <a:lumMod val="75000"/>
                        <a:lumOff val="25000"/>
                      </a:schemeClr>
                    </a:solidFill>
                    <a:cs typeface="B Nazanin" panose="00000400000000000000" pitchFamily="2" charset="-78"/>
                  </a:rPr>
                  <a:t>مطالب را درج کنید</a:t>
                </a:r>
                <a:endParaRPr lang="ko-KR" altLang="en-US" sz="1200" dirty="0">
                  <a:solidFill>
                    <a:schemeClr val="tx1">
                      <a:lumMod val="75000"/>
                      <a:lumOff val="25000"/>
                    </a:schemeClr>
                  </a:solidFill>
                  <a:cs typeface="B Nazanin" panose="00000400000000000000" pitchFamily="2" charset="-78"/>
                </a:endParaRPr>
              </a:p>
            </p:txBody>
          </p:sp>
          <p:sp>
            <p:nvSpPr>
              <p:cNvPr id="70" name="TextBox 69">
                <a:extLst>
                  <a:ext uri="{FF2B5EF4-FFF2-40B4-BE49-F238E27FC236}">
                    <a16:creationId xmlns:a16="http://schemas.microsoft.com/office/drawing/2014/main" id="{EE7D920D-E290-4C08-8349-4666F914C986}"/>
                  </a:ext>
                </a:extLst>
              </p:cNvPr>
              <p:cNvSpPr txBox="1"/>
              <p:nvPr/>
            </p:nvSpPr>
            <p:spPr>
              <a:xfrm>
                <a:off x="766434" y="4070063"/>
                <a:ext cx="1070886" cy="400110"/>
              </a:xfrm>
              <a:prstGeom prst="rect">
                <a:avLst/>
              </a:prstGeom>
              <a:noFill/>
            </p:spPr>
            <p:txBody>
              <a:bodyPr wrap="square" rtlCol="0" anchor="b">
                <a:spAutoFit/>
              </a:bodyPr>
              <a:lstStyle/>
              <a:p>
                <a:pPr algn="r" rtl="1"/>
                <a:r>
                  <a:rPr lang="en-US" altLang="ko-KR" sz="2000" dirty="0">
                    <a:solidFill>
                      <a:schemeClr val="accent1"/>
                    </a:solidFill>
                    <a:cs typeface="B Nazanin" panose="00000400000000000000" pitchFamily="2" charset="-78"/>
                  </a:rPr>
                  <a:t>5,000</a:t>
                </a:r>
              </a:p>
            </p:txBody>
          </p:sp>
        </p:grpSp>
        <p:cxnSp>
          <p:nvCxnSpPr>
            <p:cNvPr id="57" name="직선 연결선 73">
              <a:extLst>
                <a:ext uri="{FF2B5EF4-FFF2-40B4-BE49-F238E27FC236}">
                  <a16:creationId xmlns:a16="http://schemas.microsoft.com/office/drawing/2014/main" id="{456A6409-C3BC-487C-8ED6-2F423E3FF176}"/>
                </a:ext>
              </a:extLst>
            </p:cNvPr>
            <p:cNvCxnSpPr/>
            <p:nvPr/>
          </p:nvCxnSpPr>
          <p:spPr>
            <a:xfrm rot="10800000">
              <a:off x="6096089" y="2050995"/>
              <a:ext cx="720000" cy="0"/>
            </a:xfrm>
            <a:prstGeom prst="line">
              <a:avLst/>
            </a:prstGeom>
            <a:noFill/>
            <a:ln w="19050">
              <a:solidFill>
                <a:schemeClr val="bg1">
                  <a:lumMod val="65000"/>
                </a:schemeClr>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cxnSp>
        <p:grpSp>
          <p:nvGrpSpPr>
            <p:cNvPr id="58" name="Group 57">
              <a:extLst>
                <a:ext uri="{FF2B5EF4-FFF2-40B4-BE49-F238E27FC236}">
                  <a16:creationId xmlns:a16="http://schemas.microsoft.com/office/drawing/2014/main" id="{1BA5762A-CC4A-45CE-9EEF-D45B190C5DF6}"/>
                </a:ext>
              </a:extLst>
            </p:cNvPr>
            <p:cNvGrpSpPr/>
            <p:nvPr/>
          </p:nvGrpSpPr>
          <p:grpSpPr>
            <a:xfrm>
              <a:off x="6885695" y="1667025"/>
              <a:ext cx="1144624" cy="583274"/>
              <a:chOff x="3099558" y="4070784"/>
              <a:chExt cx="1144624" cy="583274"/>
            </a:xfrm>
          </p:grpSpPr>
          <p:sp>
            <p:nvSpPr>
              <p:cNvPr id="67" name="TextBox 66">
                <a:extLst>
                  <a:ext uri="{FF2B5EF4-FFF2-40B4-BE49-F238E27FC236}">
                    <a16:creationId xmlns:a16="http://schemas.microsoft.com/office/drawing/2014/main" id="{CD24A3D6-4AAF-4336-971E-6F8BA0A27DFC}"/>
                  </a:ext>
                </a:extLst>
              </p:cNvPr>
              <p:cNvSpPr txBox="1"/>
              <p:nvPr/>
            </p:nvSpPr>
            <p:spPr>
              <a:xfrm>
                <a:off x="3157025" y="4377059"/>
                <a:ext cx="1087157" cy="276999"/>
              </a:xfrm>
              <a:prstGeom prst="rect">
                <a:avLst/>
              </a:prstGeom>
              <a:noFill/>
            </p:spPr>
            <p:txBody>
              <a:bodyPr wrap="none" rtlCol="0">
                <a:spAutoFit/>
              </a:bodyPr>
              <a:lstStyle/>
              <a:p>
                <a:pPr algn="r" rtl="1"/>
                <a:r>
                  <a:rPr lang="fa-IR" altLang="ko-KR" sz="1200" dirty="0">
                    <a:solidFill>
                      <a:schemeClr val="tx1">
                        <a:lumMod val="75000"/>
                        <a:lumOff val="25000"/>
                      </a:schemeClr>
                    </a:solidFill>
                    <a:cs typeface="B Nazanin" panose="00000400000000000000" pitchFamily="2" charset="-78"/>
                  </a:rPr>
                  <a:t>مطالب را درج کنید</a:t>
                </a:r>
                <a:endParaRPr lang="ko-KR" altLang="en-US" sz="1200" dirty="0">
                  <a:solidFill>
                    <a:schemeClr val="tx1">
                      <a:lumMod val="75000"/>
                      <a:lumOff val="25000"/>
                    </a:schemeClr>
                  </a:solidFill>
                  <a:cs typeface="B Nazanin" panose="00000400000000000000" pitchFamily="2" charset="-78"/>
                </a:endParaRPr>
              </a:p>
            </p:txBody>
          </p:sp>
          <p:sp>
            <p:nvSpPr>
              <p:cNvPr id="68" name="TextBox 67">
                <a:extLst>
                  <a:ext uri="{FF2B5EF4-FFF2-40B4-BE49-F238E27FC236}">
                    <a16:creationId xmlns:a16="http://schemas.microsoft.com/office/drawing/2014/main" id="{D25A4DC1-1853-43EF-9025-D826C7614F4C}"/>
                  </a:ext>
                </a:extLst>
              </p:cNvPr>
              <p:cNvSpPr txBox="1"/>
              <p:nvPr/>
            </p:nvSpPr>
            <p:spPr>
              <a:xfrm>
                <a:off x="3099558" y="4070784"/>
                <a:ext cx="1070886" cy="400110"/>
              </a:xfrm>
              <a:prstGeom prst="rect">
                <a:avLst/>
              </a:prstGeom>
              <a:noFill/>
            </p:spPr>
            <p:txBody>
              <a:bodyPr wrap="square" rtlCol="0" anchor="b">
                <a:spAutoFit/>
              </a:bodyPr>
              <a:lstStyle/>
              <a:p>
                <a:pPr algn="r" rtl="1"/>
                <a:r>
                  <a:rPr lang="en-US" altLang="ko-KR" sz="2000" dirty="0">
                    <a:solidFill>
                      <a:schemeClr val="accent1"/>
                    </a:solidFill>
                    <a:cs typeface="B Nazanin" panose="00000400000000000000" pitchFamily="2" charset="-78"/>
                  </a:rPr>
                  <a:t>34</a:t>
                </a:r>
                <a:r>
                  <a:rPr lang="en-US" altLang="ko-KR" sz="1400" dirty="0">
                    <a:solidFill>
                      <a:schemeClr val="accent1"/>
                    </a:solidFill>
                    <a:cs typeface="B Nazanin" panose="00000400000000000000" pitchFamily="2" charset="-78"/>
                  </a:rPr>
                  <a:t>%</a:t>
                </a:r>
              </a:p>
            </p:txBody>
          </p:sp>
        </p:grpSp>
        <p:grpSp>
          <p:nvGrpSpPr>
            <p:cNvPr id="59" name="Group 58">
              <a:extLst>
                <a:ext uri="{FF2B5EF4-FFF2-40B4-BE49-F238E27FC236}">
                  <a16:creationId xmlns:a16="http://schemas.microsoft.com/office/drawing/2014/main" id="{6B38584A-8212-4131-8BA6-54C579C0CADD}"/>
                </a:ext>
              </a:extLst>
            </p:cNvPr>
            <p:cNvGrpSpPr/>
            <p:nvPr/>
          </p:nvGrpSpPr>
          <p:grpSpPr>
            <a:xfrm>
              <a:off x="8812346" y="1671097"/>
              <a:ext cx="1144624" cy="575130"/>
              <a:chOff x="5432682" y="4079648"/>
              <a:chExt cx="1144624" cy="575130"/>
            </a:xfrm>
          </p:grpSpPr>
          <p:sp>
            <p:nvSpPr>
              <p:cNvPr id="65" name="TextBox 64">
                <a:extLst>
                  <a:ext uri="{FF2B5EF4-FFF2-40B4-BE49-F238E27FC236}">
                    <a16:creationId xmlns:a16="http://schemas.microsoft.com/office/drawing/2014/main" id="{60988652-916F-423C-BBE2-D897D2BE62A3}"/>
                  </a:ext>
                </a:extLst>
              </p:cNvPr>
              <p:cNvSpPr txBox="1"/>
              <p:nvPr/>
            </p:nvSpPr>
            <p:spPr>
              <a:xfrm>
                <a:off x="5490149" y="4377779"/>
                <a:ext cx="1087157" cy="276999"/>
              </a:xfrm>
              <a:prstGeom prst="rect">
                <a:avLst/>
              </a:prstGeom>
              <a:noFill/>
            </p:spPr>
            <p:txBody>
              <a:bodyPr wrap="none" rtlCol="0">
                <a:spAutoFit/>
              </a:bodyPr>
              <a:lstStyle/>
              <a:p>
                <a:pPr algn="r" rtl="1"/>
                <a:r>
                  <a:rPr lang="fa-IR" altLang="ko-KR" sz="1200" dirty="0">
                    <a:solidFill>
                      <a:schemeClr val="tx1">
                        <a:lumMod val="75000"/>
                        <a:lumOff val="25000"/>
                      </a:schemeClr>
                    </a:solidFill>
                    <a:cs typeface="B Nazanin" panose="00000400000000000000" pitchFamily="2" charset="-78"/>
                  </a:rPr>
                  <a:t>مطالب را درج کنید</a:t>
                </a:r>
                <a:endParaRPr lang="ko-KR" altLang="en-US" sz="1200" dirty="0">
                  <a:solidFill>
                    <a:schemeClr val="tx1">
                      <a:lumMod val="75000"/>
                      <a:lumOff val="25000"/>
                    </a:schemeClr>
                  </a:solidFill>
                  <a:cs typeface="B Nazanin" panose="00000400000000000000" pitchFamily="2" charset="-78"/>
                </a:endParaRPr>
              </a:p>
            </p:txBody>
          </p:sp>
          <p:sp>
            <p:nvSpPr>
              <p:cNvPr id="66" name="TextBox 65">
                <a:extLst>
                  <a:ext uri="{FF2B5EF4-FFF2-40B4-BE49-F238E27FC236}">
                    <a16:creationId xmlns:a16="http://schemas.microsoft.com/office/drawing/2014/main" id="{AD391F5D-F776-4C1F-840D-B0F94B94732B}"/>
                  </a:ext>
                </a:extLst>
              </p:cNvPr>
              <p:cNvSpPr txBox="1"/>
              <p:nvPr/>
            </p:nvSpPr>
            <p:spPr>
              <a:xfrm>
                <a:off x="5432682" y="4079648"/>
                <a:ext cx="1070886" cy="400110"/>
              </a:xfrm>
              <a:prstGeom prst="rect">
                <a:avLst/>
              </a:prstGeom>
              <a:noFill/>
            </p:spPr>
            <p:txBody>
              <a:bodyPr wrap="square" rtlCol="0" anchor="b">
                <a:spAutoFit/>
              </a:bodyPr>
              <a:lstStyle/>
              <a:p>
                <a:pPr algn="r" rtl="1"/>
                <a:r>
                  <a:rPr lang="en-US" altLang="ko-KR" sz="2000" dirty="0">
                    <a:solidFill>
                      <a:schemeClr val="accent1"/>
                    </a:solidFill>
                    <a:cs typeface="B Nazanin" panose="00000400000000000000" pitchFamily="2" charset="-78"/>
                  </a:rPr>
                  <a:t>2021</a:t>
                </a:r>
              </a:p>
            </p:txBody>
          </p:sp>
        </p:grpSp>
        <p:grpSp>
          <p:nvGrpSpPr>
            <p:cNvPr id="60" name="Group 59">
              <a:extLst>
                <a:ext uri="{FF2B5EF4-FFF2-40B4-BE49-F238E27FC236}">
                  <a16:creationId xmlns:a16="http://schemas.microsoft.com/office/drawing/2014/main" id="{32DACAC3-0434-46EB-BEF6-E264C7F4503A}"/>
                </a:ext>
              </a:extLst>
            </p:cNvPr>
            <p:cNvGrpSpPr/>
            <p:nvPr/>
          </p:nvGrpSpPr>
          <p:grpSpPr>
            <a:xfrm>
              <a:off x="10739000" y="1667025"/>
              <a:ext cx="1144624" cy="583274"/>
              <a:chOff x="7765806" y="4072223"/>
              <a:chExt cx="1144624" cy="583274"/>
            </a:xfrm>
          </p:grpSpPr>
          <p:sp>
            <p:nvSpPr>
              <p:cNvPr id="63" name="TextBox 62">
                <a:extLst>
                  <a:ext uri="{FF2B5EF4-FFF2-40B4-BE49-F238E27FC236}">
                    <a16:creationId xmlns:a16="http://schemas.microsoft.com/office/drawing/2014/main" id="{793D712B-86FB-4EF4-BD9D-5225F24939EE}"/>
                  </a:ext>
                </a:extLst>
              </p:cNvPr>
              <p:cNvSpPr txBox="1"/>
              <p:nvPr/>
            </p:nvSpPr>
            <p:spPr>
              <a:xfrm>
                <a:off x="7823273" y="4378498"/>
                <a:ext cx="1087157" cy="276999"/>
              </a:xfrm>
              <a:prstGeom prst="rect">
                <a:avLst/>
              </a:prstGeom>
              <a:noFill/>
            </p:spPr>
            <p:txBody>
              <a:bodyPr wrap="none" rtlCol="0">
                <a:spAutoFit/>
              </a:bodyPr>
              <a:lstStyle/>
              <a:p>
                <a:pPr algn="r" rtl="1"/>
                <a:r>
                  <a:rPr lang="fa-IR" altLang="ko-KR" sz="1200" dirty="0">
                    <a:solidFill>
                      <a:schemeClr val="tx1">
                        <a:lumMod val="75000"/>
                        <a:lumOff val="25000"/>
                      </a:schemeClr>
                    </a:solidFill>
                    <a:cs typeface="B Nazanin" panose="00000400000000000000" pitchFamily="2" charset="-78"/>
                  </a:rPr>
                  <a:t>مطالب را درج کنید</a:t>
                </a:r>
                <a:endParaRPr lang="ko-KR" altLang="en-US" sz="1200" dirty="0">
                  <a:solidFill>
                    <a:schemeClr val="tx1">
                      <a:lumMod val="75000"/>
                      <a:lumOff val="25000"/>
                    </a:schemeClr>
                  </a:solidFill>
                  <a:cs typeface="B Nazanin" panose="00000400000000000000" pitchFamily="2" charset="-78"/>
                </a:endParaRPr>
              </a:p>
            </p:txBody>
          </p:sp>
          <p:sp>
            <p:nvSpPr>
              <p:cNvPr id="64" name="TextBox 63">
                <a:extLst>
                  <a:ext uri="{FF2B5EF4-FFF2-40B4-BE49-F238E27FC236}">
                    <a16:creationId xmlns:a16="http://schemas.microsoft.com/office/drawing/2014/main" id="{87CB8E70-6BFD-4DCE-8081-E2B74A45221D}"/>
                  </a:ext>
                </a:extLst>
              </p:cNvPr>
              <p:cNvSpPr txBox="1"/>
              <p:nvPr/>
            </p:nvSpPr>
            <p:spPr>
              <a:xfrm>
                <a:off x="7765806" y="4072223"/>
                <a:ext cx="1070886" cy="400110"/>
              </a:xfrm>
              <a:prstGeom prst="rect">
                <a:avLst/>
              </a:prstGeom>
              <a:noFill/>
            </p:spPr>
            <p:txBody>
              <a:bodyPr wrap="square" rtlCol="0" anchor="b">
                <a:spAutoFit/>
              </a:bodyPr>
              <a:lstStyle/>
              <a:p>
                <a:pPr algn="r" rtl="1"/>
                <a:r>
                  <a:rPr lang="en-US" altLang="ko-KR" sz="2000" dirty="0">
                    <a:solidFill>
                      <a:schemeClr val="accent1"/>
                    </a:solidFill>
                    <a:cs typeface="B Nazanin" panose="00000400000000000000" pitchFamily="2" charset="-78"/>
                  </a:rPr>
                  <a:t>8,000</a:t>
                </a:r>
              </a:p>
            </p:txBody>
          </p:sp>
        </p:grpSp>
        <p:cxnSp>
          <p:nvCxnSpPr>
            <p:cNvPr id="61" name="직선 연결선 81">
              <a:extLst>
                <a:ext uri="{FF2B5EF4-FFF2-40B4-BE49-F238E27FC236}">
                  <a16:creationId xmlns:a16="http://schemas.microsoft.com/office/drawing/2014/main" id="{C3E8602B-E78A-4A25-96C5-68F076AC6B99}"/>
                </a:ext>
              </a:extLst>
            </p:cNvPr>
            <p:cNvCxnSpPr/>
            <p:nvPr/>
          </p:nvCxnSpPr>
          <p:spPr>
            <a:xfrm rot="10800000">
              <a:off x="8022740" y="2050995"/>
              <a:ext cx="720000" cy="0"/>
            </a:xfrm>
            <a:prstGeom prst="line">
              <a:avLst/>
            </a:prstGeom>
            <a:noFill/>
            <a:ln w="19050">
              <a:solidFill>
                <a:schemeClr val="bg1">
                  <a:lumMod val="65000"/>
                </a:schemeClr>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62" name="직선 연결선 82">
              <a:extLst>
                <a:ext uri="{FF2B5EF4-FFF2-40B4-BE49-F238E27FC236}">
                  <a16:creationId xmlns:a16="http://schemas.microsoft.com/office/drawing/2014/main" id="{A8D3F53A-BCAB-43E7-8762-036EA7275C84}"/>
                </a:ext>
              </a:extLst>
            </p:cNvPr>
            <p:cNvCxnSpPr/>
            <p:nvPr/>
          </p:nvCxnSpPr>
          <p:spPr>
            <a:xfrm rot="10800000">
              <a:off x="9949392" y="2050995"/>
              <a:ext cx="720000" cy="0"/>
            </a:xfrm>
            <a:prstGeom prst="line">
              <a:avLst/>
            </a:prstGeom>
            <a:noFill/>
            <a:ln w="19050">
              <a:solidFill>
                <a:schemeClr val="bg1">
                  <a:lumMod val="65000"/>
                </a:schemeClr>
              </a:solidFill>
              <a:prstDash val="sysDot"/>
              <a:headEnd type="triangle"/>
              <a:tailEnd type="none"/>
            </a:ln>
          </p:spPr>
          <p:style>
            <a:lnRef idx="2">
              <a:schemeClr val="accent1">
                <a:shade val="50000"/>
              </a:schemeClr>
            </a:lnRef>
            <a:fillRef idx="1">
              <a:schemeClr val="accent1"/>
            </a:fillRef>
            <a:effectRef idx="0">
              <a:schemeClr val="accent1"/>
            </a:effectRef>
            <a:fontRef idx="minor">
              <a:schemeClr val="lt1"/>
            </a:fontRef>
          </p:style>
        </p:cxnSp>
      </p:grpSp>
      <p:sp>
        <p:nvSpPr>
          <p:cNvPr id="71" name="Graphic 9">
            <a:extLst>
              <a:ext uri="{FF2B5EF4-FFF2-40B4-BE49-F238E27FC236}">
                <a16:creationId xmlns:a16="http://schemas.microsoft.com/office/drawing/2014/main" id="{3E174D55-C4BA-44F4-923A-C27F49B98E0E}"/>
              </a:ext>
            </a:extLst>
          </p:cNvPr>
          <p:cNvSpPr/>
          <p:nvPr/>
        </p:nvSpPr>
        <p:spPr>
          <a:xfrm>
            <a:off x="846802" y="1486972"/>
            <a:ext cx="2841767" cy="5031519"/>
          </a:xfrm>
          <a:custGeom>
            <a:avLst/>
            <a:gdLst>
              <a:gd name="connsiteX0" fmla="*/ 3871598 w 3871597"/>
              <a:gd name="connsiteY0" fmla="*/ 165669 h 6854896"/>
              <a:gd name="connsiteX1" fmla="*/ 3855857 w 3871597"/>
              <a:gd name="connsiteY1" fmla="*/ 195713 h 6854896"/>
              <a:gd name="connsiteX2" fmla="*/ 3821501 w 3871597"/>
              <a:gd name="connsiteY2" fmla="*/ 213936 h 6854896"/>
              <a:gd name="connsiteX3" fmla="*/ 3517921 w 3871597"/>
              <a:gd name="connsiteY3" fmla="*/ 221708 h 6854896"/>
              <a:gd name="connsiteX4" fmla="*/ 2975420 w 3871597"/>
              <a:gd name="connsiteY4" fmla="*/ 278140 h 6854896"/>
              <a:gd name="connsiteX5" fmla="*/ 2848188 w 3871597"/>
              <a:gd name="connsiteY5" fmla="*/ 292052 h 6854896"/>
              <a:gd name="connsiteX6" fmla="*/ 2804819 w 3871597"/>
              <a:gd name="connsiteY6" fmla="*/ 343650 h 6854896"/>
              <a:gd name="connsiteX7" fmla="*/ 2738591 w 3871597"/>
              <a:gd name="connsiteY7" fmla="*/ 361154 h 6854896"/>
              <a:gd name="connsiteX8" fmla="*/ 2749237 w 3871597"/>
              <a:gd name="connsiteY8" fmla="*/ 382969 h 6854896"/>
              <a:gd name="connsiteX9" fmla="*/ 2757140 w 3871597"/>
              <a:gd name="connsiteY9" fmla="*/ 446259 h 6854896"/>
              <a:gd name="connsiteX10" fmla="*/ 2746232 w 3871597"/>
              <a:gd name="connsiteY10" fmla="*/ 484011 h 6854896"/>
              <a:gd name="connsiteX11" fmla="*/ 2729773 w 3871597"/>
              <a:gd name="connsiteY11" fmla="*/ 505499 h 6854896"/>
              <a:gd name="connsiteX12" fmla="*/ 2655380 w 3871597"/>
              <a:gd name="connsiteY12" fmla="*/ 523395 h 6854896"/>
              <a:gd name="connsiteX13" fmla="*/ 2583926 w 3871597"/>
              <a:gd name="connsiteY13" fmla="*/ 548998 h 6854896"/>
              <a:gd name="connsiteX14" fmla="*/ 2496863 w 3871597"/>
              <a:gd name="connsiteY14" fmla="*/ 587534 h 6854896"/>
              <a:gd name="connsiteX15" fmla="*/ 2440888 w 3871597"/>
              <a:gd name="connsiteY15" fmla="*/ 702813 h 6854896"/>
              <a:gd name="connsiteX16" fmla="*/ 2411889 w 3871597"/>
              <a:gd name="connsiteY16" fmla="*/ 780538 h 6854896"/>
              <a:gd name="connsiteX17" fmla="*/ 2172250 w 3871597"/>
              <a:gd name="connsiteY17" fmla="*/ 885759 h 6854896"/>
              <a:gd name="connsiteX18" fmla="*/ 2026796 w 3871597"/>
              <a:gd name="connsiteY18" fmla="*/ 968839 h 6854896"/>
              <a:gd name="connsiteX19" fmla="*/ 1980684 w 3871597"/>
              <a:gd name="connsiteY19" fmla="*/ 995030 h 6854896"/>
              <a:gd name="connsiteX20" fmla="*/ 1608131 w 3871597"/>
              <a:gd name="connsiteY20" fmla="*/ 1125724 h 6854896"/>
              <a:gd name="connsiteX21" fmla="*/ 1578805 w 3871597"/>
              <a:gd name="connsiteY21" fmla="*/ 1158446 h 6854896"/>
              <a:gd name="connsiteX22" fmla="*/ 1455230 w 3871597"/>
              <a:gd name="connsiteY22" fmla="*/ 1379470 h 6854896"/>
              <a:gd name="connsiteX23" fmla="*/ 1442037 w 3871597"/>
              <a:gd name="connsiteY23" fmla="*/ 1430611 h 6854896"/>
              <a:gd name="connsiteX24" fmla="*/ 1532562 w 3871597"/>
              <a:gd name="connsiteY24" fmla="*/ 1877948 h 6854896"/>
              <a:gd name="connsiteX25" fmla="*/ 1550981 w 3871597"/>
              <a:gd name="connsiteY25" fmla="*/ 1990681 h 6854896"/>
              <a:gd name="connsiteX26" fmla="*/ 1593892 w 3871597"/>
              <a:gd name="connsiteY26" fmla="*/ 2036074 h 6854896"/>
              <a:gd name="connsiteX27" fmla="*/ 1607935 w 3871597"/>
              <a:gd name="connsiteY27" fmla="*/ 2222873 h 6854896"/>
              <a:gd name="connsiteX28" fmla="*/ 1571620 w 3871597"/>
              <a:gd name="connsiteY28" fmla="*/ 2265915 h 6854896"/>
              <a:gd name="connsiteX29" fmla="*/ 1673576 w 3871597"/>
              <a:gd name="connsiteY29" fmla="*/ 3224990 h 6854896"/>
              <a:gd name="connsiteX30" fmla="*/ 1433285 w 3871597"/>
              <a:gd name="connsiteY30" fmla="*/ 3224990 h 6854896"/>
              <a:gd name="connsiteX31" fmla="*/ 1398668 w 3871597"/>
              <a:gd name="connsiteY31" fmla="*/ 3425962 h 6854896"/>
              <a:gd name="connsiteX32" fmla="*/ 1265427 w 3871597"/>
              <a:gd name="connsiteY32" fmla="*/ 4129854 h 6854896"/>
              <a:gd name="connsiteX33" fmla="*/ 1255695 w 3871597"/>
              <a:gd name="connsiteY33" fmla="*/ 4251339 h 6854896"/>
              <a:gd name="connsiteX34" fmla="*/ 1267844 w 3871597"/>
              <a:gd name="connsiteY34" fmla="*/ 4612592 h 6854896"/>
              <a:gd name="connsiteX35" fmla="*/ 1257067 w 3871597"/>
              <a:gd name="connsiteY35" fmla="*/ 4728917 h 6854896"/>
              <a:gd name="connsiteX36" fmla="*/ 1266799 w 3871597"/>
              <a:gd name="connsiteY36" fmla="*/ 4775551 h 6854896"/>
              <a:gd name="connsiteX37" fmla="*/ 1477502 w 3871597"/>
              <a:gd name="connsiteY37" fmla="*/ 4885475 h 6854896"/>
              <a:gd name="connsiteX38" fmla="*/ 1820011 w 3871597"/>
              <a:gd name="connsiteY38" fmla="*/ 4885541 h 6854896"/>
              <a:gd name="connsiteX39" fmla="*/ 1860897 w 3871597"/>
              <a:gd name="connsiteY39" fmla="*/ 4904351 h 6854896"/>
              <a:gd name="connsiteX40" fmla="*/ 2206998 w 3871597"/>
              <a:gd name="connsiteY40" fmla="*/ 5330070 h 6854896"/>
              <a:gd name="connsiteX41" fmla="*/ 2220126 w 3871597"/>
              <a:gd name="connsiteY41" fmla="*/ 5368278 h 6854896"/>
              <a:gd name="connsiteX42" fmla="*/ 2220714 w 3871597"/>
              <a:gd name="connsiteY42" fmla="*/ 5503610 h 6854896"/>
              <a:gd name="connsiteX43" fmla="*/ 2072058 w 3871597"/>
              <a:gd name="connsiteY43" fmla="*/ 5503610 h 6854896"/>
              <a:gd name="connsiteX44" fmla="*/ 2087146 w 3871597"/>
              <a:gd name="connsiteY44" fmla="*/ 5534503 h 6854896"/>
              <a:gd name="connsiteX45" fmla="*/ 2181786 w 3871597"/>
              <a:gd name="connsiteY45" fmla="*/ 5711309 h 6854896"/>
              <a:gd name="connsiteX46" fmla="*/ 2213268 w 3871597"/>
              <a:gd name="connsiteY46" fmla="*/ 5838868 h 6854896"/>
              <a:gd name="connsiteX47" fmla="*/ 2213137 w 3871597"/>
              <a:gd name="connsiteY47" fmla="*/ 5870806 h 6854896"/>
              <a:gd name="connsiteX48" fmla="*/ 2287008 w 3871597"/>
              <a:gd name="connsiteY48" fmla="*/ 5871525 h 6854896"/>
              <a:gd name="connsiteX49" fmla="*/ 2306210 w 3871597"/>
              <a:gd name="connsiteY49" fmla="*/ 5886156 h 6854896"/>
              <a:gd name="connsiteX50" fmla="*/ 2307124 w 3871597"/>
              <a:gd name="connsiteY50" fmla="*/ 5986413 h 6854896"/>
              <a:gd name="connsiteX51" fmla="*/ 2226331 w 3871597"/>
              <a:gd name="connsiteY51" fmla="*/ 5993205 h 6854896"/>
              <a:gd name="connsiteX52" fmla="*/ 2226331 w 3871597"/>
              <a:gd name="connsiteY52" fmla="*/ 6279478 h 6854896"/>
              <a:gd name="connsiteX53" fmla="*/ 2306406 w 3871597"/>
              <a:gd name="connsiteY53" fmla="*/ 6284311 h 6854896"/>
              <a:gd name="connsiteX54" fmla="*/ 2306406 w 3871597"/>
              <a:gd name="connsiteY54" fmla="*/ 6402073 h 6854896"/>
              <a:gd name="connsiteX55" fmla="*/ 2164086 w 3871597"/>
              <a:gd name="connsiteY55" fmla="*/ 6402073 h 6854896"/>
              <a:gd name="connsiteX56" fmla="*/ 2160167 w 3871597"/>
              <a:gd name="connsiteY56" fmla="*/ 6447336 h 6854896"/>
              <a:gd name="connsiteX57" fmla="*/ 2044953 w 3871597"/>
              <a:gd name="connsiteY57" fmla="*/ 6447336 h 6854896"/>
              <a:gd name="connsiteX58" fmla="*/ 2044953 w 3871597"/>
              <a:gd name="connsiteY58" fmla="*/ 6735110 h 6854896"/>
              <a:gd name="connsiteX59" fmla="*/ 2164348 w 3871597"/>
              <a:gd name="connsiteY59" fmla="*/ 6735110 h 6854896"/>
              <a:gd name="connsiteX60" fmla="*/ 2164348 w 3871597"/>
              <a:gd name="connsiteY60" fmla="*/ 6854897 h 6854896"/>
              <a:gd name="connsiteX61" fmla="*/ 317913 w 3871597"/>
              <a:gd name="connsiteY61" fmla="*/ 6854897 h 6854896"/>
              <a:gd name="connsiteX62" fmla="*/ 235617 w 3871597"/>
              <a:gd name="connsiteY62" fmla="*/ 6848888 h 6854896"/>
              <a:gd name="connsiteX63" fmla="*/ 89378 w 3871597"/>
              <a:gd name="connsiteY63" fmla="*/ 6794351 h 6854896"/>
              <a:gd name="connsiteX64" fmla="*/ 183365 w 3871597"/>
              <a:gd name="connsiteY64" fmla="*/ 6345968 h 6854896"/>
              <a:gd name="connsiteX65" fmla="*/ 226146 w 3871597"/>
              <a:gd name="connsiteY65" fmla="*/ 6329901 h 6854896"/>
              <a:gd name="connsiteX66" fmla="*/ 291199 w 3871597"/>
              <a:gd name="connsiteY66" fmla="*/ 5896932 h 6854896"/>
              <a:gd name="connsiteX67" fmla="*/ 251815 w 3871597"/>
              <a:gd name="connsiteY67" fmla="*/ 5885633 h 6854896"/>
              <a:gd name="connsiteX68" fmla="*/ 118704 w 3871597"/>
              <a:gd name="connsiteY68" fmla="*/ 5455016 h 6854896"/>
              <a:gd name="connsiteX69" fmla="*/ 153712 w 3871597"/>
              <a:gd name="connsiteY69" fmla="*/ 5407793 h 6854896"/>
              <a:gd name="connsiteX70" fmla="*/ 472511 w 3871597"/>
              <a:gd name="connsiteY70" fmla="*/ 4910033 h 6854896"/>
              <a:gd name="connsiteX71" fmla="*/ 521236 w 3871597"/>
              <a:gd name="connsiteY71" fmla="*/ 4883451 h 6854896"/>
              <a:gd name="connsiteX72" fmla="*/ 649774 w 3871597"/>
              <a:gd name="connsiteY72" fmla="*/ 4883973 h 6854896"/>
              <a:gd name="connsiteX73" fmla="*/ 636254 w 3871597"/>
              <a:gd name="connsiteY73" fmla="*/ 4431018 h 6854896"/>
              <a:gd name="connsiteX74" fmla="*/ 635471 w 3871597"/>
              <a:gd name="connsiteY74" fmla="*/ 3987730 h 6854896"/>
              <a:gd name="connsiteX75" fmla="*/ 661923 w 3871597"/>
              <a:gd name="connsiteY75" fmla="*/ 3537192 h 6854896"/>
              <a:gd name="connsiteX76" fmla="*/ 647619 w 3871597"/>
              <a:gd name="connsiteY76" fmla="*/ 3202914 h 6854896"/>
              <a:gd name="connsiteX77" fmla="*/ 622865 w 3871597"/>
              <a:gd name="connsiteY77" fmla="*/ 3172086 h 6854896"/>
              <a:gd name="connsiteX78" fmla="*/ 485770 w 3871597"/>
              <a:gd name="connsiteY78" fmla="*/ 3136816 h 6854896"/>
              <a:gd name="connsiteX79" fmla="*/ 469115 w 3871597"/>
              <a:gd name="connsiteY79" fmla="*/ 3112715 h 6854896"/>
              <a:gd name="connsiteX80" fmla="*/ 501838 w 3871597"/>
              <a:gd name="connsiteY80" fmla="*/ 2868831 h 6854896"/>
              <a:gd name="connsiteX81" fmla="*/ 590730 w 3871597"/>
              <a:gd name="connsiteY81" fmla="*/ 2211508 h 6854896"/>
              <a:gd name="connsiteX82" fmla="*/ 577145 w 3871597"/>
              <a:gd name="connsiteY82" fmla="*/ 2160890 h 6854896"/>
              <a:gd name="connsiteX83" fmla="*/ 571985 w 3871597"/>
              <a:gd name="connsiteY83" fmla="*/ 2144039 h 6854896"/>
              <a:gd name="connsiteX84" fmla="*/ 615550 w 3871597"/>
              <a:gd name="connsiteY84" fmla="*/ 1986958 h 6854896"/>
              <a:gd name="connsiteX85" fmla="*/ 623518 w 3871597"/>
              <a:gd name="connsiteY85" fmla="*/ 1964881 h 6854896"/>
              <a:gd name="connsiteX86" fmla="*/ 605295 w 3871597"/>
              <a:gd name="connsiteY86" fmla="*/ 1849667 h 6854896"/>
              <a:gd name="connsiteX87" fmla="*/ 465131 w 3871597"/>
              <a:gd name="connsiteY87" fmla="*/ 1570122 h 6854896"/>
              <a:gd name="connsiteX88" fmla="*/ 347173 w 3871597"/>
              <a:gd name="connsiteY88" fmla="*/ 1218796 h 6854896"/>
              <a:gd name="connsiteX89" fmla="*/ 338748 w 3871597"/>
              <a:gd name="connsiteY89" fmla="*/ 1068900 h 6854896"/>
              <a:gd name="connsiteX90" fmla="*/ 389824 w 3871597"/>
              <a:gd name="connsiteY90" fmla="*/ 817767 h 6854896"/>
              <a:gd name="connsiteX91" fmla="*/ 408699 w 3871597"/>
              <a:gd name="connsiteY91" fmla="*/ 683023 h 6854896"/>
              <a:gd name="connsiteX92" fmla="*/ 451807 w 3871597"/>
              <a:gd name="connsiteY92" fmla="*/ 647100 h 6854896"/>
              <a:gd name="connsiteX93" fmla="*/ 569242 w 3871597"/>
              <a:gd name="connsiteY93" fmla="*/ 647231 h 6854896"/>
              <a:gd name="connsiteX94" fmla="*/ 640435 w 3871597"/>
              <a:gd name="connsiteY94" fmla="*/ 641549 h 6854896"/>
              <a:gd name="connsiteX95" fmla="*/ 657808 w 3871597"/>
              <a:gd name="connsiteY95" fmla="*/ 617774 h 6854896"/>
              <a:gd name="connsiteX96" fmla="*/ 636973 w 3871597"/>
              <a:gd name="connsiteY96" fmla="*/ 521828 h 6854896"/>
              <a:gd name="connsiteX97" fmla="*/ 598241 w 3871597"/>
              <a:gd name="connsiteY97" fmla="*/ 356844 h 6854896"/>
              <a:gd name="connsiteX98" fmla="*/ 615354 w 3871597"/>
              <a:gd name="connsiteY98" fmla="*/ 204531 h 6854896"/>
              <a:gd name="connsiteX99" fmla="*/ 793270 w 3871597"/>
              <a:gd name="connsiteY99" fmla="*/ 33146 h 6854896"/>
              <a:gd name="connsiteX100" fmla="*/ 821094 w 3871597"/>
              <a:gd name="connsiteY100" fmla="*/ 17340 h 6854896"/>
              <a:gd name="connsiteX101" fmla="*/ 902867 w 3871597"/>
              <a:gd name="connsiteY101" fmla="*/ 3167 h 6854896"/>
              <a:gd name="connsiteX102" fmla="*/ 947738 w 3871597"/>
              <a:gd name="connsiteY102" fmla="*/ 6367 h 6854896"/>
              <a:gd name="connsiteX103" fmla="*/ 1016449 w 3871597"/>
              <a:gd name="connsiteY103" fmla="*/ 10874 h 6854896"/>
              <a:gd name="connsiteX104" fmla="*/ 1076930 w 3871597"/>
              <a:gd name="connsiteY104" fmla="*/ 21063 h 6854896"/>
              <a:gd name="connsiteX105" fmla="*/ 1205534 w 3871597"/>
              <a:gd name="connsiteY105" fmla="*/ 156851 h 6854896"/>
              <a:gd name="connsiteX106" fmla="*/ 1212457 w 3871597"/>
              <a:gd name="connsiteY106" fmla="*/ 203682 h 6854896"/>
              <a:gd name="connsiteX107" fmla="*/ 1248902 w 3871597"/>
              <a:gd name="connsiteY107" fmla="*/ 372846 h 6854896"/>
              <a:gd name="connsiteX108" fmla="*/ 1293251 w 3871597"/>
              <a:gd name="connsiteY108" fmla="*/ 372323 h 6854896"/>
              <a:gd name="connsiteX109" fmla="*/ 1405918 w 3871597"/>
              <a:gd name="connsiteY109" fmla="*/ 341299 h 6854896"/>
              <a:gd name="connsiteX110" fmla="*/ 1414278 w 3871597"/>
              <a:gd name="connsiteY110" fmla="*/ 331110 h 6854896"/>
              <a:gd name="connsiteX111" fmla="*/ 1478417 w 3871597"/>
              <a:gd name="connsiteY111" fmla="*/ 259460 h 6854896"/>
              <a:gd name="connsiteX112" fmla="*/ 1539290 w 3871597"/>
              <a:gd name="connsiteY112" fmla="*/ 250773 h 6854896"/>
              <a:gd name="connsiteX113" fmla="*/ 1571032 w 3871597"/>
              <a:gd name="connsiteY113" fmla="*/ 261093 h 6854896"/>
              <a:gd name="connsiteX114" fmla="*/ 1666130 w 3871597"/>
              <a:gd name="connsiteY114" fmla="*/ 258088 h 6854896"/>
              <a:gd name="connsiteX115" fmla="*/ 1689447 w 3871597"/>
              <a:gd name="connsiteY115" fmla="*/ 267951 h 6854896"/>
              <a:gd name="connsiteX116" fmla="*/ 1745160 w 3871597"/>
              <a:gd name="connsiteY116" fmla="*/ 284084 h 6854896"/>
              <a:gd name="connsiteX117" fmla="*/ 1812108 w 3871597"/>
              <a:gd name="connsiteY117" fmla="*/ 265926 h 6854896"/>
              <a:gd name="connsiteX118" fmla="*/ 1830526 w 3871597"/>
              <a:gd name="connsiteY118" fmla="*/ 252276 h 6854896"/>
              <a:gd name="connsiteX119" fmla="*/ 1875397 w 3871597"/>
              <a:gd name="connsiteY119" fmla="*/ 229873 h 6854896"/>
              <a:gd name="connsiteX120" fmla="*/ 2048611 w 3871597"/>
              <a:gd name="connsiteY120" fmla="*/ 216287 h 6854896"/>
              <a:gd name="connsiteX121" fmla="*/ 2570276 w 3871597"/>
              <a:gd name="connsiteY121" fmla="*/ 166322 h 6854896"/>
              <a:gd name="connsiteX122" fmla="*/ 3049356 w 3871597"/>
              <a:gd name="connsiteY122" fmla="*/ 120406 h 6854896"/>
              <a:gd name="connsiteX123" fmla="*/ 3528436 w 3871597"/>
              <a:gd name="connsiteY123" fmla="*/ 74555 h 6854896"/>
              <a:gd name="connsiteX124" fmla="*/ 3764090 w 3871597"/>
              <a:gd name="connsiteY124" fmla="*/ 44119 h 6854896"/>
              <a:gd name="connsiteX125" fmla="*/ 3869050 w 3871597"/>
              <a:gd name="connsiteY125" fmla="*/ 89447 h 6854896"/>
              <a:gd name="connsiteX126" fmla="*/ 3871402 w 3871597"/>
              <a:gd name="connsiteY126" fmla="*/ 90688 h 6854896"/>
              <a:gd name="connsiteX127" fmla="*/ 3871598 w 3871597"/>
              <a:gd name="connsiteY127" fmla="*/ 165669 h 6854896"/>
              <a:gd name="connsiteX128" fmla="*/ 2098968 w 3871597"/>
              <a:gd name="connsiteY128" fmla="*/ 5990789 h 6854896"/>
              <a:gd name="connsiteX129" fmla="*/ 2075324 w 3871597"/>
              <a:gd name="connsiteY129" fmla="*/ 5989417 h 6854896"/>
              <a:gd name="connsiteX130" fmla="*/ 395767 w 3871597"/>
              <a:gd name="connsiteY130" fmla="*/ 5992291 h 6854896"/>
              <a:gd name="connsiteX131" fmla="*/ 371862 w 3871597"/>
              <a:gd name="connsiteY131" fmla="*/ 5994054 h 6854896"/>
              <a:gd name="connsiteX132" fmla="*/ 263636 w 3871597"/>
              <a:gd name="connsiteY132" fmla="*/ 6155250 h 6854896"/>
              <a:gd name="connsiteX133" fmla="*/ 384860 w 3871597"/>
              <a:gd name="connsiteY133" fmla="*/ 6275820 h 6854896"/>
              <a:gd name="connsiteX134" fmla="*/ 456705 w 3871597"/>
              <a:gd name="connsiteY134" fmla="*/ 6281437 h 6854896"/>
              <a:gd name="connsiteX135" fmla="*/ 761527 w 3871597"/>
              <a:gd name="connsiteY135" fmla="*/ 6285095 h 6854896"/>
              <a:gd name="connsiteX136" fmla="*/ 2074671 w 3871597"/>
              <a:gd name="connsiteY136" fmla="*/ 6282091 h 6854896"/>
              <a:gd name="connsiteX137" fmla="*/ 2098902 w 3871597"/>
              <a:gd name="connsiteY137" fmla="*/ 6280654 h 6854896"/>
              <a:gd name="connsiteX138" fmla="*/ 2098968 w 3871597"/>
              <a:gd name="connsiteY138" fmla="*/ 5990789 h 6854896"/>
              <a:gd name="connsiteX139" fmla="*/ 1923142 w 3871597"/>
              <a:gd name="connsiteY139" fmla="*/ 6448250 h 6854896"/>
              <a:gd name="connsiteX140" fmla="*/ 1882516 w 3871597"/>
              <a:gd name="connsiteY140" fmla="*/ 6448250 h 6854896"/>
              <a:gd name="connsiteX141" fmla="*/ 743239 w 3871597"/>
              <a:gd name="connsiteY141" fmla="*/ 6448054 h 6854896"/>
              <a:gd name="connsiteX142" fmla="*/ 256713 w 3871597"/>
              <a:gd name="connsiteY142" fmla="*/ 6453867 h 6854896"/>
              <a:gd name="connsiteX143" fmla="*/ 119880 w 3871597"/>
              <a:gd name="connsiteY143" fmla="*/ 6626297 h 6854896"/>
              <a:gd name="connsiteX144" fmla="*/ 224840 w 3871597"/>
              <a:gd name="connsiteY144" fmla="*/ 6727730 h 6854896"/>
              <a:gd name="connsiteX145" fmla="*/ 414186 w 3871597"/>
              <a:gd name="connsiteY145" fmla="*/ 6736874 h 6854896"/>
              <a:gd name="connsiteX146" fmla="*/ 1895710 w 3871597"/>
              <a:gd name="connsiteY146" fmla="*/ 6737462 h 6854896"/>
              <a:gd name="connsiteX147" fmla="*/ 1923076 w 3871597"/>
              <a:gd name="connsiteY147" fmla="*/ 6737462 h 6854896"/>
              <a:gd name="connsiteX148" fmla="*/ 1923142 w 3871597"/>
              <a:gd name="connsiteY148" fmla="*/ 6448250 h 6854896"/>
              <a:gd name="connsiteX149" fmla="*/ 1983362 w 3871597"/>
              <a:gd name="connsiteY149" fmla="*/ 5504916 h 6854896"/>
              <a:gd name="connsiteX150" fmla="*/ 1951227 w 3871597"/>
              <a:gd name="connsiteY150" fmla="*/ 5504916 h 6854896"/>
              <a:gd name="connsiteX151" fmla="*/ 1349421 w 3871597"/>
              <a:gd name="connsiteY151" fmla="*/ 5504916 h 6854896"/>
              <a:gd name="connsiteX152" fmla="*/ 263440 w 3871597"/>
              <a:gd name="connsiteY152" fmla="*/ 5504459 h 6854896"/>
              <a:gd name="connsiteX153" fmla="*/ 214455 w 3871597"/>
              <a:gd name="connsiteY153" fmla="*/ 5524706 h 6854896"/>
              <a:gd name="connsiteX154" fmla="*/ 175723 w 3871597"/>
              <a:gd name="connsiteY154" fmla="*/ 5674733 h 6854896"/>
              <a:gd name="connsiteX155" fmla="*/ 313667 w 3871597"/>
              <a:gd name="connsiteY155" fmla="*/ 5771594 h 6854896"/>
              <a:gd name="connsiteX156" fmla="*/ 1931894 w 3871597"/>
              <a:gd name="connsiteY156" fmla="*/ 5773619 h 6854896"/>
              <a:gd name="connsiteX157" fmla="*/ 1983362 w 3871597"/>
              <a:gd name="connsiteY157" fmla="*/ 5773619 h 6854896"/>
              <a:gd name="connsiteX158" fmla="*/ 1983362 w 3871597"/>
              <a:gd name="connsiteY158" fmla="*/ 5504916 h 6854896"/>
              <a:gd name="connsiteX159" fmla="*/ 1692190 w 3871597"/>
              <a:gd name="connsiteY159" fmla="*/ 770871 h 6854896"/>
              <a:gd name="connsiteX160" fmla="*/ 1996424 w 3871597"/>
              <a:gd name="connsiteY160" fmla="*/ 640177 h 6854896"/>
              <a:gd name="connsiteX161" fmla="*/ 2023007 w 3871597"/>
              <a:gd name="connsiteY161" fmla="*/ 627767 h 6854896"/>
              <a:gd name="connsiteX162" fmla="*/ 2037181 w 3871597"/>
              <a:gd name="connsiteY162" fmla="*/ 611308 h 6854896"/>
              <a:gd name="connsiteX163" fmla="*/ 2069838 w 3871597"/>
              <a:gd name="connsiteY163" fmla="*/ 572903 h 6854896"/>
              <a:gd name="connsiteX164" fmla="*/ 2260425 w 3871597"/>
              <a:gd name="connsiteY164" fmla="*/ 476695 h 6854896"/>
              <a:gd name="connsiteX165" fmla="*/ 2290469 w 3871597"/>
              <a:gd name="connsiteY165" fmla="*/ 467094 h 6854896"/>
              <a:gd name="connsiteX166" fmla="*/ 2362119 w 3871597"/>
              <a:gd name="connsiteY166" fmla="*/ 436592 h 6854896"/>
              <a:gd name="connsiteX167" fmla="*/ 2446505 w 3871597"/>
              <a:gd name="connsiteY167" fmla="*/ 362395 h 6854896"/>
              <a:gd name="connsiteX168" fmla="*/ 2472174 w 3871597"/>
              <a:gd name="connsiteY168" fmla="*/ 335029 h 6854896"/>
              <a:gd name="connsiteX169" fmla="*/ 2432005 w 3871597"/>
              <a:gd name="connsiteY169" fmla="*/ 335159 h 6854896"/>
              <a:gd name="connsiteX170" fmla="*/ 2128686 w 3871597"/>
              <a:gd name="connsiteY170" fmla="*/ 364681 h 6854896"/>
              <a:gd name="connsiteX171" fmla="*/ 1893359 w 3871597"/>
              <a:gd name="connsiteY171" fmla="*/ 396555 h 6854896"/>
              <a:gd name="connsiteX172" fmla="*/ 1852537 w 3871597"/>
              <a:gd name="connsiteY172" fmla="*/ 385321 h 6854896"/>
              <a:gd name="connsiteX173" fmla="*/ 1831245 w 3871597"/>
              <a:gd name="connsiteY173" fmla="*/ 378006 h 6854896"/>
              <a:gd name="connsiteX174" fmla="*/ 1740784 w 3871597"/>
              <a:gd name="connsiteY174" fmla="*/ 385647 h 6854896"/>
              <a:gd name="connsiteX175" fmla="*/ 1684745 w 3871597"/>
              <a:gd name="connsiteY175" fmla="*/ 461673 h 6854896"/>
              <a:gd name="connsiteX176" fmla="*/ 1686247 w 3871597"/>
              <a:gd name="connsiteY176" fmla="*/ 471927 h 6854896"/>
              <a:gd name="connsiteX177" fmla="*/ 1663517 w 3871597"/>
              <a:gd name="connsiteY177" fmla="*/ 490020 h 6854896"/>
              <a:gd name="connsiteX178" fmla="*/ 1638110 w 3871597"/>
              <a:gd name="connsiteY178" fmla="*/ 480549 h 6854896"/>
              <a:gd name="connsiteX179" fmla="*/ 1556075 w 3871597"/>
              <a:gd name="connsiteY179" fmla="*/ 602883 h 6854896"/>
              <a:gd name="connsiteX180" fmla="*/ 1664367 w 3871597"/>
              <a:gd name="connsiteY180" fmla="*/ 682762 h 6854896"/>
              <a:gd name="connsiteX181" fmla="*/ 1693366 w 3871597"/>
              <a:gd name="connsiteY181" fmla="*/ 752844 h 6854896"/>
              <a:gd name="connsiteX182" fmla="*/ 1692190 w 3871597"/>
              <a:gd name="connsiteY182" fmla="*/ 770871 h 6854896"/>
              <a:gd name="connsiteX183" fmla="*/ 1157201 w 3871597"/>
              <a:gd name="connsiteY183" fmla="*/ 753497 h 6854896"/>
              <a:gd name="connsiteX184" fmla="*/ 1274636 w 3871597"/>
              <a:gd name="connsiteY184" fmla="*/ 803985 h 6854896"/>
              <a:gd name="connsiteX185" fmla="*/ 1301676 w 3871597"/>
              <a:gd name="connsiteY185" fmla="*/ 781583 h 6854896"/>
              <a:gd name="connsiteX186" fmla="*/ 1308665 w 3871597"/>
              <a:gd name="connsiteY186" fmla="*/ 712545 h 6854896"/>
              <a:gd name="connsiteX187" fmla="*/ 1342367 w 3871597"/>
              <a:gd name="connsiteY187" fmla="*/ 594914 h 6854896"/>
              <a:gd name="connsiteX188" fmla="*/ 1349813 w 3871597"/>
              <a:gd name="connsiteY188" fmla="*/ 569768 h 6854896"/>
              <a:gd name="connsiteX189" fmla="*/ 1366207 w 3871597"/>
              <a:gd name="connsiteY189" fmla="*/ 489236 h 6854896"/>
              <a:gd name="connsiteX190" fmla="*/ 1366076 w 3871597"/>
              <a:gd name="connsiteY190" fmla="*/ 463045 h 6854896"/>
              <a:gd name="connsiteX191" fmla="*/ 1331329 w 3871597"/>
              <a:gd name="connsiteY191" fmla="*/ 456121 h 6854896"/>
              <a:gd name="connsiteX192" fmla="*/ 1300370 w 3871597"/>
              <a:gd name="connsiteY192" fmla="*/ 475324 h 6854896"/>
              <a:gd name="connsiteX193" fmla="*/ 1274179 w 3871597"/>
              <a:gd name="connsiteY193" fmla="*/ 497531 h 6854896"/>
              <a:gd name="connsiteX194" fmla="*/ 1249164 w 3871597"/>
              <a:gd name="connsiteY194" fmla="*/ 543185 h 6854896"/>
              <a:gd name="connsiteX195" fmla="*/ 1230680 w 3871597"/>
              <a:gd name="connsiteY195" fmla="*/ 635409 h 6854896"/>
              <a:gd name="connsiteX196" fmla="*/ 1217225 w 3871597"/>
              <a:gd name="connsiteY196" fmla="*/ 698437 h 6854896"/>
              <a:gd name="connsiteX197" fmla="*/ 1186201 w 3871597"/>
              <a:gd name="connsiteY197" fmla="*/ 743178 h 6854896"/>
              <a:gd name="connsiteX198" fmla="*/ 1157201 w 3871597"/>
              <a:gd name="connsiteY198" fmla="*/ 753497 h 685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3871597" h="6854896">
                <a:moveTo>
                  <a:pt x="3871598" y="165669"/>
                </a:moveTo>
                <a:cubicBezTo>
                  <a:pt x="3866503" y="175858"/>
                  <a:pt x="3863629" y="188398"/>
                  <a:pt x="3855857" y="195713"/>
                </a:cubicBezTo>
                <a:cubicBezTo>
                  <a:pt x="3846517" y="204465"/>
                  <a:pt x="3832017" y="215569"/>
                  <a:pt x="3821501" y="213936"/>
                </a:cubicBezTo>
                <a:cubicBezTo>
                  <a:pt x="3719677" y="198326"/>
                  <a:pt x="3618962" y="210866"/>
                  <a:pt x="3517921" y="221708"/>
                </a:cubicBezTo>
                <a:cubicBezTo>
                  <a:pt x="3337131" y="241041"/>
                  <a:pt x="3156210" y="259329"/>
                  <a:pt x="2975420" y="278140"/>
                </a:cubicBezTo>
                <a:cubicBezTo>
                  <a:pt x="2933880" y="282451"/>
                  <a:pt x="2892340" y="287219"/>
                  <a:pt x="2848188" y="292052"/>
                </a:cubicBezTo>
                <a:cubicBezTo>
                  <a:pt x="2858704" y="331632"/>
                  <a:pt x="2832774" y="337903"/>
                  <a:pt x="2804819" y="343650"/>
                </a:cubicBezTo>
                <a:cubicBezTo>
                  <a:pt x="2783396" y="348092"/>
                  <a:pt x="2762430" y="354754"/>
                  <a:pt x="2738591" y="361154"/>
                </a:cubicBezTo>
                <a:cubicBezTo>
                  <a:pt x="2743228" y="371017"/>
                  <a:pt x="2744534" y="378985"/>
                  <a:pt x="2749237" y="382969"/>
                </a:cubicBezTo>
                <a:cubicBezTo>
                  <a:pt x="2771705" y="402041"/>
                  <a:pt x="2764978" y="423660"/>
                  <a:pt x="2757140" y="446259"/>
                </a:cubicBezTo>
                <a:cubicBezTo>
                  <a:pt x="2752829" y="458603"/>
                  <a:pt x="2751262" y="471993"/>
                  <a:pt x="2746232" y="484011"/>
                </a:cubicBezTo>
                <a:cubicBezTo>
                  <a:pt x="2742771" y="492240"/>
                  <a:pt x="2736958" y="503148"/>
                  <a:pt x="2729773" y="505499"/>
                </a:cubicBezTo>
                <a:cubicBezTo>
                  <a:pt x="2705607" y="513467"/>
                  <a:pt x="2680592" y="520717"/>
                  <a:pt x="2655380" y="523395"/>
                </a:cubicBezTo>
                <a:cubicBezTo>
                  <a:pt x="2628863" y="526204"/>
                  <a:pt x="2606721" y="534564"/>
                  <a:pt x="2583926" y="548998"/>
                </a:cubicBezTo>
                <a:cubicBezTo>
                  <a:pt x="2557343" y="565849"/>
                  <a:pt x="2527038" y="578194"/>
                  <a:pt x="2496863" y="587534"/>
                </a:cubicBezTo>
                <a:cubicBezTo>
                  <a:pt x="2402549" y="616729"/>
                  <a:pt x="2410190" y="631686"/>
                  <a:pt x="2440888" y="702813"/>
                </a:cubicBezTo>
                <a:cubicBezTo>
                  <a:pt x="2467928" y="765515"/>
                  <a:pt x="2472566" y="751995"/>
                  <a:pt x="2411889" y="780538"/>
                </a:cubicBezTo>
                <a:cubicBezTo>
                  <a:pt x="2332989" y="817701"/>
                  <a:pt x="2252914" y="852644"/>
                  <a:pt x="2172250" y="885759"/>
                </a:cubicBezTo>
                <a:cubicBezTo>
                  <a:pt x="2119868" y="907247"/>
                  <a:pt x="2070752" y="932916"/>
                  <a:pt x="2026796" y="968839"/>
                </a:cubicBezTo>
                <a:cubicBezTo>
                  <a:pt x="2013275" y="979877"/>
                  <a:pt x="1997143" y="989151"/>
                  <a:pt x="1980684" y="995030"/>
                </a:cubicBezTo>
                <a:cubicBezTo>
                  <a:pt x="1856717" y="1039247"/>
                  <a:pt x="1732489" y="1082616"/>
                  <a:pt x="1608131" y="1125724"/>
                </a:cubicBezTo>
                <a:cubicBezTo>
                  <a:pt x="1591411" y="1131536"/>
                  <a:pt x="1584291" y="1140485"/>
                  <a:pt x="1578805" y="1158446"/>
                </a:cubicBezTo>
                <a:cubicBezTo>
                  <a:pt x="1553594" y="1240742"/>
                  <a:pt x="1521851" y="1320360"/>
                  <a:pt x="1455230" y="1379470"/>
                </a:cubicBezTo>
                <a:cubicBezTo>
                  <a:pt x="1438183" y="1394622"/>
                  <a:pt x="1434395" y="1408730"/>
                  <a:pt x="1442037" y="1430611"/>
                </a:cubicBezTo>
                <a:cubicBezTo>
                  <a:pt x="1492590" y="1575543"/>
                  <a:pt x="1510682" y="1727137"/>
                  <a:pt x="1532562" y="1877948"/>
                </a:cubicBezTo>
                <a:cubicBezTo>
                  <a:pt x="1537918" y="1914916"/>
                  <a:pt x="1544580" y="1951688"/>
                  <a:pt x="1550981" y="1990681"/>
                </a:cubicBezTo>
                <a:cubicBezTo>
                  <a:pt x="1585989" y="1986696"/>
                  <a:pt x="1592325" y="2007532"/>
                  <a:pt x="1593892" y="2036074"/>
                </a:cubicBezTo>
                <a:cubicBezTo>
                  <a:pt x="1597419" y="2098384"/>
                  <a:pt x="1603559" y="2160563"/>
                  <a:pt x="1607935" y="2222873"/>
                </a:cubicBezTo>
                <a:cubicBezTo>
                  <a:pt x="1610286" y="2256641"/>
                  <a:pt x="1606041" y="2261082"/>
                  <a:pt x="1571620" y="2265915"/>
                </a:cubicBezTo>
                <a:cubicBezTo>
                  <a:pt x="1605518" y="2584649"/>
                  <a:pt x="1639416" y="2903448"/>
                  <a:pt x="1673576" y="3224990"/>
                </a:cubicBezTo>
                <a:cubicBezTo>
                  <a:pt x="1591215" y="3224990"/>
                  <a:pt x="1513360" y="3224990"/>
                  <a:pt x="1433285" y="3224990"/>
                </a:cubicBezTo>
                <a:cubicBezTo>
                  <a:pt x="1421593" y="3292982"/>
                  <a:pt x="1411143" y="3359668"/>
                  <a:pt x="1398668" y="3425962"/>
                </a:cubicBezTo>
                <a:cubicBezTo>
                  <a:pt x="1354450" y="3660636"/>
                  <a:pt x="1308926" y="3895049"/>
                  <a:pt x="1265427" y="4129854"/>
                </a:cubicBezTo>
                <a:cubicBezTo>
                  <a:pt x="1258046" y="4169631"/>
                  <a:pt x="1254781" y="4210909"/>
                  <a:pt x="1255695" y="4251339"/>
                </a:cubicBezTo>
                <a:cubicBezTo>
                  <a:pt x="1258373" y="4371778"/>
                  <a:pt x="1265362" y="4492153"/>
                  <a:pt x="1267844" y="4612592"/>
                </a:cubicBezTo>
                <a:cubicBezTo>
                  <a:pt x="1268627" y="4651258"/>
                  <a:pt x="1259091" y="4690055"/>
                  <a:pt x="1257067" y="4728917"/>
                </a:cubicBezTo>
                <a:cubicBezTo>
                  <a:pt x="1256218" y="4744462"/>
                  <a:pt x="1258177" y="4763729"/>
                  <a:pt x="1266799" y="4775551"/>
                </a:cubicBezTo>
                <a:cubicBezTo>
                  <a:pt x="1318462" y="4846548"/>
                  <a:pt x="1386912" y="4886390"/>
                  <a:pt x="1477502" y="4885475"/>
                </a:cubicBezTo>
                <a:cubicBezTo>
                  <a:pt x="1591672" y="4884300"/>
                  <a:pt x="1705841" y="4885998"/>
                  <a:pt x="1820011" y="4885541"/>
                </a:cubicBezTo>
                <a:cubicBezTo>
                  <a:pt x="1837645" y="4885475"/>
                  <a:pt x="1849533" y="4890374"/>
                  <a:pt x="1860897" y="4904351"/>
                </a:cubicBezTo>
                <a:cubicBezTo>
                  <a:pt x="1976046" y="5046410"/>
                  <a:pt x="2092110" y="5187815"/>
                  <a:pt x="2206998" y="5330070"/>
                </a:cubicBezTo>
                <a:cubicBezTo>
                  <a:pt x="2215031" y="5339998"/>
                  <a:pt x="2219669" y="5355281"/>
                  <a:pt x="2220126" y="5368278"/>
                </a:cubicBezTo>
                <a:cubicBezTo>
                  <a:pt x="2221759" y="5411843"/>
                  <a:pt x="2220714" y="5455539"/>
                  <a:pt x="2220714" y="5503610"/>
                </a:cubicBezTo>
                <a:cubicBezTo>
                  <a:pt x="2169834" y="5503610"/>
                  <a:pt x="2123853" y="5503610"/>
                  <a:pt x="2072058" y="5503610"/>
                </a:cubicBezTo>
                <a:cubicBezTo>
                  <a:pt x="2078982" y="5517848"/>
                  <a:pt x="2082770" y="5526339"/>
                  <a:pt x="2087146" y="5534503"/>
                </a:cubicBezTo>
                <a:cubicBezTo>
                  <a:pt x="2118497" y="5593547"/>
                  <a:pt x="2148933" y="5653114"/>
                  <a:pt x="2181786" y="5711309"/>
                </a:cubicBezTo>
                <a:cubicBezTo>
                  <a:pt x="2204385" y="5751347"/>
                  <a:pt x="2217187" y="5792756"/>
                  <a:pt x="2213268" y="5838868"/>
                </a:cubicBezTo>
                <a:cubicBezTo>
                  <a:pt x="2212549" y="5847489"/>
                  <a:pt x="2213137" y="5856242"/>
                  <a:pt x="2213137" y="5870806"/>
                </a:cubicBezTo>
                <a:cubicBezTo>
                  <a:pt x="2239524" y="5870806"/>
                  <a:pt x="2263364" y="5869631"/>
                  <a:pt x="2287008" y="5871525"/>
                </a:cubicBezTo>
                <a:cubicBezTo>
                  <a:pt x="2294062" y="5872047"/>
                  <a:pt x="2305883" y="5880734"/>
                  <a:pt x="2306210" y="5886156"/>
                </a:cubicBezTo>
                <a:cubicBezTo>
                  <a:pt x="2308039" y="5918813"/>
                  <a:pt x="2307124" y="5951666"/>
                  <a:pt x="2307124" y="5986413"/>
                </a:cubicBezTo>
                <a:cubicBezTo>
                  <a:pt x="2281064" y="5988634"/>
                  <a:pt x="2254612" y="5990854"/>
                  <a:pt x="2226331" y="5993205"/>
                </a:cubicBezTo>
                <a:cubicBezTo>
                  <a:pt x="2226331" y="6087781"/>
                  <a:pt x="2226331" y="6181898"/>
                  <a:pt x="2226331" y="6279478"/>
                </a:cubicBezTo>
                <a:cubicBezTo>
                  <a:pt x="2253110" y="6281111"/>
                  <a:pt x="2280150" y="6282744"/>
                  <a:pt x="2306406" y="6284311"/>
                </a:cubicBezTo>
                <a:cubicBezTo>
                  <a:pt x="2306406" y="6323565"/>
                  <a:pt x="2306406" y="6360468"/>
                  <a:pt x="2306406" y="6402073"/>
                </a:cubicBezTo>
                <a:cubicBezTo>
                  <a:pt x="2257159" y="6402073"/>
                  <a:pt x="2211113" y="6402073"/>
                  <a:pt x="2164086" y="6402073"/>
                </a:cubicBezTo>
                <a:cubicBezTo>
                  <a:pt x="2162584" y="6419577"/>
                  <a:pt x="2161408" y="6432509"/>
                  <a:pt x="2160167" y="6447336"/>
                </a:cubicBezTo>
                <a:cubicBezTo>
                  <a:pt x="2121371" y="6447336"/>
                  <a:pt x="2084142" y="6447336"/>
                  <a:pt x="2044953" y="6447336"/>
                </a:cubicBezTo>
                <a:cubicBezTo>
                  <a:pt x="2044953" y="6543478"/>
                  <a:pt x="2044953" y="6637662"/>
                  <a:pt x="2044953" y="6735110"/>
                </a:cubicBezTo>
                <a:cubicBezTo>
                  <a:pt x="2082770" y="6735110"/>
                  <a:pt x="2120522" y="6735110"/>
                  <a:pt x="2164348" y="6735110"/>
                </a:cubicBezTo>
                <a:cubicBezTo>
                  <a:pt x="2164348" y="6777173"/>
                  <a:pt x="2164348" y="6816035"/>
                  <a:pt x="2164348" y="6854897"/>
                </a:cubicBezTo>
                <a:cubicBezTo>
                  <a:pt x="1548891" y="6854897"/>
                  <a:pt x="933369" y="6854897"/>
                  <a:pt x="317913" y="6854897"/>
                </a:cubicBezTo>
                <a:cubicBezTo>
                  <a:pt x="290481" y="6852872"/>
                  <a:pt x="263049" y="6850259"/>
                  <a:pt x="235617" y="6848888"/>
                </a:cubicBezTo>
                <a:cubicBezTo>
                  <a:pt x="181079" y="6846080"/>
                  <a:pt x="132747" y="6833147"/>
                  <a:pt x="89378" y="6794351"/>
                </a:cubicBezTo>
                <a:cubicBezTo>
                  <a:pt x="-54836" y="6665355"/>
                  <a:pt x="-25249" y="6416703"/>
                  <a:pt x="183365" y="6345968"/>
                </a:cubicBezTo>
                <a:cubicBezTo>
                  <a:pt x="197473" y="6341200"/>
                  <a:pt x="211254" y="6335518"/>
                  <a:pt x="226146" y="6329901"/>
                </a:cubicBezTo>
                <a:cubicBezTo>
                  <a:pt x="88529" y="6175106"/>
                  <a:pt x="140454" y="5984649"/>
                  <a:pt x="291199" y="5896932"/>
                </a:cubicBezTo>
                <a:cubicBezTo>
                  <a:pt x="276830" y="5892817"/>
                  <a:pt x="264355" y="5889160"/>
                  <a:pt x="251815" y="5885633"/>
                </a:cubicBezTo>
                <a:cubicBezTo>
                  <a:pt x="54108" y="5830312"/>
                  <a:pt x="-13035" y="5612750"/>
                  <a:pt x="118704" y="5455016"/>
                </a:cubicBezTo>
                <a:cubicBezTo>
                  <a:pt x="131244" y="5439994"/>
                  <a:pt x="143132" y="5424253"/>
                  <a:pt x="153712" y="5407793"/>
                </a:cubicBezTo>
                <a:cubicBezTo>
                  <a:pt x="260371" y="5242156"/>
                  <a:pt x="367160" y="5076585"/>
                  <a:pt x="472511" y="4910033"/>
                </a:cubicBezTo>
                <a:cubicBezTo>
                  <a:pt x="485248" y="4889917"/>
                  <a:pt x="498049" y="4882406"/>
                  <a:pt x="521236" y="4883451"/>
                </a:cubicBezTo>
                <a:cubicBezTo>
                  <a:pt x="563560" y="4885344"/>
                  <a:pt x="606014" y="4883973"/>
                  <a:pt x="649774" y="4883973"/>
                </a:cubicBezTo>
                <a:cubicBezTo>
                  <a:pt x="651865" y="4730093"/>
                  <a:pt x="654542" y="4580131"/>
                  <a:pt x="636254" y="4431018"/>
                </a:cubicBezTo>
                <a:cubicBezTo>
                  <a:pt x="618162" y="4283147"/>
                  <a:pt x="620710" y="4135536"/>
                  <a:pt x="635471" y="3987730"/>
                </a:cubicBezTo>
                <a:cubicBezTo>
                  <a:pt x="650428" y="3837965"/>
                  <a:pt x="674529" y="3689048"/>
                  <a:pt x="661923" y="3537192"/>
                </a:cubicBezTo>
                <a:cubicBezTo>
                  <a:pt x="652714" y="3426158"/>
                  <a:pt x="651603" y="3314340"/>
                  <a:pt x="647619" y="3202914"/>
                </a:cubicBezTo>
                <a:cubicBezTo>
                  <a:pt x="646966" y="3185083"/>
                  <a:pt x="641153" y="3176331"/>
                  <a:pt x="622865" y="3172086"/>
                </a:cubicBezTo>
                <a:cubicBezTo>
                  <a:pt x="576884" y="3161504"/>
                  <a:pt x="531556" y="3148181"/>
                  <a:pt x="485770" y="3136816"/>
                </a:cubicBezTo>
                <a:cubicBezTo>
                  <a:pt x="472054" y="3133419"/>
                  <a:pt x="467025" y="3127606"/>
                  <a:pt x="469115" y="3112715"/>
                </a:cubicBezTo>
                <a:cubicBezTo>
                  <a:pt x="480545" y="3031464"/>
                  <a:pt x="490865" y="2950148"/>
                  <a:pt x="501838" y="2868831"/>
                </a:cubicBezTo>
                <a:cubicBezTo>
                  <a:pt x="531425" y="2649702"/>
                  <a:pt x="561274" y="2430638"/>
                  <a:pt x="590730" y="2211508"/>
                </a:cubicBezTo>
                <a:cubicBezTo>
                  <a:pt x="593212" y="2193220"/>
                  <a:pt x="601507" y="2172973"/>
                  <a:pt x="577145" y="2160890"/>
                </a:cubicBezTo>
                <a:cubicBezTo>
                  <a:pt x="573422" y="2159061"/>
                  <a:pt x="570940" y="2149264"/>
                  <a:pt x="571985" y="2144039"/>
                </a:cubicBezTo>
                <a:cubicBezTo>
                  <a:pt x="582631" y="2090677"/>
                  <a:pt x="577406" y="2032874"/>
                  <a:pt x="615550" y="1986958"/>
                </a:cubicBezTo>
                <a:cubicBezTo>
                  <a:pt x="620252" y="1981275"/>
                  <a:pt x="621167" y="1972393"/>
                  <a:pt x="623518" y="1964881"/>
                </a:cubicBezTo>
                <a:cubicBezTo>
                  <a:pt x="636124" y="1923538"/>
                  <a:pt x="624041" y="1886439"/>
                  <a:pt x="605295" y="1849667"/>
                </a:cubicBezTo>
                <a:cubicBezTo>
                  <a:pt x="558008" y="1756790"/>
                  <a:pt x="510851" y="1663783"/>
                  <a:pt x="465131" y="1570122"/>
                </a:cubicBezTo>
                <a:cubicBezTo>
                  <a:pt x="410594" y="1458239"/>
                  <a:pt x="379047" y="1338387"/>
                  <a:pt x="347173" y="1218796"/>
                </a:cubicBezTo>
                <a:cubicBezTo>
                  <a:pt x="334176" y="1170007"/>
                  <a:pt x="325554" y="1121282"/>
                  <a:pt x="338748" y="1068900"/>
                </a:cubicBezTo>
                <a:cubicBezTo>
                  <a:pt x="359648" y="986147"/>
                  <a:pt x="374344" y="901826"/>
                  <a:pt x="389824" y="817767"/>
                </a:cubicBezTo>
                <a:cubicBezTo>
                  <a:pt x="398053" y="773222"/>
                  <a:pt x="401776" y="727829"/>
                  <a:pt x="408699" y="683023"/>
                </a:cubicBezTo>
                <a:cubicBezTo>
                  <a:pt x="412357" y="659445"/>
                  <a:pt x="428359" y="647362"/>
                  <a:pt x="451807" y="647100"/>
                </a:cubicBezTo>
                <a:cubicBezTo>
                  <a:pt x="490930" y="646643"/>
                  <a:pt x="530119" y="647884"/>
                  <a:pt x="569242" y="647231"/>
                </a:cubicBezTo>
                <a:cubicBezTo>
                  <a:pt x="593082" y="646839"/>
                  <a:pt x="617248" y="646055"/>
                  <a:pt x="640435" y="641549"/>
                </a:cubicBezTo>
                <a:cubicBezTo>
                  <a:pt x="647880" y="640112"/>
                  <a:pt x="658853" y="625155"/>
                  <a:pt x="657808" y="617774"/>
                </a:cubicBezTo>
                <a:cubicBezTo>
                  <a:pt x="653367" y="585313"/>
                  <a:pt x="651146" y="550305"/>
                  <a:pt x="636973" y="521828"/>
                </a:cubicBezTo>
                <a:cubicBezTo>
                  <a:pt x="610651" y="469054"/>
                  <a:pt x="600527" y="414190"/>
                  <a:pt x="598241" y="356844"/>
                </a:cubicBezTo>
                <a:cubicBezTo>
                  <a:pt x="596217" y="305245"/>
                  <a:pt x="589881" y="251818"/>
                  <a:pt x="615354" y="204531"/>
                </a:cubicBezTo>
                <a:cubicBezTo>
                  <a:pt x="655979" y="128962"/>
                  <a:pt x="705879" y="61297"/>
                  <a:pt x="793270" y="33146"/>
                </a:cubicBezTo>
                <a:cubicBezTo>
                  <a:pt x="803198" y="29946"/>
                  <a:pt x="812015" y="23022"/>
                  <a:pt x="821094" y="17340"/>
                </a:cubicBezTo>
                <a:cubicBezTo>
                  <a:pt x="846436" y="1469"/>
                  <a:pt x="873019" y="-4148"/>
                  <a:pt x="902867" y="3167"/>
                </a:cubicBezTo>
                <a:cubicBezTo>
                  <a:pt x="917236" y="6694"/>
                  <a:pt x="932781" y="5453"/>
                  <a:pt x="947738" y="6367"/>
                </a:cubicBezTo>
                <a:cubicBezTo>
                  <a:pt x="970664" y="7804"/>
                  <a:pt x="993654" y="8261"/>
                  <a:pt x="1016449" y="10874"/>
                </a:cubicBezTo>
                <a:cubicBezTo>
                  <a:pt x="1036762" y="13160"/>
                  <a:pt x="1056617" y="19430"/>
                  <a:pt x="1076930" y="21063"/>
                </a:cubicBezTo>
                <a:cubicBezTo>
                  <a:pt x="1155438" y="27464"/>
                  <a:pt x="1202921" y="77429"/>
                  <a:pt x="1205534" y="156851"/>
                </a:cubicBezTo>
                <a:cubicBezTo>
                  <a:pt x="1206056" y="172592"/>
                  <a:pt x="1206709" y="189443"/>
                  <a:pt x="1212457" y="203682"/>
                </a:cubicBezTo>
                <a:cubicBezTo>
                  <a:pt x="1235121" y="260048"/>
                  <a:pt x="1249294" y="317851"/>
                  <a:pt x="1248902" y="372846"/>
                </a:cubicBezTo>
                <a:cubicBezTo>
                  <a:pt x="1264121" y="372846"/>
                  <a:pt x="1279339" y="375589"/>
                  <a:pt x="1293251" y="372323"/>
                </a:cubicBezTo>
                <a:cubicBezTo>
                  <a:pt x="1331133" y="363440"/>
                  <a:pt x="1368558" y="352206"/>
                  <a:pt x="1405918" y="341299"/>
                </a:cubicBezTo>
                <a:cubicBezTo>
                  <a:pt x="1409380" y="340254"/>
                  <a:pt x="1411274" y="334441"/>
                  <a:pt x="1414278" y="331110"/>
                </a:cubicBezTo>
                <a:cubicBezTo>
                  <a:pt x="1435636" y="307205"/>
                  <a:pt x="1457320" y="283561"/>
                  <a:pt x="1478417" y="259460"/>
                </a:cubicBezTo>
                <a:cubicBezTo>
                  <a:pt x="1496444" y="238886"/>
                  <a:pt x="1515450" y="234445"/>
                  <a:pt x="1539290" y="250773"/>
                </a:cubicBezTo>
                <a:cubicBezTo>
                  <a:pt x="1548172" y="256848"/>
                  <a:pt x="1560386" y="261028"/>
                  <a:pt x="1571032" y="261093"/>
                </a:cubicBezTo>
                <a:cubicBezTo>
                  <a:pt x="1602710" y="261289"/>
                  <a:pt x="1634453" y="258219"/>
                  <a:pt x="1666130" y="258088"/>
                </a:cubicBezTo>
                <a:cubicBezTo>
                  <a:pt x="1674164" y="258088"/>
                  <a:pt x="1687161" y="262269"/>
                  <a:pt x="1689447" y="267951"/>
                </a:cubicBezTo>
                <a:cubicBezTo>
                  <a:pt x="1701792" y="298191"/>
                  <a:pt x="1723737" y="289439"/>
                  <a:pt x="1745160" y="284084"/>
                </a:cubicBezTo>
                <a:cubicBezTo>
                  <a:pt x="1767563" y="278467"/>
                  <a:pt x="1790096" y="272850"/>
                  <a:pt x="1812108" y="265926"/>
                </a:cubicBezTo>
                <a:cubicBezTo>
                  <a:pt x="1819096" y="263706"/>
                  <a:pt x="1827260" y="258415"/>
                  <a:pt x="1830526" y="252276"/>
                </a:cubicBezTo>
                <a:cubicBezTo>
                  <a:pt x="1840519" y="233400"/>
                  <a:pt x="1856521" y="231048"/>
                  <a:pt x="1875397" y="229873"/>
                </a:cubicBezTo>
                <a:cubicBezTo>
                  <a:pt x="1933200" y="226215"/>
                  <a:pt x="1990938" y="221708"/>
                  <a:pt x="2048611" y="216287"/>
                </a:cubicBezTo>
                <a:cubicBezTo>
                  <a:pt x="2222543" y="199959"/>
                  <a:pt x="2396409" y="182977"/>
                  <a:pt x="2570276" y="166322"/>
                </a:cubicBezTo>
                <a:cubicBezTo>
                  <a:pt x="2729969" y="150973"/>
                  <a:pt x="2889663" y="135624"/>
                  <a:pt x="3049356" y="120406"/>
                </a:cubicBezTo>
                <a:cubicBezTo>
                  <a:pt x="3209049" y="105188"/>
                  <a:pt x="3368808" y="90753"/>
                  <a:pt x="3528436" y="74555"/>
                </a:cubicBezTo>
                <a:cubicBezTo>
                  <a:pt x="3607205" y="66522"/>
                  <a:pt x="3686431" y="59141"/>
                  <a:pt x="3764090" y="44119"/>
                </a:cubicBezTo>
                <a:cubicBezTo>
                  <a:pt x="3835283" y="30338"/>
                  <a:pt x="3834434" y="26027"/>
                  <a:pt x="3869050" y="89447"/>
                </a:cubicBezTo>
                <a:cubicBezTo>
                  <a:pt x="3869377" y="90100"/>
                  <a:pt x="3870552" y="90296"/>
                  <a:pt x="3871402" y="90688"/>
                </a:cubicBezTo>
                <a:cubicBezTo>
                  <a:pt x="3871598" y="115703"/>
                  <a:pt x="3871598" y="140653"/>
                  <a:pt x="3871598" y="165669"/>
                </a:cubicBezTo>
                <a:close/>
                <a:moveTo>
                  <a:pt x="2098968" y="5990789"/>
                </a:moveTo>
                <a:cubicBezTo>
                  <a:pt x="2089367" y="5990201"/>
                  <a:pt x="2082378" y="5989417"/>
                  <a:pt x="2075324" y="5989417"/>
                </a:cubicBezTo>
                <a:cubicBezTo>
                  <a:pt x="1515450" y="5990332"/>
                  <a:pt x="955641" y="5991311"/>
                  <a:pt x="395767" y="5992291"/>
                </a:cubicBezTo>
                <a:cubicBezTo>
                  <a:pt x="387799" y="5992291"/>
                  <a:pt x="379373" y="5991834"/>
                  <a:pt x="371862" y="5994054"/>
                </a:cubicBezTo>
                <a:cubicBezTo>
                  <a:pt x="312687" y="6011494"/>
                  <a:pt x="256452" y="6068382"/>
                  <a:pt x="263636" y="6155250"/>
                </a:cubicBezTo>
                <a:cubicBezTo>
                  <a:pt x="268012" y="6208612"/>
                  <a:pt x="325816" y="6268048"/>
                  <a:pt x="384860" y="6275820"/>
                </a:cubicBezTo>
                <a:cubicBezTo>
                  <a:pt x="408634" y="6278955"/>
                  <a:pt x="432735" y="6280980"/>
                  <a:pt x="456705" y="6281437"/>
                </a:cubicBezTo>
                <a:cubicBezTo>
                  <a:pt x="558334" y="6283136"/>
                  <a:pt x="659964" y="6285226"/>
                  <a:pt x="761527" y="6285095"/>
                </a:cubicBezTo>
                <a:cubicBezTo>
                  <a:pt x="1199264" y="6284507"/>
                  <a:pt x="1636935" y="6283201"/>
                  <a:pt x="2074671" y="6282091"/>
                </a:cubicBezTo>
                <a:cubicBezTo>
                  <a:pt x="2082378" y="6282091"/>
                  <a:pt x="2090150" y="6281176"/>
                  <a:pt x="2098902" y="6280654"/>
                </a:cubicBezTo>
                <a:cubicBezTo>
                  <a:pt x="2098968" y="6183793"/>
                  <a:pt x="2098968" y="6088630"/>
                  <a:pt x="2098968" y="5990789"/>
                </a:cubicBezTo>
                <a:close/>
                <a:moveTo>
                  <a:pt x="1923142" y="6448250"/>
                </a:moveTo>
                <a:cubicBezTo>
                  <a:pt x="1907140" y="6448250"/>
                  <a:pt x="1894795" y="6448250"/>
                  <a:pt x="1882516" y="6448250"/>
                </a:cubicBezTo>
                <a:cubicBezTo>
                  <a:pt x="1502779" y="6448120"/>
                  <a:pt x="1123042" y="6447401"/>
                  <a:pt x="743239" y="6448054"/>
                </a:cubicBezTo>
                <a:cubicBezTo>
                  <a:pt x="581064" y="6448381"/>
                  <a:pt x="418823" y="6450536"/>
                  <a:pt x="256713" y="6453867"/>
                </a:cubicBezTo>
                <a:cubicBezTo>
                  <a:pt x="164293" y="6455761"/>
                  <a:pt x="100808" y="6537861"/>
                  <a:pt x="119880" y="6626297"/>
                </a:cubicBezTo>
                <a:cubicBezTo>
                  <a:pt x="131506" y="6680181"/>
                  <a:pt x="170564" y="6721983"/>
                  <a:pt x="224840" y="6727730"/>
                </a:cubicBezTo>
                <a:cubicBezTo>
                  <a:pt x="287607" y="6734392"/>
                  <a:pt x="351027" y="6736808"/>
                  <a:pt x="414186" y="6736874"/>
                </a:cubicBezTo>
                <a:cubicBezTo>
                  <a:pt x="908027" y="6737657"/>
                  <a:pt x="1401868" y="6737397"/>
                  <a:pt x="1895710" y="6737462"/>
                </a:cubicBezTo>
                <a:cubicBezTo>
                  <a:pt x="1905115" y="6737462"/>
                  <a:pt x="1914455" y="6737462"/>
                  <a:pt x="1923076" y="6737462"/>
                </a:cubicBezTo>
                <a:cubicBezTo>
                  <a:pt x="1923142" y="6639817"/>
                  <a:pt x="1923142" y="6546287"/>
                  <a:pt x="1923142" y="6448250"/>
                </a:cubicBezTo>
                <a:close/>
                <a:moveTo>
                  <a:pt x="1983362" y="5504916"/>
                </a:moveTo>
                <a:cubicBezTo>
                  <a:pt x="1970691" y="5504916"/>
                  <a:pt x="1960959" y="5504916"/>
                  <a:pt x="1951227" y="5504916"/>
                </a:cubicBezTo>
                <a:cubicBezTo>
                  <a:pt x="1750647" y="5504916"/>
                  <a:pt x="1550001" y="5504916"/>
                  <a:pt x="1349421" y="5504916"/>
                </a:cubicBezTo>
                <a:cubicBezTo>
                  <a:pt x="987449" y="5504916"/>
                  <a:pt x="625412" y="5505112"/>
                  <a:pt x="263440" y="5504459"/>
                </a:cubicBezTo>
                <a:cubicBezTo>
                  <a:pt x="242997" y="5504393"/>
                  <a:pt x="228628" y="5510533"/>
                  <a:pt x="214455" y="5524706"/>
                </a:cubicBezTo>
                <a:cubicBezTo>
                  <a:pt x="171609" y="5567422"/>
                  <a:pt x="161354" y="5618497"/>
                  <a:pt x="175723" y="5674733"/>
                </a:cubicBezTo>
                <a:cubicBezTo>
                  <a:pt x="190746" y="5733581"/>
                  <a:pt x="246720" y="5771529"/>
                  <a:pt x="313667" y="5771594"/>
                </a:cubicBezTo>
                <a:cubicBezTo>
                  <a:pt x="853098" y="5772313"/>
                  <a:pt x="1392463" y="5772966"/>
                  <a:pt x="1931894" y="5773619"/>
                </a:cubicBezTo>
                <a:cubicBezTo>
                  <a:pt x="1948614" y="5773619"/>
                  <a:pt x="1965335" y="5773619"/>
                  <a:pt x="1983362" y="5773619"/>
                </a:cubicBezTo>
                <a:cubicBezTo>
                  <a:pt x="1983362" y="5683485"/>
                  <a:pt x="1983362" y="5595637"/>
                  <a:pt x="1983362" y="5504916"/>
                </a:cubicBezTo>
                <a:close/>
                <a:moveTo>
                  <a:pt x="1692190" y="770871"/>
                </a:moveTo>
                <a:cubicBezTo>
                  <a:pt x="1795910" y="726327"/>
                  <a:pt x="1896167" y="683285"/>
                  <a:pt x="1996424" y="640177"/>
                </a:cubicBezTo>
                <a:cubicBezTo>
                  <a:pt x="2005438" y="636324"/>
                  <a:pt x="2014908" y="633058"/>
                  <a:pt x="2023007" y="627767"/>
                </a:cubicBezTo>
                <a:cubicBezTo>
                  <a:pt x="2028951" y="623848"/>
                  <a:pt x="2036593" y="617317"/>
                  <a:pt x="2037181" y="611308"/>
                </a:cubicBezTo>
                <a:cubicBezTo>
                  <a:pt x="2039205" y="590016"/>
                  <a:pt x="2053248" y="581198"/>
                  <a:pt x="2069838" y="572903"/>
                </a:cubicBezTo>
                <a:cubicBezTo>
                  <a:pt x="2133454" y="541030"/>
                  <a:pt x="2196743" y="508503"/>
                  <a:pt x="2260425" y="476695"/>
                </a:cubicBezTo>
                <a:cubicBezTo>
                  <a:pt x="2269830" y="471993"/>
                  <a:pt x="2280738" y="466376"/>
                  <a:pt x="2290469" y="467094"/>
                </a:cubicBezTo>
                <a:cubicBezTo>
                  <a:pt x="2320253" y="469315"/>
                  <a:pt x="2341610" y="453770"/>
                  <a:pt x="2362119" y="436592"/>
                </a:cubicBezTo>
                <a:cubicBezTo>
                  <a:pt x="2390792" y="412491"/>
                  <a:pt x="2418616" y="387411"/>
                  <a:pt x="2446505" y="362395"/>
                </a:cubicBezTo>
                <a:cubicBezTo>
                  <a:pt x="2454082" y="355603"/>
                  <a:pt x="2460548" y="347504"/>
                  <a:pt x="2472174" y="335029"/>
                </a:cubicBezTo>
                <a:cubicBezTo>
                  <a:pt x="2454212" y="335029"/>
                  <a:pt x="2443043" y="334114"/>
                  <a:pt x="2432005" y="335159"/>
                </a:cubicBezTo>
                <a:cubicBezTo>
                  <a:pt x="2330899" y="344695"/>
                  <a:pt x="2229662" y="353447"/>
                  <a:pt x="2128686" y="364681"/>
                </a:cubicBezTo>
                <a:cubicBezTo>
                  <a:pt x="2050047" y="373434"/>
                  <a:pt x="1971605" y="384798"/>
                  <a:pt x="1893359" y="396555"/>
                </a:cubicBezTo>
                <a:cubicBezTo>
                  <a:pt x="1876638" y="399102"/>
                  <a:pt x="1864555" y="397404"/>
                  <a:pt x="1852537" y="385321"/>
                </a:cubicBezTo>
                <a:cubicBezTo>
                  <a:pt x="1847704" y="380487"/>
                  <a:pt x="1838298" y="377679"/>
                  <a:pt x="1831245" y="378006"/>
                </a:cubicBezTo>
                <a:cubicBezTo>
                  <a:pt x="1801004" y="379573"/>
                  <a:pt x="1770633" y="381010"/>
                  <a:pt x="1740784" y="385647"/>
                </a:cubicBezTo>
                <a:cubicBezTo>
                  <a:pt x="1684941" y="394334"/>
                  <a:pt x="1677691" y="405307"/>
                  <a:pt x="1684745" y="461673"/>
                </a:cubicBezTo>
                <a:cubicBezTo>
                  <a:pt x="1685202" y="465200"/>
                  <a:pt x="1687684" y="470491"/>
                  <a:pt x="1686247" y="471927"/>
                </a:cubicBezTo>
                <a:cubicBezTo>
                  <a:pt x="1679324" y="478851"/>
                  <a:pt x="1672204" y="487276"/>
                  <a:pt x="1663517" y="490020"/>
                </a:cubicBezTo>
                <a:cubicBezTo>
                  <a:pt x="1657770" y="491848"/>
                  <a:pt x="1649214" y="485056"/>
                  <a:pt x="1638110" y="480549"/>
                </a:cubicBezTo>
                <a:cubicBezTo>
                  <a:pt x="1611135" y="520848"/>
                  <a:pt x="1584095" y="561147"/>
                  <a:pt x="1556075" y="602883"/>
                </a:cubicBezTo>
                <a:cubicBezTo>
                  <a:pt x="1592782" y="630053"/>
                  <a:pt x="1628182" y="657028"/>
                  <a:pt x="1664367" y="682762"/>
                </a:cubicBezTo>
                <a:cubicBezTo>
                  <a:pt x="1689121" y="700397"/>
                  <a:pt x="1708911" y="718750"/>
                  <a:pt x="1693366" y="752844"/>
                </a:cubicBezTo>
                <a:cubicBezTo>
                  <a:pt x="1691276" y="757482"/>
                  <a:pt x="1692517" y="763360"/>
                  <a:pt x="1692190" y="770871"/>
                </a:cubicBezTo>
                <a:close/>
                <a:moveTo>
                  <a:pt x="1157201" y="753497"/>
                </a:moveTo>
                <a:cubicBezTo>
                  <a:pt x="1192471" y="785109"/>
                  <a:pt x="1232117" y="797454"/>
                  <a:pt x="1274636" y="803985"/>
                </a:cubicBezTo>
                <a:cubicBezTo>
                  <a:pt x="1293251" y="806859"/>
                  <a:pt x="1300501" y="799413"/>
                  <a:pt x="1301676" y="781583"/>
                </a:cubicBezTo>
                <a:cubicBezTo>
                  <a:pt x="1303244" y="758527"/>
                  <a:pt x="1305073" y="735405"/>
                  <a:pt x="1308665" y="712545"/>
                </a:cubicBezTo>
                <a:cubicBezTo>
                  <a:pt x="1315000" y="672116"/>
                  <a:pt x="1308992" y="628159"/>
                  <a:pt x="1342367" y="594914"/>
                </a:cubicBezTo>
                <a:cubicBezTo>
                  <a:pt x="1347788" y="589493"/>
                  <a:pt x="1347984" y="578390"/>
                  <a:pt x="1349813" y="569768"/>
                </a:cubicBezTo>
                <a:cubicBezTo>
                  <a:pt x="1355561" y="542989"/>
                  <a:pt x="1361308" y="516211"/>
                  <a:pt x="1366207" y="489236"/>
                </a:cubicBezTo>
                <a:cubicBezTo>
                  <a:pt x="1367774" y="480353"/>
                  <a:pt x="1369930" y="465200"/>
                  <a:pt x="1366076" y="463045"/>
                </a:cubicBezTo>
                <a:cubicBezTo>
                  <a:pt x="1356148" y="457428"/>
                  <a:pt x="1342302" y="453901"/>
                  <a:pt x="1331329" y="456121"/>
                </a:cubicBezTo>
                <a:cubicBezTo>
                  <a:pt x="1320160" y="458407"/>
                  <a:pt x="1310167" y="468009"/>
                  <a:pt x="1300370" y="475324"/>
                </a:cubicBezTo>
                <a:cubicBezTo>
                  <a:pt x="1291226" y="482247"/>
                  <a:pt x="1284107" y="492436"/>
                  <a:pt x="1274179" y="497531"/>
                </a:cubicBezTo>
                <a:cubicBezTo>
                  <a:pt x="1254715" y="507589"/>
                  <a:pt x="1251058" y="522807"/>
                  <a:pt x="1249164" y="543185"/>
                </a:cubicBezTo>
                <a:cubicBezTo>
                  <a:pt x="1246290" y="574406"/>
                  <a:pt x="1242306" y="606802"/>
                  <a:pt x="1230680" y="635409"/>
                </a:cubicBezTo>
                <a:cubicBezTo>
                  <a:pt x="1222124" y="656571"/>
                  <a:pt x="1215004" y="675316"/>
                  <a:pt x="1217225" y="698437"/>
                </a:cubicBezTo>
                <a:cubicBezTo>
                  <a:pt x="1219315" y="720448"/>
                  <a:pt x="1206513" y="735209"/>
                  <a:pt x="1186201" y="743178"/>
                </a:cubicBezTo>
                <a:cubicBezTo>
                  <a:pt x="1177579" y="746705"/>
                  <a:pt x="1168631" y="749513"/>
                  <a:pt x="1157201" y="753497"/>
                </a:cubicBezTo>
                <a:close/>
              </a:path>
            </a:pathLst>
          </a:custGeom>
          <a:solidFill>
            <a:schemeClr val="accent1"/>
          </a:solidFill>
          <a:ln w="6521" cap="flat">
            <a:noFill/>
            <a:prstDash val="solid"/>
            <a:miter/>
          </a:ln>
        </p:spPr>
        <p:txBody>
          <a:bodyPr rtlCol="0" anchor="ct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8482126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Table Placeholder 5">
            <a:extLst>
              <a:ext uri="{FF2B5EF4-FFF2-40B4-BE49-F238E27FC236}">
                <a16:creationId xmlns:a16="http://schemas.microsoft.com/office/drawing/2014/main" id="{91CC5BEC-4EE7-41CB-840B-07BE8167F676}"/>
              </a:ext>
            </a:extLst>
          </p:cNvPr>
          <p:cNvGraphicFramePr>
            <a:graphicFrameLocks/>
          </p:cNvGraphicFramePr>
          <p:nvPr>
            <p:extLst>
              <p:ext uri="{D42A27DB-BD31-4B8C-83A1-F6EECF244321}">
                <p14:modId xmlns:p14="http://schemas.microsoft.com/office/powerpoint/2010/main" val="3442113812"/>
              </p:ext>
            </p:extLst>
          </p:nvPr>
        </p:nvGraphicFramePr>
        <p:xfrm>
          <a:off x="766357" y="1402080"/>
          <a:ext cx="10615758" cy="4894219"/>
        </p:xfrm>
        <a:graphic>
          <a:graphicData uri="http://schemas.openxmlformats.org/drawingml/2006/table">
            <a:tbl>
              <a:tblPr firstRow="1" lastCol="1" bandRow="1" bandCol="1">
                <a:tableStyleId>{912C8C85-51F0-491E-9774-3900AFEF0FD7}</a:tableStyleId>
              </a:tblPr>
              <a:tblGrid>
                <a:gridCol w="1427141">
                  <a:extLst>
                    <a:ext uri="{9D8B030D-6E8A-4147-A177-3AD203B41FA5}">
                      <a16:colId xmlns:a16="http://schemas.microsoft.com/office/drawing/2014/main" val="20000"/>
                    </a:ext>
                  </a:extLst>
                </a:gridCol>
                <a:gridCol w="296407">
                  <a:extLst>
                    <a:ext uri="{9D8B030D-6E8A-4147-A177-3AD203B41FA5}">
                      <a16:colId xmlns:a16="http://schemas.microsoft.com/office/drawing/2014/main" val="20002"/>
                    </a:ext>
                  </a:extLst>
                </a:gridCol>
                <a:gridCol w="296407">
                  <a:extLst>
                    <a:ext uri="{9D8B030D-6E8A-4147-A177-3AD203B41FA5}">
                      <a16:colId xmlns:a16="http://schemas.microsoft.com/office/drawing/2014/main" val="20003"/>
                    </a:ext>
                  </a:extLst>
                </a:gridCol>
                <a:gridCol w="296407">
                  <a:extLst>
                    <a:ext uri="{9D8B030D-6E8A-4147-A177-3AD203B41FA5}">
                      <a16:colId xmlns:a16="http://schemas.microsoft.com/office/drawing/2014/main" val="20004"/>
                    </a:ext>
                  </a:extLst>
                </a:gridCol>
                <a:gridCol w="296407">
                  <a:extLst>
                    <a:ext uri="{9D8B030D-6E8A-4147-A177-3AD203B41FA5}">
                      <a16:colId xmlns:a16="http://schemas.microsoft.com/office/drawing/2014/main" val="20005"/>
                    </a:ext>
                  </a:extLst>
                </a:gridCol>
                <a:gridCol w="296407">
                  <a:extLst>
                    <a:ext uri="{9D8B030D-6E8A-4147-A177-3AD203B41FA5}">
                      <a16:colId xmlns:a16="http://schemas.microsoft.com/office/drawing/2014/main" val="20006"/>
                    </a:ext>
                  </a:extLst>
                </a:gridCol>
                <a:gridCol w="296407">
                  <a:extLst>
                    <a:ext uri="{9D8B030D-6E8A-4147-A177-3AD203B41FA5}">
                      <a16:colId xmlns:a16="http://schemas.microsoft.com/office/drawing/2014/main" val="20007"/>
                    </a:ext>
                  </a:extLst>
                </a:gridCol>
                <a:gridCol w="296407">
                  <a:extLst>
                    <a:ext uri="{9D8B030D-6E8A-4147-A177-3AD203B41FA5}">
                      <a16:colId xmlns:a16="http://schemas.microsoft.com/office/drawing/2014/main" val="20008"/>
                    </a:ext>
                  </a:extLst>
                </a:gridCol>
                <a:gridCol w="296407">
                  <a:extLst>
                    <a:ext uri="{9D8B030D-6E8A-4147-A177-3AD203B41FA5}">
                      <a16:colId xmlns:a16="http://schemas.microsoft.com/office/drawing/2014/main" val="20009"/>
                    </a:ext>
                  </a:extLst>
                </a:gridCol>
                <a:gridCol w="296407">
                  <a:extLst>
                    <a:ext uri="{9D8B030D-6E8A-4147-A177-3AD203B41FA5}">
                      <a16:colId xmlns:a16="http://schemas.microsoft.com/office/drawing/2014/main" val="20010"/>
                    </a:ext>
                  </a:extLst>
                </a:gridCol>
                <a:gridCol w="296407">
                  <a:extLst>
                    <a:ext uri="{9D8B030D-6E8A-4147-A177-3AD203B41FA5}">
                      <a16:colId xmlns:a16="http://schemas.microsoft.com/office/drawing/2014/main" val="20011"/>
                    </a:ext>
                  </a:extLst>
                </a:gridCol>
                <a:gridCol w="296407">
                  <a:extLst>
                    <a:ext uri="{9D8B030D-6E8A-4147-A177-3AD203B41FA5}">
                      <a16:colId xmlns:a16="http://schemas.microsoft.com/office/drawing/2014/main" val="20012"/>
                    </a:ext>
                  </a:extLst>
                </a:gridCol>
                <a:gridCol w="296407">
                  <a:extLst>
                    <a:ext uri="{9D8B030D-6E8A-4147-A177-3AD203B41FA5}">
                      <a16:colId xmlns:a16="http://schemas.microsoft.com/office/drawing/2014/main" val="3236173471"/>
                    </a:ext>
                  </a:extLst>
                </a:gridCol>
                <a:gridCol w="296407">
                  <a:extLst>
                    <a:ext uri="{9D8B030D-6E8A-4147-A177-3AD203B41FA5}">
                      <a16:colId xmlns:a16="http://schemas.microsoft.com/office/drawing/2014/main" val="2737333165"/>
                    </a:ext>
                  </a:extLst>
                </a:gridCol>
                <a:gridCol w="296407">
                  <a:extLst>
                    <a:ext uri="{9D8B030D-6E8A-4147-A177-3AD203B41FA5}">
                      <a16:colId xmlns:a16="http://schemas.microsoft.com/office/drawing/2014/main" val="2725669553"/>
                    </a:ext>
                  </a:extLst>
                </a:gridCol>
                <a:gridCol w="296407">
                  <a:extLst>
                    <a:ext uri="{9D8B030D-6E8A-4147-A177-3AD203B41FA5}">
                      <a16:colId xmlns:a16="http://schemas.microsoft.com/office/drawing/2014/main" val="4286593148"/>
                    </a:ext>
                  </a:extLst>
                </a:gridCol>
                <a:gridCol w="296407">
                  <a:extLst>
                    <a:ext uri="{9D8B030D-6E8A-4147-A177-3AD203B41FA5}">
                      <a16:colId xmlns:a16="http://schemas.microsoft.com/office/drawing/2014/main" val="205752415"/>
                    </a:ext>
                  </a:extLst>
                </a:gridCol>
                <a:gridCol w="296407">
                  <a:extLst>
                    <a:ext uri="{9D8B030D-6E8A-4147-A177-3AD203B41FA5}">
                      <a16:colId xmlns:a16="http://schemas.microsoft.com/office/drawing/2014/main" val="4007387873"/>
                    </a:ext>
                  </a:extLst>
                </a:gridCol>
                <a:gridCol w="296407">
                  <a:extLst>
                    <a:ext uri="{9D8B030D-6E8A-4147-A177-3AD203B41FA5}">
                      <a16:colId xmlns:a16="http://schemas.microsoft.com/office/drawing/2014/main" val="1631200815"/>
                    </a:ext>
                  </a:extLst>
                </a:gridCol>
                <a:gridCol w="296407">
                  <a:extLst>
                    <a:ext uri="{9D8B030D-6E8A-4147-A177-3AD203B41FA5}">
                      <a16:colId xmlns:a16="http://schemas.microsoft.com/office/drawing/2014/main" val="2345656181"/>
                    </a:ext>
                  </a:extLst>
                </a:gridCol>
                <a:gridCol w="296407">
                  <a:extLst>
                    <a:ext uri="{9D8B030D-6E8A-4147-A177-3AD203B41FA5}">
                      <a16:colId xmlns:a16="http://schemas.microsoft.com/office/drawing/2014/main" val="2898321756"/>
                    </a:ext>
                  </a:extLst>
                </a:gridCol>
                <a:gridCol w="296407">
                  <a:extLst>
                    <a:ext uri="{9D8B030D-6E8A-4147-A177-3AD203B41FA5}">
                      <a16:colId xmlns:a16="http://schemas.microsoft.com/office/drawing/2014/main" val="2123025674"/>
                    </a:ext>
                  </a:extLst>
                </a:gridCol>
                <a:gridCol w="296407">
                  <a:extLst>
                    <a:ext uri="{9D8B030D-6E8A-4147-A177-3AD203B41FA5}">
                      <a16:colId xmlns:a16="http://schemas.microsoft.com/office/drawing/2014/main" val="2051075875"/>
                    </a:ext>
                  </a:extLst>
                </a:gridCol>
                <a:gridCol w="296407">
                  <a:extLst>
                    <a:ext uri="{9D8B030D-6E8A-4147-A177-3AD203B41FA5}">
                      <a16:colId xmlns:a16="http://schemas.microsoft.com/office/drawing/2014/main" val="1573561088"/>
                    </a:ext>
                  </a:extLst>
                </a:gridCol>
                <a:gridCol w="296407">
                  <a:extLst>
                    <a:ext uri="{9D8B030D-6E8A-4147-A177-3AD203B41FA5}">
                      <a16:colId xmlns:a16="http://schemas.microsoft.com/office/drawing/2014/main" val="2725451340"/>
                    </a:ext>
                  </a:extLst>
                </a:gridCol>
                <a:gridCol w="296407">
                  <a:extLst>
                    <a:ext uri="{9D8B030D-6E8A-4147-A177-3AD203B41FA5}">
                      <a16:colId xmlns:a16="http://schemas.microsoft.com/office/drawing/2014/main" val="2553204255"/>
                    </a:ext>
                  </a:extLst>
                </a:gridCol>
                <a:gridCol w="296407">
                  <a:extLst>
                    <a:ext uri="{9D8B030D-6E8A-4147-A177-3AD203B41FA5}">
                      <a16:colId xmlns:a16="http://schemas.microsoft.com/office/drawing/2014/main" val="3122855011"/>
                    </a:ext>
                  </a:extLst>
                </a:gridCol>
                <a:gridCol w="296407">
                  <a:extLst>
                    <a:ext uri="{9D8B030D-6E8A-4147-A177-3AD203B41FA5}">
                      <a16:colId xmlns:a16="http://schemas.microsoft.com/office/drawing/2014/main" val="2113940703"/>
                    </a:ext>
                  </a:extLst>
                </a:gridCol>
                <a:gridCol w="296407">
                  <a:extLst>
                    <a:ext uri="{9D8B030D-6E8A-4147-A177-3AD203B41FA5}">
                      <a16:colId xmlns:a16="http://schemas.microsoft.com/office/drawing/2014/main" val="894469725"/>
                    </a:ext>
                  </a:extLst>
                </a:gridCol>
                <a:gridCol w="296407">
                  <a:extLst>
                    <a:ext uri="{9D8B030D-6E8A-4147-A177-3AD203B41FA5}">
                      <a16:colId xmlns:a16="http://schemas.microsoft.com/office/drawing/2014/main" val="120446301"/>
                    </a:ext>
                  </a:extLst>
                </a:gridCol>
                <a:gridCol w="296407">
                  <a:extLst>
                    <a:ext uri="{9D8B030D-6E8A-4147-A177-3AD203B41FA5}">
                      <a16:colId xmlns:a16="http://schemas.microsoft.com/office/drawing/2014/main" val="3025910940"/>
                    </a:ext>
                  </a:extLst>
                </a:gridCol>
                <a:gridCol w="296407">
                  <a:extLst>
                    <a:ext uri="{9D8B030D-6E8A-4147-A177-3AD203B41FA5}">
                      <a16:colId xmlns:a16="http://schemas.microsoft.com/office/drawing/2014/main" val="1669305886"/>
                    </a:ext>
                  </a:extLst>
                </a:gridCol>
              </a:tblGrid>
              <a:tr h="436984">
                <a:tc rowSpan="2">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altLang="ko-KR" sz="1400" dirty="0">
                          <a:cs typeface="B Nazanin" panose="00000400000000000000" pitchFamily="2" charset="-78"/>
                        </a:rPr>
                        <a:t>محتوا</a:t>
                      </a:r>
                      <a:endParaRPr lang="en-US" altLang="ko-KR" sz="1400" dirty="0">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31">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2400" b="1" spc="600" dirty="0">
                          <a:solidFill>
                            <a:schemeClr val="bg1"/>
                          </a:solidFill>
                          <a:latin typeface="+mn-lt"/>
                          <a:cs typeface="B Nazanin" panose="00000400000000000000" pitchFamily="2" charset="-78"/>
                        </a:rPr>
                        <a:t>2021</a:t>
                      </a: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lang="en-JM" altLang="ko-KR" sz="2400" b="1" spc="600" dirty="0">
                        <a:solidFill>
                          <a:schemeClr val="bg1"/>
                        </a:solidFill>
                        <a:latin typeface="+mn-lt"/>
                        <a:cs typeface="Arial" pitchFamily="34"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0"/>
                  </a:ext>
                </a:extLst>
              </a:tr>
              <a:tr h="262191">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ko-KR" sz="1400" dirty="0"/>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1</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2</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3</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4</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5</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6</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7</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8</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9</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10</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11</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12</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13</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14</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15</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16</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17</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18</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19</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20</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21</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22</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23</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24</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25</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26</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27</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28</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29</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30</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JM" altLang="ko-KR" sz="1200" spc="-150" dirty="0">
                          <a:solidFill>
                            <a:schemeClr val="bg1"/>
                          </a:solidFill>
                          <a:cs typeface="B Nazanin" panose="00000400000000000000" pitchFamily="2" charset="-78"/>
                        </a:rPr>
                        <a:t>31</a:t>
                      </a:r>
                      <a:endParaRPr lang="en-JM" altLang="ko-KR" sz="1200" b="1" spc="-150" dirty="0">
                        <a:solidFill>
                          <a:schemeClr val="bg1"/>
                        </a:solidFill>
                        <a:latin typeface="+mn-lt"/>
                        <a:cs typeface="B Nazanin" panose="00000400000000000000" pitchFamily="2" charset="-78"/>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507551034"/>
                  </a:ext>
                </a:extLst>
              </a:tr>
              <a:tr h="349587">
                <a:tc>
                  <a:txBody>
                    <a:bodyPr/>
                    <a:lstStyle/>
                    <a:p>
                      <a:pPr algn="ctr" rtl="1"/>
                      <a:r>
                        <a:rPr lang="fa-IR" altLang="ko-KR" sz="1200" b="0" dirty="0">
                          <a:solidFill>
                            <a:schemeClr val="tx1">
                              <a:lumMod val="75000"/>
                              <a:lumOff val="25000"/>
                            </a:schemeClr>
                          </a:solidFill>
                          <a:latin typeface="+mn-lt"/>
                          <a:cs typeface="B Nazanin" panose="00000400000000000000" pitchFamily="2" charset="-78"/>
                        </a:rPr>
                        <a:t>ژانویه</a:t>
                      </a:r>
                      <a:endParaRPr lang="en-US" altLang="ko-KR" sz="1200" b="0" dirty="0">
                        <a:solidFill>
                          <a:schemeClr val="tx1">
                            <a:lumMod val="75000"/>
                            <a:lumOff val="25000"/>
                          </a:schemeClr>
                        </a:solidFill>
                        <a:latin typeface="+mn-lt"/>
                        <a:cs typeface="B Nazanin" panose="00000400000000000000" pitchFamily="2" charset="-78"/>
                      </a:endParaRPr>
                    </a:p>
                  </a:txBody>
                  <a:tcPr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349587">
                <a:tc>
                  <a:txBody>
                    <a:bodyPr/>
                    <a:lstStyle/>
                    <a:p>
                      <a:pPr algn="ctr" rtl="1"/>
                      <a:r>
                        <a:rPr lang="fa-IR" altLang="ko-KR" sz="1200" b="0" dirty="0">
                          <a:solidFill>
                            <a:schemeClr val="tx1">
                              <a:lumMod val="75000"/>
                              <a:lumOff val="25000"/>
                            </a:schemeClr>
                          </a:solidFill>
                          <a:latin typeface="+mn-lt"/>
                          <a:cs typeface="B Nazanin" panose="00000400000000000000" pitchFamily="2" charset="-78"/>
                        </a:rPr>
                        <a:t>فوریه</a:t>
                      </a:r>
                      <a:endParaRPr lang="en-US" altLang="ko-KR" sz="1200" b="0" dirty="0">
                        <a:solidFill>
                          <a:schemeClr val="tx1">
                            <a:lumMod val="75000"/>
                            <a:lumOff val="25000"/>
                          </a:schemeClr>
                        </a:solidFill>
                        <a:latin typeface="+mn-lt"/>
                        <a:cs typeface="B Nazanin" panose="00000400000000000000" pitchFamily="2" charset="-78"/>
                      </a:endParaRPr>
                    </a:p>
                  </a:txBody>
                  <a:tcPr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349587">
                <a:tc>
                  <a:txBody>
                    <a:bodyPr/>
                    <a:lstStyle/>
                    <a:p>
                      <a:pPr algn="ctr" rtl="1"/>
                      <a:r>
                        <a:rPr lang="fa-IR" altLang="ko-KR" sz="1200" b="0" dirty="0">
                          <a:solidFill>
                            <a:schemeClr val="tx1">
                              <a:lumMod val="75000"/>
                              <a:lumOff val="25000"/>
                            </a:schemeClr>
                          </a:solidFill>
                          <a:latin typeface="+mn-lt"/>
                          <a:cs typeface="B Nazanin" panose="00000400000000000000" pitchFamily="2" charset="-78"/>
                        </a:rPr>
                        <a:t>مارس</a:t>
                      </a:r>
                      <a:endParaRPr lang="en-US" altLang="ko-KR" sz="1200" b="0" dirty="0">
                        <a:solidFill>
                          <a:schemeClr val="tx1">
                            <a:lumMod val="75000"/>
                            <a:lumOff val="25000"/>
                          </a:schemeClr>
                        </a:solidFill>
                        <a:latin typeface="+mn-lt"/>
                        <a:cs typeface="B Nazanin" panose="00000400000000000000" pitchFamily="2" charset="-78"/>
                      </a:endParaRPr>
                    </a:p>
                  </a:txBody>
                  <a:tcPr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3"/>
                  </a:ext>
                </a:extLst>
              </a:tr>
              <a:tr h="349587">
                <a:tc>
                  <a:txBody>
                    <a:bodyPr/>
                    <a:lstStyle/>
                    <a:p>
                      <a:pPr algn="ctr" rtl="1"/>
                      <a:r>
                        <a:rPr lang="fa-IR" altLang="ko-KR" sz="1200" b="0" dirty="0">
                          <a:solidFill>
                            <a:schemeClr val="tx1">
                              <a:lumMod val="75000"/>
                              <a:lumOff val="25000"/>
                            </a:schemeClr>
                          </a:solidFill>
                          <a:latin typeface="+mn-lt"/>
                          <a:cs typeface="B Nazanin" panose="00000400000000000000" pitchFamily="2" charset="-78"/>
                        </a:rPr>
                        <a:t>آوریل</a:t>
                      </a:r>
                      <a:endParaRPr lang="en-US" altLang="ko-KR" sz="1200" b="0" dirty="0">
                        <a:solidFill>
                          <a:schemeClr val="tx1">
                            <a:lumMod val="75000"/>
                            <a:lumOff val="25000"/>
                          </a:schemeClr>
                        </a:solidFill>
                        <a:latin typeface="+mn-lt"/>
                        <a:cs typeface="B Nazanin" panose="00000400000000000000" pitchFamily="2" charset="-78"/>
                      </a:endParaRPr>
                    </a:p>
                  </a:txBody>
                  <a:tcPr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4"/>
                  </a:ext>
                </a:extLst>
              </a:tr>
              <a:tr h="349587">
                <a:tc>
                  <a:txBody>
                    <a:bodyPr/>
                    <a:lstStyle/>
                    <a:p>
                      <a:pPr algn="ctr" rtl="1"/>
                      <a:r>
                        <a:rPr lang="fa-IR" altLang="ko-KR" sz="1200" b="0" dirty="0">
                          <a:solidFill>
                            <a:schemeClr val="tx1">
                              <a:lumMod val="75000"/>
                              <a:lumOff val="25000"/>
                            </a:schemeClr>
                          </a:solidFill>
                          <a:latin typeface="+mn-lt"/>
                          <a:cs typeface="B Nazanin" panose="00000400000000000000" pitchFamily="2" charset="-78"/>
                        </a:rPr>
                        <a:t>مه</a:t>
                      </a:r>
                      <a:endParaRPr lang="en-US" altLang="ko-KR" sz="1200" b="0" dirty="0">
                        <a:solidFill>
                          <a:schemeClr val="tx1">
                            <a:lumMod val="75000"/>
                            <a:lumOff val="25000"/>
                          </a:schemeClr>
                        </a:solidFill>
                        <a:latin typeface="+mn-lt"/>
                        <a:cs typeface="B Nazanin" panose="00000400000000000000" pitchFamily="2" charset="-78"/>
                      </a:endParaRPr>
                    </a:p>
                  </a:txBody>
                  <a:tcPr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5"/>
                  </a:ext>
                </a:extLst>
              </a:tr>
              <a:tr h="349587">
                <a:tc>
                  <a:txBody>
                    <a:bodyPr/>
                    <a:lstStyle/>
                    <a:p>
                      <a:pPr algn="ctr" rtl="1"/>
                      <a:r>
                        <a:rPr lang="fa-IR" altLang="ko-KR" sz="1200" b="0" dirty="0">
                          <a:solidFill>
                            <a:schemeClr val="tx1">
                              <a:lumMod val="75000"/>
                              <a:lumOff val="25000"/>
                            </a:schemeClr>
                          </a:solidFill>
                          <a:latin typeface="+mn-lt"/>
                          <a:cs typeface="B Nazanin" panose="00000400000000000000" pitchFamily="2" charset="-78"/>
                        </a:rPr>
                        <a:t>ژوئن</a:t>
                      </a:r>
                      <a:endParaRPr lang="en-US" altLang="ko-KR" sz="1200" b="0" dirty="0">
                        <a:solidFill>
                          <a:schemeClr val="tx1">
                            <a:lumMod val="75000"/>
                            <a:lumOff val="25000"/>
                          </a:schemeClr>
                        </a:solidFill>
                        <a:latin typeface="+mn-lt"/>
                        <a:cs typeface="B Nazanin" panose="00000400000000000000" pitchFamily="2" charset="-78"/>
                      </a:endParaRPr>
                    </a:p>
                  </a:txBody>
                  <a:tcPr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268500358"/>
                  </a:ext>
                </a:extLst>
              </a:tr>
              <a:tr h="349587">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altLang="ko-KR" sz="1200" b="0" i="0" u="none" strike="noStrike" kern="1200" cap="none" spc="0" normalizeH="0" baseline="0" noProof="0" dirty="0">
                          <a:ln>
                            <a:noFill/>
                          </a:ln>
                          <a:solidFill>
                            <a:schemeClr val="tx1">
                              <a:lumMod val="75000"/>
                              <a:lumOff val="25000"/>
                            </a:schemeClr>
                          </a:solidFill>
                          <a:effectLst/>
                          <a:uLnTx/>
                          <a:uFillTx/>
                          <a:latin typeface="+mn-lt"/>
                          <a:ea typeface="맑은 고딕" panose="020B0503020000020004" pitchFamily="50" charset="-127"/>
                          <a:cs typeface="B Nazanin" panose="00000400000000000000" pitchFamily="2" charset="-78"/>
                        </a:rPr>
                        <a:t>ژوئیه</a:t>
                      </a:r>
                      <a:endParaRPr kumimoji="0" lang="en-US" altLang="ko-KR" sz="1200" b="0" i="0" u="none" strike="noStrike" kern="1200" cap="none" spc="0" normalizeH="0" baseline="0" noProof="0" dirty="0">
                        <a:ln>
                          <a:noFill/>
                        </a:ln>
                        <a:solidFill>
                          <a:schemeClr val="tx1">
                            <a:lumMod val="75000"/>
                            <a:lumOff val="25000"/>
                          </a:schemeClr>
                        </a:solidFill>
                        <a:effectLst/>
                        <a:uLnTx/>
                        <a:uFillTx/>
                        <a:latin typeface="+mn-lt"/>
                        <a:ea typeface="맑은 고딕" panose="020B0503020000020004" pitchFamily="50" charset="-127"/>
                        <a:cs typeface="B Nazanin" panose="00000400000000000000" pitchFamily="2" charset="-78"/>
                      </a:endParaRPr>
                    </a:p>
                  </a:txBody>
                  <a:tcPr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915773105"/>
                  </a:ext>
                </a:extLst>
              </a:tr>
              <a:tr h="349587">
                <a:tc>
                  <a:txBody>
                    <a:bodyPr/>
                    <a:lstStyle/>
                    <a:p>
                      <a:pPr algn="ctr" rtl="1"/>
                      <a:r>
                        <a:rPr lang="fa-IR" altLang="ko-KR" sz="1200" b="0" dirty="0">
                          <a:solidFill>
                            <a:schemeClr val="tx1">
                              <a:lumMod val="75000"/>
                              <a:lumOff val="25000"/>
                            </a:schemeClr>
                          </a:solidFill>
                          <a:latin typeface="+mn-lt"/>
                          <a:cs typeface="B Nazanin" panose="00000400000000000000" pitchFamily="2" charset="-78"/>
                        </a:rPr>
                        <a:t>اوت</a:t>
                      </a:r>
                      <a:endParaRPr lang="en-US" altLang="ko-KR" sz="1200" b="0" dirty="0">
                        <a:solidFill>
                          <a:schemeClr val="tx1">
                            <a:lumMod val="75000"/>
                            <a:lumOff val="25000"/>
                          </a:schemeClr>
                        </a:solidFill>
                        <a:latin typeface="+mn-lt"/>
                        <a:cs typeface="B Nazanin" panose="00000400000000000000" pitchFamily="2" charset="-78"/>
                      </a:endParaRPr>
                    </a:p>
                  </a:txBody>
                  <a:tcPr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7282867"/>
                  </a:ext>
                </a:extLst>
              </a:tr>
              <a:tr h="349587">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سپتامبر</a:t>
                      </a:r>
                      <a:endParaRPr lang="en-US" altLang="ko-KR" sz="1200" b="0" dirty="0">
                        <a:solidFill>
                          <a:schemeClr val="tx1">
                            <a:lumMod val="75000"/>
                            <a:lumOff val="25000"/>
                          </a:schemeClr>
                        </a:solidFill>
                        <a:latin typeface="+mn-lt"/>
                        <a:cs typeface="B Nazanin" panose="00000400000000000000" pitchFamily="2" charset="-78"/>
                      </a:endParaRPr>
                    </a:p>
                  </a:txBody>
                  <a:tcPr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579483618"/>
                  </a:ext>
                </a:extLst>
              </a:tr>
              <a:tr h="349587">
                <a:tc>
                  <a:txBody>
                    <a:bodyPr/>
                    <a:lstStyle/>
                    <a:p>
                      <a:pPr algn="ctr" rtl="1"/>
                      <a:r>
                        <a:rPr lang="fa-IR" altLang="ko-KR" sz="1200" b="0" dirty="0">
                          <a:solidFill>
                            <a:schemeClr val="tx1">
                              <a:lumMod val="75000"/>
                              <a:lumOff val="25000"/>
                            </a:schemeClr>
                          </a:solidFill>
                          <a:latin typeface="+mn-lt"/>
                          <a:cs typeface="B Nazanin" panose="00000400000000000000" pitchFamily="2" charset="-78"/>
                        </a:rPr>
                        <a:t>اکتبر</a:t>
                      </a:r>
                      <a:endParaRPr lang="en-US" altLang="ko-KR" sz="1200" b="0" dirty="0">
                        <a:solidFill>
                          <a:schemeClr val="tx1">
                            <a:lumMod val="75000"/>
                            <a:lumOff val="25000"/>
                          </a:schemeClr>
                        </a:solidFill>
                        <a:latin typeface="+mn-lt"/>
                        <a:cs typeface="B Nazanin" panose="00000400000000000000" pitchFamily="2" charset="-78"/>
                      </a:endParaRPr>
                    </a:p>
                  </a:txBody>
                  <a:tcPr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736927204"/>
                  </a:ext>
                </a:extLst>
              </a:tr>
              <a:tr h="349587">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نوامبر</a:t>
                      </a:r>
                      <a:endParaRPr lang="en-US" altLang="ko-KR" sz="1200" b="0" dirty="0">
                        <a:solidFill>
                          <a:schemeClr val="tx1">
                            <a:lumMod val="75000"/>
                            <a:lumOff val="25000"/>
                          </a:schemeClr>
                        </a:solidFill>
                        <a:latin typeface="+mn-lt"/>
                        <a:cs typeface="B Nazanin" panose="00000400000000000000" pitchFamily="2" charset="-78"/>
                      </a:endParaRPr>
                    </a:p>
                  </a:txBody>
                  <a:tcPr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664652859"/>
                  </a:ext>
                </a:extLst>
              </a:tr>
              <a:tr h="349587">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altLang="ko-KR" sz="1200" b="0" dirty="0">
                          <a:solidFill>
                            <a:schemeClr val="tx1">
                              <a:lumMod val="75000"/>
                              <a:lumOff val="25000"/>
                            </a:schemeClr>
                          </a:solidFill>
                          <a:latin typeface="+mn-lt"/>
                          <a:cs typeface="B Nazanin" panose="00000400000000000000" pitchFamily="2" charset="-78"/>
                        </a:rPr>
                        <a:t>دسامبر</a:t>
                      </a:r>
                      <a:endParaRPr lang="en-US" altLang="ko-KR" sz="1200" b="0" dirty="0">
                        <a:solidFill>
                          <a:schemeClr val="tx1">
                            <a:lumMod val="75000"/>
                            <a:lumOff val="25000"/>
                          </a:schemeClr>
                        </a:solidFill>
                        <a:latin typeface="+mn-lt"/>
                        <a:cs typeface="B Nazanin" panose="00000400000000000000" pitchFamily="2" charset="-78"/>
                      </a:endParaRPr>
                    </a:p>
                  </a:txBody>
                  <a:tcPr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en-JM" altLang="ko-KR" sz="1200" b="0" dirty="0">
                        <a:solidFill>
                          <a:schemeClr val="tx1">
                            <a:lumMod val="50000"/>
                            <a:lumOff val="50000"/>
                          </a:schemeClr>
                        </a:solidFill>
                        <a:latin typeface="+mn-lt"/>
                        <a:cs typeface="B Nazanin" panose="00000400000000000000" pitchFamily="2" charset="-78"/>
                      </a:endParaRPr>
                    </a:p>
                  </a:txBody>
                  <a:tcPr marL="0" marR="0" marT="0" marB="0" anchor="ctr">
                    <a:lnL w="6350" cap="flat" cmpd="sng" algn="ctr">
                      <a:noFill/>
                      <a:prstDash val="solid"/>
                      <a:miter lim="800000"/>
                    </a:lnL>
                    <a:lnR w="6350" cap="flat" cmpd="sng" algn="ctr">
                      <a:noFill/>
                      <a:prstDash val="solid"/>
                      <a:miter lim="800000"/>
                    </a:lnR>
                    <a:lnT w="12700" cap="flat" cmpd="sng" algn="ctr">
                      <a:solidFill>
                        <a:schemeClr val="bg1">
                          <a:lumMod val="75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094116737"/>
                  </a:ext>
                </a:extLst>
              </a:tr>
            </a:tbl>
          </a:graphicData>
        </a:graphic>
      </p:graphicFrame>
      <p:sp>
        <p:nvSpPr>
          <p:cNvPr id="4" name="Rectangle: Rounded Corners 3">
            <a:extLst>
              <a:ext uri="{FF2B5EF4-FFF2-40B4-BE49-F238E27FC236}">
                <a16:creationId xmlns:a16="http://schemas.microsoft.com/office/drawing/2014/main" id="{45DDBE02-4C66-46C7-B49C-36AB5A2EB984}"/>
              </a:ext>
            </a:extLst>
          </p:cNvPr>
          <p:cNvSpPr/>
          <p:nvPr/>
        </p:nvSpPr>
        <p:spPr>
          <a:xfrm>
            <a:off x="3988526" y="2484619"/>
            <a:ext cx="5024845" cy="257591"/>
          </a:xfrm>
          <a:prstGeom prst="roundRect">
            <a:avLst/>
          </a:prstGeom>
          <a:solidFill>
            <a:schemeClr val="accent2">
              <a:lumMod val="25000"/>
              <a:lumOff val="7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altLang="ko-KR" sz="1200" dirty="0">
                <a:solidFill>
                  <a:schemeClr val="tx1">
                    <a:lumMod val="75000"/>
                    <a:lumOff val="25000"/>
                  </a:schemeClr>
                </a:solidFill>
                <a:cs typeface="B Nazanin" panose="00000400000000000000" pitchFamily="2" charset="-78"/>
              </a:rPr>
              <a:t>متن</a:t>
            </a:r>
            <a:endParaRPr lang="ko-KR" altLang="en-US" sz="1200" dirty="0">
              <a:solidFill>
                <a:schemeClr val="tx1">
                  <a:lumMod val="75000"/>
                  <a:lumOff val="25000"/>
                </a:schemeClr>
              </a:solidFill>
              <a:cs typeface="B Nazanin" panose="00000400000000000000" pitchFamily="2" charset="-78"/>
            </a:endParaRPr>
          </a:p>
        </p:txBody>
      </p:sp>
      <p:sp>
        <p:nvSpPr>
          <p:cNvPr id="5" name="Rectangle: Rounded Corners 4">
            <a:extLst>
              <a:ext uri="{FF2B5EF4-FFF2-40B4-BE49-F238E27FC236}">
                <a16:creationId xmlns:a16="http://schemas.microsoft.com/office/drawing/2014/main" id="{4807E6E1-8781-46E1-8D3D-E5F59C4E9C4E}"/>
              </a:ext>
            </a:extLst>
          </p:cNvPr>
          <p:cNvSpPr/>
          <p:nvPr/>
        </p:nvSpPr>
        <p:spPr>
          <a:xfrm>
            <a:off x="2183572" y="2132925"/>
            <a:ext cx="3544575" cy="257591"/>
          </a:xfrm>
          <a:prstGeom prst="roundRect">
            <a:avLst/>
          </a:prstGeom>
          <a:solidFill>
            <a:schemeClr val="accent1">
              <a:lumMod val="20000"/>
              <a:lumOff val="8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altLang="ko-KR" sz="1200" dirty="0">
                <a:solidFill>
                  <a:schemeClr val="tx1">
                    <a:lumMod val="75000"/>
                    <a:lumOff val="25000"/>
                  </a:schemeClr>
                </a:solidFill>
                <a:cs typeface="B Nazanin" panose="00000400000000000000" pitchFamily="2" charset="-78"/>
              </a:rPr>
              <a:t>متن</a:t>
            </a:r>
            <a:endParaRPr lang="ko-KR" altLang="en-US" sz="1200" dirty="0">
              <a:solidFill>
                <a:schemeClr val="tx1">
                  <a:lumMod val="75000"/>
                  <a:lumOff val="25000"/>
                </a:schemeClr>
              </a:solidFill>
              <a:cs typeface="B Nazanin" panose="00000400000000000000" pitchFamily="2" charset="-78"/>
            </a:endParaRPr>
          </a:p>
        </p:txBody>
      </p:sp>
      <p:sp>
        <p:nvSpPr>
          <p:cNvPr id="6" name="Rectangle: Rounded Corners 5">
            <a:extLst>
              <a:ext uri="{FF2B5EF4-FFF2-40B4-BE49-F238E27FC236}">
                <a16:creationId xmlns:a16="http://schemas.microsoft.com/office/drawing/2014/main" id="{F1053734-AEE3-49DE-BE0D-36948CF23C52}"/>
              </a:ext>
            </a:extLst>
          </p:cNvPr>
          <p:cNvSpPr/>
          <p:nvPr/>
        </p:nvSpPr>
        <p:spPr>
          <a:xfrm>
            <a:off x="5795927" y="3188007"/>
            <a:ext cx="2303043" cy="257591"/>
          </a:xfrm>
          <a:prstGeom prst="roundRect">
            <a:avLst/>
          </a:prstGeom>
          <a:solidFill>
            <a:schemeClr val="accent2">
              <a:lumMod val="25000"/>
              <a:lumOff val="7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altLang="ko-KR" sz="1200" dirty="0">
                <a:solidFill>
                  <a:schemeClr val="tx1">
                    <a:lumMod val="75000"/>
                    <a:lumOff val="25000"/>
                  </a:schemeClr>
                </a:solidFill>
                <a:cs typeface="B Nazanin" panose="00000400000000000000" pitchFamily="2" charset="-78"/>
              </a:rPr>
              <a:t>متن</a:t>
            </a:r>
            <a:endParaRPr lang="ko-KR" altLang="en-US" sz="1200" dirty="0">
              <a:solidFill>
                <a:schemeClr val="tx1">
                  <a:lumMod val="75000"/>
                  <a:lumOff val="25000"/>
                </a:schemeClr>
              </a:solidFill>
              <a:cs typeface="B Nazanin" panose="00000400000000000000" pitchFamily="2" charset="-78"/>
            </a:endParaRPr>
          </a:p>
        </p:txBody>
      </p:sp>
      <p:sp>
        <p:nvSpPr>
          <p:cNvPr id="7" name="Rectangle: Rounded Corners 6">
            <a:extLst>
              <a:ext uri="{FF2B5EF4-FFF2-40B4-BE49-F238E27FC236}">
                <a16:creationId xmlns:a16="http://schemas.microsoft.com/office/drawing/2014/main" id="{D1E97ED2-BE84-4024-A7C2-D4DAED613BAF}"/>
              </a:ext>
            </a:extLst>
          </p:cNvPr>
          <p:cNvSpPr/>
          <p:nvPr/>
        </p:nvSpPr>
        <p:spPr>
          <a:xfrm>
            <a:off x="3378053" y="2836313"/>
            <a:ext cx="2350094" cy="257591"/>
          </a:xfrm>
          <a:prstGeom prst="roundRect">
            <a:avLst/>
          </a:prstGeom>
          <a:solidFill>
            <a:schemeClr val="accent2">
              <a:lumMod val="25000"/>
              <a:lumOff val="7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altLang="ko-KR" sz="1200" dirty="0">
                <a:solidFill>
                  <a:schemeClr val="tx1">
                    <a:lumMod val="75000"/>
                    <a:lumOff val="25000"/>
                  </a:schemeClr>
                </a:solidFill>
                <a:cs typeface="B Nazanin" panose="00000400000000000000" pitchFamily="2" charset="-78"/>
              </a:rPr>
              <a:t>متن</a:t>
            </a:r>
            <a:endParaRPr lang="en-US" dirty="0">
              <a:latin typeface="Arial" panose="020B0604020202020204" pitchFamily="34" charset="0"/>
              <a:cs typeface="B Nazanin" panose="00000400000000000000" pitchFamily="2" charset="-78"/>
            </a:endParaRPr>
          </a:p>
        </p:txBody>
      </p:sp>
      <p:sp>
        <p:nvSpPr>
          <p:cNvPr id="8" name="Rectangle: Rounded Corners 7">
            <a:extLst>
              <a:ext uri="{FF2B5EF4-FFF2-40B4-BE49-F238E27FC236}">
                <a16:creationId xmlns:a16="http://schemas.microsoft.com/office/drawing/2014/main" id="{0F1456A2-3401-4630-B449-7C2D14C16527}"/>
              </a:ext>
            </a:extLst>
          </p:cNvPr>
          <p:cNvSpPr/>
          <p:nvPr/>
        </p:nvSpPr>
        <p:spPr>
          <a:xfrm>
            <a:off x="4577200" y="3891395"/>
            <a:ext cx="3835279" cy="257591"/>
          </a:xfrm>
          <a:prstGeom prst="roundRect">
            <a:avLst/>
          </a:prstGeom>
          <a:solidFill>
            <a:schemeClr val="accent2">
              <a:lumMod val="25000"/>
              <a:lumOff val="7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altLang="ko-KR" sz="1200" dirty="0">
                <a:solidFill>
                  <a:schemeClr val="tx1">
                    <a:lumMod val="75000"/>
                    <a:lumOff val="25000"/>
                  </a:schemeClr>
                </a:solidFill>
                <a:cs typeface="B Nazanin" panose="00000400000000000000" pitchFamily="2" charset="-78"/>
              </a:rPr>
              <a:t>متن</a:t>
            </a:r>
            <a:endParaRPr lang="ko-KR" altLang="en-US" sz="1200" dirty="0">
              <a:solidFill>
                <a:schemeClr val="tx1">
                  <a:lumMod val="75000"/>
                  <a:lumOff val="25000"/>
                </a:schemeClr>
              </a:solidFill>
              <a:cs typeface="B Nazanin" panose="00000400000000000000" pitchFamily="2" charset="-78"/>
            </a:endParaRPr>
          </a:p>
        </p:txBody>
      </p:sp>
      <p:sp>
        <p:nvSpPr>
          <p:cNvPr id="9" name="Rectangle: Rounded Corners 8">
            <a:extLst>
              <a:ext uri="{FF2B5EF4-FFF2-40B4-BE49-F238E27FC236}">
                <a16:creationId xmlns:a16="http://schemas.microsoft.com/office/drawing/2014/main" id="{33C4E929-E28B-481B-9170-3685E102551A}"/>
              </a:ext>
            </a:extLst>
          </p:cNvPr>
          <p:cNvSpPr/>
          <p:nvPr/>
        </p:nvSpPr>
        <p:spPr>
          <a:xfrm>
            <a:off x="2675156" y="3539701"/>
            <a:ext cx="3666146" cy="257591"/>
          </a:xfrm>
          <a:prstGeom prst="roundRect">
            <a:avLst/>
          </a:prstGeom>
          <a:solidFill>
            <a:schemeClr val="accent1">
              <a:lumMod val="20000"/>
              <a:lumOff val="8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altLang="ko-KR" sz="1200" dirty="0">
                <a:solidFill>
                  <a:schemeClr val="tx1">
                    <a:lumMod val="75000"/>
                    <a:lumOff val="25000"/>
                  </a:schemeClr>
                </a:solidFill>
                <a:cs typeface="B Nazanin" panose="00000400000000000000" pitchFamily="2" charset="-78"/>
              </a:rPr>
              <a:t>متن</a:t>
            </a:r>
            <a:endParaRPr lang="ko-KR" altLang="en-US" sz="1200" dirty="0">
              <a:solidFill>
                <a:schemeClr val="tx1">
                  <a:lumMod val="75000"/>
                  <a:lumOff val="25000"/>
                </a:schemeClr>
              </a:solidFill>
              <a:cs typeface="B Nazanin" panose="00000400000000000000" pitchFamily="2" charset="-78"/>
            </a:endParaRPr>
          </a:p>
        </p:txBody>
      </p:sp>
      <p:sp>
        <p:nvSpPr>
          <p:cNvPr id="10" name="Rectangle: Rounded Corners 9">
            <a:extLst>
              <a:ext uri="{FF2B5EF4-FFF2-40B4-BE49-F238E27FC236}">
                <a16:creationId xmlns:a16="http://schemas.microsoft.com/office/drawing/2014/main" id="{4B469EB7-651A-4B52-B15D-4210FD6DEF65}"/>
              </a:ext>
            </a:extLst>
          </p:cNvPr>
          <p:cNvSpPr/>
          <p:nvPr/>
        </p:nvSpPr>
        <p:spPr>
          <a:xfrm>
            <a:off x="6682499" y="4594783"/>
            <a:ext cx="3210438" cy="257591"/>
          </a:xfrm>
          <a:prstGeom prst="roundRect">
            <a:avLst/>
          </a:prstGeom>
          <a:solidFill>
            <a:schemeClr val="accent1">
              <a:lumMod val="20000"/>
              <a:lumOff val="8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altLang="ko-KR" sz="1200" dirty="0">
                <a:solidFill>
                  <a:schemeClr val="tx1">
                    <a:lumMod val="75000"/>
                    <a:lumOff val="25000"/>
                  </a:schemeClr>
                </a:solidFill>
                <a:cs typeface="B Nazanin" panose="00000400000000000000" pitchFamily="2" charset="-78"/>
              </a:rPr>
              <a:t>متن</a:t>
            </a:r>
            <a:endParaRPr lang="ko-KR" altLang="en-US" sz="1200" dirty="0">
              <a:solidFill>
                <a:schemeClr val="tx1">
                  <a:lumMod val="75000"/>
                  <a:lumOff val="25000"/>
                </a:schemeClr>
              </a:solidFill>
              <a:cs typeface="B Nazanin" panose="00000400000000000000" pitchFamily="2" charset="-78"/>
            </a:endParaRPr>
          </a:p>
        </p:txBody>
      </p:sp>
      <p:sp>
        <p:nvSpPr>
          <p:cNvPr id="11" name="Rectangle: Rounded Corners 10">
            <a:extLst>
              <a:ext uri="{FF2B5EF4-FFF2-40B4-BE49-F238E27FC236}">
                <a16:creationId xmlns:a16="http://schemas.microsoft.com/office/drawing/2014/main" id="{10788776-BD37-4470-961B-DEDFEA3B7768}"/>
              </a:ext>
            </a:extLst>
          </p:cNvPr>
          <p:cNvSpPr/>
          <p:nvPr/>
        </p:nvSpPr>
        <p:spPr>
          <a:xfrm>
            <a:off x="3080174" y="4243089"/>
            <a:ext cx="3250957" cy="257591"/>
          </a:xfrm>
          <a:prstGeom prst="roundRect">
            <a:avLst/>
          </a:prstGeom>
          <a:solidFill>
            <a:schemeClr val="accent2">
              <a:lumMod val="25000"/>
              <a:lumOff val="7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altLang="ko-KR" sz="1200" dirty="0">
                <a:solidFill>
                  <a:schemeClr val="tx1">
                    <a:lumMod val="75000"/>
                    <a:lumOff val="25000"/>
                  </a:schemeClr>
                </a:solidFill>
                <a:cs typeface="B Nazanin" panose="00000400000000000000" pitchFamily="2" charset="-78"/>
              </a:rPr>
              <a:t>متن</a:t>
            </a:r>
            <a:endParaRPr lang="ko-KR" altLang="en-US" sz="1200" dirty="0">
              <a:solidFill>
                <a:schemeClr val="tx1">
                  <a:lumMod val="75000"/>
                  <a:lumOff val="25000"/>
                </a:schemeClr>
              </a:solidFill>
              <a:cs typeface="B Nazanin" panose="00000400000000000000" pitchFamily="2" charset="-78"/>
            </a:endParaRPr>
          </a:p>
        </p:txBody>
      </p:sp>
      <p:sp>
        <p:nvSpPr>
          <p:cNvPr id="12" name="Rectangle: Rounded Corners 11">
            <a:extLst>
              <a:ext uri="{FF2B5EF4-FFF2-40B4-BE49-F238E27FC236}">
                <a16:creationId xmlns:a16="http://schemas.microsoft.com/office/drawing/2014/main" id="{A048AFD0-A63F-4B41-A93D-2C05308FEB29}"/>
              </a:ext>
            </a:extLst>
          </p:cNvPr>
          <p:cNvSpPr/>
          <p:nvPr/>
        </p:nvSpPr>
        <p:spPr>
          <a:xfrm>
            <a:off x="5478031" y="5298171"/>
            <a:ext cx="3210437" cy="257591"/>
          </a:xfrm>
          <a:prstGeom prst="roundRect">
            <a:avLst/>
          </a:prstGeom>
          <a:solidFill>
            <a:schemeClr val="accent2">
              <a:lumMod val="25000"/>
              <a:lumOff val="7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altLang="ko-KR" sz="1200" dirty="0">
                <a:solidFill>
                  <a:schemeClr val="tx1">
                    <a:lumMod val="75000"/>
                    <a:lumOff val="25000"/>
                  </a:schemeClr>
                </a:solidFill>
                <a:cs typeface="B Nazanin" panose="00000400000000000000" pitchFamily="2" charset="-78"/>
              </a:rPr>
              <a:t>متن</a:t>
            </a:r>
            <a:endParaRPr lang="ko-KR" altLang="en-US" sz="1200" dirty="0">
              <a:solidFill>
                <a:schemeClr val="tx1">
                  <a:lumMod val="75000"/>
                  <a:lumOff val="25000"/>
                </a:schemeClr>
              </a:solidFill>
              <a:cs typeface="B Nazanin" panose="00000400000000000000" pitchFamily="2" charset="-78"/>
            </a:endParaRPr>
          </a:p>
        </p:txBody>
      </p:sp>
      <p:sp>
        <p:nvSpPr>
          <p:cNvPr id="13" name="Rectangle: Rounded Corners 12">
            <a:extLst>
              <a:ext uri="{FF2B5EF4-FFF2-40B4-BE49-F238E27FC236}">
                <a16:creationId xmlns:a16="http://schemas.microsoft.com/office/drawing/2014/main" id="{163BAEB6-931C-4E5C-A705-CA1CB313D13F}"/>
              </a:ext>
            </a:extLst>
          </p:cNvPr>
          <p:cNvSpPr/>
          <p:nvPr/>
        </p:nvSpPr>
        <p:spPr>
          <a:xfrm>
            <a:off x="2494298" y="4946477"/>
            <a:ext cx="2635051" cy="257591"/>
          </a:xfrm>
          <a:prstGeom prst="roundRect">
            <a:avLst/>
          </a:prstGeom>
          <a:solidFill>
            <a:schemeClr val="accent1">
              <a:lumMod val="20000"/>
              <a:lumOff val="8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altLang="ko-KR" sz="1200" dirty="0">
                <a:solidFill>
                  <a:schemeClr val="tx1">
                    <a:lumMod val="75000"/>
                    <a:lumOff val="25000"/>
                  </a:schemeClr>
                </a:solidFill>
                <a:cs typeface="B Nazanin" panose="00000400000000000000" pitchFamily="2" charset="-78"/>
              </a:rPr>
              <a:t>متن</a:t>
            </a:r>
            <a:endParaRPr lang="ko-KR" altLang="en-US" sz="1200" dirty="0">
              <a:solidFill>
                <a:schemeClr val="tx1">
                  <a:lumMod val="75000"/>
                  <a:lumOff val="25000"/>
                </a:schemeClr>
              </a:solidFill>
              <a:cs typeface="B Nazanin" panose="00000400000000000000" pitchFamily="2" charset="-78"/>
            </a:endParaRPr>
          </a:p>
        </p:txBody>
      </p:sp>
      <p:sp>
        <p:nvSpPr>
          <p:cNvPr id="14" name="Rectangle: Rounded Corners 13">
            <a:extLst>
              <a:ext uri="{FF2B5EF4-FFF2-40B4-BE49-F238E27FC236}">
                <a16:creationId xmlns:a16="http://schemas.microsoft.com/office/drawing/2014/main" id="{D4C3C559-87CD-46ED-A31A-1B2E76F1D51D}"/>
              </a:ext>
            </a:extLst>
          </p:cNvPr>
          <p:cNvSpPr/>
          <p:nvPr/>
        </p:nvSpPr>
        <p:spPr>
          <a:xfrm>
            <a:off x="6351574" y="6001563"/>
            <a:ext cx="3210437" cy="257591"/>
          </a:xfrm>
          <a:prstGeom prst="roundRect">
            <a:avLst/>
          </a:prstGeom>
          <a:solidFill>
            <a:schemeClr val="accent1">
              <a:lumMod val="20000"/>
              <a:lumOff val="8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altLang="ko-KR" sz="1200" dirty="0">
                <a:solidFill>
                  <a:schemeClr val="tx1">
                    <a:lumMod val="75000"/>
                    <a:lumOff val="25000"/>
                  </a:schemeClr>
                </a:solidFill>
                <a:cs typeface="B Nazanin" panose="00000400000000000000" pitchFamily="2" charset="-78"/>
              </a:rPr>
              <a:t>متن</a:t>
            </a:r>
            <a:endParaRPr lang="ko-KR" altLang="en-US" sz="1200" dirty="0">
              <a:solidFill>
                <a:schemeClr val="tx1">
                  <a:lumMod val="75000"/>
                  <a:lumOff val="25000"/>
                </a:schemeClr>
              </a:solidFill>
              <a:cs typeface="B Nazanin" panose="00000400000000000000" pitchFamily="2" charset="-78"/>
            </a:endParaRPr>
          </a:p>
        </p:txBody>
      </p:sp>
      <p:sp>
        <p:nvSpPr>
          <p:cNvPr id="15" name="Rectangle: Rounded Corners 14">
            <a:extLst>
              <a:ext uri="{FF2B5EF4-FFF2-40B4-BE49-F238E27FC236}">
                <a16:creationId xmlns:a16="http://schemas.microsoft.com/office/drawing/2014/main" id="{2E2E0241-33ED-43D2-995B-CC00C0EAFA3D}"/>
              </a:ext>
            </a:extLst>
          </p:cNvPr>
          <p:cNvSpPr/>
          <p:nvPr/>
        </p:nvSpPr>
        <p:spPr>
          <a:xfrm>
            <a:off x="2183572" y="5649865"/>
            <a:ext cx="5339000" cy="257591"/>
          </a:xfrm>
          <a:prstGeom prst="roundRect">
            <a:avLst/>
          </a:prstGeom>
          <a:solidFill>
            <a:schemeClr val="accent2">
              <a:lumMod val="25000"/>
              <a:lumOff val="7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altLang="ko-KR" sz="1200" dirty="0">
                <a:solidFill>
                  <a:schemeClr val="tx1">
                    <a:lumMod val="75000"/>
                    <a:lumOff val="25000"/>
                  </a:schemeClr>
                </a:solidFill>
                <a:cs typeface="B Nazanin" panose="00000400000000000000" pitchFamily="2" charset="-78"/>
              </a:rPr>
              <a:t>متن</a:t>
            </a:r>
            <a:endParaRPr lang="ko-KR" altLang="en-US" sz="1200" dirty="0">
              <a:solidFill>
                <a:schemeClr val="tx1">
                  <a:lumMod val="75000"/>
                  <a:lumOff val="25000"/>
                </a:schemeClr>
              </a:solidFill>
              <a:cs typeface="B Nazanin" panose="00000400000000000000" pitchFamily="2" charset="-78"/>
            </a:endParaRPr>
          </a:p>
        </p:txBody>
      </p:sp>
      <p:sp>
        <p:nvSpPr>
          <p:cNvPr id="16" name="Rectangle: Rounded Corners 15">
            <a:extLst>
              <a:ext uri="{FF2B5EF4-FFF2-40B4-BE49-F238E27FC236}">
                <a16:creationId xmlns:a16="http://schemas.microsoft.com/office/drawing/2014/main" id="{46AC37A2-43C0-4D7B-99C2-36DF1869ADBB}"/>
              </a:ext>
            </a:extLst>
          </p:cNvPr>
          <p:cNvSpPr/>
          <p:nvPr/>
        </p:nvSpPr>
        <p:spPr>
          <a:xfrm>
            <a:off x="9091749" y="3188007"/>
            <a:ext cx="1976846" cy="257591"/>
          </a:xfrm>
          <a:prstGeom prst="roundRect">
            <a:avLst/>
          </a:prstGeom>
          <a:solidFill>
            <a:schemeClr val="accent1">
              <a:lumMod val="20000"/>
              <a:lumOff val="8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fa-IR" altLang="ko-KR" sz="1200" dirty="0">
                <a:solidFill>
                  <a:schemeClr val="tx1">
                    <a:lumMod val="75000"/>
                    <a:lumOff val="25000"/>
                  </a:schemeClr>
                </a:solidFill>
                <a:cs typeface="B Nazanin" panose="00000400000000000000" pitchFamily="2" charset="-78"/>
              </a:rPr>
              <a:t>متن</a:t>
            </a:r>
            <a:endParaRPr lang="ko-KR" altLang="en-US" sz="12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169310418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0C455B2A-3D1B-4F98-ACA5-C72C064015F6}"/>
              </a:ext>
            </a:extLst>
          </p:cNvPr>
          <p:cNvGrpSpPr/>
          <p:nvPr/>
        </p:nvGrpSpPr>
        <p:grpSpPr>
          <a:xfrm>
            <a:off x="7300920" y="5235070"/>
            <a:ext cx="4797245" cy="1142740"/>
            <a:chOff x="6665542" y="2749602"/>
            <a:chExt cx="4797245" cy="1142740"/>
          </a:xfrm>
        </p:grpSpPr>
        <p:sp>
          <p:nvSpPr>
            <p:cNvPr id="8" name="TextBox 7">
              <a:extLst>
                <a:ext uri="{FF2B5EF4-FFF2-40B4-BE49-F238E27FC236}">
                  <a16:creationId xmlns:a16="http://schemas.microsoft.com/office/drawing/2014/main" id="{5CF5BDA4-10C7-46A6-AC30-523A3FC438AC}"/>
                </a:ext>
              </a:extLst>
            </p:cNvPr>
            <p:cNvSpPr txBox="1"/>
            <p:nvPr/>
          </p:nvSpPr>
          <p:spPr>
            <a:xfrm>
              <a:off x="6665542" y="2749602"/>
              <a:ext cx="4777152" cy="830997"/>
            </a:xfrm>
            <a:prstGeom prst="rect">
              <a:avLst/>
            </a:prstGeom>
            <a:noFill/>
          </p:spPr>
          <p:txBody>
            <a:bodyPr wrap="square" rtlCol="0" anchor="ctr">
              <a:spAutoFit/>
            </a:bodyPr>
            <a:lstStyle/>
            <a:p>
              <a:pPr algn="r" rtl="1"/>
              <a:r>
                <a:rPr lang="fa-IR" altLang="ko-KR" sz="4800" b="1" dirty="0">
                  <a:latin typeface="+mj-lt"/>
                  <a:cs typeface="B Nazanin" panose="00000400000000000000" pitchFamily="2" charset="-78"/>
                </a:rPr>
                <a:t>بخش بندی</a:t>
              </a:r>
              <a:endParaRPr lang="ko-KR" altLang="en-US" sz="4800" b="1" dirty="0">
                <a:latin typeface="+mj-lt"/>
                <a:cs typeface="B Nazanin" panose="00000400000000000000" pitchFamily="2" charset="-78"/>
              </a:endParaRPr>
            </a:p>
          </p:txBody>
        </p:sp>
        <p:sp>
          <p:nvSpPr>
            <p:cNvPr id="9" name="TextBox 8">
              <a:extLst>
                <a:ext uri="{FF2B5EF4-FFF2-40B4-BE49-F238E27FC236}">
                  <a16:creationId xmlns:a16="http://schemas.microsoft.com/office/drawing/2014/main" id="{C062103B-F514-4BE9-B5B2-C13878D2FE7C}"/>
                </a:ext>
              </a:extLst>
            </p:cNvPr>
            <p:cNvSpPr txBox="1"/>
            <p:nvPr/>
          </p:nvSpPr>
          <p:spPr>
            <a:xfrm>
              <a:off x="6685691" y="3512686"/>
              <a:ext cx="4777096" cy="379656"/>
            </a:xfrm>
            <a:prstGeom prst="rect">
              <a:avLst/>
            </a:prstGeom>
            <a:noFill/>
          </p:spPr>
          <p:txBody>
            <a:bodyPr wrap="square" rtlCol="0" anchor="ctr">
              <a:spAutoFit/>
            </a:bodyPr>
            <a:lstStyle/>
            <a:p>
              <a:pPr algn="r" rtl="1"/>
              <a:r>
                <a:rPr lang="fa-IR" altLang="ko-KR" sz="1867" dirty="0">
                  <a:cs typeface="B Nazanin" panose="00000400000000000000" pitchFamily="2" charset="-78"/>
                </a:rPr>
                <a:t>زیرنویس ارائه خود را وارد کنید</a:t>
              </a:r>
              <a:endParaRPr lang="ko-KR" altLang="en-US" sz="1867" dirty="0">
                <a:cs typeface="B Nazanin" panose="00000400000000000000" pitchFamily="2" charset="-78"/>
              </a:endParaRPr>
            </a:p>
          </p:txBody>
        </p:sp>
      </p:grpSp>
    </p:spTree>
    <p:extLst>
      <p:ext uri="{BB962C8B-B14F-4D97-AF65-F5344CB8AC3E}">
        <p14:creationId xmlns:p14="http://schemas.microsoft.com/office/powerpoint/2010/main" val="306314962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F10C38E8-10BE-445A-B880-36550F59C6F3}"/>
              </a:ext>
            </a:extLst>
          </p:cNvPr>
          <p:cNvSpPr>
            <a:spLocks noGrp="1"/>
          </p:cNvSpPr>
          <p:nvPr>
            <p:ph type="pic" idx="1"/>
          </p:nvPr>
        </p:nvSpPr>
        <p:spPr/>
        <p:txBody>
          <a:bodyPr/>
          <a:lstStyle/>
          <a:p>
            <a:pPr algn="r" rtl="1"/>
            <a:endParaRPr lang="en-US">
              <a:cs typeface="B Nazanin" panose="00000400000000000000" pitchFamily="2" charset="-78"/>
            </a:endParaRPr>
          </a:p>
        </p:txBody>
      </p:sp>
      <p:sp>
        <p:nvSpPr>
          <p:cNvPr id="65" name="TextBox 64">
            <a:extLst>
              <a:ext uri="{FF2B5EF4-FFF2-40B4-BE49-F238E27FC236}">
                <a16:creationId xmlns:a16="http://schemas.microsoft.com/office/drawing/2014/main" id="{0E561C0A-6FB0-488B-A884-E116D1EDB8D5}"/>
              </a:ext>
            </a:extLst>
          </p:cNvPr>
          <p:cNvSpPr txBox="1"/>
          <p:nvPr/>
        </p:nvSpPr>
        <p:spPr>
          <a:xfrm>
            <a:off x="535354" y="1799141"/>
            <a:ext cx="5737855" cy="923330"/>
          </a:xfrm>
          <a:prstGeom prst="rect">
            <a:avLst/>
          </a:prstGeom>
          <a:noFill/>
        </p:spPr>
        <p:txBody>
          <a:bodyPr wrap="square" rtlCol="0" anchor="ctr">
            <a:spAutoFit/>
          </a:bodyPr>
          <a:lstStyle/>
          <a:p>
            <a:pPr algn="r" rtl="1"/>
            <a:r>
              <a:rPr lang="fa-IR" altLang="ko-KR" sz="5400" b="1" dirty="0">
                <a:solidFill>
                  <a:schemeClr val="bg1"/>
                </a:solidFill>
                <a:cs typeface="B Nazanin" panose="00000400000000000000" pitchFamily="2" charset="-78"/>
              </a:rPr>
              <a:t>ارائه عالی</a:t>
            </a:r>
            <a:endParaRPr lang="ko-KR" altLang="en-US" sz="5400" b="1" dirty="0">
              <a:solidFill>
                <a:schemeClr val="bg1"/>
              </a:solidFill>
              <a:cs typeface="B Nazanin" panose="00000400000000000000" pitchFamily="2" charset="-78"/>
            </a:endParaRPr>
          </a:p>
        </p:txBody>
      </p:sp>
      <p:sp>
        <p:nvSpPr>
          <p:cNvPr id="66" name="TextBox 65">
            <a:extLst>
              <a:ext uri="{FF2B5EF4-FFF2-40B4-BE49-F238E27FC236}">
                <a16:creationId xmlns:a16="http://schemas.microsoft.com/office/drawing/2014/main" id="{F4841B88-EDAD-4ED5-B35D-29329F61A9BF}"/>
              </a:ext>
            </a:extLst>
          </p:cNvPr>
          <p:cNvSpPr txBox="1"/>
          <p:nvPr/>
        </p:nvSpPr>
        <p:spPr>
          <a:xfrm>
            <a:off x="602899" y="3255824"/>
            <a:ext cx="5984482" cy="430887"/>
          </a:xfrm>
          <a:prstGeom prst="rect">
            <a:avLst/>
          </a:prstGeom>
          <a:noFill/>
        </p:spPr>
        <p:txBody>
          <a:bodyPr wrap="square" lIns="36000" tIns="0" rIns="36000" bIns="0" rtlCol="0" anchor="ctr">
            <a:spAutoFit/>
          </a:bodyPr>
          <a:lstStyle/>
          <a:p>
            <a:pPr algn="r" rtl="1"/>
            <a:r>
              <a:rPr lang="fa-IR" altLang="ko-KR" sz="2800" dirty="0">
                <a:solidFill>
                  <a:schemeClr val="bg1"/>
                </a:solidFill>
                <a:cs typeface="B Nazanin" panose="00000400000000000000" pitchFamily="2" charset="-78"/>
              </a:rPr>
              <a:t>ما ارائه </a:t>
            </a:r>
            <a:r>
              <a:rPr lang="en-US" altLang="ko-KR" sz="2800" dirty="0">
                <a:solidFill>
                  <a:schemeClr val="bg1"/>
                </a:solidFill>
                <a:cs typeface="B Nazanin" panose="00000400000000000000" pitchFamily="2" charset="-78"/>
              </a:rPr>
              <a:t>PPT </a:t>
            </a:r>
            <a:r>
              <a:rPr lang="fa-IR" altLang="ko-KR" sz="2800" dirty="0">
                <a:solidFill>
                  <a:schemeClr val="bg1"/>
                </a:solidFill>
                <a:cs typeface="B Nazanin" panose="00000400000000000000" pitchFamily="2" charset="-78"/>
              </a:rPr>
              <a:t>حرفه ای با کیفیت ایجاد می کنیم</a:t>
            </a:r>
            <a:endParaRPr lang="ko-KR" altLang="en-US" sz="2800" dirty="0">
              <a:solidFill>
                <a:schemeClr val="bg1"/>
              </a:solidFill>
              <a:cs typeface="B Nazanin" panose="00000400000000000000" pitchFamily="2" charset="-78"/>
            </a:endParaRPr>
          </a:p>
        </p:txBody>
      </p:sp>
      <p:sp>
        <p:nvSpPr>
          <p:cNvPr id="67" name="TextBox 66">
            <a:extLst>
              <a:ext uri="{FF2B5EF4-FFF2-40B4-BE49-F238E27FC236}">
                <a16:creationId xmlns:a16="http://schemas.microsoft.com/office/drawing/2014/main" id="{FC2FB789-D14E-4A22-877C-979093C50069}"/>
              </a:ext>
            </a:extLst>
          </p:cNvPr>
          <p:cNvSpPr txBox="1"/>
          <p:nvPr/>
        </p:nvSpPr>
        <p:spPr>
          <a:xfrm>
            <a:off x="602899" y="4991073"/>
            <a:ext cx="3340451" cy="1015663"/>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 آسان برای تغییر رنگ، عکس.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68" name="TextBox 67">
            <a:extLst>
              <a:ext uri="{FF2B5EF4-FFF2-40B4-BE49-F238E27FC236}">
                <a16:creationId xmlns:a16="http://schemas.microsoft.com/office/drawing/2014/main" id="{25EF7A5D-7214-4BAE-99ED-C7B6932E942F}"/>
              </a:ext>
            </a:extLst>
          </p:cNvPr>
          <p:cNvSpPr txBox="1"/>
          <p:nvPr/>
        </p:nvSpPr>
        <p:spPr>
          <a:xfrm>
            <a:off x="602899" y="1169820"/>
            <a:ext cx="3100540" cy="338554"/>
          </a:xfrm>
          <a:prstGeom prst="rect">
            <a:avLst/>
          </a:prstGeom>
          <a:noFill/>
        </p:spPr>
        <p:txBody>
          <a:bodyPr wrap="square" rtlCol="0">
            <a:spAutoFit/>
          </a:bodyPr>
          <a:lstStyle/>
          <a:p>
            <a:pPr algn="r" rtl="1"/>
            <a:r>
              <a:rPr lang="fa-IR" altLang="ko-KR" sz="1600" b="1" dirty="0">
                <a:solidFill>
                  <a:schemeClr val="bg1"/>
                </a:solidFill>
                <a:cs typeface="B Nazanin" panose="00000400000000000000" pitchFamily="2" charset="-78"/>
              </a:rPr>
              <a:t>نمونه کارها مدرن طراحی شده است</a:t>
            </a:r>
            <a:endParaRPr lang="en-US" altLang="ko-KR" sz="1600" b="1" dirty="0">
              <a:solidFill>
                <a:schemeClr val="bg1"/>
              </a:solidFill>
              <a:cs typeface="B Nazanin" panose="00000400000000000000" pitchFamily="2" charset="-78"/>
            </a:endParaRPr>
          </a:p>
        </p:txBody>
      </p:sp>
      <p:sp>
        <p:nvSpPr>
          <p:cNvPr id="3" name="Picture Placeholder 2">
            <a:extLst>
              <a:ext uri="{FF2B5EF4-FFF2-40B4-BE49-F238E27FC236}">
                <a16:creationId xmlns:a16="http://schemas.microsoft.com/office/drawing/2014/main" id="{907C3CC3-A403-406E-9F76-1650A20013B7}"/>
              </a:ext>
            </a:extLst>
          </p:cNvPr>
          <p:cNvSpPr>
            <a:spLocks noGrp="1"/>
          </p:cNvSpPr>
          <p:nvPr>
            <p:ph type="pic" idx="12"/>
          </p:nvPr>
        </p:nvSpPr>
        <p:spPr/>
        <p:txBody>
          <a:bodyPr/>
          <a:lstStyle/>
          <a:p>
            <a:pPr algn="r" rtl="1"/>
            <a:endParaRPr lang="en-US">
              <a:cs typeface="B Nazanin" panose="00000400000000000000" pitchFamily="2" charset="-78"/>
            </a:endParaRPr>
          </a:p>
        </p:txBody>
      </p:sp>
      <p:sp>
        <p:nvSpPr>
          <p:cNvPr id="5" name="Picture Placeholder 4">
            <a:extLst>
              <a:ext uri="{FF2B5EF4-FFF2-40B4-BE49-F238E27FC236}">
                <a16:creationId xmlns:a16="http://schemas.microsoft.com/office/drawing/2014/main" id="{8FCFC03F-B655-4BA9-A931-801A4555CD04}"/>
              </a:ext>
            </a:extLst>
          </p:cNvPr>
          <p:cNvSpPr>
            <a:spLocks noGrp="1"/>
          </p:cNvSpPr>
          <p:nvPr>
            <p:ph type="pic" idx="13"/>
          </p:nvPr>
        </p:nvSpPr>
        <p:spPr/>
        <p:txBody>
          <a:bodyPr/>
          <a:lstStyle/>
          <a:p>
            <a:pPr algn="r" rtl="1"/>
            <a:endParaRPr lang="en-US">
              <a:cs typeface="B Nazanin" panose="00000400000000000000" pitchFamily="2" charset="-78"/>
            </a:endParaRPr>
          </a:p>
        </p:txBody>
      </p:sp>
      <p:sp>
        <p:nvSpPr>
          <p:cNvPr id="7" name="Picture Placeholder 6">
            <a:extLst>
              <a:ext uri="{FF2B5EF4-FFF2-40B4-BE49-F238E27FC236}">
                <a16:creationId xmlns:a16="http://schemas.microsoft.com/office/drawing/2014/main" id="{79D1F547-CC89-47F0-A790-4B08F95A4E69}"/>
              </a:ext>
            </a:extLst>
          </p:cNvPr>
          <p:cNvSpPr>
            <a:spLocks noGrp="1"/>
          </p:cNvSpPr>
          <p:nvPr>
            <p:ph type="pic" idx="11"/>
          </p:nvPr>
        </p:nvSpPr>
        <p:spPr/>
        <p:txBody>
          <a:bodyP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425361401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Partial Circle 2">
            <a:extLst>
              <a:ext uri="{FF2B5EF4-FFF2-40B4-BE49-F238E27FC236}">
                <a16:creationId xmlns:a16="http://schemas.microsoft.com/office/drawing/2014/main" id="{5570D9BE-5751-4C72-9E69-C5047B987597}"/>
              </a:ext>
            </a:extLst>
          </p:cNvPr>
          <p:cNvSpPr/>
          <p:nvPr/>
        </p:nvSpPr>
        <p:spPr>
          <a:xfrm>
            <a:off x="4796745" y="4076849"/>
            <a:ext cx="2035609" cy="2035609"/>
          </a:xfrm>
          <a:prstGeom prst="pie">
            <a:avLst>
              <a:gd name="adj1" fmla="val 10767821"/>
              <a:gd name="adj2" fmla="val 162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tx1"/>
              </a:solidFill>
              <a:cs typeface="B Nazanin" panose="00000400000000000000" pitchFamily="2" charset="-78"/>
            </a:endParaRPr>
          </a:p>
        </p:txBody>
      </p:sp>
      <p:sp>
        <p:nvSpPr>
          <p:cNvPr id="4" name="Partial Circle 3">
            <a:extLst>
              <a:ext uri="{FF2B5EF4-FFF2-40B4-BE49-F238E27FC236}">
                <a16:creationId xmlns:a16="http://schemas.microsoft.com/office/drawing/2014/main" id="{EDE06D7E-19EF-489E-832F-DBB9B8FC2E8C}"/>
              </a:ext>
            </a:extLst>
          </p:cNvPr>
          <p:cNvSpPr/>
          <p:nvPr/>
        </p:nvSpPr>
        <p:spPr>
          <a:xfrm>
            <a:off x="4910857" y="3059043"/>
            <a:ext cx="2035609" cy="2035609"/>
          </a:xfrm>
          <a:prstGeom prst="pie">
            <a:avLst>
              <a:gd name="adj1" fmla="val 21592706"/>
              <a:gd name="adj2" fmla="val 546915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tx1"/>
              </a:solidFill>
              <a:cs typeface="B Nazanin" panose="00000400000000000000" pitchFamily="2" charset="-78"/>
            </a:endParaRPr>
          </a:p>
        </p:txBody>
      </p:sp>
      <p:sp>
        <p:nvSpPr>
          <p:cNvPr id="5" name="Partial Circle 4">
            <a:extLst>
              <a:ext uri="{FF2B5EF4-FFF2-40B4-BE49-F238E27FC236}">
                <a16:creationId xmlns:a16="http://schemas.microsoft.com/office/drawing/2014/main" id="{7B864364-0EB2-41B6-83FA-C26E90C5DCEA}"/>
              </a:ext>
            </a:extLst>
          </p:cNvPr>
          <p:cNvSpPr/>
          <p:nvPr/>
        </p:nvSpPr>
        <p:spPr>
          <a:xfrm>
            <a:off x="5928661" y="2962417"/>
            <a:ext cx="2035609" cy="2035609"/>
          </a:xfrm>
          <a:prstGeom prst="pie">
            <a:avLst>
              <a:gd name="adj1" fmla="val 10767821"/>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tx1"/>
              </a:solidFill>
              <a:cs typeface="B Nazanin" panose="00000400000000000000" pitchFamily="2" charset="-78"/>
            </a:endParaRPr>
          </a:p>
        </p:txBody>
      </p:sp>
      <p:grpSp>
        <p:nvGrpSpPr>
          <p:cNvPr id="6" name="Group 5">
            <a:extLst>
              <a:ext uri="{FF2B5EF4-FFF2-40B4-BE49-F238E27FC236}">
                <a16:creationId xmlns:a16="http://schemas.microsoft.com/office/drawing/2014/main" id="{33AD6787-0512-41F2-A7CF-66FE6D02E2C2}"/>
              </a:ext>
            </a:extLst>
          </p:cNvPr>
          <p:cNvGrpSpPr/>
          <p:nvPr/>
        </p:nvGrpSpPr>
        <p:grpSpPr>
          <a:xfrm>
            <a:off x="6042772" y="1573218"/>
            <a:ext cx="2370288" cy="2407003"/>
            <a:chOff x="6042772" y="1573218"/>
            <a:chExt cx="2370288" cy="2407003"/>
          </a:xfrm>
        </p:grpSpPr>
        <p:sp>
          <p:nvSpPr>
            <p:cNvPr id="7" name="Partial Circle 6">
              <a:extLst>
                <a:ext uri="{FF2B5EF4-FFF2-40B4-BE49-F238E27FC236}">
                  <a16:creationId xmlns:a16="http://schemas.microsoft.com/office/drawing/2014/main" id="{889645E9-B112-4E6D-A298-E56D2BB42006}"/>
                </a:ext>
              </a:extLst>
            </p:cNvPr>
            <p:cNvSpPr/>
            <p:nvPr/>
          </p:nvSpPr>
          <p:spPr>
            <a:xfrm>
              <a:off x="6042772" y="1944612"/>
              <a:ext cx="2035609" cy="2035609"/>
            </a:xfrm>
            <a:prstGeom prst="pie">
              <a:avLst>
                <a:gd name="adj1" fmla="val 21592706"/>
                <a:gd name="adj2" fmla="val 546915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tx1"/>
                </a:solidFill>
                <a:cs typeface="B Nazanin" panose="00000400000000000000" pitchFamily="2" charset="-78"/>
              </a:endParaRPr>
            </a:p>
          </p:txBody>
        </p:sp>
        <p:sp>
          <p:nvSpPr>
            <p:cNvPr id="8" name="Arrow: Up 7">
              <a:extLst>
                <a:ext uri="{FF2B5EF4-FFF2-40B4-BE49-F238E27FC236}">
                  <a16:creationId xmlns:a16="http://schemas.microsoft.com/office/drawing/2014/main" id="{1F5EF75B-F90C-4A93-8232-91A6809828AE}"/>
                </a:ext>
              </a:extLst>
            </p:cNvPr>
            <p:cNvSpPr/>
            <p:nvPr/>
          </p:nvSpPr>
          <p:spPr>
            <a:xfrm>
              <a:off x="6727556" y="1573218"/>
              <a:ext cx="1685504" cy="1392059"/>
            </a:xfrm>
            <a:prstGeom prst="upArrow">
              <a:avLst>
                <a:gd name="adj1" fmla="val 60227"/>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grpSp>
        <p:nvGrpSpPr>
          <p:cNvPr id="9" name="Group 8">
            <a:extLst>
              <a:ext uri="{FF2B5EF4-FFF2-40B4-BE49-F238E27FC236}">
                <a16:creationId xmlns:a16="http://schemas.microsoft.com/office/drawing/2014/main" id="{CBCE33C5-4C12-40BC-BE3C-7F1AD07E11DC}"/>
              </a:ext>
            </a:extLst>
          </p:cNvPr>
          <p:cNvGrpSpPr/>
          <p:nvPr/>
        </p:nvGrpSpPr>
        <p:grpSpPr>
          <a:xfrm>
            <a:off x="3778940" y="4173475"/>
            <a:ext cx="2035609" cy="2035610"/>
            <a:chOff x="3778940" y="4173475"/>
            <a:chExt cx="2035609" cy="2035610"/>
          </a:xfrm>
        </p:grpSpPr>
        <p:sp>
          <p:nvSpPr>
            <p:cNvPr id="10" name="Partial Circle 9">
              <a:extLst>
                <a:ext uri="{FF2B5EF4-FFF2-40B4-BE49-F238E27FC236}">
                  <a16:creationId xmlns:a16="http://schemas.microsoft.com/office/drawing/2014/main" id="{57DC5DCE-D934-4BB8-9F89-9B7355F32ABF}"/>
                </a:ext>
              </a:extLst>
            </p:cNvPr>
            <p:cNvSpPr/>
            <p:nvPr/>
          </p:nvSpPr>
          <p:spPr>
            <a:xfrm>
              <a:off x="3778940" y="4173475"/>
              <a:ext cx="2035609" cy="2035609"/>
            </a:xfrm>
            <a:prstGeom prst="pie">
              <a:avLst>
                <a:gd name="adj1" fmla="val 21592706"/>
                <a:gd name="adj2" fmla="val 5469159"/>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tx1"/>
                </a:solidFill>
                <a:cs typeface="B Nazanin" panose="00000400000000000000" pitchFamily="2" charset="-78"/>
              </a:endParaRPr>
            </a:p>
          </p:txBody>
        </p:sp>
        <p:sp>
          <p:nvSpPr>
            <p:cNvPr id="11" name="Rectangle: Top Corners Rounded 10">
              <a:extLst>
                <a:ext uri="{FF2B5EF4-FFF2-40B4-BE49-F238E27FC236}">
                  <a16:creationId xmlns:a16="http://schemas.microsoft.com/office/drawing/2014/main" id="{26EF47D1-F129-4828-9304-893235513405}"/>
                </a:ext>
              </a:extLst>
            </p:cNvPr>
            <p:cNvSpPr/>
            <p:nvPr/>
          </p:nvSpPr>
          <p:spPr>
            <a:xfrm rot="16200000">
              <a:off x="3826192" y="5235670"/>
              <a:ext cx="1018497" cy="928334"/>
            </a:xfrm>
            <a:prstGeom prst="round2SameRect">
              <a:avLst>
                <a:gd name="adj1" fmla="val 50000"/>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sp>
        <p:nvSpPr>
          <p:cNvPr id="12" name="Oval 21">
            <a:extLst>
              <a:ext uri="{FF2B5EF4-FFF2-40B4-BE49-F238E27FC236}">
                <a16:creationId xmlns:a16="http://schemas.microsoft.com/office/drawing/2014/main" id="{95D5E9DF-1C6A-4EDE-8A06-D5ACCE6E6FE8}"/>
              </a:ext>
            </a:extLst>
          </p:cNvPr>
          <p:cNvSpPr>
            <a:spLocks noChangeAspect="1"/>
          </p:cNvSpPr>
          <p:nvPr/>
        </p:nvSpPr>
        <p:spPr>
          <a:xfrm>
            <a:off x="7339159" y="3125588"/>
            <a:ext cx="418667" cy="422165"/>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13" name="Rounded Rectangle 27">
            <a:extLst>
              <a:ext uri="{FF2B5EF4-FFF2-40B4-BE49-F238E27FC236}">
                <a16:creationId xmlns:a16="http://schemas.microsoft.com/office/drawing/2014/main" id="{02D02D4F-66B4-4EC8-8D43-35B1C5E59C8C}"/>
              </a:ext>
            </a:extLst>
          </p:cNvPr>
          <p:cNvSpPr/>
          <p:nvPr/>
        </p:nvSpPr>
        <p:spPr>
          <a:xfrm>
            <a:off x="6308957" y="3386982"/>
            <a:ext cx="418599" cy="321541"/>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14" name="Rounded Rectangle 7">
            <a:extLst>
              <a:ext uri="{FF2B5EF4-FFF2-40B4-BE49-F238E27FC236}">
                <a16:creationId xmlns:a16="http://schemas.microsoft.com/office/drawing/2014/main" id="{1C2666CD-C9F2-4BD6-8964-EF3610461B33}"/>
              </a:ext>
            </a:extLst>
          </p:cNvPr>
          <p:cNvSpPr/>
          <p:nvPr/>
        </p:nvSpPr>
        <p:spPr>
          <a:xfrm>
            <a:off x="4914359" y="5433156"/>
            <a:ext cx="394904" cy="340797"/>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sp>
        <p:nvSpPr>
          <p:cNvPr id="15" name="Rectangle 9">
            <a:extLst>
              <a:ext uri="{FF2B5EF4-FFF2-40B4-BE49-F238E27FC236}">
                <a16:creationId xmlns:a16="http://schemas.microsoft.com/office/drawing/2014/main" id="{1C60E032-4661-4932-BE51-F423BDE71598}"/>
              </a:ext>
            </a:extLst>
          </p:cNvPr>
          <p:cNvSpPr/>
          <p:nvPr/>
        </p:nvSpPr>
        <p:spPr>
          <a:xfrm>
            <a:off x="6192432" y="4272580"/>
            <a:ext cx="376186" cy="352142"/>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1">
              <a:cs typeface="B Nazanin" panose="00000400000000000000" pitchFamily="2" charset="-78"/>
            </a:endParaRPr>
          </a:p>
        </p:txBody>
      </p:sp>
      <p:sp>
        <p:nvSpPr>
          <p:cNvPr id="16" name="Rounded Rectangle 7">
            <a:extLst>
              <a:ext uri="{FF2B5EF4-FFF2-40B4-BE49-F238E27FC236}">
                <a16:creationId xmlns:a16="http://schemas.microsoft.com/office/drawing/2014/main" id="{3C9F3936-25D0-4489-A9BD-B82840F93C0B}"/>
              </a:ext>
            </a:extLst>
          </p:cNvPr>
          <p:cNvSpPr/>
          <p:nvPr/>
        </p:nvSpPr>
        <p:spPr>
          <a:xfrm>
            <a:off x="5305227" y="4430754"/>
            <a:ext cx="230741" cy="399317"/>
          </a:xfrm>
          <a:custGeom>
            <a:avLst/>
            <a:gdLst/>
            <a:ahLst/>
            <a:cxnLst/>
            <a:rect l="l" t="t" r="r" b="b"/>
            <a:pathLst>
              <a:path w="1872208" h="3240000">
                <a:moveTo>
                  <a:pt x="936104" y="2852499"/>
                </a:moveTo>
                <a:cubicBezTo>
                  <a:pt x="861605" y="2852499"/>
                  <a:pt x="801211" y="2912893"/>
                  <a:pt x="801211" y="2987392"/>
                </a:cubicBezTo>
                <a:cubicBezTo>
                  <a:pt x="801211" y="3061891"/>
                  <a:pt x="861605" y="3122285"/>
                  <a:pt x="936104" y="3122285"/>
                </a:cubicBezTo>
                <a:cubicBezTo>
                  <a:pt x="1010603" y="3122285"/>
                  <a:pt x="1070997" y="3061891"/>
                  <a:pt x="1070997" y="2987392"/>
                </a:cubicBezTo>
                <a:cubicBezTo>
                  <a:pt x="1070997" y="2912893"/>
                  <a:pt x="1010603" y="2852499"/>
                  <a:pt x="936104" y="2852499"/>
                </a:cubicBezTo>
                <a:close/>
                <a:moveTo>
                  <a:pt x="144016" y="323096"/>
                </a:moveTo>
                <a:lnTo>
                  <a:pt x="144016" y="2699360"/>
                </a:lnTo>
                <a:lnTo>
                  <a:pt x="1728192" y="2699360"/>
                </a:lnTo>
                <a:lnTo>
                  <a:pt x="1728192" y="323096"/>
                </a:lnTo>
                <a:close/>
                <a:moveTo>
                  <a:pt x="720104" y="107072"/>
                </a:moveTo>
                <a:cubicBezTo>
                  <a:pt x="690281" y="107072"/>
                  <a:pt x="666104" y="131249"/>
                  <a:pt x="666104" y="161072"/>
                </a:cubicBezTo>
                <a:cubicBezTo>
                  <a:pt x="666104" y="190895"/>
                  <a:pt x="690281" y="215072"/>
                  <a:pt x="720104" y="215072"/>
                </a:cubicBezTo>
                <a:lnTo>
                  <a:pt x="1152104" y="215072"/>
                </a:lnTo>
                <a:cubicBezTo>
                  <a:pt x="1181927" y="215072"/>
                  <a:pt x="1206104" y="190895"/>
                  <a:pt x="1206104" y="161072"/>
                </a:cubicBezTo>
                <a:cubicBezTo>
                  <a:pt x="1206104" y="131249"/>
                  <a:pt x="1181927" y="107072"/>
                  <a:pt x="1152104" y="107072"/>
                </a:cubicBezTo>
                <a:close/>
                <a:moveTo>
                  <a:pt x="312041" y="0"/>
                </a:moveTo>
                <a:lnTo>
                  <a:pt x="1560167" y="0"/>
                </a:lnTo>
                <a:cubicBezTo>
                  <a:pt x="1732502" y="0"/>
                  <a:pt x="1872208" y="139706"/>
                  <a:pt x="1872208" y="312041"/>
                </a:cubicBezTo>
                <a:lnTo>
                  <a:pt x="1872208" y="2927959"/>
                </a:lnTo>
                <a:cubicBezTo>
                  <a:pt x="1872208" y="3100294"/>
                  <a:pt x="1732502" y="3240000"/>
                  <a:pt x="1560167" y="3240000"/>
                </a:cubicBezTo>
                <a:lnTo>
                  <a:pt x="312041" y="3240000"/>
                </a:lnTo>
                <a:cubicBezTo>
                  <a:pt x="139706" y="3240000"/>
                  <a:pt x="0" y="3100294"/>
                  <a:pt x="0" y="2927959"/>
                </a:cubicBezTo>
                <a:lnTo>
                  <a:pt x="0" y="312041"/>
                </a:lnTo>
                <a:cubicBezTo>
                  <a:pt x="0" y="139706"/>
                  <a:pt x="139706" y="0"/>
                  <a:pt x="3120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1">
              <a:cs typeface="B Nazanin" panose="00000400000000000000" pitchFamily="2" charset="-78"/>
            </a:endParaRPr>
          </a:p>
        </p:txBody>
      </p:sp>
      <p:grpSp>
        <p:nvGrpSpPr>
          <p:cNvPr id="17" name="Group 16">
            <a:extLst>
              <a:ext uri="{FF2B5EF4-FFF2-40B4-BE49-F238E27FC236}">
                <a16:creationId xmlns:a16="http://schemas.microsoft.com/office/drawing/2014/main" id="{9AF265E1-BA2C-403B-A1CE-C57B0655C0E7}"/>
              </a:ext>
            </a:extLst>
          </p:cNvPr>
          <p:cNvGrpSpPr/>
          <p:nvPr/>
        </p:nvGrpSpPr>
        <p:grpSpPr>
          <a:xfrm>
            <a:off x="569076" y="5347396"/>
            <a:ext cx="3075726" cy="704881"/>
            <a:chOff x="1109958" y="5132809"/>
            <a:chExt cx="1720208" cy="704881"/>
          </a:xfrm>
        </p:grpSpPr>
        <p:sp>
          <p:nvSpPr>
            <p:cNvPr id="18" name="TextBox 17">
              <a:extLst>
                <a:ext uri="{FF2B5EF4-FFF2-40B4-BE49-F238E27FC236}">
                  <a16:creationId xmlns:a16="http://schemas.microsoft.com/office/drawing/2014/main" id="{C0B00587-A63B-4322-9968-2A6272CA813E}"/>
                </a:ext>
              </a:extLst>
            </p:cNvPr>
            <p:cNvSpPr txBox="1"/>
            <p:nvPr/>
          </p:nvSpPr>
          <p:spPr>
            <a:xfrm>
              <a:off x="1109958" y="5376025"/>
              <a:ext cx="170946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EADC95E1-1D8D-48B1-9FE8-D3A4C65F579F}"/>
                </a:ext>
              </a:extLst>
            </p:cNvPr>
            <p:cNvSpPr txBox="1"/>
            <p:nvPr/>
          </p:nvSpPr>
          <p:spPr>
            <a:xfrm>
              <a:off x="1115616" y="5132809"/>
              <a:ext cx="1714550" cy="27699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مطالب در اینجا</a:t>
              </a:r>
              <a:endParaRPr lang="ko-KR" altLang="en-US" sz="1200" dirty="0">
                <a:solidFill>
                  <a:schemeClr val="tx1">
                    <a:lumMod val="75000"/>
                    <a:lumOff val="25000"/>
                  </a:schemeClr>
                </a:solidFill>
                <a:cs typeface="B Nazanin" panose="00000400000000000000" pitchFamily="2" charset="-78"/>
              </a:endParaRPr>
            </a:p>
          </p:txBody>
        </p:sp>
      </p:grpSp>
      <p:grpSp>
        <p:nvGrpSpPr>
          <p:cNvPr id="20" name="Group 19">
            <a:extLst>
              <a:ext uri="{FF2B5EF4-FFF2-40B4-BE49-F238E27FC236}">
                <a16:creationId xmlns:a16="http://schemas.microsoft.com/office/drawing/2014/main" id="{C7E3F113-CDEA-4F86-B7AA-5B5A150AE9C3}"/>
              </a:ext>
            </a:extLst>
          </p:cNvPr>
          <p:cNvGrpSpPr/>
          <p:nvPr/>
        </p:nvGrpSpPr>
        <p:grpSpPr>
          <a:xfrm>
            <a:off x="1457283" y="4217499"/>
            <a:ext cx="3075726" cy="704881"/>
            <a:chOff x="1109958" y="5132809"/>
            <a:chExt cx="1720208" cy="704881"/>
          </a:xfrm>
        </p:grpSpPr>
        <p:sp>
          <p:nvSpPr>
            <p:cNvPr id="21" name="TextBox 20">
              <a:extLst>
                <a:ext uri="{FF2B5EF4-FFF2-40B4-BE49-F238E27FC236}">
                  <a16:creationId xmlns:a16="http://schemas.microsoft.com/office/drawing/2014/main" id="{A135016F-92C8-4EF0-A8A7-3AFBA4CFC1B9}"/>
                </a:ext>
              </a:extLst>
            </p:cNvPr>
            <p:cNvSpPr txBox="1"/>
            <p:nvPr/>
          </p:nvSpPr>
          <p:spPr>
            <a:xfrm>
              <a:off x="1109958" y="5376025"/>
              <a:ext cx="170946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0153CED6-8D69-4AC2-8F52-35A1D22EBF7D}"/>
                </a:ext>
              </a:extLst>
            </p:cNvPr>
            <p:cNvSpPr txBox="1"/>
            <p:nvPr/>
          </p:nvSpPr>
          <p:spPr>
            <a:xfrm>
              <a:off x="1115616" y="5132809"/>
              <a:ext cx="1714550" cy="27699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مطالب در اینجا</a:t>
              </a:r>
              <a:endParaRPr lang="ko-KR" altLang="en-US" sz="1200" dirty="0">
                <a:solidFill>
                  <a:schemeClr val="tx1">
                    <a:lumMod val="75000"/>
                    <a:lumOff val="25000"/>
                  </a:schemeClr>
                </a:solidFill>
                <a:cs typeface="B Nazanin" panose="00000400000000000000" pitchFamily="2" charset="-78"/>
              </a:endParaRPr>
            </a:p>
          </p:txBody>
        </p:sp>
      </p:grpSp>
      <p:grpSp>
        <p:nvGrpSpPr>
          <p:cNvPr id="23" name="Group 22">
            <a:extLst>
              <a:ext uri="{FF2B5EF4-FFF2-40B4-BE49-F238E27FC236}">
                <a16:creationId xmlns:a16="http://schemas.microsoft.com/office/drawing/2014/main" id="{C2DCC9EF-859F-41CF-BDA5-5301F6226908}"/>
              </a:ext>
            </a:extLst>
          </p:cNvPr>
          <p:cNvGrpSpPr/>
          <p:nvPr/>
        </p:nvGrpSpPr>
        <p:grpSpPr>
          <a:xfrm>
            <a:off x="2646491" y="3087602"/>
            <a:ext cx="3075726" cy="704881"/>
            <a:chOff x="1109958" y="5132809"/>
            <a:chExt cx="1720208" cy="704881"/>
          </a:xfrm>
        </p:grpSpPr>
        <p:sp>
          <p:nvSpPr>
            <p:cNvPr id="24" name="TextBox 23">
              <a:extLst>
                <a:ext uri="{FF2B5EF4-FFF2-40B4-BE49-F238E27FC236}">
                  <a16:creationId xmlns:a16="http://schemas.microsoft.com/office/drawing/2014/main" id="{15BADD0D-E11F-44C3-8DDB-77A339426D24}"/>
                </a:ext>
              </a:extLst>
            </p:cNvPr>
            <p:cNvSpPr txBox="1"/>
            <p:nvPr/>
          </p:nvSpPr>
          <p:spPr>
            <a:xfrm>
              <a:off x="1109958" y="5376025"/>
              <a:ext cx="170946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AFEB88FF-097A-4663-BC86-B54C8D233B43}"/>
                </a:ext>
              </a:extLst>
            </p:cNvPr>
            <p:cNvSpPr txBox="1"/>
            <p:nvPr/>
          </p:nvSpPr>
          <p:spPr>
            <a:xfrm>
              <a:off x="1115616" y="5132809"/>
              <a:ext cx="1714550" cy="27699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مطالب در اینجا</a:t>
              </a:r>
              <a:endParaRPr lang="ko-KR" altLang="en-US" sz="1200" dirty="0">
                <a:solidFill>
                  <a:schemeClr val="tx1">
                    <a:lumMod val="75000"/>
                    <a:lumOff val="25000"/>
                  </a:schemeClr>
                </a:solidFill>
                <a:cs typeface="B Nazanin" panose="00000400000000000000" pitchFamily="2" charset="-78"/>
              </a:endParaRPr>
            </a:p>
          </p:txBody>
        </p:sp>
      </p:grpSp>
      <p:grpSp>
        <p:nvGrpSpPr>
          <p:cNvPr id="26" name="Group 25">
            <a:extLst>
              <a:ext uri="{FF2B5EF4-FFF2-40B4-BE49-F238E27FC236}">
                <a16:creationId xmlns:a16="http://schemas.microsoft.com/office/drawing/2014/main" id="{4B4A1D56-C684-4ABE-B8A1-FAEF741659C0}"/>
              </a:ext>
            </a:extLst>
          </p:cNvPr>
          <p:cNvGrpSpPr/>
          <p:nvPr/>
        </p:nvGrpSpPr>
        <p:grpSpPr>
          <a:xfrm>
            <a:off x="7172115" y="4228558"/>
            <a:ext cx="3075726" cy="704881"/>
            <a:chOff x="1109958" y="5132809"/>
            <a:chExt cx="1720208" cy="704881"/>
          </a:xfrm>
        </p:grpSpPr>
        <p:sp>
          <p:nvSpPr>
            <p:cNvPr id="27" name="TextBox 26">
              <a:extLst>
                <a:ext uri="{FF2B5EF4-FFF2-40B4-BE49-F238E27FC236}">
                  <a16:creationId xmlns:a16="http://schemas.microsoft.com/office/drawing/2014/main" id="{AF09B548-6ED5-4824-9E6F-752F87633744}"/>
                </a:ext>
              </a:extLst>
            </p:cNvPr>
            <p:cNvSpPr txBox="1"/>
            <p:nvPr/>
          </p:nvSpPr>
          <p:spPr>
            <a:xfrm>
              <a:off x="1109958" y="5376025"/>
              <a:ext cx="170946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B7060397-32DF-4F9E-AF40-4090E5716023}"/>
                </a:ext>
              </a:extLst>
            </p:cNvPr>
            <p:cNvSpPr txBox="1"/>
            <p:nvPr/>
          </p:nvSpPr>
          <p:spPr>
            <a:xfrm>
              <a:off x="1115616" y="5132809"/>
              <a:ext cx="1714550" cy="27699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مطالب در اینجا</a:t>
              </a:r>
              <a:endParaRPr lang="ko-KR" altLang="en-US" sz="1200" dirty="0">
                <a:solidFill>
                  <a:schemeClr val="tx1">
                    <a:lumMod val="75000"/>
                    <a:lumOff val="25000"/>
                  </a:schemeClr>
                </a:solidFill>
                <a:cs typeface="B Nazanin" panose="00000400000000000000" pitchFamily="2" charset="-78"/>
              </a:endParaRPr>
            </a:p>
          </p:txBody>
        </p:sp>
      </p:grpSp>
      <p:grpSp>
        <p:nvGrpSpPr>
          <p:cNvPr id="29" name="Group 28">
            <a:extLst>
              <a:ext uri="{FF2B5EF4-FFF2-40B4-BE49-F238E27FC236}">
                <a16:creationId xmlns:a16="http://schemas.microsoft.com/office/drawing/2014/main" id="{51DC9DDB-3979-4ACB-91E8-8AB731569517}"/>
              </a:ext>
            </a:extLst>
          </p:cNvPr>
          <p:cNvGrpSpPr/>
          <p:nvPr/>
        </p:nvGrpSpPr>
        <p:grpSpPr>
          <a:xfrm>
            <a:off x="8361323" y="3098661"/>
            <a:ext cx="3075726" cy="704881"/>
            <a:chOff x="1109958" y="5132809"/>
            <a:chExt cx="1720208" cy="704881"/>
          </a:xfrm>
        </p:grpSpPr>
        <p:sp>
          <p:nvSpPr>
            <p:cNvPr id="30" name="TextBox 29">
              <a:extLst>
                <a:ext uri="{FF2B5EF4-FFF2-40B4-BE49-F238E27FC236}">
                  <a16:creationId xmlns:a16="http://schemas.microsoft.com/office/drawing/2014/main" id="{01BCECC0-30FA-407F-810F-E1F6C2CCF111}"/>
                </a:ext>
              </a:extLst>
            </p:cNvPr>
            <p:cNvSpPr txBox="1"/>
            <p:nvPr/>
          </p:nvSpPr>
          <p:spPr>
            <a:xfrm>
              <a:off x="1109958" y="5376025"/>
              <a:ext cx="170946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FFF2CC47-A325-474A-95BD-9C5A05484DA5}"/>
                </a:ext>
              </a:extLst>
            </p:cNvPr>
            <p:cNvSpPr txBox="1"/>
            <p:nvPr/>
          </p:nvSpPr>
          <p:spPr>
            <a:xfrm>
              <a:off x="1115616" y="5132809"/>
              <a:ext cx="1714550" cy="27699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مطالب در اینجا</a:t>
              </a:r>
              <a:endParaRPr lang="ko-KR" altLang="en-US" sz="1200"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18473687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74" name="Group 73">
            <a:extLst>
              <a:ext uri="{FF2B5EF4-FFF2-40B4-BE49-F238E27FC236}">
                <a16:creationId xmlns:a16="http://schemas.microsoft.com/office/drawing/2014/main" id="{167ACABB-09BB-4F90-B474-591C13CF6FE0}"/>
              </a:ext>
            </a:extLst>
          </p:cNvPr>
          <p:cNvGrpSpPr/>
          <p:nvPr/>
        </p:nvGrpSpPr>
        <p:grpSpPr>
          <a:xfrm>
            <a:off x="2644746" y="4866413"/>
            <a:ext cx="1411829" cy="990004"/>
            <a:chOff x="6210997" y="1433695"/>
            <a:chExt cx="1457348" cy="704311"/>
          </a:xfrm>
        </p:grpSpPr>
        <p:sp>
          <p:nvSpPr>
            <p:cNvPr id="75" name="TextBox 74">
              <a:extLst>
                <a:ext uri="{FF2B5EF4-FFF2-40B4-BE49-F238E27FC236}">
                  <a16:creationId xmlns:a16="http://schemas.microsoft.com/office/drawing/2014/main" id="{22E860CB-2BC5-4DEF-A8A3-E25356C573D5}"/>
                </a:ext>
              </a:extLst>
            </p:cNvPr>
            <p:cNvSpPr txBox="1"/>
            <p:nvPr/>
          </p:nvSpPr>
          <p:spPr>
            <a:xfrm>
              <a:off x="6210999" y="1433695"/>
              <a:ext cx="1457346" cy="218028"/>
            </a:xfrm>
            <a:prstGeom prst="roundRect">
              <a:avLst/>
            </a:prstGeom>
            <a:solidFill>
              <a:schemeClr val="accent1"/>
            </a:solidFill>
          </p:spPr>
          <p:txBody>
            <a:bodyPr wrap="square" rtlCol="0">
              <a:spAutoFit/>
            </a:bodyPr>
            <a:lstStyle/>
            <a:p>
              <a:pPr algn="ct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76" name="TextBox 75">
              <a:extLst>
                <a:ext uri="{FF2B5EF4-FFF2-40B4-BE49-F238E27FC236}">
                  <a16:creationId xmlns:a16="http://schemas.microsoft.com/office/drawing/2014/main" id="{5BB9FD98-66CB-44D6-AC3B-D81FBC96E291}"/>
                </a:ext>
              </a:extLst>
            </p:cNvPr>
            <p:cNvSpPr txBox="1"/>
            <p:nvPr/>
          </p:nvSpPr>
          <p:spPr>
            <a:xfrm>
              <a:off x="6210997" y="1678192"/>
              <a:ext cx="1457346" cy="459814"/>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grpSp>
      <p:grpSp>
        <p:nvGrpSpPr>
          <p:cNvPr id="77" name="Group 76">
            <a:extLst>
              <a:ext uri="{FF2B5EF4-FFF2-40B4-BE49-F238E27FC236}">
                <a16:creationId xmlns:a16="http://schemas.microsoft.com/office/drawing/2014/main" id="{2F538CE2-5533-46AE-A235-5FE91AD5617D}"/>
              </a:ext>
            </a:extLst>
          </p:cNvPr>
          <p:cNvGrpSpPr/>
          <p:nvPr/>
        </p:nvGrpSpPr>
        <p:grpSpPr>
          <a:xfrm>
            <a:off x="6244984" y="4866413"/>
            <a:ext cx="1411829" cy="990004"/>
            <a:chOff x="6210997" y="1433695"/>
            <a:chExt cx="1457348" cy="704311"/>
          </a:xfrm>
        </p:grpSpPr>
        <p:sp>
          <p:nvSpPr>
            <p:cNvPr id="78" name="TextBox 77">
              <a:extLst>
                <a:ext uri="{FF2B5EF4-FFF2-40B4-BE49-F238E27FC236}">
                  <a16:creationId xmlns:a16="http://schemas.microsoft.com/office/drawing/2014/main" id="{26DD97A7-7630-498C-8264-EBAC035B0DA3}"/>
                </a:ext>
              </a:extLst>
            </p:cNvPr>
            <p:cNvSpPr txBox="1"/>
            <p:nvPr/>
          </p:nvSpPr>
          <p:spPr>
            <a:xfrm>
              <a:off x="6210999" y="1433695"/>
              <a:ext cx="1457346" cy="218028"/>
            </a:xfrm>
            <a:prstGeom prst="roundRect">
              <a:avLst/>
            </a:prstGeom>
            <a:solidFill>
              <a:schemeClr val="accent3"/>
            </a:solidFill>
          </p:spPr>
          <p:txBody>
            <a:bodyPr wrap="square" rtlCol="0">
              <a:spAutoFit/>
            </a:bodyPr>
            <a:lstStyle/>
            <a:p>
              <a:pPr algn="ct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79" name="TextBox 78">
              <a:extLst>
                <a:ext uri="{FF2B5EF4-FFF2-40B4-BE49-F238E27FC236}">
                  <a16:creationId xmlns:a16="http://schemas.microsoft.com/office/drawing/2014/main" id="{B32E9384-1DE3-4FE4-8B6D-F95054B587CA}"/>
                </a:ext>
              </a:extLst>
            </p:cNvPr>
            <p:cNvSpPr txBox="1"/>
            <p:nvPr/>
          </p:nvSpPr>
          <p:spPr>
            <a:xfrm>
              <a:off x="6210997" y="1678192"/>
              <a:ext cx="1457346" cy="459814"/>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grpSp>
      <p:grpSp>
        <p:nvGrpSpPr>
          <p:cNvPr id="80" name="Group 79">
            <a:extLst>
              <a:ext uri="{FF2B5EF4-FFF2-40B4-BE49-F238E27FC236}">
                <a16:creationId xmlns:a16="http://schemas.microsoft.com/office/drawing/2014/main" id="{1E62A0B0-BF4B-4CA9-B962-6AD785FF6311}"/>
              </a:ext>
            </a:extLst>
          </p:cNvPr>
          <p:cNvGrpSpPr/>
          <p:nvPr/>
        </p:nvGrpSpPr>
        <p:grpSpPr>
          <a:xfrm>
            <a:off x="844627" y="1709438"/>
            <a:ext cx="1411829" cy="980478"/>
            <a:chOff x="6210997" y="1393039"/>
            <a:chExt cx="1457348" cy="697534"/>
          </a:xfrm>
        </p:grpSpPr>
        <p:sp>
          <p:nvSpPr>
            <p:cNvPr id="81" name="TextBox 80">
              <a:extLst>
                <a:ext uri="{FF2B5EF4-FFF2-40B4-BE49-F238E27FC236}">
                  <a16:creationId xmlns:a16="http://schemas.microsoft.com/office/drawing/2014/main" id="{D0354AA2-0A42-4D76-9899-F83B57726B86}"/>
                </a:ext>
              </a:extLst>
            </p:cNvPr>
            <p:cNvSpPr txBox="1"/>
            <p:nvPr/>
          </p:nvSpPr>
          <p:spPr>
            <a:xfrm>
              <a:off x="6210999" y="1393039"/>
              <a:ext cx="1457346" cy="218027"/>
            </a:xfrm>
            <a:prstGeom prst="roundRect">
              <a:avLst/>
            </a:prstGeom>
            <a:solidFill>
              <a:schemeClr val="accent6"/>
            </a:solidFill>
          </p:spPr>
          <p:txBody>
            <a:bodyPr wrap="square" rtlCol="0">
              <a:spAutoFit/>
            </a:bodyPr>
            <a:lstStyle/>
            <a:p>
              <a:pPr algn="ct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82" name="TextBox 81">
              <a:extLst>
                <a:ext uri="{FF2B5EF4-FFF2-40B4-BE49-F238E27FC236}">
                  <a16:creationId xmlns:a16="http://schemas.microsoft.com/office/drawing/2014/main" id="{66228393-3BC4-4283-A1FF-A5E846F5FE49}"/>
                </a:ext>
              </a:extLst>
            </p:cNvPr>
            <p:cNvSpPr txBox="1"/>
            <p:nvPr/>
          </p:nvSpPr>
          <p:spPr>
            <a:xfrm>
              <a:off x="6210997" y="1630759"/>
              <a:ext cx="1457346" cy="459814"/>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grpSp>
      <p:grpSp>
        <p:nvGrpSpPr>
          <p:cNvPr id="83" name="Group 82">
            <a:extLst>
              <a:ext uri="{FF2B5EF4-FFF2-40B4-BE49-F238E27FC236}">
                <a16:creationId xmlns:a16="http://schemas.microsoft.com/office/drawing/2014/main" id="{3D68CE29-E7A5-4C64-85B6-D5D10A16904D}"/>
              </a:ext>
            </a:extLst>
          </p:cNvPr>
          <p:cNvGrpSpPr/>
          <p:nvPr/>
        </p:nvGrpSpPr>
        <p:grpSpPr>
          <a:xfrm>
            <a:off x="4444865" y="1709438"/>
            <a:ext cx="1411829" cy="980478"/>
            <a:chOff x="6210997" y="1393039"/>
            <a:chExt cx="1457348" cy="697534"/>
          </a:xfrm>
        </p:grpSpPr>
        <p:sp>
          <p:nvSpPr>
            <p:cNvPr id="84" name="TextBox 83">
              <a:extLst>
                <a:ext uri="{FF2B5EF4-FFF2-40B4-BE49-F238E27FC236}">
                  <a16:creationId xmlns:a16="http://schemas.microsoft.com/office/drawing/2014/main" id="{6CCAEFE8-1FC2-4140-8B1A-5F834BAD8906}"/>
                </a:ext>
              </a:extLst>
            </p:cNvPr>
            <p:cNvSpPr txBox="1"/>
            <p:nvPr/>
          </p:nvSpPr>
          <p:spPr>
            <a:xfrm>
              <a:off x="6210999" y="1393039"/>
              <a:ext cx="1457346" cy="218027"/>
            </a:xfrm>
            <a:prstGeom prst="roundRect">
              <a:avLst/>
            </a:prstGeom>
            <a:solidFill>
              <a:schemeClr val="accent2"/>
            </a:solidFill>
          </p:spPr>
          <p:txBody>
            <a:bodyPr wrap="square" rtlCol="0">
              <a:spAutoFit/>
            </a:bodyPr>
            <a:lstStyle/>
            <a:p>
              <a:pPr algn="ct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85" name="TextBox 84">
              <a:extLst>
                <a:ext uri="{FF2B5EF4-FFF2-40B4-BE49-F238E27FC236}">
                  <a16:creationId xmlns:a16="http://schemas.microsoft.com/office/drawing/2014/main" id="{679295F1-B95E-4B2E-9B1C-EE08AB999482}"/>
                </a:ext>
              </a:extLst>
            </p:cNvPr>
            <p:cNvSpPr txBox="1"/>
            <p:nvPr/>
          </p:nvSpPr>
          <p:spPr>
            <a:xfrm>
              <a:off x="6210997" y="1630759"/>
              <a:ext cx="1457346" cy="459814"/>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grpSp>
      <p:grpSp>
        <p:nvGrpSpPr>
          <p:cNvPr id="86" name="Group 85">
            <a:extLst>
              <a:ext uri="{FF2B5EF4-FFF2-40B4-BE49-F238E27FC236}">
                <a16:creationId xmlns:a16="http://schemas.microsoft.com/office/drawing/2014/main" id="{B24A0B05-63B9-4E2F-965C-12BF9945B189}"/>
              </a:ext>
            </a:extLst>
          </p:cNvPr>
          <p:cNvGrpSpPr/>
          <p:nvPr/>
        </p:nvGrpSpPr>
        <p:grpSpPr>
          <a:xfrm>
            <a:off x="8045103" y="1709438"/>
            <a:ext cx="1411829" cy="980478"/>
            <a:chOff x="6210997" y="1393039"/>
            <a:chExt cx="1457348" cy="697534"/>
          </a:xfrm>
        </p:grpSpPr>
        <p:sp>
          <p:nvSpPr>
            <p:cNvPr id="87" name="TextBox 86">
              <a:extLst>
                <a:ext uri="{FF2B5EF4-FFF2-40B4-BE49-F238E27FC236}">
                  <a16:creationId xmlns:a16="http://schemas.microsoft.com/office/drawing/2014/main" id="{7D0C0F2E-3781-489B-A4F9-88DB645F0B04}"/>
                </a:ext>
              </a:extLst>
            </p:cNvPr>
            <p:cNvSpPr txBox="1"/>
            <p:nvPr/>
          </p:nvSpPr>
          <p:spPr>
            <a:xfrm>
              <a:off x="6210999" y="1393039"/>
              <a:ext cx="1457346" cy="218027"/>
            </a:xfrm>
            <a:prstGeom prst="roundRect">
              <a:avLst/>
            </a:prstGeom>
            <a:solidFill>
              <a:schemeClr val="accent4"/>
            </a:solidFill>
          </p:spPr>
          <p:txBody>
            <a:bodyPr wrap="square" rtlCol="0">
              <a:spAutoFit/>
            </a:bodyPr>
            <a:lstStyle/>
            <a:p>
              <a:pPr algn="ct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88" name="TextBox 87">
              <a:extLst>
                <a:ext uri="{FF2B5EF4-FFF2-40B4-BE49-F238E27FC236}">
                  <a16:creationId xmlns:a16="http://schemas.microsoft.com/office/drawing/2014/main" id="{5BF0357D-7EE2-4794-AF03-5FBA991714E3}"/>
                </a:ext>
              </a:extLst>
            </p:cNvPr>
            <p:cNvSpPr txBox="1"/>
            <p:nvPr/>
          </p:nvSpPr>
          <p:spPr>
            <a:xfrm>
              <a:off x="6210997" y="1630759"/>
              <a:ext cx="1457346" cy="459814"/>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grpSp>
      <p:grpSp>
        <p:nvGrpSpPr>
          <p:cNvPr id="95" name="Group 43">
            <a:extLst>
              <a:ext uri="{FF2B5EF4-FFF2-40B4-BE49-F238E27FC236}">
                <a16:creationId xmlns:a16="http://schemas.microsoft.com/office/drawing/2014/main" id="{9F8DDF0A-935A-47A2-BCCF-AB3DE5E2F8C1}"/>
              </a:ext>
            </a:extLst>
          </p:cNvPr>
          <p:cNvGrpSpPr/>
          <p:nvPr/>
        </p:nvGrpSpPr>
        <p:grpSpPr>
          <a:xfrm>
            <a:off x="9845220" y="4866413"/>
            <a:ext cx="1411829" cy="990004"/>
            <a:chOff x="6210997" y="1433695"/>
            <a:chExt cx="1457348" cy="704311"/>
          </a:xfrm>
        </p:grpSpPr>
        <p:sp>
          <p:nvSpPr>
            <p:cNvPr id="96" name="TextBox 95">
              <a:extLst>
                <a:ext uri="{FF2B5EF4-FFF2-40B4-BE49-F238E27FC236}">
                  <a16:creationId xmlns:a16="http://schemas.microsoft.com/office/drawing/2014/main" id="{97EA6697-AA94-4D44-960B-BC67C27A023B}"/>
                </a:ext>
              </a:extLst>
            </p:cNvPr>
            <p:cNvSpPr txBox="1"/>
            <p:nvPr/>
          </p:nvSpPr>
          <p:spPr>
            <a:xfrm>
              <a:off x="6210999" y="1433695"/>
              <a:ext cx="1457346" cy="218028"/>
            </a:xfrm>
            <a:prstGeom prst="roundRect">
              <a:avLst/>
            </a:prstGeom>
            <a:solidFill>
              <a:schemeClr val="accent5"/>
            </a:solidFill>
          </p:spPr>
          <p:txBody>
            <a:bodyPr wrap="square" rtlCol="0">
              <a:spAutoFit/>
            </a:bodyPr>
            <a:lstStyle/>
            <a:p>
              <a:pPr algn="ctr" rtl="1"/>
              <a:r>
                <a:rPr lang="fa-IR" altLang="ko-KR" sz="1200" b="1" dirty="0">
                  <a:solidFill>
                    <a:schemeClr val="bg1"/>
                  </a:solidFill>
                  <a:cs typeface="B Nazanin" panose="00000400000000000000" pitchFamily="2" charset="-78"/>
                </a:rPr>
                <a:t>متن شما در اینجا</a:t>
              </a:r>
              <a:endParaRPr lang="ko-KR" altLang="en-US" sz="1200" b="1" dirty="0">
                <a:solidFill>
                  <a:schemeClr val="bg1"/>
                </a:solidFill>
                <a:cs typeface="B Nazanin" panose="00000400000000000000" pitchFamily="2" charset="-78"/>
              </a:endParaRPr>
            </a:p>
          </p:txBody>
        </p:sp>
        <p:sp>
          <p:nvSpPr>
            <p:cNvPr id="97" name="TextBox 96">
              <a:extLst>
                <a:ext uri="{FF2B5EF4-FFF2-40B4-BE49-F238E27FC236}">
                  <a16:creationId xmlns:a16="http://schemas.microsoft.com/office/drawing/2014/main" id="{C174E5BC-F103-4391-94EA-05C22A8B2FCD}"/>
                </a:ext>
              </a:extLst>
            </p:cNvPr>
            <p:cNvSpPr txBox="1"/>
            <p:nvPr/>
          </p:nvSpPr>
          <p:spPr>
            <a:xfrm>
              <a:off x="6210997" y="1678192"/>
              <a:ext cx="1457346" cy="459814"/>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grpSp>
      <p:grpSp>
        <p:nvGrpSpPr>
          <p:cNvPr id="49" name="Group 48">
            <a:extLst>
              <a:ext uri="{FF2B5EF4-FFF2-40B4-BE49-F238E27FC236}">
                <a16:creationId xmlns:a16="http://schemas.microsoft.com/office/drawing/2014/main" id="{0FE89CBD-B53E-47D5-AD0F-A80576276806}"/>
              </a:ext>
            </a:extLst>
          </p:cNvPr>
          <p:cNvGrpSpPr/>
          <p:nvPr/>
        </p:nvGrpSpPr>
        <p:grpSpPr>
          <a:xfrm>
            <a:off x="943315" y="3396517"/>
            <a:ext cx="1187644" cy="1237333"/>
            <a:chOff x="724537" y="3258286"/>
            <a:chExt cx="1187644" cy="1237333"/>
          </a:xfrm>
        </p:grpSpPr>
        <p:sp>
          <p:nvSpPr>
            <p:cNvPr id="50" name="Rounded Rectangle 8">
              <a:extLst>
                <a:ext uri="{FF2B5EF4-FFF2-40B4-BE49-F238E27FC236}">
                  <a16:creationId xmlns:a16="http://schemas.microsoft.com/office/drawing/2014/main" id="{14E6919A-7F73-44F8-86EC-BDE13F7E38A1}"/>
                </a:ext>
              </a:extLst>
            </p:cNvPr>
            <p:cNvSpPr/>
            <p:nvPr/>
          </p:nvSpPr>
          <p:spPr>
            <a:xfrm>
              <a:off x="724537" y="3258286"/>
              <a:ext cx="1064066" cy="1064066"/>
            </a:xfrm>
            <a:prstGeom prst="roundRect">
              <a:avLst>
                <a:gd name="adj" fmla="val 10715"/>
              </a:avLst>
            </a:prstGeom>
            <a:solidFill>
              <a:schemeClr val="bg1"/>
            </a:solid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grpSp>
          <p:nvGrpSpPr>
            <p:cNvPr id="51" name="Group 50">
              <a:extLst>
                <a:ext uri="{FF2B5EF4-FFF2-40B4-BE49-F238E27FC236}">
                  <a16:creationId xmlns:a16="http://schemas.microsoft.com/office/drawing/2014/main" id="{DDC46A0D-FA5F-4AE5-AEC5-E7D4E4A37AB8}"/>
                </a:ext>
              </a:extLst>
            </p:cNvPr>
            <p:cNvGrpSpPr/>
            <p:nvPr/>
          </p:nvGrpSpPr>
          <p:grpSpPr>
            <a:xfrm>
              <a:off x="915494" y="4117515"/>
              <a:ext cx="996687" cy="378104"/>
              <a:chOff x="1271057" y="3783817"/>
              <a:chExt cx="996687" cy="378104"/>
            </a:xfrm>
            <a:solidFill>
              <a:srgbClr val="262626"/>
            </a:solidFill>
          </p:grpSpPr>
          <p:sp>
            <p:nvSpPr>
              <p:cNvPr id="52" name="Rectangle: Rounded Corners 51">
                <a:extLst>
                  <a:ext uri="{FF2B5EF4-FFF2-40B4-BE49-F238E27FC236}">
                    <a16:creationId xmlns:a16="http://schemas.microsoft.com/office/drawing/2014/main" id="{CBD4147B-DE80-4DE0-8B5E-2F7EB5C2EB0B}"/>
                  </a:ext>
                </a:extLst>
              </p:cNvPr>
              <p:cNvSpPr/>
              <p:nvPr/>
            </p:nvSpPr>
            <p:spPr>
              <a:xfrm>
                <a:off x="1271057" y="3783817"/>
                <a:ext cx="996687" cy="378104"/>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sp>
            <p:nvSpPr>
              <p:cNvPr id="53" name="TextBox 52">
                <a:extLst>
                  <a:ext uri="{FF2B5EF4-FFF2-40B4-BE49-F238E27FC236}">
                    <a16:creationId xmlns:a16="http://schemas.microsoft.com/office/drawing/2014/main" id="{8C2F149C-40BB-4F82-94FD-B9C3E77A6883}"/>
                  </a:ext>
                </a:extLst>
              </p:cNvPr>
              <p:cNvSpPr txBox="1"/>
              <p:nvPr/>
            </p:nvSpPr>
            <p:spPr>
              <a:xfrm>
                <a:off x="1343065" y="3834370"/>
                <a:ext cx="852670" cy="276999"/>
              </a:xfrm>
              <a:prstGeom prst="rect">
                <a:avLst/>
              </a:prstGeom>
              <a:noFill/>
            </p:spPr>
            <p:txBody>
              <a:bodyPr wrap="square" rtlCol="0" anchor="ctr">
                <a:spAutoFit/>
              </a:bodyPr>
              <a:lstStyle/>
              <a:p>
                <a:pPr algn="ctr" rtl="1"/>
                <a:r>
                  <a:rPr lang="fa-IR" altLang="ko-KR" sz="1200" b="1" dirty="0">
                    <a:solidFill>
                      <a:schemeClr val="bg1"/>
                    </a:solidFill>
                    <a:cs typeface="B Nazanin" panose="00000400000000000000" pitchFamily="2" charset="-78"/>
                  </a:rPr>
                  <a:t>فهرست</a:t>
                </a:r>
                <a:endParaRPr lang="ko-KR" altLang="en-US" sz="1200" b="1" dirty="0">
                  <a:solidFill>
                    <a:schemeClr val="bg1"/>
                  </a:solidFill>
                  <a:cs typeface="B Nazanin" panose="00000400000000000000" pitchFamily="2" charset="-78"/>
                </a:endParaRPr>
              </a:p>
            </p:txBody>
          </p:sp>
        </p:grpSp>
      </p:grpSp>
      <p:grpSp>
        <p:nvGrpSpPr>
          <p:cNvPr id="54" name="Group 53">
            <a:extLst>
              <a:ext uri="{FF2B5EF4-FFF2-40B4-BE49-F238E27FC236}">
                <a16:creationId xmlns:a16="http://schemas.microsoft.com/office/drawing/2014/main" id="{EBBEC324-E34F-4F34-A1CB-E73A57001A7E}"/>
              </a:ext>
            </a:extLst>
          </p:cNvPr>
          <p:cNvGrpSpPr/>
          <p:nvPr/>
        </p:nvGrpSpPr>
        <p:grpSpPr>
          <a:xfrm>
            <a:off x="8130991" y="3396517"/>
            <a:ext cx="1234688" cy="1237333"/>
            <a:chOff x="7593298" y="3258286"/>
            <a:chExt cx="1234688" cy="1237333"/>
          </a:xfrm>
        </p:grpSpPr>
        <p:sp>
          <p:nvSpPr>
            <p:cNvPr id="55" name="Rounded Rectangle 13">
              <a:extLst>
                <a:ext uri="{FF2B5EF4-FFF2-40B4-BE49-F238E27FC236}">
                  <a16:creationId xmlns:a16="http://schemas.microsoft.com/office/drawing/2014/main" id="{D0F397B0-E835-472E-B0F4-DA992B0CF59E}"/>
                </a:ext>
              </a:extLst>
            </p:cNvPr>
            <p:cNvSpPr/>
            <p:nvPr/>
          </p:nvSpPr>
          <p:spPr>
            <a:xfrm>
              <a:off x="7593298" y="3258286"/>
              <a:ext cx="1064066" cy="1064066"/>
            </a:xfrm>
            <a:prstGeom prst="roundRect">
              <a:avLst>
                <a:gd name="adj" fmla="val 10715"/>
              </a:avLst>
            </a:prstGeom>
            <a:solidFill>
              <a:schemeClr val="bg1"/>
            </a:solid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grpSp>
          <p:nvGrpSpPr>
            <p:cNvPr id="56" name="Group 55">
              <a:extLst>
                <a:ext uri="{FF2B5EF4-FFF2-40B4-BE49-F238E27FC236}">
                  <a16:creationId xmlns:a16="http://schemas.microsoft.com/office/drawing/2014/main" id="{DB66B168-7BE2-40EB-A917-32BEAA06A91B}"/>
                </a:ext>
              </a:extLst>
            </p:cNvPr>
            <p:cNvGrpSpPr/>
            <p:nvPr/>
          </p:nvGrpSpPr>
          <p:grpSpPr>
            <a:xfrm>
              <a:off x="7831299" y="4117515"/>
              <a:ext cx="996687" cy="378104"/>
              <a:chOff x="1751279" y="3783817"/>
              <a:chExt cx="996687" cy="378104"/>
            </a:xfrm>
            <a:solidFill>
              <a:srgbClr val="F07927"/>
            </a:solidFill>
          </p:grpSpPr>
          <p:sp>
            <p:nvSpPr>
              <p:cNvPr id="57" name="Rectangle: Rounded Corners 56">
                <a:extLst>
                  <a:ext uri="{FF2B5EF4-FFF2-40B4-BE49-F238E27FC236}">
                    <a16:creationId xmlns:a16="http://schemas.microsoft.com/office/drawing/2014/main" id="{CAD636B2-2AD4-4977-B863-A53054D1040D}"/>
                  </a:ext>
                </a:extLst>
              </p:cNvPr>
              <p:cNvSpPr/>
              <p:nvPr/>
            </p:nvSpPr>
            <p:spPr>
              <a:xfrm>
                <a:off x="1751279" y="3783817"/>
                <a:ext cx="996687" cy="37810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sp>
            <p:nvSpPr>
              <p:cNvPr id="58" name="TextBox 57">
                <a:extLst>
                  <a:ext uri="{FF2B5EF4-FFF2-40B4-BE49-F238E27FC236}">
                    <a16:creationId xmlns:a16="http://schemas.microsoft.com/office/drawing/2014/main" id="{CC4B5D3C-9A4C-45B2-B067-E1C5A7D43410}"/>
                  </a:ext>
                </a:extLst>
              </p:cNvPr>
              <p:cNvSpPr txBox="1"/>
              <p:nvPr/>
            </p:nvSpPr>
            <p:spPr>
              <a:xfrm>
                <a:off x="1823287" y="3834370"/>
                <a:ext cx="852670" cy="276999"/>
              </a:xfrm>
              <a:prstGeom prst="rect">
                <a:avLst/>
              </a:prstGeom>
              <a:noFill/>
            </p:spPr>
            <p:txBody>
              <a:bodyPr wrap="square" rtlCol="0" anchor="ctr">
                <a:spAutoFit/>
              </a:bodyPr>
              <a:lstStyle/>
              <a:p>
                <a:pPr algn="ctr" rtl="1"/>
                <a:r>
                  <a:rPr lang="fa-IR" altLang="ko-KR" sz="1200" b="1" dirty="0">
                    <a:solidFill>
                      <a:schemeClr val="bg1"/>
                    </a:solidFill>
                    <a:cs typeface="B Nazanin" panose="00000400000000000000" pitchFamily="2" charset="-78"/>
                  </a:rPr>
                  <a:t>فهرست</a:t>
                </a:r>
                <a:endParaRPr lang="ko-KR" altLang="en-US" sz="1200" b="1" dirty="0">
                  <a:solidFill>
                    <a:schemeClr val="bg1"/>
                  </a:solidFill>
                  <a:cs typeface="B Nazanin" panose="00000400000000000000" pitchFamily="2" charset="-78"/>
                </a:endParaRPr>
              </a:p>
            </p:txBody>
          </p:sp>
        </p:grpSp>
      </p:grpSp>
      <p:grpSp>
        <p:nvGrpSpPr>
          <p:cNvPr id="59" name="Group 58">
            <a:extLst>
              <a:ext uri="{FF2B5EF4-FFF2-40B4-BE49-F238E27FC236}">
                <a16:creationId xmlns:a16="http://schemas.microsoft.com/office/drawing/2014/main" id="{06D68FD0-38AA-43E4-91D2-90E4DD7A10DC}"/>
              </a:ext>
            </a:extLst>
          </p:cNvPr>
          <p:cNvGrpSpPr/>
          <p:nvPr/>
        </p:nvGrpSpPr>
        <p:grpSpPr>
          <a:xfrm>
            <a:off x="4537153" y="3396517"/>
            <a:ext cx="1211166" cy="1237333"/>
            <a:chOff x="4198120" y="3258286"/>
            <a:chExt cx="1211166" cy="1237333"/>
          </a:xfrm>
        </p:grpSpPr>
        <p:sp>
          <p:nvSpPr>
            <p:cNvPr id="60" name="Rounded Rectangle 18">
              <a:extLst>
                <a:ext uri="{FF2B5EF4-FFF2-40B4-BE49-F238E27FC236}">
                  <a16:creationId xmlns:a16="http://schemas.microsoft.com/office/drawing/2014/main" id="{7F14D702-082F-47F4-9725-6E974CAC7FB4}"/>
                </a:ext>
              </a:extLst>
            </p:cNvPr>
            <p:cNvSpPr/>
            <p:nvPr/>
          </p:nvSpPr>
          <p:spPr>
            <a:xfrm>
              <a:off x="4198120" y="3258286"/>
              <a:ext cx="1064066" cy="1064066"/>
            </a:xfrm>
            <a:prstGeom prst="roundRect">
              <a:avLst>
                <a:gd name="adj" fmla="val 10715"/>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grpSp>
          <p:nvGrpSpPr>
            <p:cNvPr id="61" name="Group 60">
              <a:extLst>
                <a:ext uri="{FF2B5EF4-FFF2-40B4-BE49-F238E27FC236}">
                  <a16:creationId xmlns:a16="http://schemas.microsoft.com/office/drawing/2014/main" id="{307A199E-1E3E-443D-8609-64A7C018C28F}"/>
                </a:ext>
              </a:extLst>
            </p:cNvPr>
            <p:cNvGrpSpPr/>
            <p:nvPr/>
          </p:nvGrpSpPr>
          <p:grpSpPr>
            <a:xfrm>
              <a:off x="4412599" y="4117515"/>
              <a:ext cx="996687" cy="378104"/>
              <a:chOff x="1550370" y="3783817"/>
              <a:chExt cx="996687" cy="378104"/>
            </a:xfrm>
          </p:grpSpPr>
          <p:sp>
            <p:nvSpPr>
              <p:cNvPr id="62" name="Rectangle: Rounded Corners 61">
                <a:extLst>
                  <a:ext uri="{FF2B5EF4-FFF2-40B4-BE49-F238E27FC236}">
                    <a16:creationId xmlns:a16="http://schemas.microsoft.com/office/drawing/2014/main" id="{A58344C1-BD66-457E-9F2D-E40189BB442D}"/>
                  </a:ext>
                </a:extLst>
              </p:cNvPr>
              <p:cNvSpPr/>
              <p:nvPr/>
            </p:nvSpPr>
            <p:spPr>
              <a:xfrm>
                <a:off x="1550370" y="3783817"/>
                <a:ext cx="996687" cy="37810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sp>
            <p:nvSpPr>
              <p:cNvPr id="63" name="TextBox 62">
                <a:extLst>
                  <a:ext uri="{FF2B5EF4-FFF2-40B4-BE49-F238E27FC236}">
                    <a16:creationId xmlns:a16="http://schemas.microsoft.com/office/drawing/2014/main" id="{6AA58964-546F-4C3D-B898-D85374403CE1}"/>
                  </a:ext>
                </a:extLst>
              </p:cNvPr>
              <p:cNvSpPr txBox="1"/>
              <p:nvPr/>
            </p:nvSpPr>
            <p:spPr>
              <a:xfrm>
                <a:off x="1622378" y="3834370"/>
                <a:ext cx="852670" cy="276999"/>
              </a:xfrm>
              <a:prstGeom prst="rect">
                <a:avLst/>
              </a:prstGeom>
              <a:noFill/>
            </p:spPr>
            <p:txBody>
              <a:bodyPr wrap="square" rtlCol="0" anchor="ctr">
                <a:spAutoFit/>
              </a:bodyPr>
              <a:lstStyle/>
              <a:p>
                <a:pPr algn="ctr" rtl="1"/>
                <a:r>
                  <a:rPr lang="fa-IR" altLang="ko-KR" sz="1200" b="1" dirty="0">
                    <a:solidFill>
                      <a:schemeClr val="bg1"/>
                    </a:solidFill>
                    <a:cs typeface="B Nazanin" panose="00000400000000000000" pitchFamily="2" charset="-78"/>
                  </a:rPr>
                  <a:t>فهرست</a:t>
                </a:r>
                <a:endParaRPr lang="ko-KR" altLang="en-US" sz="1200" b="1" dirty="0">
                  <a:solidFill>
                    <a:schemeClr val="bg1"/>
                  </a:solidFill>
                  <a:cs typeface="B Nazanin" panose="00000400000000000000" pitchFamily="2" charset="-78"/>
                </a:endParaRPr>
              </a:p>
            </p:txBody>
          </p:sp>
        </p:grpSp>
      </p:grpSp>
      <p:grpSp>
        <p:nvGrpSpPr>
          <p:cNvPr id="64" name="Group 63">
            <a:extLst>
              <a:ext uri="{FF2B5EF4-FFF2-40B4-BE49-F238E27FC236}">
                <a16:creationId xmlns:a16="http://schemas.microsoft.com/office/drawing/2014/main" id="{67A9162E-D9BC-4399-B178-6390893AA4B2}"/>
              </a:ext>
            </a:extLst>
          </p:cNvPr>
          <p:cNvGrpSpPr/>
          <p:nvPr/>
        </p:nvGrpSpPr>
        <p:grpSpPr>
          <a:xfrm>
            <a:off x="2740234" y="3213549"/>
            <a:ext cx="1199405" cy="1247032"/>
            <a:chOff x="2471128" y="3075320"/>
            <a:chExt cx="1199405" cy="1247032"/>
          </a:xfrm>
        </p:grpSpPr>
        <p:sp>
          <p:nvSpPr>
            <p:cNvPr id="65" name="Rounded Rectangle 23">
              <a:extLst>
                <a:ext uri="{FF2B5EF4-FFF2-40B4-BE49-F238E27FC236}">
                  <a16:creationId xmlns:a16="http://schemas.microsoft.com/office/drawing/2014/main" id="{243114EA-F794-42EF-8119-B6A3C22690F2}"/>
                </a:ext>
              </a:extLst>
            </p:cNvPr>
            <p:cNvSpPr/>
            <p:nvPr/>
          </p:nvSpPr>
          <p:spPr>
            <a:xfrm>
              <a:off x="2471128" y="3258286"/>
              <a:ext cx="1064066" cy="1064066"/>
            </a:xfrm>
            <a:prstGeom prst="roundRect">
              <a:avLst>
                <a:gd name="adj" fmla="val 10715"/>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grpSp>
          <p:nvGrpSpPr>
            <p:cNvPr id="66" name="Group 65">
              <a:extLst>
                <a:ext uri="{FF2B5EF4-FFF2-40B4-BE49-F238E27FC236}">
                  <a16:creationId xmlns:a16="http://schemas.microsoft.com/office/drawing/2014/main" id="{D8976231-EFA9-4FC7-9583-C7D9FB5BD710}"/>
                </a:ext>
              </a:extLst>
            </p:cNvPr>
            <p:cNvGrpSpPr/>
            <p:nvPr/>
          </p:nvGrpSpPr>
          <p:grpSpPr>
            <a:xfrm>
              <a:off x="2673846" y="3075320"/>
              <a:ext cx="996687" cy="378104"/>
              <a:chOff x="1420513" y="3783817"/>
              <a:chExt cx="996687" cy="378104"/>
            </a:xfrm>
          </p:grpSpPr>
          <p:sp>
            <p:nvSpPr>
              <p:cNvPr id="67" name="Rectangle: Rounded Corners 66">
                <a:extLst>
                  <a:ext uri="{FF2B5EF4-FFF2-40B4-BE49-F238E27FC236}">
                    <a16:creationId xmlns:a16="http://schemas.microsoft.com/office/drawing/2014/main" id="{A87D58ED-07BA-4339-9EA7-BF491B7932A6}"/>
                  </a:ext>
                </a:extLst>
              </p:cNvPr>
              <p:cNvSpPr/>
              <p:nvPr/>
            </p:nvSpPr>
            <p:spPr>
              <a:xfrm>
                <a:off x="1420513" y="3783817"/>
                <a:ext cx="996687" cy="37810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sp>
            <p:nvSpPr>
              <p:cNvPr id="68" name="TextBox 67">
                <a:extLst>
                  <a:ext uri="{FF2B5EF4-FFF2-40B4-BE49-F238E27FC236}">
                    <a16:creationId xmlns:a16="http://schemas.microsoft.com/office/drawing/2014/main" id="{7B1822AD-5902-4E36-8C15-F389FF39E719}"/>
                  </a:ext>
                </a:extLst>
              </p:cNvPr>
              <p:cNvSpPr txBox="1"/>
              <p:nvPr/>
            </p:nvSpPr>
            <p:spPr>
              <a:xfrm>
                <a:off x="1492521" y="3834370"/>
                <a:ext cx="852670" cy="276999"/>
              </a:xfrm>
              <a:prstGeom prst="rect">
                <a:avLst/>
              </a:prstGeom>
              <a:noFill/>
            </p:spPr>
            <p:txBody>
              <a:bodyPr wrap="square" rtlCol="0" anchor="ctr">
                <a:spAutoFit/>
              </a:bodyPr>
              <a:lstStyle/>
              <a:p>
                <a:pPr algn="ctr" rtl="1"/>
                <a:r>
                  <a:rPr lang="fa-IR" altLang="ko-KR" sz="1200" b="1" dirty="0">
                    <a:solidFill>
                      <a:schemeClr val="bg1"/>
                    </a:solidFill>
                    <a:cs typeface="B Nazanin" panose="00000400000000000000" pitchFamily="2" charset="-78"/>
                  </a:rPr>
                  <a:t>فهرست</a:t>
                </a:r>
                <a:endParaRPr lang="ko-KR" altLang="en-US" sz="1200" b="1" dirty="0">
                  <a:solidFill>
                    <a:schemeClr val="bg1"/>
                  </a:solidFill>
                  <a:cs typeface="B Nazanin" panose="00000400000000000000" pitchFamily="2" charset="-78"/>
                </a:endParaRPr>
              </a:p>
            </p:txBody>
          </p:sp>
        </p:grpSp>
      </p:grpSp>
      <p:grpSp>
        <p:nvGrpSpPr>
          <p:cNvPr id="69" name="Group 68">
            <a:extLst>
              <a:ext uri="{FF2B5EF4-FFF2-40B4-BE49-F238E27FC236}">
                <a16:creationId xmlns:a16="http://schemas.microsoft.com/office/drawing/2014/main" id="{B08A8021-A321-4A20-9EB4-A8BA16AEDB55}"/>
              </a:ext>
            </a:extLst>
          </p:cNvPr>
          <p:cNvGrpSpPr/>
          <p:nvPr/>
        </p:nvGrpSpPr>
        <p:grpSpPr>
          <a:xfrm>
            <a:off x="6334072" y="3213549"/>
            <a:ext cx="1222927" cy="1247032"/>
            <a:chOff x="5905509" y="3075320"/>
            <a:chExt cx="1222927" cy="1247032"/>
          </a:xfrm>
        </p:grpSpPr>
        <p:sp>
          <p:nvSpPr>
            <p:cNvPr id="70" name="Rounded Rectangle 28">
              <a:extLst>
                <a:ext uri="{FF2B5EF4-FFF2-40B4-BE49-F238E27FC236}">
                  <a16:creationId xmlns:a16="http://schemas.microsoft.com/office/drawing/2014/main" id="{4951E94F-F1CD-4BA0-B62B-B646BECF1013}"/>
                </a:ext>
              </a:extLst>
            </p:cNvPr>
            <p:cNvSpPr/>
            <p:nvPr/>
          </p:nvSpPr>
          <p:spPr>
            <a:xfrm>
              <a:off x="5905509" y="3258286"/>
              <a:ext cx="1064066" cy="1064066"/>
            </a:xfrm>
            <a:prstGeom prst="roundRect">
              <a:avLst>
                <a:gd name="adj" fmla="val 10715"/>
              </a:avLst>
            </a:prstGeom>
            <a:solidFill>
              <a:schemeClr val="bg1"/>
            </a:solidFill>
            <a:ln w="63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grpSp>
          <p:nvGrpSpPr>
            <p:cNvPr id="71" name="Group 70">
              <a:extLst>
                <a:ext uri="{FF2B5EF4-FFF2-40B4-BE49-F238E27FC236}">
                  <a16:creationId xmlns:a16="http://schemas.microsoft.com/office/drawing/2014/main" id="{763C8D8F-6267-4B97-A25E-7F39DEAE8FCE}"/>
                </a:ext>
              </a:extLst>
            </p:cNvPr>
            <p:cNvGrpSpPr/>
            <p:nvPr/>
          </p:nvGrpSpPr>
          <p:grpSpPr>
            <a:xfrm>
              <a:off x="6131749" y="3075320"/>
              <a:ext cx="996687" cy="378104"/>
              <a:chOff x="1660624" y="3783817"/>
              <a:chExt cx="996687" cy="378104"/>
            </a:xfrm>
          </p:grpSpPr>
          <p:sp>
            <p:nvSpPr>
              <p:cNvPr id="72" name="Rectangle: Rounded Corners 71">
                <a:extLst>
                  <a:ext uri="{FF2B5EF4-FFF2-40B4-BE49-F238E27FC236}">
                    <a16:creationId xmlns:a16="http://schemas.microsoft.com/office/drawing/2014/main" id="{EDE6A425-B676-4568-A34C-5A4CBB165E9C}"/>
                  </a:ext>
                </a:extLst>
              </p:cNvPr>
              <p:cNvSpPr/>
              <p:nvPr/>
            </p:nvSpPr>
            <p:spPr>
              <a:xfrm>
                <a:off x="1660624" y="3783817"/>
                <a:ext cx="996687" cy="37810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sp>
            <p:nvSpPr>
              <p:cNvPr id="73" name="TextBox 72">
                <a:extLst>
                  <a:ext uri="{FF2B5EF4-FFF2-40B4-BE49-F238E27FC236}">
                    <a16:creationId xmlns:a16="http://schemas.microsoft.com/office/drawing/2014/main" id="{18ABF7C9-C2EE-4585-BC91-026834B7CB48}"/>
                  </a:ext>
                </a:extLst>
              </p:cNvPr>
              <p:cNvSpPr txBox="1"/>
              <p:nvPr/>
            </p:nvSpPr>
            <p:spPr>
              <a:xfrm>
                <a:off x="1732632" y="3834370"/>
                <a:ext cx="852670" cy="276999"/>
              </a:xfrm>
              <a:prstGeom prst="rect">
                <a:avLst/>
              </a:prstGeom>
              <a:noFill/>
            </p:spPr>
            <p:txBody>
              <a:bodyPr wrap="square" rtlCol="0" anchor="ctr">
                <a:spAutoFit/>
              </a:bodyPr>
              <a:lstStyle/>
              <a:p>
                <a:pPr algn="ctr" rtl="1"/>
                <a:r>
                  <a:rPr lang="fa-IR" altLang="ko-KR" sz="1200" b="1" dirty="0">
                    <a:solidFill>
                      <a:schemeClr val="bg1"/>
                    </a:solidFill>
                    <a:cs typeface="B Nazanin" panose="00000400000000000000" pitchFamily="2" charset="-78"/>
                  </a:rPr>
                  <a:t>فهرست</a:t>
                </a:r>
                <a:endParaRPr lang="ko-KR" altLang="en-US" sz="1200" b="1" dirty="0">
                  <a:solidFill>
                    <a:schemeClr val="bg1"/>
                  </a:solidFill>
                  <a:cs typeface="B Nazanin" panose="00000400000000000000" pitchFamily="2" charset="-78"/>
                </a:endParaRPr>
              </a:p>
            </p:txBody>
          </p:sp>
        </p:grpSp>
      </p:grpSp>
      <p:grpSp>
        <p:nvGrpSpPr>
          <p:cNvPr id="89" name="Group 27">
            <a:extLst>
              <a:ext uri="{FF2B5EF4-FFF2-40B4-BE49-F238E27FC236}">
                <a16:creationId xmlns:a16="http://schemas.microsoft.com/office/drawing/2014/main" id="{E01C63D1-978A-4232-9BB6-AAF323F7EA6F}"/>
              </a:ext>
            </a:extLst>
          </p:cNvPr>
          <p:cNvGrpSpPr/>
          <p:nvPr/>
        </p:nvGrpSpPr>
        <p:grpSpPr>
          <a:xfrm>
            <a:off x="9927911" y="3213549"/>
            <a:ext cx="1246447" cy="1247032"/>
            <a:chOff x="5492422" y="3075320"/>
            <a:chExt cx="1246447" cy="1247032"/>
          </a:xfrm>
        </p:grpSpPr>
        <p:sp>
          <p:nvSpPr>
            <p:cNvPr id="90" name="Rounded Rectangle 28">
              <a:extLst>
                <a:ext uri="{FF2B5EF4-FFF2-40B4-BE49-F238E27FC236}">
                  <a16:creationId xmlns:a16="http://schemas.microsoft.com/office/drawing/2014/main" id="{78F1ACA8-9FAD-4551-9879-849238CF616D}"/>
                </a:ext>
              </a:extLst>
            </p:cNvPr>
            <p:cNvSpPr/>
            <p:nvPr/>
          </p:nvSpPr>
          <p:spPr>
            <a:xfrm>
              <a:off x="5492422" y="3258286"/>
              <a:ext cx="1064066" cy="1064066"/>
            </a:xfrm>
            <a:prstGeom prst="roundRect">
              <a:avLst>
                <a:gd name="adj" fmla="val 10715"/>
              </a:avLst>
            </a:prstGeom>
            <a:solidFill>
              <a:schemeClr val="bg1"/>
            </a:solidFill>
            <a:ln w="635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grpSp>
          <p:nvGrpSpPr>
            <p:cNvPr id="91" name="Group 29">
              <a:extLst>
                <a:ext uri="{FF2B5EF4-FFF2-40B4-BE49-F238E27FC236}">
                  <a16:creationId xmlns:a16="http://schemas.microsoft.com/office/drawing/2014/main" id="{E500AE64-168F-48A5-A950-F2D328A1115A}"/>
                </a:ext>
              </a:extLst>
            </p:cNvPr>
            <p:cNvGrpSpPr/>
            <p:nvPr/>
          </p:nvGrpSpPr>
          <p:grpSpPr>
            <a:xfrm>
              <a:off x="5742182" y="3075320"/>
              <a:ext cx="996687" cy="378104"/>
              <a:chOff x="1271057" y="3783817"/>
              <a:chExt cx="996687" cy="378104"/>
            </a:xfrm>
          </p:grpSpPr>
          <p:sp>
            <p:nvSpPr>
              <p:cNvPr id="92" name="Rectangle 30">
                <a:extLst>
                  <a:ext uri="{FF2B5EF4-FFF2-40B4-BE49-F238E27FC236}">
                    <a16:creationId xmlns:a16="http://schemas.microsoft.com/office/drawing/2014/main" id="{9009B904-BEFF-4202-9373-F7B9E3D12365}"/>
                  </a:ext>
                </a:extLst>
              </p:cNvPr>
              <p:cNvSpPr/>
              <p:nvPr/>
            </p:nvSpPr>
            <p:spPr>
              <a:xfrm>
                <a:off x="1271057" y="3783817"/>
                <a:ext cx="996687" cy="37810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sp>
            <p:nvSpPr>
              <p:cNvPr id="93" name="TextBox 92">
                <a:extLst>
                  <a:ext uri="{FF2B5EF4-FFF2-40B4-BE49-F238E27FC236}">
                    <a16:creationId xmlns:a16="http://schemas.microsoft.com/office/drawing/2014/main" id="{BCC858A5-779A-479B-A443-C290063400BA}"/>
                  </a:ext>
                </a:extLst>
              </p:cNvPr>
              <p:cNvSpPr txBox="1"/>
              <p:nvPr/>
            </p:nvSpPr>
            <p:spPr>
              <a:xfrm>
                <a:off x="1343065" y="3834370"/>
                <a:ext cx="852670" cy="276999"/>
              </a:xfrm>
              <a:prstGeom prst="rect">
                <a:avLst/>
              </a:prstGeom>
              <a:noFill/>
            </p:spPr>
            <p:txBody>
              <a:bodyPr wrap="square" rtlCol="0" anchor="ctr">
                <a:spAutoFit/>
              </a:bodyPr>
              <a:lstStyle/>
              <a:p>
                <a:pPr algn="ctr" rtl="1"/>
                <a:r>
                  <a:rPr lang="fa-IR" altLang="ko-KR" sz="1200" b="1" dirty="0">
                    <a:solidFill>
                      <a:schemeClr val="bg1"/>
                    </a:solidFill>
                    <a:cs typeface="B Nazanin" panose="00000400000000000000" pitchFamily="2" charset="-78"/>
                  </a:rPr>
                  <a:t>فهرست</a:t>
                </a:r>
                <a:endParaRPr lang="ko-KR" altLang="en-US" sz="1200" b="1" dirty="0">
                  <a:solidFill>
                    <a:schemeClr val="bg1"/>
                  </a:solidFill>
                  <a:cs typeface="B Nazanin" panose="00000400000000000000" pitchFamily="2" charset="-78"/>
                </a:endParaRPr>
              </a:p>
            </p:txBody>
          </p:sp>
        </p:grpSp>
      </p:grpSp>
      <p:sp>
        <p:nvSpPr>
          <p:cNvPr id="102" name="Rectangle 16">
            <a:extLst>
              <a:ext uri="{FF2B5EF4-FFF2-40B4-BE49-F238E27FC236}">
                <a16:creationId xmlns:a16="http://schemas.microsoft.com/office/drawing/2014/main" id="{E075F437-4DA2-4169-90C6-6F517DF28A03}"/>
              </a:ext>
            </a:extLst>
          </p:cNvPr>
          <p:cNvSpPr/>
          <p:nvPr/>
        </p:nvSpPr>
        <p:spPr>
          <a:xfrm rot="2700000">
            <a:off x="10326985" y="3736212"/>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03" name="Round Same Side Corner Rectangle 11">
            <a:extLst>
              <a:ext uri="{FF2B5EF4-FFF2-40B4-BE49-F238E27FC236}">
                <a16:creationId xmlns:a16="http://schemas.microsoft.com/office/drawing/2014/main" id="{A0473034-8FFC-4723-8FF9-58A6377BF833}"/>
              </a:ext>
            </a:extLst>
          </p:cNvPr>
          <p:cNvSpPr/>
          <p:nvPr/>
        </p:nvSpPr>
        <p:spPr>
          <a:xfrm rot="9900000">
            <a:off x="1348174" y="3705952"/>
            <a:ext cx="404737" cy="343746"/>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04" name="Rounded Rectangle 27">
            <a:extLst>
              <a:ext uri="{FF2B5EF4-FFF2-40B4-BE49-F238E27FC236}">
                <a16:creationId xmlns:a16="http://schemas.microsoft.com/office/drawing/2014/main" id="{1682C383-F5AF-408B-B8F5-A6053958C1FF}"/>
              </a:ext>
            </a:extLst>
          </p:cNvPr>
          <p:cNvSpPr/>
          <p:nvPr/>
        </p:nvSpPr>
        <p:spPr>
          <a:xfrm>
            <a:off x="3074501" y="3788359"/>
            <a:ext cx="437585" cy="336125"/>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05" name="Rounded Rectangle 7">
            <a:extLst>
              <a:ext uri="{FF2B5EF4-FFF2-40B4-BE49-F238E27FC236}">
                <a16:creationId xmlns:a16="http://schemas.microsoft.com/office/drawing/2014/main" id="{B692876E-F7D2-4EC8-A7EF-23A6154AFE3C}"/>
              </a:ext>
            </a:extLst>
          </p:cNvPr>
          <p:cNvSpPr/>
          <p:nvPr/>
        </p:nvSpPr>
        <p:spPr>
          <a:xfrm>
            <a:off x="4935272" y="3735157"/>
            <a:ext cx="352176" cy="303924"/>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06" name="Round Same Side Corner Rectangle 36">
            <a:extLst>
              <a:ext uri="{FF2B5EF4-FFF2-40B4-BE49-F238E27FC236}">
                <a16:creationId xmlns:a16="http://schemas.microsoft.com/office/drawing/2014/main" id="{4DEE7D3D-3737-4781-8615-00832942BD37}"/>
              </a:ext>
            </a:extLst>
          </p:cNvPr>
          <p:cNvSpPr/>
          <p:nvPr/>
        </p:nvSpPr>
        <p:spPr>
          <a:xfrm>
            <a:off x="6674139" y="3774838"/>
            <a:ext cx="406779" cy="321606"/>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07" name="Oval 21">
            <a:extLst>
              <a:ext uri="{FF2B5EF4-FFF2-40B4-BE49-F238E27FC236}">
                <a16:creationId xmlns:a16="http://schemas.microsoft.com/office/drawing/2014/main" id="{A7F20BC8-7F67-479A-B865-AB11D27FBF30}"/>
              </a:ext>
            </a:extLst>
          </p:cNvPr>
          <p:cNvSpPr>
            <a:spLocks noChangeAspect="1"/>
          </p:cNvSpPr>
          <p:nvPr/>
        </p:nvSpPr>
        <p:spPr>
          <a:xfrm>
            <a:off x="8462026" y="3700665"/>
            <a:ext cx="396491" cy="399802"/>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08" name="Arrow: Chevron 107">
            <a:extLst>
              <a:ext uri="{FF2B5EF4-FFF2-40B4-BE49-F238E27FC236}">
                <a16:creationId xmlns:a16="http://schemas.microsoft.com/office/drawing/2014/main" id="{5C64F23D-A2F5-49A4-9F0B-FA9015C1CA50}"/>
              </a:ext>
            </a:extLst>
          </p:cNvPr>
          <p:cNvSpPr/>
          <p:nvPr/>
        </p:nvSpPr>
        <p:spPr>
          <a:xfrm>
            <a:off x="2242002" y="3803837"/>
            <a:ext cx="263611" cy="263611"/>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solidFill>
              <a:cs typeface="B Nazanin" panose="00000400000000000000" pitchFamily="2" charset="-78"/>
            </a:endParaRPr>
          </a:p>
        </p:txBody>
      </p:sp>
      <p:sp>
        <p:nvSpPr>
          <p:cNvPr id="109" name="Arrow: Chevron 108">
            <a:extLst>
              <a:ext uri="{FF2B5EF4-FFF2-40B4-BE49-F238E27FC236}">
                <a16:creationId xmlns:a16="http://schemas.microsoft.com/office/drawing/2014/main" id="{429305E5-2E36-4A46-815E-1EFBB1F25CA7}"/>
              </a:ext>
            </a:extLst>
          </p:cNvPr>
          <p:cNvSpPr/>
          <p:nvPr/>
        </p:nvSpPr>
        <p:spPr>
          <a:xfrm>
            <a:off x="4038921" y="3803837"/>
            <a:ext cx="263611" cy="26361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solidFill>
              <a:cs typeface="B Nazanin" panose="00000400000000000000" pitchFamily="2" charset="-78"/>
            </a:endParaRPr>
          </a:p>
        </p:txBody>
      </p:sp>
      <p:sp>
        <p:nvSpPr>
          <p:cNvPr id="110" name="Arrow: Chevron 109">
            <a:extLst>
              <a:ext uri="{FF2B5EF4-FFF2-40B4-BE49-F238E27FC236}">
                <a16:creationId xmlns:a16="http://schemas.microsoft.com/office/drawing/2014/main" id="{B04CEFCB-1669-4023-8D30-C766DBB43A80}"/>
              </a:ext>
            </a:extLst>
          </p:cNvPr>
          <p:cNvSpPr/>
          <p:nvPr/>
        </p:nvSpPr>
        <p:spPr>
          <a:xfrm>
            <a:off x="5835840" y="3803837"/>
            <a:ext cx="263611" cy="263611"/>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solidFill>
              <a:cs typeface="B Nazanin" panose="00000400000000000000" pitchFamily="2" charset="-78"/>
            </a:endParaRPr>
          </a:p>
        </p:txBody>
      </p:sp>
      <p:sp>
        <p:nvSpPr>
          <p:cNvPr id="111" name="Arrow: Chevron 110">
            <a:extLst>
              <a:ext uri="{FF2B5EF4-FFF2-40B4-BE49-F238E27FC236}">
                <a16:creationId xmlns:a16="http://schemas.microsoft.com/office/drawing/2014/main" id="{3F2450EF-9392-46FF-BAA3-AB538E227C73}"/>
              </a:ext>
            </a:extLst>
          </p:cNvPr>
          <p:cNvSpPr/>
          <p:nvPr/>
        </p:nvSpPr>
        <p:spPr>
          <a:xfrm>
            <a:off x="7632759" y="3803837"/>
            <a:ext cx="263611" cy="263611"/>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cs typeface="B Nazanin" panose="00000400000000000000" pitchFamily="2" charset="-78"/>
            </a:endParaRPr>
          </a:p>
        </p:txBody>
      </p:sp>
      <p:sp>
        <p:nvSpPr>
          <p:cNvPr id="112" name="Arrow: Chevron 111">
            <a:extLst>
              <a:ext uri="{FF2B5EF4-FFF2-40B4-BE49-F238E27FC236}">
                <a16:creationId xmlns:a16="http://schemas.microsoft.com/office/drawing/2014/main" id="{637D07E3-395C-46A3-A197-D578C7EB4FFD}"/>
              </a:ext>
            </a:extLst>
          </p:cNvPr>
          <p:cNvSpPr/>
          <p:nvPr/>
        </p:nvSpPr>
        <p:spPr>
          <a:xfrm>
            <a:off x="9429678" y="3803837"/>
            <a:ext cx="263611" cy="263611"/>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solidFill>
              <a:cs typeface="B Nazanin" panose="00000400000000000000" pitchFamily="2" charset="-78"/>
            </a:endParaRPr>
          </a:p>
        </p:txBody>
      </p:sp>
    </p:spTree>
    <p:extLst>
      <p:ext uri="{BB962C8B-B14F-4D97-AF65-F5344CB8AC3E}">
        <p14:creationId xmlns:p14="http://schemas.microsoft.com/office/powerpoint/2010/main" val="6246955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39667CE-4124-4A11-96EE-90213EDB722A}"/>
              </a:ext>
            </a:extLst>
          </p:cNvPr>
          <p:cNvGrpSpPr/>
          <p:nvPr/>
        </p:nvGrpSpPr>
        <p:grpSpPr>
          <a:xfrm>
            <a:off x="666217" y="4609525"/>
            <a:ext cx="10984525" cy="1736505"/>
            <a:chOff x="666217" y="4609525"/>
            <a:chExt cx="10984525" cy="1736505"/>
          </a:xfrm>
        </p:grpSpPr>
        <p:grpSp>
          <p:nvGrpSpPr>
            <p:cNvPr id="3" name="Group 2">
              <a:extLst>
                <a:ext uri="{FF2B5EF4-FFF2-40B4-BE49-F238E27FC236}">
                  <a16:creationId xmlns:a16="http://schemas.microsoft.com/office/drawing/2014/main" id="{0735D3B8-017E-461D-A479-AD18004ED32E}"/>
                </a:ext>
              </a:extLst>
            </p:cNvPr>
            <p:cNvGrpSpPr/>
            <p:nvPr/>
          </p:nvGrpSpPr>
          <p:grpSpPr>
            <a:xfrm>
              <a:off x="6334326" y="4609525"/>
              <a:ext cx="5316416" cy="1736505"/>
              <a:chOff x="3581399" y="426402"/>
              <a:chExt cx="5316416" cy="1736505"/>
            </a:xfrm>
          </p:grpSpPr>
          <p:grpSp>
            <p:nvGrpSpPr>
              <p:cNvPr id="4" name="Group 3">
                <a:extLst>
                  <a:ext uri="{FF2B5EF4-FFF2-40B4-BE49-F238E27FC236}">
                    <a16:creationId xmlns:a16="http://schemas.microsoft.com/office/drawing/2014/main" id="{8368BAA3-5C62-4503-8B64-D9035E965CDD}"/>
                  </a:ext>
                </a:extLst>
              </p:cNvPr>
              <p:cNvGrpSpPr/>
              <p:nvPr/>
            </p:nvGrpSpPr>
            <p:grpSpPr>
              <a:xfrm>
                <a:off x="6383214" y="426402"/>
                <a:ext cx="2514601" cy="1736505"/>
                <a:chOff x="6031523" y="778095"/>
                <a:chExt cx="2514601" cy="1736505"/>
              </a:xfrm>
            </p:grpSpPr>
            <p:sp>
              <p:nvSpPr>
                <p:cNvPr id="10" name="Rectangle: Rounded Corners 9">
                  <a:extLst>
                    <a:ext uri="{FF2B5EF4-FFF2-40B4-BE49-F238E27FC236}">
                      <a16:creationId xmlns:a16="http://schemas.microsoft.com/office/drawing/2014/main" id="{824CF641-D9FF-47EC-B4CC-4C2F1D04A729}"/>
                    </a:ext>
                  </a:extLst>
                </p:cNvPr>
                <p:cNvSpPr/>
                <p:nvPr/>
              </p:nvSpPr>
              <p:spPr>
                <a:xfrm>
                  <a:off x="6383216" y="931985"/>
                  <a:ext cx="2162908" cy="1582615"/>
                </a:xfrm>
                <a:prstGeom prst="roundRect">
                  <a:avLst/>
                </a:prstGeom>
                <a:solidFill>
                  <a:schemeClr val="accent1">
                    <a:alpha val="7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11" name="Rectangle: Rounded Corners 10">
                  <a:extLst>
                    <a:ext uri="{FF2B5EF4-FFF2-40B4-BE49-F238E27FC236}">
                      <a16:creationId xmlns:a16="http://schemas.microsoft.com/office/drawing/2014/main" id="{4D8C65CC-1CE6-4F76-97AC-8B01C4E629D8}"/>
                    </a:ext>
                  </a:extLst>
                </p:cNvPr>
                <p:cNvSpPr/>
                <p:nvPr/>
              </p:nvSpPr>
              <p:spPr>
                <a:xfrm>
                  <a:off x="6031523" y="778095"/>
                  <a:ext cx="1582615" cy="391282"/>
                </a:xfrm>
                <a:prstGeom prst="roundRect">
                  <a:avLst>
                    <a:gd name="adj" fmla="val 16667"/>
                  </a:avLst>
                </a:prstGeom>
                <a:solidFill>
                  <a:schemeClr val="accent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12" name="TextBox 11">
                  <a:extLst>
                    <a:ext uri="{FF2B5EF4-FFF2-40B4-BE49-F238E27FC236}">
                      <a16:creationId xmlns:a16="http://schemas.microsoft.com/office/drawing/2014/main" id="{ED2B6375-ED0D-439E-8EC3-E5333B02D017}"/>
                    </a:ext>
                  </a:extLst>
                </p:cNvPr>
                <p:cNvSpPr txBox="1"/>
                <p:nvPr/>
              </p:nvSpPr>
              <p:spPr>
                <a:xfrm>
                  <a:off x="6090375" y="819848"/>
                  <a:ext cx="1464910" cy="307777"/>
                </a:xfrm>
                <a:prstGeom prst="rect">
                  <a:avLst/>
                </a:prstGeom>
                <a:noFill/>
              </p:spPr>
              <p:txBody>
                <a:bodyPr wrap="square" rtlCol="0">
                  <a:spAutoFit/>
                </a:bodyPr>
                <a:lstStyle/>
                <a:p>
                  <a:pPr algn="ctr" rtl="1"/>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2F970F83-EEC9-4ACC-8258-40625A36E791}"/>
                    </a:ext>
                  </a:extLst>
                </p:cNvPr>
                <p:cNvSpPr txBox="1"/>
                <p:nvPr/>
              </p:nvSpPr>
              <p:spPr>
                <a:xfrm>
                  <a:off x="6525936" y="1219970"/>
                  <a:ext cx="1877468" cy="1015663"/>
                </a:xfrm>
                <a:prstGeom prst="rect">
                  <a:avLst/>
                </a:prstGeom>
                <a:noFill/>
              </p:spPr>
              <p:txBody>
                <a:bodyPr wrap="square" rtlCol="0">
                  <a:spAutoFit/>
                </a:bodyPr>
                <a:lstStyle/>
                <a:p>
                  <a:pPr algn="r" rtl="1"/>
                  <a:r>
                    <a:rPr lang="fa-IR" altLang="ko-KR" sz="1200" dirty="0">
                      <a:solidFill>
                        <a:schemeClr val="bg1"/>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bg1"/>
                    </a:solidFill>
                    <a:latin typeface="Arial" pitchFamily="34" charset="0"/>
                    <a:cs typeface="B Nazanin" panose="00000400000000000000" pitchFamily="2" charset="-78"/>
                  </a:endParaRPr>
                </a:p>
              </p:txBody>
            </p:sp>
          </p:grpSp>
          <p:grpSp>
            <p:nvGrpSpPr>
              <p:cNvPr id="5" name="Group 4">
                <a:extLst>
                  <a:ext uri="{FF2B5EF4-FFF2-40B4-BE49-F238E27FC236}">
                    <a16:creationId xmlns:a16="http://schemas.microsoft.com/office/drawing/2014/main" id="{4D2DB9EE-5AB3-4833-967C-3627FB2CBA7A}"/>
                  </a:ext>
                </a:extLst>
              </p:cNvPr>
              <p:cNvGrpSpPr/>
              <p:nvPr/>
            </p:nvGrpSpPr>
            <p:grpSpPr>
              <a:xfrm>
                <a:off x="3581399" y="426402"/>
                <a:ext cx="2514601" cy="1736505"/>
                <a:chOff x="6031523" y="778095"/>
                <a:chExt cx="2514601" cy="1736505"/>
              </a:xfrm>
            </p:grpSpPr>
            <p:sp>
              <p:nvSpPr>
                <p:cNvPr id="6" name="Rectangle: Rounded Corners 5">
                  <a:extLst>
                    <a:ext uri="{FF2B5EF4-FFF2-40B4-BE49-F238E27FC236}">
                      <a16:creationId xmlns:a16="http://schemas.microsoft.com/office/drawing/2014/main" id="{BAA57E82-436B-4C49-9355-852507065B49}"/>
                    </a:ext>
                  </a:extLst>
                </p:cNvPr>
                <p:cNvSpPr/>
                <p:nvPr/>
              </p:nvSpPr>
              <p:spPr>
                <a:xfrm>
                  <a:off x="6383216" y="931985"/>
                  <a:ext cx="2162908" cy="1582615"/>
                </a:xfrm>
                <a:prstGeom prst="roundRect">
                  <a:avLst/>
                </a:prstGeom>
                <a:solidFill>
                  <a:schemeClr val="bg1">
                    <a:alpha val="7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7" name="Rectangle: Rounded Corners 6">
                  <a:extLst>
                    <a:ext uri="{FF2B5EF4-FFF2-40B4-BE49-F238E27FC236}">
                      <a16:creationId xmlns:a16="http://schemas.microsoft.com/office/drawing/2014/main" id="{7D7A4E67-F3EB-47B8-AAE8-8DCAFA02EC14}"/>
                    </a:ext>
                  </a:extLst>
                </p:cNvPr>
                <p:cNvSpPr/>
                <p:nvPr/>
              </p:nvSpPr>
              <p:spPr>
                <a:xfrm>
                  <a:off x="6031523" y="778095"/>
                  <a:ext cx="1582615" cy="391282"/>
                </a:xfrm>
                <a:prstGeom prst="roundRect">
                  <a:avLst>
                    <a:gd name="adj" fmla="val 16667"/>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8" name="TextBox 7">
                  <a:extLst>
                    <a:ext uri="{FF2B5EF4-FFF2-40B4-BE49-F238E27FC236}">
                      <a16:creationId xmlns:a16="http://schemas.microsoft.com/office/drawing/2014/main" id="{8BBBB81B-1987-496D-9F5B-8E160C9F93E3}"/>
                    </a:ext>
                  </a:extLst>
                </p:cNvPr>
                <p:cNvSpPr txBox="1"/>
                <p:nvPr/>
              </p:nvSpPr>
              <p:spPr>
                <a:xfrm>
                  <a:off x="6090375" y="819848"/>
                  <a:ext cx="1464910" cy="307777"/>
                </a:xfrm>
                <a:prstGeom prst="rect">
                  <a:avLst/>
                </a:prstGeom>
                <a:noFill/>
              </p:spPr>
              <p:txBody>
                <a:bodyPr wrap="square" rtlCol="0">
                  <a:spAutoFit/>
                </a:bodyPr>
                <a:lstStyle/>
                <a:p>
                  <a:pPr algn="ctr" rtl="1"/>
                  <a:r>
                    <a:rPr lang="fa-IR" altLang="ko-KR" sz="1400" b="1" dirty="0">
                      <a:solidFill>
                        <a:schemeClr val="accent4"/>
                      </a:solidFill>
                      <a:cs typeface="B Nazanin" panose="00000400000000000000" pitchFamily="2" charset="-78"/>
                    </a:rPr>
                    <a:t>محتوا در اینجا</a:t>
                  </a:r>
                  <a:endParaRPr lang="ko-KR" altLang="en-US" sz="1400" b="1" dirty="0">
                    <a:solidFill>
                      <a:schemeClr val="accent4"/>
                    </a:solidFill>
                    <a:cs typeface="B Nazanin" panose="00000400000000000000" pitchFamily="2" charset="-78"/>
                  </a:endParaRPr>
                </a:p>
              </p:txBody>
            </p:sp>
            <p:sp>
              <p:nvSpPr>
                <p:cNvPr id="9" name="TextBox 8">
                  <a:extLst>
                    <a:ext uri="{FF2B5EF4-FFF2-40B4-BE49-F238E27FC236}">
                      <a16:creationId xmlns:a16="http://schemas.microsoft.com/office/drawing/2014/main" id="{BA6B6F2C-1A47-4F40-9060-16C55EC14A23}"/>
                    </a:ext>
                  </a:extLst>
                </p:cNvPr>
                <p:cNvSpPr txBox="1"/>
                <p:nvPr/>
              </p:nvSpPr>
              <p:spPr>
                <a:xfrm>
                  <a:off x="6525936" y="1219970"/>
                  <a:ext cx="1877468" cy="1015663"/>
                </a:xfrm>
                <a:prstGeom prst="rect">
                  <a:avLst/>
                </a:prstGeom>
                <a:noFill/>
              </p:spPr>
              <p:txBody>
                <a:bodyPr wrap="square" rtlCol="0">
                  <a:spAutoFit/>
                </a:bodyPr>
                <a:lstStyle/>
                <a:p>
                  <a:pPr algn="r" rtl="1"/>
                  <a:r>
                    <a:rPr lang="fa-IR" altLang="ko-KR" sz="1200" dirty="0">
                      <a:solidFill>
                        <a:schemeClr val="accent4"/>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accent4"/>
                    </a:solidFill>
                    <a:latin typeface="Arial" pitchFamily="34" charset="0"/>
                    <a:cs typeface="B Nazanin" panose="00000400000000000000" pitchFamily="2" charset="-78"/>
                  </a:endParaRPr>
                </a:p>
              </p:txBody>
            </p:sp>
          </p:grpSp>
        </p:grpSp>
        <p:grpSp>
          <p:nvGrpSpPr>
            <p:cNvPr id="14" name="Group 13">
              <a:extLst>
                <a:ext uri="{FF2B5EF4-FFF2-40B4-BE49-F238E27FC236}">
                  <a16:creationId xmlns:a16="http://schemas.microsoft.com/office/drawing/2014/main" id="{A4082776-65D8-4AF6-BB49-DF3D42870B5D}"/>
                </a:ext>
              </a:extLst>
            </p:cNvPr>
            <p:cNvGrpSpPr/>
            <p:nvPr/>
          </p:nvGrpSpPr>
          <p:grpSpPr>
            <a:xfrm>
              <a:off x="666217" y="4609525"/>
              <a:ext cx="5316416" cy="1736505"/>
              <a:chOff x="6383214" y="2450892"/>
              <a:chExt cx="5316416" cy="1736505"/>
            </a:xfrm>
          </p:grpSpPr>
          <p:grpSp>
            <p:nvGrpSpPr>
              <p:cNvPr id="15" name="Group 14">
                <a:extLst>
                  <a:ext uri="{FF2B5EF4-FFF2-40B4-BE49-F238E27FC236}">
                    <a16:creationId xmlns:a16="http://schemas.microsoft.com/office/drawing/2014/main" id="{52482A62-F1BA-4FC3-962C-83E73E3142C6}"/>
                  </a:ext>
                </a:extLst>
              </p:cNvPr>
              <p:cNvGrpSpPr/>
              <p:nvPr/>
            </p:nvGrpSpPr>
            <p:grpSpPr>
              <a:xfrm>
                <a:off x="9185029" y="2450892"/>
                <a:ext cx="2514601" cy="1736505"/>
                <a:chOff x="6031523" y="778095"/>
                <a:chExt cx="2514601" cy="1736505"/>
              </a:xfrm>
            </p:grpSpPr>
            <p:sp>
              <p:nvSpPr>
                <p:cNvPr id="21" name="Rectangle 20">
                  <a:extLst>
                    <a:ext uri="{FF2B5EF4-FFF2-40B4-BE49-F238E27FC236}">
                      <a16:creationId xmlns:a16="http://schemas.microsoft.com/office/drawing/2014/main" id="{8CCC48B8-5D1E-4D2F-869F-461D8377F5A0}"/>
                    </a:ext>
                  </a:extLst>
                </p:cNvPr>
                <p:cNvSpPr/>
                <p:nvPr/>
              </p:nvSpPr>
              <p:spPr>
                <a:xfrm>
                  <a:off x="6383216" y="931985"/>
                  <a:ext cx="2162908" cy="1582615"/>
                </a:xfrm>
                <a:prstGeom prst="rect">
                  <a:avLst/>
                </a:prstGeom>
                <a:solidFill>
                  <a:schemeClr val="accent3">
                    <a:alpha val="7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22" name="Rectangle: Rounded Corners 21">
                  <a:extLst>
                    <a:ext uri="{FF2B5EF4-FFF2-40B4-BE49-F238E27FC236}">
                      <a16:creationId xmlns:a16="http://schemas.microsoft.com/office/drawing/2014/main" id="{E87C1BA2-B98D-471E-A794-263621128385}"/>
                    </a:ext>
                  </a:extLst>
                </p:cNvPr>
                <p:cNvSpPr/>
                <p:nvPr/>
              </p:nvSpPr>
              <p:spPr>
                <a:xfrm>
                  <a:off x="6031523" y="778095"/>
                  <a:ext cx="1582615" cy="391282"/>
                </a:xfrm>
                <a:prstGeom prst="roundRect">
                  <a:avLst>
                    <a:gd name="adj" fmla="val 16667"/>
                  </a:avLst>
                </a:prstGeom>
                <a:solidFill>
                  <a:schemeClr val="accent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23" name="TextBox 22">
                  <a:extLst>
                    <a:ext uri="{FF2B5EF4-FFF2-40B4-BE49-F238E27FC236}">
                      <a16:creationId xmlns:a16="http://schemas.microsoft.com/office/drawing/2014/main" id="{9FF4FF46-0F8D-4FCC-BDBF-16BDEFC03D1C}"/>
                    </a:ext>
                  </a:extLst>
                </p:cNvPr>
                <p:cNvSpPr txBox="1"/>
                <p:nvPr/>
              </p:nvSpPr>
              <p:spPr>
                <a:xfrm>
                  <a:off x="6090375" y="819848"/>
                  <a:ext cx="1464910" cy="307777"/>
                </a:xfrm>
                <a:prstGeom prst="rect">
                  <a:avLst/>
                </a:prstGeom>
                <a:noFill/>
              </p:spPr>
              <p:txBody>
                <a:bodyPr wrap="square" rtlCol="0">
                  <a:spAutoFit/>
                </a:bodyPr>
                <a:lstStyle/>
                <a:p>
                  <a:pPr algn="ctr" rtl="1"/>
                  <a:r>
                    <a:rPr lang="fa-IR" altLang="ko-KR" sz="1400" b="1" dirty="0">
                      <a:solidFill>
                        <a:schemeClr val="bg1"/>
                      </a:solidFill>
                      <a:cs typeface="B Nazanin" panose="00000400000000000000" pitchFamily="2" charset="-78"/>
                    </a:rPr>
                    <a:t>محتوا در اینجا</a:t>
                  </a:r>
                  <a:endParaRPr lang="ko-KR" altLang="en-US" sz="1400" b="1" dirty="0">
                    <a:solidFill>
                      <a:schemeClr val="bg1"/>
                    </a:solidFill>
                    <a:cs typeface="B Nazanin" panose="00000400000000000000" pitchFamily="2" charset="-78"/>
                  </a:endParaRPr>
                </a:p>
              </p:txBody>
            </p:sp>
            <p:sp>
              <p:nvSpPr>
                <p:cNvPr id="24" name="TextBox 23">
                  <a:extLst>
                    <a:ext uri="{FF2B5EF4-FFF2-40B4-BE49-F238E27FC236}">
                      <a16:creationId xmlns:a16="http://schemas.microsoft.com/office/drawing/2014/main" id="{9DF0E81E-B113-4786-AE40-06813CBE6CCD}"/>
                    </a:ext>
                  </a:extLst>
                </p:cNvPr>
                <p:cNvSpPr txBox="1"/>
                <p:nvPr/>
              </p:nvSpPr>
              <p:spPr>
                <a:xfrm>
                  <a:off x="6525936" y="1219970"/>
                  <a:ext cx="1877468" cy="1015663"/>
                </a:xfrm>
                <a:prstGeom prst="rect">
                  <a:avLst/>
                </a:prstGeom>
                <a:noFill/>
              </p:spPr>
              <p:txBody>
                <a:bodyPr wrap="square" rtlCol="0">
                  <a:spAutoFit/>
                </a:bodyPr>
                <a:lstStyle/>
                <a:p>
                  <a:pPr algn="r" rtl="1"/>
                  <a:r>
                    <a:rPr lang="fa-IR" altLang="ko-KR" sz="1200" dirty="0">
                      <a:solidFill>
                        <a:schemeClr val="bg1"/>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bg1"/>
                    </a:solidFill>
                    <a:latin typeface="Arial" pitchFamily="34" charset="0"/>
                    <a:cs typeface="B Nazanin" panose="00000400000000000000" pitchFamily="2" charset="-78"/>
                  </a:endParaRPr>
                </a:p>
              </p:txBody>
            </p:sp>
          </p:grpSp>
          <p:grpSp>
            <p:nvGrpSpPr>
              <p:cNvPr id="16" name="Group 15">
                <a:extLst>
                  <a:ext uri="{FF2B5EF4-FFF2-40B4-BE49-F238E27FC236}">
                    <a16:creationId xmlns:a16="http://schemas.microsoft.com/office/drawing/2014/main" id="{61B24599-83EF-454A-ABC5-47F97B289F32}"/>
                  </a:ext>
                </a:extLst>
              </p:cNvPr>
              <p:cNvGrpSpPr/>
              <p:nvPr/>
            </p:nvGrpSpPr>
            <p:grpSpPr>
              <a:xfrm>
                <a:off x="6383214" y="2450892"/>
                <a:ext cx="2514601" cy="1736505"/>
                <a:chOff x="6031523" y="778095"/>
                <a:chExt cx="2514601" cy="1736505"/>
              </a:xfrm>
            </p:grpSpPr>
            <p:sp>
              <p:nvSpPr>
                <p:cNvPr id="17" name="Rectangle: Rounded Corners 16">
                  <a:extLst>
                    <a:ext uri="{FF2B5EF4-FFF2-40B4-BE49-F238E27FC236}">
                      <a16:creationId xmlns:a16="http://schemas.microsoft.com/office/drawing/2014/main" id="{2375FFD0-54F4-4723-92C8-3A0F56055040}"/>
                    </a:ext>
                  </a:extLst>
                </p:cNvPr>
                <p:cNvSpPr/>
                <p:nvPr/>
              </p:nvSpPr>
              <p:spPr>
                <a:xfrm>
                  <a:off x="6383216" y="931985"/>
                  <a:ext cx="2162908" cy="1582615"/>
                </a:xfrm>
                <a:prstGeom prst="roundRect">
                  <a:avLst/>
                </a:prstGeom>
                <a:solidFill>
                  <a:schemeClr val="bg1">
                    <a:alpha val="7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18" name="Rectangle: Rounded Corners 17">
                  <a:extLst>
                    <a:ext uri="{FF2B5EF4-FFF2-40B4-BE49-F238E27FC236}">
                      <a16:creationId xmlns:a16="http://schemas.microsoft.com/office/drawing/2014/main" id="{75086E92-BC5B-4536-B0E7-29CFBE772055}"/>
                    </a:ext>
                  </a:extLst>
                </p:cNvPr>
                <p:cNvSpPr/>
                <p:nvPr/>
              </p:nvSpPr>
              <p:spPr>
                <a:xfrm>
                  <a:off x="6031523" y="778095"/>
                  <a:ext cx="1582615" cy="391282"/>
                </a:xfrm>
                <a:prstGeom prst="roundRect">
                  <a:avLst>
                    <a:gd name="adj" fmla="val 16667"/>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19" name="TextBox 18">
                  <a:extLst>
                    <a:ext uri="{FF2B5EF4-FFF2-40B4-BE49-F238E27FC236}">
                      <a16:creationId xmlns:a16="http://schemas.microsoft.com/office/drawing/2014/main" id="{8BC27209-5D51-47C8-A7CE-AE8E6C151A3B}"/>
                    </a:ext>
                  </a:extLst>
                </p:cNvPr>
                <p:cNvSpPr txBox="1"/>
                <p:nvPr/>
              </p:nvSpPr>
              <p:spPr>
                <a:xfrm>
                  <a:off x="6090375" y="819848"/>
                  <a:ext cx="1464910" cy="307777"/>
                </a:xfrm>
                <a:prstGeom prst="rect">
                  <a:avLst/>
                </a:prstGeom>
                <a:noFill/>
              </p:spPr>
              <p:txBody>
                <a:bodyPr wrap="square" rtlCol="0">
                  <a:spAutoFit/>
                </a:bodyPr>
                <a:lstStyle/>
                <a:p>
                  <a:pPr algn="ctr" rtl="1"/>
                  <a:r>
                    <a:rPr lang="fa-IR" altLang="ko-KR" sz="1400" b="1" dirty="0">
                      <a:solidFill>
                        <a:schemeClr val="accent2"/>
                      </a:solidFill>
                      <a:cs typeface="B Nazanin" panose="00000400000000000000" pitchFamily="2" charset="-78"/>
                    </a:rPr>
                    <a:t>محتوا در اینجا</a:t>
                  </a:r>
                  <a:endParaRPr lang="ko-KR" altLang="en-US" sz="1400" b="1" dirty="0">
                    <a:solidFill>
                      <a:schemeClr val="accent2"/>
                    </a:solidFill>
                    <a:cs typeface="B Nazanin" panose="00000400000000000000" pitchFamily="2" charset="-78"/>
                  </a:endParaRPr>
                </a:p>
              </p:txBody>
            </p:sp>
            <p:sp>
              <p:nvSpPr>
                <p:cNvPr id="20" name="TextBox 19">
                  <a:extLst>
                    <a:ext uri="{FF2B5EF4-FFF2-40B4-BE49-F238E27FC236}">
                      <a16:creationId xmlns:a16="http://schemas.microsoft.com/office/drawing/2014/main" id="{89DA2B0F-C567-4737-BB63-649E306D1DEC}"/>
                    </a:ext>
                  </a:extLst>
                </p:cNvPr>
                <p:cNvSpPr txBox="1"/>
                <p:nvPr/>
              </p:nvSpPr>
              <p:spPr>
                <a:xfrm>
                  <a:off x="6525936" y="1219970"/>
                  <a:ext cx="1877468" cy="1015663"/>
                </a:xfrm>
                <a:prstGeom prst="rect">
                  <a:avLst/>
                </a:prstGeom>
                <a:noFill/>
              </p:spPr>
              <p:txBody>
                <a:bodyPr wrap="square" rtlCol="0">
                  <a:spAutoFit/>
                </a:bodyPr>
                <a:lstStyle/>
                <a:p>
                  <a:pPr algn="r" rtl="1"/>
                  <a:r>
                    <a:rPr lang="fa-IR" altLang="ko-KR" sz="1200" dirty="0">
                      <a:solidFill>
                        <a:schemeClr val="accent2"/>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accent2"/>
                    </a:solidFill>
                    <a:latin typeface="Arial" pitchFamily="34" charset="0"/>
                    <a:cs typeface="B Nazanin" panose="00000400000000000000" pitchFamily="2" charset="-78"/>
                  </a:endParaRPr>
                </a:p>
              </p:txBody>
            </p:sp>
          </p:grpSp>
        </p:grpSp>
      </p:grpSp>
      <p:sp>
        <p:nvSpPr>
          <p:cNvPr id="26" name="TextBox 25">
            <a:extLst>
              <a:ext uri="{FF2B5EF4-FFF2-40B4-BE49-F238E27FC236}">
                <a16:creationId xmlns:a16="http://schemas.microsoft.com/office/drawing/2014/main" id="{49AF65B2-B8F1-409A-8681-5C8641E8C104}"/>
              </a:ext>
            </a:extLst>
          </p:cNvPr>
          <p:cNvSpPr txBox="1"/>
          <p:nvPr/>
        </p:nvSpPr>
        <p:spPr>
          <a:xfrm>
            <a:off x="6315860" y="688936"/>
            <a:ext cx="5334882" cy="1354217"/>
          </a:xfrm>
          <a:prstGeom prst="rect">
            <a:avLst/>
          </a:prstGeom>
          <a:noFill/>
        </p:spPr>
        <p:txBody>
          <a:bodyPr wrap="square" lIns="36000" tIns="0" rIns="36000" bIns="0" rtlCol="0" anchor="ctr">
            <a:spAutoFit/>
          </a:bodyPr>
          <a:lstStyle/>
          <a:p>
            <a:pPr algn="r" rtl="1"/>
            <a:r>
              <a:rPr lang="fa-IR" altLang="ko-KR" sz="4400" dirty="0">
                <a:solidFill>
                  <a:schemeClr val="bg1"/>
                </a:solidFill>
                <a:latin typeface="+mj-lt"/>
                <a:cs typeface="B Nazanin" panose="00000400000000000000" pitchFamily="2" charset="-78"/>
              </a:rPr>
              <a:t>ما ارائه </a:t>
            </a:r>
            <a:r>
              <a:rPr lang="en-US" altLang="ko-KR" sz="4400" dirty="0">
                <a:solidFill>
                  <a:schemeClr val="bg1"/>
                </a:solidFill>
                <a:latin typeface="+mj-lt"/>
                <a:cs typeface="B Nazanin" panose="00000400000000000000" pitchFamily="2" charset="-78"/>
              </a:rPr>
              <a:t>PPT </a:t>
            </a:r>
            <a:r>
              <a:rPr lang="fa-IR" altLang="ko-KR" sz="4400" dirty="0">
                <a:solidFill>
                  <a:schemeClr val="bg1"/>
                </a:solidFill>
                <a:latin typeface="+mj-lt"/>
                <a:cs typeface="B Nazanin" panose="00000400000000000000" pitchFamily="2" charset="-78"/>
              </a:rPr>
              <a:t>حرفه ای با کیفیت ایجاد می کنیم</a:t>
            </a:r>
            <a:endParaRPr lang="ko-KR" altLang="en-US" sz="4400" dirty="0">
              <a:solidFill>
                <a:schemeClr val="bg1"/>
              </a:solidFill>
              <a:latin typeface="+mj-lt"/>
              <a:cs typeface="B Nazanin" panose="00000400000000000000" pitchFamily="2" charset="-78"/>
            </a:endParaRPr>
          </a:p>
        </p:txBody>
      </p:sp>
    </p:spTree>
    <p:extLst>
      <p:ext uri="{BB962C8B-B14F-4D97-AF65-F5344CB8AC3E}">
        <p14:creationId xmlns:p14="http://schemas.microsoft.com/office/powerpoint/2010/main" val="2774522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Arrow: Bent 2">
            <a:extLst>
              <a:ext uri="{FF2B5EF4-FFF2-40B4-BE49-F238E27FC236}">
                <a16:creationId xmlns:a16="http://schemas.microsoft.com/office/drawing/2014/main" id="{6B896E25-ADD6-404F-B234-48FC2233302E}"/>
              </a:ext>
            </a:extLst>
          </p:cNvPr>
          <p:cNvSpPr/>
          <p:nvPr/>
        </p:nvSpPr>
        <p:spPr>
          <a:xfrm rot="10800000">
            <a:off x="-1" y="2697989"/>
            <a:ext cx="5635387" cy="2370390"/>
          </a:xfrm>
          <a:prstGeom prst="bentArrow">
            <a:avLst>
              <a:gd name="adj1" fmla="val 25000"/>
              <a:gd name="adj2" fmla="val 9665"/>
              <a:gd name="adj3" fmla="val 0"/>
              <a:gd name="adj4" fmla="val 3090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tx1"/>
              </a:solidFill>
              <a:cs typeface="B Nazanin" panose="00000400000000000000" pitchFamily="2" charset="-78"/>
            </a:endParaRPr>
          </a:p>
        </p:txBody>
      </p:sp>
      <p:sp>
        <p:nvSpPr>
          <p:cNvPr id="4" name="Arrow: Bent 3">
            <a:extLst>
              <a:ext uri="{FF2B5EF4-FFF2-40B4-BE49-F238E27FC236}">
                <a16:creationId xmlns:a16="http://schemas.microsoft.com/office/drawing/2014/main" id="{212C5CA1-5A3D-4648-AF0F-10D61F278AE0}"/>
              </a:ext>
            </a:extLst>
          </p:cNvPr>
          <p:cNvSpPr/>
          <p:nvPr/>
        </p:nvSpPr>
        <p:spPr>
          <a:xfrm rot="10800000">
            <a:off x="-2" y="2156324"/>
            <a:ext cx="6077466" cy="3356440"/>
          </a:xfrm>
          <a:prstGeom prst="bentArrow">
            <a:avLst>
              <a:gd name="adj1" fmla="val 15562"/>
              <a:gd name="adj2" fmla="val 6622"/>
              <a:gd name="adj3" fmla="val 0"/>
              <a:gd name="adj4" fmla="val 356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tx1"/>
              </a:solidFill>
              <a:cs typeface="B Nazanin" panose="00000400000000000000" pitchFamily="2" charset="-78"/>
            </a:endParaRPr>
          </a:p>
        </p:txBody>
      </p:sp>
      <p:sp>
        <p:nvSpPr>
          <p:cNvPr id="5" name="Arrow: Bent 4">
            <a:extLst>
              <a:ext uri="{FF2B5EF4-FFF2-40B4-BE49-F238E27FC236}">
                <a16:creationId xmlns:a16="http://schemas.microsoft.com/office/drawing/2014/main" id="{9A62E9CD-FD2C-461A-BD3F-DF3FE4BE1E93}"/>
              </a:ext>
            </a:extLst>
          </p:cNvPr>
          <p:cNvSpPr/>
          <p:nvPr/>
        </p:nvSpPr>
        <p:spPr>
          <a:xfrm rot="10800000">
            <a:off x="-13177" y="2600554"/>
            <a:ext cx="6529060" cy="3356440"/>
          </a:xfrm>
          <a:prstGeom prst="bentArrow">
            <a:avLst>
              <a:gd name="adj1" fmla="val 15562"/>
              <a:gd name="adj2" fmla="val 6622"/>
              <a:gd name="adj3" fmla="val 0"/>
              <a:gd name="adj4" fmla="val 4930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tx1"/>
              </a:solidFill>
              <a:cs typeface="B Nazanin" panose="00000400000000000000" pitchFamily="2" charset="-78"/>
            </a:endParaRPr>
          </a:p>
        </p:txBody>
      </p:sp>
      <p:sp>
        <p:nvSpPr>
          <p:cNvPr id="6" name="Arrow: Bent 5">
            <a:extLst>
              <a:ext uri="{FF2B5EF4-FFF2-40B4-BE49-F238E27FC236}">
                <a16:creationId xmlns:a16="http://schemas.microsoft.com/office/drawing/2014/main" id="{22F4445B-2619-4C84-A020-BEB6A6351541}"/>
              </a:ext>
            </a:extLst>
          </p:cNvPr>
          <p:cNvSpPr/>
          <p:nvPr/>
        </p:nvSpPr>
        <p:spPr>
          <a:xfrm rot="10800000">
            <a:off x="-13179" y="1874066"/>
            <a:ext cx="6976532" cy="4527158"/>
          </a:xfrm>
          <a:prstGeom prst="bentArrow">
            <a:avLst>
              <a:gd name="adj1" fmla="val 9806"/>
              <a:gd name="adj2" fmla="val 4903"/>
              <a:gd name="adj3" fmla="val 0"/>
              <a:gd name="adj4" fmla="val 4648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tx1"/>
              </a:solidFill>
              <a:cs typeface="B Nazanin" panose="00000400000000000000" pitchFamily="2" charset="-78"/>
            </a:endParaRPr>
          </a:p>
        </p:txBody>
      </p:sp>
      <p:sp>
        <p:nvSpPr>
          <p:cNvPr id="7" name="TextBox 6">
            <a:extLst>
              <a:ext uri="{FF2B5EF4-FFF2-40B4-BE49-F238E27FC236}">
                <a16:creationId xmlns:a16="http://schemas.microsoft.com/office/drawing/2014/main" id="{E03319E7-CE3D-42B9-AFFB-08FB1F791A26}"/>
              </a:ext>
            </a:extLst>
          </p:cNvPr>
          <p:cNvSpPr txBox="1"/>
          <p:nvPr/>
        </p:nvSpPr>
        <p:spPr>
          <a:xfrm>
            <a:off x="5150112" y="2858652"/>
            <a:ext cx="503381" cy="307777"/>
          </a:xfrm>
          <a:prstGeom prst="rect">
            <a:avLst/>
          </a:prstGeom>
          <a:noFill/>
        </p:spPr>
        <p:txBody>
          <a:bodyPr wrap="square" lIns="72000" tIns="0" rIns="72000" bIns="0" rtlCol="0" anchor="ctr">
            <a:spAutoFit/>
          </a:bodyPr>
          <a:lstStyle/>
          <a:p>
            <a:pPr algn="r" rtl="1"/>
            <a:r>
              <a:rPr lang="en-US" altLang="ko-KR" sz="2000" b="1" dirty="0">
                <a:solidFill>
                  <a:schemeClr val="bg1"/>
                </a:solidFill>
                <a:cs typeface="B Nazanin" panose="00000400000000000000" pitchFamily="2" charset="-78"/>
              </a:rPr>
              <a:t>01</a:t>
            </a:r>
            <a:endParaRPr lang="ko-KR" altLang="en-US" sz="2000" b="1" dirty="0">
              <a:solidFill>
                <a:schemeClr val="bg1"/>
              </a:solidFill>
              <a:cs typeface="B Nazanin" panose="00000400000000000000" pitchFamily="2" charset="-78"/>
            </a:endParaRPr>
          </a:p>
        </p:txBody>
      </p:sp>
      <p:sp>
        <p:nvSpPr>
          <p:cNvPr id="8" name="TextBox 7">
            <a:extLst>
              <a:ext uri="{FF2B5EF4-FFF2-40B4-BE49-F238E27FC236}">
                <a16:creationId xmlns:a16="http://schemas.microsoft.com/office/drawing/2014/main" id="{86F8DF25-B396-43D5-8A82-D257425C309A}"/>
              </a:ext>
            </a:extLst>
          </p:cNvPr>
          <p:cNvSpPr txBox="1"/>
          <p:nvPr/>
        </p:nvSpPr>
        <p:spPr>
          <a:xfrm>
            <a:off x="5587256" y="2297345"/>
            <a:ext cx="503381" cy="307777"/>
          </a:xfrm>
          <a:prstGeom prst="rect">
            <a:avLst/>
          </a:prstGeom>
          <a:noFill/>
        </p:spPr>
        <p:txBody>
          <a:bodyPr wrap="square" lIns="72000" tIns="0" rIns="72000" bIns="0" rtlCol="0" anchor="ctr">
            <a:spAutoFit/>
          </a:bodyPr>
          <a:lstStyle/>
          <a:p>
            <a:pPr algn="r" rtl="1"/>
            <a:r>
              <a:rPr lang="en-US" altLang="ko-KR" sz="2000" b="1" dirty="0">
                <a:solidFill>
                  <a:schemeClr val="bg1"/>
                </a:solidFill>
                <a:cs typeface="B Nazanin" panose="00000400000000000000" pitchFamily="2" charset="-78"/>
              </a:rPr>
              <a:t>02</a:t>
            </a:r>
            <a:endParaRPr lang="ko-KR" altLang="en-US" sz="2000" b="1"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34A739FC-9A16-427C-8376-888C88E49EC3}"/>
              </a:ext>
            </a:extLst>
          </p:cNvPr>
          <p:cNvSpPr txBox="1"/>
          <p:nvPr/>
        </p:nvSpPr>
        <p:spPr>
          <a:xfrm>
            <a:off x="6044984" y="2755233"/>
            <a:ext cx="503381" cy="307777"/>
          </a:xfrm>
          <a:prstGeom prst="rect">
            <a:avLst/>
          </a:prstGeom>
          <a:noFill/>
        </p:spPr>
        <p:txBody>
          <a:bodyPr wrap="square" lIns="72000" tIns="0" rIns="72000" bIns="0" rtlCol="0" anchor="ctr">
            <a:spAutoFit/>
          </a:bodyPr>
          <a:lstStyle/>
          <a:p>
            <a:pPr algn="r" rtl="1"/>
            <a:r>
              <a:rPr lang="en-US" altLang="ko-KR" sz="2000" b="1" dirty="0">
                <a:solidFill>
                  <a:schemeClr val="bg1"/>
                </a:solidFill>
                <a:cs typeface="B Nazanin" panose="00000400000000000000" pitchFamily="2" charset="-78"/>
              </a:rPr>
              <a:t>03</a:t>
            </a:r>
            <a:endParaRPr lang="ko-KR" altLang="en-US" sz="2000" b="1"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89611745-4571-4867-A9BF-BA5ACBD02DAE}"/>
              </a:ext>
            </a:extLst>
          </p:cNvPr>
          <p:cNvSpPr txBox="1"/>
          <p:nvPr/>
        </p:nvSpPr>
        <p:spPr>
          <a:xfrm>
            <a:off x="6485510" y="2025314"/>
            <a:ext cx="503381" cy="307777"/>
          </a:xfrm>
          <a:prstGeom prst="rect">
            <a:avLst/>
          </a:prstGeom>
          <a:noFill/>
        </p:spPr>
        <p:txBody>
          <a:bodyPr wrap="square" lIns="72000" tIns="0" rIns="72000" bIns="0" rtlCol="0" anchor="ctr">
            <a:spAutoFit/>
          </a:bodyPr>
          <a:lstStyle/>
          <a:p>
            <a:pPr algn="r" rtl="1"/>
            <a:r>
              <a:rPr lang="en-US" altLang="ko-KR" sz="2000" b="1" dirty="0">
                <a:solidFill>
                  <a:schemeClr val="bg1"/>
                </a:solidFill>
                <a:cs typeface="B Nazanin" panose="00000400000000000000" pitchFamily="2" charset="-78"/>
              </a:rPr>
              <a:t>04</a:t>
            </a:r>
            <a:endParaRPr lang="ko-KR" altLang="en-US" sz="2000" b="1" dirty="0">
              <a:solidFill>
                <a:schemeClr val="bg1"/>
              </a:solidFill>
              <a:cs typeface="B Nazanin" panose="00000400000000000000" pitchFamily="2" charset="-78"/>
            </a:endParaRPr>
          </a:p>
        </p:txBody>
      </p:sp>
      <p:grpSp>
        <p:nvGrpSpPr>
          <p:cNvPr id="11" name="Group 10">
            <a:extLst>
              <a:ext uri="{FF2B5EF4-FFF2-40B4-BE49-F238E27FC236}">
                <a16:creationId xmlns:a16="http://schemas.microsoft.com/office/drawing/2014/main" id="{88D20B98-64BA-4BA0-A216-E64AB26222F2}"/>
              </a:ext>
            </a:extLst>
          </p:cNvPr>
          <p:cNvGrpSpPr/>
          <p:nvPr/>
        </p:nvGrpSpPr>
        <p:grpSpPr>
          <a:xfrm>
            <a:off x="979656" y="1627991"/>
            <a:ext cx="3470806" cy="957174"/>
            <a:chOff x="1036514" y="2854132"/>
            <a:chExt cx="3470806" cy="957174"/>
          </a:xfrm>
        </p:grpSpPr>
        <p:sp>
          <p:nvSpPr>
            <p:cNvPr id="12" name="Rounded Rectangle 47">
              <a:extLst>
                <a:ext uri="{FF2B5EF4-FFF2-40B4-BE49-F238E27FC236}">
                  <a16:creationId xmlns:a16="http://schemas.microsoft.com/office/drawing/2014/main" id="{FF1A3960-12E1-4C11-92B6-949088C5CDE4}"/>
                </a:ext>
              </a:extLst>
            </p:cNvPr>
            <p:cNvSpPr/>
            <p:nvPr/>
          </p:nvSpPr>
          <p:spPr>
            <a:xfrm rot="18900000">
              <a:off x="1036514" y="2930198"/>
              <a:ext cx="469554" cy="469554"/>
            </a:xfrm>
            <a:prstGeom prst="roundRect">
              <a:avLst>
                <a:gd name="adj" fmla="val 1561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3" name="TextBox 12">
              <a:extLst>
                <a:ext uri="{FF2B5EF4-FFF2-40B4-BE49-F238E27FC236}">
                  <a16:creationId xmlns:a16="http://schemas.microsoft.com/office/drawing/2014/main" id="{F42AFB97-DE2D-4A0D-AAAA-A9E0F396D459}"/>
                </a:ext>
              </a:extLst>
            </p:cNvPr>
            <p:cNvSpPr txBox="1"/>
            <p:nvPr/>
          </p:nvSpPr>
          <p:spPr>
            <a:xfrm>
              <a:off x="1578801" y="3164975"/>
              <a:ext cx="289957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latin typeface="Arial" pitchFamily="34" charset="0"/>
                <a:cs typeface="B Nazanin" panose="00000400000000000000" pitchFamily="2" charset="-78"/>
              </a:endParaRPr>
            </a:p>
          </p:txBody>
        </p:sp>
        <p:sp>
          <p:nvSpPr>
            <p:cNvPr id="14" name="TextBox 13">
              <a:extLst>
                <a:ext uri="{FF2B5EF4-FFF2-40B4-BE49-F238E27FC236}">
                  <a16:creationId xmlns:a16="http://schemas.microsoft.com/office/drawing/2014/main" id="{0A43E8EE-C4D4-494C-AD82-B53D6A60C6EE}"/>
                </a:ext>
              </a:extLst>
            </p:cNvPr>
            <p:cNvSpPr txBox="1"/>
            <p:nvPr/>
          </p:nvSpPr>
          <p:spPr>
            <a:xfrm>
              <a:off x="1580402" y="2854132"/>
              <a:ext cx="2908198" cy="307777"/>
            </a:xfrm>
            <a:prstGeom prst="rect">
              <a:avLst/>
            </a:prstGeom>
            <a:noFill/>
          </p:spPr>
          <p:txBody>
            <a:bodyPr wrap="square" rtlCol="0">
              <a:spAutoFit/>
            </a:bodyPr>
            <a:lstStyle/>
            <a:p>
              <a:pPr algn="r" rtl="1"/>
              <a:r>
                <a:rPr lang="fa-IR" altLang="ko-KR" sz="1400" dirty="0">
                  <a:solidFill>
                    <a:schemeClr val="tx1">
                      <a:lumMod val="75000"/>
                      <a:lumOff val="25000"/>
                    </a:schemeClr>
                  </a:solidFill>
                  <a:latin typeface="Arial" pitchFamily="34" charset="0"/>
                  <a:cs typeface="B Nazanin" panose="00000400000000000000" pitchFamily="2" charset="-78"/>
                </a:rPr>
                <a:t>نمودار مطالب</a:t>
              </a:r>
              <a:endParaRPr lang="ko-KR" altLang="en-US" sz="1400" dirty="0">
                <a:solidFill>
                  <a:schemeClr val="tx1">
                    <a:lumMod val="75000"/>
                    <a:lumOff val="25000"/>
                  </a:schemeClr>
                </a:solidFill>
                <a:latin typeface="Arial" pitchFamily="34" charset="0"/>
                <a:cs typeface="B Nazanin" panose="00000400000000000000" pitchFamily="2" charset="-78"/>
              </a:endParaRPr>
            </a:p>
          </p:txBody>
        </p:sp>
        <p:cxnSp>
          <p:nvCxnSpPr>
            <p:cNvPr id="15" name="Straight Connector 14">
              <a:extLst>
                <a:ext uri="{FF2B5EF4-FFF2-40B4-BE49-F238E27FC236}">
                  <a16:creationId xmlns:a16="http://schemas.microsoft.com/office/drawing/2014/main" id="{C425AD4D-63C1-47D8-A3EB-64C617D7D700}"/>
                </a:ext>
              </a:extLst>
            </p:cNvPr>
            <p:cNvCxnSpPr>
              <a:cxnSpLocks/>
            </p:cNvCxnSpPr>
            <p:nvPr/>
          </p:nvCxnSpPr>
          <p:spPr>
            <a:xfrm flipV="1">
              <a:off x="1555320" y="3157134"/>
              <a:ext cx="2952000" cy="237"/>
            </a:xfrm>
            <a:prstGeom prst="line">
              <a:avLst/>
            </a:prstGeom>
            <a:ln w="12700">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16" name="Rectangle 16">
              <a:extLst>
                <a:ext uri="{FF2B5EF4-FFF2-40B4-BE49-F238E27FC236}">
                  <a16:creationId xmlns:a16="http://schemas.microsoft.com/office/drawing/2014/main" id="{11FBCE01-AFB5-4CC1-B7E2-193D4CF58751}"/>
                </a:ext>
              </a:extLst>
            </p:cNvPr>
            <p:cNvSpPr/>
            <p:nvPr/>
          </p:nvSpPr>
          <p:spPr>
            <a:xfrm rot="2700000">
              <a:off x="1181637" y="2991481"/>
              <a:ext cx="191185" cy="342759"/>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grpSp>
      <p:grpSp>
        <p:nvGrpSpPr>
          <p:cNvPr id="17" name="Group 16">
            <a:extLst>
              <a:ext uri="{FF2B5EF4-FFF2-40B4-BE49-F238E27FC236}">
                <a16:creationId xmlns:a16="http://schemas.microsoft.com/office/drawing/2014/main" id="{EEB4FC23-A903-429C-A1AE-D0B2864057BD}"/>
              </a:ext>
            </a:extLst>
          </p:cNvPr>
          <p:cNvGrpSpPr/>
          <p:nvPr/>
        </p:nvGrpSpPr>
        <p:grpSpPr>
          <a:xfrm>
            <a:off x="979656" y="3217505"/>
            <a:ext cx="3470806" cy="957174"/>
            <a:chOff x="1036514" y="1710132"/>
            <a:chExt cx="3470806" cy="957174"/>
          </a:xfrm>
        </p:grpSpPr>
        <p:sp>
          <p:nvSpPr>
            <p:cNvPr id="18" name="Rounded Rectangle 46">
              <a:extLst>
                <a:ext uri="{FF2B5EF4-FFF2-40B4-BE49-F238E27FC236}">
                  <a16:creationId xmlns:a16="http://schemas.microsoft.com/office/drawing/2014/main" id="{9C565B6F-423A-49BD-9F9F-1056E53B07D7}"/>
                </a:ext>
              </a:extLst>
            </p:cNvPr>
            <p:cNvSpPr/>
            <p:nvPr/>
          </p:nvSpPr>
          <p:spPr>
            <a:xfrm rot="18900000">
              <a:off x="1036514" y="1786842"/>
              <a:ext cx="469554" cy="469554"/>
            </a:xfrm>
            <a:prstGeom prst="roundRect">
              <a:avLst>
                <a:gd name="adj" fmla="val 1561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9" name="TextBox 18">
              <a:extLst>
                <a:ext uri="{FF2B5EF4-FFF2-40B4-BE49-F238E27FC236}">
                  <a16:creationId xmlns:a16="http://schemas.microsoft.com/office/drawing/2014/main" id="{0D591D6E-6E79-4A55-9CCD-73BFF38D10EB}"/>
                </a:ext>
              </a:extLst>
            </p:cNvPr>
            <p:cNvSpPr txBox="1"/>
            <p:nvPr/>
          </p:nvSpPr>
          <p:spPr>
            <a:xfrm>
              <a:off x="1578801" y="2020975"/>
              <a:ext cx="289957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latin typeface="Arial" pitchFamily="34" charset="0"/>
                <a:cs typeface="B Nazanin" panose="00000400000000000000" pitchFamily="2" charset="-78"/>
              </a:endParaRPr>
            </a:p>
          </p:txBody>
        </p:sp>
        <p:sp>
          <p:nvSpPr>
            <p:cNvPr id="20" name="TextBox 19">
              <a:extLst>
                <a:ext uri="{FF2B5EF4-FFF2-40B4-BE49-F238E27FC236}">
                  <a16:creationId xmlns:a16="http://schemas.microsoft.com/office/drawing/2014/main" id="{58E144CE-747D-4FB4-92CC-85652321A750}"/>
                </a:ext>
              </a:extLst>
            </p:cNvPr>
            <p:cNvSpPr txBox="1"/>
            <p:nvPr/>
          </p:nvSpPr>
          <p:spPr>
            <a:xfrm>
              <a:off x="1580402" y="1710132"/>
              <a:ext cx="2908198" cy="307777"/>
            </a:xfrm>
            <a:prstGeom prst="rect">
              <a:avLst/>
            </a:prstGeom>
            <a:noFill/>
          </p:spPr>
          <p:txBody>
            <a:bodyPr wrap="square" rtlCol="0">
              <a:spAutoFit/>
            </a:bodyPr>
            <a:lstStyle/>
            <a:p>
              <a:pPr algn="r" rtl="1"/>
              <a:r>
                <a:rPr lang="fa-IR" altLang="ko-KR" sz="1400" dirty="0">
                  <a:solidFill>
                    <a:schemeClr val="tx1">
                      <a:lumMod val="75000"/>
                      <a:lumOff val="25000"/>
                    </a:schemeClr>
                  </a:solidFill>
                  <a:latin typeface="Arial" pitchFamily="34" charset="0"/>
                  <a:cs typeface="B Nazanin" panose="00000400000000000000" pitchFamily="2" charset="-78"/>
                </a:rPr>
                <a:t>نمودار مطالب</a:t>
              </a:r>
              <a:endParaRPr lang="ko-KR" altLang="en-US" sz="1400" dirty="0">
                <a:solidFill>
                  <a:schemeClr val="tx1">
                    <a:lumMod val="75000"/>
                    <a:lumOff val="25000"/>
                  </a:schemeClr>
                </a:solidFill>
                <a:latin typeface="Arial" pitchFamily="34" charset="0"/>
                <a:cs typeface="B Nazanin" panose="00000400000000000000" pitchFamily="2" charset="-78"/>
              </a:endParaRPr>
            </a:p>
          </p:txBody>
        </p:sp>
        <p:cxnSp>
          <p:nvCxnSpPr>
            <p:cNvPr id="21" name="Straight Connector 20">
              <a:extLst>
                <a:ext uri="{FF2B5EF4-FFF2-40B4-BE49-F238E27FC236}">
                  <a16:creationId xmlns:a16="http://schemas.microsoft.com/office/drawing/2014/main" id="{6D5B0C04-1F68-432D-BAC8-43D3E05426DE}"/>
                </a:ext>
              </a:extLst>
            </p:cNvPr>
            <p:cNvCxnSpPr/>
            <p:nvPr/>
          </p:nvCxnSpPr>
          <p:spPr>
            <a:xfrm>
              <a:off x="1555320" y="2013369"/>
              <a:ext cx="2952000" cy="2612"/>
            </a:xfrm>
            <a:prstGeom prst="line">
              <a:avLst/>
            </a:pr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22" name="Rectangle 9">
              <a:extLst>
                <a:ext uri="{FF2B5EF4-FFF2-40B4-BE49-F238E27FC236}">
                  <a16:creationId xmlns:a16="http://schemas.microsoft.com/office/drawing/2014/main" id="{111F511B-4B6D-4658-803C-289D03E7D85A}"/>
                </a:ext>
              </a:extLst>
            </p:cNvPr>
            <p:cNvSpPr/>
            <p:nvPr/>
          </p:nvSpPr>
          <p:spPr>
            <a:xfrm>
              <a:off x="1159850" y="1908088"/>
              <a:ext cx="236869" cy="221731"/>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grpSp>
      <p:grpSp>
        <p:nvGrpSpPr>
          <p:cNvPr id="23" name="Group 22">
            <a:extLst>
              <a:ext uri="{FF2B5EF4-FFF2-40B4-BE49-F238E27FC236}">
                <a16:creationId xmlns:a16="http://schemas.microsoft.com/office/drawing/2014/main" id="{D092FDA3-86A9-4CCA-90B1-C9DA51306B93}"/>
              </a:ext>
            </a:extLst>
          </p:cNvPr>
          <p:cNvGrpSpPr/>
          <p:nvPr/>
        </p:nvGrpSpPr>
        <p:grpSpPr>
          <a:xfrm>
            <a:off x="7735792" y="3217058"/>
            <a:ext cx="3476552" cy="969050"/>
            <a:chOff x="7653240" y="2399638"/>
            <a:chExt cx="3476552" cy="969050"/>
          </a:xfrm>
        </p:grpSpPr>
        <p:sp>
          <p:nvSpPr>
            <p:cNvPr id="24" name="Rounded Rectangle 48">
              <a:extLst>
                <a:ext uri="{FF2B5EF4-FFF2-40B4-BE49-F238E27FC236}">
                  <a16:creationId xmlns:a16="http://schemas.microsoft.com/office/drawing/2014/main" id="{B355EB44-BCF7-4D17-A690-197B0C752EB4}"/>
                </a:ext>
              </a:extLst>
            </p:cNvPr>
            <p:cNvSpPr/>
            <p:nvPr/>
          </p:nvSpPr>
          <p:spPr>
            <a:xfrm rot="18900000">
              <a:off x="10660238" y="2469604"/>
              <a:ext cx="469554" cy="469554"/>
            </a:xfrm>
            <a:prstGeom prst="roundRect">
              <a:avLst>
                <a:gd name="adj" fmla="val 1561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5" name="TextBox 24">
              <a:extLst>
                <a:ext uri="{FF2B5EF4-FFF2-40B4-BE49-F238E27FC236}">
                  <a16:creationId xmlns:a16="http://schemas.microsoft.com/office/drawing/2014/main" id="{FFAED314-7AA7-4EFB-ACFD-484B66B816E2}"/>
                </a:ext>
              </a:extLst>
            </p:cNvPr>
            <p:cNvSpPr txBox="1"/>
            <p:nvPr/>
          </p:nvSpPr>
          <p:spPr>
            <a:xfrm>
              <a:off x="7770358" y="2722357"/>
              <a:ext cx="289957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latin typeface="Arial" pitchFamily="34" charset="0"/>
                <a:cs typeface="B Nazanin" panose="00000400000000000000" pitchFamily="2" charset="-78"/>
              </a:endParaRPr>
            </a:p>
          </p:txBody>
        </p:sp>
        <p:sp>
          <p:nvSpPr>
            <p:cNvPr id="26" name="TextBox 25">
              <a:extLst>
                <a:ext uri="{FF2B5EF4-FFF2-40B4-BE49-F238E27FC236}">
                  <a16:creationId xmlns:a16="http://schemas.microsoft.com/office/drawing/2014/main" id="{082320B0-C901-4D14-AFEB-EA5921036900}"/>
                </a:ext>
              </a:extLst>
            </p:cNvPr>
            <p:cNvSpPr txBox="1"/>
            <p:nvPr/>
          </p:nvSpPr>
          <p:spPr>
            <a:xfrm>
              <a:off x="7760571" y="2399638"/>
              <a:ext cx="2908198" cy="307777"/>
            </a:xfrm>
            <a:prstGeom prst="rect">
              <a:avLst/>
            </a:prstGeom>
            <a:noFill/>
          </p:spPr>
          <p:txBody>
            <a:bodyPr wrap="square" rtlCol="0">
              <a:spAutoFit/>
            </a:bodyPr>
            <a:lstStyle/>
            <a:p>
              <a:pPr algn="r" rtl="1"/>
              <a:r>
                <a:rPr lang="fa-IR" altLang="ko-KR" sz="1400" dirty="0">
                  <a:solidFill>
                    <a:schemeClr val="tx1">
                      <a:lumMod val="75000"/>
                      <a:lumOff val="25000"/>
                    </a:schemeClr>
                  </a:solidFill>
                  <a:latin typeface="Arial" pitchFamily="34" charset="0"/>
                  <a:cs typeface="B Nazanin" panose="00000400000000000000" pitchFamily="2" charset="-78"/>
                </a:rPr>
                <a:t>نمودار مطالب</a:t>
              </a:r>
              <a:endParaRPr lang="ko-KR" altLang="en-US" sz="1400" dirty="0">
                <a:solidFill>
                  <a:schemeClr val="tx1">
                    <a:lumMod val="75000"/>
                    <a:lumOff val="25000"/>
                  </a:schemeClr>
                </a:solidFill>
                <a:latin typeface="Arial" pitchFamily="34" charset="0"/>
                <a:cs typeface="B Nazanin" panose="00000400000000000000" pitchFamily="2" charset="-78"/>
              </a:endParaRPr>
            </a:p>
          </p:txBody>
        </p:sp>
        <p:cxnSp>
          <p:nvCxnSpPr>
            <p:cNvPr id="27" name="Straight Connector 26">
              <a:extLst>
                <a:ext uri="{FF2B5EF4-FFF2-40B4-BE49-F238E27FC236}">
                  <a16:creationId xmlns:a16="http://schemas.microsoft.com/office/drawing/2014/main" id="{28425F32-1F3C-47A6-A25D-A8988FC503F7}"/>
                </a:ext>
              </a:extLst>
            </p:cNvPr>
            <p:cNvCxnSpPr/>
            <p:nvPr/>
          </p:nvCxnSpPr>
          <p:spPr>
            <a:xfrm>
              <a:off x="7653240" y="2713212"/>
              <a:ext cx="2952000" cy="0"/>
            </a:xfrm>
            <a:prstGeom prst="line">
              <a:avLst/>
            </a:prstGeom>
            <a:ln w="1270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8" name="Rectangle 36">
              <a:extLst>
                <a:ext uri="{FF2B5EF4-FFF2-40B4-BE49-F238E27FC236}">
                  <a16:creationId xmlns:a16="http://schemas.microsoft.com/office/drawing/2014/main" id="{AB158AFD-9515-4661-B44C-15FB16051EFE}"/>
                </a:ext>
              </a:extLst>
            </p:cNvPr>
            <p:cNvSpPr/>
            <p:nvPr/>
          </p:nvSpPr>
          <p:spPr>
            <a:xfrm>
              <a:off x="10764188" y="2587065"/>
              <a:ext cx="279940" cy="234007"/>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grpSp>
      <p:grpSp>
        <p:nvGrpSpPr>
          <p:cNvPr id="29" name="Group 28">
            <a:extLst>
              <a:ext uri="{FF2B5EF4-FFF2-40B4-BE49-F238E27FC236}">
                <a16:creationId xmlns:a16="http://schemas.microsoft.com/office/drawing/2014/main" id="{E12154AB-BCBE-4A36-A61F-BFF0766CB3DA}"/>
              </a:ext>
            </a:extLst>
          </p:cNvPr>
          <p:cNvGrpSpPr/>
          <p:nvPr/>
        </p:nvGrpSpPr>
        <p:grpSpPr>
          <a:xfrm>
            <a:off x="7731052" y="1627991"/>
            <a:ext cx="3481292" cy="969050"/>
            <a:chOff x="7653240" y="3543638"/>
            <a:chExt cx="3481292" cy="969050"/>
          </a:xfrm>
        </p:grpSpPr>
        <p:sp>
          <p:nvSpPr>
            <p:cNvPr id="30" name="Rounded Rectangle 49">
              <a:extLst>
                <a:ext uri="{FF2B5EF4-FFF2-40B4-BE49-F238E27FC236}">
                  <a16:creationId xmlns:a16="http://schemas.microsoft.com/office/drawing/2014/main" id="{D321497B-79B9-4848-BB5D-D059DFFFA030}"/>
                </a:ext>
              </a:extLst>
            </p:cNvPr>
            <p:cNvSpPr/>
            <p:nvPr/>
          </p:nvSpPr>
          <p:spPr>
            <a:xfrm rot="18900000">
              <a:off x="10664978" y="3613808"/>
              <a:ext cx="469554" cy="469554"/>
            </a:xfrm>
            <a:prstGeom prst="roundRect">
              <a:avLst>
                <a:gd name="adj" fmla="val 1561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31" name="TextBox 30">
              <a:extLst>
                <a:ext uri="{FF2B5EF4-FFF2-40B4-BE49-F238E27FC236}">
                  <a16:creationId xmlns:a16="http://schemas.microsoft.com/office/drawing/2014/main" id="{3C7F13F7-7AE3-4168-B2FE-2B54DC63CC26}"/>
                </a:ext>
              </a:extLst>
            </p:cNvPr>
            <p:cNvSpPr txBox="1"/>
            <p:nvPr/>
          </p:nvSpPr>
          <p:spPr>
            <a:xfrm>
              <a:off x="7733926" y="3866357"/>
              <a:ext cx="289957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latin typeface="Arial" pitchFamily="34" charset="0"/>
                <a:cs typeface="B Nazanin" panose="00000400000000000000" pitchFamily="2" charset="-78"/>
              </a:endParaRPr>
            </a:p>
          </p:txBody>
        </p:sp>
        <p:sp>
          <p:nvSpPr>
            <p:cNvPr id="32" name="TextBox 31">
              <a:extLst>
                <a:ext uri="{FF2B5EF4-FFF2-40B4-BE49-F238E27FC236}">
                  <a16:creationId xmlns:a16="http://schemas.microsoft.com/office/drawing/2014/main" id="{426782F7-EF12-47E9-9386-88BDEDAADDC4}"/>
                </a:ext>
              </a:extLst>
            </p:cNvPr>
            <p:cNvSpPr txBox="1"/>
            <p:nvPr/>
          </p:nvSpPr>
          <p:spPr>
            <a:xfrm>
              <a:off x="7724139" y="3543638"/>
              <a:ext cx="2908198" cy="307777"/>
            </a:xfrm>
            <a:prstGeom prst="rect">
              <a:avLst/>
            </a:prstGeom>
            <a:noFill/>
          </p:spPr>
          <p:txBody>
            <a:bodyPr wrap="square" rtlCol="0">
              <a:spAutoFit/>
            </a:bodyPr>
            <a:lstStyle/>
            <a:p>
              <a:pPr algn="r" rtl="1"/>
              <a:r>
                <a:rPr lang="fa-IR" altLang="ko-KR" sz="1400" dirty="0">
                  <a:solidFill>
                    <a:schemeClr val="tx1">
                      <a:lumMod val="75000"/>
                      <a:lumOff val="25000"/>
                    </a:schemeClr>
                  </a:solidFill>
                  <a:latin typeface="Arial" pitchFamily="34" charset="0"/>
                  <a:cs typeface="B Nazanin" panose="00000400000000000000" pitchFamily="2" charset="-78"/>
                </a:rPr>
                <a:t>نمودار مطالب</a:t>
              </a:r>
              <a:endParaRPr lang="ko-KR" altLang="en-US" sz="1400" dirty="0">
                <a:solidFill>
                  <a:schemeClr val="tx1">
                    <a:lumMod val="75000"/>
                    <a:lumOff val="25000"/>
                  </a:schemeClr>
                </a:solidFill>
                <a:latin typeface="Arial" pitchFamily="34" charset="0"/>
                <a:cs typeface="B Nazanin" panose="00000400000000000000" pitchFamily="2" charset="-78"/>
              </a:endParaRPr>
            </a:p>
          </p:txBody>
        </p:sp>
        <p:cxnSp>
          <p:nvCxnSpPr>
            <p:cNvPr id="33" name="Straight Connector 32">
              <a:extLst>
                <a:ext uri="{FF2B5EF4-FFF2-40B4-BE49-F238E27FC236}">
                  <a16:creationId xmlns:a16="http://schemas.microsoft.com/office/drawing/2014/main" id="{E34C03E6-3241-4FC6-8D51-CDFC497B5844}"/>
                </a:ext>
              </a:extLst>
            </p:cNvPr>
            <p:cNvCxnSpPr/>
            <p:nvPr/>
          </p:nvCxnSpPr>
          <p:spPr>
            <a:xfrm>
              <a:off x="7653240" y="3857212"/>
              <a:ext cx="2952000" cy="0"/>
            </a:xfrm>
            <a:prstGeom prst="line">
              <a:avLst/>
            </a:prstGeom>
            <a:ln w="12700">
              <a:solidFill>
                <a:schemeClr val="accent4"/>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Oval 21">
              <a:extLst>
                <a:ext uri="{FF2B5EF4-FFF2-40B4-BE49-F238E27FC236}">
                  <a16:creationId xmlns:a16="http://schemas.microsoft.com/office/drawing/2014/main" id="{AFCE6F68-A682-4199-AB2A-7776ACC77E89}"/>
                </a:ext>
              </a:extLst>
            </p:cNvPr>
            <p:cNvSpPr>
              <a:spLocks noChangeAspect="1"/>
            </p:cNvSpPr>
            <p:nvPr/>
          </p:nvSpPr>
          <p:spPr>
            <a:xfrm>
              <a:off x="10776880" y="3724624"/>
              <a:ext cx="254996" cy="257126"/>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grpSp>
      <p:sp>
        <p:nvSpPr>
          <p:cNvPr id="35" name="TextBox 34">
            <a:extLst>
              <a:ext uri="{FF2B5EF4-FFF2-40B4-BE49-F238E27FC236}">
                <a16:creationId xmlns:a16="http://schemas.microsoft.com/office/drawing/2014/main" id="{604F9681-95E7-4AAD-BC95-4E68C2D0172A}"/>
              </a:ext>
            </a:extLst>
          </p:cNvPr>
          <p:cNvSpPr txBox="1"/>
          <p:nvPr/>
        </p:nvSpPr>
        <p:spPr>
          <a:xfrm>
            <a:off x="7731052" y="5128960"/>
            <a:ext cx="3732743" cy="327782"/>
          </a:xfrm>
          <a:prstGeom prst="rect">
            <a:avLst/>
          </a:prstGeom>
          <a:noFill/>
        </p:spPr>
        <p:txBody>
          <a:bodyPr wrap="square" rtlCol="0">
            <a:spAutoFit/>
          </a:bodyPr>
          <a:lstStyle/>
          <a:p>
            <a:pPr algn="r" rtl="1">
              <a:lnSpc>
                <a:spcPct val="80000"/>
              </a:lnSpc>
            </a:pPr>
            <a:r>
              <a:rPr lang="fa-IR" altLang="ko-KR" dirty="0">
                <a:solidFill>
                  <a:schemeClr val="accent5"/>
                </a:solidFill>
                <a:cs typeface="B Nazanin" panose="00000400000000000000" pitchFamily="2" charset="-78"/>
              </a:rPr>
              <a:t>ارائه نمونه کارها ساده</a:t>
            </a:r>
            <a:endParaRPr lang="en-US" altLang="ko-KR" dirty="0">
              <a:solidFill>
                <a:schemeClr val="accent5"/>
              </a:solidFill>
              <a:cs typeface="B Nazanin" panose="00000400000000000000" pitchFamily="2" charset="-78"/>
            </a:endParaRPr>
          </a:p>
        </p:txBody>
      </p:sp>
      <p:sp>
        <p:nvSpPr>
          <p:cNvPr id="36" name="TextBox 35">
            <a:extLst>
              <a:ext uri="{FF2B5EF4-FFF2-40B4-BE49-F238E27FC236}">
                <a16:creationId xmlns:a16="http://schemas.microsoft.com/office/drawing/2014/main" id="{0EE837E8-5E9C-40AA-B286-E765B386EF24}"/>
              </a:ext>
            </a:extLst>
          </p:cNvPr>
          <p:cNvSpPr txBox="1"/>
          <p:nvPr/>
        </p:nvSpPr>
        <p:spPr>
          <a:xfrm>
            <a:off x="8537354" y="5442892"/>
            <a:ext cx="2926441" cy="646331"/>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11934031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ectangle 2">
            <a:extLst>
              <a:ext uri="{FF2B5EF4-FFF2-40B4-BE49-F238E27FC236}">
                <a16:creationId xmlns:a16="http://schemas.microsoft.com/office/drawing/2014/main" id="{2566B2F5-37CE-4F06-BAA2-9F2C767DF231}"/>
              </a:ext>
            </a:extLst>
          </p:cNvPr>
          <p:cNvSpPr/>
          <p:nvPr/>
        </p:nvSpPr>
        <p:spPr>
          <a:xfrm>
            <a:off x="1076768" y="2325741"/>
            <a:ext cx="1771492" cy="2040743"/>
          </a:xfrm>
          <a:prstGeom prst="rect">
            <a:avLst/>
          </a:prstGeom>
          <a:solidFill>
            <a:schemeClr val="bg1"/>
          </a:solid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4" name="Round Same Side Corner Rectangle 21">
            <a:extLst>
              <a:ext uri="{FF2B5EF4-FFF2-40B4-BE49-F238E27FC236}">
                <a16:creationId xmlns:a16="http://schemas.microsoft.com/office/drawing/2014/main" id="{3DFA711C-3DDB-402A-A173-E7B212CB8CA8}"/>
              </a:ext>
            </a:extLst>
          </p:cNvPr>
          <p:cNvSpPr/>
          <p:nvPr/>
        </p:nvSpPr>
        <p:spPr>
          <a:xfrm>
            <a:off x="1076768" y="1841826"/>
            <a:ext cx="1771492" cy="483989"/>
          </a:xfrm>
          <a:prstGeom prst="round2SameRect">
            <a:avLst/>
          </a:prstGeom>
          <a:solidFill>
            <a:schemeClr val="accent6"/>
          </a:solidFill>
          <a:ln w="63500">
            <a:solidFill>
              <a:schemeClr val="accent6"/>
            </a:solidFill>
          </a:ln>
        </p:spPr>
        <p:txBody>
          <a:bodyPr wrap="square" rtlCol="0">
            <a:spAutoFit/>
          </a:bodyPr>
          <a:lstStyle/>
          <a:p>
            <a:pPr algn="ctr" rtl="1"/>
            <a:endParaRPr lang="ko-KR" altLang="en-US" sz="2400" b="1">
              <a:solidFill>
                <a:schemeClr val="bg1"/>
              </a:solidFill>
              <a:cs typeface="B Nazanin" panose="00000400000000000000" pitchFamily="2" charset="-78"/>
            </a:endParaRPr>
          </a:p>
        </p:txBody>
      </p:sp>
      <p:sp>
        <p:nvSpPr>
          <p:cNvPr id="5" name="Right Arrow Callout 31">
            <a:extLst>
              <a:ext uri="{FF2B5EF4-FFF2-40B4-BE49-F238E27FC236}">
                <a16:creationId xmlns:a16="http://schemas.microsoft.com/office/drawing/2014/main" id="{9EB890CA-50A8-44A5-9C3B-A2C7F1BB7F3C}"/>
              </a:ext>
            </a:extLst>
          </p:cNvPr>
          <p:cNvSpPr/>
          <p:nvPr/>
        </p:nvSpPr>
        <p:spPr>
          <a:xfrm>
            <a:off x="1129317" y="5034880"/>
            <a:ext cx="1856261" cy="914400"/>
          </a:xfrm>
          <a:prstGeom prst="rightArrowCallout">
            <a:avLst>
              <a:gd name="adj1" fmla="val 25000"/>
              <a:gd name="adj2" fmla="val 25000"/>
              <a:gd name="adj3" fmla="val 25000"/>
              <a:gd name="adj4" fmla="val 77230"/>
            </a:avLst>
          </a:prstGeom>
          <a:solidFill>
            <a:schemeClr val="bg1"/>
          </a:solidFill>
          <a:ln w="31750">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lumMod val="75000"/>
                  <a:lumOff val="25000"/>
                </a:schemeClr>
              </a:solidFill>
              <a:cs typeface="B Nazanin" panose="00000400000000000000" pitchFamily="2" charset="-78"/>
            </a:endParaRPr>
          </a:p>
        </p:txBody>
      </p:sp>
      <p:grpSp>
        <p:nvGrpSpPr>
          <p:cNvPr id="6" name="Group 5">
            <a:extLst>
              <a:ext uri="{FF2B5EF4-FFF2-40B4-BE49-F238E27FC236}">
                <a16:creationId xmlns:a16="http://schemas.microsoft.com/office/drawing/2014/main" id="{82DCD740-282E-4863-B792-3674B2361904}"/>
              </a:ext>
            </a:extLst>
          </p:cNvPr>
          <p:cNvGrpSpPr/>
          <p:nvPr/>
        </p:nvGrpSpPr>
        <p:grpSpPr>
          <a:xfrm>
            <a:off x="1315486" y="2462268"/>
            <a:ext cx="1294058" cy="1477329"/>
            <a:chOff x="819820" y="3646109"/>
            <a:chExt cx="1411829" cy="1477329"/>
          </a:xfrm>
          <a:noFill/>
        </p:grpSpPr>
        <p:sp>
          <p:nvSpPr>
            <p:cNvPr id="7" name="TextBox 6">
              <a:extLst>
                <a:ext uri="{FF2B5EF4-FFF2-40B4-BE49-F238E27FC236}">
                  <a16:creationId xmlns:a16="http://schemas.microsoft.com/office/drawing/2014/main" id="{2066D09E-7EA0-43CB-9EAD-E4D6218EB1C9}"/>
                </a:ext>
              </a:extLst>
            </p:cNvPr>
            <p:cNvSpPr txBox="1"/>
            <p:nvPr/>
          </p:nvSpPr>
          <p:spPr>
            <a:xfrm>
              <a:off x="819822" y="3646109"/>
              <a:ext cx="1411827" cy="276999"/>
            </a:xfrm>
            <a:prstGeom prst="rect">
              <a:avLst/>
            </a:prstGeom>
            <a:grp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D80F2A71-BD5E-4B0F-8014-26BAAD1EA581}"/>
                </a:ext>
              </a:extLst>
            </p:cNvPr>
            <p:cNvSpPr txBox="1"/>
            <p:nvPr/>
          </p:nvSpPr>
          <p:spPr>
            <a:xfrm>
              <a:off x="819820" y="3923109"/>
              <a:ext cx="1411827" cy="1200329"/>
            </a:xfrm>
            <a:prstGeom prst="rect">
              <a:avLst/>
            </a:prstGeom>
            <a:grp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sp>
        <p:nvSpPr>
          <p:cNvPr id="9" name="TextBox 8">
            <a:extLst>
              <a:ext uri="{FF2B5EF4-FFF2-40B4-BE49-F238E27FC236}">
                <a16:creationId xmlns:a16="http://schemas.microsoft.com/office/drawing/2014/main" id="{DEE805DD-7AA0-4BC2-B4F5-77847DFF92A5}"/>
              </a:ext>
            </a:extLst>
          </p:cNvPr>
          <p:cNvSpPr txBox="1"/>
          <p:nvPr/>
        </p:nvSpPr>
        <p:spPr>
          <a:xfrm>
            <a:off x="1314590" y="1899152"/>
            <a:ext cx="1295850" cy="307777"/>
          </a:xfrm>
          <a:prstGeom prst="rect">
            <a:avLst/>
          </a:prstGeom>
          <a:noFill/>
        </p:spPr>
        <p:txBody>
          <a:bodyPr wrap="square" rtlCol="0">
            <a:spAutoFit/>
          </a:bodyPr>
          <a:lstStyle/>
          <a:p>
            <a:pPr algn="ctr" rtl="1"/>
            <a:r>
              <a:rPr lang="fa-IR" altLang="ko-KR" sz="1400" b="1" dirty="0">
                <a:solidFill>
                  <a:schemeClr val="bg1"/>
                </a:solidFill>
                <a:cs typeface="B Nazanin" panose="00000400000000000000" pitchFamily="2" charset="-78"/>
              </a:rPr>
              <a:t>اضافه کردن متن</a:t>
            </a:r>
            <a:endParaRPr lang="ko-KR" altLang="en-US" sz="1400" b="1"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72BCF33E-426E-4A05-A597-7EA1924A99D8}"/>
              </a:ext>
            </a:extLst>
          </p:cNvPr>
          <p:cNvSpPr txBox="1"/>
          <p:nvPr/>
        </p:nvSpPr>
        <p:spPr>
          <a:xfrm>
            <a:off x="1289718" y="5160290"/>
            <a:ext cx="1107283"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11" name="Rectangle 10">
            <a:extLst>
              <a:ext uri="{FF2B5EF4-FFF2-40B4-BE49-F238E27FC236}">
                <a16:creationId xmlns:a16="http://schemas.microsoft.com/office/drawing/2014/main" id="{F423AE74-C0C6-4453-81B3-1E44FFDF5113}"/>
              </a:ext>
            </a:extLst>
          </p:cNvPr>
          <p:cNvSpPr/>
          <p:nvPr/>
        </p:nvSpPr>
        <p:spPr>
          <a:xfrm>
            <a:off x="5216842" y="2325741"/>
            <a:ext cx="1771492" cy="2040743"/>
          </a:xfrm>
          <a:prstGeom prst="rect">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2" name="Rectangle 11">
            <a:extLst>
              <a:ext uri="{FF2B5EF4-FFF2-40B4-BE49-F238E27FC236}">
                <a16:creationId xmlns:a16="http://schemas.microsoft.com/office/drawing/2014/main" id="{36CCB71E-1618-4761-BB53-BC4F48742A24}"/>
              </a:ext>
            </a:extLst>
          </p:cNvPr>
          <p:cNvSpPr/>
          <p:nvPr/>
        </p:nvSpPr>
        <p:spPr>
          <a:xfrm>
            <a:off x="7286879" y="2325741"/>
            <a:ext cx="1771492" cy="2040743"/>
          </a:xfrm>
          <a:prstGeom prst="rect">
            <a:avLst/>
          </a:prstGeom>
          <a:solidFill>
            <a:schemeClr val="bg1"/>
          </a:solidFill>
          <a:ln w="63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3" name="Rectangle 12">
            <a:extLst>
              <a:ext uri="{FF2B5EF4-FFF2-40B4-BE49-F238E27FC236}">
                <a16:creationId xmlns:a16="http://schemas.microsoft.com/office/drawing/2014/main" id="{E4305A3D-77A1-4DCD-8F5C-E2E2E8D24FCB}"/>
              </a:ext>
            </a:extLst>
          </p:cNvPr>
          <p:cNvSpPr/>
          <p:nvPr/>
        </p:nvSpPr>
        <p:spPr>
          <a:xfrm>
            <a:off x="9356915" y="2325741"/>
            <a:ext cx="1771492" cy="2040743"/>
          </a:xfrm>
          <a:prstGeom prst="rect">
            <a:avLst/>
          </a:prstGeom>
          <a:solidFill>
            <a:schemeClr val="bg1"/>
          </a:solid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4" name="Rectangle 13">
            <a:extLst>
              <a:ext uri="{FF2B5EF4-FFF2-40B4-BE49-F238E27FC236}">
                <a16:creationId xmlns:a16="http://schemas.microsoft.com/office/drawing/2014/main" id="{36BC2EC0-64BF-45D2-920C-882429C921EA}"/>
              </a:ext>
            </a:extLst>
          </p:cNvPr>
          <p:cNvSpPr/>
          <p:nvPr/>
        </p:nvSpPr>
        <p:spPr>
          <a:xfrm>
            <a:off x="3146805" y="2325741"/>
            <a:ext cx="1771492" cy="2040743"/>
          </a:xfrm>
          <a:prstGeom prst="rect">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5" name="Round Same Side Corner Rectangle 22">
            <a:extLst>
              <a:ext uri="{FF2B5EF4-FFF2-40B4-BE49-F238E27FC236}">
                <a16:creationId xmlns:a16="http://schemas.microsoft.com/office/drawing/2014/main" id="{2BDA53C6-1C40-4B13-9F79-E819B53AA56B}"/>
              </a:ext>
            </a:extLst>
          </p:cNvPr>
          <p:cNvSpPr/>
          <p:nvPr/>
        </p:nvSpPr>
        <p:spPr>
          <a:xfrm>
            <a:off x="3146805" y="1841826"/>
            <a:ext cx="1771492" cy="419457"/>
          </a:xfrm>
          <a:prstGeom prst="round2SameRect">
            <a:avLst/>
          </a:prstGeom>
          <a:solidFill>
            <a:schemeClr val="accent1"/>
          </a:solidFill>
          <a:ln w="63500">
            <a:solidFill>
              <a:schemeClr val="accent1"/>
            </a:solidFill>
          </a:ln>
        </p:spPr>
        <p:txBody>
          <a:bodyPr wrap="square" rtlCol="0">
            <a:spAutoFit/>
          </a:bodyPr>
          <a:lstStyle/>
          <a:p>
            <a:pPr algn="ctr" rtl="1"/>
            <a:endParaRPr lang="ko-KR" altLang="en-US" sz="2000" b="1">
              <a:solidFill>
                <a:schemeClr val="bg1"/>
              </a:solidFill>
              <a:cs typeface="B Nazanin" panose="00000400000000000000" pitchFamily="2" charset="-78"/>
            </a:endParaRPr>
          </a:p>
        </p:txBody>
      </p:sp>
      <p:sp>
        <p:nvSpPr>
          <p:cNvPr id="16" name="Round Same Side Corner Rectangle 23">
            <a:extLst>
              <a:ext uri="{FF2B5EF4-FFF2-40B4-BE49-F238E27FC236}">
                <a16:creationId xmlns:a16="http://schemas.microsoft.com/office/drawing/2014/main" id="{562A702D-3C59-4422-BE2F-2ED442D7CFF5}"/>
              </a:ext>
            </a:extLst>
          </p:cNvPr>
          <p:cNvSpPr/>
          <p:nvPr/>
        </p:nvSpPr>
        <p:spPr>
          <a:xfrm>
            <a:off x="5216842" y="1841826"/>
            <a:ext cx="1771492" cy="419457"/>
          </a:xfrm>
          <a:prstGeom prst="round2SameRect">
            <a:avLst/>
          </a:prstGeom>
          <a:solidFill>
            <a:schemeClr val="accent2"/>
          </a:solidFill>
          <a:ln w="63500">
            <a:solidFill>
              <a:schemeClr val="accent2"/>
            </a:solidFill>
          </a:ln>
        </p:spPr>
        <p:txBody>
          <a:bodyPr wrap="square" rtlCol="0">
            <a:spAutoFit/>
          </a:bodyPr>
          <a:lstStyle/>
          <a:p>
            <a:pPr algn="ctr" rtl="1"/>
            <a:endParaRPr lang="ko-KR" altLang="en-US" sz="2000" b="1">
              <a:solidFill>
                <a:schemeClr val="bg1"/>
              </a:solidFill>
              <a:cs typeface="B Nazanin" panose="00000400000000000000" pitchFamily="2" charset="-78"/>
            </a:endParaRPr>
          </a:p>
        </p:txBody>
      </p:sp>
      <p:sp>
        <p:nvSpPr>
          <p:cNvPr id="17" name="Round Same Side Corner Rectangle 24">
            <a:extLst>
              <a:ext uri="{FF2B5EF4-FFF2-40B4-BE49-F238E27FC236}">
                <a16:creationId xmlns:a16="http://schemas.microsoft.com/office/drawing/2014/main" id="{EC87C2CB-304D-43EA-A4D9-B4FC2D4704B2}"/>
              </a:ext>
            </a:extLst>
          </p:cNvPr>
          <p:cNvSpPr/>
          <p:nvPr/>
        </p:nvSpPr>
        <p:spPr>
          <a:xfrm>
            <a:off x="7286879" y="1841826"/>
            <a:ext cx="1771492" cy="419457"/>
          </a:xfrm>
          <a:prstGeom prst="round2SameRect">
            <a:avLst/>
          </a:prstGeom>
          <a:solidFill>
            <a:schemeClr val="accent3"/>
          </a:solidFill>
          <a:ln w="63500">
            <a:solidFill>
              <a:schemeClr val="accent3"/>
            </a:solidFill>
          </a:ln>
        </p:spPr>
        <p:txBody>
          <a:bodyPr wrap="square" rtlCol="0">
            <a:spAutoFit/>
          </a:bodyPr>
          <a:lstStyle/>
          <a:p>
            <a:pPr algn="ctr" rtl="1"/>
            <a:endParaRPr lang="ko-KR" altLang="en-US" sz="2000" b="1">
              <a:solidFill>
                <a:schemeClr val="bg1"/>
              </a:solidFill>
              <a:cs typeface="B Nazanin" panose="00000400000000000000" pitchFamily="2" charset="-78"/>
            </a:endParaRPr>
          </a:p>
        </p:txBody>
      </p:sp>
      <p:sp>
        <p:nvSpPr>
          <p:cNvPr id="18" name="Round Same Side Corner Rectangle 25">
            <a:extLst>
              <a:ext uri="{FF2B5EF4-FFF2-40B4-BE49-F238E27FC236}">
                <a16:creationId xmlns:a16="http://schemas.microsoft.com/office/drawing/2014/main" id="{5E1EA81A-D4DD-43A7-A036-57A39DC4A52E}"/>
              </a:ext>
            </a:extLst>
          </p:cNvPr>
          <p:cNvSpPr/>
          <p:nvPr/>
        </p:nvSpPr>
        <p:spPr>
          <a:xfrm>
            <a:off x="9356915" y="1841826"/>
            <a:ext cx="1771492" cy="419457"/>
          </a:xfrm>
          <a:prstGeom prst="round2SameRect">
            <a:avLst/>
          </a:prstGeom>
          <a:solidFill>
            <a:schemeClr val="accent4"/>
          </a:solidFill>
          <a:ln w="63500">
            <a:solidFill>
              <a:schemeClr val="accent4"/>
            </a:solidFill>
          </a:ln>
        </p:spPr>
        <p:txBody>
          <a:bodyPr wrap="square" rtlCol="0">
            <a:spAutoFit/>
          </a:bodyPr>
          <a:lstStyle/>
          <a:p>
            <a:pPr algn="ctr" rtl="1"/>
            <a:endParaRPr lang="ko-KR" altLang="en-US" sz="2000" b="1">
              <a:solidFill>
                <a:schemeClr val="bg1"/>
              </a:solidFill>
              <a:cs typeface="B Nazanin" panose="00000400000000000000" pitchFamily="2" charset="-78"/>
            </a:endParaRPr>
          </a:p>
        </p:txBody>
      </p:sp>
      <p:sp>
        <p:nvSpPr>
          <p:cNvPr id="19" name="Right Arrow Callout 32">
            <a:extLst>
              <a:ext uri="{FF2B5EF4-FFF2-40B4-BE49-F238E27FC236}">
                <a16:creationId xmlns:a16="http://schemas.microsoft.com/office/drawing/2014/main" id="{D47CACE9-2952-409D-BBF9-86B1063EC750}"/>
              </a:ext>
            </a:extLst>
          </p:cNvPr>
          <p:cNvSpPr/>
          <p:nvPr/>
        </p:nvSpPr>
        <p:spPr>
          <a:xfrm>
            <a:off x="3256255" y="5026254"/>
            <a:ext cx="1856261" cy="914400"/>
          </a:xfrm>
          <a:prstGeom prst="rightArrowCallout">
            <a:avLst>
              <a:gd name="adj1" fmla="val 25000"/>
              <a:gd name="adj2" fmla="val 25000"/>
              <a:gd name="adj3" fmla="val 25000"/>
              <a:gd name="adj4" fmla="val 77230"/>
            </a:avLst>
          </a:prstGeom>
          <a:solidFill>
            <a:schemeClr val="bg1"/>
          </a:solidFill>
          <a:ln w="317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lumMod val="75000"/>
                  <a:lumOff val="25000"/>
                </a:schemeClr>
              </a:solidFill>
              <a:cs typeface="B Nazanin" panose="00000400000000000000" pitchFamily="2" charset="-78"/>
            </a:endParaRPr>
          </a:p>
        </p:txBody>
      </p:sp>
      <p:sp>
        <p:nvSpPr>
          <p:cNvPr id="20" name="Right Arrow Callout 33">
            <a:extLst>
              <a:ext uri="{FF2B5EF4-FFF2-40B4-BE49-F238E27FC236}">
                <a16:creationId xmlns:a16="http://schemas.microsoft.com/office/drawing/2014/main" id="{07D0ED53-409A-43E5-B34E-D4DAE7A5FE75}"/>
              </a:ext>
            </a:extLst>
          </p:cNvPr>
          <p:cNvSpPr/>
          <p:nvPr/>
        </p:nvSpPr>
        <p:spPr>
          <a:xfrm>
            <a:off x="5383193" y="5026254"/>
            <a:ext cx="1856261" cy="914400"/>
          </a:xfrm>
          <a:prstGeom prst="rightArrowCallout">
            <a:avLst>
              <a:gd name="adj1" fmla="val 25000"/>
              <a:gd name="adj2" fmla="val 25000"/>
              <a:gd name="adj3" fmla="val 25000"/>
              <a:gd name="adj4" fmla="val 77230"/>
            </a:avLst>
          </a:prstGeom>
          <a:solidFill>
            <a:schemeClr val="bg1"/>
          </a:solidFill>
          <a:ln w="317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lumMod val="75000"/>
                  <a:lumOff val="25000"/>
                </a:schemeClr>
              </a:solidFill>
              <a:cs typeface="B Nazanin" panose="00000400000000000000" pitchFamily="2" charset="-78"/>
            </a:endParaRPr>
          </a:p>
        </p:txBody>
      </p:sp>
      <p:sp>
        <p:nvSpPr>
          <p:cNvPr id="21" name="Right Arrow Callout 34">
            <a:extLst>
              <a:ext uri="{FF2B5EF4-FFF2-40B4-BE49-F238E27FC236}">
                <a16:creationId xmlns:a16="http://schemas.microsoft.com/office/drawing/2014/main" id="{39AC2E96-63BE-4258-A199-293C2E08D02D}"/>
              </a:ext>
            </a:extLst>
          </p:cNvPr>
          <p:cNvSpPr/>
          <p:nvPr/>
        </p:nvSpPr>
        <p:spPr>
          <a:xfrm>
            <a:off x="7510131" y="5026254"/>
            <a:ext cx="1856261" cy="914400"/>
          </a:xfrm>
          <a:prstGeom prst="rightArrowCallout">
            <a:avLst>
              <a:gd name="adj1" fmla="val 25000"/>
              <a:gd name="adj2" fmla="val 25000"/>
              <a:gd name="adj3" fmla="val 25000"/>
              <a:gd name="adj4" fmla="val 77230"/>
            </a:avLst>
          </a:prstGeom>
          <a:solidFill>
            <a:schemeClr val="bg1"/>
          </a:solidFill>
          <a:ln w="317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lumMod val="75000"/>
                  <a:lumOff val="25000"/>
                </a:schemeClr>
              </a:solidFill>
              <a:cs typeface="B Nazanin" panose="00000400000000000000" pitchFamily="2" charset="-78"/>
            </a:endParaRPr>
          </a:p>
        </p:txBody>
      </p:sp>
      <p:sp>
        <p:nvSpPr>
          <p:cNvPr id="22" name="Right Arrow Callout 51">
            <a:extLst>
              <a:ext uri="{FF2B5EF4-FFF2-40B4-BE49-F238E27FC236}">
                <a16:creationId xmlns:a16="http://schemas.microsoft.com/office/drawing/2014/main" id="{558B9DB4-C926-4E40-A15D-55EAE81D0A6E}"/>
              </a:ext>
            </a:extLst>
          </p:cNvPr>
          <p:cNvSpPr/>
          <p:nvPr/>
        </p:nvSpPr>
        <p:spPr>
          <a:xfrm>
            <a:off x="9637066" y="5026254"/>
            <a:ext cx="1407576" cy="914400"/>
          </a:xfrm>
          <a:custGeom>
            <a:avLst/>
            <a:gdLst/>
            <a:ahLst/>
            <a:cxnLst/>
            <a:rect l="l" t="t" r="r" b="b"/>
            <a:pathLst>
              <a:path w="1144182" h="914400">
                <a:moveTo>
                  <a:pt x="0" y="0"/>
                </a:moveTo>
                <a:lnTo>
                  <a:pt x="1144182" y="0"/>
                </a:lnTo>
                <a:lnTo>
                  <a:pt x="1144182" y="914400"/>
                </a:lnTo>
                <a:lnTo>
                  <a:pt x="0" y="914400"/>
                </a:lnTo>
                <a:close/>
              </a:path>
            </a:pathLst>
          </a:custGeom>
          <a:solidFill>
            <a:schemeClr val="bg1"/>
          </a:solidFill>
          <a:ln w="3175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cxnSp>
        <p:nvCxnSpPr>
          <p:cNvPr id="23" name="Straight Connector 22">
            <a:extLst>
              <a:ext uri="{FF2B5EF4-FFF2-40B4-BE49-F238E27FC236}">
                <a16:creationId xmlns:a16="http://schemas.microsoft.com/office/drawing/2014/main" id="{398F8AE0-6195-49F1-996D-F11249048BF7}"/>
              </a:ext>
            </a:extLst>
          </p:cNvPr>
          <p:cNvCxnSpPr/>
          <p:nvPr/>
        </p:nvCxnSpPr>
        <p:spPr>
          <a:xfrm>
            <a:off x="1962514" y="4443968"/>
            <a:ext cx="0" cy="453129"/>
          </a:xfrm>
          <a:prstGeom prst="line">
            <a:avLst/>
          </a:prstGeom>
          <a:ln w="38100">
            <a:solidFill>
              <a:schemeClr val="accent6"/>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B9C2319-CC51-4574-BDA6-508D37CDB690}"/>
              </a:ext>
            </a:extLst>
          </p:cNvPr>
          <p:cNvCxnSpPr/>
          <p:nvPr/>
        </p:nvCxnSpPr>
        <p:spPr>
          <a:xfrm>
            <a:off x="3870180" y="4443968"/>
            <a:ext cx="0" cy="453129"/>
          </a:xfrm>
          <a:prstGeom prst="line">
            <a:avLst/>
          </a:prstGeom>
          <a:ln w="3810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647857D-54DD-4B3D-87E4-492BD93F7751}"/>
              </a:ext>
            </a:extLst>
          </p:cNvPr>
          <p:cNvCxnSpPr/>
          <p:nvPr/>
        </p:nvCxnSpPr>
        <p:spPr>
          <a:xfrm>
            <a:off x="6094042" y="4443968"/>
            <a:ext cx="0" cy="453129"/>
          </a:xfrm>
          <a:prstGeom prst="line">
            <a:avLst/>
          </a:prstGeom>
          <a:ln w="38100">
            <a:solidFill>
              <a:schemeClr val="accent2"/>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1F65329-BF6B-4667-9D68-FB56DEE84640}"/>
              </a:ext>
            </a:extLst>
          </p:cNvPr>
          <p:cNvCxnSpPr/>
          <p:nvPr/>
        </p:nvCxnSpPr>
        <p:spPr>
          <a:xfrm>
            <a:off x="8001707" y="4443968"/>
            <a:ext cx="0" cy="453129"/>
          </a:xfrm>
          <a:prstGeom prst="line">
            <a:avLst/>
          </a:prstGeom>
          <a:ln w="38100">
            <a:solidFill>
              <a:schemeClr val="accent3"/>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55E86358-AEB9-4B71-9601-E19BC5558C62}"/>
              </a:ext>
            </a:extLst>
          </p:cNvPr>
          <p:cNvCxnSpPr/>
          <p:nvPr/>
        </p:nvCxnSpPr>
        <p:spPr>
          <a:xfrm>
            <a:off x="10242661" y="4427545"/>
            <a:ext cx="0" cy="453129"/>
          </a:xfrm>
          <a:prstGeom prst="line">
            <a:avLst/>
          </a:prstGeom>
          <a:ln w="38100">
            <a:solidFill>
              <a:schemeClr val="accent4"/>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1BDA34A8-FC06-46FD-9E0B-7B28C2E164C9}"/>
              </a:ext>
            </a:extLst>
          </p:cNvPr>
          <p:cNvGrpSpPr/>
          <p:nvPr/>
        </p:nvGrpSpPr>
        <p:grpSpPr>
          <a:xfrm>
            <a:off x="5459684" y="2462268"/>
            <a:ext cx="1294058" cy="1477329"/>
            <a:chOff x="819820" y="3646109"/>
            <a:chExt cx="1411829" cy="1477329"/>
          </a:xfrm>
          <a:noFill/>
        </p:grpSpPr>
        <p:sp>
          <p:nvSpPr>
            <p:cNvPr id="29" name="TextBox 28">
              <a:extLst>
                <a:ext uri="{FF2B5EF4-FFF2-40B4-BE49-F238E27FC236}">
                  <a16:creationId xmlns:a16="http://schemas.microsoft.com/office/drawing/2014/main" id="{49B1B331-C5EF-493B-A28D-97E2C38AC705}"/>
                </a:ext>
              </a:extLst>
            </p:cNvPr>
            <p:cNvSpPr txBox="1"/>
            <p:nvPr/>
          </p:nvSpPr>
          <p:spPr>
            <a:xfrm>
              <a:off x="819822" y="3646109"/>
              <a:ext cx="1411827" cy="276999"/>
            </a:xfrm>
            <a:prstGeom prst="rect">
              <a:avLst/>
            </a:prstGeom>
            <a:grp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F1B39533-5C39-45FD-B66A-2F96A46786B4}"/>
                </a:ext>
              </a:extLst>
            </p:cNvPr>
            <p:cNvSpPr txBox="1"/>
            <p:nvPr/>
          </p:nvSpPr>
          <p:spPr>
            <a:xfrm>
              <a:off x="819820" y="3923109"/>
              <a:ext cx="1411827" cy="1200329"/>
            </a:xfrm>
            <a:prstGeom prst="rect">
              <a:avLst/>
            </a:prstGeom>
            <a:grp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31" name="Group 30">
            <a:extLst>
              <a:ext uri="{FF2B5EF4-FFF2-40B4-BE49-F238E27FC236}">
                <a16:creationId xmlns:a16="http://schemas.microsoft.com/office/drawing/2014/main" id="{E22C1BD5-D4B9-43E8-9B71-F2786CD254CE}"/>
              </a:ext>
            </a:extLst>
          </p:cNvPr>
          <p:cNvGrpSpPr/>
          <p:nvPr/>
        </p:nvGrpSpPr>
        <p:grpSpPr>
          <a:xfrm>
            <a:off x="7531782" y="2462268"/>
            <a:ext cx="1294058" cy="1477329"/>
            <a:chOff x="819820" y="3646109"/>
            <a:chExt cx="1411829" cy="1477329"/>
          </a:xfrm>
          <a:noFill/>
        </p:grpSpPr>
        <p:sp>
          <p:nvSpPr>
            <p:cNvPr id="32" name="TextBox 31">
              <a:extLst>
                <a:ext uri="{FF2B5EF4-FFF2-40B4-BE49-F238E27FC236}">
                  <a16:creationId xmlns:a16="http://schemas.microsoft.com/office/drawing/2014/main" id="{C5BC584F-1514-4A05-BFDC-DD96C18805BD}"/>
                </a:ext>
              </a:extLst>
            </p:cNvPr>
            <p:cNvSpPr txBox="1"/>
            <p:nvPr/>
          </p:nvSpPr>
          <p:spPr>
            <a:xfrm>
              <a:off x="819822" y="3646109"/>
              <a:ext cx="1411827" cy="276999"/>
            </a:xfrm>
            <a:prstGeom prst="rect">
              <a:avLst/>
            </a:prstGeom>
            <a:grp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AECEFA3D-B3F3-4B6B-B3C7-BAD29C05E793}"/>
                </a:ext>
              </a:extLst>
            </p:cNvPr>
            <p:cNvSpPr txBox="1"/>
            <p:nvPr/>
          </p:nvSpPr>
          <p:spPr>
            <a:xfrm>
              <a:off x="819820" y="3923109"/>
              <a:ext cx="1411827" cy="1200329"/>
            </a:xfrm>
            <a:prstGeom prst="rect">
              <a:avLst/>
            </a:prstGeom>
            <a:grp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34" name="Group 33">
            <a:extLst>
              <a:ext uri="{FF2B5EF4-FFF2-40B4-BE49-F238E27FC236}">
                <a16:creationId xmlns:a16="http://schemas.microsoft.com/office/drawing/2014/main" id="{4EF10B7A-F08A-4F78-8102-57B9772AA332}"/>
              </a:ext>
            </a:extLst>
          </p:cNvPr>
          <p:cNvGrpSpPr/>
          <p:nvPr/>
        </p:nvGrpSpPr>
        <p:grpSpPr>
          <a:xfrm>
            <a:off x="9603880" y="2462268"/>
            <a:ext cx="1294058" cy="1477329"/>
            <a:chOff x="819820" y="3646109"/>
            <a:chExt cx="1411829" cy="1477329"/>
          </a:xfrm>
          <a:noFill/>
        </p:grpSpPr>
        <p:sp>
          <p:nvSpPr>
            <p:cNvPr id="35" name="TextBox 34">
              <a:extLst>
                <a:ext uri="{FF2B5EF4-FFF2-40B4-BE49-F238E27FC236}">
                  <a16:creationId xmlns:a16="http://schemas.microsoft.com/office/drawing/2014/main" id="{D88BC284-4B64-409F-BAE7-26F875697A8E}"/>
                </a:ext>
              </a:extLst>
            </p:cNvPr>
            <p:cNvSpPr txBox="1"/>
            <p:nvPr/>
          </p:nvSpPr>
          <p:spPr>
            <a:xfrm>
              <a:off x="819822" y="3646109"/>
              <a:ext cx="1411827" cy="276999"/>
            </a:xfrm>
            <a:prstGeom prst="rect">
              <a:avLst/>
            </a:prstGeom>
            <a:grp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36" name="TextBox 35">
              <a:extLst>
                <a:ext uri="{FF2B5EF4-FFF2-40B4-BE49-F238E27FC236}">
                  <a16:creationId xmlns:a16="http://schemas.microsoft.com/office/drawing/2014/main" id="{44F77745-D0A8-4382-8E4B-112CF5098391}"/>
                </a:ext>
              </a:extLst>
            </p:cNvPr>
            <p:cNvSpPr txBox="1"/>
            <p:nvPr/>
          </p:nvSpPr>
          <p:spPr>
            <a:xfrm>
              <a:off x="819820" y="3923109"/>
              <a:ext cx="1411827" cy="1200329"/>
            </a:xfrm>
            <a:prstGeom prst="rect">
              <a:avLst/>
            </a:prstGeom>
            <a:grp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37" name="Group 36">
            <a:extLst>
              <a:ext uri="{FF2B5EF4-FFF2-40B4-BE49-F238E27FC236}">
                <a16:creationId xmlns:a16="http://schemas.microsoft.com/office/drawing/2014/main" id="{EEC2CA56-9E6C-4360-9D6F-6B6528439CFD}"/>
              </a:ext>
            </a:extLst>
          </p:cNvPr>
          <p:cNvGrpSpPr/>
          <p:nvPr/>
        </p:nvGrpSpPr>
        <p:grpSpPr>
          <a:xfrm>
            <a:off x="3387584" y="2462268"/>
            <a:ext cx="1294058" cy="1477329"/>
            <a:chOff x="819820" y="3646109"/>
            <a:chExt cx="1411829" cy="1477329"/>
          </a:xfrm>
          <a:noFill/>
        </p:grpSpPr>
        <p:sp>
          <p:nvSpPr>
            <p:cNvPr id="38" name="TextBox 37">
              <a:extLst>
                <a:ext uri="{FF2B5EF4-FFF2-40B4-BE49-F238E27FC236}">
                  <a16:creationId xmlns:a16="http://schemas.microsoft.com/office/drawing/2014/main" id="{98A0F56A-5CBA-4DE2-9770-BC47BFFD1DE0}"/>
                </a:ext>
              </a:extLst>
            </p:cNvPr>
            <p:cNvSpPr txBox="1"/>
            <p:nvPr/>
          </p:nvSpPr>
          <p:spPr>
            <a:xfrm>
              <a:off x="819822" y="3646109"/>
              <a:ext cx="1411827" cy="276999"/>
            </a:xfrm>
            <a:prstGeom prst="rect">
              <a:avLst/>
            </a:prstGeom>
            <a:grp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39" name="TextBox 38">
              <a:extLst>
                <a:ext uri="{FF2B5EF4-FFF2-40B4-BE49-F238E27FC236}">
                  <a16:creationId xmlns:a16="http://schemas.microsoft.com/office/drawing/2014/main" id="{AB8D8F55-A465-461F-8891-2EB24A040837}"/>
                </a:ext>
              </a:extLst>
            </p:cNvPr>
            <p:cNvSpPr txBox="1"/>
            <p:nvPr/>
          </p:nvSpPr>
          <p:spPr>
            <a:xfrm>
              <a:off x="819820" y="3923109"/>
              <a:ext cx="1411827" cy="1200329"/>
            </a:xfrm>
            <a:prstGeom prst="rect">
              <a:avLst/>
            </a:prstGeom>
            <a:grp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sp>
        <p:nvSpPr>
          <p:cNvPr id="40" name="TextBox 39">
            <a:extLst>
              <a:ext uri="{FF2B5EF4-FFF2-40B4-BE49-F238E27FC236}">
                <a16:creationId xmlns:a16="http://schemas.microsoft.com/office/drawing/2014/main" id="{0EF323DA-250E-410B-B558-A7AE74AF0C08}"/>
              </a:ext>
            </a:extLst>
          </p:cNvPr>
          <p:cNvSpPr txBox="1"/>
          <p:nvPr/>
        </p:nvSpPr>
        <p:spPr>
          <a:xfrm>
            <a:off x="5471250" y="1899152"/>
            <a:ext cx="1295850" cy="307777"/>
          </a:xfrm>
          <a:prstGeom prst="rect">
            <a:avLst/>
          </a:prstGeom>
          <a:noFill/>
        </p:spPr>
        <p:txBody>
          <a:bodyPr wrap="square" rtlCol="0">
            <a:spAutoFit/>
          </a:bodyPr>
          <a:lstStyle/>
          <a:p>
            <a:pPr algn="ctr" rtl="1"/>
            <a:r>
              <a:rPr lang="fa-IR" altLang="ko-KR" sz="1400" b="1" dirty="0">
                <a:solidFill>
                  <a:schemeClr val="bg1"/>
                </a:solidFill>
                <a:cs typeface="B Nazanin" panose="00000400000000000000" pitchFamily="2" charset="-78"/>
              </a:rPr>
              <a:t>اضافه کردن متن</a:t>
            </a:r>
            <a:endParaRPr lang="ko-KR" altLang="en-US" sz="1400" b="1" dirty="0">
              <a:solidFill>
                <a:schemeClr val="bg1"/>
              </a:solidFill>
              <a:cs typeface="B Nazanin" panose="00000400000000000000" pitchFamily="2" charset="-78"/>
            </a:endParaRPr>
          </a:p>
        </p:txBody>
      </p:sp>
      <p:sp>
        <p:nvSpPr>
          <p:cNvPr id="41" name="TextBox 40">
            <a:extLst>
              <a:ext uri="{FF2B5EF4-FFF2-40B4-BE49-F238E27FC236}">
                <a16:creationId xmlns:a16="http://schemas.microsoft.com/office/drawing/2014/main" id="{CB7F0E5E-8CB6-4ACB-B886-AD84EFA09754}"/>
              </a:ext>
            </a:extLst>
          </p:cNvPr>
          <p:cNvSpPr txBox="1"/>
          <p:nvPr/>
        </p:nvSpPr>
        <p:spPr>
          <a:xfrm>
            <a:off x="7530886" y="1899152"/>
            <a:ext cx="1295850" cy="307777"/>
          </a:xfrm>
          <a:prstGeom prst="rect">
            <a:avLst/>
          </a:prstGeom>
          <a:noFill/>
        </p:spPr>
        <p:txBody>
          <a:bodyPr wrap="square" rtlCol="0">
            <a:spAutoFit/>
          </a:bodyPr>
          <a:lstStyle/>
          <a:p>
            <a:pPr algn="ctr" rtl="1"/>
            <a:r>
              <a:rPr lang="fa-IR" altLang="ko-KR" sz="1400" b="1" dirty="0">
                <a:solidFill>
                  <a:schemeClr val="bg1"/>
                </a:solidFill>
                <a:cs typeface="B Nazanin" panose="00000400000000000000" pitchFamily="2" charset="-78"/>
              </a:rPr>
              <a:t>اضافه کردن متن</a:t>
            </a:r>
            <a:endParaRPr lang="ko-KR" altLang="en-US" sz="1400" b="1" dirty="0">
              <a:solidFill>
                <a:schemeClr val="bg1"/>
              </a:solidFill>
              <a:cs typeface="B Nazanin" panose="00000400000000000000" pitchFamily="2" charset="-78"/>
            </a:endParaRPr>
          </a:p>
        </p:txBody>
      </p:sp>
      <p:sp>
        <p:nvSpPr>
          <p:cNvPr id="42" name="TextBox 41">
            <a:extLst>
              <a:ext uri="{FF2B5EF4-FFF2-40B4-BE49-F238E27FC236}">
                <a16:creationId xmlns:a16="http://schemas.microsoft.com/office/drawing/2014/main" id="{80077A14-97BF-48CE-9692-3F97B4689FB2}"/>
              </a:ext>
            </a:extLst>
          </p:cNvPr>
          <p:cNvSpPr txBox="1"/>
          <p:nvPr/>
        </p:nvSpPr>
        <p:spPr>
          <a:xfrm>
            <a:off x="9602984" y="1899152"/>
            <a:ext cx="1295850" cy="307777"/>
          </a:xfrm>
          <a:prstGeom prst="rect">
            <a:avLst/>
          </a:prstGeom>
          <a:noFill/>
        </p:spPr>
        <p:txBody>
          <a:bodyPr wrap="square" rtlCol="0">
            <a:spAutoFit/>
          </a:bodyPr>
          <a:lstStyle/>
          <a:p>
            <a:pPr algn="ctr" rtl="1"/>
            <a:r>
              <a:rPr lang="fa-IR" altLang="ko-KR" sz="1400" b="1" dirty="0">
                <a:solidFill>
                  <a:schemeClr val="bg1"/>
                </a:solidFill>
                <a:cs typeface="B Nazanin" panose="00000400000000000000" pitchFamily="2" charset="-78"/>
              </a:rPr>
              <a:t>اضافه کردن متن</a:t>
            </a:r>
            <a:endParaRPr lang="ko-KR" altLang="en-US" sz="1400" b="1" dirty="0">
              <a:solidFill>
                <a:schemeClr val="bg1"/>
              </a:solidFill>
              <a:cs typeface="B Nazanin" panose="00000400000000000000" pitchFamily="2" charset="-78"/>
            </a:endParaRPr>
          </a:p>
        </p:txBody>
      </p:sp>
      <p:sp>
        <p:nvSpPr>
          <p:cNvPr id="43" name="TextBox 42">
            <a:extLst>
              <a:ext uri="{FF2B5EF4-FFF2-40B4-BE49-F238E27FC236}">
                <a16:creationId xmlns:a16="http://schemas.microsoft.com/office/drawing/2014/main" id="{4240CAA6-6F15-48F8-90D3-85F1F87EFE59}"/>
              </a:ext>
            </a:extLst>
          </p:cNvPr>
          <p:cNvSpPr txBox="1"/>
          <p:nvPr/>
        </p:nvSpPr>
        <p:spPr>
          <a:xfrm>
            <a:off x="3386688" y="1899152"/>
            <a:ext cx="1295850" cy="307777"/>
          </a:xfrm>
          <a:prstGeom prst="rect">
            <a:avLst/>
          </a:prstGeom>
          <a:noFill/>
        </p:spPr>
        <p:txBody>
          <a:bodyPr wrap="square" rtlCol="0">
            <a:spAutoFit/>
          </a:bodyPr>
          <a:lstStyle/>
          <a:p>
            <a:pPr algn="ctr" rtl="1"/>
            <a:r>
              <a:rPr lang="fa-IR" altLang="ko-KR" sz="1400" b="1" dirty="0">
                <a:solidFill>
                  <a:schemeClr val="bg1"/>
                </a:solidFill>
                <a:cs typeface="B Nazanin" panose="00000400000000000000" pitchFamily="2" charset="-78"/>
              </a:rPr>
              <a:t>اضافه کردن متن</a:t>
            </a:r>
            <a:endParaRPr lang="ko-KR" altLang="en-US" sz="1400" b="1" dirty="0">
              <a:solidFill>
                <a:schemeClr val="bg1"/>
              </a:solidFill>
              <a:cs typeface="B Nazanin" panose="00000400000000000000" pitchFamily="2" charset="-78"/>
            </a:endParaRPr>
          </a:p>
        </p:txBody>
      </p:sp>
      <p:sp>
        <p:nvSpPr>
          <p:cNvPr id="44" name="TextBox 43">
            <a:extLst>
              <a:ext uri="{FF2B5EF4-FFF2-40B4-BE49-F238E27FC236}">
                <a16:creationId xmlns:a16="http://schemas.microsoft.com/office/drawing/2014/main" id="{3D1DD2EE-1DBE-4FA4-AEB6-0647BEA2F2D5}"/>
              </a:ext>
            </a:extLst>
          </p:cNvPr>
          <p:cNvSpPr txBox="1"/>
          <p:nvPr/>
        </p:nvSpPr>
        <p:spPr>
          <a:xfrm>
            <a:off x="3415107" y="5160290"/>
            <a:ext cx="1107283"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45" name="TextBox 44">
            <a:extLst>
              <a:ext uri="{FF2B5EF4-FFF2-40B4-BE49-F238E27FC236}">
                <a16:creationId xmlns:a16="http://schemas.microsoft.com/office/drawing/2014/main" id="{F7B8931E-670E-4C90-88CE-7FEE78463080}"/>
              </a:ext>
            </a:extLst>
          </p:cNvPr>
          <p:cNvSpPr txBox="1"/>
          <p:nvPr/>
        </p:nvSpPr>
        <p:spPr>
          <a:xfrm>
            <a:off x="5540496" y="5160290"/>
            <a:ext cx="1107283"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46" name="TextBox 45">
            <a:extLst>
              <a:ext uri="{FF2B5EF4-FFF2-40B4-BE49-F238E27FC236}">
                <a16:creationId xmlns:a16="http://schemas.microsoft.com/office/drawing/2014/main" id="{A057B31D-69D8-48B5-9B12-109FDEC8CFB1}"/>
              </a:ext>
            </a:extLst>
          </p:cNvPr>
          <p:cNvSpPr txBox="1"/>
          <p:nvPr/>
        </p:nvSpPr>
        <p:spPr>
          <a:xfrm>
            <a:off x="7665885" y="5160290"/>
            <a:ext cx="1107283"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ساده</a:t>
            </a:r>
            <a:endParaRPr lang="ko-KR" altLang="en-US" sz="1200" dirty="0">
              <a:solidFill>
                <a:schemeClr val="tx1">
                  <a:lumMod val="75000"/>
                  <a:lumOff val="25000"/>
                </a:schemeClr>
              </a:solidFill>
              <a:cs typeface="B Nazanin" panose="00000400000000000000" pitchFamily="2" charset="-78"/>
            </a:endParaRPr>
          </a:p>
        </p:txBody>
      </p:sp>
      <p:sp>
        <p:nvSpPr>
          <p:cNvPr id="47" name="TextBox 46">
            <a:extLst>
              <a:ext uri="{FF2B5EF4-FFF2-40B4-BE49-F238E27FC236}">
                <a16:creationId xmlns:a16="http://schemas.microsoft.com/office/drawing/2014/main" id="{7E2C7C11-63C6-441A-9FAF-352A365FF467}"/>
              </a:ext>
            </a:extLst>
          </p:cNvPr>
          <p:cNvSpPr txBox="1"/>
          <p:nvPr/>
        </p:nvSpPr>
        <p:spPr>
          <a:xfrm>
            <a:off x="9791274" y="5160290"/>
            <a:ext cx="1107283"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ساده</a:t>
            </a:r>
            <a:endParaRPr lang="ko-KR" altLang="en-US" sz="12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119838368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84F56954-9E8F-472C-9A74-E78923A5440D}"/>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a:stretch>
            <a:fillRect/>
          </a:stretch>
        </p:blipFill>
        <p:spPr/>
      </p:pic>
      <p:sp>
        <p:nvSpPr>
          <p:cNvPr id="3" name="Rectangle 2">
            <a:extLst>
              <a:ext uri="{FF2B5EF4-FFF2-40B4-BE49-F238E27FC236}">
                <a16:creationId xmlns:a16="http://schemas.microsoft.com/office/drawing/2014/main" id="{84EFEAF3-7393-4054-A599-CE8EE60EDEC1}"/>
              </a:ext>
            </a:extLst>
          </p:cNvPr>
          <p:cNvSpPr/>
          <p:nvPr/>
        </p:nvSpPr>
        <p:spPr>
          <a:xfrm>
            <a:off x="0" y="2981325"/>
            <a:ext cx="12192000" cy="969573"/>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nvGrpSpPr>
          <p:cNvPr id="4" name="Group 3">
            <a:extLst>
              <a:ext uri="{FF2B5EF4-FFF2-40B4-BE49-F238E27FC236}">
                <a16:creationId xmlns:a16="http://schemas.microsoft.com/office/drawing/2014/main" id="{F4549C65-600F-41B5-8596-D1DD966F6326}"/>
              </a:ext>
            </a:extLst>
          </p:cNvPr>
          <p:cNvGrpSpPr/>
          <p:nvPr/>
        </p:nvGrpSpPr>
        <p:grpSpPr>
          <a:xfrm>
            <a:off x="4074005" y="4349542"/>
            <a:ext cx="7624913" cy="853884"/>
            <a:chOff x="3501215" y="1904844"/>
            <a:chExt cx="4031191" cy="853884"/>
          </a:xfrm>
        </p:grpSpPr>
        <p:sp>
          <p:nvSpPr>
            <p:cNvPr id="5" name="TextBox 4">
              <a:extLst>
                <a:ext uri="{FF2B5EF4-FFF2-40B4-BE49-F238E27FC236}">
                  <a16:creationId xmlns:a16="http://schemas.microsoft.com/office/drawing/2014/main" id="{60243291-FED3-4680-A001-910E021DC881}"/>
                </a:ext>
              </a:extLst>
            </p:cNvPr>
            <p:cNvSpPr txBox="1"/>
            <p:nvPr/>
          </p:nvSpPr>
          <p:spPr>
            <a:xfrm>
              <a:off x="3507646" y="2297063"/>
              <a:ext cx="4024760" cy="461665"/>
            </a:xfrm>
            <a:prstGeom prst="rect">
              <a:avLst/>
            </a:prstGeom>
            <a:noFill/>
          </p:spPr>
          <p:txBody>
            <a:bodyPr wrap="square" rtlCol="0">
              <a:spAutoFit/>
            </a:bodyPr>
            <a:lstStyle/>
            <a:p>
              <a:pPr algn="r" rtl="1"/>
              <a:r>
                <a:rPr lang="fa-IR" altLang="ko-KR" sz="1200" dirty="0">
                  <a:solidFill>
                    <a:schemeClr val="tx1">
                      <a:lumMod val="75000"/>
                      <a:lumOff val="25000"/>
                    </a:schemeClr>
                  </a:solidFill>
                  <a:ea typeface="FZShuTi" pitchFamily="2" charset="-122"/>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endParaRPr lang="en-US" altLang="ko-KR" sz="1200" dirty="0">
                <a:cs typeface="B Nazanin" panose="00000400000000000000" pitchFamily="2" charset="-78"/>
              </a:endParaRPr>
            </a:p>
          </p:txBody>
        </p:sp>
        <p:sp>
          <p:nvSpPr>
            <p:cNvPr id="6" name="TextBox 5">
              <a:extLst>
                <a:ext uri="{FF2B5EF4-FFF2-40B4-BE49-F238E27FC236}">
                  <a16:creationId xmlns:a16="http://schemas.microsoft.com/office/drawing/2014/main" id="{2D1C36AC-3225-4C82-A53A-696BA8D65BE6}"/>
                </a:ext>
              </a:extLst>
            </p:cNvPr>
            <p:cNvSpPr txBox="1"/>
            <p:nvPr/>
          </p:nvSpPr>
          <p:spPr>
            <a:xfrm>
              <a:off x="3501215" y="1904844"/>
              <a:ext cx="4029840" cy="369332"/>
            </a:xfrm>
            <a:prstGeom prst="rect">
              <a:avLst/>
            </a:prstGeom>
            <a:noFill/>
          </p:spPr>
          <p:txBody>
            <a:bodyPr wrap="square" rtlCol="0">
              <a:spAutoFit/>
            </a:bodyPr>
            <a:lstStyle/>
            <a:p>
              <a:pPr algn="r" rtl="1"/>
              <a:r>
                <a:rPr lang="fa-IR" altLang="ko-KR" b="1" dirty="0">
                  <a:solidFill>
                    <a:schemeClr val="tx1">
                      <a:lumMod val="75000"/>
                      <a:lumOff val="25000"/>
                    </a:schemeClr>
                  </a:solidFill>
                  <a:ea typeface="FZShuTi" pitchFamily="2" charset="-122"/>
                  <a:cs typeface="B Nazanin" panose="00000400000000000000" pitchFamily="2" charset="-78"/>
                </a:rPr>
                <a:t>مطالب_اینجا</a:t>
              </a:r>
              <a:endParaRPr lang="ko-KR" altLang="en-US" b="1" dirty="0">
                <a:solidFill>
                  <a:schemeClr val="tx1">
                    <a:lumMod val="75000"/>
                    <a:lumOff val="25000"/>
                  </a:schemeClr>
                </a:solidFill>
                <a:cs typeface="B Nazanin" panose="00000400000000000000" pitchFamily="2" charset="-78"/>
              </a:endParaRPr>
            </a:p>
          </p:txBody>
        </p:sp>
      </p:grpSp>
      <p:sp>
        <p:nvSpPr>
          <p:cNvPr id="7" name="TextBox 6">
            <a:extLst>
              <a:ext uri="{FF2B5EF4-FFF2-40B4-BE49-F238E27FC236}">
                <a16:creationId xmlns:a16="http://schemas.microsoft.com/office/drawing/2014/main" id="{1403372B-C052-4A17-8329-DC62A87567D1}"/>
              </a:ext>
            </a:extLst>
          </p:cNvPr>
          <p:cNvSpPr txBox="1"/>
          <p:nvPr/>
        </p:nvSpPr>
        <p:spPr>
          <a:xfrm>
            <a:off x="585182" y="5630583"/>
            <a:ext cx="2291100" cy="584775"/>
          </a:xfrm>
          <a:prstGeom prst="rect">
            <a:avLst/>
          </a:prstGeom>
          <a:noFill/>
        </p:spPr>
        <p:txBody>
          <a:bodyPr wrap="square" rtlCol="0" anchor="ctr">
            <a:spAutoFit/>
          </a:bodyPr>
          <a:lstStyle/>
          <a:p>
            <a:pPr algn="r" rtl="1"/>
            <a:r>
              <a:rPr lang="fa-IR" altLang="ko-KR" sz="1600" dirty="0">
                <a:solidFill>
                  <a:schemeClr val="accent1"/>
                </a:solidFill>
                <a:cs typeface="B Nazanin" panose="00000400000000000000" pitchFamily="2" charset="-78"/>
              </a:rPr>
              <a:t>قالب پاورپوینت مدیریت بازرگانی قابل ویرایش می باشد.</a:t>
            </a:r>
            <a:endParaRPr lang="ko-KR" altLang="en-US" sz="1600" dirty="0">
              <a:solidFill>
                <a:schemeClr val="accent1"/>
              </a:solidFill>
              <a:cs typeface="B Nazanin" panose="00000400000000000000" pitchFamily="2" charset="-78"/>
            </a:endParaRPr>
          </a:p>
        </p:txBody>
      </p:sp>
      <p:sp>
        <p:nvSpPr>
          <p:cNvPr id="8" name="TextBox 7">
            <a:extLst>
              <a:ext uri="{FF2B5EF4-FFF2-40B4-BE49-F238E27FC236}">
                <a16:creationId xmlns:a16="http://schemas.microsoft.com/office/drawing/2014/main" id="{60F75386-2E96-4B71-BC35-7C44F657742D}"/>
              </a:ext>
            </a:extLst>
          </p:cNvPr>
          <p:cNvSpPr txBox="1"/>
          <p:nvPr/>
        </p:nvSpPr>
        <p:spPr>
          <a:xfrm>
            <a:off x="4074006" y="5621425"/>
            <a:ext cx="2808312" cy="830997"/>
          </a:xfrm>
          <a:prstGeom prst="rect">
            <a:avLst/>
          </a:prstGeom>
          <a:noFill/>
        </p:spPr>
        <p:txBody>
          <a:bodyPr wrap="square" rtlCol="0" anchor="ctr">
            <a:spAutoFit/>
          </a:bodyPr>
          <a:lstStyle/>
          <a:p>
            <a:pPr marL="171459" indent="-171459" algn="r" rtl="1">
              <a:buFont typeface="Wingdings" pitchFamily="2" charset="2"/>
              <a:buChar char="v"/>
            </a:pPr>
            <a:r>
              <a:rPr lang="fa-IR" altLang="ko-KR" sz="1200" dirty="0">
                <a:solidFill>
                  <a:schemeClr val="accent4"/>
                </a:solidFill>
                <a:cs typeface="B Nazanin" panose="00000400000000000000" pitchFamily="2" charset="-78"/>
              </a:rPr>
              <a:t>ارائه پاورپوینت دریافت کنید</a:t>
            </a:r>
          </a:p>
          <a:p>
            <a:pPr marL="171459" indent="-171459" algn="r" rtl="1">
              <a:buFont typeface="Wingdings" pitchFamily="2" charset="2"/>
              <a:buChar char="v"/>
            </a:pPr>
            <a:r>
              <a:rPr lang="fa-IR" altLang="ko-KR" sz="1200" dirty="0">
                <a:solidFill>
                  <a:schemeClr val="accent4"/>
                </a:solidFill>
                <a:cs typeface="B Nazanin" panose="00000400000000000000" pitchFamily="2" charset="-78"/>
              </a:rPr>
              <a:t>ارائه پاورپوینت دریافت کنید</a:t>
            </a:r>
          </a:p>
          <a:p>
            <a:pPr marL="171459" indent="-171459" algn="r" rtl="1">
              <a:buFont typeface="Wingdings" pitchFamily="2" charset="2"/>
              <a:buChar char="v"/>
            </a:pPr>
            <a:r>
              <a:rPr lang="fa-IR" altLang="ko-KR" sz="1200" dirty="0">
                <a:solidFill>
                  <a:schemeClr val="accent4"/>
                </a:solidFill>
                <a:cs typeface="B Nazanin" panose="00000400000000000000" pitchFamily="2" charset="-78"/>
              </a:rPr>
              <a:t>ارائه پاورپوینت دریافت کنید</a:t>
            </a:r>
          </a:p>
          <a:p>
            <a:pPr marL="171459" indent="-171459" algn="r" rtl="1">
              <a:buFont typeface="Wingdings" pitchFamily="2" charset="2"/>
              <a:buChar char="v"/>
            </a:pPr>
            <a:r>
              <a:rPr lang="fa-IR" altLang="ko-KR" sz="1200" dirty="0">
                <a:solidFill>
                  <a:schemeClr val="accent4"/>
                </a:solidFill>
                <a:cs typeface="B Nazanin" panose="00000400000000000000" pitchFamily="2" charset="-78"/>
              </a:rPr>
              <a:t>ارائه پاورپوینت دریافت کنید</a:t>
            </a:r>
            <a:endParaRPr lang="en-US" altLang="ko-KR" sz="1200" dirty="0">
              <a:solidFill>
                <a:schemeClr val="accent4"/>
              </a:solidFill>
              <a:cs typeface="B Nazanin" panose="00000400000000000000" pitchFamily="2" charset="-78"/>
            </a:endParaRPr>
          </a:p>
        </p:txBody>
      </p:sp>
      <p:sp>
        <p:nvSpPr>
          <p:cNvPr id="9" name="TextBox 8">
            <a:extLst>
              <a:ext uri="{FF2B5EF4-FFF2-40B4-BE49-F238E27FC236}">
                <a16:creationId xmlns:a16="http://schemas.microsoft.com/office/drawing/2014/main" id="{4C462FA0-8655-4718-83F8-B9F1946A4ECE}"/>
              </a:ext>
            </a:extLst>
          </p:cNvPr>
          <p:cNvSpPr txBox="1"/>
          <p:nvPr/>
        </p:nvSpPr>
        <p:spPr>
          <a:xfrm>
            <a:off x="6683856" y="5621425"/>
            <a:ext cx="2808312" cy="830997"/>
          </a:xfrm>
          <a:prstGeom prst="rect">
            <a:avLst/>
          </a:prstGeom>
          <a:noFill/>
        </p:spPr>
        <p:txBody>
          <a:bodyPr wrap="square" rtlCol="0" anchor="ctr">
            <a:spAutoFit/>
          </a:bodyPr>
          <a:lstStyle/>
          <a:p>
            <a:pPr marL="171459" indent="-171459" algn="r" rtl="1">
              <a:buFont typeface="Wingdings" pitchFamily="2" charset="2"/>
              <a:buChar char="v"/>
            </a:pPr>
            <a:r>
              <a:rPr lang="fa-IR" altLang="ko-KR" sz="1200" dirty="0">
                <a:solidFill>
                  <a:schemeClr val="accent3"/>
                </a:solidFill>
                <a:cs typeface="B Nazanin" panose="00000400000000000000" pitchFamily="2" charset="-78"/>
              </a:rPr>
              <a:t>ارائه پاورپوینت دریافت کنید</a:t>
            </a:r>
          </a:p>
          <a:p>
            <a:pPr marL="171459" indent="-171459" algn="r" rtl="1">
              <a:buFont typeface="Wingdings" pitchFamily="2" charset="2"/>
              <a:buChar char="v"/>
            </a:pPr>
            <a:r>
              <a:rPr lang="fa-IR" altLang="ko-KR" sz="1200" dirty="0">
                <a:solidFill>
                  <a:schemeClr val="accent3"/>
                </a:solidFill>
                <a:cs typeface="B Nazanin" panose="00000400000000000000" pitchFamily="2" charset="-78"/>
              </a:rPr>
              <a:t>ارائه پاورپوینت دریافت کنید</a:t>
            </a:r>
          </a:p>
          <a:p>
            <a:pPr marL="171459" indent="-171459" algn="r" rtl="1">
              <a:buFont typeface="Wingdings" pitchFamily="2" charset="2"/>
              <a:buChar char="v"/>
            </a:pPr>
            <a:r>
              <a:rPr lang="fa-IR" altLang="ko-KR" sz="1200" dirty="0">
                <a:solidFill>
                  <a:schemeClr val="accent3"/>
                </a:solidFill>
                <a:cs typeface="B Nazanin" panose="00000400000000000000" pitchFamily="2" charset="-78"/>
              </a:rPr>
              <a:t>ارائه پاورپوینت دریافت کنید</a:t>
            </a:r>
          </a:p>
          <a:p>
            <a:pPr marL="171459" indent="-171459" algn="r" rtl="1">
              <a:buFont typeface="Wingdings" pitchFamily="2" charset="2"/>
              <a:buChar char="v"/>
            </a:pPr>
            <a:r>
              <a:rPr lang="fa-IR" altLang="ko-KR" sz="1200" dirty="0">
                <a:solidFill>
                  <a:schemeClr val="accent3"/>
                </a:solidFill>
                <a:cs typeface="B Nazanin" panose="00000400000000000000" pitchFamily="2" charset="-78"/>
              </a:rPr>
              <a:t>ارائه پاورپوینت دریافت کنید</a:t>
            </a:r>
            <a:endParaRPr lang="en-US" altLang="ko-KR" sz="1200" dirty="0">
              <a:solidFill>
                <a:schemeClr val="accent3"/>
              </a:solidFill>
              <a:cs typeface="B Nazanin" panose="00000400000000000000" pitchFamily="2" charset="-78"/>
            </a:endParaRPr>
          </a:p>
        </p:txBody>
      </p:sp>
      <p:sp>
        <p:nvSpPr>
          <p:cNvPr id="10" name="TextBox 9">
            <a:extLst>
              <a:ext uri="{FF2B5EF4-FFF2-40B4-BE49-F238E27FC236}">
                <a16:creationId xmlns:a16="http://schemas.microsoft.com/office/drawing/2014/main" id="{CF3344D8-322D-4FCF-B307-B620DE63B9A7}"/>
              </a:ext>
            </a:extLst>
          </p:cNvPr>
          <p:cNvSpPr txBox="1"/>
          <p:nvPr/>
        </p:nvSpPr>
        <p:spPr>
          <a:xfrm>
            <a:off x="9293706" y="5621425"/>
            <a:ext cx="2808312" cy="830997"/>
          </a:xfrm>
          <a:prstGeom prst="rect">
            <a:avLst/>
          </a:prstGeom>
          <a:noFill/>
        </p:spPr>
        <p:txBody>
          <a:bodyPr wrap="square" rtlCol="0" anchor="ctr">
            <a:spAutoFit/>
          </a:bodyPr>
          <a:lstStyle/>
          <a:p>
            <a:pPr marL="171459" indent="-171459" algn="r" rtl="1">
              <a:buFont typeface="Wingdings" pitchFamily="2" charset="2"/>
              <a:buChar char="v"/>
            </a:pPr>
            <a:r>
              <a:rPr lang="fa-IR" altLang="ko-KR" sz="1200" dirty="0">
                <a:solidFill>
                  <a:schemeClr val="accent2"/>
                </a:solidFill>
                <a:cs typeface="B Nazanin" panose="00000400000000000000" pitchFamily="2" charset="-78"/>
              </a:rPr>
              <a:t>ارائه پاورپوینت دریافت کنید</a:t>
            </a:r>
          </a:p>
          <a:p>
            <a:pPr marL="171459" indent="-171459" algn="r" rtl="1">
              <a:buFont typeface="Wingdings" pitchFamily="2" charset="2"/>
              <a:buChar char="v"/>
            </a:pPr>
            <a:r>
              <a:rPr lang="fa-IR" altLang="ko-KR" sz="1200" dirty="0">
                <a:solidFill>
                  <a:schemeClr val="accent2"/>
                </a:solidFill>
                <a:cs typeface="B Nazanin" panose="00000400000000000000" pitchFamily="2" charset="-78"/>
              </a:rPr>
              <a:t>ارائه پاورپوینت دریافت کنید</a:t>
            </a:r>
          </a:p>
          <a:p>
            <a:pPr marL="171459" indent="-171459" algn="r" rtl="1">
              <a:buFont typeface="Wingdings" pitchFamily="2" charset="2"/>
              <a:buChar char="v"/>
            </a:pPr>
            <a:r>
              <a:rPr lang="fa-IR" altLang="ko-KR" sz="1200" dirty="0">
                <a:solidFill>
                  <a:schemeClr val="accent2"/>
                </a:solidFill>
                <a:cs typeface="B Nazanin" panose="00000400000000000000" pitchFamily="2" charset="-78"/>
              </a:rPr>
              <a:t>ارائه پاورپوینت دریافت کنید</a:t>
            </a:r>
          </a:p>
          <a:p>
            <a:pPr marL="171459" indent="-171459" algn="r" rtl="1">
              <a:buFont typeface="Wingdings" pitchFamily="2" charset="2"/>
              <a:buChar char="v"/>
            </a:pPr>
            <a:r>
              <a:rPr lang="fa-IR" altLang="ko-KR" sz="1200" dirty="0">
                <a:solidFill>
                  <a:schemeClr val="accent2"/>
                </a:solidFill>
                <a:cs typeface="B Nazanin" panose="00000400000000000000" pitchFamily="2" charset="-78"/>
              </a:rPr>
              <a:t>ارائه پاورپوینت دریافت کنید</a:t>
            </a:r>
            <a:endParaRPr lang="en-US" altLang="ko-KR" sz="1200" dirty="0">
              <a:solidFill>
                <a:schemeClr val="accent2"/>
              </a:solidFill>
              <a:cs typeface="B Nazanin" panose="00000400000000000000" pitchFamily="2" charset="-78"/>
            </a:endParaRPr>
          </a:p>
        </p:txBody>
      </p:sp>
      <p:sp>
        <p:nvSpPr>
          <p:cNvPr id="13" name="TextBox 12">
            <a:extLst>
              <a:ext uri="{FF2B5EF4-FFF2-40B4-BE49-F238E27FC236}">
                <a16:creationId xmlns:a16="http://schemas.microsoft.com/office/drawing/2014/main" id="{D3BCEF29-9955-46AE-83CE-C5E12AC979E3}"/>
              </a:ext>
            </a:extLst>
          </p:cNvPr>
          <p:cNvSpPr txBox="1"/>
          <p:nvPr/>
        </p:nvSpPr>
        <p:spPr>
          <a:xfrm>
            <a:off x="5884564" y="3067269"/>
            <a:ext cx="5811799" cy="830997"/>
          </a:xfrm>
          <a:prstGeom prst="rect">
            <a:avLst/>
          </a:prstGeom>
          <a:noFill/>
        </p:spPr>
        <p:txBody>
          <a:bodyPr wrap="square" rtlCol="0" anchor="ctr">
            <a:spAutoFit/>
          </a:bodyPr>
          <a:lstStyle/>
          <a:p>
            <a:pPr algn="r" rtl="1"/>
            <a:r>
              <a:rPr lang="fa-IR" altLang="ko-KR" sz="4800" b="1" dirty="0">
                <a:solidFill>
                  <a:schemeClr val="bg1"/>
                </a:solidFill>
                <a:cs typeface="B Nazanin" panose="00000400000000000000" pitchFamily="2" charset="-78"/>
              </a:rPr>
              <a:t>اسلاید عالی</a:t>
            </a:r>
            <a:endParaRPr lang="ko-KR" altLang="en-US" sz="4800" b="1" dirty="0">
              <a:solidFill>
                <a:schemeClr val="bg1"/>
              </a:solidFill>
              <a:cs typeface="B Nazanin" panose="00000400000000000000" pitchFamily="2" charset="-78"/>
            </a:endParaRPr>
          </a:p>
        </p:txBody>
      </p:sp>
    </p:spTree>
    <p:extLst>
      <p:ext uri="{BB962C8B-B14F-4D97-AF65-F5344CB8AC3E}">
        <p14:creationId xmlns:p14="http://schemas.microsoft.com/office/powerpoint/2010/main" val="5367452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E2231B28-23A1-4365-A0E4-54C26235A167}"/>
              </a:ext>
            </a:extLst>
          </p:cNvPr>
          <p:cNvGrpSpPr/>
          <p:nvPr/>
        </p:nvGrpSpPr>
        <p:grpSpPr>
          <a:xfrm>
            <a:off x="1062136" y="2795363"/>
            <a:ext cx="2210783" cy="1629041"/>
            <a:chOff x="739860" y="2410652"/>
            <a:chExt cx="1954451" cy="1440160"/>
          </a:xfrm>
        </p:grpSpPr>
        <p:sp>
          <p:nvSpPr>
            <p:cNvPr id="4" name="Rounded Rectangle 5">
              <a:extLst>
                <a:ext uri="{FF2B5EF4-FFF2-40B4-BE49-F238E27FC236}">
                  <a16:creationId xmlns:a16="http://schemas.microsoft.com/office/drawing/2014/main" id="{102AF6E5-D0E9-4131-A8D6-F8728600DA26}"/>
                </a:ext>
              </a:extLst>
            </p:cNvPr>
            <p:cNvSpPr/>
            <p:nvPr/>
          </p:nvSpPr>
          <p:spPr>
            <a:xfrm rot="18900000">
              <a:off x="1254151" y="2410652"/>
              <a:ext cx="1440160" cy="1440160"/>
            </a:xfrm>
            <a:prstGeom prst="roundRect">
              <a:avLst>
                <a:gd name="adj" fmla="val 10715"/>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nvGrpSpPr>
            <p:cNvPr id="5" name="Group 4">
              <a:extLst>
                <a:ext uri="{FF2B5EF4-FFF2-40B4-BE49-F238E27FC236}">
                  <a16:creationId xmlns:a16="http://schemas.microsoft.com/office/drawing/2014/main" id="{312B9580-717E-4F7F-86D8-F860E97E4BB9}"/>
                </a:ext>
              </a:extLst>
            </p:cNvPr>
            <p:cNvGrpSpPr/>
            <p:nvPr/>
          </p:nvGrpSpPr>
          <p:grpSpPr>
            <a:xfrm>
              <a:off x="739860" y="2914708"/>
              <a:ext cx="432048" cy="432048"/>
              <a:chOff x="673332" y="2503130"/>
              <a:chExt cx="432048" cy="432048"/>
            </a:xfrm>
          </p:grpSpPr>
          <p:sp>
            <p:nvSpPr>
              <p:cNvPr id="6" name="Rectangle: Rounded Corners 5">
                <a:extLst>
                  <a:ext uri="{FF2B5EF4-FFF2-40B4-BE49-F238E27FC236}">
                    <a16:creationId xmlns:a16="http://schemas.microsoft.com/office/drawing/2014/main" id="{CFE370DE-8505-4322-A81E-6F31910EE68B}"/>
                  </a:ext>
                </a:extLst>
              </p:cNvPr>
              <p:cNvSpPr/>
              <p:nvPr/>
            </p:nvSpPr>
            <p:spPr>
              <a:xfrm rot="18900000">
                <a:off x="673332" y="2503130"/>
                <a:ext cx="432048" cy="43204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7" name="TextBox 6">
                <a:extLst>
                  <a:ext uri="{FF2B5EF4-FFF2-40B4-BE49-F238E27FC236}">
                    <a16:creationId xmlns:a16="http://schemas.microsoft.com/office/drawing/2014/main" id="{A1D9C180-A0CF-453B-90F9-8449C967B24F}"/>
                  </a:ext>
                </a:extLst>
              </p:cNvPr>
              <p:cNvSpPr txBox="1"/>
              <p:nvPr/>
            </p:nvSpPr>
            <p:spPr>
              <a:xfrm>
                <a:off x="678361" y="2559978"/>
                <a:ext cx="421990" cy="299300"/>
              </a:xfrm>
              <a:prstGeom prst="rect">
                <a:avLst/>
              </a:prstGeom>
              <a:noFill/>
            </p:spPr>
            <p:txBody>
              <a:bodyPr wrap="square" rtlCol="0" anchor="ctr">
                <a:spAutoFit/>
              </a:bodyPr>
              <a:lstStyle/>
              <a:p>
                <a:pPr algn="ctr" rtl="1"/>
                <a:r>
                  <a:rPr lang="en-US" altLang="ko-KR" sz="1600" b="1" dirty="0">
                    <a:solidFill>
                      <a:schemeClr val="bg1"/>
                    </a:solidFill>
                    <a:latin typeface="Calibri" pitchFamily="34" charset="0"/>
                    <a:cs typeface="B Nazanin" panose="00000400000000000000" pitchFamily="2" charset="-78"/>
                  </a:rPr>
                  <a:t>01</a:t>
                </a:r>
                <a:endParaRPr lang="ko-KR" altLang="en-US" sz="1600" b="1" dirty="0">
                  <a:solidFill>
                    <a:schemeClr val="bg1"/>
                  </a:solidFill>
                  <a:latin typeface="Calibri" pitchFamily="34" charset="0"/>
                  <a:cs typeface="B Nazanin" panose="00000400000000000000" pitchFamily="2" charset="-78"/>
                </a:endParaRPr>
              </a:p>
            </p:txBody>
          </p:sp>
        </p:grpSp>
      </p:grpSp>
      <p:grpSp>
        <p:nvGrpSpPr>
          <p:cNvPr id="8" name="Group 7">
            <a:extLst>
              <a:ext uri="{FF2B5EF4-FFF2-40B4-BE49-F238E27FC236}">
                <a16:creationId xmlns:a16="http://schemas.microsoft.com/office/drawing/2014/main" id="{FA5426F9-3681-44EC-9D76-4D25678F95E8}"/>
              </a:ext>
            </a:extLst>
          </p:cNvPr>
          <p:cNvGrpSpPr/>
          <p:nvPr/>
        </p:nvGrpSpPr>
        <p:grpSpPr>
          <a:xfrm>
            <a:off x="2972187" y="4220665"/>
            <a:ext cx="2210783" cy="1629041"/>
            <a:chOff x="2046240" y="3706797"/>
            <a:chExt cx="1954451" cy="1440160"/>
          </a:xfrm>
        </p:grpSpPr>
        <p:sp>
          <p:nvSpPr>
            <p:cNvPr id="9" name="Rounded Rectangle 9">
              <a:extLst>
                <a:ext uri="{FF2B5EF4-FFF2-40B4-BE49-F238E27FC236}">
                  <a16:creationId xmlns:a16="http://schemas.microsoft.com/office/drawing/2014/main" id="{F0AEA831-8863-44EF-B6CA-59555354F194}"/>
                </a:ext>
              </a:extLst>
            </p:cNvPr>
            <p:cNvSpPr/>
            <p:nvPr/>
          </p:nvSpPr>
          <p:spPr>
            <a:xfrm rot="18900000">
              <a:off x="2560531" y="3706797"/>
              <a:ext cx="1440160" cy="1440160"/>
            </a:xfrm>
            <a:prstGeom prst="roundRect">
              <a:avLst>
                <a:gd name="adj" fmla="val 10715"/>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nvGrpSpPr>
            <p:cNvPr id="10" name="Group 9">
              <a:extLst>
                <a:ext uri="{FF2B5EF4-FFF2-40B4-BE49-F238E27FC236}">
                  <a16:creationId xmlns:a16="http://schemas.microsoft.com/office/drawing/2014/main" id="{41F3AA7C-9C54-44FC-9CDC-0326035D4112}"/>
                </a:ext>
              </a:extLst>
            </p:cNvPr>
            <p:cNvGrpSpPr/>
            <p:nvPr/>
          </p:nvGrpSpPr>
          <p:grpSpPr>
            <a:xfrm>
              <a:off x="2046240" y="4210853"/>
              <a:ext cx="432048" cy="432048"/>
              <a:chOff x="673332" y="2503130"/>
              <a:chExt cx="432048" cy="432048"/>
            </a:xfrm>
          </p:grpSpPr>
          <p:sp>
            <p:nvSpPr>
              <p:cNvPr id="11" name="Rectangle: Rounded Corners 10">
                <a:extLst>
                  <a:ext uri="{FF2B5EF4-FFF2-40B4-BE49-F238E27FC236}">
                    <a16:creationId xmlns:a16="http://schemas.microsoft.com/office/drawing/2014/main" id="{DBC2E9C8-FE99-443C-A32E-B3037504AAA2}"/>
                  </a:ext>
                </a:extLst>
              </p:cNvPr>
              <p:cNvSpPr/>
              <p:nvPr/>
            </p:nvSpPr>
            <p:spPr>
              <a:xfrm rot="18900000">
                <a:off x="673332" y="2503130"/>
                <a:ext cx="432048" cy="43204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2" name="TextBox 11">
                <a:extLst>
                  <a:ext uri="{FF2B5EF4-FFF2-40B4-BE49-F238E27FC236}">
                    <a16:creationId xmlns:a16="http://schemas.microsoft.com/office/drawing/2014/main" id="{38D6DFB7-6B39-403A-B694-3E7A9EA94957}"/>
                  </a:ext>
                </a:extLst>
              </p:cNvPr>
              <p:cNvSpPr txBox="1"/>
              <p:nvPr/>
            </p:nvSpPr>
            <p:spPr>
              <a:xfrm>
                <a:off x="678361" y="2559978"/>
                <a:ext cx="421990" cy="299300"/>
              </a:xfrm>
              <a:prstGeom prst="rect">
                <a:avLst/>
              </a:prstGeom>
              <a:noFill/>
            </p:spPr>
            <p:txBody>
              <a:bodyPr wrap="square" rtlCol="0" anchor="ctr">
                <a:spAutoFit/>
              </a:bodyPr>
              <a:lstStyle/>
              <a:p>
                <a:pPr algn="ctr" rtl="1"/>
                <a:r>
                  <a:rPr lang="en-US" altLang="ko-KR" sz="1600" b="1" dirty="0">
                    <a:solidFill>
                      <a:schemeClr val="bg1"/>
                    </a:solidFill>
                    <a:latin typeface="Calibri" pitchFamily="34" charset="0"/>
                    <a:cs typeface="B Nazanin" panose="00000400000000000000" pitchFamily="2" charset="-78"/>
                  </a:rPr>
                  <a:t>02</a:t>
                </a:r>
                <a:endParaRPr lang="ko-KR" altLang="en-US" sz="1600" b="1" dirty="0">
                  <a:solidFill>
                    <a:schemeClr val="bg1"/>
                  </a:solidFill>
                  <a:latin typeface="Calibri" pitchFamily="34" charset="0"/>
                  <a:cs typeface="B Nazanin" panose="00000400000000000000" pitchFamily="2" charset="-78"/>
                </a:endParaRPr>
              </a:p>
            </p:txBody>
          </p:sp>
        </p:grpSp>
      </p:grpSp>
      <p:grpSp>
        <p:nvGrpSpPr>
          <p:cNvPr id="13" name="Group 12">
            <a:extLst>
              <a:ext uri="{FF2B5EF4-FFF2-40B4-BE49-F238E27FC236}">
                <a16:creationId xmlns:a16="http://schemas.microsoft.com/office/drawing/2014/main" id="{11881370-51CD-4158-95D1-F197A58BD30B}"/>
              </a:ext>
            </a:extLst>
          </p:cNvPr>
          <p:cNvGrpSpPr/>
          <p:nvPr/>
        </p:nvGrpSpPr>
        <p:grpSpPr>
          <a:xfrm>
            <a:off x="4882238" y="2795363"/>
            <a:ext cx="2210783" cy="1629041"/>
            <a:chOff x="3352620" y="2401127"/>
            <a:chExt cx="1954451" cy="1440160"/>
          </a:xfrm>
        </p:grpSpPr>
        <p:sp>
          <p:nvSpPr>
            <p:cNvPr id="14" name="Rounded Rectangle 13">
              <a:extLst>
                <a:ext uri="{FF2B5EF4-FFF2-40B4-BE49-F238E27FC236}">
                  <a16:creationId xmlns:a16="http://schemas.microsoft.com/office/drawing/2014/main" id="{E2103A35-7CE6-419E-8845-D45D8CAC0777}"/>
                </a:ext>
              </a:extLst>
            </p:cNvPr>
            <p:cNvSpPr/>
            <p:nvPr/>
          </p:nvSpPr>
          <p:spPr>
            <a:xfrm rot="18900000">
              <a:off x="3866911" y="2401127"/>
              <a:ext cx="1440160" cy="1440160"/>
            </a:xfrm>
            <a:prstGeom prst="roundRect">
              <a:avLst>
                <a:gd name="adj" fmla="val 10715"/>
              </a:avLst>
            </a:prstGeom>
            <a:solidFill>
              <a:schemeClr val="bg1"/>
            </a:solidFill>
            <a:ln w="635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nvGrpSpPr>
            <p:cNvPr id="15" name="Group 14">
              <a:extLst>
                <a:ext uri="{FF2B5EF4-FFF2-40B4-BE49-F238E27FC236}">
                  <a16:creationId xmlns:a16="http://schemas.microsoft.com/office/drawing/2014/main" id="{F4AB45B1-92ED-4BDD-BC40-91B74EDD5164}"/>
                </a:ext>
              </a:extLst>
            </p:cNvPr>
            <p:cNvGrpSpPr/>
            <p:nvPr/>
          </p:nvGrpSpPr>
          <p:grpSpPr>
            <a:xfrm>
              <a:off x="3352620" y="2905183"/>
              <a:ext cx="432048" cy="432048"/>
              <a:chOff x="673332" y="2503130"/>
              <a:chExt cx="432048" cy="432048"/>
            </a:xfrm>
          </p:grpSpPr>
          <p:sp>
            <p:nvSpPr>
              <p:cNvPr id="16" name="Rectangle: Rounded Corners 15">
                <a:extLst>
                  <a:ext uri="{FF2B5EF4-FFF2-40B4-BE49-F238E27FC236}">
                    <a16:creationId xmlns:a16="http://schemas.microsoft.com/office/drawing/2014/main" id="{B7F7158E-4EA2-4C82-A0EA-164FDCB7C94D}"/>
                  </a:ext>
                </a:extLst>
              </p:cNvPr>
              <p:cNvSpPr/>
              <p:nvPr/>
            </p:nvSpPr>
            <p:spPr>
              <a:xfrm rot="18900000">
                <a:off x="673332" y="2503130"/>
                <a:ext cx="432048" cy="43204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17" name="TextBox 16">
                <a:extLst>
                  <a:ext uri="{FF2B5EF4-FFF2-40B4-BE49-F238E27FC236}">
                    <a16:creationId xmlns:a16="http://schemas.microsoft.com/office/drawing/2014/main" id="{86D09C12-C3B2-41E1-AB46-4BCBA35C482B}"/>
                  </a:ext>
                </a:extLst>
              </p:cNvPr>
              <p:cNvSpPr txBox="1"/>
              <p:nvPr/>
            </p:nvSpPr>
            <p:spPr>
              <a:xfrm>
                <a:off x="678361" y="2559978"/>
                <a:ext cx="421990" cy="299300"/>
              </a:xfrm>
              <a:prstGeom prst="rect">
                <a:avLst/>
              </a:prstGeom>
              <a:noFill/>
            </p:spPr>
            <p:txBody>
              <a:bodyPr wrap="square" rtlCol="0" anchor="ctr">
                <a:spAutoFit/>
              </a:bodyPr>
              <a:lstStyle/>
              <a:p>
                <a:pPr algn="ctr" rtl="1"/>
                <a:r>
                  <a:rPr lang="en-US" altLang="ko-KR" sz="1600" b="1" dirty="0">
                    <a:solidFill>
                      <a:schemeClr val="bg1"/>
                    </a:solidFill>
                    <a:latin typeface="Calibri" pitchFamily="34" charset="0"/>
                    <a:cs typeface="B Nazanin" panose="00000400000000000000" pitchFamily="2" charset="-78"/>
                  </a:rPr>
                  <a:t>03</a:t>
                </a:r>
                <a:endParaRPr lang="ko-KR" altLang="en-US" sz="1600" b="1" dirty="0">
                  <a:solidFill>
                    <a:schemeClr val="bg1"/>
                  </a:solidFill>
                  <a:latin typeface="Calibri" pitchFamily="34" charset="0"/>
                  <a:cs typeface="B Nazanin" panose="00000400000000000000" pitchFamily="2" charset="-78"/>
                </a:endParaRPr>
              </a:p>
            </p:txBody>
          </p:sp>
        </p:grpSp>
      </p:grpSp>
      <p:grpSp>
        <p:nvGrpSpPr>
          <p:cNvPr id="18" name="Group 17">
            <a:extLst>
              <a:ext uri="{FF2B5EF4-FFF2-40B4-BE49-F238E27FC236}">
                <a16:creationId xmlns:a16="http://schemas.microsoft.com/office/drawing/2014/main" id="{DAE2B8EE-7A96-4D95-B2E9-027F0EBF2443}"/>
              </a:ext>
            </a:extLst>
          </p:cNvPr>
          <p:cNvGrpSpPr/>
          <p:nvPr/>
        </p:nvGrpSpPr>
        <p:grpSpPr>
          <a:xfrm>
            <a:off x="6792289" y="4220665"/>
            <a:ext cx="2210783" cy="1629041"/>
            <a:chOff x="4660581" y="3691532"/>
            <a:chExt cx="1954451" cy="1440160"/>
          </a:xfrm>
        </p:grpSpPr>
        <p:sp>
          <p:nvSpPr>
            <p:cNvPr id="19" name="Rounded Rectangle 17">
              <a:extLst>
                <a:ext uri="{FF2B5EF4-FFF2-40B4-BE49-F238E27FC236}">
                  <a16:creationId xmlns:a16="http://schemas.microsoft.com/office/drawing/2014/main" id="{80AEBCFB-BD6F-487F-94B8-D1A212A36048}"/>
                </a:ext>
              </a:extLst>
            </p:cNvPr>
            <p:cNvSpPr/>
            <p:nvPr/>
          </p:nvSpPr>
          <p:spPr>
            <a:xfrm rot="18900000">
              <a:off x="5174872" y="3691532"/>
              <a:ext cx="1440160" cy="1440160"/>
            </a:xfrm>
            <a:prstGeom prst="roundRect">
              <a:avLst>
                <a:gd name="adj" fmla="val 10715"/>
              </a:avLst>
            </a:prstGeom>
            <a:solidFill>
              <a:schemeClr val="bg1"/>
            </a:solid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20" name="Group 19">
              <a:extLst>
                <a:ext uri="{FF2B5EF4-FFF2-40B4-BE49-F238E27FC236}">
                  <a16:creationId xmlns:a16="http://schemas.microsoft.com/office/drawing/2014/main" id="{F78E69C3-2D59-44B7-AB91-5857198BBB32}"/>
                </a:ext>
              </a:extLst>
            </p:cNvPr>
            <p:cNvGrpSpPr/>
            <p:nvPr/>
          </p:nvGrpSpPr>
          <p:grpSpPr>
            <a:xfrm>
              <a:off x="4660581" y="4195588"/>
              <a:ext cx="432048" cy="432048"/>
              <a:chOff x="673332" y="2503130"/>
              <a:chExt cx="432048" cy="432048"/>
            </a:xfrm>
          </p:grpSpPr>
          <p:sp>
            <p:nvSpPr>
              <p:cNvPr id="21" name="Rectangle: Rounded Corners 20">
                <a:extLst>
                  <a:ext uri="{FF2B5EF4-FFF2-40B4-BE49-F238E27FC236}">
                    <a16:creationId xmlns:a16="http://schemas.microsoft.com/office/drawing/2014/main" id="{E792BE0C-97F1-40C7-9308-049AA7FB19FB}"/>
                  </a:ext>
                </a:extLst>
              </p:cNvPr>
              <p:cNvSpPr/>
              <p:nvPr/>
            </p:nvSpPr>
            <p:spPr>
              <a:xfrm rot="18900000">
                <a:off x="673332" y="2503130"/>
                <a:ext cx="432048" cy="43204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22" name="TextBox 21">
                <a:extLst>
                  <a:ext uri="{FF2B5EF4-FFF2-40B4-BE49-F238E27FC236}">
                    <a16:creationId xmlns:a16="http://schemas.microsoft.com/office/drawing/2014/main" id="{1D194533-5472-4AF2-A644-A9BAB97B7D42}"/>
                  </a:ext>
                </a:extLst>
              </p:cNvPr>
              <p:cNvSpPr txBox="1"/>
              <p:nvPr/>
            </p:nvSpPr>
            <p:spPr>
              <a:xfrm>
                <a:off x="678361" y="2559978"/>
                <a:ext cx="421990" cy="299300"/>
              </a:xfrm>
              <a:prstGeom prst="rect">
                <a:avLst/>
              </a:prstGeom>
              <a:noFill/>
            </p:spPr>
            <p:txBody>
              <a:bodyPr wrap="square" rtlCol="0" anchor="ctr">
                <a:spAutoFit/>
              </a:bodyPr>
              <a:lstStyle/>
              <a:p>
                <a:pPr algn="ctr" rtl="1"/>
                <a:r>
                  <a:rPr lang="en-US" altLang="ko-KR" sz="1600" b="1" dirty="0">
                    <a:solidFill>
                      <a:schemeClr val="bg1"/>
                    </a:solidFill>
                    <a:latin typeface="Calibri" pitchFamily="34" charset="0"/>
                    <a:cs typeface="B Nazanin" panose="00000400000000000000" pitchFamily="2" charset="-78"/>
                  </a:rPr>
                  <a:t>04</a:t>
                </a:r>
                <a:endParaRPr lang="ko-KR" altLang="en-US" sz="1600" b="1" dirty="0">
                  <a:solidFill>
                    <a:schemeClr val="bg1"/>
                  </a:solidFill>
                  <a:latin typeface="Calibri" pitchFamily="34" charset="0"/>
                  <a:cs typeface="B Nazanin" panose="00000400000000000000" pitchFamily="2" charset="-78"/>
                </a:endParaRPr>
              </a:p>
            </p:txBody>
          </p:sp>
        </p:grpSp>
      </p:grpSp>
      <p:grpSp>
        <p:nvGrpSpPr>
          <p:cNvPr id="23" name="Group 22">
            <a:extLst>
              <a:ext uri="{FF2B5EF4-FFF2-40B4-BE49-F238E27FC236}">
                <a16:creationId xmlns:a16="http://schemas.microsoft.com/office/drawing/2014/main" id="{64EE8E34-53D5-4798-8910-29405B8200C2}"/>
              </a:ext>
            </a:extLst>
          </p:cNvPr>
          <p:cNvGrpSpPr/>
          <p:nvPr/>
        </p:nvGrpSpPr>
        <p:grpSpPr>
          <a:xfrm>
            <a:off x="8702341" y="2795363"/>
            <a:ext cx="2210783" cy="1629041"/>
            <a:chOff x="5919682" y="2391602"/>
            <a:chExt cx="1954451" cy="1440160"/>
          </a:xfrm>
        </p:grpSpPr>
        <p:sp>
          <p:nvSpPr>
            <p:cNvPr id="24" name="Rounded Rectangle 21">
              <a:extLst>
                <a:ext uri="{FF2B5EF4-FFF2-40B4-BE49-F238E27FC236}">
                  <a16:creationId xmlns:a16="http://schemas.microsoft.com/office/drawing/2014/main" id="{7A80B7E5-095A-47E9-8E3E-A111A3304996}"/>
                </a:ext>
              </a:extLst>
            </p:cNvPr>
            <p:cNvSpPr/>
            <p:nvPr/>
          </p:nvSpPr>
          <p:spPr>
            <a:xfrm rot="18900000">
              <a:off x="6433973" y="2391602"/>
              <a:ext cx="1440160" cy="1440160"/>
            </a:xfrm>
            <a:prstGeom prst="roundRect">
              <a:avLst>
                <a:gd name="adj" fmla="val 10715"/>
              </a:avLst>
            </a:prstGeom>
            <a:solidFill>
              <a:schemeClr val="bg1"/>
            </a:solidFill>
            <a:ln w="63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grpSp>
          <p:nvGrpSpPr>
            <p:cNvPr id="25" name="Group 24">
              <a:extLst>
                <a:ext uri="{FF2B5EF4-FFF2-40B4-BE49-F238E27FC236}">
                  <a16:creationId xmlns:a16="http://schemas.microsoft.com/office/drawing/2014/main" id="{C23BCF51-894F-4583-B724-1961C315B744}"/>
                </a:ext>
              </a:extLst>
            </p:cNvPr>
            <p:cNvGrpSpPr/>
            <p:nvPr/>
          </p:nvGrpSpPr>
          <p:grpSpPr>
            <a:xfrm>
              <a:off x="5919682" y="2895658"/>
              <a:ext cx="432048" cy="432048"/>
              <a:chOff x="673332" y="2503130"/>
              <a:chExt cx="432048" cy="432048"/>
            </a:xfrm>
          </p:grpSpPr>
          <p:sp>
            <p:nvSpPr>
              <p:cNvPr id="26" name="Rectangle: Rounded Corners 25">
                <a:extLst>
                  <a:ext uri="{FF2B5EF4-FFF2-40B4-BE49-F238E27FC236}">
                    <a16:creationId xmlns:a16="http://schemas.microsoft.com/office/drawing/2014/main" id="{85B8F943-7A24-49A4-BBED-B15F4E49E237}"/>
                  </a:ext>
                </a:extLst>
              </p:cNvPr>
              <p:cNvSpPr/>
              <p:nvPr/>
            </p:nvSpPr>
            <p:spPr>
              <a:xfrm rot="18900000">
                <a:off x="673332" y="2503130"/>
                <a:ext cx="432048" cy="43204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7" name="TextBox 26">
                <a:extLst>
                  <a:ext uri="{FF2B5EF4-FFF2-40B4-BE49-F238E27FC236}">
                    <a16:creationId xmlns:a16="http://schemas.microsoft.com/office/drawing/2014/main" id="{FF21E631-F6C7-4E63-804F-B1B8A2260C83}"/>
                  </a:ext>
                </a:extLst>
              </p:cNvPr>
              <p:cNvSpPr txBox="1"/>
              <p:nvPr/>
            </p:nvSpPr>
            <p:spPr>
              <a:xfrm>
                <a:off x="678361" y="2559978"/>
                <a:ext cx="421990" cy="299300"/>
              </a:xfrm>
              <a:prstGeom prst="rect">
                <a:avLst/>
              </a:prstGeom>
              <a:noFill/>
            </p:spPr>
            <p:txBody>
              <a:bodyPr wrap="square" rtlCol="0" anchor="ctr">
                <a:spAutoFit/>
              </a:bodyPr>
              <a:lstStyle/>
              <a:p>
                <a:pPr algn="ctr" rtl="1"/>
                <a:r>
                  <a:rPr lang="en-US" altLang="ko-KR" sz="1600" b="1" dirty="0">
                    <a:solidFill>
                      <a:schemeClr val="bg1"/>
                    </a:solidFill>
                    <a:latin typeface="Calibri" pitchFamily="34" charset="0"/>
                    <a:cs typeface="B Nazanin" panose="00000400000000000000" pitchFamily="2" charset="-78"/>
                  </a:rPr>
                  <a:t>05</a:t>
                </a:r>
                <a:endParaRPr lang="ko-KR" altLang="en-US" sz="1600" b="1" dirty="0">
                  <a:solidFill>
                    <a:schemeClr val="bg1"/>
                  </a:solidFill>
                  <a:latin typeface="Calibri" pitchFamily="34" charset="0"/>
                  <a:cs typeface="B Nazanin" panose="00000400000000000000" pitchFamily="2" charset="-78"/>
                </a:endParaRPr>
              </a:p>
            </p:txBody>
          </p:sp>
        </p:grpSp>
      </p:grpSp>
      <p:sp>
        <p:nvSpPr>
          <p:cNvPr id="28" name="TextBox 27">
            <a:extLst>
              <a:ext uri="{FF2B5EF4-FFF2-40B4-BE49-F238E27FC236}">
                <a16:creationId xmlns:a16="http://schemas.microsoft.com/office/drawing/2014/main" id="{6329BC84-9CB2-43FC-AECD-DE5E0541AD23}"/>
              </a:ext>
            </a:extLst>
          </p:cNvPr>
          <p:cNvSpPr txBox="1"/>
          <p:nvPr/>
        </p:nvSpPr>
        <p:spPr>
          <a:xfrm>
            <a:off x="1714117" y="3617420"/>
            <a:ext cx="1494695" cy="276999"/>
          </a:xfrm>
          <a:prstGeom prst="rect">
            <a:avLst/>
          </a:prstGeom>
          <a:noFill/>
        </p:spPr>
        <p:txBody>
          <a:bodyPr wrap="square" rtlCol="0">
            <a:spAutoFit/>
          </a:bodyPr>
          <a:lstStyle/>
          <a:p>
            <a:pPr algn="ctr" rtl="1"/>
            <a:r>
              <a:rPr lang="fa-IR" altLang="ko-KR" sz="1200" b="1" dirty="0">
                <a:solidFill>
                  <a:schemeClr val="tx1">
                    <a:lumMod val="65000"/>
                    <a:lumOff val="35000"/>
                  </a:schemeClr>
                </a:solidFill>
                <a:cs typeface="B Nazanin" panose="00000400000000000000" pitchFamily="2" charset="-78"/>
              </a:rPr>
              <a:t>مطالب شما در اینجا</a:t>
            </a:r>
            <a:endParaRPr lang="ko-KR" altLang="en-US" sz="1200" b="1" dirty="0">
              <a:solidFill>
                <a:schemeClr val="tx1">
                  <a:lumMod val="65000"/>
                  <a:lumOff val="3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B8FD7B98-A91B-41C5-8AE5-7A574B73BA72}"/>
              </a:ext>
            </a:extLst>
          </p:cNvPr>
          <p:cNvSpPr txBox="1"/>
          <p:nvPr/>
        </p:nvSpPr>
        <p:spPr>
          <a:xfrm>
            <a:off x="5559694" y="3617420"/>
            <a:ext cx="1494695" cy="276999"/>
          </a:xfrm>
          <a:prstGeom prst="rect">
            <a:avLst/>
          </a:prstGeom>
          <a:noFill/>
        </p:spPr>
        <p:txBody>
          <a:bodyPr wrap="square" rtlCol="0">
            <a:spAutoFit/>
          </a:bodyPr>
          <a:lstStyle/>
          <a:p>
            <a:pPr algn="ctr" rtl="1"/>
            <a:r>
              <a:rPr lang="fa-IR" altLang="ko-KR" sz="1200" b="1" dirty="0">
                <a:solidFill>
                  <a:schemeClr val="tx1">
                    <a:lumMod val="65000"/>
                    <a:lumOff val="35000"/>
                  </a:schemeClr>
                </a:solidFill>
                <a:cs typeface="B Nazanin" panose="00000400000000000000" pitchFamily="2" charset="-78"/>
              </a:rPr>
              <a:t>مطالب شما در اینجا</a:t>
            </a:r>
            <a:endParaRPr lang="en-US" altLang="ko-KR" sz="1200" dirty="0">
              <a:solidFill>
                <a:schemeClr val="tx1">
                  <a:lumMod val="65000"/>
                  <a:lumOff val="3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963CC5D0-9B6D-44C6-8285-597FE4580484}"/>
              </a:ext>
            </a:extLst>
          </p:cNvPr>
          <p:cNvSpPr txBox="1"/>
          <p:nvPr/>
        </p:nvSpPr>
        <p:spPr>
          <a:xfrm>
            <a:off x="9375454" y="3617420"/>
            <a:ext cx="1494695" cy="276999"/>
          </a:xfrm>
          <a:prstGeom prst="rect">
            <a:avLst/>
          </a:prstGeom>
          <a:noFill/>
        </p:spPr>
        <p:txBody>
          <a:bodyPr wrap="square" rtlCol="0">
            <a:spAutoFit/>
          </a:bodyPr>
          <a:lstStyle/>
          <a:p>
            <a:pPr algn="ctr" rtl="1"/>
            <a:r>
              <a:rPr lang="fa-IR" altLang="ko-KR" sz="1200" b="1" dirty="0">
                <a:solidFill>
                  <a:schemeClr val="tx1">
                    <a:lumMod val="65000"/>
                    <a:lumOff val="35000"/>
                  </a:schemeClr>
                </a:solidFill>
                <a:cs typeface="B Nazanin" panose="00000400000000000000" pitchFamily="2" charset="-78"/>
              </a:rPr>
              <a:t>مطالب شما در اینجا</a:t>
            </a:r>
            <a:endParaRPr lang="en-US" altLang="ko-KR" sz="1200" dirty="0">
              <a:solidFill>
                <a:schemeClr val="tx1">
                  <a:lumMod val="65000"/>
                  <a:lumOff val="3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83435FED-DA6D-40BD-971B-BE0DBD6BC048}"/>
              </a:ext>
            </a:extLst>
          </p:cNvPr>
          <p:cNvSpPr txBox="1"/>
          <p:nvPr/>
        </p:nvSpPr>
        <p:spPr>
          <a:xfrm>
            <a:off x="3620424" y="5072852"/>
            <a:ext cx="1494695" cy="276999"/>
          </a:xfrm>
          <a:prstGeom prst="rect">
            <a:avLst/>
          </a:prstGeom>
          <a:noFill/>
        </p:spPr>
        <p:txBody>
          <a:bodyPr wrap="square" rtlCol="0">
            <a:spAutoFit/>
          </a:bodyPr>
          <a:lstStyle/>
          <a:p>
            <a:pPr algn="ctr" rtl="1"/>
            <a:r>
              <a:rPr lang="fa-IR" altLang="ko-KR" sz="1200" b="1" dirty="0">
                <a:solidFill>
                  <a:schemeClr val="tx1">
                    <a:lumMod val="65000"/>
                    <a:lumOff val="35000"/>
                  </a:schemeClr>
                </a:solidFill>
                <a:cs typeface="B Nazanin" panose="00000400000000000000" pitchFamily="2" charset="-78"/>
              </a:rPr>
              <a:t>مطالب شما در اینجا</a:t>
            </a:r>
            <a:endParaRPr lang="en-US" altLang="ko-KR" sz="1200" dirty="0">
              <a:solidFill>
                <a:schemeClr val="tx1">
                  <a:lumMod val="65000"/>
                  <a:lumOff val="35000"/>
                </a:schemeClr>
              </a:solidFill>
              <a:cs typeface="B Nazanin" panose="00000400000000000000" pitchFamily="2" charset="-78"/>
            </a:endParaRPr>
          </a:p>
        </p:txBody>
      </p:sp>
      <p:sp>
        <p:nvSpPr>
          <p:cNvPr id="32" name="TextBox 31">
            <a:extLst>
              <a:ext uri="{FF2B5EF4-FFF2-40B4-BE49-F238E27FC236}">
                <a16:creationId xmlns:a16="http://schemas.microsoft.com/office/drawing/2014/main" id="{C5555356-74EB-4C88-BCD3-ADF5513E2D2F}"/>
              </a:ext>
            </a:extLst>
          </p:cNvPr>
          <p:cNvSpPr txBox="1"/>
          <p:nvPr/>
        </p:nvSpPr>
        <p:spPr>
          <a:xfrm>
            <a:off x="7456060" y="5072852"/>
            <a:ext cx="1494695" cy="276999"/>
          </a:xfrm>
          <a:prstGeom prst="rect">
            <a:avLst/>
          </a:prstGeom>
          <a:noFill/>
        </p:spPr>
        <p:txBody>
          <a:bodyPr wrap="square" rtlCol="0">
            <a:spAutoFit/>
          </a:bodyPr>
          <a:lstStyle/>
          <a:p>
            <a:pPr algn="ctr" rtl="1"/>
            <a:r>
              <a:rPr lang="fa-IR" altLang="ko-KR" sz="1200" b="1" dirty="0">
                <a:solidFill>
                  <a:schemeClr val="tx1">
                    <a:lumMod val="65000"/>
                    <a:lumOff val="35000"/>
                  </a:schemeClr>
                </a:solidFill>
                <a:cs typeface="B Nazanin" panose="00000400000000000000" pitchFamily="2" charset="-78"/>
              </a:rPr>
              <a:t>مطالب شما در اینجا</a:t>
            </a:r>
            <a:endParaRPr lang="en-US" altLang="ko-KR" sz="1200" dirty="0">
              <a:solidFill>
                <a:schemeClr val="tx1">
                  <a:lumMod val="65000"/>
                  <a:lumOff val="3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5DC4924A-89DE-402A-A823-C4989E42B644}"/>
              </a:ext>
            </a:extLst>
          </p:cNvPr>
          <p:cNvSpPr txBox="1"/>
          <p:nvPr/>
        </p:nvSpPr>
        <p:spPr>
          <a:xfrm>
            <a:off x="1714116" y="1758498"/>
            <a:ext cx="8746548" cy="461665"/>
          </a:xfrm>
          <a:prstGeom prst="rect">
            <a:avLst/>
          </a:prstGeom>
          <a:noFill/>
        </p:spPr>
        <p:txBody>
          <a:bodyPr wrap="square" rtlCol="0">
            <a:spAutoFit/>
          </a:bodyPr>
          <a:lstStyle/>
          <a:p>
            <a:pPr algn="ctr" rtl="1"/>
            <a:r>
              <a:rPr lang="fa-IR" altLang="ko-KR" sz="1200" dirty="0">
                <a:solidFill>
                  <a:schemeClr val="tx1">
                    <a:lumMod val="65000"/>
                    <a:lumOff val="35000"/>
                  </a:schemeClr>
                </a:solidFill>
                <a:cs typeface="B Nazanin" panose="00000400000000000000" pitchFamily="2" charset="-78"/>
              </a:rPr>
              <a:t>متن نمونه</a:t>
            </a:r>
          </a:p>
          <a:p>
            <a:pPr algn="ctr" rtl="1"/>
            <a:r>
              <a:rPr lang="fa-IR" altLang="ko-KR" sz="1200" dirty="0">
                <a:solidFill>
                  <a:schemeClr val="tx1">
                    <a:lumMod val="65000"/>
                    <a:lumOff val="3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tx1">
                  <a:lumMod val="65000"/>
                  <a:lumOff val="35000"/>
                </a:schemeClr>
              </a:solidFill>
              <a:cs typeface="B Nazanin" panose="00000400000000000000" pitchFamily="2" charset="-78"/>
            </a:endParaRPr>
          </a:p>
        </p:txBody>
      </p:sp>
      <p:sp>
        <p:nvSpPr>
          <p:cNvPr id="34" name="Rectangle 23">
            <a:extLst>
              <a:ext uri="{FF2B5EF4-FFF2-40B4-BE49-F238E27FC236}">
                <a16:creationId xmlns:a16="http://schemas.microsoft.com/office/drawing/2014/main" id="{0F797AB3-BD74-4547-92FF-7F0D24892DFB}"/>
              </a:ext>
            </a:extLst>
          </p:cNvPr>
          <p:cNvSpPr/>
          <p:nvPr/>
        </p:nvSpPr>
        <p:spPr>
          <a:xfrm>
            <a:off x="2216846" y="3135366"/>
            <a:ext cx="476152" cy="280084"/>
          </a:xfrm>
          <a:custGeom>
            <a:avLst/>
            <a:gdLst/>
            <a:ahLst/>
            <a:cxnLst/>
            <a:rect l="l" t="t" r="r" b="b"/>
            <a:pathLst>
              <a:path w="4529836" h="2664566">
                <a:moveTo>
                  <a:pt x="1861969" y="0"/>
                </a:moveTo>
                <a:cubicBezTo>
                  <a:pt x="2177122" y="0"/>
                  <a:pt x="2455874" y="155855"/>
                  <a:pt x="2611443" y="404565"/>
                </a:cubicBezTo>
                <a:cubicBezTo>
                  <a:pt x="2709453" y="315054"/>
                  <a:pt x="2840684" y="266178"/>
                  <a:pt x="2983336" y="266178"/>
                </a:cubicBezTo>
                <a:cubicBezTo>
                  <a:pt x="3293144" y="266178"/>
                  <a:pt x="3549108" y="496718"/>
                  <a:pt x="3578241" y="797044"/>
                </a:cubicBezTo>
                <a:cubicBezTo>
                  <a:pt x="3583592" y="793823"/>
                  <a:pt x="3589010" y="793774"/>
                  <a:pt x="3594440" y="793774"/>
                </a:cubicBezTo>
                <a:cubicBezTo>
                  <a:pt x="4111042" y="793774"/>
                  <a:pt x="4529836" y="1212568"/>
                  <a:pt x="4529836" y="1729170"/>
                </a:cubicBezTo>
                <a:cubicBezTo>
                  <a:pt x="4529836" y="2216938"/>
                  <a:pt x="4156487" y="2617512"/>
                  <a:pt x="3679930" y="2660249"/>
                </a:cubicBezTo>
                <a:lnTo>
                  <a:pt x="3679930" y="2664566"/>
                </a:lnTo>
                <a:lnTo>
                  <a:pt x="3594440" y="2664566"/>
                </a:lnTo>
                <a:lnTo>
                  <a:pt x="1043912" y="2664566"/>
                </a:lnTo>
                <a:lnTo>
                  <a:pt x="1043912" y="2657589"/>
                </a:lnTo>
                <a:cubicBezTo>
                  <a:pt x="1008374" y="2662448"/>
                  <a:pt x="972132" y="2664566"/>
                  <a:pt x="935396" y="2664566"/>
                </a:cubicBezTo>
                <a:cubicBezTo>
                  <a:pt x="418794" y="2664566"/>
                  <a:pt x="0" y="2245772"/>
                  <a:pt x="0" y="1729170"/>
                </a:cubicBezTo>
                <a:cubicBezTo>
                  <a:pt x="0" y="1212568"/>
                  <a:pt x="418794" y="793774"/>
                  <a:pt x="935396" y="793774"/>
                </a:cubicBezTo>
                <a:lnTo>
                  <a:pt x="954395" y="797612"/>
                </a:lnTo>
                <a:cubicBezTo>
                  <a:pt x="1004779" y="344999"/>
                  <a:pt x="1393085" y="0"/>
                  <a:pt x="186196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5" name="Rectangle 23">
            <a:extLst>
              <a:ext uri="{FF2B5EF4-FFF2-40B4-BE49-F238E27FC236}">
                <a16:creationId xmlns:a16="http://schemas.microsoft.com/office/drawing/2014/main" id="{DB03B6DD-EC74-4100-85AD-D7845A73A6A7}"/>
              </a:ext>
            </a:extLst>
          </p:cNvPr>
          <p:cNvSpPr/>
          <p:nvPr/>
        </p:nvSpPr>
        <p:spPr>
          <a:xfrm>
            <a:off x="9844718" y="3119212"/>
            <a:ext cx="580778" cy="374290"/>
          </a:xfrm>
          <a:custGeom>
            <a:avLst/>
            <a:gdLst/>
            <a:ahLst/>
            <a:cxnLst/>
            <a:rect l="l" t="t" r="r" b="b"/>
            <a:pathLst>
              <a:path w="3224845" h="2078296">
                <a:moveTo>
                  <a:pt x="1153236" y="427959"/>
                </a:moveTo>
                <a:cubicBezTo>
                  <a:pt x="1348431" y="427959"/>
                  <a:pt x="1521080" y="524490"/>
                  <a:pt x="1617434" y="678532"/>
                </a:cubicBezTo>
                <a:cubicBezTo>
                  <a:pt x="1678138" y="623092"/>
                  <a:pt x="1759417" y="592820"/>
                  <a:pt x="1847771" y="592820"/>
                </a:cubicBezTo>
                <a:cubicBezTo>
                  <a:pt x="2039655" y="592820"/>
                  <a:pt x="2198190" y="735609"/>
                  <a:pt x="2216233" y="921620"/>
                </a:cubicBezTo>
                <a:cubicBezTo>
                  <a:pt x="2219548" y="919625"/>
                  <a:pt x="2222903" y="919594"/>
                  <a:pt x="2226267" y="919594"/>
                </a:cubicBezTo>
                <a:cubicBezTo>
                  <a:pt x="2546231" y="919594"/>
                  <a:pt x="2805617" y="1178981"/>
                  <a:pt x="2805617" y="1498945"/>
                </a:cubicBezTo>
                <a:cubicBezTo>
                  <a:pt x="2805617" y="1801051"/>
                  <a:pt x="2574378" y="2049153"/>
                  <a:pt x="2279216" y="2075622"/>
                </a:cubicBezTo>
                <a:lnTo>
                  <a:pt x="2279216" y="2078296"/>
                </a:lnTo>
                <a:lnTo>
                  <a:pt x="2226267" y="2078296"/>
                </a:lnTo>
                <a:lnTo>
                  <a:pt x="646561" y="2078296"/>
                </a:lnTo>
                <a:lnTo>
                  <a:pt x="646561" y="2073975"/>
                </a:lnTo>
                <a:cubicBezTo>
                  <a:pt x="624550" y="2076984"/>
                  <a:pt x="602103" y="2078296"/>
                  <a:pt x="579350" y="2078296"/>
                </a:cubicBezTo>
                <a:cubicBezTo>
                  <a:pt x="259386" y="2078296"/>
                  <a:pt x="0" y="1818910"/>
                  <a:pt x="0" y="1498945"/>
                </a:cubicBezTo>
                <a:cubicBezTo>
                  <a:pt x="0" y="1178981"/>
                  <a:pt x="259386" y="919594"/>
                  <a:pt x="579350" y="919594"/>
                </a:cubicBezTo>
                <a:lnTo>
                  <a:pt x="591118" y="921972"/>
                </a:lnTo>
                <a:cubicBezTo>
                  <a:pt x="622324" y="641639"/>
                  <a:pt x="862826" y="427959"/>
                  <a:pt x="1153236" y="427959"/>
                </a:cubicBezTo>
                <a:close/>
                <a:moveTo>
                  <a:pt x="1844671" y="0"/>
                </a:moveTo>
                <a:cubicBezTo>
                  <a:pt x="2007709" y="0"/>
                  <a:pt x="2151917" y="80629"/>
                  <a:pt x="2232398" y="209295"/>
                </a:cubicBezTo>
                <a:cubicBezTo>
                  <a:pt x="2283102" y="162988"/>
                  <a:pt x="2350992" y="137703"/>
                  <a:pt x="2424790" y="137703"/>
                </a:cubicBezTo>
                <a:cubicBezTo>
                  <a:pt x="2585064" y="137703"/>
                  <a:pt x="2717483" y="256969"/>
                  <a:pt x="2732554" y="412337"/>
                </a:cubicBezTo>
                <a:cubicBezTo>
                  <a:pt x="2735322" y="410671"/>
                  <a:pt x="2738125" y="410646"/>
                  <a:pt x="2740934" y="410646"/>
                </a:cubicBezTo>
                <a:cubicBezTo>
                  <a:pt x="3008189" y="410646"/>
                  <a:pt x="3224845" y="627302"/>
                  <a:pt x="3224845" y="894557"/>
                </a:cubicBezTo>
                <a:cubicBezTo>
                  <a:pt x="3224845" y="1096996"/>
                  <a:pt x="3100535" y="1270403"/>
                  <a:pt x="2923312" y="1340619"/>
                </a:cubicBezTo>
                <a:cubicBezTo>
                  <a:pt x="2866347" y="1049229"/>
                  <a:pt x="2609521" y="829523"/>
                  <a:pt x="2301383" y="829523"/>
                </a:cubicBezTo>
                <a:cubicBezTo>
                  <a:pt x="2297701" y="829523"/>
                  <a:pt x="2294026" y="829557"/>
                  <a:pt x="2290397" y="831741"/>
                </a:cubicBezTo>
                <a:cubicBezTo>
                  <a:pt x="2270640" y="628070"/>
                  <a:pt x="2097054" y="471725"/>
                  <a:pt x="1886953" y="471725"/>
                </a:cubicBezTo>
                <a:cubicBezTo>
                  <a:pt x="1790211" y="471725"/>
                  <a:pt x="1701214" y="504871"/>
                  <a:pt x="1634747" y="565575"/>
                </a:cubicBezTo>
                <a:cubicBezTo>
                  <a:pt x="1575570" y="470966"/>
                  <a:pt x="1490108" y="396171"/>
                  <a:pt x="1388252" y="349790"/>
                </a:cubicBezTo>
                <a:cubicBezTo>
                  <a:pt x="1438607" y="147092"/>
                  <a:pt x="1624461" y="0"/>
                  <a:pt x="184467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6" name="Oval 31">
            <a:extLst>
              <a:ext uri="{FF2B5EF4-FFF2-40B4-BE49-F238E27FC236}">
                <a16:creationId xmlns:a16="http://schemas.microsoft.com/office/drawing/2014/main" id="{41FEDA4F-2399-4456-BD9A-6D03FF79484C}"/>
              </a:ext>
            </a:extLst>
          </p:cNvPr>
          <p:cNvSpPr/>
          <p:nvPr/>
        </p:nvSpPr>
        <p:spPr>
          <a:xfrm>
            <a:off x="4156329" y="4569918"/>
            <a:ext cx="447121" cy="441114"/>
          </a:xfrm>
          <a:custGeom>
            <a:avLst/>
            <a:gdLst/>
            <a:ahLst/>
            <a:cxnLst/>
            <a:rect l="l" t="t" r="r" b="b"/>
            <a:pathLst>
              <a:path w="3240076" h="3196551">
                <a:moveTo>
                  <a:pt x="2810300" y="1617710"/>
                </a:moveTo>
                <a:cubicBezTo>
                  <a:pt x="2817009" y="1615912"/>
                  <a:pt x="2824405" y="1616674"/>
                  <a:pt x="2830895" y="1620421"/>
                </a:cubicBezTo>
                <a:lnTo>
                  <a:pt x="3150571" y="1804986"/>
                </a:lnTo>
                <a:cubicBezTo>
                  <a:pt x="3163552" y="1812480"/>
                  <a:pt x="3168000" y="1829080"/>
                  <a:pt x="3160506" y="1842062"/>
                </a:cubicBezTo>
                <a:lnTo>
                  <a:pt x="3106222" y="1936084"/>
                </a:lnTo>
                <a:cubicBezTo>
                  <a:pt x="3098727" y="1949065"/>
                  <a:pt x="3082128" y="1953513"/>
                  <a:pt x="3069146" y="1946019"/>
                </a:cubicBezTo>
                <a:lnTo>
                  <a:pt x="2749470" y="1761453"/>
                </a:lnTo>
                <a:cubicBezTo>
                  <a:pt x="2736489" y="1753959"/>
                  <a:pt x="2732040" y="1737359"/>
                  <a:pt x="2739536" y="1724378"/>
                </a:cubicBezTo>
                <a:lnTo>
                  <a:pt x="2793819" y="1630356"/>
                </a:lnTo>
                <a:cubicBezTo>
                  <a:pt x="2797567" y="1623864"/>
                  <a:pt x="2803590" y="1619508"/>
                  <a:pt x="2810300" y="1617710"/>
                </a:cubicBezTo>
                <a:close/>
                <a:moveTo>
                  <a:pt x="1308278" y="1324343"/>
                </a:moveTo>
                <a:cubicBezTo>
                  <a:pt x="1529714" y="1324343"/>
                  <a:pt x="1725574" y="1433852"/>
                  <a:pt x="1834882" y="1608603"/>
                </a:cubicBezTo>
                <a:cubicBezTo>
                  <a:pt x="1903747" y="1545710"/>
                  <a:pt x="1995954" y="1511368"/>
                  <a:pt x="2096186" y="1511368"/>
                </a:cubicBezTo>
                <a:cubicBezTo>
                  <a:pt x="2313867" y="1511368"/>
                  <a:pt x="2493715" y="1673353"/>
                  <a:pt x="2514185" y="1884371"/>
                </a:cubicBezTo>
                <a:cubicBezTo>
                  <a:pt x="2517944" y="1882108"/>
                  <a:pt x="2521751" y="1882074"/>
                  <a:pt x="2525567" y="1882074"/>
                </a:cubicBezTo>
                <a:cubicBezTo>
                  <a:pt x="2888547" y="1882074"/>
                  <a:pt x="3182805" y="2176332"/>
                  <a:pt x="3182805" y="2539312"/>
                </a:cubicBezTo>
                <a:cubicBezTo>
                  <a:pt x="3182805" y="2882034"/>
                  <a:pt x="2920478" y="3163490"/>
                  <a:pt x="2585635" y="3193518"/>
                </a:cubicBezTo>
                <a:lnTo>
                  <a:pt x="2585635" y="3196551"/>
                </a:lnTo>
                <a:lnTo>
                  <a:pt x="2525567" y="3196551"/>
                </a:lnTo>
                <a:lnTo>
                  <a:pt x="733485" y="3196551"/>
                </a:lnTo>
                <a:lnTo>
                  <a:pt x="733485" y="3191649"/>
                </a:lnTo>
                <a:cubicBezTo>
                  <a:pt x="708515" y="3195063"/>
                  <a:pt x="683050" y="3196551"/>
                  <a:pt x="657239" y="3196551"/>
                </a:cubicBezTo>
                <a:cubicBezTo>
                  <a:pt x="294258" y="3196551"/>
                  <a:pt x="0" y="2902293"/>
                  <a:pt x="0" y="2539312"/>
                </a:cubicBezTo>
                <a:cubicBezTo>
                  <a:pt x="0" y="2176332"/>
                  <a:pt x="294258" y="1882074"/>
                  <a:pt x="657239" y="1882074"/>
                </a:cubicBezTo>
                <a:lnTo>
                  <a:pt x="670588" y="1884770"/>
                </a:lnTo>
                <a:cubicBezTo>
                  <a:pt x="705989" y="1566750"/>
                  <a:pt x="978825" y="1324343"/>
                  <a:pt x="1308278" y="1324343"/>
                </a:cubicBezTo>
                <a:close/>
                <a:moveTo>
                  <a:pt x="3166512" y="731828"/>
                </a:moveTo>
                <a:cubicBezTo>
                  <a:pt x="3180598" y="726701"/>
                  <a:pt x="3196172" y="733964"/>
                  <a:pt x="3201300" y="748050"/>
                </a:cubicBezTo>
                <a:lnTo>
                  <a:pt x="3238432" y="850070"/>
                </a:lnTo>
                <a:cubicBezTo>
                  <a:pt x="3243559" y="864156"/>
                  <a:pt x="3236295" y="879731"/>
                  <a:pt x="3222210" y="884857"/>
                </a:cubicBezTo>
                <a:lnTo>
                  <a:pt x="2875342" y="1011107"/>
                </a:lnTo>
                <a:cubicBezTo>
                  <a:pt x="2861256" y="1016234"/>
                  <a:pt x="2845680" y="1008972"/>
                  <a:pt x="2840554" y="994886"/>
                </a:cubicBezTo>
                <a:lnTo>
                  <a:pt x="2803421" y="892866"/>
                </a:lnTo>
                <a:cubicBezTo>
                  <a:pt x="2798295" y="878780"/>
                  <a:pt x="2805558" y="863204"/>
                  <a:pt x="2819643" y="858077"/>
                </a:cubicBezTo>
                <a:close/>
                <a:moveTo>
                  <a:pt x="773619" y="731828"/>
                </a:moveTo>
                <a:lnTo>
                  <a:pt x="1120487" y="858077"/>
                </a:lnTo>
                <a:cubicBezTo>
                  <a:pt x="1134573" y="863204"/>
                  <a:pt x="1141836" y="878780"/>
                  <a:pt x="1136709" y="892866"/>
                </a:cubicBezTo>
                <a:lnTo>
                  <a:pt x="1099577" y="994886"/>
                </a:lnTo>
                <a:cubicBezTo>
                  <a:pt x="1094450" y="1008972"/>
                  <a:pt x="1078875" y="1016234"/>
                  <a:pt x="1064789" y="1011107"/>
                </a:cubicBezTo>
                <a:lnTo>
                  <a:pt x="717921" y="884857"/>
                </a:lnTo>
                <a:cubicBezTo>
                  <a:pt x="703835" y="879731"/>
                  <a:pt x="696572" y="864156"/>
                  <a:pt x="701699" y="850070"/>
                </a:cubicBezTo>
                <a:lnTo>
                  <a:pt x="738831" y="748050"/>
                </a:lnTo>
                <a:cubicBezTo>
                  <a:pt x="743958" y="733964"/>
                  <a:pt x="759534" y="726701"/>
                  <a:pt x="773619" y="731828"/>
                </a:cubicBezTo>
                <a:close/>
                <a:moveTo>
                  <a:pt x="1970065" y="524905"/>
                </a:moveTo>
                <a:cubicBezTo>
                  <a:pt x="2386791" y="524905"/>
                  <a:pt x="2724614" y="862728"/>
                  <a:pt x="2724614" y="1279453"/>
                </a:cubicBezTo>
                <a:cubicBezTo>
                  <a:pt x="2724614" y="1453368"/>
                  <a:pt x="2665775" y="1613540"/>
                  <a:pt x="2564463" y="1739247"/>
                </a:cubicBezTo>
                <a:cubicBezTo>
                  <a:pt x="2529951" y="1545877"/>
                  <a:pt x="2358485" y="1402176"/>
                  <a:pt x="2153457" y="1402176"/>
                </a:cubicBezTo>
                <a:cubicBezTo>
                  <a:pt x="2053225" y="1402176"/>
                  <a:pt x="1961018" y="1436518"/>
                  <a:pt x="1892153" y="1499411"/>
                </a:cubicBezTo>
                <a:cubicBezTo>
                  <a:pt x="1782845" y="1324660"/>
                  <a:pt x="1586985" y="1215151"/>
                  <a:pt x="1365549" y="1215151"/>
                </a:cubicBezTo>
                <a:cubicBezTo>
                  <a:pt x="1314582" y="1215151"/>
                  <a:pt x="1264970" y="1220953"/>
                  <a:pt x="1217820" y="1233835"/>
                </a:cubicBezTo>
                <a:cubicBezTo>
                  <a:pt x="1240489" y="838320"/>
                  <a:pt x="1568676" y="524905"/>
                  <a:pt x="1970065" y="524905"/>
                </a:cubicBezTo>
                <a:close/>
                <a:moveTo>
                  <a:pt x="2490093" y="928"/>
                </a:moveTo>
                <a:cubicBezTo>
                  <a:pt x="2496802" y="-869"/>
                  <a:pt x="2504197" y="-108"/>
                  <a:pt x="2510688" y="3640"/>
                </a:cubicBezTo>
                <a:lnTo>
                  <a:pt x="2604711" y="57924"/>
                </a:lnTo>
                <a:cubicBezTo>
                  <a:pt x="2617692" y="65419"/>
                  <a:pt x="2622140" y="82019"/>
                  <a:pt x="2614644" y="95000"/>
                </a:cubicBezTo>
                <a:lnTo>
                  <a:pt x="2430080" y="414676"/>
                </a:lnTo>
                <a:cubicBezTo>
                  <a:pt x="2422585" y="427657"/>
                  <a:pt x="2405985" y="432105"/>
                  <a:pt x="2393004" y="424610"/>
                </a:cubicBezTo>
                <a:lnTo>
                  <a:pt x="2298982" y="370326"/>
                </a:lnTo>
                <a:cubicBezTo>
                  <a:pt x="2286000" y="362831"/>
                  <a:pt x="2281552" y="346232"/>
                  <a:pt x="2289048" y="333250"/>
                </a:cubicBezTo>
                <a:lnTo>
                  <a:pt x="2473612" y="13574"/>
                </a:lnTo>
                <a:cubicBezTo>
                  <a:pt x="2477359" y="7084"/>
                  <a:pt x="2483383" y="2726"/>
                  <a:pt x="2490093" y="928"/>
                </a:cubicBezTo>
                <a:close/>
                <a:moveTo>
                  <a:pt x="1450038" y="928"/>
                </a:moveTo>
                <a:cubicBezTo>
                  <a:pt x="1456747" y="2726"/>
                  <a:pt x="1462771" y="7084"/>
                  <a:pt x="1466519" y="13574"/>
                </a:cubicBezTo>
                <a:lnTo>
                  <a:pt x="1651083" y="333250"/>
                </a:lnTo>
                <a:cubicBezTo>
                  <a:pt x="1658578" y="346232"/>
                  <a:pt x="1654131" y="362831"/>
                  <a:pt x="1641149" y="370326"/>
                </a:cubicBezTo>
                <a:lnTo>
                  <a:pt x="1547127" y="424610"/>
                </a:lnTo>
                <a:cubicBezTo>
                  <a:pt x="1534145" y="432105"/>
                  <a:pt x="1517546" y="427657"/>
                  <a:pt x="1510050" y="414676"/>
                </a:cubicBezTo>
                <a:lnTo>
                  <a:pt x="1325486" y="95000"/>
                </a:lnTo>
                <a:cubicBezTo>
                  <a:pt x="1317991" y="82019"/>
                  <a:pt x="1322439" y="65419"/>
                  <a:pt x="1335420" y="57924"/>
                </a:cubicBezTo>
                <a:lnTo>
                  <a:pt x="1429442" y="3640"/>
                </a:lnTo>
                <a:cubicBezTo>
                  <a:pt x="1435933" y="-108"/>
                  <a:pt x="1443328" y="-869"/>
                  <a:pt x="1450038" y="9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7" name="Teardrop 17">
            <a:extLst>
              <a:ext uri="{FF2B5EF4-FFF2-40B4-BE49-F238E27FC236}">
                <a16:creationId xmlns:a16="http://schemas.microsoft.com/office/drawing/2014/main" id="{50AE08E3-6746-41D2-A5BB-E9B80440EAAA}"/>
              </a:ext>
            </a:extLst>
          </p:cNvPr>
          <p:cNvSpPr/>
          <p:nvPr/>
        </p:nvSpPr>
        <p:spPr>
          <a:xfrm rot="18900000">
            <a:off x="6064596" y="3078278"/>
            <a:ext cx="426730" cy="433435"/>
          </a:xfrm>
          <a:custGeom>
            <a:avLst/>
            <a:gdLst/>
            <a:ahLst/>
            <a:cxnLst/>
            <a:rect l="l" t="t" r="r" b="b"/>
            <a:pathLst>
              <a:path w="2646489" h="2688071">
                <a:moveTo>
                  <a:pt x="306023" y="2382048"/>
                </a:moveTo>
                <a:cubicBezTo>
                  <a:pt x="271732" y="2441625"/>
                  <a:pt x="254586" y="2501201"/>
                  <a:pt x="254586" y="2560778"/>
                </a:cubicBezTo>
                <a:cubicBezTo>
                  <a:pt x="254586" y="2631080"/>
                  <a:pt x="197595" y="2688071"/>
                  <a:pt x="127293" y="2688071"/>
                </a:cubicBezTo>
                <a:cubicBezTo>
                  <a:pt x="56991" y="2688071"/>
                  <a:pt x="0" y="2631081"/>
                  <a:pt x="0" y="2560778"/>
                </a:cubicBezTo>
                <a:cubicBezTo>
                  <a:pt x="0" y="2490477"/>
                  <a:pt x="56991" y="2433485"/>
                  <a:pt x="127293" y="2433485"/>
                </a:cubicBezTo>
                <a:cubicBezTo>
                  <a:pt x="186870" y="2433486"/>
                  <a:pt x="246446" y="2416340"/>
                  <a:pt x="306023" y="2382048"/>
                </a:cubicBezTo>
                <a:close/>
                <a:moveTo>
                  <a:pt x="812224" y="2334103"/>
                </a:moveTo>
                <a:cubicBezTo>
                  <a:pt x="777933" y="2393681"/>
                  <a:pt x="760787" y="2453256"/>
                  <a:pt x="760787" y="2512834"/>
                </a:cubicBezTo>
                <a:cubicBezTo>
                  <a:pt x="760787" y="2583136"/>
                  <a:pt x="703796" y="2640127"/>
                  <a:pt x="633494" y="2640127"/>
                </a:cubicBezTo>
                <a:cubicBezTo>
                  <a:pt x="563192" y="2640127"/>
                  <a:pt x="506201" y="2583136"/>
                  <a:pt x="506201" y="2512834"/>
                </a:cubicBezTo>
                <a:cubicBezTo>
                  <a:pt x="506201" y="2442532"/>
                  <a:pt x="563192" y="2385541"/>
                  <a:pt x="633494" y="2385541"/>
                </a:cubicBezTo>
                <a:cubicBezTo>
                  <a:pt x="693071" y="2385540"/>
                  <a:pt x="752647" y="2368395"/>
                  <a:pt x="812224" y="2334103"/>
                </a:cubicBezTo>
                <a:close/>
                <a:moveTo>
                  <a:pt x="353968" y="1875848"/>
                </a:moveTo>
                <a:cubicBezTo>
                  <a:pt x="319677" y="1935424"/>
                  <a:pt x="302531" y="1995001"/>
                  <a:pt x="302530" y="2054578"/>
                </a:cubicBezTo>
                <a:cubicBezTo>
                  <a:pt x="302530" y="2124880"/>
                  <a:pt x="245539" y="2181871"/>
                  <a:pt x="175237" y="2181871"/>
                </a:cubicBezTo>
                <a:cubicBezTo>
                  <a:pt x="104935" y="2181871"/>
                  <a:pt x="47945" y="2124880"/>
                  <a:pt x="47944" y="2054578"/>
                </a:cubicBezTo>
                <a:cubicBezTo>
                  <a:pt x="47944" y="1984276"/>
                  <a:pt x="104935" y="1927285"/>
                  <a:pt x="175237" y="1927285"/>
                </a:cubicBezTo>
                <a:cubicBezTo>
                  <a:pt x="234815" y="1927285"/>
                  <a:pt x="294391" y="1910139"/>
                  <a:pt x="353968" y="1875848"/>
                </a:cubicBezTo>
                <a:close/>
                <a:moveTo>
                  <a:pt x="401912" y="1369646"/>
                </a:moveTo>
                <a:cubicBezTo>
                  <a:pt x="367621" y="1429223"/>
                  <a:pt x="350475" y="1488799"/>
                  <a:pt x="350475" y="1548377"/>
                </a:cubicBezTo>
                <a:cubicBezTo>
                  <a:pt x="350475" y="1618679"/>
                  <a:pt x="293484" y="1675670"/>
                  <a:pt x="223182" y="1675670"/>
                </a:cubicBezTo>
                <a:cubicBezTo>
                  <a:pt x="152880" y="1675670"/>
                  <a:pt x="95889" y="1618679"/>
                  <a:pt x="95889" y="1548377"/>
                </a:cubicBezTo>
                <a:cubicBezTo>
                  <a:pt x="95889" y="1478075"/>
                  <a:pt x="152880" y="1421084"/>
                  <a:pt x="223182" y="1421084"/>
                </a:cubicBezTo>
                <a:cubicBezTo>
                  <a:pt x="282759" y="1421084"/>
                  <a:pt x="342335" y="1403938"/>
                  <a:pt x="401912" y="1369646"/>
                </a:cubicBezTo>
                <a:close/>
                <a:moveTo>
                  <a:pt x="1318425" y="2286158"/>
                </a:moveTo>
                <a:cubicBezTo>
                  <a:pt x="1284134" y="2345735"/>
                  <a:pt x="1266988" y="2405312"/>
                  <a:pt x="1266987" y="2464888"/>
                </a:cubicBezTo>
                <a:cubicBezTo>
                  <a:pt x="1266987" y="2535190"/>
                  <a:pt x="1209996" y="2592182"/>
                  <a:pt x="1139694" y="2592182"/>
                </a:cubicBezTo>
                <a:cubicBezTo>
                  <a:pt x="1069392" y="2592182"/>
                  <a:pt x="1012402" y="2535191"/>
                  <a:pt x="1012401" y="2464888"/>
                </a:cubicBezTo>
                <a:cubicBezTo>
                  <a:pt x="1012401" y="2394586"/>
                  <a:pt x="1069392" y="2337595"/>
                  <a:pt x="1139694" y="2337595"/>
                </a:cubicBezTo>
                <a:cubicBezTo>
                  <a:pt x="1199271" y="2337596"/>
                  <a:pt x="1258848" y="2320449"/>
                  <a:pt x="1318425" y="2286158"/>
                </a:cubicBezTo>
                <a:close/>
                <a:moveTo>
                  <a:pt x="860169" y="1827902"/>
                </a:moveTo>
                <a:cubicBezTo>
                  <a:pt x="825878" y="1887479"/>
                  <a:pt x="808731" y="1947056"/>
                  <a:pt x="808731" y="2006633"/>
                </a:cubicBezTo>
                <a:cubicBezTo>
                  <a:pt x="808731" y="2076935"/>
                  <a:pt x="751740" y="2133926"/>
                  <a:pt x="681438" y="2133926"/>
                </a:cubicBezTo>
                <a:cubicBezTo>
                  <a:pt x="611136" y="2133926"/>
                  <a:pt x="554146" y="2076935"/>
                  <a:pt x="554145" y="2006633"/>
                </a:cubicBezTo>
                <a:cubicBezTo>
                  <a:pt x="554145" y="1936331"/>
                  <a:pt x="611136" y="1879340"/>
                  <a:pt x="681438" y="1879340"/>
                </a:cubicBezTo>
                <a:cubicBezTo>
                  <a:pt x="741015" y="1879340"/>
                  <a:pt x="800591" y="1862193"/>
                  <a:pt x="860169" y="1827902"/>
                </a:cubicBezTo>
                <a:close/>
                <a:moveTo>
                  <a:pt x="2096803" y="190871"/>
                </a:moveTo>
                <a:cubicBezTo>
                  <a:pt x="2253382" y="347450"/>
                  <a:pt x="2314442" y="563378"/>
                  <a:pt x="2268166" y="764238"/>
                </a:cubicBezTo>
                <a:cubicBezTo>
                  <a:pt x="2361334" y="768461"/>
                  <a:pt x="2450817" y="809378"/>
                  <a:pt x="2521691" y="880252"/>
                </a:cubicBezTo>
                <a:cubicBezTo>
                  <a:pt x="2675615" y="1034176"/>
                  <a:pt x="2688247" y="1275888"/>
                  <a:pt x="2553508" y="1439575"/>
                </a:cubicBezTo>
                <a:cubicBezTo>
                  <a:pt x="2557767" y="1440633"/>
                  <a:pt x="2560483" y="1443301"/>
                  <a:pt x="2563181" y="1445999"/>
                </a:cubicBezTo>
                <a:cubicBezTo>
                  <a:pt x="2819847" y="1702665"/>
                  <a:pt x="2819847" y="2118808"/>
                  <a:pt x="2563181" y="2375474"/>
                </a:cubicBezTo>
                <a:cubicBezTo>
                  <a:pt x="2320841" y="2617815"/>
                  <a:pt x="1936328" y="2631341"/>
                  <a:pt x="1678325" y="2415804"/>
                </a:cubicBezTo>
                <a:lnTo>
                  <a:pt x="1676180" y="2417949"/>
                </a:lnTo>
                <a:lnTo>
                  <a:pt x="1633705" y="2375475"/>
                </a:lnTo>
                <a:lnTo>
                  <a:pt x="366513" y="1108282"/>
                </a:lnTo>
                <a:lnTo>
                  <a:pt x="369979" y="1104815"/>
                </a:lnTo>
                <a:cubicBezTo>
                  <a:pt x="349908" y="1089573"/>
                  <a:pt x="330850" y="1072619"/>
                  <a:pt x="312598" y="1054367"/>
                </a:cubicBezTo>
                <a:cubicBezTo>
                  <a:pt x="55932" y="797701"/>
                  <a:pt x="55932" y="381558"/>
                  <a:pt x="312598" y="124891"/>
                </a:cubicBezTo>
                <a:cubicBezTo>
                  <a:pt x="569264" y="-131775"/>
                  <a:pt x="985408" y="-131775"/>
                  <a:pt x="1242074" y="124891"/>
                </a:cubicBezTo>
                <a:lnTo>
                  <a:pt x="1249606" y="136238"/>
                </a:lnTo>
                <a:cubicBezTo>
                  <a:pt x="1499513" y="-63604"/>
                  <a:pt x="1863845" y="-42087"/>
                  <a:pt x="2096803" y="19087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38" name="Rectangle 23">
            <a:extLst>
              <a:ext uri="{FF2B5EF4-FFF2-40B4-BE49-F238E27FC236}">
                <a16:creationId xmlns:a16="http://schemas.microsoft.com/office/drawing/2014/main" id="{CABE1C77-24F5-4801-96FD-5361F372CCEB}"/>
              </a:ext>
            </a:extLst>
          </p:cNvPr>
          <p:cNvSpPr/>
          <p:nvPr/>
        </p:nvSpPr>
        <p:spPr>
          <a:xfrm>
            <a:off x="7976430" y="4471897"/>
            <a:ext cx="464186" cy="466931"/>
          </a:xfrm>
          <a:custGeom>
            <a:avLst/>
            <a:gdLst/>
            <a:ahLst/>
            <a:cxnLst/>
            <a:rect l="l" t="t" r="r" b="b"/>
            <a:pathLst>
              <a:path w="3220951" h="3240001">
                <a:moveTo>
                  <a:pt x="1308278" y="1367793"/>
                </a:moveTo>
                <a:cubicBezTo>
                  <a:pt x="1529714" y="1367793"/>
                  <a:pt x="1725574" y="1477302"/>
                  <a:pt x="1834882" y="1652053"/>
                </a:cubicBezTo>
                <a:cubicBezTo>
                  <a:pt x="1903747" y="1589160"/>
                  <a:pt x="1995954" y="1554818"/>
                  <a:pt x="2096186" y="1554818"/>
                </a:cubicBezTo>
                <a:cubicBezTo>
                  <a:pt x="2313867" y="1554818"/>
                  <a:pt x="2493715" y="1716803"/>
                  <a:pt x="2514185" y="1927821"/>
                </a:cubicBezTo>
                <a:cubicBezTo>
                  <a:pt x="2517944" y="1925558"/>
                  <a:pt x="2521751" y="1925524"/>
                  <a:pt x="2525567" y="1925524"/>
                </a:cubicBezTo>
                <a:cubicBezTo>
                  <a:pt x="2888547" y="1925524"/>
                  <a:pt x="3182805" y="2219782"/>
                  <a:pt x="3182805" y="2582762"/>
                </a:cubicBezTo>
                <a:cubicBezTo>
                  <a:pt x="3182805" y="2925484"/>
                  <a:pt x="2920478" y="3206940"/>
                  <a:pt x="2585635" y="3236968"/>
                </a:cubicBezTo>
                <a:lnTo>
                  <a:pt x="2585635" y="3240001"/>
                </a:lnTo>
                <a:lnTo>
                  <a:pt x="2525567" y="3240001"/>
                </a:lnTo>
                <a:lnTo>
                  <a:pt x="733485" y="3240001"/>
                </a:lnTo>
                <a:lnTo>
                  <a:pt x="733485" y="3235099"/>
                </a:lnTo>
                <a:cubicBezTo>
                  <a:pt x="708515" y="3238513"/>
                  <a:pt x="683051" y="3240001"/>
                  <a:pt x="657239" y="3240001"/>
                </a:cubicBezTo>
                <a:cubicBezTo>
                  <a:pt x="294258" y="3240001"/>
                  <a:pt x="0" y="2945743"/>
                  <a:pt x="0" y="2582762"/>
                </a:cubicBezTo>
                <a:cubicBezTo>
                  <a:pt x="0" y="2219782"/>
                  <a:pt x="294258" y="1925524"/>
                  <a:pt x="657239" y="1925524"/>
                </a:cubicBezTo>
                <a:lnTo>
                  <a:pt x="670588" y="1928221"/>
                </a:lnTo>
                <a:cubicBezTo>
                  <a:pt x="705989" y="1610200"/>
                  <a:pt x="978825" y="1367793"/>
                  <a:pt x="1308278" y="1367793"/>
                </a:cubicBezTo>
                <a:close/>
                <a:moveTo>
                  <a:pt x="1589786" y="0"/>
                </a:moveTo>
                <a:cubicBezTo>
                  <a:pt x="1520182" y="453314"/>
                  <a:pt x="1668069" y="912942"/>
                  <a:pt x="1988957" y="1240613"/>
                </a:cubicBezTo>
                <a:cubicBezTo>
                  <a:pt x="2309845" y="1568285"/>
                  <a:pt x="2766281" y="1725754"/>
                  <a:pt x="3220951" y="1665645"/>
                </a:cubicBezTo>
                <a:cubicBezTo>
                  <a:pt x="3108976" y="1775302"/>
                  <a:pt x="2980523" y="1857805"/>
                  <a:pt x="2843553" y="1912752"/>
                </a:cubicBezTo>
                <a:cubicBezTo>
                  <a:pt x="2756367" y="1866073"/>
                  <a:pt x="2656598" y="1841175"/>
                  <a:pt x="2551012" y="1841175"/>
                </a:cubicBezTo>
                <a:cubicBezTo>
                  <a:pt x="2547197" y="1841176"/>
                  <a:pt x="2543390" y="1841210"/>
                  <a:pt x="2539631" y="1843473"/>
                </a:cubicBezTo>
                <a:cubicBezTo>
                  <a:pt x="2519161" y="1632454"/>
                  <a:pt x="2339312" y="1470470"/>
                  <a:pt x="2121631" y="1470470"/>
                </a:cubicBezTo>
                <a:cubicBezTo>
                  <a:pt x="2021400" y="1470470"/>
                  <a:pt x="1929192" y="1504812"/>
                  <a:pt x="1860327" y="1567705"/>
                </a:cubicBezTo>
                <a:cubicBezTo>
                  <a:pt x="1751020" y="1392954"/>
                  <a:pt x="1555160" y="1283445"/>
                  <a:pt x="1333723" y="1283445"/>
                </a:cubicBezTo>
                <a:lnTo>
                  <a:pt x="1331160" y="1283679"/>
                </a:lnTo>
                <a:cubicBezTo>
                  <a:pt x="1150898" y="856385"/>
                  <a:pt x="1238290" y="344219"/>
                  <a:pt x="158978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Tree>
    <p:extLst>
      <p:ext uri="{BB962C8B-B14F-4D97-AF65-F5344CB8AC3E}">
        <p14:creationId xmlns:p14="http://schemas.microsoft.com/office/powerpoint/2010/main" val="4018867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Rectangle: Rounded Corners 2">
            <a:extLst>
              <a:ext uri="{FF2B5EF4-FFF2-40B4-BE49-F238E27FC236}">
                <a16:creationId xmlns:a16="http://schemas.microsoft.com/office/drawing/2014/main" id="{E1BE35CC-C9A8-49B5-BA10-9F42FED3E831}"/>
              </a:ext>
            </a:extLst>
          </p:cNvPr>
          <p:cNvSpPr/>
          <p:nvPr/>
        </p:nvSpPr>
        <p:spPr>
          <a:xfrm>
            <a:off x="923378" y="1811571"/>
            <a:ext cx="3060000" cy="1296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 name="Rectangle: Rounded Corners 3">
            <a:extLst>
              <a:ext uri="{FF2B5EF4-FFF2-40B4-BE49-F238E27FC236}">
                <a16:creationId xmlns:a16="http://schemas.microsoft.com/office/drawing/2014/main" id="{3CBE91BE-0D26-40A2-AFDB-ECC0933AC9F1}"/>
              </a:ext>
            </a:extLst>
          </p:cNvPr>
          <p:cNvSpPr/>
          <p:nvPr/>
        </p:nvSpPr>
        <p:spPr>
          <a:xfrm>
            <a:off x="923378" y="3257116"/>
            <a:ext cx="3060000" cy="1296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5" name="Rectangle: Rounded Corners 4">
            <a:extLst>
              <a:ext uri="{FF2B5EF4-FFF2-40B4-BE49-F238E27FC236}">
                <a16:creationId xmlns:a16="http://schemas.microsoft.com/office/drawing/2014/main" id="{7E38774F-025E-4A30-B36E-464594F32A6D}"/>
              </a:ext>
            </a:extLst>
          </p:cNvPr>
          <p:cNvSpPr/>
          <p:nvPr/>
        </p:nvSpPr>
        <p:spPr>
          <a:xfrm>
            <a:off x="923378" y="4702661"/>
            <a:ext cx="3060000" cy="1296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6" name="Rectangle: Rounded Corners 5">
            <a:extLst>
              <a:ext uri="{FF2B5EF4-FFF2-40B4-BE49-F238E27FC236}">
                <a16:creationId xmlns:a16="http://schemas.microsoft.com/office/drawing/2014/main" id="{E38C9333-3B4B-42B9-BA80-27356A5EEAEF}"/>
              </a:ext>
            </a:extLst>
          </p:cNvPr>
          <p:cNvSpPr/>
          <p:nvPr/>
        </p:nvSpPr>
        <p:spPr>
          <a:xfrm>
            <a:off x="4386899" y="1811571"/>
            <a:ext cx="3060000" cy="1296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7" name="Rectangle: Rounded Corners 6">
            <a:extLst>
              <a:ext uri="{FF2B5EF4-FFF2-40B4-BE49-F238E27FC236}">
                <a16:creationId xmlns:a16="http://schemas.microsoft.com/office/drawing/2014/main" id="{AC63CD1C-732E-4520-9FC8-39FB145B210E}"/>
              </a:ext>
            </a:extLst>
          </p:cNvPr>
          <p:cNvSpPr/>
          <p:nvPr/>
        </p:nvSpPr>
        <p:spPr>
          <a:xfrm>
            <a:off x="4386899" y="3257116"/>
            <a:ext cx="3060000" cy="1296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8" name="Rectangle: Rounded Corners 7">
            <a:extLst>
              <a:ext uri="{FF2B5EF4-FFF2-40B4-BE49-F238E27FC236}">
                <a16:creationId xmlns:a16="http://schemas.microsoft.com/office/drawing/2014/main" id="{4E09235B-F2A2-4E08-BF49-73BE17D40912}"/>
              </a:ext>
            </a:extLst>
          </p:cNvPr>
          <p:cNvSpPr/>
          <p:nvPr/>
        </p:nvSpPr>
        <p:spPr>
          <a:xfrm>
            <a:off x="4386899" y="4702661"/>
            <a:ext cx="3060000" cy="1296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9" name="Rounded Rectangle 8">
            <a:extLst>
              <a:ext uri="{FF2B5EF4-FFF2-40B4-BE49-F238E27FC236}">
                <a16:creationId xmlns:a16="http://schemas.microsoft.com/office/drawing/2014/main" id="{4A1B9649-2A65-4A47-A2C3-6BDF59AD009C}"/>
              </a:ext>
            </a:extLst>
          </p:cNvPr>
          <p:cNvSpPr/>
          <p:nvPr/>
        </p:nvSpPr>
        <p:spPr>
          <a:xfrm>
            <a:off x="7850422" y="1811573"/>
            <a:ext cx="3360503" cy="4187089"/>
          </a:xfrm>
          <a:prstGeom prst="roundRect">
            <a:avLst>
              <a:gd name="adj" fmla="val 5371"/>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0" name="Round Same Side Corner Rectangle 9">
            <a:extLst>
              <a:ext uri="{FF2B5EF4-FFF2-40B4-BE49-F238E27FC236}">
                <a16:creationId xmlns:a16="http://schemas.microsoft.com/office/drawing/2014/main" id="{9F13D389-FD2F-495B-9124-B439E2DE8571}"/>
              </a:ext>
            </a:extLst>
          </p:cNvPr>
          <p:cNvSpPr/>
          <p:nvPr/>
        </p:nvSpPr>
        <p:spPr>
          <a:xfrm flipH="1">
            <a:off x="7883184" y="1835956"/>
            <a:ext cx="3322255" cy="460399"/>
          </a:xfrm>
          <a:prstGeom prst="round2SameRect">
            <a:avLst>
              <a:gd name="adj1" fmla="val 50000"/>
              <a:gd name="adj2" fmla="val 0"/>
            </a:avLst>
          </a:prstGeom>
          <a:solidFill>
            <a:schemeClr val="accent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nvGrpSpPr>
          <p:cNvPr id="11" name="그룹 1">
            <a:extLst>
              <a:ext uri="{FF2B5EF4-FFF2-40B4-BE49-F238E27FC236}">
                <a16:creationId xmlns:a16="http://schemas.microsoft.com/office/drawing/2014/main" id="{73F21A89-D38E-454F-938F-880CA8D6739C}"/>
              </a:ext>
            </a:extLst>
          </p:cNvPr>
          <p:cNvGrpSpPr/>
          <p:nvPr/>
        </p:nvGrpSpPr>
        <p:grpSpPr>
          <a:xfrm>
            <a:off x="1161870" y="2000120"/>
            <a:ext cx="2583018" cy="918902"/>
            <a:chOff x="923378" y="1916495"/>
            <a:chExt cx="2010204" cy="918902"/>
          </a:xfrm>
        </p:grpSpPr>
        <p:sp>
          <p:nvSpPr>
            <p:cNvPr id="12" name="TextBox 11">
              <a:extLst>
                <a:ext uri="{FF2B5EF4-FFF2-40B4-BE49-F238E27FC236}">
                  <a16:creationId xmlns:a16="http://schemas.microsoft.com/office/drawing/2014/main" id="{63B1E025-8809-4CCA-8DFD-3B793FA69778}"/>
                </a:ext>
              </a:extLst>
            </p:cNvPr>
            <p:cNvSpPr txBox="1"/>
            <p:nvPr/>
          </p:nvSpPr>
          <p:spPr>
            <a:xfrm>
              <a:off x="923378" y="2189066"/>
              <a:ext cx="2010204" cy="646331"/>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D14CFFF6-3C5B-4EFA-8440-C0FE7FC05745}"/>
                </a:ext>
              </a:extLst>
            </p:cNvPr>
            <p:cNvSpPr txBox="1"/>
            <p:nvPr/>
          </p:nvSpPr>
          <p:spPr>
            <a:xfrm>
              <a:off x="923378" y="1916495"/>
              <a:ext cx="2010204"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grpSp>
      <p:sp>
        <p:nvSpPr>
          <p:cNvPr id="14" name="TextBox 13">
            <a:extLst>
              <a:ext uri="{FF2B5EF4-FFF2-40B4-BE49-F238E27FC236}">
                <a16:creationId xmlns:a16="http://schemas.microsoft.com/office/drawing/2014/main" id="{1516FDE1-9A0A-479F-B192-2AB5FCBCF0B0}"/>
              </a:ext>
            </a:extLst>
          </p:cNvPr>
          <p:cNvSpPr txBox="1"/>
          <p:nvPr/>
        </p:nvSpPr>
        <p:spPr>
          <a:xfrm>
            <a:off x="8065537" y="2475029"/>
            <a:ext cx="2907263" cy="2492990"/>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p>
          <a:p>
            <a:pPr algn="r" rtl="1"/>
            <a:endParaRPr lang="fa-IR" altLang="ko-KR" sz="1200" dirty="0">
              <a:solidFill>
                <a:schemeClr val="tx1">
                  <a:lumMod val="65000"/>
                  <a:lumOff val="35000"/>
                </a:schemeClr>
              </a:solidFill>
              <a:cs typeface="B Nazanin" panose="00000400000000000000" pitchFamily="2" charset="-78"/>
            </a:endParaRPr>
          </a:p>
          <a:p>
            <a:pPr algn="r" rtl="1"/>
            <a:r>
              <a:rPr lang="fa-IR" altLang="ko-KR" sz="1200" dirty="0">
                <a:solidFill>
                  <a:schemeClr val="tx1">
                    <a:lumMod val="65000"/>
                    <a:lumOff val="35000"/>
                  </a:schemeClr>
                </a:solidFill>
                <a:cs typeface="B Nazanin" panose="00000400000000000000" pitchFamily="2" charset="-78"/>
              </a:rPr>
              <a:t>  من امیدوارم و معتقدم که این الگو زمان، پول و اعتبار شما را جلب کند.</a:t>
            </a:r>
          </a:p>
          <a:p>
            <a:pPr algn="r" rtl="1"/>
            <a:endParaRPr lang="fa-IR" altLang="ko-KR" sz="1200" dirty="0">
              <a:solidFill>
                <a:schemeClr val="tx1">
                  <a:lumMod val="65000"/>
                  <a:lumOff val="35000"/>
                </a:schemeClr>
              </a:solidFill>
              <a:cs typeface="B Nazanin" panose="00000400000000000000" pitchFamily="2" charset="-78"/>
            </a:endParaRPr>
          </a:p>
          <a:p>
            <a:pPr algn="r" rtl="1"/>
            <a:r>
              <a:rPr lang="fa-IR" altLang="ko-KR" sz="1200" dirty="0">
                <a:solidFill>
                  <a:schemeClr val="tx1">
                    <a:lumMod val="65000"/>
                    <a:lumOff val="35000"/>
                  </a:schemeClr>
                </a:solidFill>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93E5FB6A-A049-4DB0-AA86-2C100F83F3F4}"/>
              </a:ext>
            </a:extLst>
          </p:cNvPr>
          <p:cNvSpPr txBox="1"/>
          <p:nvPr/>
        </p:nvSpPr>
        <p:spPr>
          <a:xfrm>
            <a:off x="8353426" y="1896877"/>
            <a:ext cx="2381770" cy="338554"/>
          </a:xfrm>
          <a:prstGeom prst="rect">
            <a:avLst/>
          </a:prstGeom>
          <a:noFill/>
        </p:spPr>
        <p:txBody>
          <a:bodyPr wrap="square" rtlCol="0">
            <a:spAutoFit/>
          </a:bodyPr>
          <a:lstStyle/>
          <a:p>
            <a:pPr algn="r" rtl="1"/>
            <a:r>
              <a:rPr lang="fa-IR" altLang="ko-KR" sz="1600" b="1" dirty="0">
                <a:solidFill>
                  <a:schemeClr val="bg1"/>
                </a:solidFill>
                <a:cs typeface="B Nazanin" panose="00000400000000000000" pitchFamily="2" charset="-78"/>
              </a:rPr>
              <a:t>محتوا در اینجا</a:t>
            </a:r>
            <a:endParaRPr lang="ko-KR" altLang="en-US" sz="1600" b="1" dirty="0">
              <a:solidFill>
                <a:schemeClr val="bg1"/>
              </a:solidFill>
              <a:cs typeface="B Nazanin" panose="00000400000000000000" pitchFamily="2" charset="-78"/>
            </a:endParaRPr>
          </a:p>
        </p:txBody>
      </p:sp>
      <p:grpSp>
        <p:nvGrpSpPr>
          <p:cNvPr id="16" name="그룹 34">
            <a:extLst>
              <a:ext uri="{FF2B5EF4-FFF2-40B4-BE49-F238E27FC236}">
                <a16:creationId xmlns:a16="http://schemas.microsoft.com/office/drawing/2014/main" id="{BB1333DD-2328-4819-9C69-A96301A5F8FE}"/>
              </a:ext>
            </a:extLst>
          </p:cNvPr>
          <p:cNvGrpSpPr/>
          <p:nvPr/>
        </p:nvGrpSpPr>
        <p:grpSpPr>
          <a:xfrm>
            <a:off x="1161870" y="3445665"/>
            <a:ext cx="2583018" cy="918902"/>
            <a:chOff x="923378" y="1916495"/>
            <a:chExt cx="2010204" cy="918902"/>
          </a:xfrm>
        </p:grpSpPr>
        <p:sp>
          <p:nvSpPr>
            <p:cNvPr id="17" name="TextBox 16">
              <a:extLst>
                <a:ext uri="{FF2B5EF4-FFF2-40B4-BE49-F238E27FC236}">
                  <a16:creationId xmlns:a16="http://schemas.microsoft.com/office/drawing/2014/main" id="{8B74ACD1-41D3-439C-9404-B222C12931F8}"/>
                </a:ext>
              </a:extLst>
            </p:cNvPr>
            <p:cNvSpPr txBox="1"/>
            <p:nvPr/>
          </p:nvSpPr>
          <p:spPr>
            <a:xfrm>
              <a:off x="923378" y="2189066"/>
              <a:ext cx="2010204" cy="646331"/>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18" name="TextBox 17">
              <a:extLst>
                <a:ext uri="{FF2B5EF4-FFF2-40B4-BE49-F238E27FC236}">
                  <a16:creationId xmlns:a16="http://schemas.microsoft.com/office/drawing/2014/main" id="{E32D7AE9-B51C-467A-ADC2-25F27BA59804}"/>
                </a:ext>
              </a:extLst>
            </p:cNvPr>
            <p:cNvSpPr txBox="1"/>
            <p:nvPr/>
          </p:nvSpPr>
          <p:spPr>
            <a:xfrm>
              <a:off x="923378" y="1916495"/>
              <a:ext cx="2010204"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grpSp>
      <p:grpSp>
        <p:nvGrpSpPr>
          <p:cNvPr id="19" name="그룹 37">
            <a:extLst>
              <a:ext uri="{FF2B5EF4-FFF2-40B4-BE49-F238E27FC236}">
                <a16:creationId xmlns:a16="http://schemas.microsoft.com/office/drawing/2014/main" id="{87B0DDA2-507F-47E9-A18A-93275C91E8E4}"/>
              </a:ext>
            </a:extLst>
          </p:cNvPr>
          <p:cNvGrpSpPr/>
          <p:nvPr/>
        </p:nvGrpSpPr>
        <p:grpSpPr>
          <a:xfrm>
            <a:off x="1161870" y="4891210"/>
            <a:ext cx="2583018" cy="918902"/>
            <a:chOff x="923378" y="1916495"/>
            <a:chExt cx="2010204" cy="918902"/>
          </a:xfrm>
        </p:grpSpPr>
        <p:sp>
          <p:nvSpPr>
            <p:cNvPr id="20" name="TextBox 19">
              <a:extLst>
                <a:ext uri="{FF2B5EF4-FFF2-40B4-BE49-F238E27FC236}">
                  <a16:creationId xmlns:a16="http://schemas.microsoft.com/office/drawing/2014/main" id="{4D98E2DA-C3A7-4BC4-A40D-C0A4710FD4E5}"/>
                </a:ext>
              </a:extLst>
            </p:cNvPr>
            <p:cNvSpPr txBox="1"/>
            <p:nvPr/>
          </p:nvSpPr>
          <p:spPr>
            <a:xfrm>
              <a:off x="923378" y="2189066"/>
              <a:ext cx="2010204" cy="646331"/>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21" name="TextBox 20">
              <a:extLst>
                <a:ext uri="{FF2B5EF4-FFF2-40B4-BE49-F238E27FC236}">
                  <a16:creationId xmlns:a16="http://schemas.microsoft.com/office/drawing/2014/main" id="{EF003291-0D92-461F-B532-5E3B9867B141}"/>
                </a:ext>
              </a:extLst>
            </p:cNvPr>
            <p:cNvSpPr txBox="1"/>
            <p:nvPr/>
          </p:nvSpPr>
          <p:spPr>
            <a:xfrm>
              <a:off x="923378" y="1916495"/>
              <a:ext cx="2010204"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grpSp>
      <p:grpSp>
        <p:nvGrpSpPr>
          <p:cNvPr id="22" name="그룹 40">
            <a:extLst>
              <a:ext uri="{FF2B5EF4-FFF2-40B4-BE49-F238E27FC236}">
                <a16:creationId xmlns:a16="http://schemas.microsoft.com/office/drawing/2014/main" id="{6A901D41-3F61-40C9-AC99-9964CD0E7F64}"/>
              </a:ext>
            </a:extLst>
          </p:cNvPr>
          <p:cNvGrpSpPr/>
          <p:nvPr/>
        </p:nvGrpSpPr>
        <p:grpSpPr>
          <a:xfrm>
            <a:off x="4625390" y="2000120"/>
            <a:ext cx="2583018" cy="918902"/>
            <a:chOff x="923378" y="1916495"/>
            <a:chExt cx="2010204" cy="918902"/>
          </a:xfrm>
        </p:grpSpPr>
        <p:sp>
          <p:nvSpPr>
            <p:cNvPr id="23" name="TextBox 22">
              <a:extLst>
                <a:ext uri="{FF2B5EF4-FFF2-40B4-BE49-F238E27FC236}">
                  <a16:creationId xmlns:a16="http://schemas.microsoft.com/office/drawing/2014/main" id="{1EC3BB9D-43F5-4391-810A-3AE6FE9575EF}"/>
                </a:ext>
              </a:extLst>
            </p:cNvPr>
            <p:cNvSpPr txBox="1"/>
            <p:nvPr/>
          </p:nvSpPr>
          <p:spPr>
            <a:xfrm>
              <a:off x="923378" y="2189066"/>
              <a:ext cx="2010204" cy="646331"/>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24" name="TextBox 23">
              <a:extLst>
                <a:ext uri="{FF2B5EF4-FFF2-40B4-BE49-F238E27FC236}">
                  <a16:creationId xmlns:a16="http://schemas.microsoft.com/office/drawing/2014/main" id="{A34BF966-2956-42F4-9F1A-2351C631E613}"/>
                </a:ext>
              </a:extLst>
            </p:cNvPr>
            <p:cNvSpPr txBox="1"/>
            <p:nvPr/>
          </p:nvSpPr>
          <p:spPr>
            <a:xfrm>
              <a:off x="923378" y="1916495"/>
              <a:ext cx="2010204"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grpSp>
      <p:grpSp>
        <p:nvGrpSpPr>
          <p:cNvPr id="25" name="그룹 43">
            <a:extLst>
              <a:ext uri="{FF2B5EF4-FFF2-40B4-BE49-F238E27FC236}">
                <a16:creationId xmlns:a16="http://schemas.microsoft.com/office/drawing/2014/main" id="{58059335-503D-4EE5-B81F-5C3CE420D70B}"/>
              </a:ext>
            </a:extLst>
          </p:cNvPr>
          <p:cNvGrpSpPr/>
          <p:nvPr/>
        </p:nvGrpSpPr>
        <p:grpSpPr>
          <a:xfrm>
            <a:off x="4625390" y="3445665"/>
            <a:ext cx="2583018" cy="918902"/>
            <a:chOff x="923378" y="1916495"/>
            <a:chExt cx="2010204" cy="918902"/>
          </a:xfrm>
        </p:grpSpPr>
        <p:sp>
          <p:nvSpPr>
            <p:cNvPr id="26" name="TextBox 25">
              <a:extLst>
                <a:ext uri="{FF2B5EF4-FFF2-40B4-BE49-F238E27FC236}">
                  <a16:creationId xmlns:a16="http://schemas.microsoft.com/office/drawing/2014/main" id="{B605B4BA-993B-44EA-A879-3A6FD32B2311}"/>
                </a:ext>
              </a:extLst>
            </p:cNvPr>
            <p:cNvSpPr txBox="1"/>
            <p:nvPr/>
          </p:nvSpPr>
          <p:spPr>
            <a:xfrm>
              <a:off x="923378" y="2189066"/>
              <a:ext cx="2010204" cy="646331"/>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27" name="TextBox 26">
              <a:extLst>
                <a:ext uri="{FF2B5EF4-FFF2-40B4-BE49-F238E27FC236}">
                  <a16:creationId xmlns:a16="http://schemas.microsoft.com/office/drawing/2014/main" id="{4E3899C3-8136-4C8D-90B3-191A284870D4}"/>
                </a:ext>
              </a:extLst>
            </p:cNvPr>
            <p:cNvSpPr txBox="1"/>
            <p:nvPr/>
          </p:nvSpPr>
          <p:spPr>
            <a:xfrm>
              <a:off x="923378" y="1916495"/>
              <a:ext cx="2010204"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grpSp>
      <p:grpSp>
        <p:nvGrpSpPr>
          <p:cNvPr id="28" name="그룹 46">
            <a:extLst>
              <a:ext uri="{FF2B5EF4-FFF2-40B4-BE49-F238E27FC236}">
                <a16:creationId xmlns:a16="http://schemas.microsoft.com/office/drawing/2014/main" id="{010EA4B9-FDBA-42D4-BE6C-DD0463C1ED81}"/>
              </a:ext>
            </a:extLst>
          </p:cNvPr>
          <p:cNvGrpSpPr/>
          <p:nvPr/>
        </p:nvGrpSpPr>
        <p:grpSpPr>
          <a:xfrm>
            <a:off x="4625390" y="4891210"/>
            <a:ext cx="2583018" cy="918902"/>
            <a:chOff x="923378" y="1916495"/>
            <a:chExt cx="2010204" cy="918902"/>
          </a:xfrm>
        </p:grpSpPr>
        <p:sp>
          <p:nvSpPr>
            <p:cNvPr id="29" name="TextBox 28">
              <a:extLst>
                <a:ext uri="{FF2B5EF4-FFF2-40B4-BE49-F238E27FC236}">
                  <a16:creationId xmlns:a16="http://schemas.microsoft.com/office/drawing/2014/main" id="{A44529AF-6C2E-48D8-A7DC-35C17E9B3777}"/>
                </a:ext>
              </a:extLst>
            </p:cNvPr>
            <p:cNvSpPr txBox="1"/>
            <p:nvPr/>
          </p:nvSpPr>
          <p:spPr>
            <a:xfrm>
              <a:off x="923378" y="2189066"/>
              <a:ext cx="2010204" cy="646331"/>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400000000000000" pitchFamily="2" charset="-78"/>
              </a:endParaRPr>
            </a:p>
          </p:txBody>
        </p:sp>
        <p:sp>
          <p:nvSpPr>
            <p:cNvPr id="30" name="TextBox 29">
              <a:extLst>
                <a:ext uri="{FF2B5EF4-FFF2-40B4-BE49-F238E27FC236}">
                  <a16:creationId xmlns:a16="http://schemas.microsoft.com/office/drawing/2014/main" id="{637BF121-0E40-483A-AF66-5953FD8BA8E1}"/>
                </a:ext>
              </a:extLst>
            </p:cNvPr>
            <p:cNvSpPr txBox="1"/>
            <p:nvPr/>
          </p:nvSpPr>
          <p:spPr>
            <a:xfrm>
              <a:off x="923378" y="1916495"/>
              <a:ext cx="2010204" cy="276999"/>
            </a:xfrm>
            <a:prstGeom prst="rect">
              <a:avLst/>
            </a:prstGeom>
            <a:noFill/>
          </p:spPr>
          <p:txBody>
            <a:bodyPr wrap="square" rtlCol="0">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130978265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E597772-A94A-4F19-8E84-74641792286B}"/>
              </a:ext>
            </a:extLst>
          </p:cNvPr>
          <p:cNvSpPr txBox="1"/>
          <p:nvPr/>
        </p:nvSpPr>
        <p:spPr>
          <a:xfrm>
            <a:off x="7528554" y="779254"/>
            <a:ext cx="3566808" cy="769441"/>
          </a:xfrm>
          <a:prstGeom prst="rect">
            <a:avLst/>
          </a:prstGeom>
          <a:noFill/>
        </p:spPr>
        <p:txBody>
          <a:bodyPr wrap="square" rtlCol="0" anchor="ctr">
            <a:spAutoFit/>
          </a:bodyPr>
          <a:lstStyle/>
          <a:p>
            <a:pPr algn="r" rtl="1"/>
            <a:r>
              <a:rPr lang="fa-IR" altLang="ko-KR" sz="4400" b="1" dirty="0">
                <a:solidFill>
                  <a:schemeClr val="bg1"/>
                </a:solidFill>
                <a:cs typeface="B Nazanin" panose="00000400000000000000" pitchFamily="2" charset="-78"/>
              </a:rPr>
              <a:t>ارائه</a:t>
            </a:r>
            <a:endParaRPr lang="en-US" altLang="ko-KR" sz="4400" b="1" dirty="0">
              <a:solidFill>
                <a:schemeClr val="bg1"/>
              </a:solidFill>
              <a:cs typeface="B Nazanin" panose="00000400000000000000" pitchFamily="2" charset="-78"/>
            </a:endParaRPr>
          </a:p>
        </p:txBody>
      </p:sp>
      <p:sp>
        <p:nvSpPr>
          <p:cNvPr id="4" name="TextBox 3">
            <a:extLst>
              <a:ext uri="{FF2B5EF4-FFF2-40B4-BE49-F238E27FC236}">
                <a16:creationId xmlns:a16="http://schemas.microsoft.com/office/drawing/2014/main" id="{884C315C-C3E4-4ADE-BCF1-D0D097606912}"/>
              </a:ext>
            </a:extLst>
          </p:cNvPr>
          <p:cNvSpPr txBox="1"/>
          <p:nvPr/>
        </p:nvSpPr>
        <p:spPr>
          <a:xfrm>
            <a:off x="7528554" y="1426416"/>
            <a:ext cx="3566808" cy="584775"/>
          </a:xfrm>
          <a:prstGeom prst="rect">
            <a:avLst/>
          </a:prstGeom>
          <a:noFill/>
        </p:spPr>
        <p:txBody>
          <a:bodyPr wrap="square" rtlCol="0" anchor="ctr">
            <a:spAutoFit/>
          </a:bodyPr>
          <a:lstStyle/>
          <a:p>
            <a:pPr algn="r" rtl="1"/>
            <a:r>
              <a:rPr lang="fa-IR" altLang="ko-KR" sz="3200" b="1" dirty="0">
                <a:solidFill>
                  <a:schemeClr val="bg1"/>
                </a:solidFill>
                <a:cs typeface="B Nazanin" panose="00000400000000000000" pitchFamily="2" charset="-78"/>
              </a:rPr>
              <a:t>عالی</a:t>
            </a:r>
            <a:endParaRPr lang="ko-KR" altLang="en-US" sz="3200" b="1" dirty="0">
              <a:solidFill>
                <a:schemeClr val="bg1"/>
              </a:solidFill>
              <a:cs typeface="B Nazanin" panose="00000400000000000000" pitchFamily="2" charset="-78"/>
            </a:endParaRPr>
          </a:p>
        </p:txBody>
      </p:sp>
      <p:sp>
        <p:nvSpPr>
          <p:cNvPr id="6" name="Freeform: Shape 5">
            <a:extLst>
              <a:ext uri="{FF2B5EF4-FFF2-40B4-BE49-F238E27FC236}">
                <a16:creationId xmlns:a16="http://schemas.microsoft.com/office/drawing/2014/main" id="{F3E0152A-3F78-4B0E-BA06-FAB9E2CFA9BE}"/>
              </a:ext>
            </a:extLst>
          </p:cNvPr>
          <p:cNvSpPr/>
          <p:nvPr/>
        </p:nvSpPr>
        <p:spPr>
          <a:xfrm>
            <a:off x="8462753" y="4203455"/>
            <a:ext cx="425726" cy="393733"/>
          </a:xfrm>
          <a:custGeom>
            <a:avLst/>
            <a:gdLst/>
            <a:ahLst/>
            <a:cxnLst/>
            <a:rect l="l" t="t" r="r" b="b"/>
            <a:pathLst>
              <a:path w="115863" h="107156">
                <a:moveTo>
                  <a:pt x="106040" y="0"/>
                </a:moveTo>
                <a:lnTo>
                  <a:pt x="115863" y="15627"/>
                </a:lnTo>
                <a:cubicBezTo>
                  <a:pt x="107677" y="19050"/>
                  <a:pt x="101650" y="24148"/>
                  <a:pt x="97780" y="30919"/>
                </a:cubicBezTo>
                <a:cubicBezTo>
                  <a:pt x="93911" y="37691"/>
                  <a:pt x="91753" y="47551"/>
                  <a:pt x="91306" y="60499"/>
                </a:cubicBezTo>
                <a:lnTo>
                  <a:pt x="112291" y="60499"/>
                </a:lnTo>
                <a:lnTo>
                  <a:pt x="112291" y="107156"/>
                </a:lnTo>
                <a:lnTo>
                  <a:pt x="69205" y="107156"/>
                </a:lnTo>
                <a:lnTo>
                  <a:pt x="69205" y="70321"/>
                </a:lnTo>
                <a:cubicBezTo>
                  <a:pt x="69205" y="50378"/>
                  <a:pt x="71587" y="35942"/>
                  <a:pt x="76349" y="27012"/>
                </a:cubicBezTo>
                <a:cubicBezTo>
                  <a:pt x="82600" y="15106"/>
                  <a:pt x="92497" y="6102"/>
                  <a:pt x="106040" y="0"/>
                </a:cubicBezTo>
                <a:close/>
                <a:moveTo>
                  <a:pt x="36835" y="0"/>
                </a:moveTo>
                <a:lnTo>
                  <a:pt x="46658" y="15627"/>
                </a:lnTo>
                <a:cubicBezTo>
                  <a:pt x="38472" y="19050"/>
                  <a:pt x="32445" y="24148"/>
                  <a:pt x="28575" y="30919"/>
                </a:cubicBezTo>
                <a:cubicBezTo>
                  <a:pt x="24706" y="37691"/>
                  <a:pt x="22548" y="47551"/>
                  <a:pt x="22101" y="60499"/>
                </a:cubicBezTo>
                <a:lnTo>
                  <a:pt x="43086" y="60499"/>
                </a:lnTo>
                <a:lnTo>
                  <a:pt x="43086" y="107156"/>
                </a:lnTo>
                <a:lnTo>
                  <a:pt x="0" y="107156"/>
                </a:lnTo>
                <a:lnTo>
                  <a:pt x="0" y="70321"/>
                </a:lnTo>
                <a:cubicBezTo>
                  <a:pt x="0" y="50378"/>
                  <a:pt x="2382" y="35942"/>
                  <a:pt x="7144" y="27012"/>
                </a:cubicBezTo>
                <a:cubicBezTo>
                  <a:pt x="13395" y="15106"/>
                  <a:pt x="23292" y="6102"/>
                  <a:pt x="368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bg1"/>
              </a:solidFill>
              <a:cs typeface="B Nazanin" panose="00000400000000000000" pitchFamily="2" charset="-78"/>
            </a:endParaRPr>
          </a:p>
        </p:txBody>
      </p:sp>
      <p:sp>
        <p:nvSpPr>
          <p:cNvPr id="7" name="TextBox 6">
            <a:extLst>
              <a:ext uri="{FF2B5EF4-FFF2-40B4-BE49-F238E27FC236}">
                <a16:creationId xmlns:a16="http://schemas.microsoft.com/office/drawing/2014/main" id="{076B72EA-4F17-44EC-8B58-6E2A0CCEF88B}"/>
              </a:ext>
            </a:extLst>
          </p:cNvPr>
          <p:cNvSpPr txBox="1"/>
          <p:nvPr/>
        </p:nvSpPr>
        <p:spPr>
          <a:xfrm>
            <a:off x="8462753" y="4925528"/>
            <a:ext cx="2927477" cy="738664"/>
          </a:xfrm>
          <a:prstGeom prst="rect">
            <a:avLst/>
          </a:prstGeom>
          <a:noFill/>
        </p:spPr>
        <p:txBody>
          <a:bodyPr wrap="square" lIns="36000" tIns="0" rIns="36000" bIns="0" rtlCol="0" anchor="ctr">
            <a:spAutoFit/>
          </a:bodyPr>
          <a:lstStyle/>
          <a:p>
            <a:pPr algn="r" rtl="1"/>
            <a:r>
              <a:rPr lang="fa-IR" altLang="ko-KR" sz="2400" dirty="0">
                <a:solidFill>
                  <a:schemeClr val="bg1"/>
                </a:solidFill>
                <a:cs typeface="B Nazanin" panose="00000400000000000000" pitchFamily="2" charset="-78"/>
              </a:rPr>
              <a:t>ما ارائه </a:t>
            </a:r>
            <a:r>
              <a:rPr lang="en-US" altLang="ko-KR" sz="2400" dirty="0">
                <a:solidFill>
                  <a:schemeClr val="bg1"/>
                </a:solidFill>
                <a:cs typeface="B Nazanin" panose="00000400000000000000" pitchFamily="2" charset="-78"/>
              </a:rPr>
              <a:t>PPT </a:t>
            </a:r>
            <a:r>
              <a:rPr lang="fa-IR" altLang="ko-KR" sz="2400" dirty="0">
                <a:solidFill>
                  <a:schemeClr val="bg1"/>
                </a:solidFill>
                <a:cs typeface="B Nazanin" panose="00000400000000000000" pitchFamily="2" charset="-78"/>
              </a:rPr>
              <a:t>حرفه ای با کیفیت ایجاد می کنیم</a:t>
            </a:r>
            <a:endParaRPr lang="ko-KR" altLang="en-US" sz="2400" dirty="0">
              <a:solidFill>
                <a:schemeClr val="bg1"/>
              </a:solidFill>
              <a:cs typeface="B Nazanin" panose="00000400000000000000" pitchFamily="2" charset="-78"/>
            </a:endParaRPr>
          </a:p>
        </p:txBody>
      </p:sp>
      <p:sp>
        <p:nvSpPr>
          <p:cNvPr id="8" name="직사각형 1">
            <a:extLst>
              <a:ext uri="{FF2B5EF4-FFF2-40B4-BE49-F238E27FC236}">
                <a16:creationId xmlns:a16="http://schemas.microsoft.com/office/drawing/2014/main" id="{719BA27E-615B-4C83-BD83-A9B5A2856B62}"/>
              </a:ext>
            </a:extLst>
          </p:cNvPr>
          <p:cNvSpPr/>
          <p:nvPr/>
        </p:nvSpPr>
        <p:spPr>
          <a:xfrm>
            <a:off x="7528554" y="2252968"/>
            <a:ext cx="3566808" cy="1015663"/>
          </a:xfrm>
          <a:prstGeom prst="rect">
            <a:avLst/>
          </a:prstGeom>
        </p:spPr>
        <p:txBody>
          <a:bodyPr wrap="square">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 من امیدوارم و معتقدم که این الگو زمان، پول و اعتبار شما را جلب کند. آسان برای تغییر رنگ، عکس و متن.</a:t>
            </a:r>
            <a:endParaRPr lang="ko-KR" altLang="en-US" sz="1200" dirty="0">
              <a:solidFill>
                <a:schemeClr val="bg1"/>
              </a:solidFill>
              <a:cs typeface="B Nazanin" panose="00000400000000000000" pitchFamily="2" charset="-78"/>
            </a:endParaRPr>
          </a:p>
        </p:txBody>
      </p:sp>
      <p:sp>
        <p:nvSpPr>
          <p:cNvPr id="9" name="Freeform: Shape 8">
            <a:extLst>
              <a:ext uri="{FF2B5EF4-FFF2-40B4-BE49-F238E27FC236}">
                <a16:creationId xmlns:a16="http://schemas.microsoft.com/office/drawing/2014/main" id="{3E5DD32A-C00E-4CC1-BD7F-D9B017DE098F}"/>
              </a:ext>
            </a:extLst>
          </p:cNvPr>
          <p:cNvSpPr/>
          <p:nvPr/>
        </p:nvSpPr>
        <p:spPr>
          <a:xfrm rot="10800000">
            <a:off x="10669636" y="5760089"/>
            <a:ext cx="425726" cy="393733"/>
          </a:xfrm>
          <a:custGeom>
            <a:avLst/>
            <a:gdLst/>
            <a:ahLst/>
            <a:cxnLst/>
            <a:rect l="l" t="t" r="r" b="b"/>
            <a:pathLst>
              <a:path w="115863" h="107156">
                <a:moveTo>
                  <a:pt x="106040" y="0"/>
                </a:moveTo>
                <a:lnTo>
                  <a:pt x="115863" y="15627"/>
                </a:lnTo>
                <a:cubicBezTo>
                  <a:pt x="107677" y="19050"/>
                  <a:pt x="101650" y="24148"/>
                  <a:pt x="97780" y="30919"/>
                </a:cubicBezTo>
                <a:cubicBezTo>
                  <a:pt x="93911" y="37691"/>
                  <a:pt x="91753" y="47551"/>
                  <a:pt x="91306" y="60499"/>
                </a:cubicBezTo>
                <a:lnTo>
                  <a:pt x="112291" y="60499"/>
                </a:lnTo>
                <a:lnTo>
                  <a:pt x="112291" y="107156"/>
                </a:lnTo>
                <a:lnTo>
                  <a:pt x="69205" y="107156"/>
                </a:lnTo>
                <a:lnTo>
                  <a:pt x="69205" y="70321"/>
                </a:lnTo>
                <a:cubicBezTo>
                  <a:pt x="69205" y="50378"/>
                  <a:pt x="71587" y="35942"/>
                  <a:pt x="76349" y="27012"/>
                </a:cubicBezTo>
                <a:cubicBezTo>
                  <a:pt x="82600" y="15106"/>
                  <a:pt x="92497" y="6102"/>
                  <a:pt x="106040" y="0"/>
                </a:cubicBezTo>
                <a:close/>
                <a:moveTo>
                  <a:pt x="36835" y="0"/>
                </a:moveTo>
                <a:lnTo>
                  <a:pt x="46658" y="15627"/>
                </a:lnTo>
                <a:cubicBezTo>
                  <a:pt x="38472" y="19050"/>
                  <a:pt x="32445" y="24148"/>
                  <a:pt x="28575" y="30919"/>
                </a:cubicBezTo>
                <a:cubicBezTo>
                  <a:pt x="24706" y="37691"/>
                  <a:pt x="22548" y="47551"/>
                  <a:pt x="22101" y="60499"/>
                </a:cubicBezTo>
                <a:lnTo>
                  <a:pt x="43086" y="60499"/>
                </a:lnTo>
                <a:lnTo>
                  <a:pt x="43086" y="107156"/>
                </a:lnTo>
                <a:lnTo>
                  <a:pt x="0" y="107156"/>
                </a:lnTo>
                <a:lnTo>
                  <a:pt x="0" y="70321"/>
                </a:lnTo>
                <a:cubicBezTo>
                  <a:pt x="0" y="50378"/>
                  <a:pt x="2382" y="35942"/>
                  <a:pt x="7144" y="27012"/>
                </a:cubicBezTo>
                <a:cubicBezTo>
                  <a:pt x="13395" y="15106"/>
                  <a:pt x="23292" y="6102"/>
                  <a:pt x="368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solidFill>
                <a:schemeClr val="bg1"/>
              </a:solidFill>
              <a:cs typeface="B Nazanin" panose="00000400000000000000" pitchFamily="2" charset="-78"/>
            </a:endParaRPr>
          </a:p>
        </p:txBody>
      </p:sp>
    </p:spTree>
    <p:extLst>
      <p:ext uri="{BB962C8B-B14F-4D97-AF65-F5344CB8AC3E}">
        <p14:creationId xmlns:p14="http://schemas.microsoft.com/office/powerpoint/2010/main" val="158517181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A4BDA0-C270-4764-9C18-A593BCE2C965}"/>
              </a:ext>
            </a:extLst>
          </p:cNvPr>
          <p:cNvSpPr txBox="1"/>
          <p:nvPr/>
        </p:nvSpPr>
        <p:spPr>
          <a:xfrm>
            <a:off x="775063" y="455514"/>
            <a:ext cx="2719767" cy="1754326"/>
          </a:xfrm>
          <a:prstGeom prst="rect">
            <a:avLst/>
          </a:prstGeom>
          <a:noFill/>
        </p:spPr>
        <p:txBody>
          <a:bodyPr wrap="square" rtlCol="0" anchor="ctr">
            <a:spAutoFit/>
          </a:bodyPr>
          <a:lstStyle/>
          <a:p>
            <a:pPr algn="r" rtl="1"/>
            <a:r>
              <a:rPr lang="fa-IR" altLang="ko-KR" sz="5400" dirty="0">
                <a:cs typeface="B Nazanin" panose="00000400000000000000" pitchFamily="2" charset="-78"/>
              </a:rPr>
              <a:t>سبک دستور کار</a:t>
            </a:r>
            <a:endParaRPr lang="ko-KR" altLang="en-US" sz="5400" dirty="0">
              <a:cs typeface="B Nazanin" panose="00000400000000000000" pitchFamily="2" charset="-78"/>
            </a:endParaRPr>
          </a:p>
        </p:txBody>
      </p:sp>
      <p:grpSp>
        <p:nvGrpSpPr>
          <p:cNvPr id="22" name="Group 21">
            <a:extLst>
              <a:ext uri="{FF2B5EF4-FFF2-40B4-BE49-F238E27FC236}">
                <a16:creationId xmlns:a16="http://schemas.microsoft.com/office/drawing/2014/main" id="{017E760F-0E2B-456D-B964-BF4266447548}"/>
              </a:ext>
            </a:extLst>
          </p:cNvPr>
          <p:cNvGrpSpPr/>
          <p:nvPr/>
        </p:nvGrpSpPr>
        <p:grpSpPr>
          <a:xfrm>
            <a:off x="4718800" y="1017675"/>
            <a:ext cx="5363972" cy="806674"/>
            <a:chOff x="5888286" y="872788"/>
            <a:chExt cx="5363972" cy="806674"/>
          </a:xfrm>
        </p:grpSpPr>
        <p:grpSp>
          <p:nvGrpSpPr>
            <p:cNvPr id="23" name="Group 22">
              <a:extLst>
                <a:ext uri="{FF2B5EF4-FFF2-40B4-BE49-F238E27FC236}">
                  <a16:creationId xmlns:a16="http://schemas.microsoft.com/office/drawing/2014/main" id="{898B64AD-4559-417F-8A7E-33D6DE905A6C}"/>
                </a:ext>
              </a:extLst>
            </p:cNvPr>
            <p:cNvGrpSpPr/>
            <p:nvPr/>
          </p:nvGrpSpPr>
          <p:grpSpPr>
            <a:xfrm>
              <a:off x="7203583" y="876016"/>
              <a:ext cx="4048675" cy="800219"/>
              <a:chOff x="6557475" y="1411926"/>
              <a:chExt cx="4048675" cy="800219"/>
            </a:xfrm>
          </p:grpSpPr>
          <p:sp>
            <p:nvSpPr>
              <p:cNvPr id="29" name="TextBox 28">
                <a:extLst>
                  <a:ext uri="{FF2B5EF4-FFF2-40B4-BE49-F238E27FC236}">
                    <a16:creationId xmlns:a16="http://schemas.microsoft.com/office/drawing/2014/main" id="{5C283375-F863-40D8-A19F-40F5EEEF5A42}"/>
                  </a:ext>
                </a:extLst>
              </p:cNvPr>
              <p:cNvSpPr txBox="1"/>
              <p:nvPr/>
            </p:nvSpPr>
            <p:spPr>
              <a:xfrm>
                <a:off x="6557475" y="1750480"/>
                <a:ext cx="4048675" cy="461665"/>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85000"/>
                      <a:lumOff val="1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EBB43628-375E-4AAC-975E-B22C0BAAE01C}"/>
                  </a:ext>
                </a:extLst>
              </p:cNvPr>
              <p:cNvSpPr txBox="1"/>
              <p:nvPr/>
            </p:nvSpPr>
            <p:spPr>
              <a:xfrm>
                <a:off x="6557475" y="1411926"/>
                <a:ext cx="4048675" cy="369332"/>
              </a:xfrm>
              <a:prstGeom prst="rect">
                <a:avLst/>
              </a:prstGeom>
              <a:noFill/>
            </p:spPr>
            <p:txBody>
              <a:bodyPr wrap="square" lIns="108000" rIns="108000" rtlCol="0">
                <a:spAutoFit/>
              </a:bodyPr>
              <a:lstStyle/>
              <a:p>
                <a:pPr algn="r" rtl="1"/>
                <a:r>
                  <a:rPr lang="fa-IR" altLang="ko-KR" b="1" dirty="0">
                    <a:cs typeface="B Nazanin" panose="00000400000000000000" pitchFamily="2" charset="-78"/>
                  </a:rPr>
                  <a:t>فهرست</a:t>
                </a:r>
                <a:endParaRPr lang="ko-KR" altLang="en-US" b="1" dirty="0">
                  <a:cs typeface="B Nazanin" panose="00000400000000000000" pitchFamily="2" charset="-78"/>
                </a:endParaRPr>
              </a:p>
            </p:txBody>
          </p:sp>
        </p:grpSp>
        <p:grpSp>
          <p:nvGrpSpPr>
            <p:cNvPr id="24" name="Group 23">
              <a:extLst>
                <a:ext uri="{FF2B5EF4-FFF2-40B4-BE49-F238E27FC236}">
                  <a16:creationId xmlns:a16="http://schemas.microsoft.com/office/drawing/2014/main" id="{856B0477-DE7C-4734-A3B8-F816A2F1469C}"/>
                </a:ext>
              </a:extLst>
            </p:cNvPr>
            <p:cNvGrpSpPr/>
            <p:nvPr/>
          </p:nvGrpSpPr>
          <p:grpSpPr>
            <a:xfrm>
              <a:off x="5888286" y="872788"/>
              <a:ext cx="958096" cy="806674"/>
              <a:chOff x="10821233" y="4691001"/>
              <a:chExt cx="958096" cy="806674"/>
            </a:xfrm>
          </p:grpSpPr>
          <p:sp>
            <p:nvSpPr>
              <p:cNvPr id="28" name="Rectangle: Rounded Corners 27">
                <a:extLst>
                  <a:ext uri="{FF2B5EF4-FFF2-40B4-BE49-F238E27FC236}">
                    <a16:creationId xmlns:a16="http://schemas.microsoft.com/office/drawing/2014/main" id="{0B6FFD22-5239-45EB-8979-74397909A487}"/>
                  </a:ext>
                </a:extLst>
              </p:cNvPr>
              <p:cNvSpPr/>
              <p:nvPr/>
            </p:nvSpPr>
            <p:spPr>
              <a:xfrm rot="18900000">
                <a:off x="10896944" y="4691001"/>
                <a:ext cx="806674" cy="80667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26" name="TextBox 25">
                <a:extLst>
                  <a:ext uri="{FF2B5EF4-FFF2-40B4-BE49-F238E27FC236}">
                    <a16:creationId xmlns:a16="http://schemas.microsoft.com/office/drawing/2014/main" id="{0A052780-47E3-4835-BB43-70FA2653BCB1}"/>
                  </a:ext>
                </a:extLst>
              </p:cNvPr>
              <p:cNvSpPr txBox="1"/>
              <p:nvPr/>
            </p:nvSpPr>
            <p:spPr>
              <a:xfrm>
                <a:off x="10821233" y="4771172"/>
                <a:ext cx="958096" cy="646331"/>
              </a:xfrm>
              <a:prstGeom prst="rect">
                <a:avLst/>
              </a:prstGeom>
              <a:noFill/>
            </p:spPr>
            <p:txBody>
              <a:bodyPr wrap="square" lIns="108000" rIns="108000" rtlCol="0">
                <a:spAutoFit/>
              </a:bodyPr>
              <a:lstStyle/>
              <a:p>
                <a:pPr algn="ctr"/>
                <a:r>
                  <a:rPr lang="en-US" altLang="ko-KR" sz="3600" b="1" dirty="0">
                    <a:solidFill>
                      <a:schemeClr val="bg1"/>
                    </a:solidFill>
                    <a:cs typeface="B Nazanin" panose="00000400000000000000" pitchFamily="2" charset="-78"/>
                  </a:rPr>
                  <a:t>01</a:t>
                </a:r>
                <a:endParaRPr lang="ko-KR" altLang="en-US" sz="3600" b="1" dirty="0">
                  <a:solidFill>
                    <a:schemeClr val="bg1"/>
                  </a:solidFill>
                  <a:cs typeface="B Nazanin" panose="00000400000000000000" pitchFamily="2" charset="-78"/>
                </a:endParaRPr>
              </a:p>
            </p:txBody>
          </p:sp>
        </p:grpSp>
      </p:grpSp>
      <p:grpSp>
        <p:nvGrpSpPr>
          <p:cNvPr id="31" name="Group 30">
            <a:extLst>
              <a:ext uri="{FF2B5EF4-FFF2-40B4-BE49-F238E27FC236}">
                <a16:creationId xmlns:a16="http://schemas.microsoft.com/office/drawing/2014/main" id="{29CF4DB0-323D-44D2-A583-60E5A52DE08D}"/>
              </a:ext>
            </a:extLst>
          </p:cNvPr>
          <p:cNvGrpSpPr/>
          <p:nvPr/>
        </p:nvGrpSpPr>
        <p:grpSpPr>
          <a:xfrm>
            <a:off x="5265953" y="2356334"/>
            <a:ext cx="5363972" cy="806674"/>
            <a:chOff x="5888286" y="872788"/>
            <a:chExt cx="5363972" cy="806674"/>
          </a:xfrm>
        </p:grpSpPr>
        <p:grpSp>
          <p:nvGrpSpPr>
            <p:cNvPr id="32" name="Group 31">
              <a:extLst>
                <a:ext uri="{FF2B5EF4-FFF2-40B4-BE49-F238E27FC236}">
                  <a16:creationId xmlns:a16="http://schemas.microsoft.com/office/drawing/2014/main" id="{F30B7445-4117-4947-96ED-E4F53CAE147C}"/>
                </a:ext>
              </a:extLst>
            </p:cNvPr>
            <p:cNvGrpSpPr/>
            <p:nvPr/>
          </p:nvGrpSpPr>
          <p:grpSpPr>
            <a:xfrm>
              <a:off x="7203583" y="876016"/>
              <a:ext cx="4048675" cy="800219"/>
              <a:chOff x="6557475" y="1411926"/>
              <a:chExt cx="4048675" cy="800219"/>
            </a:xfrm>
          </p:grpSpPr>
          <p:sp>
            <p:nvSpPr>
              <p:cNvPr id="38" name="TextBox 37">
                <a:extLst>
                  <a:ext uri="{FF2B5EF4-FFF2-40B4-BE49-F238E27FC236}">
                    <a16:creationId xmlns:a16="http://schemas.microsoft.com/office/drawing/2014/main" id="{F67B9FE1-4792-4AA3-8C7D-4E288CEFDD03}"/>
                  </a:ext>
                </a:extLst>
              </p:cNvPr>
              <p:cNvSpPr txBox="1"/>
              <p:nvPr/>
            </p:nvSpPr>
            <p:spPr>
              <a:xfrm>
                <a:off x="6557475" y="1750480"/>
                <a:ext cx="4048675" cy="461665"/>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85000"/>
                      <a:lumOff val="15000"/>
                    </a:schemeClr>
                  </a:solidFill>
                  <a:cs typeface="B Nazanin" panose="00000400000000000000" pitchFamily="2" charset="-78"/>
                </a:endParaRPr>
              </a:p>
            </p:txBody>
          </p:sp>
          <p:sp>
            <p:nvSpPr>
              <p:cNvPr id="39" name="TextBox 38">
                <a:extLst>
                  <a:ext uri="{FF2B5EF4-FFF2-40B4-BE49-F238E27FC236}">
                    <a16:creationId xmlns:a16="http://schemas.microsoft.com/office/drawing/2014/main" id="{692363C7-73D7-49DD-B720-EB16EFD2C2AF}"/>
                  </a:ext>
                </a:extLst>
              </p:cNvPr>
              <p:cNvSpPr txBox="1"/>
              <p:nvPr/>
            </p:nvSpPr>
            <p:spPr>
              <a:xfrm>
                <a:off x="6557475" y="1411926"/>
                <a:ext cx="4048675" cy="369332"/>
              </a:xfrm>
              <a:prstGeom prst="rect">
                <a:avLst/>
              </a:prstGeom>
              <a:noFill/>
            </p:spPr>
            <p:txBody>
              <a:bodyPr wrap="square" lIns="108000" rIns="108000" rtlCol="0">
                <a:spAutoFit/>
              </a:bodyPr>
              <a:lstStyle/>
              <a:p>
                <a:pPr algn="r" rtl="1"/>
                <a:r>
                  <a:rPr lang="fa-IR" altLang="ko-KR" b="1" dirty="0">
                    <a:cs typeface="B Nazanin" panose="00000400000000000000" pitchFamily="2" charset="-78"/>
                  </a:rPr>
                  <a:t>فهرست</a:t>
                </a:r>
                <a:endParaRPr lang="ko-KR" altLang="en-US" b="1" dirty="0">
                  <a:cs typeface="B Nazanin" panose="00000400000000000000" pitchFamily="2" charset="-78"/>
                </a:endParaRPr>
              </a:p>
            </p:txBody>
          </p:sp>
        </p:grpSp>
        <p:grpSp>
          <p:nvGrpSpPr>
            <p:cNvPr id="33" name="Group 32">
              <a:extLst>
                <a:ext uri="{FF2B5EF4-FFF2-40B4-BE49-F238E27FC236}">
                  <a16:creationId xmlns:a16="http://schemas.microsoft.com/office/drawing/2014/main" id="{8CAF7B20-1803-4298-B6B3-CE950DFA08AD}"/>
                </a:ext>
              </a:extLst>
            </p:cNvPr>
            <p:cNvGrpSpPr/>
            <p:nvPr/>
          </p:nvGrpSpPr>
          <p:grpSpPr>
            <a:xfrm>
              <a:off x="5888286" y="872788"/>
              <a:ext cx="958096" cy="806674"/>
              <a:chOff x="10821233" y="4691001"/>
              <a:chExt cx="958096" cy="806674"/>
            </a:xfrm>
          </p:grpSpPr>
          <p:sp>
            <p:nvSpPr>
              <p:cNvPr id="37" name="Rectangle: Rounded Corners 36">
                <a:extLst>
                  <a:ext uri="{FF2B5EF4-FFF2-40B4-BE49-F238E27FC236}">
                    <a16:creationId xmlns:a16="http://schemas.microsoft.com/office/drawing/2014/main" id="{8BEEB9B9-AA5E-4650-A983-1A4082593CA5}"/>
                  </a:ext>
                </a:extLst>
              </p:cNvPr>
              <p:cNvSpPr/>
              <p:nvPr/>
            </p:nvSpPr>
            <p:spPr>
              <a:xfrm rot="18900000">
                <a:off x="10896944" y="4691001"/>
                <a:ext cx="806674" cy="8066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35" name="TextBox 34">
                <a:extLst>
                  <a:ext uri="{FF2B5EF4-FFF2-40B4-BE49-F238E27FC236}">
                    <a16:creationId xmlns:a16="http://schemas.microsoft.com/office/drawing/2014/main" id="{481CA2A3-6C2F-4B5A-A981-642F0A704326}"/>
                  </a:ext>
                </a:extLst>
              </p:cNvPr>
              <p:cNvSpPr txBox="1"/>
              <p:nvPr/>
            </p:nvSpPr>
            <p:spPr>
              <a:xfrm>
                <a:off x="10821233" y="4771172"/>
                <a:ext cx="958096" cy="646331"/>
              </a:xfrm>
              <a:prstGeom prst="rect">
                <a:avLst/>
              </a:prstGeom>
              <a:noFill/>
            </p:spPr>
            <p:txBody>
              <a:bodyPr wrap="square" lIns="108000" rIns="108000" rtlCol="0">
                <a:spAutoFit/>
              </a:bodyPr>
              <a:lstStyle/>
              <a:p>
                <a:pPr algn="ctr"/>
                <a:r>
                  <a:rPr lang="en-US" altLang="ko-KR" sz="3600" b="1" dirty="0">
                    <a:solidFill>
                      <a:schemeClr val="bg1"/>
                    </a:solidFill>
                    <a:cs typeface="B Nazanin" panose="00000400000000000000" pitchFamily="2" charset="-78"/>
                  </a:rPr>
                  <a:t>02</a:t>
                </a:r>
                <a:endParaRPr lang="ko-KR" altLang="en-US" sz="3600" b="1" dirty="0">
                  <a:solidFill>
                    <a:schemeClr val="bg1"/>
                  </a:solidFill>
                  <a:cs typeface="B Nazanin" panose="00000400000000000000" pitchFamily="2" charset="-78"/>
                </a:endParaRPr>
              </a:p>
            </p:txBody>
          </p:sp>
        </p:grpSp>
      </p:grpSp>
      <p:grpSp>
        <p:nvGrpSpPr>
          <p:cNvPr id="40" name="Group 39">
            <a:extLst>
              <a:ext uri="{FF2B5EF4-FFF2-40B4-BE49-F238E27FC236}">
                <a16:creationId xmlns:a16="http://schemas.microsoft.com/office/drawing/2014/main" id="{5E1FA318-D28D-49BC-8B3D-13CEC7146371}"/>
              </a:ext>
            </a:extLst>
          </p:cNvPr>
          <p:cNvGrpSpPr/>
          <p:nvPr/>
        </p:nvGrpSpPr>
        <p:grpSpPr>
          <a:xfrm>
            <a:off x="5813106" y="3694993"/>
            <a:ext cx="5363972" cy="806674"/>
            <a:chOff x="5888286" y="872788"/>
            <a:chExt cx="5363972" cy="806674"/>
          </a:xfrm>
        </p:grpSpPr>
        <p:grpSp>
          <p:nvGrpSpPr>
            <p:cNvPr id="41" name="Group 40">
              <a:extLst>
                <a:ext uri="{FF2B5EF4-FFF2-40B4-BE49-F238E27FC236}">
                  <a16:creationId xmlns:a16="http://schemas.microsoft.com/office/drawing/2014/main" id="{EEDE3C0D-EA3A-4EC1-9425-20BACC2A10E9}"/>
                </a:ext>
              </a:extLst>
            </p:cNvPr>
            <p:cNvGrpSpPr/>
            <p:nvPr/>
          </p:nvGrpSpPr>
          <p:grpSpPr>
            <a:xfrm>
              <a:off x="7203583" y="876016"/>
              <a:ext cx="4048675" cy="800219"/>
              <a:chOff x="6557475" y="1411926"/>
              <a:chExt cx="4048675" cy="800219"/>
            </a:xfrm>
          </p:grpSpPr>
          <p:sp>
            <p:nvSpPr>
              <p:cNvPr id="47" name="TextBox 46">
                <a:extLst>
                  <a:ext uri="{FF2B5EF4-FFF2-40B4-BE49-F238E27FC236}">
                    <a16:creationId xmlns:a16="http://schemas.microsoft.com/office/drawing/2014/main" id="{E8879DAB-E9EB-4C76-92F4-033A8AC51FFD}"/>
                  </a:ext>
                </a:extLst>
              </p:cNvPr>
              <p:cNvSpPr txBox="1"/>
              <p:nvPr/>
            </p:nvSpPr>
            <p:spPr>
              <a:xfrm>
                <a:off x="6557475" y="1750480"/>
                <a:ext cx="4048675" cy="461665"/>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85000"/>
                      <a:lumOff val="15000"/>
                    </a:schemeClr>
                  </a:solidFill>
                  <a:cs typeface="B Nazanin" panose="00000400000000000000" pitchFamily="2" charset="-78"/>
                </a:endParaRPr>
              </a:p>
            </p:txBody>
          </p:sp>
          <p:sp>
            <p:nvSpPr>
              <p:cNvPr id="48" name="TextBox 47">
                <a:extLst>
                  <a:ext uri="{FF2B5EF4-FFF2-40B4-BE49-F238E27FC236}">
                    <a16:creationId xmlns:a16="http://schemas.microsoft.com/office/drawing/2014/main" id="{AD85071E-3F3F-48E7-8B2B-0ED76E67B1DF}"/>
                  </a:ext>
                </a:extLst>
              </p:cNvPr>
              <p:cNvSpPr txBox="1"/>
              <p:nvPr/>
            </p:nvSpPr>
            <p:spPr>
              <a:xfrm>
                <a:off x="6557475" y="1411926"/>
                <a:ext cx="4048675" cy="369332"/>
              </a:xfrm>
              <a:prstGeom prst="rect">
                <a:avLst/>
              </a:prstGeom>
              <a:noFill/>
            </p:spPr>
            <p:txBody>
              <a:bodyPr wrap="square" lIns="108000" rIns="108000" rtlCol="0">
                <a:spAutoFit/>
              </a:bodyPr>
              <a:lstStyle/>
              <a:p>
                <a:pPr algn="r" rtl="1"/>
                <a:r>
                  <a:rPr lang="fa-IR" altLang="ko-KR" b="1" dirty="0">
                    <a:cs typeface="B Nazanin" panose="00000400000000000000" pitchFamily="2" charset="-78"/>
                  </a:rPr>
                  <a:t>فهرست</a:t>
                </a:r>
                <a:endParaRPr lang="ko-KR" altLang="en-US" b="1" dirty="0">
                  <a:cs typeface="B Nazanin" panose="00000400000000000000" pitchFamily="2" charset="-78"/>
                </a:endParaRPr>
              </a:p>
            </p:txBody>
          </p:sp>
        </p:grpSp>
        <p:grpSp>
          <p:nvGrpSpPr>
            <p:cNvPr id="42" name="Group 41">
              <a:extLst>
                <a:ext uri="{FF2B5EF4-FFF2-40B4-BE49-F238E27FC236}">
                  <a16:creationId xmlns:a16="http://schemas.microsoft.com/office/drawing/2014/main" id="{3068AAC4-D61B-4BC8-9F4B-178CEDA50B92}"/>
                </a:ext>
              </a:extLst>
            </p:cNvPr>
            <p:cNvGrpSpPr/>
            <p:nvPr/>
          </p:nvGrpSpPr>
          <p:grpSpPr>
            <a:xfrm>
              <a:off x="5888286" y="872788"/>
              <a:ext cx="958096" cy="806674"/>
              <a:chOff x="10821233" y="4691001"/>
              <a:chExt cx="958096" cy="806674"/>
            </a:xfrm>
          </p:grpSpPr>
          <p:sp>
            <p:nvSpPr>
              <p:cNvPr id="46" name="Rectangle: Rounded Corners 45">
                <a:extLst>
                  <a:ext uri="{FF2B5EF4-FFF2-40B4-BE49-F238E27FC236}">
                    <a16:creationId xmlns:a16="http://schemas.microsoft.com/office/drawing/2014/main" id="{11D7144D-9153-4E24-8457-E14BE03052B6}"/>
                  </a:ext>
                </a:extLst>
              </p:cNvPr>
              <p:cNvSpPr/>
              <p:nvPr/>
            </p:nvSpPr>
            <p:spPr>
              <a:xfrm rot="18900000">
                <a:off x="10896944" y="4691001"/>
                <a:ext cx="806674" cy="80667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44" name="TextBox 43">
                <a:extLst>
                  <a:ext uri="{FF2B5EF4-FFF2-40B4-BE49-F238E27FC236}">
                    <a16:creationId xmlns:a16="http://schemas.microsoft.com/office/drawing/2014/main" id="{6E3D67D8-734C-4374-91F2-93E409C3830E}"/>
                  </a:ext>
                </a:extLst>
              </p:cNvPr>
              <p:cNvSpPr txBox="1"/>
              <p:nvPr/>
            </p:nvSpPr>
            <p:spPr>
              <a:xfrm>
                <a:off x="10821233" y="4771172"/>
                <a:ext cx="958096" cy="646331"/>
              </a:xfrm>
              <a:prstGeom prst="rect">
                <a:avLst/>
              </a:prstGeom>
              <a:noFill/>
            </p:spPr>
            <p:txBody>
              <a:bodyPr wrap="square" lIns="108000" rIns="108000" rtlCol="0">
                <a:spAutoFit/>
              </a:bodyPr>
              <a:lstStyle/>
              <a:p>
                <a:pPr algn="ctr"/>
                <a:r>
                  <a:rPr lang="en-US" altLang="ko-KR" sz="3600" b="1" dirty="0">
                    <a:solidFill>
                      <a:schemeClr val="bg1"/>
                    </a:solidFill>
                    <a:cs typeface="B Nazanin" panose="00000400000000000000" pitchFamily="2" charset="-78"/>
                  </a:rPr>
                  <a:t>03</a:t>
                </a:r>
                <a:endParaRPr lang="ko-KR" altLang="en-US" sz="3600" b="1" dirty="0">
                  <a:solidFill>
                    <a:schemeClr val="bg1"/>
                  </a:solidFill>
                  <a:cs typeface="B Nazanin" panose="00000400000000000000" pitchFamily="2" charset="-78"/>
                </a:endParaRPr>
              </a:p>
            </p:txBody>
          </p:sp>
        </p:grpSp>
      </p:grpSp>
      <p:grpSp>
        <p:nvGrpSpPr>
          <p:cNvPr id="49" name="Group 48">
            <a:extLst>
              <a:ext uri="{FF2B5EF4-FFF2-40B4-BE49-F238E27FC236}">
                <a16:creationId xmlns:a16="http://schemas.microsoft.com/office/drawing/2014/main" id="{DE2B993C-492A-4E76-8FFE-F9687E51B182}"/>
              </a:ext>
            </a:extLst>
          </p:cNvPr>
          <p:cNvGrpSpPr/>
          <p:nvPr/>
        </p:nvGrpSpPr>
        <p:grpSpPr>
          <a:xfrm>
            <a:off x="6360258" y="5033652"/>
            <a:ext cx="5363972" cy="806674"/>
            <a:chOff x="5888286" y="872788"/>
            <a:chExt cx="5363972" cy="806674"/>
          </a:xfrm>
        </p:grpSpPr>
        <p:grpSp>
          <p:nvGrpSpPr>
            <p:cNvPr id="50" name="Group 49">
              <a:extLst>
                <a:ext uri="{FF2B5EF4-FFF2-40B4-BE49-F238E27FC236}">
                  <a16:creationId xmlns:a16="http://schemas.microsoft.com/office/drawing/2014/main" id="{14F708A4-58E1-4CEC-A0BB-76B70B846064}"/>
                </a:ext>
              </a:extLst>
            </p:cNvPr>
            <p:cNvGrpSpPr/>
            <p:nvPr/>
          </p:nvGrpSpPr>
          <p:grpSpPr>
            <a:xfrm>
              <a:off x="7203583" y="876016"/>
              <a:ext cx="4048675" cy="800219"/>
              <a:chOff x="6557475" y="1411926"/>
              <a:chExt cx="4048675" cy="800219"/>
            </a:xfrm>
          </p:grpSpPr>
          <p:sp>
            <p:nvSpPr>
              <p:cNvPr id="56" name="TextBox 55">
                <a:extLst>
                  <a:ext uri="{FF2B5EF4-FFF2-40B4-BE49-F238E27FC236}">
                    <a16:creationId xmlns:a16="http://schemas.microsoft.com/office/drawing/2014/main" id="{61E78405-0C47-432C-B144-9F618CC65FD9}"/>
                  </a:ext>
                </a:extLst>
              </p:cNvPr>
              <p:cNvSpPr txBox="1"/>
              <p:nvPr/>
            </p:nvSpPr>
            <p:spPr>
              <a:xfrm>
                <a:off x="6557475" y="1750480"/>
                <a:ext cx="4048675" cy="461665"/>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85000"/>
                      <a:lumOff val="15000"/>
                    </a:schemeClr>
                  </a:solidFill>
                  <a:cs typeface="B Nazanin" panose="00000400000000000000" pitchFamily="2" charset="-78"/>
                </a:endParaRPr>
              </a:p>
            </p:txBody>
          </p:sp>
          <p:sp>
            <p:nvSpPr>
              <p:cNvPr id="57" name="TextBox 56">
                <a:extLst>
                  <a:ext uri="{FF2B5EF4-FFF2-40B4-BE49-F238E27FC236}">
                    <a16:creationId xmlns:a16="http://schemas.microsoft.com/office/drawing/2014/main" id="{3B3AEE01-55FA-415B-A04B-792E6C5C0A61}"/>
                  </a:ext>
                </a:extLst>
              </p:cNvPr>
              <p:cNvSpPr txBox="1"/>
              <p:nvPr/>
            </p:nvSpPr>
            <p:spPr>
              <a:xfrm>
                <a:off x="6557475" y="1411926"/>
                <a:ext cx="4048675" cy="369332"/>
              </a:xfrm>
              <a:prstGeom prst="rect">
                <a:avLst/>
              </a:prstGeom>
              <a:noFill/>
            </p:spPr>
            <p:txBody>
              <a:bodyPr wrap="square" lIns="108000" rIns="108000" rtlCol="0">
                <a:spAutoFit/>
              </a:bodyPr>
              <a:lstStyle/>
              <a:p>
                <a:pPr algn="r" rtl="1"/>
                <a:r>
                  <a:rPr lang="fa-IR" altLang="ko-KR" b="1" dirty="0">
                    <a:cs typeface="B Nazanin" panose="00000400000000000000" pitchFamily="2" charset="-78"/>
                  </a:rPr>
                  <a:t>فهرست</a:t>
                </a:r>
                <a:endParaRPr lang="ko-KR" altLang="en-US" b="1" dirty="0">
                  <a:cs typeface="B Nazanin" panose="00000400000000000000" pitchFamily="2" charset="-78"/>
                </a:endParaRPr>
              </a:p>
            </p:txBody>
          </p:sp>
        </p:grpSp>
        <p:grpSp>
          <p:nvGrpSpPr>
            <p:cNvPr id="51" name="Group 50">
              <a:extLst>
                <a:ext uri="{FF2B5EF4-FFF2-40B4-BE49-F238E27FC236}">
                  <a16:creationId xmlns:a16="http://schemas.microsoft.com/office/drawing/2014/main" id="{E837F241-8567-40B4-BE0E-E9A3F234DA83}"/>
                </a:ext>
              </a:extLst>
            </p:cNvPr>
            <p:cNvGrpSpPr/>
            <p:nvPr/>
          </p:nvGrpSpPr>
          <p:grpSpPr>
            <a:xfrm>
              <a:off x="5888286" y="872788"/>
              <a:ext cx="958096" cy="806674"/>
              <a:chOff x="10821233" y="4691001"/>
              <a:chExt cx="958096" cy="806674"/>
            </a:xfrm>
          </p:grpSpPr>
          <p:sp>
            <p:nvSpPr>
              <p:cNvPr id="55" name="Rectangle: Rounded Corners 54">
                <a:extLst>
                  <a:ext uri="{FF2B5EF4-FFF2-40B4-BE49-F238E27FC236}">
                    <a16:creationId xmlns:a16="http://schemas.microsoft.com/office/drawing/2014/main" id="{616E94EA-74B1-4DA8-98B5-3CAA024D4E05}"/>
                  </a:ext>
                </a:extLst>
              </p:cNvPr>
              <p:cNvSpPr/>
              <p:nvPr/>
            </p:nvSpPr>
            <p:spPr>
              <a:xfrm rot="18900000">
                <a:off x="10896944" y="4691001"/>
                <a:ext cx="806674" cy="80667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sp>
            <p:nvSpPr>
              <p:cNvPr id="53" name="TextBox 52">
                <a:extLst>
                  <a:ext uri="{FF2B5EF4-FFF2-40B4-BE49-F238E27FC236}">
                    <a16:creationId xmlns:a16="http://schemas.microsoft.com/office/drawing/2014/main" id="{52ADEBDF-AE55-4F72-9DDC-4CDC0DC4A6A7}"/>
                  </a:ext>
                </a:extLst>
              </p:cNvPr>
              <p:cNvSpPr txBox="1"/>
              <p:nvPr/>
            </p:nvSpPr>
            <p:spPr>
              <a:xfrm>
                <a:off x="10821233" y="4771172"/>
                <a:ext cx="958096" cy="646331"/>
              </a:xfrm>
              <a:prstGeom prst="rect">
                <a:avLst/>
              </a:prstGeom>
              <a:noFill/>
            </p:spPr>
            <p:txBody>
              <a:bodyPr wrap="square" lIns="108000" rIns="108000" rtlCol="0">
                <a:spAutoFit/>
              </a:bodyPr>
              <a:lstStyle/>
              <a:p>
                <a:pPr algn="ctr"/>
                <a:r>
                  <a:rPr lang="en-US" altLang="ko-KR" sz="3600" b="1" dirty="0">
                    <a:solidFill>
                      <a:schemeClr val="bg1"/>
                    </a:solidFill>
                    <a:cs typeface="B Nazanin" panose="00000400000000000000" pitchFamily="2" charset="-78"/>
                  </a:rPr>
                  <a:t>04</a:t>
                </a:r>
                <a:endParaRPr lang="ko-KR" altLang="en-US" sz="3600" b="1" dirty="0">
                  <a:solidFill>
                    <a:schemeClr val="bg1"/>
                  </a:solidFill>
                  <a:cs typeface="B Nazanin" panose="00000400000000000000" pitchFamily="2" charset="-78"/>
                </a:endParaRPr>
              </a:p>
            </p:txBody>
          </p:sp>
        </p:grpSp>
      </p:grpSp>
    </p:spTree>
    <p:extLst>
      <p:ext uri="{BB962C8B-B14F-4D97-AF65-F5344CB8AC3E}">
        <p14:creationId xmlns:p14="http://schemas.microsoft.com/office/powerpoint/2010/main" val="2046756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Table 2">
            <a:extLst>
              <a:ext uri="{FF2B5EF4-FFF2-40B4-BE49-F238E27FC236}">
                <a16:creationId xmlns:a16="http://schemas.microsoft.com/office/drawing/2014/main" id="{45F758A1-1D46-4FB1-BA57-F87A3F89E6FD}"/>
              </a:ext>
            </a:extLst>
          </p:cNvPr>
          <p:cNvGraphicFramePr>
            <a:graphicFrameLocks noGrp="1"/>
          </p:cNvGraphicFramePr>
          <p:nvPr>
            <p:extLst>
              <p:ext uri="{D42A27DB-BD31-4B8C-83A1-F6EECF244321}">
                <p14:modId xmlns:p14="http://schemas.microsoft.com/office/powerpoint/2010/main" val="1977739055"/>
              </p:ext>
            </p:extLst>
          </p:nvPr>
        </p:nvGraphicFramePr>
        <p:xfrm>
          <a:off x="934152" y="1834241"/>
          <a:ext cx="2216560" cy="4371108"/>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180000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tblGrid>
              <a:tr h="508000">
                <a:tc>
                  <a:txBody>
                    <a:bodyPr/>
                    <a:lstStyle/>
                    <a:p>
                      <a:pPr algn="ctr" rtl="1"/>
                      <a:endParaRPr lang="ko-KR" altLang="en-US" sz="2700" dirty="0">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800" b="1" dirty="0">
                          <a:solidFill>
                            <a:schemeClr val="bg1"/>
                          </a:solidFill>
                          <a:latin typeface="+mn-lt"/>
                          <a:cs typeface="B Nazanin" panose="00000400000000000000" pitchFamily="2" charset="-78"/>
                        </a:rPr>
                        <a:t>محتوا</a:t>
                      </a:r>
                      <a:endParaRPr lang="ko-KR" altLang="en-US" sz="1800" b="1" dirty="0">
                        <a:solidFill>
                          <a:schemeClr val="bg1"/>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rtl="1" latinLnBrk="1"/>
                      <a:endParaRPr lang="ko-KR" altLang="en-US" sz="2700" dirty="0">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10000"/>
                  </a:ext>
                </a:extLst>
              </a:tr>
              <a:tr h="936000">
                <a:tc>
                  <a:txBody>
                    <a:bodyPr/>
                    <a:lstStyle/>
                    <a:p>
                      <a:pPr algn="ctr" rtl="1"/>
                      <a:endParaRPr lang="ko-KR" altLang="en-US" sz="2700" dirty="0">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400" b="0" dirty="0">
                          <a:solidFill>
                            <a:schemeClr val="tx1">
                              <a:lumMod val="75000"/>
                              <a:lumOff val="25000"/>
                            </a:schemeClr>
                          </a:solidFill>
                          <a:latin typeface="+mn-lt"/>
                          <a:cs typeface="B Nazanin" panose="00000400000000000000" pitchFamily="2" charset="-78"/>
                        </a:rPr>
                        <a:t>ارائه پاورپوینت ساده</a:t>
                      </a:r>
                      <a:endParaRPr lang="ko-KR" altLang="en-US" sz="1400" b="0" dirty="0">
                        <a:solidFill>
                          <a:schemeClr val="tx1">
                            <a:lumMod val="75000"/>
                            <a:lumOff val="25000"/>
                          </a:schemeClr>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latinLnBrk="1"/>
                      <a:endParaRPr lang="ko-KR" altLang="en-US" sz="2700" dirty="0">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508000">
                <a:tc>
                  <a:txBody>
                    <a:bodyPr/>
                    <a:lstStyle/>
                    <a:p>
                      <a:pPr algn="ctr" rtl="1"/>
                      <a:endParaRPr lang="ko-KR" altLang="en-US" sz="2700">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ko-KR" altLang="en-US" sz="1200" b="0" dirty="0">
                        <a:solidFill>
                          <a:schemeClr val="tx1">
                            <a:lumMod val="75000"/>
                            <a:lumOff val="25000"/>
                          </a:schemeClr>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latinLnBrk="1"/>
                      <a:endParaRPr lang="ko-KR" altLang="en-US" sz="2700" dirty="0">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964994">
                <a:tc>
                  <a:txBody>
                    <a:bodyPr/>
                    <a:lstStyle/>
                    <a:p>
                      <a:pPr algn="ctr" rtl="1"/>
                      <a:endParaRPr lang="ko-KR" altLang="en-US" sz="2700" dirty="0">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rtl="1"/>
                      <a:r>
                        <a:rPr lang="fa-IR" altLang="ko-KR" sz="1200" dirty="0">
                          <a:solidFill>
                            <a:schemeClr val="tx1">
                              <a:lumMod val="75000"/>
                              <a:lumOff val="25000"/>
                            </a:schemeClr>
                          </a:solidFill>
                          <a:latin typeface="+mn-lt"/>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latin typeface="+mn-lt"/>
                          <a:cs typeface="B Nazanin" panose="00000400000000000000" pitchFamily="2" charset="-78"/>
                        </a:rPr>
                        <a:t>zing </a:t>
                      </a:r>
                      <a:r>
                        <a:rPr lang="fa-IR" altLang="ko-KR" sz="1200" dirty="0">
                          <a:solidFill>
                            <a:schemeClr val="tx1">
                              <a:lumMod val="75000"/>
                              <a:lumOff val="25000"/>
                            </a:schemeClr>
                          </a:solidFill>
                          <a:latin typeface="+mn-lt"/>
                          <a:cs typeface="B Nazanin" panose="00000400000000000000" pitchFamily="2" charset="-78"/>
                        </a:rPr>
                        <a:t>منحصر به فرد اضافه کنید</a:t>
                      </a:r>
                      <a:endParaRPr lang="ko-KR" altLang="en-US" sz="1200" dirty="0">
                        <a:solidFill>
                          <a:schemeClr val="tx1">
                            <a:lumMod val="75000"/>
                            <a:lumOff val="25000"/>
                          </a:schemeClr>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rtl="1" latinLnBrk="1"/>
                      <a:endParaRPr lang="ko-KR" altLang="en-US" sz="2700" dirty="0">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3"/>
                  </a:ext>
                </a:extLst>
              </a:tr>
              <a:tr h="508000">
                <a:tc>
                  <a:txBody>
                    <a:bodyPr/>
                    <a:lstStyle/>
                    <a:p>
                      <a:pPr algn="ctr" rtl="1"/>
                      <a:endParaRPr lang="ko-KR" altLang="en-US" sz="2700" dirty="0">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rtl="1"/>
                      <a:r>
                        <a:rPr lang="fa-IR" altLang="ko-KR" sz="1200" dirty="0">
                          <a:solidFill>
                            <a:schemeClr val="tx1">
                              <a:lumMod val="75000"/>
                              <a:lumOff val="25000"/>
                            </a:schemeClr>
                          </a:solidFill>
                          <a:latin typeface="+mn-lt"/>
                          <a:cs typeface="B Nazanin" panose="00000400000000000000" pitchFamily="2" charset="-78"/>
                        </a:rPr>
                        <a:t>آسان برای تغییر رنگ، عکس و متن.</a:t>
                      </a:r>
                      <a:endParaRPr lang="en-US" altLang="ko-KR" sz="1200" dirty="0">
                        <a:solidFill>
                          <a:schemeClr val="tx1">
                            <a:lumMod val="75000"/>
                            <a:lumOff val="25000"/>
                          </a:schemeClr>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rtl="1" latinLnBrk="1"/>
                      <a:endParaRPr lang="ko-KR" altLang="en-US" sz="2700" dirty="0">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4"/>
                  </a:ext>
                </a:extLst>
              </a:tr>
              <a:tr h="30480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marT="0" marB="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5"/>
                  </a:ext>
                </a:extLst>
              </a:tr>
              <a:tr h="336514">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19050" cap="flat" cmpd="sng" algn="ctr">
                      <a:solidFill>
                        <a:schemeClr val="tx1">
                          <a:lumMod val="75000"/>
                          <a:lumOff val="25000"/>
                        </a:schemeClr>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anose="00000400000000000000" pitchFamily="2" charset="-78"/>
                        </a:rPr>
                        <a:t>متن را اینجا بنویسید</a:t>
                      </a:r>
                      <a:endParaRPr lang="en-US" altLang="ko-KR" sz="1400" b="1" dirty="0">
                        <a:solidFill>
                          <a:schemeClr val="bg1"/>
                        </a:solidFill>
                        <a:latin typeface="+mn-lt"/>
                        <a:cs typeface="B Nazanin" panose="00000400000000000000" pitchFamily="2" charset="-78"/>
                      </a:endParaRPr>
                    </a:p>
                  </a:txBody>
                  <a:tcPr anchor="ctr">
                    <a:lnL w="19050" cap="flat" cmpd="sng" algn="ctr">
                      <a:solidFill>
                        <a:schemeClr val="tx1">
                          <a:lumMod val="75000"/>
                          <a:lumOff val="25000"/>
                        </a:schemeClr>
                      </a:solidFill>
                      <a:prstDash val="solid"/>
                      <a:round/>
                      <a:headEnd type="none" w="med" len="med"/>
                      <a:tailEnd type="none" w="med" len="med"/>
                    </a:lnL>
                    <a:lnR w="19050" cap="flat" cmpd="sng" algn="ctr">
                      <a:solidFill>
                        <a:schemeClr val="tx1">
                          <a:lumMod val="75000"/>
                          <a:lumOff val="25000"/>
                        </a:schemeClr>
                      </a:solid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19050" cap="flat" cmpd="sng" algn="ctr">
                      <a:solidFill>
                        <a:schemeClr val="tx1">
                          <a:lumMod val="75000"/>
                          <a:lumOff val="25000"/>
                        </a:schemeClr>
                      </a:solid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6"/>
                  </a:ext>
                </a:extLst>
              </a:tr>
              <a:tr h="30480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7"/>
                  </a:ext>
                </a:extLst>
              </a:tr>
            </a:tbl>
          </a:graphicData>
        </a:graphic>
      </p:graphicFrame>
      <p:graphicFrame>
        <p:nvGraphicFramePr>
          <p:cNvPr id="4" name="Table 3">
            <a:extLst>
              <a:ext uri="{FF2B5EF4-FFF2-40B4-BE49-F238E27FC236}">
                <a16:creationId xmlns:a16="http://schemas.microsoft.com/office/drawing/2014/main" id="{0C658690-9666-4F8C-A39F-EF1A7CD2281F}"/>
              </a:ext>
            </a:extLst>
          </p:cNvPr>
          <p:cNvGraphicFramePr>
            <a:graphicFrameLocks noGrp="1"/>
          </p:cNvGraphicFramePr>
          <p:nvPr>
            <p:extLst>
              <p:ext uri="{D42A27DB-BD31-4B8C-83A1-F6EECF244321}">
                <p14:modId xmlns:p14="http://schemas.microsoft.com/office/powerpoint/2010/main" val="1658485959"/>
              </p:ext>
            </p:extLst>
          </p:nvPr>
        </p:nvGraphicFramePr>
        <p:xfrm>
          <a:off x="3650941" y="1834241"/>
          <a:ext cx="2216560" cy="4371108"/>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180000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tblGrid>
              <a:tr h="508000">
                <a:tc>
                  <a:txBody>
                    <a:bodyPr/>
                    <a:lstStyle/>
                    <a:p>
                      <a:endParaRPr lang="ko-KR" altLang="en-US" sz="2700" dirty="0">
                        <a:latin typeface="+mn-lt"/>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800" b="1" dirty="0">
                          <a:solidFill>
                            <a:schemeClr val="bg1"/>
                          </a:solidFill>
                          <a:latin typeface="+mn-lt"/>
                          <a:cs typeface="B Nazanin" panose="00000400000000000000" pitchFamily="2" charset="-78"/>
                        </a:rPr>
                        <a:t>محتوا</a:t>
                      </a:r>
                      <a:endParaRPr lang="ko-KR" altLang="en-US" sz="1800" b="1" dirty="0">
                        <a:solidFill>
                          <a:schemeClr val="bg1"/>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latinLnBrk="1"/>
                      <a:endParaRPr lang="ko-KR" altLang="en-US" sz="2700" dirty="0">
                        <a:latin typeface="+mn-lt"/>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10000"/>
                  </a:ext>
                </a:extLst>
              </a:tr>
              <a:tr h="936000">
                <a:tc>
                  <a:txBody>
                    <a:bodyPr/>
                    <a:lstStyle/>
                    <a:p>
                      <a:endParaRPr lang="ko-KR" altLang="en-US" sz="2700">
                        <a:latin typeface="+mn-lt"/>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400" b="0" dirty="0">
                          <a:solidFill>
                            <a:schemeClr val="tx1">
                              <a:lumMod val="75000"/>
                              <a:lumOff val="25000"/>
                            </a:schemeClr>
                          </a:solidFill>
                          <a:latin typeface="+mn-lt"/>
                          <a:cs typeface="B Nazanin" panose="00000400000000000000" pitchFamily="2" charset="-78"/>
                        </a:rPr>
                        <a:t>ارائه پاورپوینت ساده</a:t>
                      </a:r>
                      <a:endParaRPr lang="ko-KR" altLang="en-US" sz="1400" b="0" dirty="0">
                        <a:solidFill>
                          <a:schemeClr val="tx1">
                            <a:lumMod val="75000"/>
                            <a:lumOff val="25000"/>
                          </a:schemeClr>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2700" dirty="0">
                        <a:latin typeface="+mn-lt"/>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508000">
                <a:tc>
                  <a:txBody>
                    <a:bodyPr/>
                    <a:lstStyle/>
                    <a:p>
                      <a:endParaRPr lang="ko-KR" altLang="en-US" sz="2700">
                        <a:latin typeface="+mn-lt"/>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ko-KR" altLang="en-US" sz="1200" b="0" dirty="0">
                        <a:solidFill>
                          <a:schemeClr val="tx1">
                            <a:lumMod val="75000"/>
                            <a:lumOff val="25000"/>
                          </a:schemeClr>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2700" dirty="0">
                        <a:latin typeface="+mn-lt"/>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964994">
                <a:tc>
                  <a:txBody>
                    <a:bodyPr/>
                    <a:lstStyle/>
                    <a:p>
                      <a:endParaRPr lang="ko-KR" altLang="en-US" sz="2700" dirty="0">
                        <a:latin typeface="+mn-lt"/>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rtl="1"/>
                      <a:r>
                        <a:rPr lang="fa-IR" altLang="ko-KR" sz="1200" dirty="0">
                          <a:solidFill>
                            <a:schemeClr val="tx1">
                              <a:lumMod val="75000"/>
                              <a:lumOff val="25000"/>
                            </a:schemeClr>
                          </a:solidFill>
                          <a:latin typeface="+mn-lt"/>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latin typeface="+mn-lt"/>
                          <a:cs typeface="B Nazanin" panose="00000400000000000000" pitchFamily="2" charset="-78"/>
                        </a:rPr>
                        <a:t>zing </a:t>
                      </a:r>
                      <a:r>
                        <a:rPr lang="fa-IR" altLang="ko-KR" sz="1200" dirty="0">
                          <a:solidFill>
                            <a:schemeClr val="tx1">
                              <a:lumMod val="75000"/>
                              <a:lumOff val="25000"/>
                            </a:schemeClr>
                          </a:solidFill>
                          <a:latin typeface="+mn-lt"/>
                          <a:cs typeface="B Nazanin" panose="00000400000000000000" pitchFamily="2" charset="-78"/>
                        </a:rPr>
                        <a:t>منحصر به فرد اضافه کنید</a:t>
                      </a:r>
                      <a:endParaRPr lang="ko-KR" altLang="en-US" sz="1200" dirty="0">
                        <a:solidFill>
                          <a:schemeClr val="tx1">
                            <a:lumMod val="75000"/>
                            <a:lumOff val="25000"/>
                          </a:schemeClr>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latinLnBrk="1"/>
                      <a:endParaRPr lang="ko-KR" altLang="en-US" sz="2700" dirty="0">
                        <a:latin typeface="+mn-lt"/>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3"/>
                  </a:ext>
                </a:extLst>
              </a:tr>
              <a:tr h="508000">
                <a:tc>
                  <a:txBody>
                    <a:bodyPr/>
                    <a:lstStyle/>
                    <a:p>
                      <a:endParaRPr lang="ko-KR" altLang="en-US" sz="2700" dirty="0">
                        <a:latin typeface="+mn-lt"/>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rtl="1"/>
                      <a:r>
                        <a:rPr lang="fa-IR" altLang="ko-KR" sz="1200" dirty="0">
                          <a:solidFill>
                            <a:schemeClr val="tx1">
                              <a:lumMod val="75000"/>
                              <a:lumOff val="25000"/>
                            </a:schemeClr>
                          </a:solidFill>
                          <a:latin typeface="+mn-lt"/>
                          <a:cs typeface="B Nazanin" panose="00000400000000000000" pitchFamily="2" charset="-78"/>
                        </a:rPr>
                        <a:t>آسان برای تغییر رنگ، عکس و متن.</a:t>
                      </a:r>
                      <a:endParaRPr lang="en-US" altLang="ko-KR" sz="1200" dirty="0">
                        <a:solidFill>
                          <a:schemeClr val="tx1">
                            <a:lumMod val="75000"/>
                            <a:lumOff val="25000"/>
                          </a:schemeClr>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latinLnBrk="1"/>
                      <a:endParaRPr lang="ko-KR" altLang="en-US" sz="2700" dirty="0">
                        <a:latin typeface="+mn-lt"/>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4"/>
                  </a:ext>
                </a:extLst>
              </a:tr>
              <a:tr h="30480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Arial" pitchFamily="34" charset="0"/>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marT="0" marB="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Arial" pitchFamily="34" charset="0"/>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5"/>
                  </a:ext>
                </a:extLst>
              </a:tr>
              <a:tr h="336514">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Arial" pitchFamily="34" charset="0"/>
                      </a:endParaRPr>
                    </a:p>
                  </a:txBody>
                  <a:tcPr anchor="ctr">
                    <a:lnL w="28575" cap="flat" cmpd="sng" algn="ctr">
                      <a:solidFill>
                        <a:schemeClr val="tx1">
                          <a:lumMod val="75000"/>
                          <a:lumOff val="25000"/>
                        </a:schemeClr>
                      </a:solidFill>
                      <a:prstDash val="solid"/>
                      <a:round/>
                      <a:headEnd type="none" w="med" len="med"/>
                      <a:tailEnd type="none" w="med" len="med"/>
                    </a:lnL>
                    <a:lnR w="19050" cap="flat" cmpd="sng" algn="ctr">
                      <a:solidFill>
                        <a:schemeClr val="tx1">
                          <a:lumMod val="75000"/>
                          <a:lumOff val="25000"/>
                        </a:schemeClr>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anose="00000400000000000000" pitchFamily="2" charset="-78"/>
                        </a:rPr>
                        <a:t>متن را اینجا بنویسید</a:t>
                      </a:r>
                      <a:endParaRPr lang="en-US" altLang="ko-KR" sz="1400" b="1" dirty="0">
                        <a:solidFill>
                          <a:schemeClr val="bg1"/>
                        </a:solidFill>
                        <a:latin typeface="+mn-lt"/>
                        <a:cs typeface="B Nazanin" panose="00000400000000000000" pitchFamily="2" charset="-78"/>
                      </a:endParaRPr>
                    </a:p>
                  </a:txBody>
                  <a:tcPr anchor="ctr">
                    <a:lnL w="19050" cap="flat" cmpd="sng" algn="ctr">
                      <a:solidFill>
                        <a:schemeClr val="tx1">
                          <a:lumMod val="75000"/>
                          <a:lumOff val="25000"/>
                        </a:schemeClr>
                      </a:solidFill>
                      <a:prstDash val="solid"/>
                      <a:round/>
                      <a:headEnd type="none" w="med" len="med"/>
                      <a:tailEnd type="none" w="med" len="med"/>
                    </a:lnL>
                    <a:lnR w="19050" cap="flat" cmpd="sng" algn="ctr">
                      <a:solidFill>
                        <a:schemeClr val="tx1">
                          <a:lumMod val="75000"/>
                          <a:lumOff val="25000"/>
                        </a:schemeClr>
                      </a:solid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Arial" pitchFamily="34" charset="0"/>
                      </a:endParaRPr>
                    </a:p>
                  </a:txBody>
                  <a:tcPr anchor="ctr">
                    <a:lnL w="19050" cap="flat" cmpd="sng" algn="ctr">
                      <a:solidFill>
                        <a:schemeClr val="tx1">
                          <a:lumMod val="75000"/>
                          <a:lumOff val="25000"/>
                        </a:schemeClr>
                      </a:solid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6"/>
                  </a:ext>
                </a:extLst>
              </a:tr>
              <a:tr h="304800">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Arial" pitchFamily="34" charset="0"/>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Arial" pitchFamily="34" charset="0"/>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7"/>
                  </a:ext>
                </a:extLst>
              </a:tr>
            </a:tbl>
          </a:graphicData>
        </a:graphic>
      </p:graphicFrame>
      <p:graphicFrame>
        <p:nvGraphicFramePr>
          <p:cNvPr id="5" name="Table 4">
            <a:extLst>
              <a:ext uri="{FF2B5EF4-FFF2-40B4-BE49-F238E27FC236}">
                <a16:creationId xmlns:a16="http://schemas.microsoft.com/office/drawing/2014/main" id="{833F7A46-BC35-429D-AEAD-54401A0330EB}"/>
              </a:ext>
            </a:extLst>
          </p:cNvPr>
          <p:cNvGraphicFramePr>
            <a:graphicFrameLocks noGrp="1"/>
          </p:cNvGraphicFramePr>
          <p:nvPr>
            <p:extLst>
              <p:ext uri="{D42A27DB-BD31-4B8C-83A1-F6EECF244321}">
                <p14:modId xmlns:p14="http://schemas.microsoft.com/office/powerpoint/2010/main" val="2457457697"/>
              </p:ext>
            </p:extLst>
          </p:nvPr>
        </p:nvGraphicFramePr>
        <p:xfrm>
          <a:off x="6367730" y="1834241"/>
          <a:ext cx="2216560" cy="4371108"/>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180000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tblGrid>
              <a:tr h="508000">
                <a:tc>
                  <a:txBody>
                    <a:bodyPr/>
                    <a:lstStyle/>
                    <a:p>
                      <a:pPr algn="ctr" rtl="1"/>
                      <a:endParaRPr lang="ko-KR" altLang="en-US" sz="2700" dirty="0">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800" b="1" dirty="0">
                          <a:solidFill>
                            <a:schemeClr val="bg1"/>
                          </a:solidFill>
                          <a:latin typeface="+mn-lt"/>
                          <a:cs typeface="B Nazanin" panose="00000400000000000000" pitchFamily="2" charset="-78"/>
                        </a:rPr>
                        <a:t>محتوا</a:t>
                      </a:r>
                      <a:endParaRPr lang="ko-KR" altLang="en-US" sz="1800" b="1" dirty="0">
                        <a:solidFill>
                          <a:schemeClr val="bg1"/>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rtl="1" latinLnBrk="1"/>
                      <a:endParaRPr lang="ko-KR" altLang="en-US" sz="2700" dirty="0">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10000"/>
                  </a:ext>
                </a:extLst>
              </a:tr>
              <a:tr h="936000">
                <a:tc>
                  <a:txBody>
                    <a:bodyPr/>
                    <a:lstStyle/>
                    <a:p>
                      <a:pPr algn="ctr" rtl="1"/>
                      <a:endParaRPr lang="ko-KR" altLang="en-US" sz="2700">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400" b="0" dirty="0">
                          <a:solidFill>
                            <a:schemeClr val="tx1">
                              <a:lumMod val="75000"/>
                              <a:lumOff val="25000"/>
                            </a:schemeClr>
                          </a:solidFill>
                          <a:latin typeface="+mn-lt"/>
                          <a:cs typeface="B Nazanin" panose="00000400000000000000" pitchFamily="2" charset="-78"/>
                        </a:rPr>
                        <a:t>ارائه پاورپوینت ساده</a:t>
                      </a:r>
                      <a:r>
                        <a:rPr lang="en-US" altLang="ko-KR" sz="1400" b="0" dirty="0">
                          <a:solidFill>
                            <a:schemeClr val="tx1">
                              <a:lumMod val="75000"/>
                              <a:lumOff val="25000"/>
                            </a:schemeClr>
                          </a:solidFill>
                          <a:latin typeface="+mn-lt"/>
                          <a:cs typeface="B Nazanin" panose="00000400000000000000" pitchFamily="2" charset="-78"/>
                        </a:rPr>
                        <a:t> </a:t>
                      </a:r>
                      <a:endParaRPr lang="ko-KR" altLang="en-US" sz="1400" b="0" dirty="0">
                        <a:solidFill>
                          <a:schemeClr val="tx1">
                            <a:lumMod val="75000"/>
                            <a:lumOff val="25000"/>
                          </a:schemeClr>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latinLnBrk="1"/>
                      <a:endParaRPr lang="ko-KR" altLang="en-US" sz="2700" dirty="0">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508000">
                <a:tc>
                  <a:txBody>
                    <a:bodyPr/>
                    <a:lstStyle/>
                    <a:p>
                      <a:pPr algn="ctr" rtl="1"/>
                      <a:endParaRPr lang="ko-KR" altLang="en-US" sz="2700">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ko-KR" altLang="en-US" sz="1200" b="0" dirty="0">
                        <a:solidFill>
                          <a:schemeClr val="tx1">
                            <a:lumMod val="75000"/>
                            <a:lumOff val="25000"/>
                          </a:schemeClr>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latinLnBrk="1"/>
                      <a:endParaRPr lang="ko-KR" altLang="en-US" sz="2700" dirty="0">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964994">
                <a:tc>
                  <a:txBody>
                    <a:bodyPr/>
                    <a:lstStyle/>
                    <a:p>
                      <a:pPr algn="ctr" rtl="1"/>
                      <a:endParaRPr lang="ko-KR" altLang="en-US" sz="2700" dirty="0">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rtl="1"/>
                      <a:r>
                        <a:rPr lang="fa-IR" altLang="ko-KR" sz="1200" dirty="0">
                          <a:solidFill>
                            <a:schemeClr val="tx1">
                              <a:lumMod val="75000"/>
                              <a:lumOff val="25000"/>
                            </a:schemeClr>
                          </a:solidFill>
                          <a:latin typeface="+mn-lt"/>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latin typeface="+mn-lt"/>
                          <a:cs typeface="B Nazanin" panose="00000400000000000000" pitchFamily="2" charset="-78"/>
                        </a:rPr>
                        <a:t>zing </a:t>
                      </a:r>
                      <a:r>
                        <a:rPr lang="fa-IR" altLang="ko-KR" sz="1200" dirty="0">
                          <a:solidFill>
                            <a:schemeClr val="tx1">
                              <a:lumMod val="75000"/>
                              <a:lumOff val="25000"/>
                            </a:schemeClr>
                          </a:solidFill>
                          <a:latin typeface="+mn-lt"/>
                          <a:cs typeface="B Nazanin" panose="00000400000000000000" pitchFamily="2" charset="-78"/>
                        </a:rPr>
                        <a:t>منحصر به فرد اضافه کنید</a:t>
                      </a:r>
                      <a:endParaRPr lang="ko-KR" altLang="en-US" sz="1200" dirty="0">
                        <a:solidFill>
                          <a:schemeClr val="tx1">
                            <a:lumMod val="75000"/>
                            <a:lumOff val="25000"/>
                          </a:schemeClr>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rtl="1" latinLnBrk="1"/>
                      <a:endParaRPr lang="ko-KR" altLang="en-US" sz="2700" dirty="0">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3"/>
                  </a:ext>
                </a:extLst>
              </a:tr>
              <a:tr h="508000">
                <a:tc>
                  <a:txBody>
                    <a:bodyPr/>
                    <a:lstStyle/>
                    <a:p>
                      <a:pPr algn="ctr" rtl="1"/>
                      <a:endParaRPr lang="ko-KR" altLang="en-US" sz="2700" dirty="0">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rtl="1"/>
                      <a:r>
                        <a:rPr lang="fa-IR" altLang="ko-KR" sz="1200" dirty="0">
                          <a:solidFill>
                            <a:schemeClr val="tx1">
                              <a:lumMod val="75000"/>
                              <a:lumOff val="25000"/>
                            </a:schemeClr>
                          </a:solidFill>
                          <a:latin typeface="+mn-lt"/>
                          <a:cs typeface="B Nazanin" panose="00000400000000000000" pitchFamily="2" charset="-78"/>
                        </a:rPr>
                        <a:t>آسان برای تغییر رنگ، عکس و متن.</a:t>
                      </a:r>
                      <a:endParaRPr lang="en-US" altLang="ko-KR" sz="1200" dirty="0">
                        <a:solidFill>
                          <a:schemeClr val="tx1">
                            <a:lumMod val="75000"/>
                            <a:lumOff val="25000"/>
                          </a:schemeClr>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rtl="1" latinLnBrk="1"/>
                      <a:endParaRPr lang="ko-KR" altLang="en-US" sz="2700" dirty="0">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4"/>
                  </a:ext>
                </a:extLst>
              </a:tr>
              <a:tr h="30480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tx1">
                            <a:lumMod val="75000"/>
                            <a:lumOff val="25000"/>
                          </a:schemeClr>
                        </a:solidFill>
                        <a:latin typeface="+mn-lt"/>
                        <a:cs typeface="B Nazanin" panose="00000400000000000000" pitchFamily="2" charset="-78"/>
                      </a:endParaRPr>
                    </a:p>
                  </a:txBody>
                  <a:tcPr marT="0" marB="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5"/>
                  </a:ext>
                </a:extLst>
              </a:tr>
              <a:tr h="336514">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19050" cap="flat" cmpd="sng" algn="ctr">
                      <a:solidFill>
                        <a:schemeClr val="tx1">
                          <a:lumMod val="75000"/>
                          <a:lumOff val="25000"/>
                        </a:schemeClr>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anose="00000400000000000000" pitchFamily="2" charset="-78"/>
                        </a:rPr>
                        <a:t>متن را اینجا بنویسید</a:t>
                      </a:r>
                      <a:endParaRPr lang="en-US" altLang="ko-KR" sz="1400" b="1" dirty="0">
                        <a:solidFill>
                          <a:schemeClr val="bg1"/>
                        </a:solidFill>
                        <a:latin typeface="+mn-lt"/>
                        <a:cs typeface="B Nazanin" panose="00000400000000000000" pitchFamily="2" charset="-78"/>
                      </a:endParaRPr>
                    </a:p>
                  </a:txBody>
                  <a:tcPr anchor="ctr">
                    <a:lnL w="19050" cap="flat" cmpd="sng" algn="ctr">
                      <a:solidFill>
                        <a:schemeClr val="tx1">
                          <a:lumMod val="75000"/>
                          <a:lumOff val="25000"/>
                        </a:schemeClr>
                      </a:solidFill>
                      <a:prstDash val="solid"/>
                      <a:round/>
                      <a:headEnd type="none" w="med" len="med"/>
                      <a:tailEnd type="none" w="med" len="med"/>
                    </a:lnL>
                    <a:lnR w="19050" cap="flat" cmpd="sng" algn="ctr">
                      <a:solidFill>
                        <a:schemeClr val="tx1">
                          <a:lumMod val="75000"/>
                          <a:lumOff val="25000"/>
                        </a:schemeClr>
                      </a:solid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tx1">
                            <a:lumMod val="75000"/>
                            <a:lumOff val="25000"/>
                          </a:schemeClr>
                        </a:solidFill>
                        <a:latin typeface="+mn-lt"/>
                        <a:cs typeface="B Nazanin" panose="00000400000000000000" pitchFamily="2" charset="-78"/>
                      </a:endParaRPr>
                    </a:p>
                  </a:txBody>
                  <a:tcPr anchor="ctr">
                    <a:lnL w="19050" cap="flat" cmpd="sng" algn="ctr">
                      <a:solidFill>
                        <a:schemeClr val="tx1">
                          <a:lumMod val="75000"/>
                          <a:lumOff val="25000"/>
                        </a:schemeClr>
                      </a:solid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6"/>
                  </a:ext>
                </a:extLst>
              </a:tr>
              <a:tr h="30480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7"/>
                  </a:ext>
                </a:extLst>
              </a:tr>
            </a:tbl>
          </a:graphicData>
        </a:graphic>
      </p:graphicFrame>
      <p:graphicFrame>
        <p:nvGraphicFramePr>
          <p:cNvPr id="6" name="Table 5">
            <a:extLst>
              <a:ext uri="{FF2B5EF4-FFF2-40B4-BE49-F238E27FC236}">
                <a16:creationId xmlns:a16="http://schemas.microsoft.com/office/drawing/2014/main" id="{47E159F5-52E1-4109-BB57-7D5AFD95C6F8}"/>
              </a:ext>
            </a:extLst>
          </p:cNvPr>
          <p:cNvGraphicFramePr>
            <a:graphicFrameLocks noGrp="1"/>
          </p:cNvGraphicFramePr>
          <p:nvPr>
            <p:extLst>
              <p:ext uri="{D42A27DB-BD31-4B8C-83A1-F6EECF244321}">
                <p14:modId xmlns:p14="http://schemas.microsoft.com/office/powerpoint/2010/main" val="1737497950"/>
              </p:ext>
            </p:extLst>
          </p:nvPr>
        </p:nvGraphicFramePr>
        <p:xfrm>
          <a:off x="9084519" y="1834241"/>
          <a:ext cx="2216560" cy="4371108"/>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180000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tblGrid>
              <a:tr h="508000">
                <a:tc>
                  <a:txBody>
                    <a:bodyPr/>
                    <a:lstStyle/>
                    <a:p>
                      <a:pPr algn="ctr" rtl="1"/>
                      <a:endParaRPr lang="ko-KR" altLang="en-US" sz="2700" dirty="0">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800" b="1" dirty="0">
                          <a:solidFill>
                            <a:schemeClr val="bg1"/>
                          </a:solidFill>
                          <a:latin typeface="+mn-lt"/>
                          <a:cs typeface="B Nazanin" panose="00000400000000000000" pitchFamily="2" charset="-78"/>
                        </a:rPr>
                        <a:t>محتوا</a:t>
                      </a:r>
                      <a:endParaRPr lang="ko-KR" altLang="en-US" sz="1800" b="1" dirty="0">
                        <a:solidFill>
                          <a:schemeClr val="bg1"/>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rtl="1" latinLnBrk="1"/>
                      <a:endParaRPr lang="ko-KR" altLang="en-US" sz="2700" dirty="0">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10000"/>
                  </a:ext>
                </a:extLst>
              </a:tr>
              <a:tr h="936000">
                <a:tc>
                  <a:txBody>
                    <a:bodyPr/>
                    <a:lstStyle/>
                    <a:p>
                      <a:pPr algn="ctr" rtl="1"/>
                      <a:endParaRPr lang="ko-KR" altLang="en-US" sz="2700">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400" b="0" dirty="0">
                          <a:solidFill>
                            <a:schemeClr val="tx1">
                              <a:lumMod val="75000"/>
                              <a:lumOff val="25000"/>
                            </a:schemeClr>
                          </a:solidFill>
                          <a:latin typeface="+mn-lt"/>
                          <a:cs typeface="B Nazanin" panose="00000400000000000000" pitchFamily="2" charset="-78"/>
                        </a:rPr>
                        <a:t>ارائه پاورپوینت ساده</a:t>
                      </a:r>
                      <a:endParaRPr lang="ko-KR" altLang="en-US" sz="1400" b="0" dirty="0">
                        <a:solidFill>
                          <a:schemeClr val="tx1">
                            <a:lumMod val="75000"/>
                            <a:lumOff val="25000"/>
                          </a:schemeClr>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latinLnBrk="1"/>
                      <a:endParaRPr lang="ko-KR" altLang="en-US" sz="2700" dirty="0">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28575" cap="flat" cmpd="sng" algn="ctr">
                      <a:solidFill>
                        <a:schemeClr val="tx1">
                          <a:lumMod val="75000"/>
                          <a:lumOff val="25000"/>
                        </a:schemeClr>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508000">
                <a:tc>
                  <a:txBody>
                    <a:bodyPr/>
                    <a:lstStyle/>
                    <a:p>
                      <a:pPr algn="ctr" rtl="1"/>
                      <a:endParaRPr lang="ko-KR" altLang="en-US" sz="2700">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ko-KR" altLang="en-US" sz="1200" b="0" dirty="0">
                        <a:solidFill>
                          <a:schemeClr val="tx1">
                            <a:lumMod val="75000"/>
                            <a:lumOff val="25000"/>
                          </a:schemeClr>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1" latinLnBrk="1"/>
                      <a:endParaRPr lang="ko-KR" altLang="en-US" sz="2700" dirty="0">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964994">
                <a:tc>
                  <a:txBody>
                    <a:bodyPr/>
                    <a:lstStyle/>
                    <a:p>
                      <a:pPr algn="ctr" rtl="1"/>
                      <a:endParaRPr lang="ko-KR" altLang="en-US" sz="2700" dirty="0">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rtl="1"/>
                      <a:r>
                        <a:rPr lang="fa-IR" altLang="ko-KR" sz="1200" dirty="0">
                          <a:solidFill>
                            <a:schemeClr val="tx1">
                              <a:lumMod val="75000"/>
                              <a:lumOff val="25000"/>
                            </a:schemeClr>
                          </a:solidFill>
                          <a:latin typeface="+mn-lt"/>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latin typeface="+mn-lt"/>
                          <a:cs typeface="B Nazanin" panose="00000400000000000000" pitchFamily="2" charset="-78"/>
                        </a:rPr>
                        <a:t>zing </a:t>
                      </a:r>
                      <a:r>
                        <a:rPr lang="fa-IR" altLang="ko-KR" sz="1200" dirty="0">
                          <a:solidFill>
                            <a:schemeClr val="tx1">
                              <a:lumMod val="75000"/>
                              <a:lumOff val="25000"/>
                            </a:schemeClr>
                          </a:solidFill>
                          <a:latin typeface="+mn-lt"/>
                          <a:cs typeface="B Nazanin" panose="00000400000000000000" pitchFamily="2" charset="-78"/>
                        </a:rPr>
                        <a:t>منحصر به فرد اضافه کنید</a:t>
                      </a:r>
                      <a:endParaRPr lang="ko-KR" altLang="en-US" sz="1200" dirty="0">
                        <a:solidFill>
                          <a:schemeClr val="tx1">
                            <a:lumMod val="75000"/>
                            <a:lumOff val="25000"/>
                          </a:schemeClr>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rtl="1" latinLnBrk="1"/>
                      <a:endParaRPr lang="ko-KR" altLang="en-US" sz="2700" dirty="0">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3"/>
                  </a:ext>
                </a:extLst>
              </a:tr>
              <a:tr h="508000">
                <a:tc>
                  <a:txBody>
                    <a:bodyPr/>
                    <a:lstStyle/>
                    <a:p>
                      <a:pPr algn="ctr" rtl="1"/>
                      <a:endParaRPr lang="ko-KR" altLang="en-US" sz="2700" dirty="0">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rtl="1"/>
                      <a:r>
                        <a:rPr lang="fa-IR" altLang="ko-KR" sz="1200" dirty="0">
                          <a:solidFill>
                            <a:schemeClr val="tx1">
                              <a:lumMod val="75000"/>
                              <a:lumOff val="25000"/>
                            </a:schemeClr>
                          </a:solidFill>
                          <a:latin typeface="+mn-lt"/>
                          <a:cs typeface="B Nazanin" panose="00000400000000000000" pitchFamily="2" charset="-78"/>
                        </a:rPr>
                        <a:t>آسان برای تغییر رنگ، عکس و متن.</a:t>
                      </a:r>
                      <a:endParaRPr lang="en-US" altLang="ko-KR" sz="1200" dirty="0">
                        <a:solidFill>
                          <a:schemeClr val="tx1">
                            <a:lumMod val="75000"/>
                            <a:lumOff val="25000"/>
                          </a:schemeClr>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algn="ctr" rtl="1" latinLnBrk="1"/>
                      <a:endParaRPr lang="ko-KR" altLang="en-US" sz="2700" dirty="0">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4"/>
                  </a:ext>
                </a:extLst>
              </a:tr>
              <a:tr h="30480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tx1">
                            <a:lumMod val="75000"/>
                            <a:lumOff val="25000"/>
                          </a:schemeClr>
                        </a:solidFill>
                        <a:latin typeface="+mn-lt"/>
                        <a:cs typeface="B Nazanin" panose="00000400000000000000" pitchFamily="2" charset="-78"/>
                      </a:endParaRPr>
                    </a:p>
                  </a:txBody>
                  <a:tcPr marT="0" marB="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76200" cap="flat" cmpd="sng" algn="ctr">
                      <a:no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762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5"/>
                  </a:ext>
                </a:extLst>
              </a:tr>
              <a:tr h="336514">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19050" cap="flat" cmpd="sng" algn="ctr">
                      <a:solidFill>
                        <a:schemeClr val="tx1">
                          <a:lumMod val="75000"/>
                          <a:lumOff val="25000"/>
                        </a:schemeClr>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r>
                        <a:rPr lang="fa-IR" altLang="ko-KR" sz="1400" b="1" dirty="0">
                          <a:solidFill>
                            <a:schemeClr val="bg1"/>
                          </a:solidFill>
                          <a:latin typeface="+mn-lt"/>
                          <a:cs typeface="B Nazanin" panose="00000400000000000000" pitchFamily="2" charset="-78"/>
                        </a:rPr>
                        <a:t>متن را اینجا بنویسید</a:t>
                      </a:r>
                      <a:endParaRPr lang="en-US" altLang="ko-KR" sz="1400" b="1" dirty="0">
                        <a:solidFill>
                          <a:schemeClr val="bg1"/>
                        </a:solidFill>
                        <a:latin typeface="+mn-lt"/>
                        <a:cs typeface="B Nazanin" panose="00000400000000000000" pitchFamily="2" charset="-78"/>
                      </a:endParaRPr>
                    </a:p>
                  </a:txBody>
                  <a:tcPr anchor="ctr">
                    <a:lnL w="19050" cap="flat" cmpd="sng" algn="ctr">
                      <a:solidFill>
                        <a:schemeClr val="tx1">
                          <a:lumMod val="75000"/>
                          <a:lumOff val="25000"/>
                        </a:schemeClr>
                      </a:solidFill>
                      <a:prstDash val="solid"/>
                      <a:round/>
                      <a:headEnd type="none" w="med" len="med"/>
                      <a:tailEnd type="none" w="med" len="med"/>
                    </a:lnL>
                    <a:lnR w="19050" cap="flat" cmpd="sng" algn="ctr">
                      <a:solidFill>
                        <a:schemeClr val="tx1">
                          <a:lumMod val="75000"/>
                          <a:lumOff val="25000"/>
                        </a:schemeClr>
                      </a:solid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19050"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19050" cap="flat" cmpd="sng" algn="ctr">
                      <a:solidFill>
                        <a:schemeClr val="tx1">
                          <a:lumMod val="75000"/>
                          <a:lumOff val="25000"/>
                        </a:schemeClr>
                      </a:solid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6"/>
                  </a:ext>
                </a:extLst>
              </a:tr>
              <a:tr h="304800">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28575" cap="flat" cmpd="sng" algn="ctr">
                      <a:solidFill>
                        <a:schemeClr val="tx1">
                          <a:lumMod val="75000"/>
                          <a:lumOff val="25000"/>
                        </a:schemeClr>
                      </a:solid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tx1">
                            <a:lumMod val="75000"/>
                            <a:lumOff val="25000"/>
                          </a:schemeClr>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9050"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tc>
                  <a:txBody>
                    <a:bodyPr/>
                    <a:lstStyle/>
                    <a:p>
                      <a:pPr marL="0" marR="0" indent="0" algn="ctr" defTabSz="914400" rtl="1" eaLnBrk="1" fontAlgn="auto" latinLnBrk="1" hangingPunct="1">
                        <a:lnSpc>
                          <a:spcPct val="100000"/>
                        </a:lnSpc>
                        <a:spcBef>
                          <a:spcPts val="0"/>
                        </a:spcBef>
                        <a:spcAft>
                          <a:spcPts val="0"/>
                        </a:spcAft>
                        <a:buClrTx/>
                        <a:buSzTx/>
                        <a:buFontTx/>
                        <a:buNone/>
                        <a:tabLst/>
                        <a:defRPr/>
                      </a:pPr>
                      <a:endParaRPr lang="en-US" altLang="ko-KR" sz="1400" b="0" dirty="0">
                        <a:solidFill>
                          <a:schemeClr val="bg1"/>
                        </a:solidFill>
                        <a:latin typeface="+mn-lt"/>
                        <a:cs typeface="B Nazanin" panose="00000400000000000000" pitchFamily="2" charset="-78"/>
                      </a:endParaRPr>
                    </a:p>
                  </a:txBody>
                  <a:tcPr anchor="ctr">
                    <a:lnL w="38100" cap="flat" cmpd="sng" algn="ctr">
                      <a:noFill/>
                      <a:prstDash val="solid"/>
                      <a:round/>
                      <a:headEnd type="none" w="med" len="med"/>
                      <a:tailEnd type="none" w="med" len="med"/>
                    </a:lnL>
                    <a:lnR w="28575" cap="flat" cmpd="sng" algn="ctr">
                      <a:solidFill>
                        <a:schemeClr val="tx1">
                          <a:lumMod val="75000"/>
                          <a:lumOff val="25000"/>
                        </a:schemeClr>
                      </a:solid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10007"/>
                  </a:ext>
                </a:extLst>
              </a:tr>
            </a:tbl>
          </a:graphicData>
        </a:graphic>
      </p:graphicFrame>
      <p:sp>
        <p:nvSpPr>
          <p:cNvPr id="7" name="Rectangle 9">
            <a:extLst>
              <a:ext uri="{FF2B5EF4-FFF2-40B4-BE49-F238E27FC236}">
                <a16:creationId xmlns:a16="http://schemas.microsoft.com/office/drawing/2014/main" id="{46991FB2-CFBB-4F5B-94F6-5ECA2D08BE0D}"/>
              </a:ext>
            </a:extLst>
          </p:cNvPr>
          <p:cNvSpPr/>
          <p:nvPr/>
        </p:nvSpPr>
        <p:spPr>
          <a:xfrm>
            <a:off x="10006908" y="3260302"/>
            <a:ext cx="371782" cy="371178"/>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8" name="Freeform 18">
            <a:extLst>
              <a:ext uri="{FF2B5EF4-FFF2-40B4-BE49-F238E27FC236}">
                <a16:creationId xmlns:a16="http://schemas.microsoft.com/office/drawing/2014/main" id="{0D409BA8-8FD3-4F53-BD49-A46D061FD7E6}"/>
              </a:ext>
            </a:extLst>
          </p:cNvPr>
          <p:cNvSpPr/>
          <p:nvPr/>
        </p:nvSpPr>
        <p:spPr>
          <a:xfrm>
            <a:off x="4545502" y="3273404"/>
            <a:ext cx="427438" cy="344974"/>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9" name="Block Arc 10">
            <a:extLst>
              <a:ext uri="{FF2B5EF4-FFF2-40B4-BE49-F238E27FC236}">
                <a16:creationId xmlns:a16="http://schemas.microsoft.com/office/drawing/2014/main" id="{3651A2F5-7D1C-4E2C-B351-A293D949C96F}"/>
              </a:ext>
            </a:extLst>
          </p:cNvPr>
          <p:cNvSpPr/>
          <p:nvPr/>
        </p:nvSpPr>
        <p:spPr>
          <a:xfrm>
            <a:off x="1826678" y="3299752"/>
            <a:ext cx="431509" cy="292281"/>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
        <p:nvSpPr>
          <p:cNvPr id="10" name="Round Same Side Corner Rectangle 36">
            <a:extLst>
              <a:ext uri="{FF2B5EF4-FFF2-40B4-BE49-F238E27FC236}">
                <a16:creationId xmlns:a16="http://schemas.microsoft.com/office/drawing/2014/main" id="{C7DFA232-1D6B-48EE-9FC5-DABE089BBED8}"/>
              </a:ext>
            </a:extLst>
          </p:cNvPr>
          <p:cNvSpPr>
            <a:spLocks noChangeAspect="1"/>
          </p:cNvSpPr>
          <p:nvPr/>
        </p:nvSpPr>
        <p:spPr>
          <a:xfrm>
            <a:off x="7278010" y="3289349"/>
            <a:ext cx="396000" cy="313084"/>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Tree>
    <p:extLst>
      <p:ext uri="{BB962C8B-B14F-4D97-AF65-F5344CB8AC3E}">
        <p14:creationId xmlns:p14="http://schemas.microsoft.com/office/powerpoint/2010/main" val="15470123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60" name="Rectangle 59">
            <a:extLst>
              <a:ext uri="{FF2B5EF4-FFF2-40B4-BE49-F238E27FC236}">
                <a16:creationId xmlns:a16="http://schemas.microsoft.com/office/drawing/2014/main" id="{26525523-3E21-4BBD-BF95-C958F2FFEBBB}"/>
              </a:ext>
            </a:extLst>
          </p:cNvPr>
          <p:cNvSpPr/>
          <p:nvPr/>
        </p:nvSpPr>
        <p:spPr>
          <a:xfrm>
            <a:off x="3761486" y="3529243"/>
            <a:ext cx="4104596" cy="756000"/>
          </a:xfrm>
          <a:prstGeom prst="rect">
            <a:avLst/>
          </a:prstGeom>
          <a:solidFill>
            <a:schemeClr val="bg1"/>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61" name="Rounded Rectangle 9">
            <a:extLst>
              <a:ext uri="{FF2B5EF4-FFF2-40B4-BE49-F238E27FC236}">
                <a16:creationId xmlns:a16="http://schemas.microsoft.com/office/drawing/2014/main" id="{11084B2B-AF03-4241-A312-6B6F5E46F5EA}"/>
              </a:ext>
            </a:extLst>
          </p:cNvPr>
          <p:cNvSpPr/>
          <p:nvPr/>
        </p:nvSpPr>
        <p:spPr>
          <a:xfrm rot="13500000">
            <a:off x="7548178" y="3595530"/>
            <a:ext cx="623433" cy="623435"/>
          </a:xfrm>
          <a:prstGeom prst="roundRect">
            <a:avLst>
              <a:gd name="adj" fmla="val 900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62" name="Rounded Rectangle 10">
            <a:extLst>
              <a:ext uri="{FF2B5EF4-FFF2-40B4-BE49-F238E27FC236}">
                <a16:creationId xmlns:a16="http://schemas.microsoft.com/office/drawing/2014/main" id="{99B290B6-1050-43AE-BD72-D0325EE2807A}"/>
              </a:ext>
            </a:extLst>
          </p:cNvPr>
          <p:cNvSpPr/>
          <p:nvPr/>
        </p:nvSpPr>
        <p:spPr>
          <a:xfrm rot="13500000">
            <a:off x="7724193" y="3595524"/>
            <a:ext cx="623433" cy="623434"/>
          </a:xfrm>
          <a:prstGeom prst="roundRect">
            <a:avLst>
              <a:gd name="adj" fmla="val 9009"/>
            </a:avLst>
          </a:prstGeom>
          <a:solidFill>
            <a:schemeClr val="bg1"/>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63" name="TextBox 62">
            <a:extLst>
              <a:ext uri="{FF2B5EF4-FFF2-40B4-BE49-F238E27FC236}">
                <a16:creationId xmlns:a16="http://schemas.microsoft.com/office/drawing/2014/main" id="{5CCECD66-927B-4869-943A-BFDBCC43FBE1}"/>
              </a:ext>
            </a:extLst>
          </p:cNvPr>
          <p:cNvSpPr txBox="1"/>
          <p:nvPr/>
        </p:nvSpPr>
        <p:spPr>
          <a:xfrm>
            <a:off x="7818109" y="3722578"/>
            <a:ext cx="451531" cy="369332"/>
          </a:xfrm>
          <a:prstGeom prst="rect">
            <a:avLst/>
          </a:prstGeom>
          <a:noFill/>
        </p:spPr>
        <p:txBody>
          <a:bodyPr wrap="square" rtlCol="0">
            <a:spAutoFit/>
          </a:bodyPr>
          <a:lstStyle/>
          <a:p>
            <a:pPr algn="r" rtl="1"/>
            <a:r>
              <a:rPr lang="en-US" altLang="ko-KR" b="1" dirty="0">
                <a:solidFill>
                  <a:schemeClr val="tx1">
                    <a:lumMod val="75000"/>
                    <a:lumOff val="25000"/>
                  </a:schemeClr>
                </a:solidFill>
                <a:cs typeface="B Nazanin" panose="00000400000000000000" pitchFamily="2" charset="-78"/>
              </a:rPr>
              <a:t>03</a:t>
            </a:r>
            <a:endParaRPr lang="ko-KR" altLang="en-US" b="1" dirty="0">
              <a:solidFill>
                <a:schemeClr val="tx1">
                  <a:lumMod val="75000"/>
                  <a:lumOff val="25000"/>
                </a:schemeClr>
              </a:solidFill>
              <a:cs typeface="B Nazanin" panose="00000400000000000000" pitchFamily="2" charset="-78"/>
            </a:endParaRPr>
          </a:p>
        </p:txBody>
      </p:sp>
      <p:grpSp>
        <p:nvGrpSpPr>
          <p:cNvPr id="64" name="Group 63">
            <a:extLst>
              <a:ext uri="{FF2B5EF4-FFF2-40B4-BE49-F238E27FC236}">
                <a16:creationId xmlns:a16="http://schemas.microsoft.com/office/drawing/2014/main" id="{68785E02-AA17-4594-8F5A-C6B99E37980F}"/>
              </a:ext>
            </a:extLst>
          </p:cNvPr>
          <p:cNvGrpSpPr/>
          <p:nvPr/>
        </p:nvGrpSpPr>
        <p:grpSpPr>
          <a:xfrm>
            <a:off x="4559875" y="3557703"/>
            <a:ext cx="2941347" cy="702903"/>
            <a:chOff x="4601865" y="1984732"/>
            <a:chExt cx="2246195" cy="702903"/>
          </a:xfrm>
        </p:grpSpPr>
        <p:sp>
          <p:nvSpPr>
            <p:cNvPr id="65" name="Text Placeholder 12">
              <a:extLst>
                <a:ext uri="{FF2B5EF4-FFF2-40B4-BE49-F238E27FC236}">
                  <a16:creationId xmlns:a16="http://schemas.microsoft.com/office/drawing/2014/main" id="{DB16D840-A515-4368-8EE3-B1A3673B7C07}"/>
                </a:ext>
              </a:extLst>
            </p:cNvPr>
            <p:cNvSpPr txBox="1">
              <a:spLocks/>
            </p:cNvSpPr>
            <p:nvPr/>
          </p:nvSpPr>
          <p:spPr>
            <a:xfrm>
              <a:off x="4615812" y="2220900"/>
              <a:ext cx="2232248" cy="466735"/>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sz="1200" dirty="0">
                <a:solidFill>
                  <a:schemeClr val="tx1">
                    <a:lumMod val="75000"/>
                    <a:lumOff val="25000"/>
                  </a:schemeClr>
                </a:solidFill>
                <a:cs typeface="B Nazanin" panose="00000400000000000000" pitchFamily="2" charset="-78"/>
              </a:endParaRPr>
            </a:p>
          </p:txBody>
        </p:sp>
        <p:sp>
          <p:nvSpPr>
            <p:cNvPr id="66" name="Text Placeholder 13">
              <a:extLst>
                <a:ext uri="{FF2B5EF4-FFF2-40B4-BE49-F238E27FC236}">
                  <a16:creationId xmlns:a16="http://schemas.microsoft.com/office/drawing/2014/main" id="{85D33FE7-F955-4EED-8B28-5082CBA92851}"/>
                </a:ext>
              </a:extLst>
            </p:cNvPr>
            <p:cNvSpPr txBox="1">
              <a:spLocks/>
            </p:cNvSpPr>
            <p:nvPr/>
          </p:nvSpPr>
          <p:spPr>
            <a:xfrm>
              <a:off x="4601865" y="1984732"/>
              <a:ext cx="2232248" cy="305326"/>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1200" dirty="0">
                  <a:solidFill>
                    <a:schemeClr val="tx1">
                      <a:lumMod val="75000"/>
                      <a:lumOff val="25000"/>
                    </a:schemeClr>
                  </a:solidFill>
                  <a:cs typeface="B Nazanin" panose="00000400000000000000" pitchFamily="2" charset="-78"/>
                </a:rPr>
                <a:t>مطالب در اینجا</a:t>
              </a:r>
              <a:endParaRPr lang="en-US" sz="1200" dirty="0">
                <a:solidFill>
                  <a:schemeClr val="tx1">
                    <a:lumMod val="75000"/>
                    <a:lumOff val="25000"/>
                  </a:schemeClr>
                </a:solidFill>
                <a:cs typeface="B Nazanin" panose="00000400000000000000" pitchFamily="2" charset="-78"/>
              </a:endParaRPr>
            </a:p>
          </p:txBody>
        </p:sp>
      </p:grpSp>
      <p:sp>
        <p:nvSpPr>
          <p:cNvPr id="67" name="Rectangle 66">
            <a:extLst>
              <a:ext uri="{FF2B5EF4-FFF2-40B4-BE49-F238E27FC236}">
                <a16:creationId xmlns:a16="http://schemas.microsoft.com/office/drawing/2014/main" id="{6134092D-AD44-4D79-AA43-1DCE67F0CC48}"/>
              </a:ext>
            </a:extLst>
          </p:cNvPr>
          <p:cNvSpPr/>
          <p:nvPr/>
        </p:nvSpPr>
        <p:spPr>
          <a:xfrm>
            <a:off x="5177350" y="2680088"/>
            <a:ext cx="4104596" cy="756000"/>
          </a:xfrm>
          <a:prstGeom prst="rect">
            <a:avLst/>
          </a:prstGeom>
          <a:solidFill>
            <a:schemeClr val="bg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68" name="Rounded Rectangle 18">
            <a:extLst>
              <a:ext uri="{FF2B5EF4-FFF2-40B4-BE49-F238E27FC236}">
                <a16:creationId xmlns:a16="http://schemas.microsoft.com/office/drawing/2014/main" id="{0AD5EB51-4C20-4BD4-911E-34AB108157A5}"/>
              </a:ext>
            </a:extLst>
          </p:cNvPr>
          <p:cNvSpPr/>
          <p:nvPr/>
        </p:nvSpPr>
        <p:spPr>
          <a:xfrm rot="13500000">
            <a:off x="8958997" y="2746375"/>
            <a:ext cx="623433" cy="623435"/>
          </a:xfrm>
          <a:prstGeom prst="roundRect">
            <a:avLst>
              <a:gd name="adj" fmla="val 900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69" name="Rounded Rectangle 19">
            <a:extLst>
              <a:ext uri="{FF2B5EF4-FFF2-40B4-BE49-F238E27FC236}">
                <a16:creationId xmlns:a16="http://schemas.microsoft.com/office/drawing/2014/main" id="{4937E087-100B-4EC5-8C8D-58700EA87337}"/>
              </a:ext>
            </a:extLst>
          </p:cNvPr>
          <p:cNvSpPr/>
          <p:nvPr/>
        </p:nvSpPr>
        <p:spPr>
          <a:xfrm rot="13500000">
            <a:off x="9135012" y="2746370"/>
            <a:ext cx="623433" cy="623434"/>
          </a:xfrm>
          <a:prstGeom prst="roundRect">
            <a:avLst>
              <a:gd name="adj" fmla="val 9009"/>
            </a:avLst>
          </a:prstGeom>
          <a:solidFill>
            <a:schemeClr val="bg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70" name="TextBox 69">
            <a:extLst>
              <a:ext uri="{FF2B5EF4-FFF2-40B4-BE49-F238E27FC236}">
                <a16:creationId xmlns:a16="http://schemas.microsoft.com/office/drawing/2014/main" id="{D63B3F86-104D-44BA-8483-D2C662460419}"/>
              </a:ext>
            </a:extLst>
          </p:cNvPr>
          <p:cNvSpPr txBox="1"/>
          <p:nvPr/>
        </p:nvSpPr>
        <p:spPr>
          <a:xfrm>
            <a:off x="9234015" y="2873422"/>
            <a:ext cx="451531" cy="369332"/>
          </a:xfrm>
          <a:prstGeom prst="rect">
            <a:avLst/>
          </a:prstGeom>
          <a:noFill/>
        </p:spPr>
        <p:txBody>
          <a:bodyPr wrap="square" rtlCol="0">
            <a:spAutoFit/>
          </a:bodyPr>
          <a:lstStyle/>
          <a:p>
            <a:pPr algn="r" rtl="1"/>
            <a:r>
              <a:rPr lang="en-US" altLang="ko-KR" b="1" dirty="0">
                <a:solidFill>
                  <a:schemeClr val="tx1">
                    <a:lumMod val="75000"/>
                    <a:lumOff val="25000"/>
                  </a:schemeClr>
                </a:solidFill>
                <a:cs typeface="B Nazanin" panose="00000400000000000000" pitchFamily="2" charset="-78"/>
              </a:rPr>
              <a:t>04</a:t>
            </a:r>
            <a:endParaRPr lang="ko-KR" altLang="en-US" b="1" dirty="0">
              <a:solidFill>
                <a:schemeClr val="tx1">
                  <a:lumMod val="75000"/>
                  <a:lumOff val="25000"/>
                </a:schemeClr>
              </a:solidFill>
              <a:cs typeface="B Nazanin" panose="00000400000000000000" pitchFamily="2" charset="-78"/>
            </a:endParaRPr>
          </a:p>
        </p:txBody>
      </p:sp>
      <p:grpSp>
        <p:nvGrpSpPr>
          <p:cNvPr id="71" name="Group 70">
            <a:extLst>
              <a:ext uri="{FF2B5EF4-FFF2-40B4-BE49-F238E27FC236}">
                <a16:creationId xmlns:a16="http://schemas.microsoft.com/office/drawing/2014/main" id="{A2AE8D91-C6AF-4E1D-AE95-29E79C2EFD4C}"/>
              </a:ext>
            </a:extLst>
          </p:cNvPr>
          <p:cNvGrpSpPr/>
          <p:nvPr/>
        </p:nvGrpSpPr>
        <p:grpSpPr>
          <a:xfrm>
            <a:off x="5978261" y="2707593"/>
            <a:ext cx="2941347" cy="702903"/>
            <a:chOff x="4601865" y="1984732"/>
            <a:chExt cx="2246195" cy="702903"/>
          </a:xfrm>
        </p:grpSpPr>
        <p:sp>
          <p:nvSpPr>
            <p:cNvPr id="72" name="Text Placeholder 12">
              <a:extLst>
                <a:ext uri="{FF2B5EF4-FFF2-40B4-BE49-F238E27FC236}">
                  <a16:creationId xmlns:a16="http://schemas.microsoft.com/office/drawing/2014/main" id="{94F542DB-20B2-4B51-B3E3-A03AFA652E44}"/>
                </a:ext>
              </a:extLst>
            </p:cNvPr>
            <p:cNvSpPr txBox="1">
              <a:spLocks/>
            </p:cNvSpPr>
            <p:nvPr/>
          </p:nvSpPr>
          <p:spPr>
            <a:xfrm>
              <a:off x="4615812" y="2220900"/>
              <a:ext cx="2232248" cy="466735"/>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sz="1200" dirty="0">
                <a:solidFill>
                  <a:schemeClr val="tx1">
                    <a:lumMod val="75000"/>
                    <a:lumOff val="25000"/>
                  </a:schemeClr>
                </a:solidFill>
                <a:cs typeface="B Nazanin" panose="00000400000000000000" pitchFamily="2" charset="-78"/>
              </a:endParaRPr>
            </a:p>
          </p:txBody>
        </p:sp>
        <p:sp>
          <p:nvSpPr>
            <p:cNvPr id="73" name="Text Placeholder 13">
              <a:extLst>
                <a:ext uri="{FF2B5EF4-FFF2-40B4-BE49-F238E27FC236}">
                  <a16:creationId xmlns:a16="http://schemas.microsoft.com/office/drawing/2014/main" id="{47EADA1C-98F4-4DA8-9A11-7DEB912C8E0F}"/>
                </a:ext>
              </a:extLst>
            </p:cNvPr>
            <p:cNvSpPr txBox="1">
              <a:spLocks/>
            </p:cNvSpPr>
            <p:nvPr/>
          </p:nvSpPr>
          <p:spPr>
            <a:xfrm>
              <a:off x="4601865" y="1984732"/>
              <a:ext cx="2232248" cy="305326"/>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1200" dirty="0">
                  <a:solidFill>
                    <a:schemeClr val="tx1">
                      <a:lumMod val="75000"/>
                      <a:lumOff val="25000"/>
                    </a:schemeClr>
                  </a:solidFill>
                  <a:cs typeface="B Nazanin" panose="00000400000000000000" pitchFamily="2" charset="-78"/>
                </a:rPr>
                <a:t>مطالب در اینجا</a:t>
              </a:r>
              <a:endParaRPr lang="en-US" sz="1200" dirty="0">
                <a:solidFill>
                  <a:schemeClr val="tx1">
                    <a:lumMod val="75000"/>
                    <a:lumOff val="25000"/>
                  </a:schemeClr>
                </a:solidFill>
                <a:cs typeface="B Nazanin" panose="00000400000000000000" pitchFamily="2" charset="-78"/>
              </a:endParaRPr>
            </a:p>
          </p:txBody>
        </p:sp>
      </p:grpSp>
      <p:sp>
        <p:nvSpPr>
          <p:cNvPr id="74" name="Rectangle 73">
            <a:extLst>
              <a:ext uri="{FF2B5EF4-FFF2-40B4-BE49-F238E27FC236}">
                <a16:creationId xmlns:a16="http://schemas.microsoft.com/office/drawing/2014/main" id="{83CC66B1-E679-4B13-9B54-B3EC3F78E276}"/>
              </a:ext>
            </a:extLst>
          </p:cNvPr>
          <p:cNvSpPr/>
          <p:nvPr/>
        </p:nvSpPr>
        <p:spPr>
          <a:xfrm>
            <a:off x="6588169" y="1830933"/>
            <a:ext cx="4104596" cy="756000"/>
          </a:xfrm>
          <a:prstGeom prst="rect">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75" name="Rounded Rectangle 21">
            <a:extLst>
              <a:ext uri="{FF2B5EF4-FFF2-40B4-BE49-F238E27FC236}">
                <a16:creationId xmlns:a16="http://schemas.microsoft.com/office/drawing/2014/main" id="{E666AC34-7542-4805-826D-AAC03D8269F8}"/>
              </a:ext>
            </a:extLst>
          </p:cNvPr>
          <p:cNvSpPr/>
          <p:nvPr/>
        </p:nvSpPr>
        <p:spPr>
          <a:xfrm rot="13500000">
            <a:off x="10382354" y="1897220"/>
            <a:ext cx="623433" cy="623435"/>
          </a:xfrm>
          <a:prstGeom prst="roundRect">
            <a:avLst>
              <a:gd name="adj" fmla="val 900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76" name="Rounded Rectangle 22">
            <a:extLst>
              <a:ext uri="{FF2B5EF4-FFF2-40B4-BE49-F238E27FC236}">
                <a16:creationId xmlns:a16="http://schemas.microsoft.com/office/drawing/2014/main" id="{CFDEDDFF-7E22-4C5D-8F4B-B1B189899F9D}"/>
              </a:ext>
            </a:extLst>
          </p:cNvPr>
          <p:cNvSpPr/>
          <p:nvPr/>
        </p:nvSpPr>
        <p:spPr>
          <a:xfrm rot="13500000">
            <a:off x="10558369" y="1897214"/>
            <a:ext cx="623433" cy="623434"/>
          </a:xfrm>
          <a:prstGeom prst="roundRect">
            <a:avLst>
              <a:gd name="adj" fmla="val 9009"/>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77" name="TextBox 76">
            <a:extLst>
              <a:ext uri="{FF2B5EF4-FFF2-40B4-BE49-F238E27FC236}">
                <a16:creationId xmlns:a16="http://schemas.microsoft.com/office/drawing/2014/main" id="{000CB1F4-DA03-4218-98FC-9E6DDEE8D685}"/>
              </a:ext>
            </a:extLst>
          </p:cNvPr>
          <p:cNvSpPr txBox="1"/>
          <p:nvPr/>
        </p:nvSpPr>
        <p:spPr>
          <a:xfrm>
            <a:off x="10644872" y="2024268"/>
            <a:ext cx="451531" cy="369332"/>
          </a:xfrm>
          <a:prstGeom prst="rect">
            <a:avLst/>
          </a:prstGeom>
          <a:noFill/>
        </p:spPr>
        <p:txBody>
          <a:bodyPr wrap="square" rtlCol="0">
            <a:spAutoFit/>
          </a:bodyPr>
          <a:lstStyle/>
          <a:p>
            <a:pPr algn="r" rtl="1"/>
            <a:r>
              <a:rPr lang="en-US" altLang="ko-KR" b="1" dirty="0">
                <a:solidFill>
                  <a:schemeClr val="tx1">
                    <a:lumMod val="75000"/>
                    <a:lumOff val="25000"/>
                  </a:schemeClr>
                </a:solidFill>
                <a:cs typeface="B Nazanin" panose="00000400000000000000" pitchFamily="2" charset="-78"/>
              </a:rPr>
              <a:t>05</a:t>
            </a:r>
            <a:endParaRPr lang="ko-KR" altLang="en-US" b="1" dirty="0">
              <a:solidFill>
                <a:schemeClr val="tx1">
                  <a:lumMod val="75000"/>
                  <a:lumOff val="25000"/>
                </a:schemeClr>
              </a:solidFill>
              <a:cs typeface="B Nazanin" panose="00000400000000000000" pitchFamily="2" charset="-78"/>
            </a:endParaRPr>
          </a:p>
        </p:txBody>
      </p:sp>
      <p:grpSp>
        <p:nvGrpSpPr>
          <p:cNvPr id="78" name="Group 77">
            <a:extLst>
              <a:ext uri="{FF2B5EF4-FFF2-40B4-BE49-F238E27FC236}">
                <a16:creationId xmlns:a16="http://schemas.microsoft.com/office/drawing/2014/main" id="{AC2B9EAF-A885-4717-BC8B-02F89C251910}"/>
              </a:ext>
            </a:extLst>
          </p:cNvPr>
          <p:cNvGrpSpPr/>
          <p:nvPr/>
        </p:nvGrpSpPr>
        <p:grpSpPr>
          <a:xfrm>
            <a:off x="7396649" y="1857483"/>
            <a:ext cx="2941347" cy="702903"/>
            <a:chOff x="4601865" y="1984732"/>
            <a:chExt cx="2246195" cy="702903"/>
          </a:xfrm>
        </p:grpSpPr>
        <p:sp>
          <p:nvSpPr>
            <p:cNvPr id="79" name="Text Placeholder 12">
              <a:extLst>
                <a:ext uri="{FF2B5EF4-FFF2-40B4-BE49-F238E27FC236}">
                  <a16:creationId xmlns:a16="http://schemas.microsoft.com/office/drawing/2014/main" id="{E896E443-A438-4F22-AFDC-02AEE6B207DF}"/>
                </a:ext>
              </a:extLst>
            </p:cNvPr>
            <p:cNvSpPr txBox="1">
              <a:spLocks/>
            </p:cNvSpPr>
            <p:nvPr/>
          </p:nvSpPr>
          <p:spPr>
            <a:xfrm>
              <a:off x="4615812" y="2220900"/>
              <a:ext cx="2232248" cy="466735"/>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sz="1200" dirty="0">
                <a:solidFill>
                  <a:schemeClr val="tx1">
                    <a:lumMod val="75000"/>
                    <a:lumOff val="25000"/>
                  </a:schemeClr>
                </a:solidFill>
                <a:cs typeface="B Nazanin" panose="00000400000000000000" pitchFamily="2" charset="-78"/>
              </a:endParaRPr>
            </a:p>
          </p:txBody>
        </p:sp>
        <p:sp>
          <p:nvSpPr>
            <p:cNvPr id="80" name="Text Placeholder 13">
              <a:extLst>
                <a:ext uri="{FF2B5EF4-FFF2-40B4-BE49-F238E27FC236}">
                  <a16:creationId xmlns:a16="http://schemas.microsoft.com/office/drawing/2014/main" id="{E0A2F1A5-6718-4629-A67E-27E4869F25E3}"/>
                </a:ext>
              </a:extLst>
            </p:cNvPr>
            <p:cNvSpPr txBox="1">
              <a:spLocks/>
            </p:cNvSpPr>
            <p:nvPr/>
          </p:nvSpPr>
          <p:spPr>
            <a:xfrm>
              <a:off x="4601865" y="1984732"/>
              <a:ext cx="2232248" cy="305326"/>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1200" dirty="0">
                  <a:solidFill>
                    <a:schemeClr val="tx1">
                      <a:lumMod val="75000"/>
                      <a:lumOff val="25000"/>
                    </a:schemeClr>
                  </a:solidFill>
                  <a:cs typeface="B Nazanin" panose="00000400000000000000" pitchFamily="2" charset="-78"/>
                </a:rPr>
                <a:t>مطالب در اینجا</a:t>
              </a:r>
              <a:endParaRPr lang="en-US" sz="1200" dirty="0">
                <a:solidFill>
                  <a:schemeClr val="tx1">
                    <a:lumMod val="75000"/>
                    <a:lumOff val="25000"/>
                  </a:schemeClr>
                </a:solidFill>
                <a:cs typeface="B Nazanin" panose="00000400000000000000" pitchFamily="2" charset="-78"/>
              </a:endParaRPr>
            </a:p>
          </p:txBody>
        </p:sp>
      </p:grpSp>
      <p:sp>
        <p:nvSpPr>
          <p:cNvPr id="81" name="Rectangle 80">
            <a:extLst>
              <a:ext uri="{FF2B5EF4-FFF2-40B4-BE49-F238E27FC236}">
                <a16:creationId xmlns:a16="http://schemas.microsoft.com/office/drawing/2014/main" id="{08568355-2B78-4038-9831-3A23AB23078E}"/>
              </a:ext>
            </a:extLst>
          </p:cNvPr>
          <p:cNvSpPr/>
          <p:nvPr/>
        </p:nvSpPr>
        <p:spPr>
          <a:xfrm>
            <a:off x="2340577" y="4382216"/>
            <a:ext cx="4104596" cy="756000"/>
          </a:xfrm>
          <a:prstGeom prst="rect">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82" name="Rounded Rectangle 15">
            <a:extLst>
              <a:ext uri="{FF2B5EF4-FFF2-40B4-BE49-F238E27FC236}">
                <a16:creationId xmlns:a16="http://schemas.microsoft.com/office/drawing/2014/main" id="{55611FBA-ED9C-4616-983E-ECC439756518}"/>
              </a:ext>
            </a:extLst>
          </p:cNvPr>
          <p:cNvSpPr/>
          <p:nvPr/>
        </p:nvSpPr>
        <p:spPr>
          <a:xfrm rot="13500000">
            <a:off x="6132314" y="4448502"/>
            <a:ext cx="623433" cy="623435"/>
          </a:xfrm>
          <a:prstGeom prst="roundRect">
            <a:avLst>
              <a:gd name="adj" fmla="val 900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83" name="Rounded Rectangle 16">
            <a:extLst>
              <a:ext uri="{FF2B5EF4-FFF2-40B4-BE49-F238E27FC236}">
                <a16:creationId xmlns:a16="http://schemas.microsoft.com/office/drawing/2014/main" id="{ECD396B7-8818-44C6-A845-9827FE7A4FFB}"/>
              </a:ext>
            </a:extLst>
          </p:cNvPr>
          <p:cNvSpPr/>
          <p:nvPr/>
        </p:nvSpPr>
        <p:spPr>
          <a:xfrm rot="13500000">
            <a:off x="6308329" y="4448496"/>
            <a:ext cx="623433" cy="623434"/>
          </a:xfrm>
          <a:prstGeom prst="roundRect">
            <a:avLst>
              <a:gd name="adj" fmla="val 9009"/>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84" name="TextBox 83">
            <a:extLst>
              <a:ext uri="{FF2B5EF4-FFF2-40B4-BE49-F238E27FC236}">
                <a16:creationId xmlns:a16="http://schemas.microsoft.com/office/drawing/2014/main" id="{A658080C-983D-4BF6-97CE-B5962749C1A1}"/>
              </a:ext>
            </a:extLst>
          </p:cNvPr>
          <p:cNvSpPr txBox="1"/>
          <p:nvPr/>
        </p:nvSpPr>
        <p:spPr>
          <a:xfrm>
            <a:off x="6397158" y="4575550"/>
            <a:ext cx="451531" cy="369332"/>
          </a:xfrm>
          <a:prstGeom prst="rect">
            <a:avLst/>
          </a:prstGeom>
          <a:noFill/>
        </p:spPr>
        <p:txBody>
          <a:bodyPr wrap="square" rtlCol="0">
            <a:spAutoFit/>
          </a:bodyPr>
          <a:lstStyle/>
          <a:p>
            <a:pPr algn="r" rtl="1"/>
            <a:r>
              <a:rPr lang="en-US" altLang="ko-KR" b="1" dirty="0">
                <a:solidFill>
                  <a:schemeClr val="tx1">
                    <a:lumMod val="75000"/>
                    <a:lumOff val="25000"/>
                  </a:schemeClr>
                </a:solidFill>
                <a:cs typeface="B Nazanin" panose="00000400000000000000" pitchFamily="2" charset="-78"/>
              </a:rPr>
              <a:t>02</a:t>
            </a:r>
            <a:endParaRPr lang="ko-KR" altLang="en-US" b="1" dirty="0">
              <a:solidFill>
                <a:schemeClr val="tx1">
                  <a:lumMod val="75000"/>
                  <a:lumOff val="25000"/>
                </a:schemeClr>
              </a:solidFill>
              <a:cs typeface="B Nazanin" panose="00000400000000000000" pitchFamily="2" charset="-78"/>
            </a:endParaRPr>
          </a:p>
        </p:txBody>
      </p:sp>
      <p:grpSp>
        <p:nvGrpSpPr>
          <p:cNvPr id="85" name="Group 84">
            <a:extLst>
              <a:ext uri="{FF2B5EF4-FFF2-40B4-BE49-F238E27FC236}">
                <a16:creationId xmlns:a16="http://schemas.microsoft.com/office/drawing/2014/main" id="{F4875122-8204-4953-AA5B-9A798B62C0BE}"/>
              </a:ext>
            </a:extLst>
          </p:cNvPr>
          <p:cNvGrpSpPr/>
          <p:nvPr/>
        </p:nvGrpSpPr>
        <p:grpSpPr>
          <a:xfrm>
            <a:off x="3141489" y="4407813"/>
            <a:ext cx="2941347" cy="702903"/>
            <a:chOff x="4601865" y="1984732"/>
            <a:chExt cx="2246195" cy="702903"/>
          </a:xfrm>
        </p:grpSpPr>
        <p:sp>
          <p:nvSpPr>
            <p:cNvPr id="86" name="Text Placeholder 12">
              <a:extLst>
                <a:ext uri="{FF2B5EF4-FFF2-40B4-BE49-F238E27FC236}">
                  <a16:creationId xmlns:a16="http://schemas.microsoft.com/office/drawing/2014/main" id="{2FAE0067-EF69-4E70-9CF4-32ED9AD92A37}"/>
                </a:ext>
              </a:extLst>
            </p:cNvPr>
            <p:cNvSpPr txBox="1">
              <a:spLocks/>
            </p:cNvSpPr>
            <p:nvPr/>
          </p:nvSpPr>
          <p:spPr>
            <a:xfrm>
              <a:off x="4615812" y="2220900"/>
              <a:ext cx="2232248" cy="466735"/>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sz="1200" dirty="0">
                <a:solidFill>
                  <a:schemeClr val="tx1">
                    <a:lumMod val="75000"/>
                    <a:lumOff val="25000"/>
                  </a:schemeClr>
                </a:solidFill>
                <a:cs typeface="B Nazanin" panose="00000400000000000000" pitchFamily="2" charset="-78"/>
              </a:endParaRPr>
            </a:p>
          </p:txBody>
        </p:sp>
        <p:sp>
          <p:nvSpPr>
            <p:cNvPr id="87" name="Text Placeholder 13">
              <a:extLst>
                <a:ext uri="{FF2B5EF4-FFF2-40B4-BE49-F238E27FC236}">
                  <a16:creationId xmlns:a16="http://schemas.microsoft.com/office/drawing/2014/main" id="{A081FEE1-5F9C-42DE-8F81-96479480C693}"/>
                </a:ext>
              </a:extLst>
            </p:cNvPr>
            <p:cNvSpPr txBox="1">
              <a:spLocks/>
            </p:cNvSpPr>
            <p:nvPr/>
          </p:nvSpPr>
          <p:spPr>
            <a:xfrm>
              <a:off x="4601865" y="1984732"/>
              <a:ext cx="2232248" cy="305326"/>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1200" dirty="0">
                  <a:solidFill>
                    <a:schemeClr val="tx1">
                      <a:lumMod val="75000"/>
                      <a:lumOff val="25000"/>
                    </a:schemeClr>
                  </a:solidFill>
                  <a:cs typeface="B Nazanin" panose="00000400000000000000" pitchFamily="2" charset="-78"/>
                </a:rPr>
                <a:t>مطالب در اینجا</a:t>
              </a:r>
              <a:endParaRPr lang="en-US" sz="1200" dirty="0">
                <a:solidFill>
                  <a:schemeClr val="tx1">
                    <a:lumMod val="75000"/>
                    <a:lumOff val="25000"/>
                  </a:schemeClr>
                </a:solidFill>
                <a:cs typeface="B Nazanin" panose="00000400000000000000" pitchFamily="2" charset="-78"/>
              </a:endParaRPr>
            </a:p>
          </p:txBody>
        </p:sp>
      </p:grpSp>
      <p:sp>
        <p:nvSpPr>
          <p:cNvPr id="88" name="Rectangle 87">
            <a:extLst>
              <a:ext uri="{FF2B5EF4-FFF2-40B4-BE49-F238E27FC236}">
                <a16:creationId xmlns:a16="http://schemas.microsoft.com/office/drawing/2014/main" id="{81B32740-62FE-4ED3-9343-CD046EADFE63}"/>
              </a:ext>
            </a:extLst>
          </p:cNvPr>
          <p:cNvSpPr/>
          <p:nvPr/>
        </p:nvSpPr>
        <p:spPr>
          <a:xfrm>
            <a:off x="914623" y="5231372"/>
            <a:ext cx="4104596" cy="756000"/>
          </a:xfrm>
          <a:prstGeom prst="rect">
            <a:avLst/>
          </a:prstGeom>
          <a:solidFill>
            <a:schemeClr val="bg1"/>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89" name="Rounded Rectangle 12">
            <a:extLst>
              <a:ext uri="{FF2B5EF4-FFF2-40B4-BE49-F238E27FC236}">
                <a16:creationId xmlns:a16="http://schemas.microsoft.com/office/drawing/2014/main" id="{DAC9D1E6-F195-47FB-83CE-69E34B9CFBCB}"/>
              </a:ext>
            </a:extLst>
          </p:cNvPr>
          <p:cNvSpPr/>
          <p:nvPr/>
        </p:nvSpPr>
        <p:spPr>
          <a:xfrm rot="13500000">
            <a:off x="4711405" y="5290832"/>
            <a:ext cx="623433" cy="623435"/>
          </a:xfrm>
          <a:prstGeom prst="roundRect">
            <a:avLst>
              <a:gd name="adj" fmla="val 9009"/>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90" name="Rounded Rectangle 13">
            <a:extLst>
              <a:ext uri="{FF2B5EF4-FFF2-40B4-BE49-F238E27FC236}">
                <a16:creationId xmlns:a16="http://schemas.microsoft.com/office/drawing/2014/main" id="{85383FB2-0BFE-4457-93F7-2E38690BF27B}"/>
              </a:ext>
            </a:extLst>
          </p:cNvPr>
          <p:cNvSpPr/>
          <p:nvPr/>
        </p:nvSpPr>
        <p:spPr>
          <a:xfrm rot="13500000">
            <a:off x="4887420" y="5290826"/>
            <a:ext cx="623433" cy="623434"/>
          </a:xfrm>
          <a:prstGeom prst="roundRect">
            <a:avLst>
              <a:gd name="adj" fmla="val 9009"/>
            </a:avLst>
          </a:prstGeom>
          <a:solidFill>
            <a:schemeClr val="bg1"/>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lumMod val="75000"/>
                  <a:lumOff val="25000"/>
                </a:schemeClr>
              </a:solidFill>
              <a:cs typeface="B Nazanin" panose="00000400000000000000" pitchFamily="2" charset="-78"/>
            </a:endParaRPr>
          </a:p>
        </p:txBody>
      </p:sp>
      <p:sp>
        <p:nvSpPr>
          <p:cNvPr id="91" name="TextBox 90">
            <a:extLst>
              <a:ext uri="{FF2B5EF4-FFF2-40B4-BE49-F238E27FC236}">
                <a16:creationId xmlns:a16="http://schemas.microsoft.com/office/drawing/2014/main" id="{1A69CA48-A528-4DC3-9B6C-E48C771C3A3E}"/>
              </a:ext>
            </a:extLst>
          </p:cNvPr>
          <p:cNvSpPr txBox="1"/>
          <p:nvPr/>
        </p:nvSpPr>
        <p:spPr>
          <a:xfrm>
            <a:off x="4971162" y="5417880"/>
            <a:ext cx="451531" cy="369332"/>
          </a:xfrm>
          <a:prstGeom prst="rect">
            <a:avLst/>
          </a:prstGeom>
          <a:noFill/>
        </p:spPr>
        <p:txBody>
          <a:bodyPr wrap="square" rtlCol="0">
            <a:spAutoFit/>
          </a:bodyPr>
          <a:lstStyle/>
          <a:p>
            <a:pPr algn="r" rtl="1"/>
            <a:r>
              <a:rPr lang="en-US" altLang="ko-KR" b="1" dirty="0">
                <a:solidFill>
                  <a:schemeClr val="tx1">
                    <a:lumMod val="75000"/>
                    <a:lumOff val="25000"/>
                  </a:schemeClr>
                </a:solidFill>
                <a:cs typeface="B Nazanin" panose="00000400000000000000" pitchFamily="2" charset="-78"/>
              </a:rPr>
              <a:t>01</a:t>
            </a:r>
            <a:endParaRPr lang="ko-KR" altLang="en-US" b="1" dirty="0">
              <a:solidFill>
                <a:schemeClr val="tx1">
                  <a:lumMod val="75000"/>
                  <a:lumOff val="25000"/>
                </a:schemeClr>
              </a:solidFill>
              <a:cs typeface="B Nazanin" panose="00000400000000000000" pitchFamily="2" charset="-78"/>
            </a:endParaRPr>
          </a:p>
        </p:txBody>
      </p:sp>
      <p:grpSp>
        <p:nvGrpSpPr>
          <p:cNvPr id="92" name="Group 91">
            <a:extLst>
              <a:ext uri="{FF2B5EF4-FFF2-40B4-BE49-F238E27FC236}">
                <a16:creationId xmlns:a16="http://schemas.microsoft.com/office/drawing/2014/main" id="{790A9085-319B-4AE9-B4C2-B8ACF4087297}"/>
              </a:ext>
            </a:extLst>
          </p:cNvPr>
          <p:cNvGrpSpPr/>
          <p:nvPr/>
        </p:nvGrpSpPr>
        <p:grpSpPr>
          <a:xfrm>
            <a:off x="1723103" y="5257922"/>
            <a:ext cx="2941347" cy="702903"/>
            <a:chOff x="4601865" y="1984732"/>
            <a:chExt cx="2246195" cy="702903"/>
          </a:xfrm>
        </p:grpSpPr>
        <p:sp>
          <p:nvSpPr>
            <p:cNvPr id="93" name="Text Placeholder 12">
              <a:extLst>
                <a:ext uri="{FF2B5EF4-FFF2-40B4-BE49-F238E27FC236}">
                  <a16:creationId xmlns:a16="http://schemas.microsoft.com/office/drawing/2014/main" id="{C9788ECA-F986-45CC-ACFE-406EA199BACF}"/>
                </a:ext>
              </a:extLst>
            </p:cNvPr>
            <p:cNvSpPr txBox="1">
              <a:spLocks/>
            </p:cNvSpPr>
            <p:nvPr/>
          </p:nvSpPr>
          <p:spPr>
            <a:xfrm>
              <a:off x="4615812" y="2220900"/>
              <a:ext cx="2232248" cy="466735"/>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sz="1200" dirty="0">
                <a:solidFill>
                  <a:schemeClr val="tx1">
                    <a:lumMod val="75000"/>
                    <a:lumOff val="25000"/>
                  </a:schemeClr>
                </a:solidFill>
                <a:cs typeface="B Nazanin" panose="00000400000000000000" pitchFamily="2" charset="-78"/>
              </a:endParaRPr>
            </a:p>
          </p:txBody>
        </p:sp>
        <p:sp>
          <p:nvSpPr>
            <p:cNvPr id="94" name="Text Placeholder 13">
              <a:extLst>
                <a:ext uri="{FF2B5EF4-FFF2-40B4-BE49-F238E27FC236}">
                  <a16:creationId xmlns:a16="http://schemas.microsoft.com/office/drawing/2014/main" id="{73401C2F-5F4E-4B7A-8E4C-6D4F57E7A25A}"/>
                </a:ext>
              </a:extLst>
            </p:cNvPr>
            <p:cNvSpPr txBox="1">
              <a:spLocks/>
            </p:cNvSpPr>
            <p:nvPr/>
          </p:nvSpPr>
          <p:spPr>
            <a:xfrm>
              <a:off x="4601865" y="1984732"/>
              <a:ext cx="2232248" cy="305326"/>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1200" dirty="0">
                  <a:solidFill>
                    <a:schemeClr val="tx1">
                      <a:lumMod val="75000"/>
                      <a:lumOff val="25000"/>
                    </a:schemeClr>
                  </a:solidFill>
                  <a:cs typeface="B Nazanin" panose="00000400000000000000" pitchFamily="2" charset="-78"/>
                </a:rPr>
                <a:t>مطالب در اینجا</a:t>
              </a:r>
              <a:endParaRPr lang="en-US" sz="1200" dirty="0">
                <a:solidFill>
                  <a:schemeClr val="tx1">
                    <a:lumMod val="75000"/>
                    <a:lumOff val="25000"/>
                  </a:schemeClr>
                </a:solidFill>
                <a:cs typeface="B Nazanin" panose="00000400000000000000" pitchFamily="2" charset="-78"/>
              </a:endParaRPr>
            </a:p>
          </p:txBody>
        </p:sp>
      </p:grpSp>
      <p:sp>
        <p:nvSpPr>
          <p:cNvPr id="95" name="TextBox 94">
            <a:extLst>
              <a:ext uri="{FF2B5EF4-FFF2-40B4-BE49-F238E27FC236}">
                <a16:creationId xmlns:a16="http://schemas.microsoft.com/office/drawing/2014/main" id="{9E3D8EED-9CF2-40E1-A031-4C801709FDBB}"/>
              </a:ext>
            </a:extLst>
          </p:cNvPr>
          <p:cNvSpPr txBox="1"/>
          <p:nvPr/>
        </p:nvSpPr>
        <p:spPr>
          <a:xfrm>
            <a:off x="828100" y="1776814"/>
            <a:ext cx="3284054"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96" name="TextBox 95">
            <a:extLst>
              <a:ext uri="{FF2B5EF4-FFF2-40B4-BE49-F238E27FC236}">
                <a16:creationId xmlns:a16="http://schemas.microsoft.com/office/drawing/2014/main" id="{2A1428AF-CB4A-47C8-ACAD-3ECF1EB9842D}"/>
              </a:ext>
            </a:extLst>
          </p:cNvPr>
          <p:cNvSpPr txBox="1"/>
          <p:nvPr/>
        </p:nvSpPr>
        <p:spPr>
          <a:xfrm>
            <a:off x="8115616" y="5063135"/>
            <a:ext cx="3284054"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97" name="Rounded Rectangle 32">
            <a:extLst>
              <a:ext uri="{FF2B5EF4-FFF2-40B4-BE49-F238E27FC236}">
                <a16:creationId xmlns:a16="http://schemas.microsoft.com/office/drawing/2014/main" id="{682508A8-417F-4A99-8C9B-17290098705F}"/>
              </a:ext>
            </a:extLst>
          </p:cNvPr>
          <p:cNvSpPr/>
          <p:nvPr/>
        </p:nvSpPr>
        <p:spPr>
          <a:xfrm>
            <a:off x="2643918" y="4616059"/>
            <a:ext cx="322637" cy="322637"/>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98" name="Rectangle 16">
            <a:extLst>
              <a:ext uri="{FF2B5EF4-FFF2-40B4-BE49-F238E27FC236}">
                <a16:creationId xmlns:a16="http://schemas.microsoft.com/office/drawing/2014/main" id="{635F0DBB-744B-4CCC-8C47-DEF29E183C12}"/>
              </a:ext>
            </a:extLst>
          </p:cNvPr>
          <p:cNvSpPr/>
          <p:nvPr/>
        </p:nvSpPr>
        <p:spPr>
          <a:xfrm rot="2700000">
            <a:off x="4092040" y="3668869"/>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99" name="Rounded Rectangle 25">
            <a:extLst>
              <a:ext uri="{FF2B5EF4-FFF2-40B4-BE49-F238E27FC236}">
                <a16:creationId xmlns:a16="http://schemas.microsoft.com/office/drawing/2014/main" id="{3C53BA89-C2E1-4CEF-B0E7-26CAE74BF59F}"/>
              </a:ext>
            </a:extLst>
          </p:cNvPr>
          <p:cNvSpPr/>
          <p:nvPr/>
        </p:nvSpPr>
        <p:spPr>
          <a:xfrm>
            <a:off x="5386840" y="2907060"/>
            <a:ext cx="412168" cy="30205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100" name="Rounded Rectangle 27">
            <a:extLst>
              <a:ext uri="{FF2B5EF4-FFF2-40B4-BE49-F238E27FC236}">
                <a16:creationId xmlns:a16="http://schemas.microsoft.com/office/drawing/2014/main" id="{CA1343CD-62BF-4219-88B7-E72306AFEC3C}"/>
              </a:ext>
            </a:extLst>
          </p:cNvPr>
          <p:cNvSpPr/>
          <p:nvPr/>
        </p:nvSpPr>
        <p:spPr>
          <a:xfrm>
            <a:off x="6842662" y="2073130"/>
            <a:ext cx="346396" cy="266079"/>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101" name="Block Arc 10">
            <a:extLst>
              <a:ext uri="{FF2B5EF4-FFF2-40B4-BE49-F238E27FC236}">
                <a16:creationId xmlns:a16="http://schemas.microsoft.com/office/drawing/2014/main" id="{4AF633F6-9480-4F1E-922D-6ADF23D55E9D}"/>
              </a:ext>
            </a:extLst>
          </p:cNvPr>
          <p:cNvSpPr/>
          <p:nvPr/>
        </p:nvSpPr>
        <p:spPr>
          <a:xfrm>
            <a:off x="1120795" y="5456403"/>
            <a:ext cx="431509" cy="292281"/>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solidFill>
                <a:schemeClr val="tx1"/>
              </a:solidFill>
              <a:cs typeface="B Nazanin" panose="00000400000000000000" pitchFamily="2" charset="-78"/>
            </a:endParaRPr>
          </a:p>
        </p:txBody>
      </p:sp>
    </p:spTree>
    <p:extLst>
      <p:ext uri="{BB962C8B-B14F-4D97-AF65-F5344CB8AC3E}">
        <p14:creationId xmlns:p14="http://schemas.microsoft.com/office/powerpoint/2010/main" val="22375345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직사각형 2">
            <a:extLst>
              <a:ext uri="{FF2B5EF4-FFF2-40B4-BE49-F238E27FC236}">
                <a16:creationId xmlns:a16="http://schemas.microsoft.com/office/drawing/2014/main" id="{959975FE-E536-4C61-B19E-77542AEA93EA}"/>
              </a:ext>
            </a:extLst>
          </p:cNvPr>
          <p:cNvSpPr/>
          <p:nvPr/>
        </p:nvSpPr>
        <p:spPr>
          <a:xfrm>
            <a:off x="4709958" y="1571625"/>
            <a:ext cx="3105150" cy="4495793"/>
          </a:xfrm>
          <a:prstGeom prst="roundRect">
            <a:avLst>
              <a:gd name="adj" fmla="val 4090"/>
            </a:avLst>
          </a:prstGeom>
          <a:solidFill>
            <a:schemeClr val="accent1">
              <a:lumMod val="20000"/>
              <a:lumOff val="80000"/>
            </a:schemeClr>
          </a:solidFill>
          <a:ln w="12700">
            <a:noFill/>
          </a:ln>
          <a:effectLst>
            <a:innerShdw blurRad="114300">
              <a:schemeClr val="bg1"/>
            </a:innerShdw>
          </a:effectLst>
        </p:spPr>
        <p:txBody>
          <a:bodyPr lIns="108000" anchor="t"/>
          <a:lstStyle/>
          <a:p>
            <a:pPr algn="r" defTabSz="914446" rtl="1" latinLnBrk="1">
              <a:spcBef>
                <a:spcPct val="20000"/>
              </a:spcBef>
            </a:pPr>
            <a:endParaRPr lang="ko-KR" altLang="en-US">
              <a:solidFill>
                <a:srgbClr val="262626"/>
              </a:solidFill>
              <a:cs typeface="B Nazanin" panose="00000400000000000000" pitchFamily="2" charset="-78"/>
            </a:endParaRPr>
          </a:p>
        </p:txBody>
      </p:sp>
      <p:sp>
        <p:nvSpPr>
          <p:cNvPr id="23" name="직사각형 19">
            <a:extLst>
              <a:ext uri="{FF2B5EF4-FFF2-40B4-BE49-F238E27FC236}">
                <a16:creationId xmlns:a16="http://schemas.microsoft.com/office/drawing/2014/main" id="{F3C370FE-AAA6-43D5-9028-7DB27612F8A7}"/>
              </a:ext>
            </a:extLst>
          </p:cNvPr>
          <p:cNvSpPr/>
          <p:nvPr/>
        </p:nvSpPr>
        <p:spPr>
          <a:xfrm>
            <a:off x="8347344" y="1571625"/>
            <a:ext cx="3105150" cy="4495793"/>
          </a:xfrm>
          <a:prstGeom prst="roundRect">
            <a:avLst>
              <a:gd name="adj" fmla="val 5931"/>
            </a:avLst>
          </a:prstGeom>
          <a:solidFill>
            <a:schemeClr val="accent2">
              <a:lumMod val="20000"/>
              <a:lumOff val="80000"/>
            </a:schemeClr>
          </a:solidFill>
          <a:ln w="12700">
            <a:noFill/>
          </a:ln>
          <a:effectLst>
            <a:innerShdw blurRad="114300">
              <a:schemeClr val="bg1"/>
            </a:innerShdw>
          </a:effectLst>
        </p:spPr>
        <p:txBody>
          <a:bodyPr lIns="108000" anchor="t"/>
          <a:lstStyle/>
          <a:p>
            <a:pPr algn="r" defTabSz="914446" rtl="1" latinLnBrk="1">
              <a:spcBef>
                <a:spcPct val="20000"/>
              </a:spcBef>
            </a:pPr>
            <a:endParaRPr lang="ko-KR" altLang="en-US">
              <a:solidFill>
                <a:srgbClr val="262626"/>
              </a:solidFill>
              <a:cs typeface="B Nazanin" panose="00000400000000000000" pitchFamily="2" charset="-78"/>
            </a:endParaRPr>
          </a:p>
        </p:txBody>
      </p:sp>
      <p:grpSp>
        <p:nvGrpSpPr>
          <p:cNvPr id="14" name="Group 9">
            <a:extLst>
              <a:ext uri="{FF2B5EF4-FFF2-40B4-BE49-F238E27FC236}">
                <a16:creationId xmlns:a16="http://schemas.microsoft.com/office/drawing/2014/main" id="{310DD083-E0ED-46C6-948D-B127F05AC76C}"/>
              </a:ext>
            </a:extLst>
          </p:cNvPr>
          <p:cNvGrpSpPr/>
          <p:nvPr/>
        </p:nvGrpSpPr>
        <p:grpSpPr>
          <a:xfrm flipH="1">
            <a:off x="4557909" y="1784144"/>
            <a:ext cx="2648011" cy="475870"/>
            <a:chOff x="2639660" y="2017026"/>
            <a:chExt cx="1800200" cy="376921"/>
          </a:xfrm>
        </p:grpSpPr>
        <p:sp>
          <p:nvSpPr>
            <p:cNvPr id="15" name="Rectangle 9">
              <a:extLst>
                <a:ext uri="{FF2B5EF4-FFF2-40B4-BE49-F238E27FC236}">
                  <a16:creationId xmlns:a16="http://schemas.microsoft.com/office/drawing/2014/main" id="{391D75BB-155E-46F6-81A7-4F969F283C22}"/>
                </a:ext>
              </a:extLst>
            </p:cNvPr>
            <p:cNvSpPr/>
            <p:nvPr/>
          </p:nvSpPr>
          <p:spPr>
            <a:xfrm>
              <a:off x="4319543" y="2027138"/>
              <a:ext cx="115353" cy="366809"/>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914400"/>
                <a:gd name="connsiteY0" fmla="*/ 292963 h 1207363"/>
                <a:gd name="connsiteX1" fmla="*/ 914400 w 914400"/>
                <a:gd name="connsiteY1" fmla="*/ 0 h 1207363"/>
                <a:gd name="connsiteX2" fmla="*/ 914400 w 914400"/>
                <a:gd name="connsiteY2" fmla="*/ 1207363 h 1207363"/>
                <a:gd name="connsiteX3" fmla="*/ 0 w 914400"/>
                <a:gd name="connsiteY3" fmla="*/ 1207363 h 1207363"/>
                <a:gd name="connsiteX4" fmla="*/ 0 w 914400"/>
                <a:gd name="connsiteY4" fmla="*/ 292963 h 1207363"/>
                <a:gd name="connsiteX0" fmla="*/ 612559 w 914400"/>
                <a:gd name="connsiteY0" fmla="*/ 8877 h 1207363"/>
                <a:gd name="connsiteX1" fmla="*/ 914400 w 914400"/>
                <a:gd name="connsiteY1" fmla="*/ 0 h 1207363"/>
                <a:gd name="connsiteX2" fmla="*/ 914400 w 914400"/>
                <a:gd name="connsiteY2" fmla="*/ 1207363 h 1207363"/>
                <a:gd name="connsiteX3" fmla="*/ 0 w 914400"/>
                <a:gd name="connsiteY3" fmla="*/ 1207363 h 1207363"/>
                <a:gd name="connsiteX4" fmla="*/ 612559 w 914400"/>
                <a:gd name="connsiteY4" fmla="*/ 8877 h 1207363"/>
                <a:gd name="connsiteX0" fmla="*/ 0 w 301841"/>
                <a:gd name="connsiteY0" fmla="*/ 8877 h 1207363"/>
                <a:gd name="connsiteX1" fmla="*/ 301841 w 301841"/>
                <a:gd name="connsiteY1" fmla="*/ 0 h 1207363"/>
                <a:gd name="connsiteX2" fmla="*/ 301841 w 301841"/>
                <a:gd name="connsiteY2" fmla="*/ 1207363 h 1207363"/>
                <a:gd name="connsiteX3" fmla="*/ 186432 w 301841"/>
                <a:gd name="connsiteY3" fmla="*/ 408372 h 1207363"/>
                <a:gd name="connsiteX4" fmla="*/ 0 w 301841"/>
                <a:gd name="connsiteY4" fmla="*/ 8877 h 1207363"/>
                <a:gd name="connsiteX0" fmla="*/ 0 w 133166"/>
                <a:gd name="connsiteY0" fmla="*/ 0 h 1207364"/>
                <a:gd name="connsiteX1" fmla="*/ 133166 w 133166"/>
                <a:gd name="connsiteY1" fmla="*/ 1 h 1207364"/>
                <a:gd name="connsiteX2" fmla="*/ 133166 w 133166"/>
                <a:gd name="connsiteY2" fmla="*/ 1207364 h 1207364"/>
                <a:gd name="connsiteX3" fmla="*/ 17757 w 133166"/>
                <a:gd name="connsiteY3" fmla="*/ 408373 h 1207364"/>
                <a:gd name="connsiteX4" fmla="*/ 0 w 133166"/>
                <a:gd name="connsiteY4" fmla="*/ 0 h 1207364"/>
                <a:gd name="connsiteX0" fmla="*/ 0 w 142044"/>
                <a:gd name="connsiteY0" fmla="*/ 0 h 408373"/>
                <a:gd name="connsiteX1" fmla="*/ 133166 w 142044"/>
                <a:gd name="connsiteY1" fmla="*/ 1 h 408373"/>
                <a:gd name="connsiteX2" fmla="*/ 142044 w 142044"/>
                <a:gd name="connsiteY2" fmla="*/ 301842 h 408373"/>
                <a:gd name="connsiteX3" fmla="*/ 17757 w 142044"/>
                <a:gd name="connsiteY3" fmla="*/ 408373 h 408373"/>
                <a:gd name="connsiteX4" fmla="*/ 0 w 142044"/>
                <a:gd name="connsiteY4" fmla="*/ 0 h 408373"/>
                <a:gd name="connsiteX0" fmla="*/ 0 w 133166"/>
                <a:gd name="connsiteY0" fmla="*/ 0 h 408373"/>
                <a:gd name="connsiteX1" fmla="*/ 133166 w 133166"/>
                <a:gd name="connsiteY1" fmla="*/ 1 h 408373"/>
                <a:gd name="connsiteX2" fmla="*/ 118293 w 133166"/>
                <a:gd name="connsiteY2" fmla="*/ 313717 h 408373"/>
                <a:gd name="connsiteX3" fmla="*/ 17757 w 133166"/>
                <a:gd name="connsiteY3" fmla="*/ 408373 h 408373"/>
                <a:gd name="connsiteX4" fmla="*/ 0 w 133166"/>
                <a:gd name="connsiteY4" fmla="*/ 0 h 408373"/>
                <a:gd name="connsiteX0" fmla="*/ 0 w 118293"/>
                <a:gd name="connsiteY0" fmla="*/ 5937 h 414310"/>
                <a:gd name="connsiteX1" fmla="*/ 115353 w 118293"/>
                <a:gd name="connsiteY1" fmla="*/ 0 h 414310"/>
                <a:gd name="connsiteX2" fmla="*/ 118293 w 118293"/>
                <a:gd name="connsiteY2" fmla="*/ 319654 h 414310"/>
                <a:gd name="connsiteX3" fmla="*/ 17757 w 118293"/>
                <a:gd name="connsiteY3" fmla="*/ 414310 h 414310"/>
                <a:gd name="connsiteX4" fmla="*/ 0 w 118293"/>
                <a:gd name="connsiteY4" fmla="*/ 5937 h 414310"/>
                <a:gd name="connsiteX0" fmla="*/ 0 w 118293"/>
                <a:gd name="connsiteY0" fmla="*/ 5937 h 366809"/>
                <a:gd name="connsiteX1" fmla="*/ 115353 w 118293"/>
                <a:gd name="connsiteY1" fmla="*/ 0 h 366809"/>
                <a:gd name="connsiteX2" fmla="*/ 118293 w 118293"/>
                <a:gd name="connsiteY2" fmla="*/ 319654 h 366809"/>
                <a:gd name="connsiteX3" fmla="*/ 5882 w 118293"/>
                <a:gd name="connsiteY3" fmla="*/ 366809 h 366809"/>
                <a:gd name="connsiteX4" fmla="*/ 0 w 118293"/>
                <a:gd name="connsiteY4" fmla="*/ 5937 h 366809"/>
                <a:gd name="connsiteX0" fmla="*/ 0 w 115353"/>
                <a:gd name="connsiteY0" fmla="*/ 5937 h 366809"/>
                <a:gd name="connsiteX1" fmla="*/ 115353 w 115353"/>
                <a:gd name="connsiteY1" fmla="*/ 0 h 366809"/>
                <a:gd name="connsiteX2" fmla="*/ 112356 w 115353"/>
                <a:gd name="connsiteY2" fmla="*/ 278091 h 366809"/>
                <a:gd name="connsiteX3" fmla="*/ 5882 w 115353"/>
                <a:gd name="connsiteY3" fmla="*/ 366809 h 366809"/>
                <a:gd name="connsiteX4" fmla="*/ 0 w 115353"/>
                <a:gd name="connsiteY4" fmla="*/ 5937 h 366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53" h="366809">
                  <a:moveTo>
                    <a:pt x="0" y="5937"/>
                  </a:moveTo>
                  <a:lnTo>
                    <a:pt x="115353" y="0"/>
                  </a:lnTo>
                  <a:lnTo>
                    <a:pt x="112356" y="278091"/>
                  </a:lnTo>
                  <a:lnTo>
                    <a:pt x="5882" y="366809"/>
                  </a:lnTo>
                  <a:cubicBezTo>
                    <a:pt x="3921" y="246518"/>
                    <a:pt x="1961" y="126228"/>
                    <a:pt x="0" y="5937"/>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16" name="Rectangle 6">
              <a:extLst>
                <a:ext uri="{FF2B5EF4-FFF2-40B4-BE49-F238E27FC236}">
                  <a16:creationId xmlns:a16="http://schemas.microsoft.com/office/drawing/2014/main" id="{5EFBA5E0-3D5A-4BA4-AFB4-20C1BA7BFE6F}"/>
                </a:ext>
              </a:extLst>
            </p:cNvPr>
            <p:cNvSpPr/>
            <p:nvPr/>
          </p:nvSpPr>
          <p:spPr>
            <a:xfrm flipH="1">
              <a:off x="2639660" y="2017026"/>
              <a:ext cx="1800200" cy="288032"/>
            </a:xfrm>
            <a:custGeom>
              <a:avLst/>
              <a:gdLst>
                <a:gd name="connsiteX0" fmla="*/ 0 w 5285462"/>
                <a:gd name="connsiteY0" fmla="*/ 0 h 576064"/>
                <a:gd name="connsiteX1" fmla="*/ 4724629 w 5285462"/>
                <a:gd name="connsiteY1" fmla="*/ 0 h 576064"/>
                <a:gd name="connsiteX2" fmla="*/ 5285462 w 5285462"/>
                <a:gd name="connsiteY2" fmla="*/ 576064 h 576064"/>
                <a:gd name="connsiteX3" fmla="*/ 0 w 5285462"/>
                <a:gd name="connsiteY3" fmla="*/ 576064 h 576064"/>
                <a:gd name="connsiteX4" fmla="*/ 0 w 5285462"/>
                <a:gd name="connsiteY4" fmla="*/ 0 h 576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5462" h="576064">
                  <a:moveTo>
                    <a:pt x="0" y="0"/>
                  </a:moveTo>
                  <a:lnTo>
                    <a:pt x="4724629" y="0"/>
                  </a:lnTo>
                  <a:lnTo>
                    <a:pt x="5285462" y="576064"/>
                  </a:lnTo>
                  <a:lnTo>
                    <a:pt x="0" y="57606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grpSp>
        <p:nvGrpSpPr>
          <p:cNvPr id="17" name="Group 14">
            <a:extLst>
              <a:ext uri="{FF2B5EF4-FFF2-40B4-BE49-F238E27FC236}">
                <a16:creationId xmlns:a16="http://schemas.microsoft.com/office/drawing/2014/main" id="{4C993487-EC22-4EA5-BDAF-4FDEC63F3AF9}"/>
              </a:ext>
            </a:extLst>
          </p:cNvPr>
          <p:cNvGrpSpPr/>
          <p:nvPr/>
        </p:nvGrpSpPr>
        <p:grpSpPr>
          <a:xfrm flipH="1">
            <a:off x="8172423" y="1784146"/>
            <a:ext cx="2648011" cy="475870"/>
            <a:chOff x="2639660" y="2017026"/>
            <a:chExt cx="1800200" cy="376921"/>
          </a:xfrm>
        </p:grpSpPr>
        <p:sp>
          <p:nvSpPr>
            <p:cNvPr id="18" name="Rectangle 9">
              <a:extLst>
                <a:ext uri="{FF2B5EF4-FFF2-40B4-BE49-F238E27FC236}">
                  <a16:creationId xmlns:a16="http://schemas.microsoft.com/office/drawing/2014/main" id="{B3895ADF-7B99-4B8B-A365-0CD4673E20E4}"/>
                </a:ext>
              </a:extLst>
            </p:cNvPr>
            <p:cNvSpPr/>
            <p:nvPr/>
          </p:nvSpPr>
          <p:spPr>
            <a:xfrm>
              <a:off x="4319543" y="2027138"/>
              <a:ext cx="115353" cy="366809"/>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0 w 914400"/>
                <a:gd name="connsiteY0" fmla="*/ 292963 h 1207363"/>
                <a:gd name="connsiteX1" fmla="*/ 914400 w 914400"/>
                <a:gd name="connsiteY1" fmla="*/ 0 h 1207363"/>
                <a:gd name="connsiteX2" fmla="*/ 914400 w 914400"/>
                <a:gd name="connsiteY2" fmla="*/ 1207363 h 1207363"/>
                <a:gd name="connsiteX3" fmla="*/ 0 w 914400"/>
                <a:gd name="connsiteY3" fmla="*/ 1207363 h 1207363"/>
                <a:gd name="connsiteX4" fmla="*/ 0 w 914400"/>
                <a:gd name="connsiteY4" fmla="*/ 292963 h 1207363"/>
                <a:gd name="connsiteX0" fmla="*/ 612559 w 914400"/>
                <a:gd name="connsiteY0" fmla="*/ 8877 h 1207363"/>
                <a:gd name="connsiteX1" fmla="*/ 914400 w 914400"/>
                <a:gd name="connsiteY1" fmla="*/ 0 h 1207363"/>
                <a:gd name="connsiteX2" fmla="*/ 914400 w 914400"/>
                <a:gd name="connsiteY2" fmla="*/ 1207363 h 1207363"/>
                <a:gd name="connsiteX3" fmla="*/ 0 w 914400"/>
                <a:gd name="connsiteY3" fmla="*/ 1207363 h 1207363"/>
                <a:gd name="connsiteX4" fmla="*/ 612559 w 914400"/>
                <a:gd name="connsiteY4" fmla="*/ 8877 h 1207363"/>
                <a:gd name="connsiteX0" fmla="*/ 0 w 301841"/>
                <a:gd name="connsiteY0" fmla="*/ 8877 h 1207363"/>
                <a:gd name="connsiteX1" fmla="*/ 301841 w 301841"/>
                <a:gd name="connsiteY1" fmla="*/ 0 h 1207363"/>
                <a:gd name="connsiteX2" fmla="*/ 301841 w 301841"/>
                <a:gd name="connsiteY2" fmla="*/ 1207363 h 1207363"/>
                <a:gd name="connsiteX3" fmla="*/ 186432 w 301841"/>
                <a:gd name="connsiteY3" fmla="*/ 408372 h 1207363"/>
                <a:gd name="connsiteX4" fmla="*/ 0 w 301841"/>
                <a:gd name="connsiteY4" fmla="*/ 8877 h 1207363"/>
                <a:gd name="connsiteX0" fmla="*/ 0 w 133166"/>
                <a:gd name="connsiteY0" fmla="*/ 0 h 1207364"/>
                <a:gd name="connsiteX1" fmla="*/ 133166 w 133166"/>
                <a:gd name="connsiteY1" fmla="*/ 1 h 1207364"/>
                <a:gd name="connsiteX2" fmla="*/ 133166 w 133166"/>
                <a:gd name="connsiteY2" fmla="*/ 1207364 h 1207364"/>
                <a:gd name="connsiteX3" fmla="*/ 17757 w 133166"/>
                <a:gd name="connsiteY3" fmla="*/ 408373 h 1207364"/>
                <a:gd name="connsiteX4" fmla="*/ 0 w 133166"/>
                <a:gd name="connsiteY4" fmla="*/ 0 h 1207364"/>
                <a:gd name="connsiteX0" fmla="*/ 0 w 142044"/>
                <a:gd name="connsiteY0" fmla="*/ 0 h 408373"/>
                <a:gd name="connsiteX1" fmla="*/ 133166 w 142044"/>
                <a:gd name="connsiteY1" fmla="*/ 1 h 408373"/>
                <a:gd name="connsiteX2" fmla="*/ 142044 w 142044"/>
                <a:gd name="connsiteY2" fmla="*/ 301842 h 408373"/>
                <a:gd name="connsiteX3" fmla="*/ 17757 w 142044"/>
                <a:gd name="connsiteY3" fmla="*/ 408373 h 408373"/>
                <a:gd name="connsiteX4" fmla="*/ 0 w 142044"/>
                <a:gd name="connsiteY4" fmla="*/ 0 h 408373"/>
                <a:gd name="connsiteX0" fmla="*/ 0 w 133166"/>
                <a:gd name="connsiteY0" fmla="*/ 0 h 408373"/>
                <a:gd name="connsiteX1" fmla="*/ 133166 w 133166"/>
                <a:gd name="connsiteY1" fmla="*/ 1 h 408373"/>
                <a:gd name="connsiteX2" fmla="*/ 118293 w 133166"/>
                <a:gd name="connsiteY2" fmla="*/ 313717 h 408373"/>
                <a:gd name="connsiteX3" fmla="*/ 17757 w 133166"/>
                <a:gd name="connsiteY3" fmla="*/ 408373 h 408373"/>
                <a:gd name="connsiteX4" fmla="*/ 0 w 133166"/>
                <a:gd name="connsiteY4" fmla="*/ 0 h 408373"/>
                <a:gd name="connsiteX0" fmla="*/ 0 w 118293"/>
                <a:gd name="connsiteY0" fmla="*/ 5937 h 414310"/>
                <a:gd name="connsiteX1" fmla="*/ 115353 w 118293"/>
                <a:gd name="connsiteY1" fmla="*/ 0 h 414310"/>
                <a:gd name="connsiteX2" fmla="*/ 118293 w 118293"/>
                <a:gd name="connsiteY2" fmla="*/ 319654 h 414310"/>
                <a:gd name="connsiteX3" fmla="*/ 17757 w 118293"/>
                <a:gd name="connsiteY3" fmla="*/ 414310 h 414310"/>
                <a:gd name="connsiteX4" fmla="*/ 0 w 118293"/>
                <a:gd name="connsiteY4" fmla="*/ 5937 h 414310"/>
                <a:gd name="connsiteX0" fmla="*/ 0 w 118293"/>
                <a:gd name="connsiteY0" fmla="*/ 5937 h 366809"/>
                <a:gd name="connsiteX1" fmla="*/ 115353 w 118293"/>
                <a:gd name="connsiteY1" fmla="*/ 0 h 366809"/>
                <a:gd name="connsiteX2" fmla="*/ 118293 w 118293"/>
                <a:gd name="connsiteY2" fmla="*/ 319654 h 366809"/>
                <a:gd name="connsiteX3" fmla="*/ 5882 w 118293"/>
                <a:gd name="connsiteY3" fmla="*/ 366809 h 366809"/>
                <a:gd name="connsiteX4" fmla="*/ 0 w 118293"/>
                <a:gd name="connsiteY4" fmla="*/ 5937 h 366809"/>
                <a:gd name="connsiteX0" fmla="*/ 0 w 115353"/>
                <a:gd name="connsiteY0" fmla="*/ 5937 h 366809"/>
                <a:gd name="connsiteX1" fmla="*/ 115353 w 115353"/>
                <a:gd name="connsiteY1" fmla="*/ 0 h 366809"/>
                <a:gd name="connsiteX2" fmla="*/ 112356 w 115353"/>
                <a:gd name="connsiteY2" fmla="*/ 278091 h 366809"/>
                <a:gd name="connsiteX3" fmla="*/ 5882 w 115353"/>
                <a:gd name="connsiteY3" fmla="*/ 366809 h 366809"/>
                <a:gd name="connsiteX4" fmla="*/ 0 w 115353"/>
                <a:gd name="connsiteY4" fmla="*/ 5937 h 366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53" h="366809">
                  <a:moveTo>
                    <a:pt x="0" y="5937"/>
                  </a:moveTo>
                  <a:lnTo>
                    <a:pt x="115353" y="0"/>
                  </a:lnTo>
                  <a:lnTo>
                    <a:pt x="112356" y="278091"/>
                  </a:lnTo>
                  <a:lnTo>
                    <a:pt x="5882" y="366809"/>
                  </a:lnTo>
                  <a:cubicBezTo>
                    <a:pt x="3921" y="246518"/>
                    <a:pt x="1961" y="126228"/>
                    <a:pt x="0" y="5937"/>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9" name="Rectangle 6">
              <a:extLst>
                <a:ext uri="{FF2B5EF4-FFF2-40B4-BE49-F238E27FC236}">
                  <a16:creationId xmlns:a16="http://schemas.microsoft.com/office/drawing/2014/main" id="{462D9109-6C51-4A6D-BCEE-30EA965BFC17}"/>
                </a:ext>
              </a:extLst>
            </p:cNvPr>
            <p:cNvSpPr/>
            <p:nvPr/>
          </p:nvSpPr>
          <p:spPr>
            <a:xfrm flipH="1">
              <a:off x="2639660" y="2017026"/>
              <a:ext cx="1800200" cy="288032"/>
            </a:xfrm>
            <a:custGeom>
              <a:avLst/>
              <a:gdLst>
                <a:gd name="connsiteX0" fmla="*/ 0 w 5285462"/>
                <a:gd name="connsiteY0" fmla="*/ 0 h 576064"/>
                <a:gd name="connsiteX1" fmla="*/ 4724629 w 5285462"/>
                <a:gd name="connsiteY1" fmla="*/ 0 h 576064"/>
                <a:gd name="connsiteX2" fmla="*/ 5285462 w 5285462"/>
                <a:gd name="connsiteY2" fmla="*/ 576064 h 576064"/>
                <a:gd name="connsiteX3" fmla="*/ 0 w 5285462"/>
                <a:gd name="connsiteY3" fmla="*/ 576064 h 576064"/>
                <a:gd name="connsiteX4" fmla="*/ 0 w 5285462"/>
                <a:gd name="connsiteY4" fmla="*/ 0 h 576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5462" h="576064">
                  <a:moveTo>
                    <a:pt x="0" y="0"/>
                  </a:moveTo>
                  <a:lnTo>
                    <a:pt x="4724629" y="0"/>
                  </a:lnTo>
                  <a:lnTo>
                    <a:pt x="5285462" y="576064"/>
                  </a:lnTo>
                  <a:lnTo>
                    <a:pt x="0" y="57606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grpSp>
      <p:sp>
        <p:nvSpPr>
          <p:cNvPr id="20" name="Text Placeholder 13">
            <a:extLst>
              <a:ext uri="{FF2B5EF4-FFF2-40B4-BE49-F238E27FC236}">
                <a16:creationId xmlns:a16="http://schemas.microsoft.com/office/drawing/2014/main" id="{43D0AF08-B250-42FC-86D9-F9E66C776421}"/>
              </a:ext>
            </a:extLst>
          </p:cNvPr>
          <p:cNvSpPr txBox="1">
            <a:spLocks/>
          </p:cNvSpPr>
          <p:nvPr/>
        </p:nvSpPr>
        <p:spPr>
          <a:xfrm>
            <a:off x="4695127" y="1823730"/>
            <a:ext cx="2153348" cy="288032"/>
          </a:xfrm>
          <a:prstGeom prst="rect">
            <a:avLst/>
          </a:prstGeom>
          <a:noFill/>
          <a:ln w="12700">
            <a:noFill/>
          </a:ln>
          <a:effectLst>
            <a:innerShdw blurRad="114300">
              <a:schemeClr val="bg1"/>
            </a:innerShdw>
          </a:effectLst>
        </p:spPr>
        <p:txBody>
          <a:bodyPr lIns="108000" anchor="ctr"/>
          <a:lstStyle>
            <a:lvl1pPr marL="0" indent="0" algn="l" defTabSz="914400" rtl="0" eaLnBrk="1" latinLnBrk="1" hangingPunct="1">
              <a:spcBef>
                <a:spcPct val="20000"/>
              </a:spcBef>
              <a:buFontTx/>
              <a:buNone/>
              <a:defRPr lang="ko-KR" altLang="en-US" sz="1400" b="1" kern="1200" dirty="0">
                <a:solidFill>
                  <a:schemeClr val="bg1"/>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altLang="ko-KR" dirty="0">
                <a:cs typeface="B Nazanin" panose="00000400000000000000" pitchFamily="2" charset="-78"/>
              </a:rPr>
              <a:t>مطالب در اینجا</a:t>
            </a:r>
            <a:endParaRPr lang="en-US" dirty="0">
              <a:cs typeface="B Nazanin" panose="00000400000000000000" pitchFamily="2" charset="-78"/>
            </a:endParaRPr>
          </a:p>
        </p:txBody>
      </p:sp>
      <p:sp>
        <p:nvSpPr>
          <p:cNvPr id="21" name="Text Placeholder 20">
            <a:extLst>
              <a:ext uri="{FF2B5EF4-FFF2-40B4-BE49-F238E27FC236}">
                <a16:creationId xmlns:a16="http://schemas.microsoft.com/office/drawing/2014/main" id="{94AFF4F8-5451-4CA6-A526-731FE59D7F5C}"/>
              </a:ext>
            </a:extLst>
          </p:cNvPr>
          <p:cNvSpPr txBox="1">
            <a:spLocks/>
          </p:cNvSpPr>
          <p:nvPr/>
        </p:nvSpPr>
        <p:spPr>
          <a:xfrm>
            <a:off x="8271144" y="1823730"/>
            <a:ext cx="2153348" cy="288032"/>
          </a:xfrm>
          <a:prstGeom prst="rect">
            <a:avLst/>
          </a:prstGeom>
          <a:noFill/>
          <a:ln w="12700">
            <a:noFill/>
          </a:ln>
          <a:effectLst>
            <a:innerShdw blurRad="114300">
              <a:schemeClr val="bg1"/>
            </a:innerShdw>
          </a:effectLst>
        </p:spPr>
        <p:txBody>
          <a:bodyPr lIns="108000" anchor="ctr"/>
          <a:lstStyle>
            <a:lvl1pPr marL="0" indent="0" algn="l" defTabSz="914400" rtl="0" eaLnBrk="1" latinLnBrk="1" hangingPunct="1">
              <a:spcBef>
                <a:spcPct val="20000"/>
              </a:spcBef>
              <a:buFontTx/>
              <a:buNone/>
              <a:defRPr lang="ko-KR" altLang="en-US" sz="1400" b="1" kern="1200" dirty="0">
                <a:solidFill>
                  <a:schemeClr val="bg1"/>
                </a:solidFill>
                <a:latin typeface="+mn-lt"/>
                <a:ea typeface="+mn-ea"/>
                <a:cs typeface="+mn-cs"/>
              </a:defRPr>
            </a:lvl1pPr>
            <a:lvl2pPr marL="742950" indent="-285750" algn="l" defTabSz="914400" rtl="0" eaLnBrk="1" latinLnBrk="1" hangingPunct="1">
              <a:spcBef>
                <a:spcPct val="20000"/>
              </a:spcBef>
              <a:buFont typeface="Arial" pitchFamily="34" charset="0"/>
              <a:buChar char="–"/>
              <a:defRPr sz="12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2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2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altLang="ko-KR" dirty="0">
                <a:cs typeface="B Nazanin" panose="00000400000000000000" pitchFamily="2" charset="-78"/>
              </a:rPr>
              <a:t>مطالب در اینجا</a:t>
            </a:r>
            <a:endParaRPr lang="en-US" dirty="0">
              <a:cs typeface="B Nazanin" panose="00000400000000000000" pitchFamily="2" charset="-78"/>
            </a:endParaRPr>
          </a:p>
        </p:txBody>
      </p:sp>
      <p:sp>
        <p:nvSpPr>
          <p:cNvPr id="24" name="TextBox 23">
            <a:extLst>
              <a:ext uri="{FF2B5EF4-FFF2-40B4-BE49-F238E27FC236}">
                <a16:creationId xmlns:a16="http://schemas.microsoft.com/office/drawing/2014/main" id="{EB8CED34-84D1-48E7-8ABA-FDBD83E4EAAB}"/>
              </a:ext>
            </a:extLst>
          </p:cNvPr>
          <p:cNvSpPr txBox="1"/>
          <p:nvPr/>
        </p:nvSpPr>
        <p:spPr>
          <a:xfrm>
            <a:off x="4938528" y="2307111"/>
            <a:ext cx="2648011" cy="2677656"/>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44411F8F-68A2-4E09-8867-A97EA4E6DA1C}"/>
              </a:ext>
            </a:extLst>
          </p:cNvPr>
          <p:cNvSpPr txBox="1"/>
          <p:nvPr/>
        </p:nvSpPr>
        <p:spPr>
          <a:xfrm>
            <a:off x="8575915" y="2307111"/>
            <a:ext cx="2648011" cy="2677656"/>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6" name="Text Placeholder 25">
            <a:extLst>
              <a:ext uri="{FF2B5EF4-FFF2-40B4-BE49-F238E27FC236}">
                <a16:creationId xmlns:a16="http://schemas.microsoft.com/office/drawing/2014/main" id="{5065F889-43A9-401F-A2E1-38EF5F731D43}"/>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Picture Placeholder 2">
            <a:extLst>
              <a:ext uri="{FF2B5EF4-FFF2-40B4-BE49-F238E27FC236}">
                <a16:creationId xmlns:a16="http://schemas.microsoft.com/office/drawing/2014/main" id="{C4640A4E-6067-4A54-A84F-71F137C23A6B}"/>
              </a:ext>
            </a:extLst>
          </p:cNvPr>
          <p:cNvSpPr>
            <a:spLocks noGrp="1"/>
          </p:cNvSpPr>
          <p:nvPr>
            <p:ph type="pic" sz="quarter" idx="14"/>
          </p:nvPr>
        </p:nvSpPr>
        <p:spPr/>
        <p:txBody>
          <a:bodyP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32236654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Chart 2">
            <a:extLst>
              <a:ext uri="{FF2B5EF4-FFF2-40B4-BE49-F238E27FC236}">
                <a16:creationId xmlns:a16="http://schemas.microsoft.com/office/drawing/2014/main" id="{FB942694-171A-481B-8ED6-4688B2FBDAA9}"/>
              </a:ext>
            </a:extLst>
          </p:cNvPr>
          <p:cNvGraphicFramePr/>
          <p:nvPr>
            <p:extLst>
              <p:ext uri="{D42A27DB-BD31-4B8C-83A1-F6EECF244321}">
                <p14:modId xmlns:p14="http://schemas.microsoft.com/office/powerpoint/2010/main" val="1436508833"/>
              </p:ext>
            </p:extLst>
          </p:nvPr>
        </p:nvGraphicFramePr>
        <p:xfrm>
          <a:off x="896816" y="1769302"/>
          <a:ext cx="10436469" cy="2967877"/>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Group 3">
            <a:extLst>
              <a:ext uri="{FF2B5EF4-FFF2-40B4-BE49-F238E27FC236}">
                <a16:creationId xmlns:a16="http://schemas.microsoft.com/office/drawing/2014/main" id="{3960DED5-834B-48AD-A02C-8B30BA9D3B45}"/>
              </a:ext>
            </a:extLst>
          </p:cNvPr>
          <p:cNvGrpSpPr/>
          <p:nvPr/>
        </p:nvGrpSpPr>
        <p:grpSpPr>
          <a:xfrm>
            <a:off x="2044465" y="4903569"/>
            <a:ext cx="3953717" cy="1062885"/>
            <a:chOff x="910640" y="2975794"/>
            <a:chExt cx="1527408" cy="2658450"/>
          </a:xfrm>
        </p:grpSpPr>
        <p:sp>
          <p:nvSpPr>
            <p:cNvPr id="5" name="TextBox 4">
              <a:extLst>
                <a:ext uri="{FF2B5EF4-FFF2-40B4-BE49-F238E27FC236}">
                  <a16:creationId xmlns:a16="http://schemas.microsoft.com/office/drawing/2014/main" id="{9DB26635-F20D-4DBF-92CD-F4A269CB2DAC}"/>
                </a:ext>
              </a:extLst>
            </p:cNvPr>
            <p:cNvSpPr txBox="1"/>
            <p:nvPr/>
          </p:nvSpPr>
          <p:spPr>
            <a:xfrm>
              <a:off x="910640" y="2975794"/>
              <a:ext cx="1527408" cy="769800"/>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7BC5B4A4-FD04-4323-9EDC-7F5ED2FE368A}"/>
                </a:ext>
              </a:extLst>
            </p:cNvPr>
            <p:cNvSpPr txBox="1"/>
            <p:nvPr/>
          </p:nvSpPr>
          <p:spPr>
            <a:xfrm>
              <a:off x="910640" y="3555784"/>
              <a:ext cx="1527408" cy="2078460"/>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 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sp>
        <p:nvSpPr>
          <p:cNvPr id="7" name="TextBox 6">
            <a:extLst>
              <a:ext uri="{FF2B5EF4-FFF2-40B4-BE49-F238E27FC236}">
                <a16:creationId xmlns:a16="http://schemas.microsoft.com/office/drawing/2014/main" id="{D3A1F9D5-2CB2-4BAF-A867-700291ED4540}"/>
              </a:ext>
            </a:extLst>
          </p:cNvPr>
          <p:cNvSpPr txBox="1"/>
          <p:nvPr/>
        </p:nvSpPr>
        <p:spPr>
          <a:xfrm>
            <a:off x="1556080" y="5144013"/>
            <a:ext cx="807363" cy="461665"/>
          </a:xfrm>
          <a:prstGeom prst="rect">
            <a:avLst/>
          </a:prstGeom>
          <a:noFill/>
        </p:spPr>
        <p:txBody>
          <a:bodyPr wrap="square" rtlCol="0" anchor="ctr">
            <a:spAutoFit/>
          </a:bodyPr>
          <a:lstStyle/>
          <a:p>
            <a:pPr algn="r" rtl="1"/>
            <a:r>
              <a:rPr lang="en-US" altLang="ko-KR" sz="2400" b="1" dirty="0">
                <a:solidFill>
                  <a:schemeClr val="accent2"/>
                </a:solidFill>
                <a:cs typeface="B Nazanin" panose="00000400000000000000" pitchFamily="2" charset="-78"/>
              </a:rPr>
              <a:t>87%</a:t>
            </a:r>
            <a:endParaRPr lang="ko-KR" altLang="en-US" sz="2400" b="1" dirty="0">
              <a:solidFill>
                <a:schemeClr val="accent2"/>
              </a:solidFill>
              <a:cs typeface="B Nazanin" panose="00000400000000000000" pitchFamily="2" charset="-78"/>
            </a:endParaRPr>
          </a:p>
        </p:txBody>
      </p:sp>
      <p:sp>
        <p:nvSpPr>
          <p:cNvPr id="8" name="Rectangle 7">
            <a:extLst>
              <a:ext uri="{FF2B5EF4-FFF2-40B4-BE49-F238E27FC236}">
                <a16:creationId xmlns:a16="http://schemas.microsoft.com/office/drawing/2014/main" id="{2CC5082D-4CD6-4B23-931B-72E809430B43}"/>
              </a:ext>
            </a:extLst>
          </p:cNvPr>
          <p:cNvSpPr/>
          <p:nvPr/>
        </p:nvSpPr>
        <p:spPr>
          <a:xfrm>
            <a:off x="982100" y="5088700"/>
            <a:ext cx="569210" cy="5692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nvGrpSpPr>
          <p:cNvPr id="9" name="Group 8">
            <a:extLst>
              <a:ext uri="{FF2B5EF4-FFF2-40B4-BE49-F238E27FC236}">
                <a16:creationId xmlns:a16="http://schemas.microsoft.com/office/drawing/2014/main" id="{9AAEEEAC-3E3E-40BB-AFCE-3FC12DB03CB1}"/>
              </a:ext>
            </a:extLst>
          </p:cNvPr>
          <p:cNvGrpSpPr/>
          <p:nvPr/>
        </p:nvGrpSpPr>
        <p:grpSpPr>
          <a:xfrm>
            <a:off x="7608168" y="4966570"/>
            <a:ext cx="3953717" cy="1062885"/>
            <a:chOff x="910640" y="2975795"/>
            <a:chExt cx="1527408" cy="2658450"/>
          </a:xfrm>
        </p:grpSpPr>
        <p:sp>
          <p:nvSpPr>
            <p:cNvPr id="10" name="TextBox 9">
              <a:extLst>
                <a:ext uri="{FF2B5EF4-FFF2-40B4-BE49-F238E27FC236}">
                  <a16:creationId xmlns:a16="http://schemas.microsoft.com/office/drawing/2014/main" id="{AE6BB22F-8A33-4C62-8450-868F64C15D81}"/>
                </a:ext>
              </a:extLst>
            </p:cNvPr>
            <p:cNvSpPr txBox="1"/>
            <p:nvPr/>
          </p:nvSpPr>
          <p:spPr>
            <a:xfrm>
              <a:off x="910640" y="2975795"/>
              <a:ext cx="1527408" cy="769800"/>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8EB57D97-3A8F-4AA5-BF32-60085BBF9F3B}"/>
                </a:ext>
              </a:extLst>
            </p:cNvPr>
            <p:cNvSpPr txBox="1"/>
            <p:nvPr/>
          </p:nvSpPr>
          <p:spPr>
            <a:xfrm>
              <a:off x="910640" y="3555785"/>
              <a:ext cx="1527408" cy="2078460"/>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 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en-US" altLang="ko-KR" sz="1200" dirty="0">
                <a:solidFill>
                  <a:schemeClr val="tx1">
                    <a:lumMod val="95000"/>
                    <a:lumOff val="5000"/>
                  </a:schemeClr>
                </a:solidFill>
                <a:cs typeface="B Nazanin" panose="00000400000000000000" pitchFamily="2" charset="-78"/>
              </a:endParaRPr>
            </a:p>
          </p:txBody>
        </p:sp>
      </p:grpSp>
      <p:sp>
        <p:nvSpPr>
          <p:cNvPr id="12" name="TextBox 11">
            <a:extLst>
              <a:ext uri="{FF2B5EF4-FFF2-40B4-BE49-F238E27FC236}">
                <a16:creationId xmlns:a16="http://schemas.microsoft.com/office/drawing/2014/main" id="{03F658C0-3FA9-43FD-B872-5CE50B6C5F7B}"/>
              </a:ext>
            </a:extLst>
          </p:cNvPr>
          <p:cNvSpPr txBox="1"/>
          <p:nvPr/>
        </p:nvSpPr>
        <p:spPr>
          <a:xfrm>
            <a:off x="6983979" y="5144013"/>
            <a:ext cx="807363" cy="461665"/>
          </a:xfrm>
          <a:prstGeom prst="rect">
            <a:avLst/>
          </a:prstGeom>
          <a:noFill/>
        </p:spPr>
        <p:txBody>
          <a:bodyPr wrap="square" rtlCol="0" anchor="ctr">
            <a:spAutoFit/>
          </a:bodyPr>
          <a:lstStyle/>
          <a:p>
            <a:pPr algn="r" rtl="1"/>
            <a:r>
              <a:rPr lang="en-US" altLang="ko-KR" sz="2400" b="1" dirty="0">
                <a:solidFill>
                  <a:schemeClr val="accent3"/>
                </a:solidFill>
                <a:cs typeface="B Nazanin" panose="00000400000000000000" pitchFamily="2" charset="-78"/>
              </a:rPr>
              <a:t>75%</a:t>
            </a:r>
            <a:endParaRPr lang="ko-KR" altLang="en-US" sz="2400" b="1" dirty="0">
              <a:solidFill>
                <a:schemeClr val="accent3"/>
              </a:solidFill>
              <a:cs typeface="B Nazanin" panose="00000400000000000000" pitchFamily="2" charset="-78"/>
            </a:endParaRPr>
          </a:p>
        </p:txBody>
      </p:sp>
      <p:sp>
        <p:nvSpPr>
          <p:cNvPr id="13" name="Rectangle 12">
            <a:extLst>
              <a:ext uri="{FF2B5EF4-FFF2-40B4-BE49-F238E27FC236}">
                <a16:creationId xmlns:a16="http://schemas.microsoft.com/office/drawing/2014/main" id="{342F572B-A3FA-491D-AC38-7350CCC5B72C}"/>
              </a:ext>
            </a:extLst>
          </p:cNvPr>
          <p:cNvSpPr/>
          <p:nvPr/>
        </p:nvSpPr>
        <p:spPr>
          <a:xfrm>
            <a:off x="6442259" y="5075499"/>
            <a:ext cx="569210" cy="56921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 name="Rounded Rectangle 27">
            <a:extLst>
              <a:ext uri="{FF2B5EF4-FFF2-40B4-BE49-F238E27FC236}">
                <a16:creationId xmlns:a16="http://schemas.microsoft.com/office/drawing/2014/main" id="{8115B21A-DACF-4A41-B106-FEBB27D4D972}"/>
              </a:ext>
            </a:extLst>
          </p:cNvPr>
          <p:cNvSpPr/>
          <p:nvPr/>
        </p:nvSpPr>
        <p:spPr>
          <a:xfrm>
            <a:off x="1123571" y="5258024"/>
            <a:ext cx="286749" cy="220262"/>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5" name="Rounded Rectangle 7">
            <a:extLst>
              <a:ext uri="{FF2B5EF4-FFF2-40B4-BE49-F238E27FC236}">
                <a16:creationId xmlns:a16="http://schemas.microsoft.com/office/drawing/2014/main" id="{8F033D6B-8C2B-4948-832F-B91AB2998811}"/>
              </a:ext>
            </a:extLst>
          </p:cNvPr>
          <p:cNvSpPr/>
          <p:nvPr/>
        </p:nvSpPr>
        <p:spPr>
          <a:xfrm>
            <a:off x="6581900" y="5202103"/>
            <a:ext cx="291534" cy="251591"/>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Tree>
    <p:extLst>
      <p:ext uri="{BB962C8B-B14F-4D97-AF65-F5344CB8AC3E}">
        <p14:creationId xmlns:p14="http://schemas.microsoft.com/office/powerpoint/2010/main" val="39400087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43" name="그룹 7">
            <a:extLst>
              <a:ext uri="{FF2B5EF4-FFF2-40B4-BE49-F238E27FC236}">
                <a16:creationId xmlns:a16="http://schemas.microsoft.com/office/drawing/2014/main" id="{AE3B5D7E-3F56-4FE9-A21E-C15C5B08C000}"/>
              </a:ext>
            </a:extLst>
          </p:cNvPr>
          <p:cNvGrpSpPr/>
          <p:nvPr/>
        </p:nvGrpSpPr>
        <p:grpSpPr>
          <a:xfrm>
            <a:off x="926140" y="1827986"/>
            <a:ext cx="10339723" cy="4210027"/>
            <a:chOff x="913321" y="1819193"/>
            <a:chExt cx="10339723" cy="4210027"/>
          </a:xfrm>
        </p:grpSpPr>
        <p:sp>
          <p:nvSpPr>
            <p:cNvPr id="44" name="Rounded Rectangle 28">
              <a:extLst>
                <a:ext uri="{FF2B5EF4-FFF2-40B4-BE49-F238E27FC236}">
                  <a16:creationId xmlns:a16="http://schemas.microsoft.com/office/drawing/2014/main" id="{CF9C16EF-8193-48DC-9FD0-1E7E4AA08FBB}"/>
                </a:ext>
              </a:extLst>
            </p:cNvPr>
            <p:cNvSpPr/>
            <p:nvPr/>
          </p:nvSpPr>
          <p:spPr>
            <a:xfrm>
              <a:off x="913321" y="4121220"/>
              <a:ext cx="4932000" cy="1908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45" name="Rounded Rectangle 32">
              <a:extLst>
                <a:ext uri="{FF2B5EF4-FFF2-40B4-BE49-F238E27FC236}">
                  <a16:creationId xmlns:a16="http://schemas.microsoft.com/office/drawing/2014/main" id="{CA49B9DE-3613-47F0-A1DB-AB7D7A65BE04}"/>
                </a:ext>
              </a:extLst>
            </p:cNvPr>
            <p:cNvSpPr/>
            <p:nvPr/>
          </p:nvSpPr>
          <p:spPr>
            <a:xfrm>
              <a:off x="913321" y="1826227"/>
              <a:ext cx="4932000" cy="1908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46" name="Rounded Rectangle 36">
              <a:extLst>
                <a:ext uri="{FF2B5EF4-FFF2-40B4-BE49-F238E27FC236}">
                  <a16:creationId xmlns:a16="http://schemas.microsoft.com/office/drawing/2014/main" id="{9445664A-0719-4AD6-8944-FCF7BA568BF7}"/>
                </a:ext>
              </a:extLst>
            </p:cNvPr>
            <p:cNvSpPr/>
            <p:nvPr/>
          </p:nvSpPr>
          <p:spPr>
            <a:xfrm>
              <a:off x="6321044" y="4114186"/>
              <a:ext cx="4932000" cy="1908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chemeClr val="bg1"/>
                </a:solidFill>
                <a:cs typeface="B Nazanin" panose="00000400000000000000" pitchFamily="2" charset="-78"/>
              </a:endParaRPr>
            </a:p>
          </p:txBody>
        </p:sp>
        <p:sp>
          <p:nvSpPr>
            <p:cNvPr id="47" name="Rounded Rectangle 43">
              <a:extLst>
                <a:ext uri="{FF2B5EF4-FFF2-40B4-BE49-F238E27FC236}">
                  <a16:creationId xmlns:a16="http://schemas.microsoft.com/office/drawing/2014/main" id="{D0DE8A05-6E5D-48F6-A4D3-E0510ED3CD1A}"/>
                </a:ext>
              </a:extLst>
            </p:cNvPr>
            <p:cNvSpPr/>
            <p:nvPr/>
          </p:nvSpPr>
          <p:spPr>
            <a:xfrm>
              <a:off x="6321044" y="1819193"/>
              <a:ext cx="4932000" cy="1908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grpSp>
      <p:grpSp>
        <p:nvGrpSpPr>
          <p:cNvPr id="48" name="Group 47">
            <a:extLst>
              <a:ext uri="{FF2B5EF4-FFF2-40B4-BE49-F238E27FC236}">
                <a16:creationId xmlns:a16="http://schemas.microsoft.com/office/drawing/2014/main" id="{E8689575-1062-41A3-BE57-48FB6C6595D8}"/>
              </a:ext>
            </a:extLst>
          </p:cNvPr>
          <p:cNvGrpSpPr/>
          <p:nvPr/>
        </p:nvGrpSpPr>
        <p:grpSpPr>
          <a:xfrm>
            <a:off x="4903166" y="2740164"/>
            <a:ext cx="2385670" cy="2385670"/>
            <a:chOff x="3851920" y="1851670"/>
            <a:chExt cx="1944216" cy="1944216"/>
          </a:xfrm>
        </p:grpSpPr>
        <p:sp>
          <p:nvSpPr>
            <p:cNvPr id="49" name="Pie 45">
              <a:extLst>
                <a:ext uri="{FF2B5EF4-FFF2-40B4-BE49-F238E27FC236}">
                  <a16:creationId xmlns:a16="http://schemas.microsoft.com/office/drawing/2014/main" id="{44ADBBEF-FCA5-4D24-84C2-0CE9E2F4242C}"/>
                </a:ext>
              </a:extLst>
            </p:cNvPr>
            <p:cNvSpPr/>
            <p:nvPr/>
          </p:nvSpPr>
          <p:spPr>
            <a:xfrm>
              <a:off x="3851920" y="1923678"/>
              <a:ext cx="1872208" cy="1872208"/>
            </a:xfrm>
            <a:prstGeom prst="pie">
              <a:avLst>
                <a:gd name="adj1" fmla="val 5387763"/>
                <a:gd name="adj2" fmla="val 10731666"/>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chemeClr val="tx1"/>
                </a:solidFill>
                <a:cs typeface="B Nazanin" panose="00000400000000000000" pitchFamily="2" charset="-78"/>
              </a:endParaRPr>
            </a:p>
          </p:txBody>
        </p:sp>
        <p:sp>
          <p:nvSpPr>
            <p:cNvPr id="50" name="Pie 51">
              <a:extLst>
                <a:ext uri="{FF2B5EF4-FFF2-40B4-BE49-F238E27FC236}">
                  <a16:creationId xmlns:a16="http://schemas.microsoft.com/office/drawing/2014/main" id="{739C3026-0BF8-4592-93A3-767DE95B7C13}"/>
                </a:ext>
              </a:extLst>
            </p:cNvPr>
            <p:cNvSpPr/>
            <p:nvPr/>
          </p:nvSpPr>
          <p:spPr>
            <a:xfrm>
              <a:off x="3851920" y="1851670"/>
              <a:ext cx="1872208" cy="1872208"/>
            </a:xfrm>
            <a:prstGeom prst="pie">
              <a:avLst>
                <a:gd name="adj1" fmla="val 10767083"/>
                <a:gd name="adj2" fmla="val 1620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chemeClr val="tx1"/>
                </a:solidFill>
                <a:cs typeface="B Nazanin" panose="00000400000000000000" pitchFamily="2" charset="-78"/>
              </a:endParaRPr>
            </a:p>
          </p:txBody>
        </p:sp>
        <p:sp>
          <p:nvSpPr>
            <p:cNvPr id="51" name="Pie 52">
              <a:extLst>
                <a:ext uri="{FF2B5EF4-FFF2-40B4-BE49-F238E27FC236}">
                  <a16:creationId xmlns:a16="http://schemas.microsoft.com/office/drawing/2014/main" id="{595CEBDC-9731-4860-AB8E-1542E4ED35A0}"/>
                </a:ext>
              </a:extLst>
            </p:cNvPr>
            <p:cNvSpPr/>
            <p:nvPr/>
          </p:nvSpPr>
          <p:spPr>
            <a:xfrm>
              <a:off x="3923928" y="1923678"/>
              <a:ext cx="1872208" cy="1872208"/>
            </a:xfrm>
            <a:prstGeom prst="pie">
              <a:avLst>
                <a:gd name="adj1" fmla="val 32027"/>
                <a:gd name="adj2" fmla="val 5397733"/>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chemeClr val="tx1"/>
                </a:solidFill>
                <a:cs typeface="B Nazanin" panose="00000400000000000000" pitchFamily="2" charset="-78"/>
              </a:endParaRPr>
            </a:p>
          </p:txBody>
        </p:sp>
        <p:sp>
          <p:nvSpPr>
            <p:cNvPr id="52" name="Pie 53">
              <a:extLst>
                <a:ext uri="{FF2B5EF4-FFF2-40B4-BE49-F238E27FC236}">
                  <a16:creationId xmlns:a16="http://schemas.microsoft.com/office/drawing/2014/main" id="{4E115B56-EFF2-4937-B726-4A3E20D33E6F}"/>
                </a:ext>
              </a:extLst>
            </p:cNvPr>
            <p:cNvSpPr/>
            <p:nvPr/>
          </p:nvSpPr>
          <p:spPr>
            <a:xfrm>
              <a:off x="3923928" y="1851670"/>
              <a:ext cx="1872208" cy="1872208"/>
            </a:xfrm>
            <a:prstGeom prst="pie">
              <a:avLst>
                <a:gd name="adj1" fmla="val 16158462"/>
                <a:gd name="adj2" fmla="val 14858"/>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chemeClr val="tx1"/>
                </a:solidFill>
                <a:cs typeface="B Nazanin" panose="00000400000000000000" pitchFamily="2" charset="-78"/>
              </a:endParaRPr>
            </a:p>
          </p:txBody>
        </p:sp>
      </p:grpSp>
      <p:sp>
        <p:nvSpPr>
          <p:cNvPr id="53" name="TextBox 52">
            <a:extLst>
              <a:ext uri="{FF2B5EF4-FFF2-40B4-BE49-F238E27FC236}">
                <a16:creationId xmlns:a16="http://schemas.microsoft.com/office/drawing/2014/main" id="{710DCE03-8652-46DC-BCC3-0348BF78D751}"/>
              </a:ext>
            </a:extLst>
          </p:cNvPr>
          <p:cNvSpPr txBox="1"/>
          <p:nvPr/>
        </p:nvSpPr>
        <p:spPr>
          <a:xfrm>
            <a:off x="5460654" y="3195831"/>
            <a:ext cx="600412" cy="677108"/>
          </a:xfrm>
          <a:prstGeom prst="rect">
            <a:avLst/>
          </a:prstGeom>
          <a:noFill/>
        </p:spPr>
        <p:txBody>
          <a:bodyPr wrap="square" tIns="0" bIns="0" rtlCol="0" anchor="ctr">
            <a:spAutoFit/>
          </a:bodyPr>
          <a:lstStyle/>
          <a:p>
            <a:pPr algn="ctr"/>
            <a:r>
              <a:rPr lang="en-US" altLang="ko-KR" sz="4400" b="1" dirty="0">
                <a:solidFill>
                  <a:schemeClr val="bg1"/>
                </a:solidFill>
                <a:cs typeface="B Nazanin" panose="00000400000000000000" pitchFamily="2" charset="-78"/>
              </a:rPr>
              <a:t>S </a:t>
            </a:r>
            <a:endParaRPr lang="ko-KR" altLang="en-US" sz="4400" b="1" dirty="0">
              <a:solidFill>
                <a:schemeClr val="bg1"/>
              </a:solidFill>
              <a:cs typeface="B Nazanin" panose="00000400000000000000" pitchFamily="2" charset="-78"/>
            </a:endParaRPr>
          </a:p>
        </p:txBody>
      </p:sp>
      <p:sp>
        <p:nvSpPr>
          <p:cNvPr id="54" name="TextBox 53">
            <a:extLst>
              <a:ext uri="{FF2B5EF4-FFF2-40B4-BE49-F238E27FC236}">
                <a16:creationId xmlns:a16="http://schemas.microsoft.com/office/drawing/2014/main" id="{5A31EB75-D809-4BD7-B365-06D17B48C657}"/>
              </a:ext>
            </a:extLst>
          </p:cNvPr>
          <p:cNvSpPr txBox="1"/>
          <p:nvPr/>
        </p:nvSpPr>
        <p:spPr>
          <a:xfrm>
            <a:off x="6153791" y="3257384"/>
            <a:ext cx="600412" cy="615553"/>
          </a:xfrm>
          <a:prstGeom prst="rect">
            <a:avLst/>
          </a:prstGeom>
          <a:noFill/>
        </p:spPr>
        <p:txBody>
          <a:bodyPr wrap="square" tIns="0" bIns="0" rtlCol="0" anchor="ctr">
            <a:spAutoFit/>
          </a:bodyPr>
          <a:lstStyle/>
          <a:p>
            <a:pPr algn="ctr"/>
            <a:r>
              <a:rPr lang="en-US" altLang="ko-KR" sz="4000" b="1" dirty="0">
                <a:solidFill>
                  <a:schemeClr val="bg1"/>
                </a:solidFill>
                <a:cs typeface="B Nazanin" panose="00000400000000000000" pitchFamily="2" charset="-78"/>
              </a:rPr>
              <a:t>W</a:t>
            </a:r>
            <a:endParaRPr lang="ko-KR" altLang="en-US" sz="4000" b="1" dirty="0">
              <a:solidFill>
                <a:schemeClr val="bg1"/>
              </a:solidFill>
              <a:cs typeface="B Nazanin" panose="00000400000000000000" pitchFamily="2" charset="-78"/>
            </a:endParaRPr>
          </a:p>
        </p:txBody>
      </p:sp>
      <p:sp>
        <p:nvSpPr>
          <p:cNvPr id="55" name="TextBox 54">
            <a:extLst>
              <a:ext uri="{FF2B5EF4-FFF2-40B4-BE49-F238E27FC236}">
                <a16:creationId xmlns:a16="http://schemas.microsoft.com/office/drawing/2014/main" id="{B07EC7D9-33A7-4C61-80FD-DCF4B938E23E}"/>
              </a:ext>
            </a:extLst>
          </p:cNvPr>
          <p:cNvSpPr txBox="1"/>
          <p:nvPr/>
        </p:nvSpPr>
        <p:spPr>
          <a:xfrm>
            <a:off x="5445080" y="4002139"/>
            <a:ext cx="600412" cy="677108"/>
          </a:xfrm>
          <a:prstGeom prst="rect">
            <a:avLst/>
          </a:prstGeom>
          <a:noFill/>
        </p:spPr>
        <p:txBody>
          <a:bodyPr wrap="square" tIns="0" bIns="0" rtlCol="0" anchor="ctr">
            <a:spAutoFit/>
          </a:bodyPr>
          <a:lstStyle/>
          <a:p>
            <a:pPr algn="ctr"/>
            <a:r>
              <a:rPr lang="en-US" altLang="ko-KR" sz="4400" b="1" dirty="0">
                <a:solidFill>
                  <a:schemeClr val="bg1"/>
                </a:solidFill>
                <a:cs typeface="B Nazanin" panose="00000400000000000000" pitchFamily="2" charset="-78"/>
              </a:rPr>
              <a:t>O</a:t>
            </a:r>
            <a:endParaRPr lang="ko-KR" altLang="en-US" sz="4400" b="1" dirty="0">
              <a:solidFill>
                <a:schemeClr val="bg1"/>
              </a:solidFill>
              <a:cs typeface="B Nazanin" panose="00000400000000000000" pitchFamily="2" charset="-78"/>
            </a:endParaRPr>
          </a:p>
        </p:txBody>
      </p:sp>
      <p:sp>
        <p:nvSpPr>
          <p:cNvPr id="56" name="TextBox 55">
            <a:extLst>
              <a:ext uri="{FF2B5EF4-FFF2-40B4-BE49-F238E27FC236}">
                <a16:creationId xmlns:a16="http://schemas.microsoft.com/office/drawing/2014/main" id="{AE2EED86-A8D0-43FA-9A11-49B515956F5B}"/>
              </a:ext>
            </a:extLst>
          </p:cNvPr>
          <p:cNvSpPr txBox="1"/>
          <p:nvPr/>
        </p:nvSpPr>
        <p:spPr>
          <a:xfrm>
            <a:off x="6153791" y="4002139"/>
            <a:ext cx="600412" cy="677108"/>
          </a:xfrm>
          <a:prstGeom prst="rect">
            <a:avLst/>
          </a:prstGeom>
          <a:noFill/>
        </p:spPr>
        <p:txBody>
          <a:bodyPr wrap="square" tIns="0" bIns="0" rtlCol="0" anchor="ctr">
            <a:spAutoFit/>
          </a:bodyPr>
          <a:lstStyle/>
          <a:p>
            <a:pPr algn="ctr"/>
            <a:r>
              <a:rPr lang="en-US" altLang="ko-KR" sz="4400" b="1" dirty="0">
                <a:solidFill>
                  <a:schemeClr val="bg1"/>
                </a:solidFill>
                <a:cs typeface="B Nazanin" panose="00000400000000000000" pitchFamily="2" charset="-78"/>
              </a:rPr>
              <a:t>T</a:t>
            </a:r>
            <a:endParaRPr lang="ko-KR" altLang="en-US" sz="4400" b="1" dirty="0">
              <a:solidFill>
                <a:schemeClr val="bg1"/>
              </a:solidFill>
              <a:cs typeface="B Nazanin" panose="00000400000000000000" pitchFamily="2" charset="-78"/>
            </a:endParaRPr>
          </a:p>
        </p:txBody>
      </p:sp>
      <p:grpSp>
        <p:nvGrpSpPr>
          <p:cNvPr id="57" name="Group 56">
            <a:extLst>
              <a:ext uri="{FF2B5EF4-FFF2-40B4-BE49-F238E27FC236}">
                <a16:creationId xmlns:a16="http://schemas.microsoft.com/office/drawing/2014/main" id="{34335FFA-A8E0-4BA7-BD2B-BA906060FB3F}"/>
              </a:ext>
            </a:extLst>
          </p:cNvPr>
          <p:cNvGrpSpPr/>
          <p:nvPr/>
        </p:nvGrpSpPr>
        <p:grpSpPr>
          <a:xfrm>
            <a:off x="1217823" y="4476854"/>
            <a:ext cx="3441696" cy="1047496"/>
            <a:chOff x="967328" y="4177911"/>
            <a:chExt cx="2505320" cy="1047496"/>
          </a:xfrm>
        </p:grpSpPr>
        <p:sp>
          <p:nvSpPr>
            <p:cNvPr id="58" name="TextBox 57">
              <a:extLst>
                <a:ext uri="{FF2B5EF4-FFF2-40B4-BE49-F238E27FC236}">
                  <a16:creationId xmlns:a16="http://schemas.microsoft.com/office/drawing/2014/main" id="{C5194C3A-0162-4F67-9039-56BCF647444B}"/>
                </a:ext>
              </a:extLst>
            </p:cNvPr>
            <p:cNvSpPr txBox="1"/>
            <p:nvPr/>
          </p:nvSpPr>
          <p:spPr>
            <a:xfrm>
              <a:off x="967328" y="4177911"/>
              <a:ext cx="2505320" cy="276999"/>
            </a:xfrm>
            <a:prstGeom prst="rect">
              <a:avLst/>
            </a:prstGeom>
            <a:noFill/>
          </p:spPr>
          <p:txBody>
            <a:bodyPr wrap="square" rtlCol="0" anchor="ctr">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sp>
          <p:nvSpPr>
            <p:cNvPr id="59" name="TextBox 58">
              <a:extLst>
                <a:ext uri="{FF2B5EF4-FFF2-40B4-BE49-F238E27FC236}">
                  <a16:creationId xmlns:a16="http://schemas.microsoft.com/office/drawing/2014/main" id="{E4CADB89-8AEE-4496-8032-AF182BB00E13}"/>
                </a:ext>
              </a:extLst>
            </p:cNvPr>
            <p:cNvSpPr txBox="1"/>
            <p:nvPr/>
          </p:nvSpPr>
          <p:spPr>
            <a:xfrm>
              <a:off x="967328" y="4394410"/>
              <a:ext cx="2505320" cy="830997"/>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grpSp>
      <p:grpSp>
        <p:nvGrpSpPr>
          <p:cNvPr id="60" name="Group 59">
            <a:extLst>
              <a:ext uri="{FF2B5EF4-FFF2-40B4-BE49-F238E27FC236}">
                <a16:creationId xmlns:a16="http://schemas.microsoft.com/office/drawing/2014/main" id="{3B71174D-4632-4FFA-8AD3-867EDEE661A5}"/>
              </a:ext>
            </a:extLst>
          </p:cNvPr>
          <p:cNvGrpSpPr/>
          <p:nvPr/>
        </p:nvGrpSpPr>
        <p:grpSpPr>
          <a:xfrm>
            <a:off x="1217823" y="2173965"/>
            <a:ext cx="3441696" cy="1047496"/>
            <a:chOff x="967328" y="2197278"/>
            <a:chExt cx="2505320" cy="1047496"/>
          </a:xfrm>
        </p:grpSpPr>
        <p:sp>
          <p:nvSpPr>
            <p:cNvPr id="61" name="TextBox 60">
              <a:extLst>
                <a:ext uri="{FF2B5EF4-FFF2-40B4-BE49-F238E27FC236}">
                  <a16:creationId xmlns:a16="http://schemas.microsoft.com/office/drawing/2014/main" id="{5962AD57-9781-409A-81AB-E69EEAD4C5CF}"/>
                </a:ext>
              </a:extLst>
            </p:cNvPr>
            <p:cNvSpPr txBox="1"/>
            <p:nvPr/>
          </p:nvSpPr>
          <p:spPr>
            <a:xfrm>
              <a:off x="967328" y="2197278"/>
              <a:ext cx="2505320" cy="276999"/>
            </a:xfrm>
            <a:prstGeom prst="rect">
              <a:avLst/>
            </a:prstGeom>
            <a:noFill/>
          </p:spPr>
          <p:txBody>
            <a:bodyPr wrap="square" rtlCol="0" anchor="ctr">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sp>
          <p:nvSpPr>
            <p:cNvPr id="62" name="TextBox 61">
              <a:extLst>
                <a:ext uri="{FF2B5EF4-FFF2-40B4-BE49-F238E27FC236}">
                  <a16:creationId xmlns:a16="http://schemas.microsoft.com/office/drawing/2014/main" id="{5DB5DD5C-E506-448F-BB47-FC3684599698}"/>
                </a:ext>
              </a:extLst>
            </p:cNvPr>
            <p:cNvSpPr txBox="1"/>
            <p:nvPr/>
          </p:nvSpPr>
          <p:spPr>
            <a:xfrm>
              <a:off x="967328" y="2413777"/>
              <a:ext cx="2505320" cy="830997"/>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grpSp>
      <p:grpSp>
        <p:nvGrpSpPr>
          <p:cNvPr id="63" name="Group 62">
            <a:extLst>
              <a:ext uri="{FF2B5EF4-FFF2-40B4-BE49-F238E27FC236}">
                <a16:creationId xmlns:a16="http://schemas.microsoft.com/office/drawing/2014/main" id="{67E6414A-AB1A-4F47-874A-6E673B0F31F6}"/>
              </a:ext>
            </a:extLst>
          </p:cNvPr>
          <p:cNvGrpSpPr/>
          <p:nvPr/>
        </p:nvGrpSpPr>
        <p:grpSpPr>
          <a:xfrm>
            <a:off x="7532481" y="4476854"/>
            <a:ext cx="3441696" cy="1047496"/>
            <a:chOff x="5681793" y="4172179"/>
            <a:chExt cx="2505320" cy="1047496"/>
          </a:xfrm>
        </p:grpSpPr>
        <p:sp>
          <p:nvSpPr>
            <p:cNvPr id="64" name="TextBox 63">
              <a:extLst>
                <a:ext uri="{FF2B5EF4-FFF2-40B4-BE49-F238E27FC236}">
                  <a16:creationId xmlns:a16="http://schemas.microsoft.com/office/drawing/2014/main" id="{61B3B8CA-7D38-4E39-A5E1-C5F6ED4ED42F}"/>
                </a:ext>
              </a:extLst>
            </p:cNvPr>
            <p:cNvSpPr txBox="1"/>
            <p:nvPr/>
          </p:nvSpPr>
          <p:spPr>
            <a:xfrm>
              <a:off x="5681793" y="4172179"/>
              <a:ext cx="2505320" cy="276999"/>
            </a:xfrm>
            <a:prstGeom prst="rect">
              <a:avLst/>
            </a:prstGeom>
            <a:noFill/>
          </p:spPr>
          <p:txBody>
            <a:bodyPr wrap="square" rtlCol="0" anchor="ctr">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sp>
          <p:nvSpPr>
            <p:cNvPr id="65" name="TextBox 64">
              <a:extLst>
                <a:ext uri="{FF2B5EF4-FFF2-40B4-BE49-F238E27FC236}">
                  <a16:creationId xmlns:a16="http://schemas.microsoft.com/office/drawing/2014/main" id="{4952D814-2053-45DA-BDB6-A246C3D69092}"/>
                </a:ext>
              </a:extLst>
            </p:cNvPr>
            <p:cNvSpPr txBox="1"/>
            <p:nvPr/>
          </p:nvSpPr>
          <p:spPr>
            <a:xfrm>
              <a:off x="5681793" y="4388678"/>
              <a:ext cx="2505320" cy="830997"/>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grpSp>
      <p:grpSp>
        <p:nvGrpSpPr>
          <p:cNvPr id="66" name="Group 65">
            <a:extLst>
              <a:ext uri="{FF2B5EF4-FFF2-40B4-BE49-F238E27FC236}">
                <a16:creationId xmlns:a16="http://schemas.microsoft.com/office/drawing/2014/main" id="{4264F767-0B7E-411B-A4B2-3BAE526126B6}"/>
              </a:ext>
            </a:extLst>
          </p:cNvPr>
          <p:cNvGrpSpPr/>
          <p:nvPr/>
        </p:nvGrpSpPr>
        <p:grpSpPr>
          <a:xfrm>
            <a:off x="7532481" y="2173965"/>
            <a:ext cx="3441696" cy="1047496"/>
            <a:chOff x="5681793" y="2191546"/>
            <a:chExt cx="2505320" cy="1047496"/>
          </a:xfrm>
        </p:grpSpPr>
        <p:sp>
          <p:nvSpPr>
            <p:cNvPr id="67" name="TextBox 66">
              <a:extLst>
                <a:ext uri="{FF2B5EF4-FFF2-40B4-BE49-F238E27FC236}">
                  <a16:creationId xmlns:a16="http://schemas.microsoft.com/office/drawing/2014/main" id="{9BC6E327-9F87-404F-A348-27844B9AC73A}"/>
                </a:ext>
              </a:extLst>
            </p:cNvPr>
            <p:cNvSpPr txBox="1"/>
            <p:nvPr/>
          </p:nvSpPr>
          <p:spPr>
            <a:xfrm>
              <a:off x="5681793" y="2191546"/>
              <a:ext cx="2505320" cy="276999"/>
            </a:xfrm>
            <a:prstGeom prst="rect">
              <a:avLst/>
            </a:prstGeom>
            <a:noFill/>
          </p:spPr>
          <p:txBody>
            <a:bodyPr wrap="square" rtlCol="0" anchor="ctr">
              <a:spAutoFit/>
            </a:bodyPr>
            <a:lstStyle/>
            <a:p>
              <a:pPr algn="r" rtl="1"/>
              <a:r>
                <a:rPr lang="fa-IR" altLang="ko-KR" sz="1200" b="1" dirty="0">
                  <a:solidFill>
                    <a:schemeClr val="bg1"/>
                  </a:solidFill>
                  <a:cs typeface="B Nazanin" panose="00000400000000000000" pitchFamily="2" charset="-78"/>
                </a:rPr>
                <a:t>محتوا در اینجا</a:t>
              </a:r>
              <a:endParaRPr lang="ko-KR" altLang="en-US" sz="1200" b="1" dirty="0">
                <a:solidFill>
                  <a:schemeClr val="bg1"/>
                </a:solidFill>
                <a:cs typeface="B Nazanin" panose="00000400000000000000" pitchFamily="2" charset="-78"/>
              </a:endParaRPr>
            </a:p>
          </p:txBody>
        </p:sp>
        <p:sp>
          <p:nvSpPr>
            <p:cNvPr id="68" name="TextBox 67">
              <a:extLst>
                <a:ext uri="{FF2B5EF4-FFF2-40B4-BE49-F238E27FC236}">
                  <a16:creationId xmlns:a16="http://schemas.microsoft.com/office/drawing/2014/main" id="{D283646E-62BE-4499-A61D-10C73C3AF934}"/>
                </a:ext>
              </a:extLst>
            </p:cNvPr>
            <p:cNvSpPr txBox="1"/>
            <p:nvPr/>
          </p:nvSpPr>
          <p:spPr>
            <a:xfrm>
              <a:off x="5681793" y="2408045"/>
              <a:ext cx="2505320" cy="830997"/>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342802825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5381BBB0-17BF-4305-AEC0-9E351F0D48EB}"/>
              </a:ext>
            </a:extLst>
          </p:cNvPr>
          <p:cNvGrpSpPr/>
          <p:nvPr/>
        </p:nvGrpSpPr>
        <p:grpSpPr>
          <a:xfrm>
            <a:off x="612601" y="2619258"/>
            <a:ext cx="3984335" cy="2427973"/>
            <a:chOff x="755576" y="2985717"/>
            <a:chExt cx="3092136" cy="2427973"/>
          </a:xfrm>
        </p:grpSpPr>
        <p:sp>
          <p:nvSpPr>
            <p:cNvPr id="5" name="TextBox 4">
              <a:extLst>
                <a:ext uri="{FF2B5EF4-FFF2-40B4-BE49-F238E27FC236}">
                  <a16:creationId xmlns:a16="http://schemas.microsoft.com/office/drawing/2014/main" id="{60798A9E-BBB2-4654-BC42-C45C7F363A65}"/>
                </a:ext>
              </a:extLst>
            </p:cNvPr>
            <p:cNvSpPr txBox="1"/>
            <p:nvPr/>
          </p:nvSpPr>
          <p:spPr>
            <a:xfrm>
              <a:off x="755576" y="3336198"/>
              <a:ext cx="3092136" cy="2077492"/>
            </a:xfrm>
            <a:prstGeom prst="rect">
              <a:avLst/>
            </a:prstGeom>
            <a:noFill/>
          </p:spPr>
          <p:txBody>
            <a:bodyPr wrap="square" rtlCol="0">
              <a:spAutoFit/>
            </a:bodyPr>
            <a:lstStyle/>
            <a:p>
              <a:pPr algn="r" rtl="1">
                <a:lnSpc>
                  <a:spcPct val="12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p>
            <a:p>
              <a:pPr algn="r" rtl="1">
                <a:lnSpc>
                  <a:spcPct val="120000"/>
                </a:lnSpc>
              </a:pPr>
              <a:endParaRPr lang="fa-IR" altLang="ko-KR" sz="1200" dirty="0">
                <a:solidFill>
                  <a:schemeClr val="bg1"/>
                </a:solidFill>
                <a:cs typeface="B Nazanin" panose="00000400000000000000" pitchFamily="2" charset="-78"/>
              </a:endParaRPr>
            </a:p>
            <a:p>
              <a:pPr algn="r" rtl="1">
                <a:lnSpc>
                  <a:spcPct val="12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BEC0466F-B216-433D-9638-604C04016D07}"/>
                </a:ext>
              </a:extLst>
            </p:cNvPr>
            <p:cNvSpPr txBox="1"/>
            <p:nvPr/>
          </p:nvSpPr>
          <p:spPr>
            <a:xfrm>
              <a:off x="755576" y="2985717"/>
              <a:ext cx="3092136" cy="338554"/>
            </a:xfrm>
            <a:prstGeom prst="rect">
              <a:avLst/>
            </a:prstGeom>
            <a:noFill/>
          </p:spPr>
          <p:txBody>
            <a:bodyPr wrap="square" rtlCol="0">
              <a:spAutoFit/>
            </a:bodyPr>
            <a:lstStyle/>
            <a:p>
              <a:pPr algn="r" rtl="1"/>
              <a:r>
                <a:rPr lang="fa-IR" altLang="ko-KR" sz="1600" b="1" dirty="0">
                  <a:solidFill>
                    <a:schemeClr val="bg1"/>
                  </a:solidFill>
                  <a:cs typeface="B Nazanin" panose="00000400000000000000" pitchFamily="2" charset="-78"/>
                </a:rPr>
                <a:t>مطالب شما در اینجا</a:t>
              </a:r>
              <a:endParaRPr lang="ko-KR" altLang="en-US" sz="1600" b="1" dirty="0">
                <a:solidFill>
                  <a:schemeClr val="bg1"/>
                </a:solidFill>
                <a:cs typeface="B Nazanin" panose="00000400000000000000" pitchFamily="2" charset="-78"/>
              </a:endParaRPr>
            </a:p>
          </p:txBody>
        </p:sp>
      </p:grpSp>
      <p:sp>
        <p:nvSpPr>
          <p:cNvPr id="7" name="TextBox 6">
            <a:extLst>
              <a:ext uri="{FF2B5EF4-FFF2-40B4-BE49-F238E27FC236}">
                <a16:creationId xmlns:a16="http://schemas.microsoft.com/office/drawing/2014/main" id="{FF7D89DB-B7E8-46AD-960A-AEBB75698167}"/>
              </a:ext>
            </a:extLst>
          </p:cNvPr>
          <p:cNvSpPr txBox="1"/>
          <p:nvPr/>
        </p:nvSpPr>
        <p:spPr>
          <a:xfrm>
            <a:off x="798580" y="726202"/>
            <a:ext cx="4088758" cy="954107"/>
          </a:xfrm>
          <a:prstGeom prst="rect">
            <a:avLst/>
          </a:prstGeom>
          <a:noFill/>
        </p:spPr>
        <p:txBody>
          <a:bodyPr wrap="square" rtlCol="0" anchor="ctr">
            <a:spAutoFit/>
          </a:bodyPr>
          <a:lstStyle/>
          <a:p>
            <a:pPr algn="r" rtl="1"/>
            <a:r>
              <a:rPr lang="fa-IR" altLang="ko-KR" sz="2800" dirty="0">
                <a:solidFill>
                  <a:schemeClr val="bg1"/>
                </a:solidFill>
                <a:cs typeface="B Nazanin" panose="00000400000000000000" pitchFamily="2" charset="-78"/>
              </a:rPr>
              <a:t>اسلاید متن تمام قالب</a:t>
            </a:r>
            <a:r>
              <a:rPr lang="en-GB" altLang="ko-KR" sz="2800" dirty="0">
                <a:solidFill>
                  <a:schemeClr val="bg1"/>
                </a:solidFill>
                <a:cs typeface="B Nazanin" panose="00000400000000000000" pitchFamily="2" charset="-78"/>
              </a:rPr>
              <a:t>PPT</a:t>
            </a:r>
            <a:r>
              <a:rPr lang="fa-IR" altLang="ko-KR" sz="2800" dirty="0">
                <a:solidFill>
                  <a:schemeClr val="bg1"/>
                </a:solidFill>
                <a:cs typeface="B Nazanin" panose="00000400000000000000" pitchFamily="2" charset="-78"/>
              </a:rPr>
              <a:t> قابل ویرایش</a:t>
            </a:r>
            <a:r>
              <a:rPr lang="en-GB" altLang="ko-KR" sz="2800" dirty="0">
                <a:solidFill>
                  <a:schemeClr val="bg1"/>
                </a:solidFill>
                <a:cs typeface="B Nazanin" panose="00000400000000000000" pitchFamily="2" charset="-78"/>
              </a:rPr>
              <a:t> </a:t>
            </a:r>
            <a:r>
              <a:rPr lang="fa-IR" altLang="ko-KR" sz="2800" dirty="0">
                <a:solidFill>
                  <a:schemeClr val="bg1"/>
                </a:solidFill>
                <a:cs typeface="B Nazanin" panose="00000400000000000000" pitchFamily="2" charset="-78"/>
              </a:rPr>
              <a:t>برای ارائه شما</a:t>
            </a:r>
            <a:endParaRPr lang="ko-KR" altLang="en-US" sz="28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8833692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Oval 2">
            <a:extLst>
              <a:ext uri="{FF2B5EF4-FFF2-40B4-BE49-F238E27FC236}">
                <a16:creationId xmlns:a16="http://schemas.microsoft.com/office/drawing/2014/main" id="{D8BA4C25-2DE4-4A6A-9219-9CCD449BE479}"/>
              </a:ext>
            </a:extLst>
          </p:cNvPr>
          <p:cNvSpPr/>
          <p:nvPr/>
        </p:nvSpPr>
        <p:spPr>
          <a:xfrm>
            <a:off x="5252568" y="3088364"/>
            <a:ext cx="1658427" cy="1658427"/>
          </a:xfrm>
          <a:prstGeom prst="ellipse">
            <a:avLst/>
          </a:prstGeom>
          <a:solidFill>
            <a:schemeClr val="bg1"/>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bg1"/>
              </a:solidFill>
              <a:cs typeface="B Nazanin" panose="00000400000000000000" pitchFamily="2" charset="-78"/>
            </a:endParaRPr>
          </a:p>
        </p:txBody>
      </p:sp>
      <p:sp>
        <p:nvSpPr>
          <p:cNvPr id="4" name="TextBox 3">
            <a:extLst>
              <a:ext uri="{FF2B5EF4-FFF2-40B4-BE49-F238E27FC236}">
                <a16:creationId xmlns:a16="http://schemas.microsoft.com/office/drawing/2014/main" id="{0F795C74-3A95-4D17-A457-021A2AC1CB6F}"/>
              </a:ext>
            </a:extLst>
          </p:cNvPr>
          <p:cNvSpPr txBox="1"/>
          <p:nvPr/>
        </p:nvSpPr>
        <p:spPr>
          <a:xfrm>
            <a:off x="5648882" y="3455910"/>
            <a:ext cx="865799" cy="646331"/>
          </a:xfrm>
          <a:prstGeom prst="rect">
            <a:avLst/>
          </a:prstGeom>
          <a:noFill/>
        </p:spPr>
        <p:txBody>
          <a:bodyPr wrap="square" rtlCol="0">
            <a:spAutoFit/>
          </a:bodyPr>
          <a:lstStyle/>
          <a:p>
            <a:pPr algn="ctr" rtl="1"/>
            <a:r>
              <a:rPr lang="fa-IR" altLang="ko-KR" b="1" dirty="0">
                <a:solidFill>
                  <a:schemeClr val="tx1">
                    <a:lumMod val="65000"/>
                    <a:lumOff val="35000"/>
                  </a:schemeClr>
                </a:solidFill>
                <a:cs typeface="B Nazanin" panose="00000400000000000000" pitchFamily="2" charset="-78"/>
              </a:rPr>
              <a:t>متن شما در اینجا</a:t>
            </a:r>
            <a:endParaRPr lang="ko-KR" altLang="en-US" b="1" dirty="0">
              <a:solidFill>
                <a:schemeClr val="tx1">
                  <a:lumMod val="65000"/>
                  <a:lumOff val="35000"/>
                </a:schemeClr>
              </a:solidFill>
              <a:cs typeface="B Nazanin" panose="00000400000000000000" pitchFamily="2" charset="-78"/>
            </a:endParaRPr>
          </a:p>
        </p:txBody>
      </p:sp>
      <p:grpSp>
        <p:nvGrpSpPr>
          <p:cNvPr id="5" name="Group 4">
            <a:extLst>
              <a:ext uri="{FF2B5EF4-FFF2-40B4-BE49-F238E27FC236}">
                <a16:creationId xmlns:a16="http://schemas.microsoft.com/office/drawing/2014/main" id="{04425971-C38D-4AED-9BE9-B069E9619DF6}"/>
              </a:ext>
            </a:extLst>
          </p:cNvPr>
          <p:cNvGrpSpPr/>
          <p:nvPr/>
        </p:nvGrpSpPr>
        <p:grpSpPr>
          <a:xfrm>
            <a:off x="4051337" y="1813862"/>
            <a:ext cx="4060889" cy="4207426"/>
            <a:chOff x="2355806" y="1647580"/>
            <a:chExt cx="4360380" cy="4517724"/>
          </a:xfrm>
        </p:grpSpPr>
        <p:sp>
          <p:nvSpPr>
            <p:cNvPr id="6" name="Donut 5">
              <a:extLst>
                <a:ext uri="{FF2B5EF4-FFF2-40B4-BE49-F238E27FC236}">
                  <a16:creationId xmlns:a16="http://schemas.microsoft.com/office/drawing/2014/main" id="{274B28D6-1F9C-43A8-9259-D17E0B5FC1C5}"/>
                </a:ext>
              </a:extLst>
            </p:cNvPr>
            <p:cNvSpPr/>
            <p:nvPr/>
          </p:nvSpPr>
          <p:spPr>
            <a:xfrm>
              <a:off x="2771800" y="2179613"/>
              <a:ext cx="3553643" cy="3553643"/>
            </a:xfrm>
            <a:prstGeom prst="donut">
              <a:avLst>
                <a:gd name="adj" fmla="val 246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solidFill>
                <a:cs typeface="B Nazanin" panose="00000400000000000000" pitchFamily="2" charset="-78"/>
              </a:endParaRPr>
            </a:p>
          </p:txBody>
        </p:sp>
        <p:sp>
          <p:nvSpPr>
            <p:cNvPr id="7" name="Rounded Rectangle 6">
              <a:extLst>
                <a:ext uri="{FF2B5EF4-FFF2-40B4-BE49-F238E27FC236}">
                  <a16:creationId xmlns:a16="http://schemas.microsoft.com/office/drawing/2014/main" id="{A632FA91-D44E-4049-9E2C-C7C3C004E699}"/>
                </a:ext>
              </a:extLst>
            </p:cNvPr>
            <p:cNvSpPr/>
            <p:nvPr/>
          </p:nvSpPr>
          <p:spPr>
            <a:xfrm>
              <a:off x="3059832" y="1647580"/>
              <a:ext cx="1064066" cy="1064066"/>
            </a:xfrm>
            <a:prstGeom prst="roundRect">
              <a:avLst>
                <a:gd name="adj" fmla="val 10715"/>
              </a:avLst>
            </a:prstGeom>
            <a:solidFill>
              <a:schemeClr val="bg1"/>
            </a:solidFill>
            <a:ln w="63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8" name="Rounded Rectangle 7">
              <a:extLst>
                <a:ext uri="{FF2B5EF4-FFF2-40B4-BE49-F238E27FC236}">
                  <a16:creationId xmlns:a16="http://schemas.microsoft.com/office/drawing/2014/main" id="{9C898378-D3F6-4C96-8388-7B7B37E4F0A1}"/>
                </a:ext>
              </a:extLst>
            </p:cNvPr>
            <p:cNvSpPr/>
            <p:nvPr/>
          </p:nvSpPr>
          <p:spPr>
            <a:xfrm>
              <a:off x="5020102" y="1647580"/>
              <a:ext cx="1064066" cy="1064066"/>
            </a:xfrm>
            <a:prstGeom prst="roundRect">
              <a:avLst>
                <a:gd name="adj" fmla="val 10715"/>
              </a:avLst>
            </a:prstGeom>
            <a:solidFill>
              <a:schemeClr val="bg1"/>
            </a:solid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9" name="Rounded Rectangle 8">
              <a:extLst>
                <a:ext uri="{FF2B5EF4-FFF2-40B4-BE49-F238E27FC236}">
                  <a16:creationId xmlns:a16="http://schemas.microsoft.com/office/drawing/2014/main" id="{0F2D5218-A0F7-4362-9862-C400BF964E78}"/>
                </a:ext>
              </a:extLst>
            </p:cNvPr>
            <p:cNvSpPr/>
            <p:nvPr/>
          </p:nvSpPr>
          <p:spPr>
            <a:xfrm>
              <a:off x="3059832" y="5101238"/>
              <a:ext cx="1064066" cy="1064066"/>
            </a:xfrm>
            <a:prstGeom prst="roundRect">
              <a:avLst>
                <a:gd name="adj" fmla="val 10715"/>
              </a:avLst>
            </a:prstGeom>
            <a:solidFill>
              <a:schemeClr val="bg1"/>
            </a:solidFill>
            <a:ln w="635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0" name="Rounded Rectangle 9">
              <a:extLst>
                <a:ext uri="{FF2B5EF4-FFF2-40B4-BE49-F238E27FC236}">
                  <a16:creationId xmlns:a16="http://schemas.microsoft.com/office/drawing/2014/main" id="{1A7EC9EF-51D1-41B7-A5F9-3AB58A6D3D64}"/>
                </a:ext>
              </a:extLst>
            </p:cNvPr>
            <p:cNvSpPr/>
            <p:nvPr/>
          </p:nvSpPr>
          <p:spPr>
            <a:xfrm>
              <a:off x="5020102" y="5101238"/>
              <a:ext cx="1064066" cy="1064066"/>
            </a:xfrm>
            <a:prstGeom prst="roundRect">
              <a:avLst>
                <a:gd name="adj" fmla="val 10715"/>
              </a:avLst>
            </a:prstGeom>
            <a:solidFill>
              <a:schemeClr val="bg1"/>
            </a:solid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1" name="Rounded Rectangle 10">
              <a:extLst>
                <a:ext uri="{FF2B5EF4-FFF2-40B4-BE49-F238E27FC236}">
                  <a16:creationId xmlns:a16="http://schemas.microsoft.com/office/drawing/2014/main" id="{ECA6EA6D-9F14-494C-A5AD-8E5E0D940F42}"/>
                </a:ext>
              </a:extLst>
            </p:cNvPr>
            <p:cNvSpPr/>
            <p:nvPr/>
          </p:nvSpPr>
          <p:spPr>
            <a:xfrm>
              <a:off x="2355806" y="3378773"/>
              <a:ext cx="1064066" cy="1064066"/>
            </a:xfrm>
            <a:prstGeom prst="roundRect">
              <a:avLst>
                <a:gd name="adj" fmla="val 10715"/>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2" name="Rounded Rectangle 11">
              <a:extLst>
                <a:ext uri="{FF2B5EF4-FFF2-40B4-BE49-F238E27FC236}">
                  <a16:creationId xmlns:a16="http://schemas.microsoft.com/office/drawing/2014/main" id="{62BD7F26-54CC-4F47-86D3-B3BB1D177401}"/>
                </a:ext>
              </a:extLst>
            </p:cNvPr>
            <p:cNvSpPr/>
            <p:nvPr/>
          </p:nvSpPr>
          <p:spPr>
            <a:xfrm>
              <a:off x="5652120" y="3378773"/>
              <a:ext cx="1064066" cy="1064066"/>
            </a:xfrm>
            <a:prstGeom prst="roundRect">
              <a:avLst>
                <a:gd name="adj" fmla="val 10715"/>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grpSp>
        <p:nvGrpSpPr>
          <p:cNvPr id="13" name="Group 12">
            <a:extLst>
              <a:ext uri="{FF2B5EF4-FFF2-40B4-BE49-F238E27FC236}">
                <a16:creationId xmlns:a16="http://schemas.microsoft.com/office/drawing/2014/main" id="{760DC4D8-00DE-4F16-9F0D-209FFCF1CEA6}"/>
              </a:ext>
            </a:extLst>
          </p:cNvPr>
          <p:cNvGrpSpPr/>
          <p:nvPr/>
        </p:nvGrpSpPr>
        <p:grpSpPr>
          <a:xfrm>
            <a:off x="7704882" y="5100985"/>
            <a:ext cx="3250335" cy="678649"/>
            <a:chOff x="993672" y="3698889"/>
            <a:chExt cx="1998939" cy="678649"/>
          </a:xfrm>
        </p:grpSpPr>
        <p:sp>
          <p:nvSpPr>
            <p:cNvPr id="14" name="TextBox 13">
              <a:extLst>
                <a:ext uri="{FF2B5EF4-FFF2-40B4-BE49-F238E27FC236}">
                  <a16:creationId xmlns:a16="http://schemas.microsoft.com/office/drawing/2014/main" id="{74A5236B-5761-4238-96F8-A64EDE085D28}"/>
                </a:ext>
              </a:extLst>
            </p:cNvPr>
            <p:cNvSpPr txBox="1"/>
            <p:nvPr/>
          </p:nvSpPr>
          <p:spPr>
            <a:xfrm>
              <a:off x="993672" y="3698889"/>
              <a:ext cx="1989414"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FDF05723-EE8A-4628-99AE-946FB86B30CC}"/>
                </a:ext>
              </a:extLst>
            </p:cNvPr>
            <p:cNvSpPr txBox="1"/>
            <p:nvPr/>
          </p:nvSpPr>
          <p:spPr>
            <a:xfrm>
              <a:off x="1003197" y="3915873"/>
              <a:ext cx="198941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grpSp>
        <p:nvGrpSpPr>
          <p:cNvPr id="16" name="Group 15">
            <a:extLst>
              <a:ext uri="{FF2B5EF4-FFF2-40B4-BE49-F238E27FC236}">
                <a16:creationId xmlns:a16="http://schemas.microsoft.com/office/drawing/2014/main" id="{902275B0-11F7-4085-A634-54930C1903AC}"/>
              </a:ext>
            </a:extLst>
          </p:cNvPr>
          <p:cNvGrpSpPr/>
          <p:nvPr/>
        </p:nvGrpSpPr>
        <p:grpSpPr>
          <a:xfrm>
            <a:off x="1345223" y="5100985"/>
            <a:ext cx="3204909" cy="678649"/>
            <a:chOff x="993672" y="3698889"/>
            <a:chExt cx="1998939" cy="678649"/>
          </a:xfrm>
        </p:grpSpPr>
        <p:sp>
          <p:nvSpPr>
            <p:cNvPr id="17" name="TextBox 16">
              <a:extLst>
                <a:ext uri="{FF2B5EF4-FFF2-40B4-BE49-F238E27FC236}">
                  <a16:creationId xmlns:a16="http://schemas.microsoft.com/office/drawing/2014/main" id="{5D8BC47B-8245-479F-8CEC-F12D813F5881}"/>
                </a:ext>
              </a:extLst>
            </p:cNvPr>
            <p:cNvSpPr txBox="1"/>
            <p:nvPr/>
          </p:nvSpPr>
          <p:spPr>
            <a:xfrm>
              <a:off x="993672" y="3698889"/>
              <a:ext cx="1989414"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CB1379A1-8FF9-44E4-B962-2A9D4E6EED17}"/>
                </a:ext>
              </a:extLst>
            </p:cNvPr>
            <p:cNvSpPr txBox="1"/>
            <p:nvPr/>
          </p:nvSpPr>
          <p:spPr>
            <a:xfrm>
              <a:off x="1003197" y="3915873"/>
              <a:ext cx="198941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grpSp>
        <p:nvGrpSpPr>
          <p:cNvPr id="19" name="Group 18">
            <a:extLst>
              <a:ext uri="{FF2B5EF4-FFF2-40B4-BE49-F238E27FC236}">
                <a16:creationId xmlns:a16="http://schemas.microsoft.com/office/drawing/2014/main" id="{A17CE440-3E6B-4D36-9610-54C9AFAD09BF}"/>
              </a:ext>
            </a:extLst>
          </p:cNvPr>
          <p:cNvGrpSpPr/>
          <p:nvPr/>
        </p:nvGrpSpPr>
        <p:grpSpPr>
          <a:xfrm>
            <a:off x="1345223" y="1893233"/>
            <a:ext cx="3204909" cy="678649"/>
            <a:chOff x="993672" y="3698889"/>
            <a:chExt cx="1998939" cy="678649"/>
          </a:xfrm>
        </p:grpSpPr>
        <p:sp>
          <p:nvSpPr>
            <p:cNvPr id="20" name="TextBox 19">
              <a:extLst>
                <a:ext uri="{FF2B5EF4-FFF2-40B4-BE49-F238E27FC236}">
                  <a16:creationId xmlns:a16="http://schemas.microsoft.com/office/drawing/2014/main" id="{79164A16-E99C-440D-846E-FE09CB67BFD7}"/>
                </a:ext>
              </a:extLst>
            </p:cNvPr>
            <p:cNvSpPr txBox="1"/>
            <p:nvPr/>
          </p:nvSpPr>
          <p:spPr>
            <a:xfrm>
              <a:off x="993672" y="3698889"/>
              <a:ext cx="1989414"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D79A5D66-4AE9-47F1-874E-068FA0698FAC}"/>
                </a:ext>
              </a:extLst>
            </p:cNvPr>
            <p:cNvSpPr txBox="1"/>
            <p:nvPr/>
          </p:nvSpPr>
          <p:spPr>
            <a:xfrm>
              <a:off x="1003197" y="3915873"/>
              <a:ext cx="198941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grpSp>
        <p:nvGrpSpPr>
          <p:cNvPr id="22" name="Group 21">
            <a:extLst>
              <a:ext uri="{FF2B5EF4-FFF2-40B4-BE49-F238E27FC236}">
                <a16:creationId xmlns:a16="http://schemas.microsoft.com/office/drawing/2014/main" id="{E1F7833F-341D-41F6-9B44-614A27C9A447}"/>
              </a:ext>
            </a:extLst>
          </p:cNvPr>
          <p:cNvGrpSpPr/>
          <p:nvPr/>
        </p:nvGrpSpPr>
        <p:grpSpPr>
          <a:xfrm>
            <a:off x="7704882" y="1893233"/>
            <a:ext cx="3250335" cy="678649"/>
            <a:chOff x="993672" y="3698889"/>
            <a:chExt cx="1998939" cy="678649"/>
          </a:xfrm>
        </p:grpSpPr>
        <p:sp>
          <p:nvSpPr>
            <p:cNvPr id="23" name="TextBox 22">
              <a:extLst>
                <a:ext uri="{FF2B5EF4-FFF2-40B4-BE49-F238E27FC236}">
                  <a16:creationId xmlns:a16="http://schemas.microsoft.com/office/drawing/2014/main" id="{76432FB0-4B95-4232-999A-5B1FF77FFF05}"/>
                </a:ext>
              </a:extLst>
            </p:cNvPr>
            <p:cNvSpPr txBox="1"/>
            <p:nvPr/>
          </p:nvSpPr>
          <p:spPr>
            <a:xfrm>
              <a:off x="993672" y="3698889"/>
              <a:ext cx="1989414"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4456C7F5-AC51-4EBF-B6D3-E68373EDF555}"/>
                </a:ext>
              </a:extLst>
            </p:cNvPr>
            <p:cNvSpPr txBox="1"/>
            <p:nvPr/>
          </p:nvSpPr>
          <p:spPr>
            <a:xfrm>
              <a:off x="1003197" y="3915873"/>
              <a:ext cx="198941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grpSp>
        <p:nvGrpSpPr>
          <p:cNvPr id="25" name="Group 24">
            <a:extLst>
              <a:ext uri="{FF2B5EF4-FFF2-40B4-BE49-F238E27FC236}">
                <a16:creationId xmlns:a16="http://schemas.microsoft.com/office/drawing/2014/main" id="{8F0E9042-1D44-4A32-A275-68964C50D92D}"/>
              </a:ext>
            </a:extLst>
          </p:cNvPr>
          <p:cNvGrpSpPr/>
          <p:nvPr/>
        </p:nvGrpSpPr>
        <p:grpSpPr>
          <a:xfrm>
            <a:off x="697656" y="3499444"/>
            <a:ext cx="3204909" cy="678649"/>
            <a:chOff x="993672" y="3698889"/>
            <a:chExt cx="1998939" cy="678649"/>
          </a:xfrm>
        </p:grpSpPr>
        <p:sp>
          <p:nvSpPr>
            <p:cNvPr id="26" name="TextBox 25">
              <a:extLst>
                <a:ext uri="{FF2B5EF4-FFF2-40B4-BE49-F238E27FC236}">
                  <a16:creationId xmlns:a16="http://schemas.microsoft.com/office/drawing/2014/main" id="{E3E48B93-AE63-4D32-8F68-92C2943BD1FF}"/>
                </a:ext>
              </a:extLst>
            </p:cNvPr>
            <p:cNvSpPr txBox="1"/>
            <p:nvPr/>
          </p:nvSpPr>
          <p:spPr>
            <a:xfrm>
              <a:off x="993672" y="3698889"/>
              <a:ext cx="1989414"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اضافه کردن متن</a:t>
              </a:r>
              <a:endParaRPr lang="ko-KR" altLang="en-US" sz="1200" b="1" dirty="0">
                <a:solidFill>
                  <a:schemeClr val="tx1">
                    <a:lumMod val="75000"/>
                    <a:lumOff val="25000"/>
                  </a:schemeClr>
                </a:solidFill>
                <a:cs typeface="B Nazanin" panose="00000400000000000000" pitchFamily="2" charset="-78"/>
              </a:endParaRPr>
            </a:p>
          </p:txBody>
        </p:sp>
        <p:sp>
          <p:nvSpPr>
            <p:cNvPr id="27" name="TextBox 26">
              <a:extLst>
                <a:ext uri="{FF2B5EF4-FFF2-40B4-BE49-F238E27FC236}">
                  <a16:creationId xmlns:a16="http://schemas.microsoft.com/office/drawing/2014/main" id="{524263D2-B870-42FD-8913-C1F15E67FFD9}"/>
                </a:ext>
              </a:extLst>
            </p:cNvPr>
            <p:cNvSpPr txBox="1"/>
            <p:nvPr/>
          </p:nvSpPr>
          <p:spPr>
            <a:xfrm>
              <a:off x="1003197" y="3915873"/>
              <a:ext cx="198941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sp>
        <p:nvSpPr>
          <p:cNvPr id="28" name="Isosceles Triangle 51">
            <a:extLst>
              <a:ext uri="{FF2B5EF4-FFF2-40B4-BE49-F238E27FC236}">
                <a16:creationId xmlns:a16="http://schemas.microsoft.com/office/drawing/2014/main" id="{78FEA6FE-D382-4297-981A-EBFD87EA3763}"/>
              </a:ext>
            </a:extLst>
          </p:cNvPr>
          <p:cNvSpPr/>
          <p:nvPr/>
        </p:nvSpPr>
        <p:spPr>
          <a:xfrm>
            <a:off x="7479608" y="3815073"/>
            <a:ext cx="333042" cy="244221"/>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29" name="Rectangle 15">
            <a:extLst>
              <a:ext uri="{FF2B5EF4-FFF2-40B4-BE49-F238E27FC236}">
                <a16:creationId xmlns:a16="http://schemas.microsoft.com/office/drawing/2014/main" id="{72AECB83-88A2-4D8D-8C89-DE27D5C57990}"/>
              </a:ext>
            </a:extLst>
          </p:cNvPr>
          <p:cNvSpPr/>
          <p:nvPr/>
        </p:nvSpPr>
        <p:spPr>
          <a:xfrm rot="5400000">
            <a:off x="5047255" y="2148332"/>
            <a:ext cx="322469" cy="322041"/>
          </a:xfrm>
          <a:custGeom>
            <a:avLst/>
            <a:gdLst/>
            <a:ahLst/>
            <a:cxnLst/>
            <a:rect l="l" t="t" r="r" b="b"/>
            <a:pathLst>
              <a:path w="3244313" h="3240000">
                <a:moveTo>
                  <a:pt x="2055482" y="677891"/>
                </a:moveTo>
                <a:lnTo>
                  <a:pt x="2055482" y="209891"/>
                </a:lnTo>
                <a:lnTo>
                  <a:pt x="2919482" y="209891"/>
                </a:lnTo>
                <a:lnTo>
                  <a:pt x="2919482" y="677891"/>
                </a:lnTo>
                <a:close/>
                <a:moveTo>
                  <a:pt x="1695482" y="1397971"/>
                </a:moveTo>
                <a:lnTo>
                  <a:pt x="1695482" y="929971"/>
                </a:lnTo>
                <a:lnTo>
                  <a:pt x="2919482" y="929971"/>
                </a:lnTo>
                <a:lnTo>
                  <a:pt x="2919482" y="1397971"/>
                </a:lnTo>
                <a:close/>
                <a:moveTo>
                  <a:pt x="1335482" y="2118051"/>
                </a:moveTo>
                <a:lnTo>
                  <a:pt x="1335482" y="1650051"/>
                </a:lnTo>
                <a:lnTo>
                  <a:pt x="2919482" y="1650051"/>
                </a:lnTo>
                <a:lnTo>
                  <a:pt x="2919482" y="2118051"/>
                </a:lnTo>
                <a:close/>
                <a:moveTo>
                  <a:pt x="975482" y="2838131"/>
                </a:moveTo>
                <a:lnTo>
                  <a:pt x="975482" y="2370131"/>
                </a:lnTo>
                <a:lnTo>
                  <a:pt x="2919482" y="2370131"/>
                </a:lnTo>
                <a:lnTo>
                  <a:pt x="2919482" y="2838131"/>
                </a:lnTo>
                <a:close/>
                <a:moveTo>
                  <a:pt x="10788" y="2651034"/>
                </a:moveTo>
                <a:lnTo>
                  <a:pt x="1168116" y="646484"/>
                </a:lnTo>
                <a:lnTo>
                  <a:pt x="1038664" y="571745"/>
                </a:lnTo>
                <a:lnTo>
                  <a:pt x="1533856" y="311959"/>
                </a:lnTo>
                <a:lnTo>
                  <a:pt x="1556471" y="870701"/>
                </a:lnTo>
                <a:lnTo>
                  <a:pt x="1427019" y="795962"/>
                </a:lnTo>
                <a:lnTo>
                  <a:pt x="269691" y="2800512"/>
                </a:lnTo>
                <a:close/>
                <a:moveTo>
                  <a:pt x="0" y="3240000"/>
                </a:moveTo>
                <a:lnTo>
                  <a:pt x="0" y="3060000"/>
                </a:lnTo>
                <a:lnTo>
                  <a:pt x="3064313" y="3060000"/>
                </a:lnTo>
                <a:lnTo>
                  <a:pt x="3064313" y="0"/>
                </a:lnTo>
                <a:lnTo>
                  <a:pt x="3244313" y="0"/>
                </a:lnTo>
                <a:lnTo>
                  <a:pt x="3244313" y="3240000"/>
                </a:lnTo>
                <a:lnTo>
                  <a:pt x="3240000" y="3240000"/>
                </a:lnTo>
                <a:lnTo>
                  <a:pt x="3064313" y="32400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30" name="Rounded Rectangle 32">
            <a:extLst>
              <a:ext uri="{FF2B5EF4-FFF2-40B4-BE49-F238E27FC236}">
                <a16:creationId xmlns:a16="http://schemas.microsoft.com/office/drawing/2014/main" id="{5D9D7E10-24D6-45DD-AC7D-33228DC240D3}"/>
              </a:ext>
            </a:extLst>
          </p:cNvPr>
          <p:cNvSpPr/>
          <p:nvPr/>
        </p:nvSpPr>
        <p:spPr>
          <a:xfrm>
            <a:off x="6866808" y="5372608"/>
            <a:ext cx="322637" cy="322637"/>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31" name="Rounded Rectangle 5">
            <a:extLst>
              <a:ext uri="{FF2B5EF4-FFF2-40B4-BE49-F238E27FC236}">
                <a16:creationId xmlns:a16="http://schemas.microsoft.com/office/drawing/2014/main" id="{5A3CD205-215F-4DFD-B642-E402DD233E45}"/>
              </a:ext>
            </a:extLst>
          </p:cNvPr>
          <p:cNvSpPr/>
          <p:nvPr/>
        </p:nvSpPr>
        <p:spPr>
          <a:xfrm flipH="1">
            <a:off x="4374430" y="3784476"/>
            <a:ext cx="391682" cy="323114"/>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32" name="Oval 21">
            <a:extLst>
              <a:ext uri="{FF2B5EF4-FFF2-40B4-BE49-F238E27FC236}">
                <a16:creationId xmlns:a16="http://schemas.microsoft.com/office/drawing/2014/main" id="{F70F3727-0B39-42A3-981A-D17BA1FEA516}"/>
              </a:ext>
            </a:extLst>
          </p:cNvPr>
          <p:cNvSpPr>
            <a:spLocks noChangeAspect="1"/>
          </p:cNvSpPr>
          <p:nvPr/>
        </p:nvSpPr>
        <p:spPr>
          <a:xfrm>
            <a:off x="5012737" y="5346978"/>
            <a:ext cx="354676" cy="357638"/>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33" name="Rectangle 16">
            <a:extLst>
              <a:ext uri="{FF2B5EF4-FFF2-40B4-BE49-F238E27FC236}">
                <a16:creationId xmlns:a16="http://schemas.microsoft.com/office/drawing/2014/main" id="{8322081A-4696-4257-8CC6-C267670299DC}"/>
              </a:ext>
            </a:extLst>
          </p:cNvPr>
          <p:cNvSpPr/>
          <p:nvPr/>
        </p:nvSpPr>
        <p:spPr>
          <a:xfrm>
            <a:off x="6831068" y="2169318"/>
            <a:ext cx="394118" cy="25902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Tree>
    <p:extLst>
      <p:ext uri="{BB962C8B-B14F-4D97-AF65-F5344CB8AC3E}">
        <p14:creationId xmlns:p14="http://schemas.microsoft.com/office/powerpoint/2010/main" val="40052716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Block Arc 9">
            <a:extLst>
              <a:ext uri="{FF2B5EF4-FFF2-40B4-BE49-F238E27FC236}">
                <a16:creationId xmlns:a16="http://schemas.microsoft.com/office/drawing/2014/main" id="{99FF060E-C0DF-4D50-9D7D-6F2E24CFFF28}"/>
              </a:ext>
            </a:extLst>
          </p:cNvPr>
          <p:cNvSpPr/>
          <p:nvPr/>
        </p:nvSpPr>
        <p:spPr>
          <a:xfrm rot="10800000">
            <a:off x="3915666" y="2441947"/>
            <a:ext cx="2611786" cy="2611786"/>
          </a:xfrm>
          <a:prstGeom prst="blockArc">
            <a:avLst>
              <a:gd name="adj1" fmla="val 10800000"/>
              <a:gd name="adj2" fmla="val 22195"/>
              <a:gd name="adj3" fmla="val 34034"/>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solidFill>
                <a:schemeClr val="tx1"/>
              </a:solidFill>
              <a:cs typeface="B Nazanin" panose="00000400000000000000" pitchFamily="2" charset="-78"/>
            </a:endParaRPr>
          </a:p>
        </p:txBody>
      </p:sp>
      <p:sp>
        <p:nvSpPr>
          <p:cNvPr id="11" name="Pentagon 9">
            <a:extLst>
              <a:ext uri="{FF2B5EF4-FFF2-40B4-BE49-F238E27FC236}">
                <a16:creationId xmlns:a16="http://schemas.microsoft.com/office/drawing/2014/main" id="{52FB0801-C0E6-4BDA-A9F3-438AFCC3A886}"/>
              </a:ext>
            </a:extLst>
          </p:cNvPr>
          <p:cNvSpPr/>
          <p:nvPr/>
        </p:nvSpPr>
        <p:spPr>
          <a:xfrm rot="16200000">
            <a:off x="3915341" y="2860398"/>
            <a:ext cx="892173" cy="888085"/>
          </a:xfrm>
          <a:prstGeom prst="homePlate">
            <a:avLst>
              <a:gd name="adj" fmla="val 39145"/>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03F37284-B3C5-45C7-BE7E-2D6FDC24D632}"/>
              </a:ext>
            </a:extLst>
          </p:cNvPr>
          <p:cNvGrpSpPr/>
          <p:nvPr/>
        </p:nvGrpSpPr>
        <p:grpSpPr>
          <a:xfrm>
            <a:off x="5631832" y="2441947"/>
            <a:ext cx="2614885" cy="2611786"/>
            <a:chOff x="3851186" y="2501708"/>
            <a:chExt cx="2867632" cy="2864233"/>
          </a:xfrm>
        </p:grpSpPr>
        <p:sp>
          <p:nvSpPr>
            <p:cNvPr id="4" name="Block Arc 3">
              <a:extLst>
                <a:ext uri="{FF2B5EF4-FFF2-40B4-BE49-F238E27FC236}">
                  <a16:creationId xmlns:a16="http://schemas.microsoft.com/office/drawing/2014/main" id="{EDDFFF21-3E45-44CF-A579-4DD3B8D93978}"/>
                </a:ext>
              </a:extLst>
            </p:cNvPr>
            <p:cNvSpPr/>
            <p:nvPr/>
          </p:nvSpPr>
          <p:spPr>
            <a:xfrm>
              <a:off x="3851186" y="2501708"/>
              <a:ext cx="2864233" cy="2864233"/>
            </a:xfrm>
            <a:prstGeom prst="blockArc">
              <a:avLst>
                <a:gd name="adj1" fmla="val 10800000"/>
                <a:gd name="adj2" fmla="val 0"/>
                <a:gd name="adj3" fmla="val 34433"/>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solidFill>
                <a:cs typeface="B Nazanin" panose="00000400000000000000" pitchFamily="2" charset="-78"/>
              </a:endParaRPr>
            </a:p>
          </p:txBody>
        </p:sp>
        <p:sp>
          <p:nvSpPr>
            <p:cNvPr id="5" name="Block Arc 4">
              <a:extLst>
                <a:ext uri="{FF2B5EF4-FFF2-40B4-BE49-F238E27FC236}">
                  <a16:creationId xmlns:a16="http://schemas.microsoft.com/office/drawing/2014/main" id="{10D70FC9-7137-49BB-B728-6A597B659E8A}"/>
                </a:ext>
              </a:extLst>
            </p:cNvPr>
            <p:cNvSpPr/>
            <p:nvPr/>
          </p:nvSpPr>
          <p:spPr>
            <a:xfrm>
              <a:off x="3851186" y="2501708"/>
              <a:ext cx="2864233" cy="2864233"/>
            </a:xfrm>
            <a:prstGeom prst="blockArc">
              <a:avLst>
                <a:gd name="adj1" fmla="val 10800000"/>
                <a:gd name="adj2" fmla="val 65142"/>
                <a:gd name="adj3" fmla="val 1791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solidFill>
                <a:cs typeface="B Nazanin" panose="00000400000000000000" pitchFamily="2" charset="-78"/>
              </a:endParaRPr>
            </a:p>
          </p:txBody>
        </p:sp>
        <p:sp>
          <p:nvSpPr>
            <p:cNvPr id="6" name="Pentagon 12">
              <a:extLst>
                <a:ext uri="{FF2B5EF4-FFF2-40B4-BE49-F238E27FC236}">
                  <a16:creationId xmlns:a16="http://schemas.microsoft.com/office/drawing/2014/main" id="{17284418-92F9-4AEF-A23F-E83739E9CA5C}"/>
                </a:ext>
              </a:extLst>
            </p:cNvPr>
            <p:cNvSpPr/>
            <p:nvPr/>
          </p:nvSpPr>
          <p:spPr>
            <a:xfrm rot="5400000">
              <a:off x="5969806" y="4157933"/>
              <a:ext cx="978408" cy="519617"/>
            </a:xfrm>
            <a:custGeom>
              <a:avLst/>
              <a:gdLst>
                <a:gd name="connsiteX0" fmla="*/ 0 w 892173"/>
                <a:gd name="connsiteY0" fmla="*/ 0 h 473819"/>
                <a:gd name="connsiteX1" fmla="*/ 655264 w 892173"/>
                <a:gd name="connsiteY1" fmla="*/ 0 h 473819"/>
                <a:gd name="connsiteX2" fmla="*/ 892173 w 892173"/>
                <a:gd name="connsiteY2" fmla="*/ 236910 h 473819"/>
                <a:gd name="connsiteX3" fmla="*/ 655264 w 892173"/>
                <a:gd name="connsiteY3" fmla="*/ 473819 h 473819"/>
                <a:gd name="connsiteX4" fmla="*/ 0 w 892173"/>
                <a:gd name="connsiteY4" fmla="*/ 473819 h 473819"/>
                <a:gd name="connsiteX5" fmla="*/ 0 w 892173"/>
                <a:gd name="connsiteY5" fmla="*/ 0 h 473819"/>
                <a:gd name="connsiteX0" fmla="*/ 0 w 892173"/>
                <a:gd name="connsiteY0" fmla="*/ 0 h 473819"/>
                <a:gd name="connsiteX1" fmla="*/ 655264 w 892173"/>
                <a:gd name="connsiteY1" fmla="*/ 0 h 473819"/>
                <a:gd name="connsiteX2" fmla="*/ 892173 w 892173"/>
                <a:gd name="connsiteY2" fmla="*/ 465510 h 473819"/>
                <a:gd name="connsiteX3" fmla="*/ 655264 w 892173"/>
                <a:gd name="connsiteY3" fmla="*/ 473819 h 473819"/>
                <a:gd name="connsiteX4" fmla="*/ 0 w 892173"/>
                <a:gd name="connsiteY4" fmla="*/ 473819 h 473819"/>
                <a:gd name="connsiteX5" fmla="*/ 0 w 892173"/>
                <a:gd name="connsiteY5" fmla="*/ 0 h 473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2173" h="473819">
                  <a:moveTo>
                    <a:pt x="0" y="0"/>
                  </a:moveTo>
                  <a:lnTo>
                    <a:pt x="655264" y="0"/>
                  </a:lnTo>
                  <a:lnTo>
                    <a:pt x="892173" y="465510"/>
                  </a:lnTo>
                  <a:lnTo>
                    <a:pt x="655264" y="473819"/>
                  </a:lnTo>
                  <a:lnTo>
                    <a:pt x="0" y="473819"/>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7" name="Pentagon 13">
              <a:extLst>
                <a:ext uri="{FF2B5EF4-FFF2-40B4-BE49-F238E27FC236}">
                  <a16:creationId xmlns:a16="http://schemas.microsoft.com/office/drawing/2014/main" id="{6DF9318F-516E-47E6-A857-ECCE60C60F83}"/>
                </a:ext>
              </a:extLst>
            </p:cNvPr>
            <p:cNvSpPr/>
            <p:nvPr/>
          </p:nvSpPr>
          <p:spPr>
            <a:xfrm rot="5400000">
              <a:off x="5722438" y="3935185"/>
              <a:ext cx="978408" cy="973924"/>
            </a:xfrm>
            <a:prstGeom prst="homePlate">
              <a:avLst>
                <a:gd name="adj" fmla="val 37949"/>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grpSp>
      <p:sp>
        <p:nvSpPr>
          <p:cNvPr id="8" name="Block Arc 7">
            <a:extLst>
              <a:ext uri="{FF2B5EF4-FFF2-40B4-BE49-F238E27FC236}">
                <a16:creationId xmlns:a16="http://schemas.microsoft.com/office/drawing/2014/main" id="{A8112FAD-5E5E-46A8-9D34-6B14BE8F55B4}"/>
              </a:ext>
            </a:extLst>
          </p:cNvPr>
          <p:cNvSpPr/>
          <p:nvPr/>
        </p:nvSpPr>
        <p:spPr>
          <a:xfrm rot="10800000">
            <a:off x="3915666" y="2441947"/>
            <a:ext cx="2611786" cy="2611786"/>
          </a:xfrm>
          <a:prstGeom prst="blockArc">
            <a:avLst>
              <a:gd name="adj1" fmla="val 10800000"/>
              <a:gd name="adj2" fmla="val 43142"/>
              <a:gd name="adj3" fmla="val 1626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solidFill>
              <a:cs typeface="B Nazanin" panose="00000400000000000000" pitchFamily="2" charset="-78"/>
            </a:endParaRPr>
          </a:p>
        </p:txBody>
      </p:sp>
      <p:sp>
        <p:nvSpPr>
          <p:cNvPr id="9" name="Pentagon 7">
            <a:extLst>
              <a:ext uri="{FF2B5EF4-FFF2-40B4-BE49-F238E27FC236}">
                <a16:creationId xmlns:a16="http://schemas.microsoft.com/office/drawing/2014/main" id="{A2F6AC28-581B-442F-ADF2-212555B41A0A}"/>
              </a:ext>
            </a:extLst>
          </p:cNvPr>
          <p:cNvSpPr/>
          <p:nvPr/>
        </p:nvSpPr>
        <p:spPr>
          <a:xfrm rot="16200000">
            <a:off x="3704813" y="3082568"/>
            <a:ext cx="882648" cy="457536"/>
          </a:xfrm>
          <a:custGeom>
            <a:avLst/>
            <a:gdLst>
              <a:gd name="connsiteX0" fmla="*/ 0 w 892173"/>
              <a:gd name="connsiteY0" fmla="*/ 0 h 419771"/>
              <a:gd name="connsiteX1" fmla="*/ 552981 w 892173"/>
              <a:gd name="connsiteY1" fmla="*/ 0 h 419771"/>
              <a:gd name="connsiteX2" fmla="*/ 892173 w 892173"/>
              <a:gd name="connsiteY2" fmla="*/ 209886 h 419771"/>
              <a:gd name="connsiteX3" fmla="*/ 552981 w 892173"/>
              <a:gd name="connsiteY3" fmla="*/ 419771 h 419771"/>
              <a:gd name="connsiteX4" fmla="*/ 0 w 892173"/>
              <a:gd name="connsiteY4" fmla="*/ 419771 h 419771"/>
              <a:gd name="connsiteX5" fmla="*/ 0 w 892173"/>
              <a:gd name="connsiteY5" fmla="*/ 0 h 419771"/>
              <a:gd name="connsiteX0" fmla="*/ 0 w 882648"/>
              <a:gd name="connsiteY0" fmla="*/ 0 h 457536"/>
              <a:gd name="connsiteX1" fmla="*/ 552981 w 882648"/>
              <a:gd name="connsiteY1" fmla="*/ 0 h 457536"/>
              <a:gd name="connsiteX2" fmla="*/ 882648 w 882648"/>
              <a:gd name="connsiteY2" fmla="*/ 457536 h 457536"/>
              <a:gd name="connsiteX3" fmla="*/ 552981 w 882648"/>
              <a:gd name="connsiteY3" fmla="*/ 419771 h 457536"/>
              <a:gd name="connsiteX4" fmla="*/ 0 w 882648"/>
              <a:gd name="connsiteY4" fmla="*/ 419771 h 457536"/>
              <a:gd name="connsiteX5" fmla="*/ 0 w 882648"/>
              <a:gd name="connsiteY5" fmla="*/ 0 h 457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2648" h="457536">
                <a:moveTo>
                  <a:pt x="0" y="0"/>
                </a:moveTo>
                <a:lnTo>
                  <a:pt x="552981" y="0"/>
                </a:lnTo>
                <a:lnTo>
                  <a:pt x="882648" y="457536"/>
                </a:lnTo>
                <a:lnTo>
                  <a:pt x="552981" y="419771"/>
                </a:lnTo>
                <a:lnTo>
                  <a:pt x="0" y="419771"/>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2" name="TextBox 11">
            <a:extLst>
              <a:ext uri="{FF2B5EF4-FFF2-40B4-BE49-F238E27FC236}">
                <a16:creationId xmlns:a16="http://schemas.microsoft.com/office/drawing/2014/main" id="{B0C9002A-3EFA-40A6-AE2E-353F0E0A68FC}"/>
              </a:ext>
            </a:extLst>
          </p:cNvPr>
          <p:cNvSpPr txBox="1"/>
          <p:nvPr/>
        </p:nvSpPr>
        <p:spPr>
          <a:xfrm>
            <a:off x="3200400" y="1617671"/>
            <a:ext cx="1607528" cy="340519"/>
          </a:xfrm>
          <a:prstGeom prst="roundRect">
            <a:avLst/>
          </a:prstGeom>
          <a:solidFill>
            <a:schemeClr val="accent3"/>
          </a:solidFill>
        </p:spPr>
        <p:txBody>
          <a:bodyPr wrap="square" rtlCol="0">
            <a:spAutoFit/>
          </a:bodyPr>
          <a:lstStyle/>
          <a:p>
            <a:pPr algn="ctr" rtl="1"/>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sp>
        <p:nvSpPr>
          <p:cNvPr id="13" name="TextBox 12">
            <a:extLst>
              <a:ext uri="{FF2B5EF4-FFF2-40B4-BE49-F238E27FC236}">
                <a16:creationId xmlns:a16="http://schemas.microsoft.com/office/drawing/2014/main" id="{D7786B95-6D46-474C-A8FE-FEAF23F708DE}"/>
              </a:ext>
            </a:extLst>
          </p:cNvPr>
          <p:cNvSpPr txBox="1"/>
          <p:nvPr/>
        </p:nvSpPr>
        <p:spPr>
          <a:xfrm>
            <a:off x="868668" y="1948032"/>
            <a:ext cx="3939259"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DD9A4F03-41C0-46A6-A931-5659A7DDDBAC}"/>
              </a:ext>
            </a:extLst>
          </p:cNvPr>
          <p:cNvSpPr txBox="1"/>
          <p:nvPr/>
        </p:nvSpPr>
        <p:spPr>
          <a:xfrm>
            <a:off x="7355978" y="4813194"/>
            <a:ext cx="1609344" cy="340519"/>
          </a:xfrm>
          <a:prstGeom prst="roundRect">
            <a:avLst/>
          </a:prstGeom>
          <a:solidFill>
            <a:schemeClr val="accent4"/>
          </a:solidFill>
        </p:spPr>
        <p:txBody>
          <a:bodyPr wrap="square" rtlCol="0">
            <a:spAutoFit/>
          </a:bodyPr>
          <a:lstStyle/>
          <a:p>
            <a:pPr algn="ctr" rtl="1"/>
            <a:r>
              <a:rPr lang="fa-IR" altLang="ko-KR" sz="1400" b="1" dirty="0">
                <a:solidFill>
                  <a:schemeClr val="bg1"/>
                </a:solidFill>
                <a:cs typeface="B Nazanin" panose="00000400000000000000" pitchFamily="2" charset="-78"/>
              </a:rPr>
              <a:t>متن شما در اینجا</a:t>
            </a:r>
            <a:endParaRPr lang="ko-KR" altLang="en-US" sz="1400" b="1" dirty="0">
              <a:solidFill>
                <a:schemeClr val="bg1"/>
              </a:solidFill>
              <a:cs typeface="B Nazanin" panose="00000400000000000000" pitchFamily="2" charset="-78"/>
            </a:endParaRPr>
          </a:p>
        </p:txBody>
      </p:sp>
      <p:sp>
        <p:nvSpPr>
          <p:cNvPr id="15" name="TextBox 14">
            <a:extLst>
              <a:ext uri="{FF2B5EF4-FFF2-40B4-BE49-F238E27FC236}">
                <a16:creationId xmlns:a16="http://schemas.microsoft.com/office/drawing/2014/main" id="{D4896B21-5326-4A38-9A2E-B5B69BAD2EA1}"/>
              </a:ext>
            </a:extLst>
          </p:cNvPr>
          <p:cNvSpPr txBox="1"/>
          <p:nvPr/>
        </p:nvSpPr>
        <p:spPr>
          <a:xfrm>
            <a:off x="7355977" y="5143555"/>
            <a:ext cx="3924170"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16" name="Block Arc 14">
            <a:extLst>
              <a:ext uri="{FF2B5EF4-FFF2-40B4-BE49-F238E27FC236}">
                <a16:creationId xmlns:a16="http://schemas.microsoft.com/office/drawing/2014/main" id="{F9D57BF3-ED69-48AA-86A0-7DD0741B46AD}"/>
              </a:ext>
            </a:extLst>
          </p:cNvPr>
          <p:cNvSpPr/>
          <p:nvPr/>
        </p:nvSpPr>
        <p:spPr>
          <a:xfrm rot="16200000">
            <a:off x="4987003" y="3518031"/>
            <a:ext cx="449680" cy="449976"/>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solidFill>
                <a:schemeClr val="tx1"/>
              </a:solidFill>
              <a:cs typeface="B Nazanin" panose="00000400000000000000" pitchFamily="2" charset="-78"/>
            </a:endParaRPr>
          </a:p>
        </p:txBody>
      </p:sp>
      <p:sp>
        <p:nvSpPr>
          <p:cNvPr id="17" name="Oval 50">
            <a:extLst>
              <a:ext uri="{FF2B5EF4-FFF2-40B4-BE49-F238E27FC236}">
                <a16:creationId xmlns:a16="http://schemas.microsoft.com/office/drawing/2014/main" id="{AA057D40-5234-4A2D-A33F-931EF87C1DAE}"/>
              </a:ext>
            </a:extLst>
          </p:cNvPr>
          <p:cNvSpPr>
            <a:spLocks noChangeAspect="1"/>
          </p:cNvSpPr>
          <p:nvPr/>
        </p:nvSpPr>
        <p:spPr>
          <a:xfrm>
            <a:off x="6727331" y="3512903"/>
            <a:ext cx="420786" cy="475251"/>
          </a:xfrm>
          <a:custGeom>
            <a:avLst/>
            <a:gdLst/>
            <a:ahLst/>
            <a:cxnLst/>
            <a:rect l="l" t="t" r="r" b="b"/>
            <a:pathLst>
              <a:path w="2868687" h="3240000">
                <a:moveTo>
                  <a:pt x="1433799" y="2290728"/>
                </a:moveTo>
                <a:cubicBezTo>
                  <a:pt x="1317650" y="2346839"/>
                  <a:pt x="1203301" y="2394700"/>
                  <a:pt x="1093028" y="2434329"/>
                </a:cubicBezTo>
                <a:cubicBezTo>
                  <a:pt x="1167481" y="2812207"/>
                  <a:pt x="1292592" y="3060000"/>
                  <a:pt x="1434343" y="3060000"/>
                </a:cubicBezTo>
                <a:cubicBezTo>
                  <a:pt x="1576138" y="3060000"/>
                  <a:pt x="1701284" y="2812053"/>
                  <a:pt x="1774025" y="2433735"/>
                </a:cubicBezTo>
                <a:cubicBezTo>
                  <a:pt x="1663854" y="2394452"/>
                  <a:pt x="1549823" y="2346469"/>
                  <a:pt x="1433799" y="2290728"/>
                </a:cubicBezTo>
                <a:close/>
                <a:moveTo>
                  <a:pt x="1824954" y="2078037"/>
                </a:moveTo>
                <a:cubicBezTo>
                  <a:pt x="1794480" y="2097450"/>
                  <a:pt x="1763147" y="2116057"/>
                  <a:pt x="1731343" y="2134419"/>
                </a:cubicBezTo>
                <a:lnTo>
                  <a:pt x="1635415" y="2187161"/>
                </a:lnTo>
                <a:cubicBezTo>
                  <a:pt x="1691788" y="2215044"/>
                  <a:pt x="1747931" y="2239109"/>
                  <a:pt x="1803378" y="2259350"/>
                </a:cubicBezTo>
                <a:cubicBezTo>
                  <a:pt x="1812120" y="2201101"/>
                  <a:pt x="1819148" y="2140526"/>
                  <a:pt x="1824954" y="2078037"/>
                </a:cubicBezTo>
                <a:close/>
                <a:moveTo>
                  <a:pt x="1042306" y="2077178"/>
                </a:moveTo>
                <a:cubicBezTo>
                  <a:pt x="1047949" y="2140175"/>
                  <a:pt x="1055328" y="2201182"/>
                  <a:pt x="1063873" y="2259905"/>
                </a:cubicBezTo>
                <a:cubicBezTo>
                  <a:pt x="1119365" y="2238275"/>
                  <a:pt x="1176217" y="2214355"/>
                  <a:pt x="1233887" y="2187801"/>
                </a:cubicBezTo>
                <a:cubicBezTo>
                  <a:pt x="1201538" y="2170955"/>
                  <a:pt x="1169452" y="2152957"/>
                  <a:pt x="1137343" y="2134419"/>
                </a:cubicBezTo>
                <a:close/>
                <a:moveTo>
                  <a:pt x="559768" y="1732679"/>
                </a:moveTo>
                <a:cubicBezTo>
                  <a:pt x="268524" y="1984850"/>
                  <a:pt x="116369" y="2217202"/>
                  <a:pt x="187266" y="2340000"/>
                </a:cubicBezTo>
                <a:cubicBezTo>
                  <a:pt x="258144" y="2462764"/>
                  <a:pt x="535307" y="2447213"/>
                  <a:pt x="899736" y="2322555"/>
                </a:cubicBezTo>
                <a:cubicBezTo>
                  <a:pt x="878937" y="2207297"/>
                  <a:pt x="863223" y="2084405"/>
                  <a:pt x="853746" y="1955834"/>
                </a:cubicBezTo>
                <a:cubicBezTo>
                  <a:pt x="747454" y="1883220"/>
                  <a:pt x="648878" y="1808453"/>
                  <a:pt x="559768" y="1732679"/>
                </a:cubicBezTo>
                <a:close/>
                <a:moveTo>
                  <a:pt x="2309048" y="1730507"/>
                </a:moveTo>
                <a:cubicBezTo>
                  <a:pt x="2220666" y="1807660"/>
                  <a:pt x="2121792" y="1882664"/>
                  <a:pt x="2015235" y="1955625"/>
                </a:cubicBezTo>
                <a:cubicBezTo>
                  <a:pt x="2005364" y="2084180"/>
                  <a:pt x="1989894" y="2207119"/>
                  <a:pt x="1967330" y="2322070"/>
                </a:cubicBezTo>
                <a:lnTo>
                  <a:pt x="2081685" y="2358048"/>
                </a:lnTo>
                <a:cubicBezTo>
                  <a:pt x="2116015" y="2320492"/>
                  <a:pt x="2165526" y="2297468"/>
                  <a:pt x="2220415" y="2297468"/>
                </a:cubicBezTo>
                <a:cubicBezTo>
                  <a:pt x="2302230" y="2297468"/>
                  <a:pt x="2372097" y="2348622"/>
                  <a:pt x="2399287" y="2420880"/>
                </a:cubicBezTo>
                <a:cubicBezTo>
                  <a:pt x="2542053" y="2432945"/>
                  <a:pt x="2642630" y="2407186"/>
                  <a:pt x="2681420" y="2340000"/>
                </a:cubicBezTo>
                <a:cubicBezTo>
                  <a:pt x="2752393" y="2217071"/>
                  <a:pt x="2599836" y="1984353"/>
                  <a:pt x="2309048" y="1730507"/>
                </a:cubicBezTo>
                <a:close/>
                <a:moveTo>
                  <a:pt x="2026056" y="1510554"/>
                </a:moveTo>
                <a:cubicBezTo>
                  <a:pt x="2027893" y="1546708"/>
                  <a:pt x="2028343" y="1583211"/>
                  <a:pt x="2028343" y="1620000"/>
                </a:cubicBezTo>
                <a:lnTo>
                  <a:pt x="2024251" y="1730716"/>
                </a:lnTo>
                <a:lnTo>
                  <a:pt x="2173722" y="1619092"/>
                </a:lnTo>
                <a:cubicBezTo>
                  <a:pt x="2127526" y="1582190"/>
                  <a:pt x="2078507" y="1545517"/>
                  <a:pt x="2026056" y="1510554"/>
                </a:cubicBezTo>
                <a:close/>
                <a:moveTo>
                  <a:pt x="844436" y="1509285"/>
                </a:moveTo>
                <a:lnTo>
                  <a:pt x="694964" y="1620908"/>
                </a:lnTo>
                <a:cubicBezTo>
                  <a:pt x="741160" y="1657811"/>
                  <a:pt x="790179" y="1694484"/>
                  <a:pt x="842630" y="1729447"/>
                </a:cubicBezTo>
                <a:cubicBezTo>
                  <a:pt x="840793" y="1693293"/>
                  <a:pt x="840343" y="1656790"/>
                  <a:pt x="840343" y="1620000"/>
                </a:cubicBezTo>
                <a:close/>
                <a:moveTo>
                  <a:pt x="1434343" y="1361184"/>
                </a:moveTo>
                <a:cubicBezTo>
                  <a:pt x="1573534" y="1361184"/>
                  <a:pt x="1686371" y="1474021"/>
                  <a:pt x="1686371" y="1613212"/>
                </a:cubicBezTo>
                <a:cubicBezTo>
                  <a:pt x="1686371" y="1752403"/>
                  <a:pt x="1573534" y="1865240"/>
                  <a:pt x="1434343" y="1865240"/>
                </a:cubicBezTo>
                <a:cubicBezTo>
                  <a:pt x="1295152" y="1865240"/>
                  <a:pt x="1182315" y="1752403"/>
                  <a:pt x="1182315" y="1613212"/>
                </a:cubicBezTo>
                <a:cubicBezTo>
                  <a:pt x="1182315" y="1474021"/>
                  <a:pt x="1295152" y="1361184"/>
                  <a:pt x="1434343" y="1361184"/>
                </a:cubicBezTo>
                <a:close/>
                <a:moveTo>
                  <a:pt x="1433770" y="1149513"/>
                </a:moveTo>
                <a:cubicBezTo>
                  <a:pt x="1365445" y="1183896"/>
                  <a:pt x="1296585" y="1221489"/>
                  <a:pt x="1227343" y="1261466"/>
                </a:cubicBezTo>
                <a:lnTo>
                  <a:pt x="1027157" y="1384911"/>
                </a:lnTo>
                <a:cubicBezTo>
                  <a:pt x="1022222" y="1461370"/>
                  <a:pt x="1020343" y="1539922"/>
                  <a:pt x="1020343" y="1620000"/>
                </a:cubicBezTo>
                <a:lnTo>
                  <a:pt x="1028287" y="1855786"/>
                </a:lnTo>
                <a:cubicBezTo>
                  <a:pt x="1091680" y="1898065"/>
                  <a:pt x="1158394" y="1938727"/>
                  <a:pt x="1227343" y="1978535"/>
                </a:cubicBezTo>
                <a:lnTo>
                  <a:pt x="1434916" y="2090488"/>
                </a:lnTo>
                <a:cubicBezTo>
                  <a:pt x="1503241" y="2056105"/>
                  <a:pt x="1572101" y="2018511"/>
                  <a:pt x="1641343" y="1978535"/>
                </a:cubicBezTo>
                <a:lnTo>
                  <a:pt x="1841530" y="1855090"/>
                </a:lnTo>
                <a:cubicBezTo>
                  <a:pt x="1846464" y="1778631"/>
                  <a:pt x="1848343" y="1700079"/>
                  <a:pt x="1848343" y="1620000"/>
                </a:cubicBezTo>
                <a:lnTo>
                  <a:pt x="1840399" y="1384214"/>
                </a:lnTo>
                <a:cubicBezTo>
                  <a:pt x="1777006" y="1341936"/>
                  <a:pt x="1710293" y="1301274"/>
                  <a:pt x="1641343" y="1261466"/>
                </a:cubicBezTo>
                <a:close/>
                <a:moveTo>
                  <a:pt x="1065308" y="980650"/>
                </a:moveTo>
                <a:cubicBezTo>
                  <a:pt x="1056566" y="1038899"/>
                  <a:pt x="1049538" y="1099475"/>
                  <a:pt x="1043732" y="1161964"/>
                </a:cubicBezTo>
                <a:cubicBezTo>
                  <a:pt x="1074206" y="1142551"/>
                  <a:pt x="1105539" y="1123943"/>
                  <a:pt x="1137343" y="1105581"/>
                </a:cubicBezTo>
                <a:lnTo>
                  <a:pt x="1233271" y="1052839"/>
                </a:lnTo>
                <a:cubicBezTo>
                  <a:pt x="1176898" y="1024957"/>
                  <a:pt x="1120756" y="1000892"/>
                  <a:pt x="1065308" y="980650"/>
                </a:cubicBezTo>
                <a:close/>
                <a:moveTo>
                  <a:pt x="1804814" y="980095"/>
                </a:moveTo>
                <a:cubicBezTo>
                  <a:pt x="1749321" y="1001726"/>
                  <a:pt x="1692469" y="1025646"/>
                  <a:pt x="1634800" y="1052200"/>
                </a:cubicBezTo>
                <a:cubicBezTo>
                  <a:pt x="1667149" y="1069046"/>
                  <a:pt x="1699234" y="1087043"/>
                  <a:pt x="1731343" y="1105581"/>
                </a:cubicBezTo>
                <a:lnTo>
                  <a:pt x="1826380" y="1162822"/>
                </a:lnTo>
                <a:cubicBezTo>
                  <a:pt x="1820738" y="1099825"/>
                  <a:pt x="1813359" y="1038819"/>
                  <a:pt x="1804814" y="980095"/>
                </a:cubicBezTo>
                <a:close/>
                <a:moveTo>
                  <a:pt x="2432236" y="816002"/>
                </a:moveTo>
                <a:cubicBezTo>
                  <a:pt x="2308930" y="820546"/>
                  <a:pt x="2149627" y="855445"/>
                  <a:pt x="1968950" y="917446"/>
                </a:cubicBezTo>
                <a:cubicBezTo>
                  <a:pt x="1989749" y="1032703"/>
                  <a:pt x="2005463" y="1155596"/>
                  <a:pt x="2014941" y="1284167"/>
                </a:cubicBezTo>
                <a:cubicBezTo>
                  <a:pt x="2121232" y="1356780"/>
                  <a:pt x="2219808" y="1431548"/>
                  <a:pt x="2308918" y="1507322"/>
                </a:cubicBezTo>
                <a:cubicBezTo>
                  <a:pt x="2600162" y="1255150"/>
                  <a:pt x="2752317" y="1022798"/>
                  <a:pt x="2681420" y="900000"/>
                </a:cubicBezTo>
                <a:cubicBezTo>
                  <a:pt x="2645694" y="838121"/>
                  <a:pt x="2557557" y="811383"/>
                  <a:pt x="2432236" y="816002"/>
                </a:cubicBezTo>
                <a:close/>
                <a:moveTo>
                  <a:pt x="436450" y="816001"/>
                </a:moveTo>
                <a:cubicBezTo>
                  <a:pt x="311129" y="811383"/>
                  <a:pt x="222992" y="838121"/>
                  <a:pt x="187266" y="900000"/>
                </a:cubicBezTo>
                <a:cubicBezTo>
                  <a:pt x="158404" y="949991"/>
                  <a:pt x="166508" y="1018139"/>
                  <a:pt x="206887" y="1097970"/>
                </a:cubicBezTo>
                <a:cubicBezTo>
                  <a:pt x="213842" y="1096217"/>
                  <a:pt x="221021" y="1095812"/>
                  <a:pt x="228294" y="1095812"/>
                </a:cubicBezTo>
                <a:cubicBezTo>
                  <a:pt x="334372" y="1095812"/>
                  <a:pt x="420366" y="1181806"/>
                  <a:pt x="420366" y="1287884"/>
                </a:cubicBezTo>
                <a:cubicBezTo>
                  <a:pt x="420366" y="1314219"/>
                  <a:pt x="415066" y="1339317"/>
                  <a:pt x="405427" y="1362148"/>
                </a:cubicBezTo>
                <a:cubicBezTo>
                  <a:pt x="450585" y="1410442"/>
                  <a:pt x="502437" y="1459559"/>
                  <a:pt x="559639" y="1509493"/>
                </a:cubicBezTo>
                <a:cubicBezTo>
                  <a:pt x="648020" y="1432341"/>
                  <a:pt x="746894" y="1357336"/>
                  <a:pt x="853451" y="1284376"/>
                </a:cubicBezTo>
                <a:cubicBezTo>
                  <a:pt x="863322" y="1155820"/>
                  <a:pt x="878792" y="1032881"/>
                  <a:pt x="901357" y="917930"/>
                </a:cubicBezTo>
                <a:cubicBezTo>
                  <a:pt x="719999" y="855651"/>
                  <a:pt x="560119" y="820559"/>
                  <a:pt x="436450" y="816001"/>
                </a:cubicBezTo>
                <a:close/>
                <a:moveTo>
                  <a:pt x="1434343" y="180000"/>
                </a:moveTo>
                <a:cubicBezTo>
                  <a:pt x="1292548" y="180000"/>
                  <a:pt x="1167402" y="427948"/>
                  <a:pt x="1094661" y="806265"/>
                </a:cubicBezTo>
                <a:cubicBezTo>
                  <a:pt x="1204832" y="845548"/>
                  <a:pt x="1318864" y="893532"/>
                  <a:pt x="1434887" y="949272"/>
                </a:cubicBezTo>
                <a:cubicBezTo>
                  <a:pt x="1551037" y="893162"/>
                  <a:pt x="1665385" y="845301"/>
                  <a:pt x="1775658" y="805671"/>
                </a:cubicBezTo>
                <a:cubicBezTo>
                  <a:pt x="1751860" y="684885"/>
                  <a:pt x="1722886" y="577390"/>
                  <a:pt x="1688823" y="487405"/>
                </a:cubicBezTo>
                <a:cubicBezTo>
                  <a:pt x="1688009" y="487647"/>
                  <a:pt x="1687191" y="487652"/>
                  <a:pt x="1686371" y="487652"/>
                </a:cubicBezTo>
                <a:cubicBezTo>
                  <a:pt x="1580293" y="487652"/>
                  <a:pt x="1494299" y="401658"/>
                  <a:pt x="1494299" y="295580"/>
                </a:cubicBezTo>
                <a:cubicBezTo>
                  <a:pt x="1494299" y="264819"/>
                  <a:pt x="1501530" y="235747"/>
                  <a:pt x="1516122" y="210837"/>
                </a:cubicBezTo>
                <a:cubicBezTo>
                  <a:pt x="1490583" y="189985"/>
                  <a:pt x="1462798" y="180000"/>
                  <a:pt x="1434343" y="180000"/>
                </a:cubicBezTo>
                <a:close/>
                <a:moveTo>
                  <a:pt x="1434343" y="0"/>
                </a:moveTo>
                <a:cubicBezTo>
                  <a:pt x="1509303" y="0"/>
                  <a:pt x="1581019" y="37868"/>
                  <a:pt x="1646062" y="107907"/>
                </a:cubicBezTo>
                <a:cubicBezTo>
                  <a:pt x="1659037" y="104972"/>
                  <a:pt x="1672533" y="103508"/>
                  <a:pt x="1686371" y="103508"/>
                </a:cubicBezTo>
                <a:cubicBezTo>
                  <a:pt x="1792449" y="103508"/>
                  <a:pt x="1878443" y="189502"/>
                  <a:pt x="1878443" y="295580"/>
                </a:cubicBezTo>
                <a:cubicBezTo>
                  <a:pt x="1878443" y="342831"/>
                  <a:pt x="1861381" y="386097"/>
                  <a:pt x="1831228" y="417985"/>
                </a:cubicBezTo>
                <a:cubicBezTo>
                  <a:pt x="1871860" y="515668"/>
                  <a:pt x="1906636" y="628220"/>
                  <a:pt x="1935357" y="752219"/>
                </a:cubicBezTo>
                <a:cubicBezTo>
                  <a:pt x="2379384" y="616814"/>
                  <a:pt x="2731816" y="627289"/>
                  <a:pt x="2837304" y="810000"/>
                </a:cubicBezTo>
                <a:cubicBezTo>
                  <a:pt x="2942793" y="992711"/>
                  <a:pt x="2775650" y="1303161"/>
                  <a:pt x="2436521" y="1620139"/>
                </a:cubicBezTo>
                <a:cubicBezTo>
                  <a:pt x="2775698" y="1936928"/>
                  <a:pt x="2942777" y="2247316"/>
                  <a:pt x="2837304" y="2430000"/>
                </a:cubicBezTo>
                <a:cubicBezTo>
                  <a:pt x="2771439" y="2544083"/>
                  <a:pt x="2609300" y="2591017"/>
                  <a:pt x="2388706" y="2577188"/>
                </a:cubicBezTo>
                <a:cubicBezTo>
                  <a:pt x="2358753" y="2639691"/>
                  <a:pt x="2294480" y="2681612"/>
                  <a:pt x="2220415" y="2681612"/>
                </a:cubicBezTo>
                <a:cubicBezTo>
                  <a:pt x="2122541" y="2681612"/>
                  <a:pt x="2041764" y="2608405"/>
                  <a:pt x="2030773" y="2513644"/>
                </a:cubicBezTo>
                <a:cubicBezTo>
                  <a:pt x="1999304" y="2506661"/>
                  <a:pt x="1967635" y="2497623"/>
                  <a:pt x="1935485" y="2487821"/>
                </a:cubicBezTo>
                <a:cubicBezTo>
                  <a:pt x="1830610" y="2940018"/>
                  <a:pt x="1645322" y="3240000"/>
                  <a:pt x="1434343" y="3240000"/>
                </a:cubicBezTo>
                <a:cubicBezTo>
                  <a:pt x="1223366" y="3240000"/>
                  <a:pt x="1038079" y="2940023"/>
                  <a:pt x="933330" y="2487781"/>
                </a:cubicBezTo>
                <a:cubicBezTo>
                  <a:pt x="489302" y="2623186"/>
                  <a:pt x="136870" y="2612712"/>
                  <a:pt x="31382" y="2430000"/>
                </a:cubicBezTo>
                <a:cubicBezTo>
                  <a:pt x="-74106" y="2247290"/>
                  <a:pt x="93037" y="1936840"/>
                  <a:pt x="432165" y="1619862"/>
                </a:cubicBezTo>
                <a:cubicBezTo>
                  <a:pt x="378689" y="1569916"/>
                  <a:pt x="329491" y="1520128"/>
                  <a:pt x="285801" y="1470219"/>
                </a:cubicBezTo>
                <a:cubicBezTo>
                  <a:pt x="267844" y="1476857"/>
                  <a:pt x="248431" y="1479956"/>
                  <a:pt x="228294" y="1479956"/>
                </a:cubicBezTo>
                <a:cubicBezTo>
                  <a:pt x="122216" y="1479956"/>
                  <a:pt x="36222" y="1393962"/>
                  <a:pt x="36222" y="1287884"/>
                </a:cubicBezTo>
                <a:cubicBezTo>
                  <a:pt x="36222" y="1246866"/>
                  <a:pt x="49080" y="1208850"/>
                  <a:pt x="73868" y="1179672"/>
                </a:cubicBezTo>
                <a:cubicBezTo>
                  <a:pt x="-4733" y="1033688"/>
                  <a:pt x="-23287" y="904690"/>
                  <a:pt x="31382" y="810000"/>
                </a:cubicBezTo>
                <a:cubicBezTo>
                  <a:pt x="136860" y="627306"/>
                  <a:pt x="489234" y="616816"/>
                  <a:pt x="933201" y="752179"/>
                </a:cubicBezTo>
                <a:cubicBezTo>
                  <a:pt x="1038076" y="299982"/>
                  <a:pt x="1223365" y="0"/>
                  <a:pt x="143434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Tree>
    <p:extLst>
      <p:ext uri="{BB962C8B-B14F-4D97-AF65-F5344CB8AC3E}">
        <p14:creationId xmlns:p14="http://schemas.microsoft.com/office/powerpoint/2010/main" val="26822710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788340B-6127-4319-AB4C-92823FC9408E}"/>
              </a:ext>
            </a:extLst>
          </p:cNvPr>
          <p:cNvSpPr txBox="1"/>
          <p:nvPr/>
        </p:nvSpPr>
        <p:spPr>
          <a:xfrm>
            <a:off x="905987" y="5822901"/>
            <a:ext cx="3566808" cy="769441"/>
          </a:xfrm>
          <a:prstGeom prst="rect">
            <a:avLst/>
          </a:prstGeom>
          <a:noFill/>
        </p:spPr>
        <p:txBody>
          <a:bodyPr wrap="square" rtlCol="0" anchor="ctr">
            <a:spAutoFit/>
          </a:bodyPr>
          <a:lstStyle/>
          <a:p>
            <a:pPr algn="ctr" rtl="1"/>
            <a:r>
              <a:rPr lang="fa-IR" altLang="ko-KR" sz="4400" b="1" dirty="0">
                <a:solidFill>
                  <a:schemeClr val="accent2"/>
                </a:solidFill>
                <a:cs typeface="B Nazanin" panose="00000400000000000000" pitchFamily="2" charset="-78"/>
              </a:rPr>
              <a:t>عالی</a:t>
            </a:r>
            <a:endParaRPr lang="en-US" altLang="ko-KR" sz="4400" b="1" dirty="0">
              <a:solidFill>
                <a:schemeClr val="accent2"/>
              </a:solidFill>
              <a:cs typeface="B Nazanin" panose="00000400000000000000" pitchFamily="2" charset="-78"/>
            </a:endParaRPr>
          </a:p>
        </p:txBody>
      </p:sp>
      <p:grpSp>
        <p:nvGrpSpPr>
          <p:cNvPr id="5" name="Group 18">
            <a:extLst>
              <a:ext uri="{FF2B5EF4-FFF2-40B4-BE49-F238E27FC236}">
                <a16:creationId xmlns:a16="http://schemas.microsoft.com/office/drawing/2014/main" id="{5970F8E2-B875-4D3F-9F44-B4BE6F90B38C}"/>
              </a:ext>
            </a:extLst>
          </p:cNvPr>
          <p:cNvGrpSpPr/>
          <p:nvPr/>
        </p:nvGrpSpPr>
        <p:grpSpPr>
          <a:xfrm>
            <a:off x="4432248" y="363099"/>
            <a:ext cx="7301128" cy="1191037"/>
            <a:chOff x="4822352" y="1916832"/>
            <a:chExt cx="3422056" cy="1191037"/>
          </a:xfrm>
        </p:grpSpPr>
        <p:sp>
          <p:nvSpPr>
            <p:cNvPr id="6" name="Text Placeholder 10">
              <a:extLst>
                <a:ext uri="{FF2B5EF4-FFF2-40B4-BE49-F238E27FC236}">
                  <a16:creationId xmlns:a16="http://schemas.microsoft.com/office/drawing/2014/main" id="{E24AEAE7-AFF4-463C-B459-833BC1723A0A}"/>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lnSpc>
                  <a:spcPct val="110000"/>
                </a:lnSpc>
                <a:buNone/>
              </a:pPr>
              <a:r>
                <a:rPr lang="fa-IR" altLang="ko-KR" sz="2000" b="1" dirty="0">
                  <a:solidFill>
                    <a:schemeClr val="accent1"/>
                  </a:solidFill>
                  <a:cs typeface="B Nazanin" panose="00000400000000000000" pitchFamily="2" charset="-78"/>
                </a:rPr>
                <a:t>نمونه کارها طراحی شده است</a:t>
              </a:r>
              <a:endParaRPr lang="en-US" altLang="ko-KR" sz="2000" b="1" dirty="0">
                <a:solidFill>
                  <a:schemeClr val="accent1"/>
                </a:solidFill>
                <a:cs typeface="B Nazanin" panose="00000400000000000000" pitchFamily="2" charset="-78"/>
              </a:endParaRPr>
            </a:p>
          </p:txBody>
        </p:sp>
        <p:sp>
          <p:nvSpPr>
            <p:cNvPr id="7" name="TextBox 6">
              <a:extLst>
                <a:ext uri="{FF2B5EF4-FFF2-40B4-BE49-F238E27FC236}">
                  <a16:creationId xmlns:a16="http://schemas.microsoft.com/office/drawing/2014/main" id="{DDD6E539-2D6C-45A8-89D5-254344A591EA}"/>
                </a:ext>
              </a:extLst>
            </p:cNvPr>
            <p:cNvSpPr txBox="1"/>
            <p:nvPr/>
          </p:nvSpPr>
          <p:spPr>
            <a:xfrm>
              <a:off x="4822352" y="2276872"/>
              <a:ext cx="3422056" cy="830997"/>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a:t>
              </a:r>
            </a:p>
            <a:p>
              <a:pPr algn="ctr" rtl="1"/>
              <a:endParaRPr lang="fa-IR" altLang="ko-KR" sz="1200" dirty="0">
                <a:solidFill>
                  <a:schemeClr val="tx1">
                    <a:lumMod val="85000"/>
                    <a:lumOff val="15000"/>
                  </a:schemeClr>
                </a:solidFill>
                <a:cs typeface="B Nazanin" panose="00000400000000000000" pitchFamily="2" charset="-78"/>
              </a:endParaRPr>
            </a:p>
            <a:p>
              <a:pPr algn="ct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85000"/>
                    <a:lumOff val="15000"/>
                  </a:schemeClr>
                </a:solidFill>
                <a:cs typeface="B Nazanin" panose="00000400000000000000" pitchFamily="2" charset="-78"/>
              </a:endParaRPr>
            </a:p>
          </p:txBody>
        </p:sp>
      </p:grpSp>
      <p:sp>
        <p:nvSpPr>
          <p:cNvPr id="3" name="Picture Placeholder 2">
            <a:extLst>
              <a:ext uri="{FF2B5EF4-FFF2-40B4-BE49-F238E27FC236}">
                <a16:creationId xmlns:a16="http://schemas.microsoft.com/office/drawing/2014/main" id="{03110331-A01F-492E-97FA-89D56E42363D}"/>
              </a:ext>
            </a:extLst>
          </p:cNvPr>
          <p:cNvSpPr>
            <a:spLocks noGrp="1"/>
          </p:cNvSpPr>
          <p:nvPr>
            <p:ph type="pic" idx="15"/>
          </p:nvPr>
        </p:nvSpPr>
        <p:spPr/>
        <p:txBody>
          <a:bodyPr/>
          <a:lstStyle/>
          <a:p>
            <a:pPr rtl="1"/>
            <a:endParaRPr lang="en-US">
              <a:cs typeface="B Nazanin" panose="00000400000000000000" pitchFamily="2" charset="-78"/>
            </a:endParaRPr>
          </a:p>
        </p:txBody>
      </p:sp>
      <p:sp>
        <p:nvSpPr>
          <p:cNvPr id="9" name="Picture Placeholder 8">
            <a:extLst>
              <a:ext uri="{FF2B5EF4-FFF2-40B4-BE49-F238E27FC236}">
                <a16:creationId xmlns:a16="http://schemas.microsoft.com/office/drawing/2014/main" id="{B610D41B-A11F-4276-871B-110BCF1EA8AE}"/>
              </a:ext>
            </a:extLst>
          </p:cNvPr>
          <p:cNvSpPr>
            <a:spLocks noGrp="1"/>
          </p:cNvSpPr>
          <p:nvPr>
            <p:ph type="pic" idx="14"/>
          </p:nvPr>
        </p:nvSpPr>
        <p:spPr/>
        <p:txBody>
          <a:bodyPr/>
          <a:lstStyle/>
          <a:p>
            <a:pPr rtl="1"/>
            <a:endParaRPr lang="en-US">
              <a:cs typeface="B Nazanin" panose="00000400000000000000" pitchFamily="2" charset="-78"/>
            </a:endParaRPr>
          </a:p>
        </p:txBody>
      </p:sp>
    </p:spTree>
    <p:extLst>
      <p:ext uri="{BB962C8B-B14F-4D97-AF65-F5344CB8AC3E}">
        <p14:creationId xmlns:p14="http://schemas.microsoft.com/office/powerpoint/2010/main" val="296931919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FAB404BE-8A90-4E77-B123-EC0142784485}"/>
              </a:ext>
            </a:extLst>
          </p:cNvPr>
          <p:cNvGrpSpPr/>
          <p:nvPr/>
        </p:nvGrpSpPr>
        <p:grpSpPr>
          <a:xfrm>
            <a:off x="4347658" y="1959412"/>
            <a:ext cx="3496686" cy="3888157"/>
            <a:chOff x="2808139" y="1972867"/>
            <a:chExt cx="3544350" cy="3941157"/>
          </a:xfrm>
        </p:grpSpPr>
        <p:grpSp>
          <p:nvGrpSpPr>
            <p:cNvPr id="4" name="Group 3">
              <a:extLst>
                <a:ext uri="{FF2B5EF4-FFF2-40B4-BE49-F238E27FC236}">
                  <a16:creationId xmlns:a16="http://schemas.microsoft.com/office/drawing/2014/main" id="{15A91D4B-55DD-4F9F-83D9-4C2729450136}"/>
                </a:ext>
              </a:extLst>
            </p:cNvPr>
            <p:cNvGrpSpPr/>
            <p:nvPr/>
          </p:nvGrpSpPr>
          <p:grpSpPr>
            <a:xfrm>
              <a:off x="4024540" y="1972867"/>
              <a:ext cx="1103960" cy="1020909"/>
              <a:chOff x="4187424" y="1973745"/>
              <a:chExt cx="1368152" cy="1265226"/>
            </a:xfrm>
          </p:grpSpPr>
          <p:sp>
            <p:nvSpPr>
              <p:cNvPr id="20" name="Rectangle 19">
                <a:extLst>
                  <a:ext uri="{FF2B5EF4-FFF2-40B4-BE49-F238E27FC236}">
                    <a16:creationId xmlns:a16="http://schemas.microsoft.com/office/drawing/2014/main" id="{784EB5CC-B772-4AD3-A5C8-214370289D0F}"/>
                  </a:ext>
                </a:extLst>
              </p:cNvPr>
              <p:cNvSpPr/>
              <p:nvPr/>
            </p:nvSpPr>
            <p:spPr>
              <a:xfrm>
                <a:off x="4187424" y="2517769"/>
                <a:ext cx="1368152" cy="720080"/>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1" name="Round Same Side Corner Rectangle 2">
                <a:extLst>
                  <a:ext uri="{FF2B5EF4-FFF2-40B4-BE49-F238E27FC236}">
                    <a16:creationId xmlns:a16="http://schemas.microsoft.com/office/drawing/2014/main" id="{16A57C63-90E5-43A1-9E3E-5EF6A94E3325}"/>
                  </a:ext>
                </a:extLst>
              </p:cNvPr>
              <p:cNvSpPr/>
              <p:nvPr/>
            </p:nvSpPr>
            <p:spPr>
              <a:xfrm rot="13500000">
                <a:off x="4238887" y="1973745"/>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chemeClr val="accent2"/>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grpSp>
          <p:nvGrpSpPr>
            <p:cNvPr id="5" name="Group 4">
              <a:extLst>
                <a:ext uri="{FF2B5EF4-FFF2-40B4-BE49-F238E27FC236}">
                  <a16:creationId xmlns:a16="http://schemas.microsoft.com/office/drawing/2014/main" id="{16C4D400-A19B-4167-B56B-C6ECDCE7FCE6}"/>
                </a:ext>
              </a:extLst>
            </p:cNvPr>
            <p:cNvGrpSpPr/>
            <p:nvPr/>
          </p:nvGrpSpPr>
          <p:grpSpPr>
            <a:xfrm rot="3600000">
              <a:off x="5290055" y="2702554"/>
              <a:ext cx="1103960" cy="1020909"/>
              <a:chOff x="4187424" y="1973745"/>
              <a:chExt cx="1368152" cy="1265226"/>
            </a:xfrm>
          </p:grpSpPr>
          <p:sp>
            <p:nvSpPr>
              <p:cNvPr id="18" name="Rectangle 17">
                <a:extLst>
                  <a:ext uri="{FF2B5EF4-FFF2-40B4-BE49-F238E27FC236}">
                    <a16:creationId xmlns:a16="http://schemas.microsoft.com/office/drawing/2014/main" id="{278DC147-9529-475B-A75E-165BC2F15A52}"/>
                  </a:ext>
                </a:extLst>
              </p:cNvPr>
              <p:cNvSpPr/>
              <p:nvPr/>
            </p:nvSpPr>
            <p:spPr>
              <a:xfrm>
                <a:off x="4187424" y="2517769"/>
                <a:ext cx="1368152" cy="72008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9" name="Round Same Side Corner Rectangle 2">
                <a:extLst>
                  <a:ext uri="{FF2B5EF4-FFF2-40B4-BE49-F238E27FC236}">
                    <a16:creationId xmlns:a16="http://schemas.microsoft.com/office/drawing/2014/main" id="{378FD0AB-B7AB-4EB1-B1A1-115AB1A07678}"/>
                  </a:ext>
                </a:extLst>
              </p:cNvPr>
              <p:cNvSpPr/>
              <p:nvPr/>
            </p:nvSpPr>
            <p:spPr>
              <a:xfrm rot="13500000">
                <a:off x="4238887" y="1973745"/>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chemeClr val="accent1"/>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grpSp>
          <p:nvGrpSpPr>
            <p:cNvPr id="6" name="Group 5">
              <a:extLst>
                <a:ext uri="{FF2B5EF4-FFF2-40B4-BE49-F238E27FC236}">
                  <a16:creationId xmlns:a16="http://schemas.microsoft.com/office/drawing/2014/main" id="{87561065-290B-4AF6-8F80-218CB9DAB839}"/>
                </a:ext>
              </a:extLst>
            </p:cNvPr>
            <p:cNvGrpSpPr/>
            <p:nvPr/>
          </p:nvGrpSpPr>
          <p:grpSpPr>
            <a:xfrm rot="7200000">
              <a:off x="5290055" y="4174803"/>
              <a:ext cx="1103960" cy="1020909"/>
              <a:chOff x="4187424" y="1973748"/>
              <a:chExt cx="1368152" cy="1265226"/>
            </a:xfrm>
          </p:grpSpPr>
          <p:sp>
            <p:nvSpPr>
              <p:cNvPr id="16" name="Rectangle 15">
                <a:extLst>
                  <a:ext uri="{FF2B5EF4-FFF2-40B4-BE49-F238E27FC236}">
                    <a16:creationId xmlns:a16="http://schemas.microsoft.com/office/drawing/2014/main" id="{F374A059-CA7C-4A21-90AC-12FAF488DDCE}"/>
                  </a:ext>
                </a:extLst>
              </p:cNvPr>
              <p:cNvSpPr/>
              <p:nvPr/>
            </p:nvSpPr>
            <p:spPr>
              <a:xfrm>
                <a:off x="4187424" y="2517769"/>
                <a:ext cx="1368152" cy="720080"/>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7" name="Round Same Side Corner Rectangle 2">
                <a:extLst>
                  <a:ext uri="{FF2B5EF4-FFF2-40B4-BE49-F238E27FC236}">
                    <a16:creationId xmlns:a16="http://schemas.microsoft.com/office/drawing/2014/main" id="{9BC08BE1-D8B5-4017-91D1-0B6F21BD886D}"/>
                  </a:ext>
                </a:extLst>
              </p:cNvPr>
              <p:cNvSpPr/>
              <p:nvPr/>
            </p:nvSpPr>
            <p:spPr>
              <a:xfrm rot="13500000">
                <a:off x="4238887" y="1973748"/>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chemeClr val="accent6"/>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grpSp>
          <p:nvGrpSpPr>
            <p:cNvPr id="7" name="Group 6">
              <a:extLst>
                <a:ext uri="{FF2B5EF4-FFF2-40B4-BE49-F238E27FC236}">
                  <a16:creationId xmlns:a16="http://schemas.microsoft.com/office/drawing/2014/main" id="{194D22CE-2032-49B4-8EAF-58B7739717B9}"/>
                </a:ext>
              </a:extLst>
            </p:cNvPr>
            <p:cNvGrpSpPr/>
            <p:nvPr/>
          </p:nvGrpSpPr>
          <p:grpSpPr>
            <a:xfrm rot="10800000">
              <a:off x="4024540" y="4893115"/>
              <a:ext cx="1103960" cy="1020909"/>
              <a:chOff x="4187424" y="1973745"/>
              <a:chExt cx="1368152" cy="1265226"/>
            </a:xfrm>
          </p:grpSpPr>
          <p:sp>
            <p:nvSpPr>
              <p:cNvPr id="14" name="Rectangle 13">
                <a:extLst>
                  <a:ext uri="{FF2B5EF4-FFF2-40B4-BE49-F238E27FC236}">
                    <a16:creationId xmlns:a16="http://schemas.microsoft.com/office/drawing/2014/main" id="{AEF91FF3-A4BE-4F5B-A2DB-677A3EADB5F4}"/>
                  </a:ext>
                </a:extLst>
              </p:cNvPr>
              <p:cNvSpPr/>
              <p:nvPr/>
            </p:nvSpPr>
            <p:spPr>
              <a:xfrm>
                <a:off x="4187424" y="2517769"/>
                <a:ext cx="1368152" cy="72008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5" name="Round Same Side Corner Rectangle 2">
                <a:extLst>
                  <a:ext uri="{FF2B5EF4-FFF2-40B4-BE49-F238E27FC236}">
                    <a16:creationId xmlns:a16="http://schemas.microsoft.com/office/drawing/2014/main" id="{6C1F94F6-1802-4523-82BC-78F2B911FEB1}"/>
                  </a:ext>
                </a:extLst>
              </p:cNvPr>
              <p:cNvSpPr/>
              <p:nvPr/>
            </p:nvSpPr>
            <p:spPr>
              <a:xfrm rot="13500000">
                <a:off x="4238887" y="1973745"/>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chemeClr val="accent5"/>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grpSp>
          <p:nvGrpSpPr>
            <p:cNvPr id="8" name="Group 7">
              <a:extLst>
                <a:ext uri="{FF2B5EF4-FFF2-40B4-BE49-F238E27FC236}">
                  <a16:creationId xmlns:a16="http://schemas.microsoft.com/office/drawing/2014/main" id="{4C9AD91F-83C9-47D6-B791-5B86CD6AC8CD}"/>
                </a:ext>
              </a:extLst>
            </p:cNvPr>
            <p:cNvGrpSpPr/>
            <p:nvPr/>
          </p:nvGrpSpPr>
          <p:grpSpPr>
            <a:xfrm rot="14400000">
              <a:off x="2766614" y="4174806"/>
              <a:ext cx="1103960" cy="1020909"/>
              <a:chOff x="4187424" y="1973745"/>
              <a:chExt cx="1368152" cy="1265226"/>
            </a:xfrm>
          </p:grpSpPr>
          <p:sp>
            <p:nvSpPr>
              <p:cNvPr id="12" name="Rectangle 11">
                <a:extLst>
                  <a:ext uri="{FF2B5EF4-FFF2-40B4-BE49-F238E27FC236}">
                    <a16:creationId xmlns:a16="http://schemas.microsoft.com/office/drawing/2014/main" id="{A1D75CBE-2B1D-44F3-9D60-8233F3E85562}"/>
                  </a:ext>
                </a:extLst>
              </p:cNvPr>
              <p:cNvSpPr/>
              <p:nvPr/>
            </p:nvSpPr>
            <p:spPr>
              <a:xfrm>
                <a:off x="4187424" y="2517769"/>
                <a:ext cx="1368152" cy="720080"/>
              </a:xfrm>
              <a:prstGeom prst="rect">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3" name="Round Same Side Corner Rectangle 2">
                <a:extLst>
                  <a:ext uri="{FF2B5EF4-FFF2-40B4-BE49-F238E27FC236}">
                    <a16:creationId xmlns:a16="http://schemas.microsoft.com/office/drawing/2014/main" id="{6A5FF175-E5BA-4E60-A322-DE1083CAE4AF}"/>
                  </a:ext>
                </a:extLst>
              </p:cNvPr>
              <p:cNvSpPr/>
              <p:nvPr/>
            </p:nvSpPr>
            <p:spPr>
              <a:xfrm rot="13500000">
                <a:off x="4238891" y="1973745"/>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chemeClr val="accent4"/>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grpSp>
          <p:nvGrpSpPr>
            <p:cNvPr id="9" name="Group 8">
              <a:extLst>
                <a:ext uri="{FF2B5EF4-FFF2-40B4-BE49-F238E27FC236}">
                  <a16:creationId xmlns:a16="http://schemas.microsoft.com/office/drawing/2014/main" id="{8B4C50DA-CAF9-4677-B868-27B0F6AD1773}"/>
                </a:ext>
              </a:extLst>
            </p:cNvPr>
            <p:cNvGrpSpPr/>
            <p:nvPr/>
          </p:nvGrpSpPr>
          <p:grpSpPr>
            <a:xfrm rot="18000000">
              <a:off x="2766614" y="2702555"/>
              <a:ext cx="1103960" cy="1020909"/>
              <a:chOff x="4187424" y="1973744"/>
              <a:chExt cx="1368152" cy="1265226"/>
            </a:xfrm>
          </p:grpSpPr>
          <p:sp>
            <p:nvSpPr>
              <p:cNvPr id="10" name="Rectangle 9">
                <a:extLst>
                  <a:ext uri="{FF2B5EF4-FFF2-40B4-BE49-F238E27FC236}">
                    <a16:creationId xmlns:a16="http://schemas.microsoft.com/office/drawing/2014/main" id="{2A2165FE-410B-4B73-8BE7-E6A04E2FFC59}"/>
                  </a:ext>
                </a:extLst>
              </p:cNvPr>
              <p:cNvSpPr/>
              <p:nvPr/>
            </p:nvSpPr>
            <p:spPr>
              <a:xfrm>
                <a:off x="4187424" y="2517769"/>
                <a:ext cx="1368152" cy="720080"/>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1" name="Round Same Side Corner Rectangle 2">
                <a:extLst>
                  <a:ext uri="{FF2B5EF4-FFF2-40B4-BE49-F238E27FC236}">
                    <a16:creationId xmlns:a16="http://schemas.microsoft.com/office/drawing/2014/main" id="{788C81F8-DA9A-4648-A5D5-761FF83E7598}"/>
                  </a:ext>
                </a:extLst>
              </p:cNvPr>
              <p:cNvSpPr/>
              <p:nvPr/>
            </p:nvSpPr>
            <p:spPr>
              <a:xfrm rot="13500000">
                <a:off x="4238889" y="1973744"/>
                <a:ext cx="1265226" cy="1265226"/>
              </a:xfrm>
              <a:custGeom>
                <a:avLst/>
                <a:gdLst/>
                <a:ahLst/>
                <a:cxnLst/>
                <a:rect l="l" t="t" r="r" b="b"/>
                <a:pathLst>
                  <a:path w="1265226" h="1265226">
                    <a:moveTo>
                      <a:pt x="1265226" y="1265226"/>
                    </a:moveTo>
                    <a:lnTo>
                      <a:pt x="419226" y="1265226"/>
                    </a:lnTo>
                    <a:cubicBezTo>
                      <a:pt x="289991" y="1265226"/>
                      <a:pt x="185226" y="1160461"/>
                      <a:pt x="185226" y="1031226"/>
                    </a:cubicBezTo>
                    <a:cubicBezTo>
                      <a:pt x="185226" y="901991"/>
                      <a:pt x="289991" y="797226"/>
                      <a:pt x="419226" y="797226"/>
                    </a:cubicBezTo>
                    <a:lnTo>
                      <a:pt x="466301" y="797226"/>
                    </a:lnTo>
                    <a:lnTo>
                      <a:pt x="0" y="330926"/>
                    </a:lnTo>
                    <a:lnTo>
                      <a:pt x="330926" y="0"/>
                    </a:lnTo>
                    <a:lnTo>
                      <a:pt x="797225" y="466299"/>
                    </a:lnTo>
                    <a:lnTo>
                      <a:pt x="797225" y="419226"/>
                    </a:lnTo>
                    <a:cubicBezTo>
                      <a:pt x="797225" y="289991"/>
                      <a:pt x="901990" y="185226"/>
                      <a:pt x="1031225" y="185226"/>
                    </a:cubicBezTo>
                    <a:cubicBezTo>
                      <a:pt x="1160460" y="185226"/>
                      <a:pt x="1265225" y="289991"/>
                      <a:pt x="1265225" y="419226"/>
                    </a:cubicBezTo>
                    <a:lnTo>
                      <a:pt x="1265225" y="797226"/>
                    </a:lnTo>
                    <a:lnTo>
                      <a:pt x="1265226" y="797226"/>
                    </a:lnTo>
                    <a:close/>
                  </a:path>
                </a:pathLst>
              </a:custGeom>
              <a:solidFill>
                <a:schemeClr val="accent3"/>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grpSp>
      </p:grpSp>
      <p:grpSp>
        <p:nvGrpSpPr>
          <p:cNvPr id="22" name="Group 21">
            <a:extLst>
              <a:ext uri="{FF2B5EF4-FFF2-40B4-BE49-F238E27FC236}">
                <a16:creationId xmlns:a16="http://schemas.microsoft.com/office/drawing/2014/main" id="{91988D2B-E586-4192-8BE2-73EE61A24DEC}"/>
              </a:ext>
            </a:extLst>
          </p:cNvPr>
          <p:cNvGrpSpPr/>
          <p:nvPr/>
        </p:nvGrpSpPr>
        <p:grpSpPr>
          <a:xfrm>
            <a:off x="5455660" y="3496936"/>
            <a:ext cx="1280683" cy="548685"/>
            <a:chOff x="3340671" y="1947423"/>
            <a:chExt cx="1429684" cy="548685"/>
          </a:xfrm>
        </p:grpSpPr>
        <p:sp>
          <p:nvSpPr>
            <p:cNvPr id="23" name="TextBox 22">
              <a:extLst>
                <a:ext uri="{FF2B5EF4-FFF2-40B4-BE49-F238E27FC236}">
                  <a16:creationId xmlns:a16="http://schemas.microsoft.com/office/drawing/2014/main" id="{4B90D33A-7772-4B91-8659-4E497AC0B1A6}"/>
                </a:ext>
              </a:extLst>
            </p:cNvPr>
            <p:cNvSpPr txBox="1"/>
            <p:nvPr/>
          </p:nvSpPr>
          <p:spPr>
            <a:xfrm>
              <a:off x="3340671" y="1947423"/>
              <a:ext cx="1429684" cy="307777"/>
            </a:xfrm>
            <a:prstGeom prst="rect">
              <a:avLst/>
            </a:prstGeom>
            <a:noFill/>
          </p:spPr>
          <p:txBody>
            <a:bodyPr wrap="square" rtlCol="0">
              <a:spAutoFit/>
            </a:bodyPr>
            <a:lstStyle/>
            <a:p>
              <a:pPr algn="ctr" rtl="1"/>
              <a:r>
                <a:rPr lang="fa-IR" altLang="ko-KR" sz="1400" b="1" dirty="0">
                  <a:solidFill>
                    <a:schemeClr val="tx1">
                      <a:lumMod val="65000"/>
                      <a:lumOff val="35000"/>
                    </a:schemeClr>
                  </a:solidFill>
                  <a:cs typeface="B Nazanin" panose="00000400000000000000" pitchFamily="2" charset="-78"/>
                </a:rPr>
                <a:t>اضافه کردن متن</a:t>
              </a:r>
              <a:endParaRPr lang="ko-KR" altLang="en-US" sz="1400" b="1" dirty="0">
                <a:solidFill>
                  <a:schemeClr val="tx1">
                    <a:lumMod val="65000"/>
                    <a:lumOff val="3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F9AFBE7C-E9C6-464C-9511-1667E538ABAD}"/>
                </a:ext>
              </a:extLst>
            </p:cNvPr>
            <p:cNvSpPr txBox="1"/>
            <p:nvPr/>
          </p:nvSpPr>
          <p:spPr>
            <a:xfrm>
              <a:off x="3340671" y="2219109"/>
              <a:ext cx="1429684" cy="276999"/>
            </a:xfrm>
            <a:prstGeom prst="rect">
              <a:avLst/>
            </a:prstGeom>
            <a:noFill/>
          </p:spPr>
          <p:txBody>
            <a:bodyPr wrap="square" rtlCol="0">
              <a:spAutoFit/>
            </a:bodyPr>
            <a:lstStyle/>
            <a:p>
              <a:pPr algn="ctr" rtl="1"/>
              <a:r>
                <a:rPr lang="fa-IR" altLang="ko-KR" sz="1200" dirty="0">
                  <a:solidFill>
                    <a:schemeClr val="tx1">
                      <a:lumMod val="65000"/>
                      <a:lumOff val="35000"/>
                    </a:schemeClr>
                  </a:solidFill>
                  <a:cs typeface="B Nazanin" panose="00000400000000000000" pitchFamily="2" charset="-78"/>
                </a:rPr>
                <a:t>ارائه پاورپوینت</a:t>
              </a:r>
              <a:endParaRPr lang="ko-KR" altLang="en-US" sz="1200" dirty="0">
                <a:solidFill>
                  <a:schemeClr val="tx1">
                    <a:lumMod val="65000"/>
                    <a:lumOff val="35000"/>
                  </a:schemeClr>
                </a:solidFill>
                <a:cs typeface="B Nazanin" panose="00000400000000000000" pitchFamily="2" charset="-78"/>
              </a:endParaRPr>
            </a:p>
          </p:txBody>
        </p:sp>
      </p:grpSp>
      <p:grpSp>
        <p:nvGrpSpPr>
          <p:cNvPr id="25" name="Group 24">
            <a:extLst>
              <a:ext uri="{FF2B5EF4-FFF2-40B4-BE49-F238E27FC236}">
                <a16:creationId xmlns:a16="http://schemas.microsoft.com/office/drawing/2014/main" id="{0DB925F9-2698-4E78-A2A8-30FFE2A6D363}"/>
              </a:ext>
            </a:extLst>
          </p:cNvPr>
          <p:cNvGrpSpPr/>
          <p:nvPr/>
        </p:nvGrpSpPr>
        <p:grpSpPr>
          <a:xfrm>
            <a:off x="6993217" y="5256489"/>
            <a:ext cx="3276000" cy="738664"/>
            <a:chOff x="2551706" y="4283314"/>
            <a:chExt cx="1416829" cy="738664"/>
          </a:xfrm>
        </p:grpSpPr>
        <p:sp>
          <p:nvSpPr>
            <p:cNvPr id="26" name="TextBox 25">
              <a:extLst>
                <a:ext uri="{FF2B5EF4-FFF2-40B4-BE49-F238E27FC236}">
                  <a16:creationId xmlns:a16="http://schemas.microsoft.com/office/drawing/2014/main" id="{124CC59E-B3F3-45FA-B077-4742E17526D4}"/>
                </a:ext>
              </a:extLst>
            </p:cNvPr>
            <p:cNvSpPr txBox="1"/>
            <p:nvPr/>
          </p:nvSpPr>
          <p:spPr>
            <a:xfrm>
              <a:off x="2551706" y="4560313"/>
              <a:ext cx="141682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7" name="TextBox 26">
              <a:extLst>
                <a:ext uri="{FF2B5EF4-FFF2-40B4-BE49-F238E27FC236}">
                  <a16:creationId xmlns:a16="http://schemas.microsoft.com/office/drawing/2014/main" id="{43B192D6-1091-4AA6-9681-684CFA40A26A}"/>
                </a:ext>
              </a:extLst>
            </p:cNvPr>
            <p:cNvSpPr txBox="1"/>
            <p:nvPr/>
          </p:nvSpPr>
          <p:spPr>
            <a:xfrm>
              <a:off x="2551706" y="4283314"/>
              <a:ext cx="140478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28" name="Group 27">
            <a:extLst>
              <a:ext uri="{FF2B5EF4-FFF2-40B4-BE49-F238E27FC236}">
                <a16:creationId xmlns:a16="http://schemas.microsoft.com/office/drawing/2014/main" id="{E1F1A3E6-0ADF-4109-8ABD-C61A4D9CC3E3}"/>
              </a:ext>
            </a:extLst>
          </p:cNvPr>
          <p:cNvGrpSpPr/>
          <p:nvPr/>
        </p:nvGrpSpPr>
        <p:grpSpPr>
          <a:xfrm>
            <a:off x="8213477" y="3749685"/>
            <a:ext cx="3276000" cy="738664"/>
            <a:chOff x="2551706" y="4283314"/>
            <a:chExt cx="1416829" cy="738664"/>
          </a:xfrm>
        </p:grpSpPr>
        <p:sp>
          <p:nvSpPr>
            <p:cNvPr id="29" name="TextBox 28">
              <a:extLst>
                <a:ext uri="{FF2B5EF4-FFF2-40B4-BE49-F238E27FC236}">
                  <a16:creationId xmlns:a16="http://schemas.microsoft.com/office/drawing/2014/main" id="{24DE8C11-A0E4-4163-BB8C-A9A6312FEB76}"/>
                </a:ext>
              </a:extLst>
            </p:cNvPr>
            <p:cNvSpPr txBox="1"/>
            <p:nvPr/>
          </p:nvSpPr>
          <p:spPr>
            <a:xfrm>
              <a:off x="2551706" y="4560313"/>
              <a:ext cx="141682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7F72E8AB-2D40-4EE1-98DB-826D7ED15C46}"/>
                </a:ext>
              </a:extLst>
            </p:cNvPr>
            <p:cNvSpPr txBox="1"/>
            <p:nvPr/>
          </p:nvSpPr>
          <p:spPr>
            <a:xfrm>
              <a:off x="2551706" y="4283314"/>
              <a:ext cx="140478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31" name="Group 30">
            <a:extLst>
              <a:ext uri="{FF2B5EF4-FFF2-40B4-BE49-F238E27FC236}">
                <a16:creationId xmlns:a16="http://schemas.microsoft.com/office/drawing/2014/main" id="{D88F871C-EE9B-4418-BFFE-DCFF1AF78849}"/>
              </a:ext>
            </a:extLst>
          </p:cNvPr>
          <p:cNvGrpSpPr/>
          <p:nvPr/>
        </p:nvGrpSpPr>
        <p:grpSpPr>
          <a:xfrm>
            <a:off x="8213477" y="2357181"/>
            <a:ext cx="3276000" cy="738664"/>
            <a:chOff x="2551706" y="4283314"/>
            <a:chExt cx="1416829" cy="738664"/>
          </a:xfrm>
        </p:grpSpPr>
        <p:sp>
          <p:nvSpPr>
            <p:cNvPr id="32" name="TextBox 31">
              <a:extLst>
                <a:ext uri="{FF2B5EF4-FFF2-40B4-BE49-F238E27FC236}">
                  <a16:creationId xmlns:a16="http://schemas.microsoft.com/office/drawing/2014/main" id="{0FE59734-2839-49D9-8AA1-F5EF4397B625}"/>
                </a:ext>
              </a:extLst>
            </p:cNvPr>
            <p:cNvSpPr txBox="1"/>
            <p:nvPr/>
          </p:nvSpPr>
          <p:spPr>
            <a:xfrm>
              <a:off x="2551706" y="4560313"/>
              <a:ext cx="141682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60B5BC5A-15BD-40C0-80DA-FC03A284190F}"/>
                </a:ext>
              </a:extLst>
            </p:cNvPr>
            <p:cNvSpPr txBox="1"/>
            <p:nvPr/>
          </p:nvSpPr>
          <p:spPr>
            <a:xfrm>
              <a:off x="2551706" y="4283314"/>
              <a:ext cx="140478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34" name="Group 33">
            <a:extLst>
              <a:ext uri="{FF2B5EF4-FFF2-40B4-BE49-F238E27FC236}">
                <a16:creationId xmlns:a16="http://schemas.microsoft.com/office/drawing/2014/main" id="{BA867086-5719-4673-978D-3DD5AEB81B77}"/>
              </a:ext>
            </a:extLst>
          </p:cNvPr>
          <p:cNvGrpSpPr/>
          <p:nvPr/>
        </p:nvGrpSpPr>
        <p:grpSpPr>
          <a:xfrm>
            <a:off x="729762" y="4445937"/>
            <a:ext cx="3276000" cy="738664"/>
            <a:chOff x="2551706" y="4283314"/>
            <a:chExt cx="1416829" cy="738664"/>
          </a:xfrm>
        </p:grpSpPr>
        <p:sp>
          <p:nvSpPr>
            <p:cNvPr id="35" name="TextBox 34">
              <a:extLst>
                <a:ext uri="{FF2B5EF4-FFF2-40B4-BE49-F238E27FC236}">
                  <a16:creationId xmlns:a16="http://schemas.microsoft.com/office/drawing/2014/main" id="{122EEE7E-3A82-4F46-8743-52BAC21CB59A}"/>
                </a:ext>
              </a:extLst>
            </p:cNvPr>
            <p:cNvSpPr txBox="1"/>
            <p:nvPr/>
          </p:nvSpPr>
          <p:spPr>
            <a:xfrm>
              <a:off x="2551706" y="4560313"/>
              <a:ext cx="141682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36" name="TextBox 35">
              <a:extLst>
                <a:ext uri="{FF2B5EF4-FFF2-40B4-BE49-F238E27FC236}">
                  <a16:creationId xmlns:a16="http://schemas.microsoft.com/office/drawing/2014/main" id="{2BE5BF68-88EE-49EB-8665-E5ED9F5BE8E8}"/>
                </a:ext>
              </a:extLst>
            </p:cNvPr>
            <p:cNvSpPr txBox="1"/>
            <p:nvPr/>
          </p:nvSpPr>
          <p:spPr>
            <a:xfrm>
              <a:off x="2551706" y="4283314"/>
              <a:ext cx="140478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37" name="Group 36">
            <a:extLst>
              <a:ext uri="{FF2B5EF4-FFF2-40B4-BE49-F238E27FC236}">
                <a16:creationId xmlns:a16="http://schemas.microsoft.com/office/drawing/2014/main" id="{E1F8C811-84B2-4977-B81E-E73562B2BA00}"/>
              </a:ext>
            </a:extLst>
          </p:cNvPr>
          <p:cNvGrpSpPr/>
          <p:nvPr/>
        </p:nvGrpSpPr>
        <p:grpSpPr>
          <a:xfrm>
            <a:off x="729762" y="3053433"/>
            <a:ext cx="3276000" cy="738664"/>
            <a:chOff x="2551706" y="4283314"/>
            <a:chExt cx="1416829" cy="738664"/>
          </a:xfrm>
        </p:grpSpPr>
        <p:sp>
          <p:nvSpPr>
            <p:cNvPr id="38" name="TextBox 37">
              <a:extLst>
                <a:ext uri="{FF2B5EF4-FFF2-40B4-BE49-F238E27FC236}">
                  <a16:creationId xmlns:a16="http://schemas.microsoft.com/office/drawing/2014/main" id="{37F9E891-5F8C-4A9D-B50F-FBBD202C9C61}"/>
                </a:ext>
              </a:extLst>
            </p:cNvPr>
            <p:cNvSpPr txBox="1"/>
            <p:nvPr/>
          </p:nvSpPr>
          <p:spPr>
            <a:xfrm>
              <a:off x="2551706" y="4560313"/>
              <a:ext cx="141682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39" name="TextBox 38">
              <a:extLst>
                <a:ext uri="{FF2B5EF4-FFF2-40B4-BE49-F238E27FC236}">
                  <a16:creationId xmlns:a16="http://schemas.microsoft.com/office/drawing/2014/main" id="{9AB4B5F1-0F57-4AA3-B1BD-4CEDA78853EC}"/>
                </a:ext>
              </a:extLst>
            </p:cNvPr>
            <p:cNvSpPr txBox="1"/>
            <p:nvPr/>
          </p:nvSpPr>
          <p:spPr>
            <a:xfrm>
              <a:off x="2551706" y="4283314"/>
              <a:ext cx="140478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40" name="Group 39">
            <a:extLst>
              <a:ext uri="{FF2B5EF4-FFF2-40B4-BE49-F238E27FC236}">
                <a16:creationId xmlns:a16="http://schemas.microsoft.com/office/drawing/2014/main" id="{AE37A74E-1BBD-4681-8AAE-4C6E15EE4008}"/>
              </a:ext>
            </a:extLst>
          </p:cNvPr>
          <p:cNvGrpSpPr/>
          <p:nvPr/>
        </p:nvGrpSpPr>
        <p:grpSpPr>
          <a:xfrm>
            <a:off x="1948058" y="1660929"/>
            <a:ext cx="3276000" cy="738664"/>
            <a:chOff x="2551706" y="4283314"/>
            <a:chExt cx="1416829" cy="738664"/>
          </a:xfrm>
        </p:grpSpPr>
        <p:sp>
          <p:nvSpPr>
            <p:cNvPr id="41" name="TextBox 40">
              <a:extLst>
                <a:ext uri="{FF2B5EF4-FFF2-40B4-BE49-F238E27FC236}">
                  <a16:creationId xmlns:a16="http://schemas.microsoft.com/office/drawing/2014/main" id="{779C2B96-16DC-452A-B0C3-BAAED9BFCEFC}"/>
                </a:ext>
              </a:extLst>
            </p:cNvPr>
            <p:cNvSpPr txBox="1"/>
            <p:nvPr/>
          </p:nvSpPr>
          <p:spPr>
            <a:xfrm>
              <a:off x="2551706" y="4560313"/>
              <a:ext cx="141682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42" name="TextBox 41">
              <a:extLst>
                <a:ext uri="{FF2B5EF4-FFF2-40B4-BE49-F238E27FC236}">
                  <a16:creationId xmlns:a16="http://schemas.microsoft.com/office/drawing/2014/main" id="{2BD8B54B-04A7-4BAD-BD66-1815FCC423D6}"/>
                </a:ext>
              </a:extLst>
            </p:cNvPr>
            <p:cNvSpPr txBox="1"/>
            <p:nvPr/>
          </p:nvSpPr>
          <p:spPr>
            <a:xfrm>
              <a:off x="2551706" y="4283314"/>
              <a:ext cx="140478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415778894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9B85F3A-0D98-4AE5-8CED-AA4A4CF82188}"/>
              </a:ext>
            </a:extLst>
          </p:cNvPr>
          <p:cNvSpPr>
            <a:spLocks noGrp="1"/>
          </p:cNvSpPr>
          <p:nvPr>
            <p:ph type="body" sz="quarter" idx="10"/>
          </p:nvPr>
        </p:nvSpPr>
        <p:spPr/>
        <p:txBody>
          <a:bodyPr/>
          <a:lstStyle/>
          <a:p>
            <a:pPr rtl="1"/>
            <a:r>
              <a:rPr lang="fa-IR" dirty="0">
                <a:cs typeface="B Nazanin" panose="00000400000000000000" pitchFamily="2" charset="-78"/>
              </a:rPr>
              <a:t>سبک جدول زمانی</a:t>
            </a:r>
            <a:endParaRPr lang="en-US" dirty="0">
              <a:cs typeface="B Nazanin" panose="00000400000000000000" pitchFamily="2" charset="-78"/>
            </a:endParaRPr>
          </a:p>
        </p:txBody>
      </p:sp>
      <p:sp>
        <p:nvSpPr>
          <p:cNvPr id="3" name="Freeform: Shape 2">
            <a:extLst>
              <a:ext uri="{FF2B5EF4-FFF2-40B4-BE49-F238E27FC236}">
                <a16:creationId xmlns:a16="http://schemas.microsoft.com/office/drawing/2014/main" id="{C32769E8-E022-4BBB-A1F6-AC51B3D28E56}"/>
              </a:ext>
            </a:extLst>
          </p:cNvPr>
          <p:cNvSpPr/>
          <p:nvPr/>
        </p:nvSpPr>
        <p:spPr>
          <a:xfrm>
            <a:off x="1158850" y="2154347"/>
            <a:ext cx="2154724" cy="3539905"/>
          </a:xfrm>
          <a:custGeom>
            <a:avLst/>
            <a:gdLst>
              <a:gd name="connsiteX0" fmla="*/ 1778293 w 2154724"/>
              <a:gd name="connsiteY0" fmla="*/ 3539904 h 3539905"/>
              <a:gd name="connsiteX1" fmla="*/ 1886143 w 2154724"/>
              <a:gd name="connsiteY1" fmla="*/ 3539904 h 3539905"/>
              <a:gd name="connsiteX2" fmla="*/ 1886138 w 2154724"/>
              <a:gd name="connsiteY2" fmla="*/ 3539905 h 3539905"/>
              <a:gd name="connsiteX3" fmla="*/ 1778288 w 2154724"/>
              <a:gd name="connsiteY3" fmla="*/ 3539905 h 3539905"/>
              <a:gd name="connsiteX4" fmla="*/ 268581 w 2154724"/>
              <a:gd name="connsiteY4" fmla="*/ 3539904 h 3539905"/>
              <a:gd name="connsiteX5" fmla="*/ 383976 w 2154724"/>
              <a:gd name="connsiteY5" fmla="*/ 3539904 h 3539905"/>
              <a:gd name="connsiteX6" fmla="*/ 383981 w 2154724"/>
              <a:gd name="connsiteY6" fmla="*/ 3539905 h 3539905"/>
              <a:gd name="connsiteX7" fmla="*/ 268586 w 2154724"/>
              <a:gd name="connsiteY7" fmla="*/ 3539905 h 3539905"/>
              <a:gd name="connsiteX8" fmla="*/ 268586 w 2154724"/>
              <a:gd name="connsiteY8" fmla="*/ 0 h 3539905"/>
              <a:gd name="connsiteX9" fmla="*/ 1886138 w 2154724"/>
              <a:gd name="connsiteY9" fmla="*/ 0 h 3539905"/>
              <a:gd name="connsiteX10" fmla="*/ 2154724 w 2154724"/>
              <a:gd name="connsiteY10" fmla="*/ 268586 h 3539905"/>
              <a:gd name="connsiteX11" fmla="*/ 2154724 w 2154724"/>
              <a:gd name="connsiteY11" fmla="*/ 1774480 h 3539905"/>
              <a:gd name="connsiteX12" fmla="*/ 1937441 w 2154724"/>
              <a:gd name="connsiteY12" fmla="*/ 1774480 h 3539905"/>
              <a:gd name="connsiteX13" fmla="*/ 1937441 w 2154724"/>
              <a:gd name="connsiteY13" fmla="*/ 394543 h 3539905"/>
              <a:gd name="connsiteX14" fmla="*/ 1778288 w 2154724"/>
              <a:gd name="connsiteY14" fmla="*/ 235390 h 3539905"/>
              <a:gd name="connsiteX15" fmla="*/ 383981 w 2154724"/>
              <a:gd name="connsiteY15" fmla="*/ 235390 h 3539905"/>
              <a:gd name="connsiteX16" fmla="*/ 224828 w 2154724"/>
              <a:gd name="connsiteY16" fmla="*/ 394543 h 3539905"/>
              <a:gd name="connsiteX17" fmla="*/ 224828 w 2154724"/>
              <a:gd name="connsiteY17" fmla="*/ 1774480 h 3539905"/>
              <a:gd name="connsiteX18" fmla="*/ 1 w 2154724"/>
              <a:gd name="connsiteY18" fmla="*/ 1774480 h 3539905"/>
              <a:gd name="connsiteX19" fmla="*/ 1 w 2154724"/>
              <a:gd name="connsiteY19" fmla="*/ 3271329 h 3539905"/>
              <a:gd name="connsiteX20" fmla="*/ 0 w 2154724"/>
              <a:gd name="connsiteY20" fmla="*/ 3271319 h 3539905"/>
              <a:gd name="connsiteX21" fmla="*/ 0 w 2154724"/>
              <a:gd name="connsiteY21" fmla="*/ 268586 h 3539905"/>
              <a:gd name="connsiteX22" fmla="*/ 268586 w 2154724"/>
              <a:gd name="connsiteY22" fmla="*/ 0 h 353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4724" h="3539905">
                <a:moveTo>
                  <a:pt x="1778293" y="3539904"/>
                </a:moveTo>
                <a:lnTo>
                  <a:pt x="1886143" y="3539904"/>
                </a:lnTo>
                <a:lnTo>
                  <a:pt x="1886138" y="3539905"/>
                </a:lnTo>
                <a:lnTo>
                  <a:pt x="1778288" y="3539905"/>
                </a:lnTo>
                <a:close/>
                <a:moveTo>
                  <a:pt x="268581" y="3539904"/>
                </a:moveTo>
                <a:lnTo>
                  <a:pt x="383976" y="3539904"/>
                </a:lnTo>
                <a:lnTo>
                  <a:pt x="383981" y="3539905"/>
                </a:lnTo>
                <a:lnTo>
                  <a:pt x="268586" y="3539905"/>
                </a:lnTo>
                <a:close/>
                <a:moveTo>
                  <a:pt x="268586" y="0"/>
                </a:moveTo>
                <a:lnTo>
                  <a:pt x="1886138" y="0"/>
                </a:lnTo>
                <a:cubicBezTo>
                  <a:pt x="2034474" y="0"/>
                  <a:pt x="2154724" y="120250"/>
                  <a:pt x="2154724" y="268586"/>
                </a:cubicBezTo>
                <a:lnTo>
                  <a:pt x="2154724" y="1774480"/>
                </a:lnTo>
                <a:lnTo>
                  <a:pt x="1937441" y="1774480"/>
                </a:lnTo>
                <a:lnTo>
                  <a:pt x="1937441" y="394543"/>
                </a:lnTo>
                <a:cubicBezTo>
                  <a:pt x="1937441" y="306645"/>
                  <a:pt x="1866186" y="235390"/>
                  <a:pt x="1778288" y="235390"/>
                </a:cubicBezTo>
                <a:lnTo>
                  <a:pt x="383981" y="235390"/>
                </a:lnTo>
                <a:cubicBezTo>
                  <a:pt x="296083" y="235390"/>
                  <a:pt x="224828" y="306645"/>
                  <a:pt x="224828" y="394543"/>
                </a:cubicBezTo>
                <a:lnTo>
                  <a:pt x="224828" y="1774480"/>
                </a:lnTo>
                <a:lnTo>
                  <a:pt x="1" y="1774480"/>
                </a:lnTo>
                <a:lnTo>
                  <a:pt x="1" y="3271329"/>
                </a:lnTo>
                <a:lnTo>
                  <a:pt x="0" y="3271319"/>
                </a:lnTo>
                <a:lnTo>
                  <a:pt x="0" y="268586"/>
                </a:lnTo>
                <a:cubicBezTo>
                  <a:pt x="0" y="120250"/>
                  <a:pt x="120250" y="0"/>
                  <a:pt x="268586"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US">
              <a:cs typeface="B Nazanin" panose="00000400000000000000" pitchFamily="2" charset="-78"/>
            </a:endParaRPr>
          </a:p>
        </p:txBody>
      </p:sp>
      <p:sp>
        <p:nvSpPr>
          <p:cNvPr id="4" name="Freeform: Shape 3">
            <a:extLst>
              <a:ext uri="{FF2B5EF4-FFF2-40B4-BE49-F238E27FC236}">
                <a16:creationId xmlns:a16="http://schemas.microsoft.com/office/drawing/2014/main" id="{FD93EE84-B46A-4EDB-A486-A106C6F52604}"/>
              </a:ext>
            </a:extLst>
          </p:cNvPr>
          <p:cNvSpPr/>
          <p:nvPr/>
        </p:nvSpPr>
        <p:spPr>
          <a:xfrm rot="10800000">
            <a:off x="3096292" y="2154346"/>
            <a:ext cx="2154724" cy="3539905"/>
          </a:xfrm>
          <a:custGeom>
            <a:avLst/>
            <a:gdLst>
              <a:gd name="connsiteX0" fmla="*/ 1 w 2154724"/>
              <a:gd name="connsiteY0" fmla="*/ 3271329 h 3539905"/>
              <a:gd name="connsiteX1" fmla="*/ 0 w 2154724"/>
              <a:gd name="connsiteY1" fmla="*/ 3271319 h 3539905"/>
              <a:gd name="connsiteX2" fmla="*/ 0 w 2154724"/>
              <a:gd name="connsiteY2" fmla="*/ 268586 h 3539905"/>
              <a:gd name="connsiteX3" fmla="*/ 268586 w 2154724"/>
              <a:gd name="connsiteY3" fmla="*/ 0 h 3539905"/>
              <a:gd name="connsiteX4" fmla="*/ 1886138 w 2154724"/>
              <a:gd name="connsiteY4" fmla="*/ 0 h 3539905"/>
              <a:gd name="connsiteX5" fmla="*/ 2154724 w 2154724"/>
              <a:gd name="connsiteY5" fmla="*/ 268586 h 3539905"/>
              <a:gd name="connsiteX6" fmla="*/ 2154724 w 2154724"/>
              <a:gd name="connsiteY6" fmla="*/ 1774480 h 3539905"/>
              <a:gd name="connsiteX7" fmla="*/ 1937441 w 2154724"/>
              <a:gd name="connsiteY7" fmla="*/ 1774480 h 3539905"/>
              <a:gd name="connsiteX8" fmla="*/ 1937441 w 2154724"/>
              <a:gd name="connsiteY8" fmla="*/ 394543 h 3539905"/>
              <a:gd name="connsiteX9" fmla="*/ 1778288 w 2154724"/>
              <a:gd name="connsiteY9" fmla="*/ 235390 h 3539905"/>
              <a:gd name="connsiteX10" fmla="*/ 383981 w 2154724"/>
              <a:gd name="connsiteY10" fmla="*/ 235390 h 3539905"/>
              <a:gd name="connsiteX11" fmla="*/ 224828 w 2154724"/>
              <a:gd name="connsiteY11" fmla="*/ 394543 h 3539905"/>
              <a:gd name="connsiteX12" fmla="*/ 224828 w 2154724"/>
              <a:gd name="connsiteY12" fmla="*/ 1774480 h 3539905"/>
              <a:gd name="connsiteX13" fmla="*/ 1 w 2154724"/>
              <a:gd name="connsiteY13" fmla="*/ 1774480 h 3539905"/>
              <a:gd name="connsiteX14" fmla="*/ 383981 w 2154724"/>
              <a:gd name="connsiteY14" fmla="*/ 3539905 h 3539905"/>
              <a:gd name="connsiteX15" fmla="*/ 268586 w 2154724"/>
              <a:gd name="connsiteY15" fmla="*/ 3539905 h 3539905"/>
              <a:gd name="connsiteX16" fmla="*/ 268581 w 2154724"/>
              <a:gd name="connsiteY16" fmla="*/ 3539904 h 3539905"/>
              <a:gd name="connsiteX17" fmla="*/ 383976 w 2154724"/>
              <a:gd name="connsiteY17" fmla="*/ 3539904 h 3539905"/>
              <a:gd name="connsiteX18" fmla="*/ 1886138 w 2154724"/>
              <a:gd name="connsiteY18" fmla="*/ 3539905 h 3539905"/>
              <a:gd name="connsiteX19" fmla="*/ 1778288 w 2154724"/>
              <a:gd name="connsiteY19" fmla="*/ 3539905 h 3539905"/>
              <a:gd name="connsiteX20" fmla="*/ 1778293 w 2154724"/>
              <a:gd name="connsiteY20" fmla="*/ 3539904 h 3539905"/>
              <a:gd name="connsiteX21" fmla="*/ 1886143 w 2154724"/>
              <a:gd name="connsiteY21" fmla="*/ 3539904 h 353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54724" h="3539905">
                <a:moveTo>
                  <a:pt x="1" y="3271329"/>
                </a:moveTo>
                <a:lnTo>
                  <a:pt x="0" y="3271319"/>
                </a:lnTo>
                <a:lnTo>
                  <a:pt x="0" y="268586"/>
                </a:lnTo>
                <a:cubicBezTo>
                  <a:pt x="0" y="120250"/>
                  <a:pt x="120250" y="0"/>
                  <a:pt x="268586" y="0"/>
                </a:cubicBezTo>
                <a:lnTo>
                  <a:pt x="1886138" y="0"/>
                </a:lnTo>
                <a:cubicBezTo>
                  <a:pt x="2034474" y="0"/>
                  <a:pt x="2154724" y="120250"/>
                  <a:pt x="2154724" y="268586"/>
                </a:cubicBezTo>
                <a:lnTo>
                  <a:pt x="2154724" y="1774480"/>
                </a:lnTo>
                <a:lnTo>
                  <a:pt x="1937441" y="1774480"/>
                </a:lnTo>
                <a:lnTo>
                  <a:pt x="1937441" y="394543"/>
                </a:lnTo>
                <a:cubicBezTo>
                  <a:pt x="1937441" y="306645"/>
                  <a:pt x="1866186" y="235390"/>
                  <a:pt x="1778288" y="235390"/>
                </a:cubicBezTo>
                <a:lnTo>
                  <a:pt x="383981" y="235390"/>
                </a:lnTo>
                <a:cubicBezTo>
                  <a:pt x="296083" y="235390"/>
                  <a:pt x="224828" y="306645"/>
                  <a:pt x="224828" y="394543"/>
                </a:cubicBezTo>
                <a:lnTo>
                  <a:pt x="224828" y="1774480"/>
                </a:lnTo>
                <a:lnTo>
                  <a:pt x="1" y="1774480"/>
                </a:lnTo>
                <a:close/>
                <a:moveTo>
                  <a:pt x="383981" y="3539905"/>
                </a:moveTo>
                <a:lnTo>
                  <a:pt x="268586" y="3539905"/>
                </a:lnTo>
                <a:lnTo>
                  <a:pt x="268581" y="3539904"/>
                </a:lnTo>
                <a:lnTo>
                  <a:pt x="383976" y="3539904"/>
                </a:lnTo>
                <a:close/>
                <a:moveTo>
                  <a:pt x="1886138" y="3539905"/>
                </a:moveTo>
                <a:lnTo>
                  <a:pt x="1778288" y="3539905"/>
                </a:lnTo>
                <a:lnTo>
                  <a:pt x="1778293" y="3539904"/>
                </a:lnTo>
                <a:lnTo>
                  <a:pt x="1886143" y="353990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US">
              <a:cs typeface="B Nazanin" panose="00000400000000000000" pitchFamily="2" charset="-78"/>
            </a:endParaRPr>
          </a:p>
        </p:txBody>
      </p:sp>
      <p:sp>
        <p:nvSpPr>
          <p:cNvPr id="5" name="Freeform: Shape 4">
            <a:extLst>
              <a:ext uri="{FF2B5EF4-FFF2-40B4-BE49-F238E27FC236}">
                <a16:creationId xmlns:a16="http://schemas.microsoft.com/office/drawing/2014/main" id="{93712208-E4D9-4991-867C-C001CF9487E8}"/>
              </a:ext>
            </a:extLst>
          </p:cNvPr>
          <p:cNvSpPr/>
          <p:nvPr/>
        </p:nvSpPr>
        <p:spPr>
          <a:xfrm>
            <a:off x="5026187" y="2149819"/>
            <a:ext cx="2154724" cy="3539905"/>
          </a:xfrm>
          <a:custGeom>
            <a:avLst/>
            <a:gdLst>
              <a:gd name="connsiteX0" fmla="*/ 1778293 w 2154724"/>
              <a:gd name="connsiteY0" fmla="*/ 3539904 h 3539905"/>
              <a:gd name="connsiteX1" fmla="*/ 1886143 w 2154724"/>
              <a:gd name="connsiteY1" fmla="*/ 3539904 h 3539905"/>
              <a:gd name="connsiteX2" fmla="*/ 1886138 w 2154724"/>
              <a:gd name="connsiteY2" fmla="*/ 3539905 h 3539905"/>
              <a:gd name="connsiteX3" fmla="*/ 1778288 w 2154724"/>
              <a:gd name="connsiteY3" fmla="*/ 3539905 h 3539905"/>
              <a:gd name="connsiteX4" fmla="*/ 268581 w 2154724"/>
              <a:gd name="connsiteY4" fmla="*/ 3539904 h 3539905"/>
              <a:gd name="connsiteX5" fmla="*/ 383976 w 2154724"/>
              <a:gd name="connsiteY5" fmla="*/ 3539904 h 3539905"/>
              <a:gd name="connsiteX6" fmla="*/ 383981 w 2154724"/>
              <a:gd name="connsiteY6" fmla="*/ 3539905 h 3539905"/>
              <a:gd name="connsiteX7" fmla="*/ 268586 w 2154724"/>
              <a:gd name="connsiteY7" fmla="*/ 3539905 h 3539905"/>
              <a:gd name="connsiteX8" fmla="*/ 268586 w 2154724"/>
              <a:gd name="connsiteY8" fmla="*/ 0 h 3539905"/>
              <a:gd name="connsiteX9" fmla="*/ 1886138 w 2154724"/>
              <a:gd name="connsiteY9" fmla="*/ 0 h 3539905"/>
              <a:gd name="connsiteX10" fmla="*/ 2154724 w 2154724"/>
              <a:gd name="connsiteY10" fmla="*/ 268586 h 3539905"/>
              <a:gd name="connsiteX11" fmla="*/ 2154724 w 2154724"/>
              <a:gd name="connsiteY11" fmla="*/ 1774480 h 3539905"/>
              <a:gd name="connsiteX12" fmla="*/ 1937441 w 2154724"/>
              <a:gd name="connsiteY12" fmla="*/ 1774480 h 3539905"/>
              <a:gd name="connsiteX13" fmla="*/ 1937441 w 2154724"/>
              <a:gd name="connsiteY13" fmla="*/ 394543 h 3539905"/>
              <a:gd name="connsiteX14" fmla="*/ 1778288 w 2154724"/>
              <a:gd name="connsiteY14" fmla="*/ 235390 h 3539905"/>
              <a:gd name="connsiteX15" fmla="*/ 383981 w 2154724"/>
              <a:gd name="connsiteY15" fmla="*/ 235390 h 3539905"/>
              <a:gd name="connsiteX16" fmla="*/ 224828 w 2154724"/>
              <a:gd name="connsiteY16" fmla="*/ 394543 h 3539905"/>
              <a:gd name="connsiteX17" fmla="*/ 224828 w 2154724"/>
              <a:gd name="connsiteY17" fmla="*/ 1774480 h 3539905"/>
              <a:gd name="connsiteX18" fmla="*/ 1 w 2154724"/>
              <a:gd name="connsiteY18" fmla="*/ 1774480 h 3539905"/>
              <a:gd name="connsiteX19" fmla="*/ 1 w 2154724"/>
              <a:gd name="connsiteY19" fmla="*/ 3271329 h 3539905"/>
              <a:gd name="connsiteX20" fmla="*/ 0 w 2154724"/>
              <a:gd name="connsiteY20" fmla="*/ 3271319 h 3539905"/>
              <a:gd name="connsiteX21" fmla="*/ 0 w 2154724"/>
              <a:gd name="connsiteY21" fmla="*/ 268586 h 3539905"/>
              <a:gd name="connsiteX22" fmla="*/ 268586 w 2154724"/>
              <a:gd name="connsiteY22" fmla="*/ 0 h 353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4724" h="3539905">
                <a:moveTo>
                  <a:pt x="1778293" y="3539904"/>
                </a:moveTo>
                <a:lnTo>
                  <a:pt x="1886143" y="3539904"/>
                </a:lnTo>
                <a:lnTo>
                  <a:pt x="1886138" y="3539905"/>
                </a:lnTo>
                <a:lnTo>
                  <a:pt x="1778288" y="3539905"/>
                </a:lnTo>
                <a:close/>
                <a:moveTo>
                  <a:pt x="268581" y="3539904"/>
                </a:moveTo>
                <a:lnTo>
                  <a:pt x="383976" y="3539904"/>
                </a:lnTo>
                <a:lnTo>
                  <a:pt x="383981" y="3539905"/>
                </a:lnTo>
                <a:lnTo>
                  <a:pt x="268586" y="3539905"/>
                </a:lnTo>
                <a:close/>
                <a:moveTo>
                  <a:pt x="268586" y="0"/>
                </a:moveTo>
                <a:lnTo>
                  <a:pt x="1886138" y="0"/>
                </a:lnTo>
                <a:cubicBezTo>
                  <a:pt x="2034474" y="0"/>
                  <a:pt x="2154724" y="120250"/>
                  <a:pt x="2154724" y="268586"/>
                </a:cubicBezTo>
                <a:lnTo>
                  <a:pt x="2154724" y="1774480"/>
                </a:lnTo>
                <a:lnTo>
                  <a:pt x="1937441" y="1774480"/>
                </a:lnTo>
                <a:lnTo>
                  <a:pt x="1937441" y="394543"/>
                </a:lnTo>
                <a:cubicBezTo>
                  <a:pt x="1937441" y="306645"/>
                  <a:pt x="1866186" y="235390"/>
                  <a:pt x="1778288" y="235390"/>
                </a:cubicBezTo>
                <a:lnTo>
                  <a:pt x="383981" y="235390"/>
                </a:lnTo>
                <a:cubicBezTo>
                  <a:pt x="296083" y="235390"/>
                  <a:pt x="224828" y="306645"/>
                  <a:pt x="224828" y="394543"/>
                </a:cubicBezTo>
                <a:lnTo>
                  <a:pt x="224828" y="1774480"/>
                </a:lnTo>
                <a:lnTo>
                  <a:pt x="1" y="1774480"/>
                </a:lnTo>
                <a:lnTo>
                  <a:pt x="1" y="3271329"/>
                </a:lnTo>
                <a:lnTo>
                  <a:pt x="0" y="3271319"/>
                </a:lnTo>
                <a:lnTo>
                  <a:pt x="0" y="268586"/>
                </a:lnTo>
                <a:cubicBezTo>
                  <a:pt x="0" y="120250"/>
                  <a:pt x="120250" y="0"/>
                  <a:pt x="26858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US">
              <a:cs typeface="B Nazanin" panose="00000400000000000000" pitchFamily="2" charset="-78"/>
            </a:endParaRPr>
          </a:p>
        </p:txBody>
      </p:sp>
      <p:sp>
        <p:nvSpPr>
          <p:cNvPr id="6" name="Freeform: Shape 5">
            <a:extLst>
              <a:ext uri="{FF2B5EF4-FFF2-40B4-BE49-F238E27FC236}">
                <a16:creationId xmlns:a16="http://schemas.microsoft.com/office/drawing/2014/main" id="{1CDF67B2-76B8-409F-B761-FBFEB4FB76C2}"/>
              </a:ext>
            </a:extLst>
          </p:cNvPr>
          <p:cNvSpPr/>
          <p:nvPr/>
        </p:nvSpPr>
        <p:spPr>
          <a:xfrm rot="10800000">
            <a:off x="6963629" y="2149818"/>
            <a:ext cx="2154724" cy="3539905"/>
          </a:xfrm>
          <a:custGeom>
            <a:avLst/>
            <a:gdLst>
              <a:gd name="connsiteX0" fmla="*/ 1 w 2154724"/>
              <a:gd name="connsiteY0" fmla="*/ 3271329 h 3539905"/>
              <a:gd name="connsiteX1" fmla="*/ 0 w 2154724"/>
              <a:gd name="connsiteY1" fmla="*/ 3271319 h 3539905"/>
              <a:gd name="connsiteX2" fmla="*/ 0 w 2154724"/>
              <a:gd name="connsiteY2" fmla="*/ 268586 h 3539905"/>
              <a:gd name="connsiteX3" fmla="*/ 268586 w 2154724"/>
              <a:gd name="connsiteY3" fmla="*/ 0 h 3539905"/>
              <a:gd name="connsiteX4" fmla="*/ 1886138 w 2154724"/>
              <a:gd name="connsiteY4" fmla="*/ 0 h 3539905"/>
              <a:gd name="connsiteX5" fmla="*/ 2154724 w 2154724"/>
              <a:gd name="connsiteY5" fmla="*/ 268586 h 3539905"/>
              <a:gd name="connsiteX6" fmla="*/ 2154724 w 2154724"/>
              <a:gd name="connsiteY6" fmla="*/ 1774480 h 3539905"/>
              <a:gd name="connsiteX7" fmla="*/ 1937441 w 2154724"/>
              <a:gd name="connsiteY7" fmla="*/ 1774480 h 3539905"/>
              <a:gd name="connsiteX8" fmla="*/ 1937441 w 2154724"/>
              <a:gd name="connsiteY8" fmla="*/ 394543 h 3539905"/>
              <a:gd name="connsiteX9" fmla="*/ 1778288 w 2154724"/>
              <a:gd name="connsiteY9" fmla="*/ 235390 h 3539905"/>
              <a:gd name="connsiteX10" fmla="*/ 383981 w 2154724"/>
              <a:gd name="connsiteY10" fmla="*/ 235390 h 3539905"/>
              <a:gd name="connsiteX11" fmla="*/ 224828 w 2154724"/>
              <a:gd name="connsiteY11" fmla="*/ 394543 h 3539905"/>
              <a:gd name="connsiteX12" fmla="*/ 224828 w 2154724"/>
              <a:gd name="connsiteY12" fmla="*/ 1774480 h 3539905"/>
              <a:gd name="connsiteX13" fmla="*/ 1 w 2154724"/>
              <a:gd name="connsiteY13" fmla="*/ 1774480 h 3539905"/>
              <a:gd name="connsiteX14" fmla="*/ 383981 w 2154724"/>
              <a:gd name="connsiteY14" fmla="*/ 3539905 h 3539905"/>
              <a:gd name="connsiteX15" fmla="*/ 268586 w 2154724"/>
              <a:gd name="connsiteY15" fmla="*/ 3539905 h 3539905"/>
              <a:gd name="connsiteX16" fmla="*/ 268581 w 2154724"/>
              <a:gd name="connsiteY16" fmla="*/ 3539904 h 3539905"/>
              <a:gd name="connsiteX17" fmla="*/ 383976 w 2154724"/>
              <a:gd name="connsiteY17" fmla="*/ 3539904 h 3539905"/>
              <a:gd name="connsiteX18" fmla="*/ 1886138 w 2154724"/>
              <a:gd name="connsiteY18" fmla="*/ 3539905 h 3539905"/>
              <a:gd name="connsiteX19" fmla="*/ 1778288 w 2154724"/>
              <a:gd name="connsiteY19" fmla="*/ 3539905 h 3539905"/>
              <a:gd name="connsiteX20" fmla="*/ 1778293 w 2154724"/>
              <a:gd name="connsiteY20" fmla="*/ 3539904 h 3539905"/>
              <a:gd name="connsiteX21" fmla="*/ 1886143 w 2154724"/>
              <a:gd name="connsiteY21" fmla="*/ 3539904 h 353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54724" h="3539905">
                <a:moveTo>
                  <a:pt x="1" y="3271329"/>
                </a:moveTo>
                <a:lnTo>
                  <a:pt x="0" y="3271319"/>
                </a:lnTo>
                <a:lnTo>
                  <a:pt x="0" y="268586"/>
                </a:lnTo>
                <a:cubicBezTo>
                  <a:pt x="0" y="120250"/>
                  <a:pt x="120250" y="0"/>
                  <a:pt x="268586" y="0"/>
                </a:cubicBezTo>
                <a:lnTo>
                  <a:pt x="1886138" y="0"/>
                </a:lnTo>
                <a:cubicBezTo>
                  <a:pt x="2034474" y="0"/>
                  <a:pt x="2154724" y="120250"/>
                  <a:pt x="2154724" y="268586"/>
                </a:cubicBezTo>
                <a:lnTo>
                  <a:pt x="2154724" y="1774480"/>
                </a:lnTo>
                <a:lnTo>
                  <a:pt x="1937441" y="1774480"/>
                </a:lnTo>
                <a:lnTo>
                  <a:pt x="1937441" y="394543"/>
                </a:lnTo>
                <a:cubicBezTo>
                  <a:pt x="1937441" y="306645"/>
                  <a:pt x="1866186" y="235390"/>
                  <a:pt x="1778288" y="235390"/>
                </a:cubicBezTo>
                <a:lnTo>
                  <a:pt x="383981" y="235390"/>
                </a:lnTo>
                <a:cubicBezTo>
                  <a:pt x="296083" y="235390"/>
                  <a:pt x="224828" y="306645"/>
                  <a:pt x="224828" y="394543"/>
                </a:cubicBezTo>
                <a:lnTo>
                  <a:pt x="224828" y="1774480"/>
                </a:lnTo>
                <a:lnTo>
                  <a:pt x="1" y="1774480"/>
                </a:lnTo>
                <a:close/>
                <a:moveTo>
                  <a:pt x="383981" y="3539905"/>
                </a:moveTo>
                <a:lnTo>
                  <a:pt x="268586" y="3539905"/>
                </a:lnTo>
                <a:lnTo>
                  <a:pt x="268581" y="3539904"/>
                </a:lnTo>
                <a:lnTo>
                  <a:pt x="383976" y="3539904"/>
                </a:lnTo>
                <a:close/>
                <a:moveTo>
                  <a:pt x="1886138" y="3539905"/>
                </a:moveTo>
                <a:lnTo>
                  <a:pt x="1778288" y="3539905"/>
                </a:lnTo>
                <a:lnTo>
                  <a:pt x="1778293" y="3539904"/>
                </a:lnTo>
                <a:lnTo>
                  <a:pt x="1886143" y="353990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A0830716-D39C-4C5E-A34A-99A0463E7EA8}"/>
              </a:ext>
            </a:extLst>
          </p:cNvPr>
          <p:cNvSpPr/>
          <p:nvPr/>
        </p:nvSpPr>
        <p:spPr>
          <a:xfrm>
            <a:off x="8893524" y="2145291"/>
            <a:ext cx="2154724" cy="3539905"/>
          </a:xfrm>
          <a:custGeom>
            <a:avLst/>
            <a:gdLst>
              <a:gd name="connsiteX0" fmla="*/ 1778293 w 2154724"/>
              <a:gd name="connsiteY0" fmla="*/ 3539904 h 3539905"/>
              <a:gd name="connsiteX1" fmla="*/ 1886143 w 2154724"/>
              <a:gd name="connsiteY1" fmla="*/ 3539904 h 3539905"/>
              <a:gd name="connsiteX2" fmla="*/ 1886138 w 2154724"/>
              <a:gd name="connsiteY2" fmla="*/ 3539905 h 3539905"/>
              <a:gd name="connsiteX3" fmla="*/ 1778288 w 2154724"/>
              <a:gd name="connsiteY3" fmla="*/ 3539905 h 3539905"/>
              <a:gd name="connsiteX4" fmla="*/ 268581 w 2154724"/>
              <a:gd name="connsiteY4" fmla="*/ 3539904 h 3539905"/>
              <a:gd name="connsiteX5" fmla="*/ 383976 w 2154724"/>
              <a:gd name="connsiteY5" fmla="*/ 3539904 h 3539905"/>
              <a:gd name="connsiteX6" fmla="*/ 383981 w 2154724"/>
              <a:gd name="connsiteY6" fmla="*/ 3539905 h 3539905"/>
              <a:gd name="connsiteX7" fmla="*/ 268586 w 2154724"/>
              <a:gd name="connsiteY7" fmla="*/ 3539905 h 3539905"/>
              <a:gd name="connsiteX8" fmla="*/ 268586 w 2154724"/>
              <a:gd name="connsiteY8" fmla="*/ 0 h 3539905"/>
              <a:gd name="connsiteX9" fmla="*/ 1886138 w 2154724"/>
              <a:gd name="connsiteY9" fmla="*/ 0 h 3539905"/>
              <a:gd name="connsiteX10" fmla="*/ 2154724 w 2154724"/>
              <a:gd name="connsiteY10" fmla="*/ 268586 h 3539905"/>
              <a:gd name="connsiteX11" fmla="*/ 2154724 w 2154724"/>
              <a:gd name="connsiteY11" fmla="*/ 1774480 h 3539905"/>
              <a:gd name="connsiteX12" fmla="*/ 1937441 w 2154724"/>
              <a:gd name="connsiteY12" fmla="*/ 1774480 h 3539905"/>
              <a:gd name="connsiteX13" fmla="*/ 1937441 w 2154724"/>
              <a:gd name="connsiteY13" fmla="*/ 394543 h 3539905"/>
              <a:gd name="connsiteX14" fmla="*/ 1778288 w 2154724"/>
              <a:gd name="connsiteY14" fmla="*/ 235390 h 3539905"/>
              <a:gd name="connsiteX15" fmla="*/ 383981 w 2154724"/>
              <a:gd name="connsiteY15" fmla="*/ 235390 h 3539905"/>
              <a:gd name="connsiteX16" fmla="*/ 224828 w 2154724"/>
              <a:gd name="connsiteY16" fmla="*/ 394543 h 3539905"/>
              <a:gd name="connsiteX17" fmla="*/ 224828 w 2154724"/>
              <a:gd name="connsiteY17" fmla="*/ 1774480 h 3539905"/>
              <a:gd name="connsiteX18" fmla="*/ 1 w 2154724"/>
              <a:gd name="connsiteY18" fmla="*/ 1774480 h 3539905"/>
              <a:gd name="connsiteX19" fmla="*/ 1 w 2154724"/>
              <a:gd name="connsiteY19" fmla="*/ 3271329 h 3539905"/>
              <a:gd name="connsiteX20" fmla="*/ 0 w 2154724"/>
              <a:gd name="connsiteY20" fmla="*/ 3271319 h 3539905"/>
              <a:gd name="connsiteX21" fmla="*/ 0 w 2154724"/>
              <a:gd name="connsiteY21" fmla="*/ 268586 h 3539905"/>
              <a:gd name="connsiteX22" fmla="*/ 268586 w 2154724"/>
              <a:gd name="connsiteY22" fmla="*/ 0 h 353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54724" h="3539905">
                <a:moveTo>
                  <a:pt x="1778293" y="3539904"/>
                </a:moveTo>
                <a:lnTo>
                  <a:pt x="1886143" y="3539904"/>
                </a:lnTo>
                <a:lnTo>
                  <a:pt x="1886138" y="3539905"/>
                </a:lnTo>
                <a:lnTo>
                  <a:pt x="1778288" y="3539905"/>
                </a:lnTo>
                <a:close/>
                <a:moveTo>
                  <a:pt x="268581" y="3539904"/>
                </a:moveTo>
                <a:lnTo>
                  <a:pt x="383976" y="3539904"/>
                </a:lnTo>
                <a:lnTo>
                  <a:pt x="383981" y="3539905"/>
                </a:lnTo>
                <a:lnTo>
                  <a:pt x="268586" y="3539905"/>
                </a:lnTo>
                <a:close/>
                <a:moveTo>
                  <a:pt x="268586" y="0"/>
                </a:moveTo>
                <a:lnTo>
                  <a:pt x="1886138" y="0"/>
                </a:lnTo>
                <a:cubicBezTo>
                  <a:pt x="2034474" y="0"/>
                  <a:pt x="2154724" y="120250"/>
                  <a:pt x="2154724" y="268586"/>
                </a:cubicBezTo>
                <a:lnTo>
                  <a:pt x="2154724" y="1774480"/>
                </a:lnTo>
                <a:lnTo>
                  <a:pt x="1937441" y="1774480"/>
                </a:lnTo>
                <a:lnTo>
                  <a:pt x="1937441" y="394543"/>
                </a:lnTo>
                <a:cubicBezTo>
                  <a:pt x="1937441" y="306645"/>
                  <a:pt x="1866186" y="235390"/>
                  <a:pt x="1778288" y="235390"/>
                </a:cubicBezTo>
                <a:lnTo>
                  <a:pt x="383981" y="235390"/>
                </a:lnTo>
                <a:cubicBezTo>
                  <a:pt x="296083" y="235390"/>
                  <a:pt x="224828" y="306645"/>
                  <a:pt x="224828" y="394543"/>
                </a:cubicBezTo>
                <a:lnTo>
                  <a:pt x="224828" y="1774480"/>
                </a:lnTo>
                <a:lnTo>
                  <a:pt x="1" y="1774480"/>
                </a:lnTo>
                <a:lnTo>
                  <a:pt x="1" y="3271329"/>
                </a:lnTo>
                <a:lnTo>
                  <a:pt x="0" y="3271319"/>
                </a:lnTo>
                <a:lnTo>
                  <a:pt x="0" y="268586"/>
                </a:lnTo>
                <a:cubicBezTo>
                  <a:pt x="0" y="120250"/>
                  <a:pt x="120250" y="0"/>
                  <a:pt x="26858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1DD12F8B-5C0C-4CA7-85CE-C8947803D06C}"/>
              </a:ext>
            </a:extLst>
          </p:cNvPr>
          <p:cNvSpPr/>
          <p:nvPr/>
        </p:nvSpPr>
        <p:spPr>
          <a:xfrm rot="10800000">
            <a:off x="10830966" y="2145290"/>
            <a:ext cx="2154724" cy="3539905"/>
          </a:xfrm>
          <a:custGeom>
            <a:avLst/>
            <a:gdLst>
              <a:gd name="connsiteX0" fmla="*/ 2154724 w 2154724"/>
              <a:gd name="connsiteY0" fmla="*/ 1774480 h 3539905"/>
              <a:gd name="connsiteX1" fmla="*/ 1937441 w 2154724"/>
              <a:gd name="connsiteY1" fmla="*/ 1774480 h 3539905"/>
              <a:gd name="connsiteX2" fmla="*/ 1937441 w 2154724"/>
              <a:gd name="connsiteY2" fmla="*/ 394543 h 3539905"/>
              <a:gd name="connsiteX3" fmla="*/ 1778288 w 2154724"/>
              <a:gd name="connsiteY3" fmla="*/ 235390 h 3539905"/>
              <a:gd name="connsiteX4" fmla="*/ 783666 w 2154724"/>
              <a:gd name="connsiteY4" fmla="*/ 235390 h 3539905"/>
              <a:gd name="connsiteX5" fmla="*/ 783666 w 2154724"/>
              <a:gd name="connsiteY5" fmla="*/ 0 h 3539905"/>
              <a:gd name="connsiteX6" fmla="*/ 1886138 w 2154724"/>
              <a:gd name="connsiteY6" fmla="*/ 0 h 3539905"/>
              <a:gd name="connsiteX7" fmla="*/ 2154724 w 2154724"/>
              <a:gd name="connsiteY7" fmla="*/ 268586 h 3539905"/>
              <a:gd name="connsiteX8" fmla="*/ 1 w 2154724"/>
              <a:gd name="connsiteY8" fmla="*/ 3271329 h 3539905"/>
              <a:gd name="connsiteX9" fmla="*/ 0 w 2154724"/>
              <a:gd name="connsiteY9" fmla="*/ 3271319 h 3539905"/>
              <a:gd name="connsiteX10" fmla="*/ 0 w 2154724"/>
              <a:gd name="connsiteY10" fmla="*/ 3166326 h 3539905"/>
              <a:gd name="connsiteX11" fmla="*/ 1 w 2154724"/>
              <a:gd name="connsiteY11" fmla="*/ 3166326 h 3539905"/>
              <a:gd name="connsiteX12" fmla="*/ 383981 w 2154724"/>
              <a:gd name="connsiteY12" fmla="*/ 3539905 h 3539905"/>
              <a:gd name="connsiteX13" fmla="*/ 268586 w 2154724"/>
              <a:gd name="connsiteY13" fmla="*/ 3539905 h 3539905"/>
              <a:gd name="connsiteX14" fmla="*/ 268581 w 2154724"/>
              <a:gd name="connsiteY14" fmla="*/ 3539904 h 3539905"/>
              <a:gd name="connsiteX15" fmla="*/ 383976 w 2154724"/>
              <a:gd name="connsiteY15" fmla="*/ 3539904 h 3539905"/>
              <a:gd name="connsiteX16" fmla="*/ 1886138 w 2154724"/>
              <a:gd name="connsiteY16" fmla="*/ 3539905 h 3539905"/>
              <a:gd name="connsiteX17" fmla="*/ 1778288 w 2154724"/>
              <a:gd name="connsiteY17" fmla="*/ 3539905 h 3539905"/>
              <a:gd name="connsiteX18" fmla="*/ 1778293 w 2154724"/>
              <a:gd name="connsiteY18" fmla="*/ 3539904 h 3539905"/>
              <a:gd name="connsiteX19" fmla="*/ 1886143 w 2154724"/>
              <a:gd name="connsiteY19" fmla="*/ 3539904 h 353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4724" h="3539905">
                <a:moveTo>
                  <a:pt x="2154724" y="1774480"/>
                </a:moveTo>
                <a:lnTo>
                  <a:pt x="1937441" y="1774480"/>
                </a:lnTo>
                <a:lnTo>
                  <a:pt x="1937441" y="394543"/>
                </a:lnTo>
                <a:cubicBezTo>
                  <a:pt x="1937441" y="306645"/>
                  <a:pt x="1866186" y="235390"/>
                  <a:pt x="1778288" y="235390"/>
                </a:cubicBezTo>
                <a:lnTo>
                  <a:pt x="783666" y="235390"/>
                </a:lnTo>
                <a:lnTo>
                  <a:pt x="783666" y="0"/>
                </a:lnTo>
                <a:lnTo>
                  <a:pt x="1886138" y="0"/>
                </a:lnTo>
                <a:cubicBezTo>
                  <a:pt x="2034474" y="0"/>
                  <a:pt x="2154724" y="120250"/>
                  <a:pt x="2154724" y="268586"/>
                </a:cubicBezTo>
                <a:close/>
                <a:moveTo>
                  <a:pt x="1" y="3271329"/>
                </a:moveTo>
                <a:lnTo>
                  <a:pt x="0" y="3271319"/>
                </a:lnTo>
                <a:lnTo>
                  <a:pt x="0" y="3166326"/>
                </a:lnTo>
                <a:lnTo>
                  <a:pt x="1" y="3166326"/>
                </a:lnTo>
                <a:close/>
                <a:moveTo>
                  <a:pt x="383981" y="3539905"/>
                </a:moveTo>
                <a:lnTo>
                  <a:pt x="268586" y="3539905"/>
                </a:lnTo>
                <a:lnTo>
                  <a:pt x="268581" y="3539904"/>
                </a:lnTo>
                <a:lnTo>
                  <a:pt x="383976" y="3539904"/>
                </a:lnTo>
                <a:close/>
                <a:moveTo>
                  <a:pt x="1886138" y="3539905"/>
                </a:moveTo>
                <a:lnTo>
                  <a:pt x="1778288" y="3539905"/>
                </a:lnTo>
                <a:lnTo>
                  <a:pt x="1778293" y="3539904"/>
                </a:lnTo>
                <a:lnTo>
                  <a:pt x="1886143" y="3539904"/>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E761C48D-1673-4F2D-AAA4-2DC626B7E5B3}"/>
              </a:ext>
            </a:extLst>
          </p:cNvPr>
          <p:cNvSpPr/>
          <p:nvPr/>
        </p:nvSpPr>
        <p:spPr>
          <a:xfrm rot="10800000">
            <a:off x="0" y="2154347"/>
            <a:ext cx="1385185" cy="3539905"/>
          </a:xfrm>
          <a:custGeom>
            <a:avLst/>
            <a:gdLst>
              <a:gd name="connsiteX0" fmla="*/ 1 w 1385185"/>
              <a:gd name="connsiteY0" fmla="*/ 3271329 h 3539905"/>
              <a:gd name="connsiteX1" fmla="*/ 0 w 1385185"/>
              <a:gd name="connsiteY1" fmla="*/ 3271319 h 3539905"/>
              <a:gd name="connsiteX2" fmla="*/ 0 w 1385185"/>
              <a:gd name="connsiteY2" fmla="*/ 268586 h 3539905"/>
              <a:gd name="connsiteX3" fmla="*/ 268586 w 1385185"/>
              <a:gd name="connsiteY3" fmla="*/ 0 h 3539905"/>
              <a:gd name="connsiteX4" fmla="*/ 1385185 w 1385185"/>
              <a:gd name="connsiteY4" fmla="*/ 0 h 3539905"/>
              <a:gd name="connsiteX5" fmla="*/ 1385185 w 1385185"/>
              <a:gd name="connsiteY5" fmla="*/ 235390 h 3539905"/>
              <a:gd name="connsiteX6" fmla="*/ 383981 w 1385185"/>
              <a:gd name="connsiteY6" fmla="*/ 235390 h 3539905"/>
              <a:gd name="connsiteX7" fmla="*/ 224828 w 1385185"/>
              <a:gd name="connsiteY7" fmla="*/ 394543 h 3539905"/>
              <a:gd name="connsiteX8" fmla="*/ 224828 w 1385185"/>
              <a:gd name="connsiteY8" fmla="*/ 1774480 h 3539905"/>
              <a:gd name="connsiteX9" fmla="*/ 1 w 1385185"/>
              <a:gd name="connsiteY9" fmla="*/ 1774480 h 3539905"/>
              <a:gd name="connsiteX10" fmla="*/ 383981 w 1385185"/>
              <a:gd name="connsiteY10" fmla="*/ 3539905 h 3539905"/>
              <a:gd name="connsiteX11" fmla="*/ 268586 w 1385185"/>
              <a:gd name="connsiteY11" fmla="*/ 3539905 h 3539905"/>
              <a:gd name="connsiteX12" fmla="*/ 268581 w 1385185"/>
              <a:gd name="connsiteY12" fmla="*/ 3539904 h 3539905"/>
              <a:gd name="connsiteX13" fmla="*/ 383976 w 1385185"/>
              <a:gd name="connsiteY13" fmla="*/ 3539904 h 353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85185" h="3539905">
                <a:moveTo>
                  <a:pt x="1" y="3271329"/>
                </a:moveTo>
                <a:lnTo>
                  <a:pt x="0" y="3271319"/>
                </a:lnTo>
                <a:lnTo>
                  <a:pt x="0" y="268586"/>
                </a:lnTo>
                <a:cubicBezTo>
                  <a:pt x="0" y="120250"/>
                  <a:pt x="120250" y="0"/>
                  <a:pt x="268586" y="0"/>
                </a:cubicBezTo>
                <a:lnTo>
                  <a:pt x="1385185" y="0"/>
                </a:lnTo>
                <a:lnTo>
                  <a:pt x="1385185" y="235390"/>
                </a:lnTo>
                <a:lnTo>
                  <a:pt x="383981" y="235390"/>
                </a:lnTo>
                <a:cubicBezTo>
                  <a:pt x="296083" y="235390"/>
                  <a:pt x="224828" y="306645"/>
                  <a:pt x="224828" y="394543"/>
                </a:cubicBezTo>
                <a:lnTo>
                  <a:pt x="224828" y="1774480"/>
                </a:lnTo>
                <a:lnTo>
                  <a:pt x="1" y="1774480"/>
                </a:lnTo>
                <a:close/>
                <a:moveTo>
                  <a:pt x="383981" y="3539905"/>
                </a:moveTo>
                <a:lnTo>
                  <a:pt x="268586" y="3539905"/>
                </a:lnTo>
                <a:lnTo>
                  <a:pt x="268581" y="3539904"/>
                </a:lnTo>
                <a:lnTo>
                  <a:pt x="383976" y="3539904"/>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US">
              <a:cs typeface="B Nazanin" panose="00000400000000000000" pitchFamily="2" charset="-78"/>
            </a:endParaRPr>
          </a:p>
        </p:txBody>
      </p:sp>
      <p:grpSp>
        <p:nvGrpSpPr>
          <p:cNvPr id="10" name="Group 9">
            <a:extLst>
              <a:ext uri="{FF2B5EF4-FFF2-40B4-BE49-F238E27FC236}">
                <a16:creationId xmlns:a16="http://schemas.microsoft.com/office/drawing/2014/main" id="{3DE30825-464F-44EC-ABEB-5E6D7B5B7ED2}"/>
              </a:ext>
            </a:extLst>
          </p:cNvPr>
          <p:cNvGrpSpPr/>
          <p:nvPr/>
        </p:nvGrpSpPr>
        <p:grpSpPr>
          <a:xfrm>
            <a:off x="1454700" y="3450969"/>
            <a:ext cx="1563024" cy="1511810"/>
            <a:chOff x="862535" y="3526314"/>
            <a:chExt cx="1563024" cy="1511810"/>
          </a:xfrm>
        </p:grpSpPr>
        <p:sp>
          <p:nvSpPr>
            <p:cNvPr id="11" name="TextBox 10">
              <a:extLst>
                <a:ext uri="{FF2B5EF4-FFF2-40B4-BE49-F238E27FC236}">
                  <a16:creationId xmlns:a16="http://schemas.microsoft.com/office/drawing/2014/main" id="{B7734CB9-7A69-4BDE-8CFD-A04E6EF35FA0}"/>
                </a:ext>
              </a:extLst>
            </p:cNvPr>
            <p:cNvSpPr txBox="1"/>
            <p:nvPr/>
          </p:nvSpPr>
          <p:spPr>
            <a:xfrm>
              <a:off x="862535" y="3526314"/>
              <a:ext cx="1563024" cy="307777"/>
            </a:xfrm>
            <a:prstGeom prst="rect">
              <a:avLst/>
            </a:prstGeom>
            <a:noFill/>
          </p:spPr>
          <p:txBody>
            <a:bodyPr wrap="square" rtlCol="0" anchor="ctr">
              <a:spAutoFit/>
            </a:bodyPr>
            <a:lstStyle/>
            <a:p>
              <a:pPr algn="ctr" rtl="1"/>
              <a:r>
                <a:rPr lang="fa-IR" altLang="ko-KR" sz="1400" b="1" dirty="0">
                  <a:solidFill>
                    <a:schemeClr val="tx1">
                      <a:lumMod val="85000"/>
                      <a:lumOff val="15000"/>
                    </a:schemeClr>
                  </a:solidFill>
                  <a:cs typeface="B Nazanin" panose="00000400000000000000" pitchFamily="2" charset="-78"/>
                </a:rPr>
                <a:t>متن شما در اینجا</a:t>
              </a:r>
              <a:endParaRPr lang="ko-KR" altLang="en-US" sz="1400" b="1" dirty="0">
                <a:solidFill>
                  <a:schemeClr val="tx1">
                    <a:lumMod val="85000"/>
                    <a:lumOff val="1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644C6FC0-173F-42A7-8F19-BCFD5C68FE95}"/>
                </a:ext>
              </a:extLst>
            </p:cNvPr>
            <p:cNvSpPr txBox="1"/>
            <p:nvPr/>
          </p:nvSpPr>
          <p:spPr>
            <a:xfrm>
              <a:off x="862535" y="3837795"/>
              <a:ext cx="1563024" cy="1200329"/>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85000"/>
                    <a:lumOff val="15000"/>
                  </a:schemeClr>
                </a:solidFill>
                <a:cs typeface="B Nazanin" panose="00000400000000000000" pitchFamily="2" charset="-78"/>
              </a:endParaRPr>
            </a:p>
          </p:txBody>
        </p:sp>
      </p:grpSp>
      <p:sp>
        <p:nvSpPr>
          <p:cNvPr id="13" name="TextBox 12">
            <a:extLst>
              <a:ext uri="{FF2B5EF4-FFF2-40B4-BE49-F238E27FC236}">
                <a16:creationId xmlns:a16="http://schemas.microsoft.com/office/drawing/2014/main" id="{8C9F644F-DC20-4764-8145-7CCC91C1854E}"/>
              </a:ext>
            </a:extLst>
          </p:cNvPr>
          <p:cNvSpPr txBox="1"/>
          <p:nvPr/>
        </p:nvSpPr>
        <p:spPr>
          <a:xfrm>
            <a:off x="1699635" y="2925551"/>
            <a:ext cx="1073154" cy="523220"/>
          </a:xfrm>
          <a:prstGeom prst="rect">
            <a:avLst/>
          </a:prstGeom>
          <a:noFill/>
        </p:spPr>
        <p:txBody>
          <a:bodyPr wrap="square" rtlCol="0">
            <a:spAutoFit/>
          </a:bodyPr>
          <a:lstStyle/>
          <a:p>
            <a:pPr algn="ctr" rtl="1"/>
            <a:r>
              <a:rPr lang="en-US" altLang="ko-KR" sz="2800" b="1" dirty="0">
                <a:solidFill>
                  <a:schemeClr val="accent5"/>
                </a:solidFill>
                <a:cs typeface="B Nazanin" panose="00000400000000000000" pitchFamily="2" charset="-78"/>
              </a:rPr>
              <a:t>2018</a:t>
            </a:r>
            <a:endParaRPr lang="ko-KR" altLang="en-US" sz="2800" b="1" dirty="0">
              <a:solidFill>
                <a:schemeClr val="accent5"/>
              </a:solidFill>
              <a:cs typeface="B Nazanin" panose="00000400000000000000" pitchFamily="2" charset="-78"/>
            </a:endParaRPr>
          </a:p>
        </p:txBody>
      </p:sp>
      <p:sp>
        <p:nvSpPr>
          <p:cNvPr id="14" name="Rounded Rectangle 5">
            <a:extLst>
              <a:ext uri="{FF2B5EF4-FFF2-40B4-BE49-F238E27FC236}">
                <a16:creationId xmlns:a16="http://schemas.microsoft.com/office/drawing/2014/main" id="{A5B2F2FB-70F6-4AE9-B8CD-32EFC3369D80}"/>
              </a:ext>
            </a:extLst>
          </p:cNvPr>
          <p:cNvSpPr/>
          <p:nvPr/>
        </p:nvSpPr>
        <p:spPr>
          <a:xfrm flipH="1">
            <a:off x="9776450" y="2549081"/>
            <a:ext cx="369932" cy="305171"/>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5" name="Rectangle 9">
            <a:extLst>
              <a:ext uri="{FF2B5EF4-FFF2-40B4-BE49-F238E27FC236}">
                <a16:creationId xmlns:a16="http://schemas.microsoft.com/office/drawing/2014/main" id="{1003D5E8-4FB0-4F94-96DC-936EDA279639}"/>
              </a:ext>
            </a:extLst>
          </p:cNvPr>
          <p:cNvSpPr/>
          <p:nvPr/>
        </p:nvSpPr>
        <p:spPr>
          <a:xfrm>
            <a:off x="5915719" y="2518869"/>
            <a:ext cx="366191" cy="365595"/>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6" name="Freeform 18">
            <a:extLst>
              <a:ext uri="{FF2B5EF4-FFF2-40B4-BE49-F238E27FC236}">
                <a16:creationId xmlns:a16="http://schemas.microsoft.com/office/drawing/2014/main" id="{2BBE8FDD-0A7F-4E23-8241-B015271593EB}"/>
              </a:ext>
            </a:extLst>
          </p:cNvPr>
          <p:cNvSpPr/>
          <p:nvPr/>
        </p:nvSpPr>
        <p:spPr>
          <a:xfrm>
            <a:off x="2015105" y="2523217"/>
            <a:ext cx="442214" cy="356898"/>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7" name="Block Arc 25">
            <a:extLst>
              <a:ext uri="{FF2B5EF4-FFF2-40B4-BE49-F238E27FC236}">
                <a16:creationId xmlns:a16="http://schemas.microsoft.com/office/drawing/2014/main" id="{46261EED-D561-41E7-8F0D-6961C447CC0D}"/>
              </a:ext>
            </a:extLst>
          </p:cNvPr>
          <p:cNvSpPr/>
          <p:nvPr/>
        </p:nvSpPr>
        <p:spPr>
          <a:xfrm>
            <a:off x="7878743" y="2482979"/>
            <a:ext cx="302745" cy="437374"/>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
        <p:nvSpPr>
          <p:cNvPr id="18" name="Oval 32">
            <a:extLst>
              <a:ext uri="{FF2B5EF4-FFF2-40B4-BE49-F238E27FC236}">
                <a16:creationId xmlns:a16="http://schemas.microsoft.com/office/drawing/2014/main" id="{2A80E4F1-EC3A-4923-8AA2-A81C88576661}"/>
              </a:ext>
            </a:extLst>
          </p:cNvPr>
          <p:cNvSpPr/>
          <p:nvPr/>
        </p:nvSpPr>
        <p:spPr>
          <a:xfrm>
            <a:off x="3971845" y="2505639"/>
            <a:ext cx="392569" cy="392054"/>
          </a:xfrm>
          <a:custGeom>
            <a:avLst/>
            <a:gdLst/>
            <a:ahLst/>
            <a:cxnLst/>
            <a:rect l="l" t="t" r="r" b="b"/>
            <a:pathLst>
              <a:path w="2671236" h="3213546">
                <a:moveTo>
                  <a:pt x="1336943" y="151152"/>
                </a:moveTo>
                <a:cubicBezTo>
                  <a:pt x="1223677" y="151152"/>
                  <a:pt x="1131857" y="242973"/>
                  <a:pt x="1131857" y="356239"/>
                </a:cubicBezTo>
                <a:cubicBezTo>
                  <a:pt x="1131857" y="469506"/>
                  <a:pt x="1223677" y="561326"/>
                  <a:pt x="1336943" y="561326"/>
                </a:cubicBezTo>
                <a:cubicBezTo>
                  <a:pt x="1450210" y="561326"/>
                  <a:pt x="1542030" y="469506"/>
                  <a:pt x="1542030" y="356239"/>
                </a:cubicBezTo>
                <a:cubicBezTo>
                  <a:pt x="1542030" y="242973"/>
                  <a:pt x="1450210" y="151152"/>
                  <a:pt x="1336943" y="151152"/>
                </a:cubicBezTo>
                <a:close/>
                <a:moveTo>
                  <a:pt x="1336943" y="0"/>
                </a:moveTo>
                <a:cubicBezTo>
                  <a:pt x="1533689" y="0"/>
                  <a:pt x="1693182" y="159493"/>
                  <a:pt x="1693182" y="356239"/>
                </a:cubicBezTo>
                <a:cubicBezTo>
                  <a:pt x="1693182" y="499348"/>
                  <a:pt x="1608797" y="622748"/>
                  <a:pt x="1486649" y="678491"/>
                </a:cubicBezTo>
                <a:lnTo>
                  <a:pt x="1504985" y="861628"/>
                </a:lnTo>
                <a:lnTo>
                  <a:pt x="2050955" y="861628"/>
                </a:lnTo>
                <a:cubicBezTo>
                  <a:pt x="2073924" y="808095"/>
                  <a:pt x="2127168" y="770742"/>
                  <a:pt x="2189136" y="770742"/>
                </a:cubicBezTo>
                <a:cubicBezTo>
                  <a:pt x="2272476" y="770742"/>
                  <a:pt x="2340037" y="838303"/>
                  <a:pt x="2340037" y="921643"/>
                </a:cubicBezTo>
                <a:cubicBezTo>
                  <a:pt x="2340037" y="1004983"/>
                  <a:pt x="2272476" y="1072544"/>
                  <a:pt x="2189136" y="1072544"/>
                </a:cubicBezTo>
                <a:cubicBezTo>
                  <a:pt x="2127168" y="1072544"/>
                  <a:pt x="2073924" y="1035191"/>
                  <a:pt x="2050955" y="981658"/>
                </a:cubicBezTo>
                <a:lnTo>
                  <a:pt x="1517002" y="981658"/>
                </a:lnTo>
                <a:lnTo>
                  <a:pt x="1678124" y="2590970"/>
                </a:lnTo>
                <a:cubicBezTo>
                  <a:pt x="2063444" y="2451708"/>
                  <a:pt x="2360829" y="2287813"/>
                  <a:pt x="2381761" y="1860600"/>
                </a:cubicBezTo>
                <a:cubicBezTo>
                  <a:pt x="2329006" y="1862811"/>
                  <a:pt x="2276981" y="1871755"/>
                  <a:pt x="2228094" y="1886075"/>
                </a:cubicBezTo>
                <a:cubicBezTo>
                  <a:pt x="2324645" y="1771974"/>
                  <a:pt x="2415523" y="1665436"/>
                  <a:pt x="2449665" y="1504055"/>
                </a:cubicBezTo>
                <a:cubicBezTo>
                  <a:pt x="2485699" y="1663545"/>
                  <a:pt x="2574685" y="1764408"/>
                  <a:pt x="2671236" y="1886075"/>
                </a:cubicBezTo>
                <a:cubicBezTo>
                  <a:pt x="2622475" y="1872164"/>
                  <a:pt x="2568855" y="1862858"/>
                  <a:pt x="2513341" y="1860541"/>
                </a:cubicBezTo>
                <a:cubicBezTo>
                  <a:pt x="2486075" y="2436981"/>
                  <a:pt x="2151724" y="2992040"/>
                  <a:pt x="1522375" y="3040581"/>
                </a:cubicBezTo>
                <a:cubicBezTo>
                  <a:pt x="1427529" y="3119259"/>
                  <a:pt x="1392747" y="3155891"/>
                  <a:pt x="1336943" y="3213546"/>
                </a:cubicBezTo>
                <a:cubicBezTo>
                  <a:pt x="1284048" y="3153728"/>
                  <a:pt x="1252174" y="3120936"/>
                  <a:pt x="1157234" y="3046101"/>
                </a:cubicBezTo>
                <a:cubicBezTo>
                  <a:pt x="592479" y="2980043"/>
                  <a:pt x="187829" y="2438320"/>
                  <a:pt x="160409" y="1860193"/>
                </a:cubicBezTo>
                <a:cubicBezTo>
                  <a:pt x="105366" y="1862056"/>
                  <a:pt x="50978" y="1871143"/>
                  <a:pt x="0" y="1886075"/>
                </a:cubicBezTo>
                <a:cubicBezTo>
                  <a:pt x="96552" y="1771974"/>
                  <a:pt x="187429" y="1665436"/>
                  <a:pt x="221571" y="1504055"/>
                </a:cubicBezTo>
                <a:cubicBezTo>
                  <a:pt x="257605" y="1663545"/>
                  <a:pt x="346591" y="1764408"/>
                  <a:pt x="443143" y="1886075"/>
                </a:cubicBezTo>
                <a:cubicBezTo>
                  <a:pt x="396276" y="1872705"/>
                  <a:pt x="344922" y="1863589"/>
                  <a:pt x="291687" y="1860996"/>
                </a:cubicBezTo>
                <a:cubicBezTo>
                  <a:pt x="313360" y="2289054"/>
                  <a:pt x="617325" y="2454996"/>
                  <a:pt x="1001768" y="2593980"/>
                </a:cubicBezTo>
                <a:lnTo>
                  <a:pt x="1157883" y="981658"/>
                </a:lnTo>
                <a:lnTo>
                  <a:pt x="666108" y="981658"/>
                </a:lnTo>
                <a:cubicBezTo>
                  <a:pt x="643139" y="1035191"/>
                  <a:pt x="589896" y="1072543"/>
                  <a:pt x="527928" y="1072543"/>
                </a:cubicBezTo>
                <a:cubicBezTo>
                  <a:pt x="444588" y="1072543"/>
                  <a:pt x="377027" y="1004982"/>
                  <a:pt x="377027" y="921642"/>
                </a:cubicBezTo>
                <a:cubicBezTo>
                  <a:pt x="377027" y="838302"/>
                  <a:pt x="444588" y="770741"/>
                  <a:pt x="527928" y="770741"/>
                </a:cubicBezTo>
                <a:cubicBezTo>
                  <a:pt x="589896" y="770741"/>
                  <a:pt x="643141" y="808095"/>
                  <a:pt x="666110" y="861628"/>
                </a:cubicBezTo>
                <a:lnTo>
                  <a:pt x="1169505" y="861628"/>
                </a:lnTo>
                <a:lnTo>
                  <a:pt x="1187237" y="678491"/>
                </a:lnTo>
                <a:cubicBezTo>
                  <a:pt x="1065090" y="622748"/>
                  <a:pt x="980704" y="499348"/>
                  <a:pt x="980704" y="356239"/>
                </a:cubicBezTo>
                <a:cubicBezTo>
                  <a:pt x="980704" y="159493"/>
                  <a:pt x="1140198" y="0"/>
                  <a:pt x="133694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grpSp>
        <p:nvGrpSpPr>
          <p:cNvPr id="19" name="Group 18">
            <a:extLst>
              <a:ext uri="{FF2B5EF4-FFF2-40B4-BE49-F238E27FC236}">
                <a16:creationId xmlns:a16="http://schemas.microsoft.com/office/drawing/2014/main" id="{8EFDA89B-084D-4016-8122-BCEE17F57651}"/>
              </a:ext>
            </a:extLst>
          </p:cNvPr>
          <p:cNvGrpSpPr/>
          <p:nvPr/>
        </p:nvGrpSpPr>
        <p:grpSpPr>
          <a:xfrm>
            <a:off x="3386001" y="3450969"/>
            <a:ext cx="1563024" cy="1511810"/>
            <a:chOff x="862535" y="3526314"/>
            <a:chExt cx="1563024" cy="1511810"/>
          </a:xfrm>
        </p:grpSpPr>
        <p:sp>
          <p:nvSpPr>
            <p:cNvPr id="20" name="TextBox 19">
              <a:extLst>
                <a:ext uri="{FF2B5EF4-FFF2-40B4-BE49-F238E27FC236}">
                  <a16:creationId xmlns:a16="http://schemas.microsoft.com/office/drawing/2014/main" id="{A4489D25-23AC-4A2B-98B6-2333DF2EAA7E}"/>
                </a:ext>
              </a:extLst>
            </p:cNvPr>
            <p:cNvSpPr txBox="1"/>
            <p:nvPr/>
          </p:nvSpPr>
          <p:spPr>
            <a:xfrm>
              <a:off x="862535" y="3526314"/>
              <a:ext cx="1563024" cy="307777"/>
            </a:xfrm>
            <a:prstGeom prst="rect">
              <a:avLst/>
            </a:prstGeom>
            <a:noFill/>
          </p:spPr>
          <p:txBody>
            <a:bodyPr wrap="square" rtlCol="0" anchor="ctr">
              <a:spAutoFit/>
            </a:bodyPr>
            <a:lstStyle/>
            <a:p>
              <a:pPr algn="ctr" rtl="1"/>
              <a:r>
                <a:rPr lang="fa-IR" altLang="ko-KR" sz="1400" b="1" dirty="0">
                  <a:solidFill>
                    <a:schemeClr val="tx1">
                      <a:lumMod val="85000"/>
                      <a:lumOff val="15000"/>
                    </a:schemeClr>
                  </a:solidFill>
                  <a:cs typeface="B Nazanin" panose="00000400000000000000" pitchFamily="2" charset="-78"/>
                </a:rPr>
                <a:t>متن شما در اینجا</a:t>
              </a:r>
              <a:endParaRPr lang="ko-KR" altLang="en-US" sz="1400" b="1" dirty="0">
                <a:solidFill>
                  <a:schemeClr val="tx1">
                    <a:lumMod val="85000"/>
                    <a:lumOff val="1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6C6941AD-FEE6-44FF-9147-E0A41AB7F189}"/>
                </a:ext>
              </a:extLst>
            </p:cNvPr>
            <p:cNvSpPr txBox="1"/>
            <p:nvPr/>
          </p:nvSpPr>
          <p:spPr>
            <a:xfrm>
              <a:off x="862535" y="3837795"/>
              <a:ext cx="1563024" cy="1200329"/>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85000"/>
                    <a:lumOff val="15000"/>
                  </a:schemeClr>
                </a:solidFill>
                <a:cs typeface="B Nazanin" panose="00000400000000000000" pitchFamily="2" charset="-78"/>
              </a:endParaRPr>
            </a:p>
          </p:txBody>
        </p:sp>
      </p:grpSp>
      <p:sp>
        <p:nvSpPr>
          <p:cNvPr id="22" name="TextBox 21">
            <a:extLst>
              <a:ext uri="{FF2B5EF4-FFF2-40B4-BE49-F238E27FC236}">
                <a16:creationId xmlns:a16="http://schemas.microsoft.com/office/drawing/2014/main" id="{E2192010-A01F-457D-9F1D-6777CA750D29}"/>
              </a:ext>
            </a:extLst>
          </p:cNvPr>
          <p:cNvSpPr txBox="1"/>
          <p:nvPr/>
        </p:nvSpPr>
        <p:spPr>
          <a:xfrm>
            <a:off x="3630936" y="2925551"/>
            <a:ext cx="1073154" cy="523220"/>
          </a:xfrm>
          <a:prstGeom prst="rect">
            <a:avLst/>
          </a:prstGeom>
          <a:noFill/>
        </p:spPr>
        <p:txBody>
          <a:bodyPr wrap="square" rtlCol="0">
            <a:spAutoFit/>
          </a:bodyPr>
          <a:lstStyle/>
          <a:p>
            <a:pPr algn="ctr" rtl="1"/>
            <a:r>
              <a:rPr lang="en-US" altLang="ko-KR" sz="2800" b="1" dirty="0">
                <a:solidFill>
                  <a:schemeClr val="accent4"/>
                </a:solidFill>
                <a:cs typeface="B Nazanin" panose="00000400000000000000" pitchFamily="2" charset="-78"/>
              </a:rPr>
              <a:t>2019</a:t>
            </a:r>
            <a:endParaRPr lang="ko-KR" altLang="en-US" sz="2800" b="1" dirty="0">
              <a:solidFill>
                <a:schemeClr val="accent4"/>
              </a:solidFill>
              <a:cs typeface="B Nazanin" panose="00000400000000000000" pitchFamily="2" charset="-78"/>
            </a:endParaRPr>
          </a:p>
        </p:txBody>
      </p:sp>
      <p:grpSp>
        <p:nvGrpSpPr>
          <p:cNvPr id="23" name="Group 22">
            <a:extLst>
              <a:ext uri="{FF2B5EF4-FFF2-40B4-BE49-F238E27FC236}">
                <a16:creationId xmlns:a16="http://schemas.microsoft.com/office/drawing/2014/main" id="{D0930375-B64E-45BD-81DB-D50E964F2BC4}"/>
              </a:ext>
            </a:extLst>
          </p:cNvPr>
          <p:cNvGrpSpPr/>
          <p:nvPr/>
        </p:nvGrpSpPr>
        <p:grpSpPr>
          <a:xfrm>
            <a:off x="5317302" y="3450969"/>
            <a:ext cx="1563024" cy="1511810"/>
            <a:chOff x="862535" y="3526314"/>
            <a:chExt cx="1563024" cy="1511810"/>
          </a:xfrm>
        </p:grpSpPr>
        <p:sp>
          <p:nvSpPr>
            <p:cNvPr id="24" name="TextBox 23">
              <a:extLst>
                <a:ext uri="{FF2B5EF4-FFF2-40B4-BE49-F238E27FC236}">
                  <a16:creationId xmlns:a16="http://schemas.microsoft.com/office/drawing/2014/main" id="{924FFF3C-4C0C-4241-8892-3CD77689FD59}"/>
                </a:ext>
              </a:extLst>
            </p:cNvPr>
            <p:cNvSpPr txBox="1"/>
            <p:nvPr/>
          </p:nvSpPr>
          <p:spPr>
            <a:xfrm>
              <a:off x="862535" y="3526314"/>
              <a:ext cx="1563024" cy="307777"/>
            </a:xfrm>
            <a:prstGeom prst="rect">
              <a:avLst/>
            </a:prstGeom>
            <a:noFill/>
          </p:spPr>
          <p:txBody>
            <a:bodyPr wrap="square" rtlCol="0" anchor="ctr">
              <a:spAutoFit/>
            </a:bodyPr>
            <a:lstStyle/>
            <a:p>
              <a:pPr algn="ctr" rtl="1"/>
              <a:r>
                <a:rPr lang="fa-IR" altLang="ko-KR" sz="1400" b="1" dirty="0">
                  <a:solidFill>
                    <a:schemeClr val="tx1">
                      <a:lumMod val="85000"/>
                      <a:lumOff val="15000"/>
                    </a:schemeClr>
                  </a:solidFill>
                  <a:cs typeface="B Nazanin" panose="00000400000000000000" pitchFamily="2" charset="-78"/>
                </a:rPr>
                <a:t>متن شما در اینجا</a:t>
              </a:r>
              <a:endParaRPr lang="ko-KR" altLang="en-US" sz="1400" b="1" dirty="0">
                <a:solidFill>
                  <a:schemeClr val="tx1">
                    <a:lumMod val="85000"/>
                    <a:lumOff val="1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4AC323BB-DC23-45C2-BAA1-F672A8222CAA}"/>
                </a:ext>
              </a:extLst>
            </p:cNvPr>
            <p:cNvSpPr txBox="1"/>
            <p:nvPr/>
          </p:nvSpPr>
          <p:spPr>
            <a:xfrm>
              <a:off x="862535" y="3837795"/>
              <a:ext cx="1563024" cy="1200329"/>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85000"/>
                    <a:lumOff val="15000"/>
                  </a:schemeClr>
                </a:solidFill>
                <a:cs typeface="B Nazanin" panose="00000400000000000000" pitchFamily="2" charset="-78"/>
              </a:endParaRPr>
            </a:p>
          </p:txBody>
        </p:sp>
      </p:grpSp>
      <p:sp>
        <p:nvSpPr>
          <p:cNvPr id="26" name="TextBox 25">
            <a:extLst>
              <a:ext uri="{FF2B5EF4-FFF2-40B4-BE49-F238E27FC236}">
                <a16:creationId xmlns:a16="http://schemas.microsoft.com/office/drawing/2014/main" id="{B6F12026-D45B-4D2D-B2B9-46FA29F812D1}"/>
              </a:ext>
            </a:extLst>
          </p:cNvPr>
          <p:cNvSpPr txBox="1"/>
          <p:nvPr/>
        </p:nvSpPr>
        <p:spPr>
          <a:xfrm>
            <a:off x="5562237" y="2925551"/>
            <a:ext cx="1073154" cy="523220"/>
          </a:xfrm>
          <a:prstGeom prst="rect">
            <a:avLst/>
          </a:prstGeom>
          <a:noFill/>
        </p:spPr>
        <p:txBody>
          <a:bodyPr wrap="square" rtlCol="0">
            <a:spAutoFit/>
          </a:bodyPr>
          <a:lstStyle/>
          <a:p>
            <a:pPr algn="ctr" rtl="1"/>
            <a:r>
              <a:rPr lang="en-US" altLang="ko-KR" sz="2800" b="1" dirty="0">
                <a:solidFill>
                  <a:schemeClr val="accent3"/>
                </a:solidFill>
                <a:cs typeface="B Nazanin" panose="00000400000000000000" pitchFamily="2" charset="-78"/>
              </a:rPr>
              <a:t>2020</a:t>
            </a:r>
            <a:endParaRPr lang="ko-KR" altLang="en-US" sz="2800" b="1" dirty="0">
              <a:solidFill>
                <a:schemeClr val="accent3"/>
              </a:solidFill>
              <a:cs typeface="B Nazanin" panose="00000400000000000000" pitchFamily="2" charset="-78"/>
            </a:endParaRPr>
          </a:p>
        </p:txBody>
      </p:sp>
      <p:grpSp>
        <p:nvGrpSpPr>
          <p:cNvPr id="27" name="Group 26">
            <a:extLst>
              <a:ext uri="{FF2B5EF4-FFF2-40B4-BE49-F238E27FC236}">
                <a16:creationId xmlns:a16="http://schemas.microsoft.com/office/drawing/2014/main" id="{D2F528DB-6E97-4099-A5D6-8B7B33EFC7C3}"/>
              </a:ext>
            </a:extLst>
          </p:cNvPr>
          <p:cNvGrpSpPr/>
          <p:nvPr/>
        </p:nvGrpSpPr>
        <p:grpSpPr>
          <a:xfrm>
            <a:off x="7248603" y="3450969"/>
            <a:ext cx="1563024" cy="1511810"/>
            <a:chOff x="862535" y="3526314"/>
            <a:chExt cx="1563024" cy="1511810"/>
          </a:xfrm>
        </p:grpSpPr>
        <p:sp>
          <p:nvSpPr>
            <p:cNvPr id="28" name="TextBox 27">
              <a:extLst>
                <a:ext uri="{FF2B5EF4-FFF2-40B4-BE49-F238E27FC236}">
                  <a16:creationId xmlns:a16="http://schemas.microsoft.com/office/drawing/2014/main" id="{DEA0EBFE-A4E9-4EE1-9CDF-958277B8B31B}"/>
                </a:ext>
              </a:extLst>
            </p:cNvPr>
            <p:cNvSpPr txBox="1"/>
            <p:nvPr/>
          </p:nvSpPr>
          <p:spPr>
            <a:xfrm>
              <a:off x="862535" y="3526314"/>
              <a:ext cx="1563024" cy="307777"/>
            </a:xfrm>
            <a:prstGeom prst="rect">
              <a:avLst/>
            </a:prstGeom>
            <a:noFill/>
          </p:spPr>
          <p:txBody>
            <a:bodyPr wrap="square" rtlCol="0" anchor="ctr">
              <a:spAutoFit/>
            </a:bodyPr>
            <a:lstStyle/>
            <a:p>
              <a:pPr algn="ctr" rtl="1"/>
              <a:r>
                <a:rPr lang="fa-IR" altLang="ko-KR" sz="1400" b="1" dirty="0">
                  <a:solidFill>
                    <a:schemeClr val="tx1">
                      <a:lumMod val="85000"/>
                      <a:lumOff val="15000"/>
                    </a:schemeClr>
                  </a:solidFill>
                  <a:cs typeface="B Nazanin" panose="00000400000000000000" pitchFamily="2" charset="-78"/>
                </a:rPr>
                <a:t>متن شما در اینجا</a:t>
              </a:r>
              <a:endParaRPr lang="ko-KR" altLang="en-US" sz="1400" b="1" dirty="0">
                <a:solidFill>
                  <a:schemeClr val="tx1">
                    <a:lumMod val="85000"/>
                    <a:lumOff val="1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C2D39018-4ADC-4E4C-9731-4A702058E8AA}"/>
                </a:ext>
              </a:extLst>
            </p:cNvPr>
            <p:cNvSpPr txBox="1"/>
            <p:nvPr/>
          </p:nvSpPr>
          <p:spPr>
            <a:xfrm>
              <a:off x="862535" y="3837795"/>
              <a:ext cx="1563024" cy="1200329"/>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85000"/>
                    <a:lumOff val="15000"/>
                  </a:schemeClr>
                </a:solidFill>
                <a:cs typeface="B Nazanin" panose="00000400000000000000" pitchFamily="2" charset="-78"/>
              </a:endParaRPr>
            </a:p>
          </p:txBody>
        </p:sp>
      </p:grpSp>
      <p:sp>
        <p:nvSpPr>
          <p:cNvPr id="30" name="TextBox 29">
            <a:extLst>
              <a:ext uri="{FF2B5EF4-FFF2-40B4-BE49-F238E27FC236}">
                <a16:creationId xmlns:a16="http://schemas.microsoft.com/office/drawing/2014/main" id="{CC3D7EC5-FF50-4922-B3B6-B26A0FD775A9}"/>
              </a:ext>
            </a:extLst>
          </p:cNvPr>
          <p:cNvSpPr txBox="1"/>
          <p:nvPr/>
        </p:nvSpPr>
        <p:spPr>
          <a:xfrm>
            <a:off x="7493538" y="2925551"/>
            <a:ext cx="1073154" cy="523220"/>
          </a:xfrm>
          <a:prstGeom prst="rect">
            <a:avLst/>
          </a:prstGeom>
          <a:noFill/>
        </p:spPr>
        <p:txBody>
          <a:bodyPr wrap="square" rtlCol="0">
            <a:spAutoFit/>
          </a:bodyPr>
          <a:lstStyle/>
          <a:p>
            <a:pPr algn="ctr" rtl="1"/>
            <a:r>
              <a:rPr lang="en-US" altLang="ko-KR" sz="2800" b="1" dirty="0">
                <a:solidFill>
                  <a:schemeClr val="accent2"/>
                </a:solidFill>
                <a:cs typeface="B Nazanin" panose="00000400000000000000" pitchFamily="2" charset="-78"/>
              </a:rPr>
              <a:t>2021</a:t>
            </a:r>
            <a:endParaRPr lang="ko-KR" altLang="en-US" sz="2800" b="1" dirty="0">
              <a:solidFill>
                <a:schemeClr val="accent2"/>
              </a:solidFill>
              <a:cs typeface="B Nazanin" panose="00000400000000000000" pitchFamily="2" charset="-78"/>
            </a:endParaRPr>
          </a:p>
        </p:txBody>
      </p:sp>
      <p:grpSp>
        <p:nvGrpSpPr>
          <p:cNvPr id="31" name="Group 30">
            <a:extLst>
              <a:ext uri="{FF2B5EF4-FFF2-40B4-BE49-F238E27FC236}">
                <a16:creationId xmlns:a16="http://schemas.microsoft.com/office/drawing/2014/main" id="{E01EB21C-01A5-4E7B-AEEF-65794BB5BCA9}"/>
              </a:ext>
            </a:extLst>
          </p:cNvPr>
          <p:cNvGrpSpPr/>
          <p:nvPr/>
        </p:nvGrpSpPr>
        <p:grpSpPr>
          <a:xfrm>
            <a:off x="9179904" y="3450969"/>
            <a:ext cx="1563024" cy="1511810"/>
            <a:chOff x="862535" y="3526314"/>
            <a:chExt cx="1563024" cy="1511810"/>
          </a:xfrm>
        </p:grpSpPr>
        <p:sp>
          <p:nvSpPr>
            <p:cNvPr id="32" name="TextBox 31">
              <a:extLst>
                <a:ext uri="{FF2B5EF4-FFF2-40B4-BE49-F238E27FC236}">
                  <a16:creationId xmlns:a16="http://schemas.microsoft.com/office/drawing/2014/main" id="{6D2AAEAB-5D9D-4DA3-9319-A13F16630CF0}"/>
                </a:ext>
              </a:extLst>
            </p:cNvPr>
            <p:cNvSpPr txBox="1"/>
            <p:nvPr/>
          </p:nvSpPr>
          <p:spPr>
            <a:xfrm>
              <a:off x="862535" y="3526314"/>
              <a:ext cx="1563024" cy="307777"/>
            </a:xfrm>
            <a:prstGeom prst="rect">
              <a:avLst/>
            </a:prstGeom>
            <a:noFill/>
          </p:spPr>
          <p:txBody>
            <a:bodyPr wrap="square" rtlCol="0" anchor="ctr">
              <a:spAutoFit/>
            </a:bodyPr>
            <a:lstStyle/>
            <a:p>
              <a:pPr algn="ctr" rtl="1"/>
              <a:r>
                <a:rPr lang="fa-IR" altLang="ko-KR" sz="1400" b="1" dirty="0">
                  <a:solidFill>
                    <a:schemeClr val="tx1">
                      <a:lumMod val="85000"/>
                      <a:lumOff val="15000"/>
                    </a:schemeClr>
                  </a:solidFill>
                  <a:cs typeface="B Nazanin" panose="00000400000000000000" pitchFamily="2" charset="-78"/>
                </a:rPr>
                <a:t>متن شما در اینجا</a:t>
              </a:r>
              <a:endParaRPr lang="ko-KR" altLang="en-US" sz="1400" b="1" dirty="0">
                <a:solidFill>
                  <a:schemeClr val="tx1">
                    <a:lumMod val="85000"/>
                    <a:lumOff val="1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6625B14A-601C-4C15-B30F-64219F1C6440}"/>
                </a:ext>
              </a:extLst>
            </p:cNvPr>
            <p:cNvSpPr txBox="1"/>
            <p:nvPr/>
          </p:nvSpPr>
          <p:spPr>
            <a:xfrm>
              <a:off x="862535" y="3837795"/>
              <a:ext cx="1563024" cy="1200329"/>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85000"/>
                    <a:lumOff val="15000"/>
                  </a:schemeClr>
                </a:solidFill>
                <a:cs typeface="B Nazanin" panose="00000400000000000000" pitchFamily="2" charset="-78"/>
              </a:endParaRPr>
            </a:p>
          </p:txBody>
        </p:sp>
      </p:grpSp>
      <p:sp>
        <p:nvSpPr>
          <p:cNvPr id="34" name="TextBox 33">
            <a:extLst>
              <a:ext uri="{FF2B5EF4-FFF2-40B4-BE49-F238E27FC236}">
                <a16:creationId xmlns:a16="http://schemas.microsoft.com/office/drawing/2014/main" id="{D547741B-B378-4BBD-89B8-C035EA901781}"/>
              </a:ext>
            </a:extLst>
          </p:cNvPr>
          <p:cNvSpPr txBox="1"/>
          <p:nvPr/>
        </p:nvSpPr>
        <p:spPr>
          <a:xfrm>
            <a:off x="9424839" y="2925551"/>
            <a:ext cx="1073154" cy="523220"/>
          </a:xfrm>
          <a:prstGeom prst="rect">
            <a:avLst/>
          </a:prstGeom>
          <a:noFill/>
        </p:spPr>
        <p:txBody>
          <a:bodyPr wrap="square" rtlCol="0">
            <a:spAutoFit/>
          </a:bodyPr>
          <a:lstStyle/>
          <a:p>
            <a:pPr algn="ctr" rtl="1"/>
            <a:r>
              <a:rPr lang="en-US" altLang="ko-KR" sz="2800" b="1" dirty="0">
                <a:solidFill>
                  <a:schemeClr val="accent1"/>
                </a:solidFill>
                <a:cs typeface="B Nazanin" panose="00000400000000000000" pitchFamily="2" charset="-78"/>
              </a:rPr>
              <a:t>2022</a:t>
            </a:r>
            <a:endParaRPr lang="ko-KR" altLang="en-US" sz="2800" b="1" dirty="0">
              <a:solidFill>
                <a:schemeClr val="accent1"/>
              </a:solidFill>
              <a:cs typeface="B Nazanin" panose="00000400000000000000" pitchFamily="2" charset="-78"/>
            </a:endParaRPr>
          </a:p>
        </p:txBody>
      </p:sp>
    </p:spTree>
    <p:extLst>
      <p:ext uri="{BB962C8B-B14F-4D97-AF65-F5344CB8AC3E}">
        <p14:creationId xmlns:p14="http://schemas.microsoft.com/office/powerpoint/2010/main" val="397964940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algn="r" rtl="1"/>
            <a:r>
              <a:rPr lang="fa-IR" dirty="0">
                <a:cs typeface="B Nazanin" panose="00000400000000000000" pitchFamily="2" charset="-78"/>
              </a:rPr>
              <a:t>سبک اینفوگرافیک</a:t>
            </a:r>
            <a:endParaRPr lang="en-US" dirty="0">
              <a:cs typeface="B Nazanin" panose="00000400000000000000" pitchFamily="2" charset="-78"/>
            </a:endParaRPr>
          </a:p>
        </p:txBody>
      </p:sp>
      <p:cxnSp>
        <p:nvCxnSpPr>
          <p:cNvPr id="3" name="Straight Connector 2">
            <a:extLst>
              <a:ext uri="{FF2B5EF4-FFF2-40B4-BE49-F238E27FC236}">
                <a16:creationId xmlns:a16="http://schemas.microsoft.com/office/drawing/2014/main" id="{FBE6227C-CA78-42EF-ACDE-B84890FFB08B}"/>
              </a:ext>
            </a:extLst>
          </p:cNvPr>
          <p:cNvCxnSpPr>
            <a:cxnSpLocks/>
            <a:endCxn id="7" idx="1"/>
          </p:cNvCxnSpPr>
          <p:nvPr/>
        </p:nvCxnSpPr>
        <p:spPr>
          <a:xfrm flipV="1">
            <a:off x="4348264" y="2294350"/>
            <a:ext cx="1768608" cy="1635530"/>
          </a:xfrm>
          <a:prstGeom prst="line">
            <a:avLst/>
          </a:prstGeom>
          <a:ln w="19050">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27645AC6-2A3B-455F-92EB-94F8FFE48080}"/>
              </a:ext>
            </a:extLst>
          </p:cNvPr>
          <p:cNvCxnSpPr>
            <a:cxnSpLocks/>
            <a:endCxn id="8" idx="1"/>
          </p:cNvCxnSpPr>
          <p:nvPr/>
        </p:nvCxnSpPr>
        <p:spPr>
          <a:xfrm flipV="1">
            <a:off x="4348264" y="3382648"/>
            <a:ext cx="1770588" cy="547232"/>
          </a:xfrm>
          <a:prstGeom prst="line">
            <a:avLst/>
          </a:prstGeom>
          <a:ln w="19050">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BC3C2F7F-4BCA-48D3-8E73-22154B49E5B9}"/>
              </a:ext>
            </a:extLst>
          </p:cNvPr>
          <p:cNvCxnSpPr>
            <a:cxnSpLocks/>
            <a:endCxn id="9" idx="1"/>
          </p:cNvCxnSpPr>
          <p:nvPr/>
        </p:nvCxnSpPr>
        <p:spPr>
          <a:xfrm>
            <a:off x="4348264" y="3933826"/>
            <a:ext cx="1772568" cy="537121"/>
          </a:xfrm>
          <a:prstGeom prst="line">
            <a:avLst/>
          </a:prstGeom>
          <a:ln w="19050">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52943CF1-A2B7-4348-BA82-345E08B8C8EF}"/>
              </a:ext>
            </a:extLst>
          </p:cNvPr>
          <p:cNvCxnSpPr>
            <a:cxnSpLocks/>
            <a:endCxn id="10" idx="1"/>
          </p:cNvCxnSpPr>
          <p:nvPr/>
        </p:nvCxnSpPr>
        <p:spPr>
          <a:xfrm>
            <a:off x="4348264" y="3933825"/>
            <a:ext cx="1774548" cy="1625420"/>
          </a:xfrm>
          <a:prstGeom prst="line">
            <a:avLst/>
          </a:prstGeom>
          <a:ln w="19050">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7" name="Rounded Rectangle 11">
            <a:extLst>
              <a:ext uri="{FF2B5EF4-FFF2-40B4-BE49-F238E27FC236}">
                <a16:creationId xmlns:a16="http://schemas.microsoft.com/office/drawing/2014/main" id="{00EB786F-6983-4269-8F72-D3E40C88F122}"/>
              </a:ext>
            </a:extLst>
          </p:cNvPr>
          <p:cNvSpPr/>
          <p:nvPr/>
        </p:nvSpPr>
        <p:spPr>
          <a:xfrm>
            <a:off x="6116873" y="1830139"/>
            <a:ext cx="5141817" cy="928423"/>
          </a:xfrm>
          <a:prstGeom prst="roundRect">
            <a:avLst>
              <a:gd name="adj" fmla="val 888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a:cs typeface="B Nazanin" panose="00000400000000000000" pitchFamily="2" charset="-78"/>
            </a:endParaRPr>
          </a:p>
        </p:txBody>
      </p:sp>
      <p:sp>
        <p:nvSpPr>
          <p:cNvPr id="8" name="Rounded Rectangle 13">
            <a:extLst>
              <a:ext uri="{FF2B5EF4-FFF2-40B4-BE49-F238E27FC236}">
                <a16:creationId xmlns:a16="http://schemas.microsoft.com/office/drawing/2014/main" id="{F1BF102A-8AB2-4BD4-AEDC-5BA985A6FD1B}"/>
              </a:ext>
            </a:extLst>
          </p:cNvPr>
          <p:cNvSpPr/>
          <p:nvPr/>
        </p:nvSpPr>
        <p:spPr>
          <a:xfrm>
            <a:off x="6118853" y="2918437"/>
            <a:ext cx="5141817" cy="928423"/>
          </a:xfrm>
          <a:prstGeom prst="roundRect">
            <a:avLst>
              <a:gd name="adj" fmla="val 88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a:cs typeface="B Nazanin" panose="00000400000000000000" pitchFamily="2" charset="-78"/>
            </a:endParaRPr>
          </a:p>
        </p:txBody>
      </p:sp>
      <p:sp>
        <p:nvSpPr>
          <p:cNvPr id="9" name="Rounded Rectangle 14">
            <a:extLst>
              <a:ext uri="{FF2B5EF4-FFF2-40B4-BE49-F238E27FC236}">
                <a16:creationId xmlns:a16="http://schemas.microsoft.com/office/drawing/2014/main" id="{80A94326-DD68-4F5E-BFFC-E278F676768C}"/>
              </a:ext>
            </a:extLst>
          </p:cNvPr>
          <p:cNvSpPr/>
          <p:nvPr/>
        </p:nvSpPr>
        <p:spPr>
          <a:xfrm>
            <a:off x="6120833" y="4006735"/>
            <a:ext cx="5141817" cy="928423"/>
          </a:xfrm>
          <a:prstGeom prst="roundRect">
            <a:avLst>
              <a:gd name="adj" fmla="val 888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a:cs typeface="B Nazanin" panose="00000400000000000000" pitchFamily="2" charset="-78"/>
            </a:endParaRPr>
          </a:p>
        </p:txBody>
      </p:sp>
      <p:sp>
        <p:nvSpPr>
          <p:cNvPr id="10" name="Rounded Rectangle 15">
            <a:extLst>
              <a:ext uri="{FF2B5EF4-FFF2-40B4-BE49-F238E27FC236}">
                <a16:creationId xmlns:a16="http://schemas.microsoft.com/office/drawing/2014/main" id="{5B316569-F4A2-4E4F-B429-1219DAE72ACA}"/>
              </a:ext>
            </a:extLst>
          </p:cNvPr>
          <p:cNvSpPr/>
          <p:nvPr/>
        </p:nvSpPr>
        <p:spPr>
          <a:xfrm>
            <a:off x="6122813" y="5095034"/>
            <a:ext cx="5141817" cy="928423"/>
          </a:xfrm>
          <a:prstGeom prst="roundRect">
            <a:avLst>
              <a:gd name="adj" fmla="val 888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700">
              <a:cs typeface="B Nazanin" panose="00000400000000000000" pitchFamily="2" charset="-78"/>
            </a:endParaRPr>
          </a:p>
        </p:txBody>
      </p:sp>
      <p:grpSp>
        <p:nvGrpSpPr>
          <p:cNvPr id="11" name="Group 10">
            <a:extLst>
              <a:ext uri="{FF2B5EF4-FFF2-40B4-BE49-F238E27FC236}">
                <a16:creationId xmlns:a16="http://schemas.microsoft.com/office/drawing/2014/main" id="{FD78DFC0-0604-431D-AD14-59A6F192F802}"/>
              </a:ext>
            </a:extLst>
          </p:cNvPr>
          <p:cNvGrpSpPr/>
          <p:nvPr/>
        </p:nvGrpSpPr>
        <p:grpSpPr>
          <a:xfrm>
            <a:off x="6474310" y="1952607"/>
            <a:ext cx="4438822" cy="677512"/>
            <a:chOff x="6417575" y="2011203"/>
            <a:chExt cx="2952329" cy="648846"/>
          </a:xfrm>
        </p:grpSpPr>
        <p:sp>
          <p:nvSpPr>
            <p:cNvPr id="12" name="TextBox 11">
              <a:extLst>
                <a:ext uri="{FF2B5EF4-FFF2-40B4-BE49-F238E27FC236}">
                  <a16:creationId xmlns:a16="http://schemas.microsoft.com/office/drawing/2014/main" id="{32A2044B-69BD-4EA9-95FB-77A040A22D08}"/>
                </a:ext>
              </a:extLst>
            </p:cNvPr>
            <p:cNvSpPr txBox="1"/>
            <p:nvPr/>
          </p:nvSpPr>
          <p:spPr>
            <a:xfrm>
              <a:off x="6417576" y="2217917"/>
              <a:ext cx="2952328" cy="442132"/>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latin typeface="Arial" pitchFamily="34" charset="0"/>
                <a:cs typeface="B Nazanin" panose="00000400000000000000" pitchFamily="2" charset="-78"/>
              </a:endParaRPr>
            </a:p>
          </p:txBody>
        </p:sp>
        <p:sp>
          <p:nvSpPr>
            <p:cNvPr id="13" name="TextBox 12">
              <a:extLst>
                <a:ext uri="{FF2B5EF4-FFF2-40B4-BE49-F238E27FC236}">
                  <a16:creationId xmlns:a16="http://schemas.microsoft.com/office/drawing/2014/main" id="{5EA8852B-FBFB-4A63-AB28-64A9A263764D}"/>
                </a:ext>
              </a:extLst>
            </p:cNvPr>
            <p:cNvSpPr txBox="1"/>
            <p:nvPr/>
          </p:nvSpPr>
          <p:spPr>
            <a:xfrm>
              <a:off x="6417575" y="2011203"/>
              <a:ext cx="2952328" cy="294755"/>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محتوا را اضافه کنید</a:t>
              </a:r>
              <a:endParaRPr lang="ko-KR" altLang="en-US" sz="1400" b="1" dirty="0">
                <a:solidFill>
                  <a:schemeClr val="bg1"/>
                </a:solidFill>
                <a:cs typeface="B Nazanin" panose="00000400000000000000" pitchFamily="2" charset="-78"/>
              </a:endParaRPr>
            </a:p>
          </p:txBody>
        </p:sp>
      </p:grpSp>
      <p:grpSp>
        <p:nvGrpSpPr>
          <p:cNvPr id="14" name="Group 13">
            <a:extLst>
              <a:ext uri="{FF2B5EF4-FFF2-40B4-BE49-F238E27FC236}">
                <a16:creationId xmlns:a16="http://schemas.microsoft.com/office/drawing/2014/main" id="{76EF315A-9E65-47FB-A5E8-DA3C12F55DCD}"/>
              </a:ext>
            </a:extLst>
          </p:cNvPr>
          <p:cNvGrpSpPr/>
          <p:nvPr/>
        </p:nvGrpSpPr>
        <p:grpSpPr>
          <a:xfrm>
            <a:off x="6474310" y="3043618"/>
            <a:ext cx="4438822" cy="677512"/>
            <a:chOff x="6417575" y="2011203"/>
            <a:chExt cx="2952329" cy="648846"/>
          </a:xfrm>
        </p:grpSpPr>
        <p:sp>
          <p:nvSpPr>
            <p:cNvPr id="15" name="TextBox 14">
              <a:extLst>
                <a:ext uri="{FF2B5EF4-FFF2-40B4-BE49-F238E27FC236}">
                  <a16:creationId xmlns:a16="http://schemas.microsoft.com/office/drawing/2014/main" id="{DC9D37A3-75F1-4F38-8111-D21C11FE2D25}"/>
                </a:ext>
              </a:extLst>
            </p:cNvPr>
            <p:cNvSpPr txBox="1"/>
            <p:nvPr/>
          </p:nvSpPr>
          <p:spPr>
            <a:xfrm>
              <a:off x="6417576" y="2217917"/>
              <a:ext cx="2952328" cy="442132"/>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latin typeface="Arial" pitchFamily="34" charset="0"/>
                <a:cs typeface="B Nazanin" panose="00000400000000000000" pitchFamily="2" charset="-78"/>
              </a:endParaRPr>
            </a:p>
          </p:txBody>
        </p:sp>
        <p:sp>
          <p:nvSpPr>
            <p:cNvPr id="16" name="TextBox 15">
              <a:extLst>
                <a:ext uri="{FF2B5EF4-FFF2-40B4-BE49-F238E27FC236}">
                  <a16:creationId xmlns:a16="http://schemas.microsoft.com/office/drawing/2014/main" id="{2EC80A71-9A85-40C8-BFF5-8AD360CCE21F}"/>
                </a:ext>
              </a:extLst>
            </p:cNvPr>
            <p:cNvSpPr txBox="1"/>
            <p:nvPr/>
          </p:nvSpPr>
          <p:spPr>
            <a:xfrm>
              <a:off x="6417575" y="2011203"/>
              <a:ext cx="2952328" cy="294755"/>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محتوا را اضافه کنید</a:t>
              </a:r>
              <a:endParaRPr lang="ko-KR" altLang="en-US" sz="1400" b="1" dirty="0">
                <a:solidFill>
                  <a:schemeClr val="bg1"/>
                </a:solidFill>
                <a:cs typeface="B Nazanin" panose="00000400000000000000" pitchFamily="2" charset="-78"/>
              </a:endParaRPr>
            </a:p>
          </p:txBody>
        </p:sp>
      </p:grpSp>
      <p:grpSp>
        <p:nvGrpSpPr>
          <p:cNvPr id="17" name="Group 16">
            <a:extLst>
              <a:ext uri="{FF2B5EF4-FFF2-40B4-BE49-F238E27FC236}">
                <a16:creationId xmlns:a16="http://schemas.microsoft.com/office/drawing/2014/main" id="{89B4ABCB-8C2C-4136-9A0B-6E66709FE17E}"/>
              </a:ext>
            </a:extLst>
          </p:cNvPr>
          <p:cNvGrpSpPr/>
          <p:nvPr/>
        </p:nvGrpSpPr>
        <p:grpSpPr>
          <a:xfrm>
            <a:off x="6474310" y="4134628"/>
            <a:ext cx="4438820" cy="677512"/>
            <a:chOff x="6417575" y="2011203"/>
            <a:chExt cx="2952328" cy="648846"/>
          </a:xfrm>
        </p:grpSpPr>
        <p:sp>
          <p:nvSpPr>
            <p:cNvPr id="18" name="TextBox 17">
              <a:extLst>
                <a:ext uri="{FF2B5EF4-FFF2-40B4-BE49-F238E27FC236}">
                  <a16:creationId xmlns:a16="http://schemas.microsoft.com/office/drawing/2014/main" id="{09D6A224-E310-4367-9DEF-4E0C38C30E52}"/>
                </a:ext>
              </a:extLst>
            </p:cNvPr>
            <p:cNvSpPr txBox="1"/>
            <p:nvPr/>
          </p:nvSpPr>
          <p:spPr>
            <a:xfrm>
              <a:off x="6417576" y="2217917"/>
              <a:ext cx="2952327" cy="442132"/>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latin typeface="Arial" pitchFamily="34" charset="0"/>
                <a:cs typeface="B Nazanin" panose="00000400000000000000" pitchFamily="2" charset="-78"/>
              </a:endParaRPr>
            </a:p>
          </p:txBody>
        </p:sp>
        <p:sp>
          <p:nvSpPr>
            <p:cNvPr id="19" name="TextBox 18">
              <a:extLst>
                <a:ext uri="{FF2B5EF4-FFF2-40B4-BE49-F238E27FC236}">
                  <a16:creationId xmlns:a16="http://schemas.microsoft.com/office/drawing/2014/main" id="{88AD90C1-E202-495C-93E0-D8A28036CF4D}"/>
                </a:ext>
              </a:extLst>
            </p:cNvPr>
            <p:cNvSpPr txBox="1"/>
            <p:nvPr/>
          </p:nvSpPr>
          <p:spPr>
            <a:xfrm>
              <a:off x="6417575" y="2011203"/>
              <a:ext cx="2952327" cy="294755"/>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محتوا را اضافه کنید</a:t>
              </a:r>
              <a:endParaRPr lang="ko-KR" altLang="en-US" sz="1400" b="1" dirty="0">
                <a:solidFill>
                  <a:schemeClr val="bg1"/>
                </a:solidFill>
                <a:cs typeface="B Nazanin" panose="00000400000000000000" pitchFamily="2" charset="-78"/>
              </a:endParaRPr>
            </a:p>
          </p:txBody>
        </p:sp>
      </p:grpSp>
      <p:grpSp>
        <p:nvGrpSpPr>
          <p:cNvPr id="20" name="Group 19">
            <a:extLst>
              <a:ext uri="{FF2B5EF4-FFF2-40B4-BE49-F238E27FC236}">
                <a16:creationId xmlns:a16="http://schemas.microsoft.com/office/drawing/2014/main" id="{2974A5C4-D770-48EE-A455-D7ECBBDDCFC9}"/>
              </a:ext>
            </a:extLst>
          </p:cNvPr>
          <p:cNvGrpSpPr/>
          <p:nvPr/>
        </p:nvGrpSpPr>
        <p:grpSpPr>
          <a:xfrm>
            <a:off x="6474310" y="5225639"/>
            <a:ext cx="4438820" cy="677512"/>
            <a:chOff x="6417575" y="2011203"/>
            <a:chExt cx="2952328" cy="648846"/>
          </a:xfrm>
        </p:grpSpPr>
        <p:sp>
          <p:nvSpPr>
            <p:cNvPr id="21" name="TextBox 20">
              <a:extLst>
                <a:ext uri="{FF2B5EF4-FFF2-40B4-BE49-F238E27FC236}">
                  <a16:creationId xmlns:a16="http://schemas.microsoft.com/office/drawing/2014/main" id="{14840E91-D81C-4AF0-8B68-9499B9C9C658}"/>
                </a:ext>
              </a:extLst>
            </p:cNvPr>
            <p:cNvSpPr txBox="1"/>
            <p:nvPr/>
          </p:nvSpPr>
          <p:spPr>
            <a:xfrm>
              <a:off x="6417576" y="2217917"/>
              <a:ext cx="2952327" cy="442132"/>
            </a:xfrm>
            <a:prstGeom prst="rect">
              <a:avLst/>
            </a:prstGeom>
            <a:noFill/>
          </p:spPr>
          <p:txBody>
            <a:bodyPr wrap="square" rtlCol="0">
              <a:spAutoFit/>
            </a:bodyPr>
            <a:lstStyle/>
            <a:p>
              <a:pPr algn="r" rtl="1"/>
              <a:r>
                <a:rPr lang="en-US" altLang="ko-KR" sz="1200" dirty="0">
                  <a:solidFill>
                    <a:schemeClr val="bg1"/>
                  </a:solidFill>
                  <a:cs typeface="B Nazanin" panose="00000400000000000000" pitchFamily="2" charset="-78"/>
                </a:rPr>
                <a:t>You </a:t>
              </a: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latin typeface="Arial" pitchFamily="34" charset="0"/>
                <a:cs typeface="B Nazanin" panose="00000400000000000000" pitchFamily="2" charset="-78"/>
              </a:endParaRPr>
            </a:p>
          </p:txBody>
        </p:sp>
        <p:sp>
          <p:nvSpPr>
            <p:cNvPr id="22" name="TextBox 21">
              <a:extLst>
                <a:ext uri="{FF2B5EF4-FFF2-40B4-BE49-F238E27FC236}">
                  <a16:creationId xmlns:a16="http://schemas.microsoft.com/office/drawing/2014/main" id="{E5DB7C92-50B2-4273-A2C6-557C6C8225ED}"/>
                </a:ext>
              </a:extLst>
            </p:cNvPr>
            <p:cNvSpPr txBox="1"/>
            <p:nvPr/>
          </p:nvSpPr>
          <p:spPr>
            <a:xfrm>
              <a:off x="6417575" y="2011203"/>
              <a:ext cx="2952327" cy="294755"/>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عنوان محتوا را اضافه کنید</a:t>
              </a:r>
              <a:endParaRPr lang="ko-KR" altLang="en-US" sz="1400" b="1" dirty="0">
                <a:solidFill>
                  <a:schemeClr val="bg1"/>
                </a:solidFill>
                <a:cs typeface="B Nazanin" panose="00000400000000000000" pitchFamily="2" charset="-78"/>
              </a:endParaRPr>
            </a:p>
          </p:txBody>
        </p:sp>
      </p:grpSp>
      <p:grpSp>
        <p:nvGrpSpPr>
          <p:cNvPr id="23" name="Group 22">
            <a:extLst>
              <a:ext uri="{FF2B5EF4-FFF2-40B4-BE49-F238E27FC236}">
                <a16:creationId xmlns:a16="http://schemas.microsoft.com/office/drawing/2014/main" id="{A6965620-F567-4EC9-9EA3-5C87E596851C}"/>
              </a:ext>
            </a:extLst>
          </p:cNvPr>
          <p:cNvGrpSpPr/>
          <p:nvPr/>
        </p:nvGrpSpPr>
        <p:grpSpPr>
          <a:xfrm>
            <a:off x="1053889" y="2217744"/>
            <a:ext cx="3457375" cy="3459674"/>
            <a:chOff x="755576" y="1988840"/>
            <a:chExt cx="3457375" cy="3459674"/>
          </a:xfrm>
        </p:grpSpPr>
        <p:grpSp>
          <p:nvGrpSpPr>
            <p:cNvPr id="24" name="Group 23">
              <a:extLst>
                <a:ext uri="{FF2B5EF4-FFF2-40B4-BE49-F238E27FC236}">
                  <a16:creationId xmlns:a16="http://schemas.microsoft.com/office/drawing/2014/main" id="{83923952-DD36-4CFA-A718-B5E8B4A81DCA}"/>
                </a:ext>
              </a:extLst>
            </p:cNvPr>
            <p:cNvGrpSpPr/>
            <p:nvPr/>
          </p:nvGrpSpPr>
          <p:grpSpPr>
            <a:xfrm>
              <a:off x="755576" y="1988840"/>
              <a:ext cx="3457375" cy="3459674"/>
              <a:chOff x="2050729" y="2195248"/>
              <a:chExt cx="3709400" cy="3711867"/>
            </a:xfrm>
          </p:grpSpPr>
          <p:sp>
            <p:nvSpPr>
              <p:cNvPr id="32" name="Block Arc 4">
                <a:extLst>
                  <a:ext uri="{FF2B5EF4-FFF2-40B4-BE49-F238E27FC236}">
                    <a16:creationId xmlns:a16="http://schemas.microsoft.com/office/drawing/2014/main" id="{333359F4-28DB-4FA6-8495-F2746D7E7B47}"/>
                  </a:ext>
                </a:extLst>
              </p:cNvPr>
              <p:cNvSpPr/>
              <p:nvPr/>
            </p:nvSpPr>
            <p:spPr>
              <a:xfrm>
                <a:off x="2051720" y="2195990"/>
                <a:ext cx="2058641" cy="1836201"/>
              </a:xfrm>
              <a:custGeom>
                <a:avLst/>
                <a:gdLst/>
                <a:ahLst/>
                <a:cxnLst/>
                <a:rect l="l" t="t" r="r" b="b"/>
                <a:pathLst>
                  <a:path w="2058641" h="1836201">
                    <a:moveTo>
                      <a:pt x="1848414" y="0"/>
                    </a:moveTo>
                    <a:lnTo>
                      <a:pt x="1848644" y="188"/>
                    </a:lnTo>
                    <a:cubicBezTo>
                      <a:pt x="1849658" y="46"/>
                      <a:pt x="1850671" y="54"/>
                      <a:pt x="1851684" y="62"/>
                    </a:cubicBezTo>
                    <a:lnTo>
                      <a:pt x="1851662" y="2650"/>
                    </a:lnTo>
                    <a:lnTo>
                      <a:pt x="2058641" y="171512"/>
                    </a:lnTo>
                    <a:lnTo>
                      <a:pt x="1848795" y="342713"/>
                    </a:lnTo>
                    <a:cubicBezTo>
                      <a:pt x="1848790" y="343254"/>
                      <a:pt x="1848786" y="343796"/>
                      <a:pt x="1848781" y="344338"/>
                    </a:cubicBezTo>
                    <a:cubicBezTo>
                      <a:pt x="1450935" y="340984"/>
                      <a:pt x="1068229" y="496678"/>
                      <a:pt x="785716" y="776820"/>
                    </a:cubicBezTo>
                    <a:cubicBezTo>
                      <a:pt x="503203" y="1056961"/>
                      <a:pt x="344288" y="1438341"/>
                      <a:pt x="344288" y="1836201"/>
                    </a:cubicBezTo>
                    <a:lnTo>
                      <a:pt x="343024" y="1836201"/>
                    </a:lnTo>
                    <a:lnTo>
                      <a:pt x="171512" y="1625974"/>
                    </a:lnTo>
                    <a:lnTo>
                      <a:pt x="0" y="1836201"/>
                    </a:lnTo>
                    <a:cubicBezTo>
                      <a:pt x="0" y="1346527"/>
                      <a:pt x="195588" y="877137"/>
                      <a:pt x="543296" y="532347"/>
                    </a:cubicBezTo>
                    <a:cubicBezTo>
                      <a:pt x="890230" y="188326"/>
                      <a:pt x="1359931" y="-3212"/>
                      <a:pt x="1848414" y="19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200">
                  <a:solidFill>
                    <a:schemeClr val="tx1"/>
                  </a:solidFill>
                  <a:cs typeface="B Nazanin" panose="00000400000000000000" pitchFamily="2" charset="-78"/>
                </a:endParaRPr>
              </a:p>
            </p:txBody>
          </p:sp>
          <p:sp>
            <p:nvSpPr>
              <p:cNvPr id="33" name="Block Arc 4">
                <a:extLst>
                  <a:ext uri="{FF2B5EF4-FFF2-40B4-BE49-F238E27FC236}">
                    <a16:creationId xmlns:a16="http://schemas.microsoft.com/office/drawing/2014/main" id="{3F6CBF47-E5D2-4383-9039-D51C769555D4}"/>
                  </a:ext>
                </a:extLst>
              </p:cNvPr>
              <p:cNvSpPr/>
              <p:nvPr/>
            </p:nvSpPr>
            <p:spPr>
              <a:xfrm rot="5400000">
                <a:off x="3812708" y="2306468"/>
                <a:ext cx="2058641" cy="1836201"/>
              </a:xfrm>
              <a:custGeom>
                <a:avLst/>
                <a:gdLst/>
                <a:ahLst/>
                <a:cxnLst/>
                <a:rect l="l" t="t" r="r" b="b"/>
                <a:pathLst>
                  <a:path w="2058641" h="1836201">
                    <a:moveTo>
                      <a:pt x="1848414" y="0"/>
                    </a:moveTo>
                    <a:lnTo>
                      <a:pt x="1848644" y="188"/>
                    </a:lnTo>
                    <a:cubicBezTo>
                      <a:pt x="1849658" y="46"/>
                      <a:pt x="1850671" y="54"/>
                      <a:pt x="1851684" y="62"/>
                    </a:cubicBezTo>
                    <a:lnTo>
                      <a:pt x="1851662" y="2650"/>
                    </a:lnTo>
                    <a:lnTo>
                      <a:pt x="2058641" y="171512"/>
                    </a:lnTo>
                    <a:lnTo>
                      <a:pt x="1848795" y="342713"/>
                    </a:lnTo>
                    <a:cubicBezTo>
                      <a:pt x="1848790" y="343254"/>
                      <a:pt x="1848786" y="343796"/>
                      <a:pt x="1848781" y="344338"/>
                    </a:cubicBezTo>
                    <a:cubicBezTo>
                      <a:pt x="1450935" y="340984"/>
                      <a:pt x="1068229" y="496678"/>
                      <a:pt x="785716" y="776820"/>
                    </a:cubicBezTo>
                    <a:cubicBezTo>
                      <a:pt x="503203" y="1056961"/>
                      <a:pt x="344288" y="1438341"/>
                      <a:pt x="344288" y="1836201"/>
                    </a:cubicBezTo>
                    <a:lnTo>
                      <a:pt x="343024" y="1836201"/>
                    </a:lnTo>
                    <a:lnTo>
                      <a:pt x="171512" y="1625974"/>
                    </a:lnTo>
                    <a:lnTo>
                      <a:pt x="0" y="1836201"/>
                    </a:lnTo>
                    <a:cubicBezTo>
                      <a:pt x="0" y="1346527"/>
                      <a:pt x="195588" y="877137"/>
                      <a:pt x="543296" y="532347"/>
                    </a:cubicBezTo>
                    <a:cubicBezTo>
                      <a:pt x="890230" y="188326"/>
                      <a:pt x="1359931" y="-3212"/>
                      <a:pt x="1848414" y="19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200">
                  <a:solidFill>
                    <a:schemeClr val="tx1"/>
                  </a:solidFill>
                  <a:cs typeface="B Nazanin" panose="00000400000000000000" pitchFamily="2" charset="-78"/>
                </a:endParaRPr>
              </a:p>
            </p:txBody>
          </p:sp>
          <p:sp>
            <p:nvSpPr>
              <p:cNvPr id="34" name="Block Arc 4">
                <a:extLst>
                  <a:ext uri="{FF2B5EF4-FFF2-40B4-BE49-F238E27FC236}">
                    <a16:creationId xmlns:a16="http://schemas.microsoft.com/office/drawing/2014/main" id="{E584524D-1964-4904-8A24-04539FE9FD92}"/>
                  </a:ext>
                </a:extLst>
              </p:cNvPr>
              <p:cNvSpPr/>
              <p:nvPr/>
            </p:nvSpPr>
            <p:spPr>
              <a:xfrm rot="10800000">
                <a:off x="3701488" y="4070914"/>
                <a:ext cx="2058641" cy="1836201"/>
              </a:xfrm>
              <a:custGeom>
                <a:avLst/>
                <a:gdLst/>
                <a:ahLst/>
                <a:cxnLst/>
                <a:rect l="l" t="t" r="r" b="b"/>
                <a:pathLst>
                  <a:path w="2058641" h="1836201">
                    <a:moveTo>
                      <a:pt x="1848414" y="0"/>
                    </a:moveTo>
                    <a:lnTo>
                      <a:pt x="1848644" y="188"/>
                    </a:lnTo>
                    <a:cubicBezTo>
                      <a:pt x="1849658" y="46"/>
                      <a:pt x="1850671" y="54"/>
                      <a:pt x="1851684" y="62"/>
                    </a:cubicBezTo>
                    <a:lnTo>
                      <a:pt x="1851662" y="2650"/>
                    </a:lnTo>
                    <a:lnTo>
                      <a:pt x="2058641" y="171512"/>
                    </a:lnTo>
                    <a:lnTo>
                      <a:pt x="1848795" y="342713"/>
                    </a:lnTo>
                    <a:cubicBezTo>
                      <a:pt x="1848790" y="343254"/>
                      <a:pt x="1848786" y="343796"/>
                      <a:pt x="1848781" y="344338"/>
                    </a:cubicBezTo>
                    <a:cubicBezTo>
                      <a:pt x="1450935" y="340984"/>
                      <a:pt x="1068229" y="496678"/>
                      <a:pt x="785716" y="776820"/>
                    </a:cubicBezTo>
                    <a:cubicBezTo>
                      <a:pt x="503203" y="1056961"/>
                      <a:pt x="344288" y="1438341"/>
                      <a:pt x="344288" y="1836201"/>
                    </a:cubicBezTo>
                    <a:lnTo>
                      <a:pt x="343024" y="1836201"/>
                    </a:lnTo>
                    <a:lnTo>
                      <a:pt x="171512" y="1625974"/>
                    </a:lnTo>
                    <a:lnTo>
                      <a:pt x="0" y="1836201"/>
                    </a:lnTo>
                    <a:cubicBezTo>
                      <a:pt x="0" y="1346527"/>
                      <a:pt x="195588" y="877137"/>
                      <a:pt x="543296" y="532347"/>
                    </a:cubicBezTo>
                    <a:cubicBezTo>
                      <a:pt x="890230" y="188326"/>
                      <a:pt x="1359931" y="-3212"/>
                      <a:pt x="1848414" y="19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200">
                  <a:solidFill>
                    <a:schemeClr val="tx1"/>
                  </a:solidFill>
                  <a:cs typeface="B Nazanin" panose="00000400000000000000" pitchFamily="2" charset="-78"/>
                </a:endParaRPr>
              </a:p>
            </p:txBody>
          </p:sp>
          <p:sp>
            <p:nvSpPr>
              <p:cNvPr id="35" name="Block Arc 4">
                <a:extLst>
                  <a:ext uri="{FF2B5EF4-FFF2-40B4-BE49-F238E27FC236}">
                    <a16:creationId xmlns:a16="http://schemas.microsoft.com/office/drawing/2014/main" id="{A9E90639-204B-4708-9FE7-EF4FC4995DFA}"/>
                  </a:ext>
                </a:extLst>
              </p:cNvPr>
              <p:cNvSpPr/>
              <p:nvPr/>
            </p:nvSpPr>
            <p:spPr>
              <a:xfrm rot="16200000">
                <a:off x="1939509" y="3955742"/>
                <a:ext cx="2058641" cy="1836201"/>
              </a:xfrm>
              <a:custGeom>
                <a:avLst/>
                <a:gdLst/>
                <a:ahLst/>
                <a:cxnLst/>
                <a:rect l="l" t="t" r="r" b="b"/>
                <a:pathLst>
                  <a:path w="2058641" h="1836201">
                    <a:moveTo>
                      <a:pt x="1848414" y="0"/>
                    </a:moveTo>
                    <a:lnTo>
                      <a:pt x="1848644" y="188"/>
                    </a:lnTo>
                    <a:cubicBezTo>
                      <a:pt x="1849658" y="46"/>
                      <a:pt x="1850671" y="54"/>
                      <a:pt x="1851684" y="62"/>
                    </a:cubicBezTo>
                    <a:lnTo>
                      <a:pt x="1851662" y="2650"/>
                    </a:lnTo>
                    <a:lnTo>
                      <a:pt x="2058641" y="171512"/>
                    </a:lnTo>
                    <a:lnTo>
                      <a:pt x="1848795" y="342713"/>
                    </a:lnTo>
                    <a:cubicBezTo>
                      <a:pt x="1848790" y="343254"/>
                      <a:pt x="1848786" y="343796"/>
                      <a:pt x="1848781" y="344338"/>
                    </a:cubicBezTo>
                    <a:cubicBezTo>
                      <a:pt x="1450935" y="340984"/>
                      <a:pt x="1068229" y="496678"/>
                      <a:pt x="785716" y="776820"/>
                    </a:cubicBezTo>
                    <a:cubicBezTo>
                      <a:pt x="503203" y="1056961"/>
                      <a:pt x="344288" y="1438341"/>
                      <a:pt x="344288" y="1836201"/>
                    </a:cubicBezTo>
                    <a:lnTo>
                      <a:pt x="343024" y="1836201"/>
                    </a:lnTo>
                    <a:lnTo>
                      <a:pt x="171512" y="1625974"/>
                    </a:lnTo>
                    <a:lnTo>
                      <a:pt x="0" y="1836201"/>
                    </a:lnTo>
                    <a:cubicBezTo>
                      <a:pt x="0" y="1346527"/>
                      <a:pt x="195588" y="877137"/>
                      <a:pt x="543296" y="532347"/>
                    </a:cubicBezTo>
                    <a:cubicBezTo>
                      <a:pt x="890230" y="188326"/>
                      <a:pt x="1359931" y="-3212"/>
                      <a:pt x="1848414" y="19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200">
                  <a:solidFill>
                    <a:schemeClr val="tx1"/>
                  </a:solidFill>
                  <a:cs typeface="B Nazanin" panose="00000400000000000000" pitchFamily="2" charset="-78"/>
                </a:endParaRPr>
              </a:p>
            </p:txBody>
          </p:sp>
        </p:grpSp>
        <p:grpSp>
          <p:nvGrpSpPr>
            <p:cNvPr id="25" name="Group 24">
              <a:extLst>
                <a:ext uri="{FF2B5EF4-FFF2-40B4-BE49-F238E27FC236}">
                  <a16:creationId xmlns:a16="http://schemas.microsoft.com/office/drawing/2014/main" id="{059CB3CD-6B8F-4942-8B38-8F99D35760FD}"/>
                </a:ext>
              </a:extLst>
            </p:cNvPr>
            <p:cNvGrpSpPr/>
            <p:nvPr/>
          </p:nvGrpSpPr>
          <p:grpSpPr>
            <a:xfrm>
              <a:off x="1523901" y="2812665"/>
              <a:ext cx="1955208" cy="1339742"/>
              <a:chOff x="720064" y="1892398"/>
              <a:chExt cx="1955208" cy="1339742"/>
            </a:xfrm>
          </p:grpSpPr>
          <p:sp>
            <p:nvSpPr>
              <p:cNvPr id="30" name="TextBox 29">
                <a:extLst>
                  <a:ext uri="{FF2B5EF4-FFF2-40B4-BE49-F238E27FC236}">
                    <a16:creationId xmlns:a16="http://schemas.microsoft.com/office/drawing/2014/main" id="{7B0AFEAA-4098-4499-B50C-8EBA915D1418}"/>
                  </a:ext>
                </a:extLst>
              </p:cNvPr>
              <p:cNvSpPr txBox="1"/>
              <p:nvPr/>
            </p:nvSpPr>
            <p:spPr>
              <a:xfrm>
                <a:off x="720065" y="2216477"/>
                <a:ext cx="1955207" cy="1015663"/>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72D7630A-312A-4C04-8ACE-9F7E83D1B9A5}"/>
                  </a:ext>
                </a:extLst>
              </p:cNvPr>
              <p:cNvSpPr txBox="1"/>
              <p:nvPr/>
            </p:nvSpPr>
            <p:spPr>
              <a:xfrm>
                <a:off x="720064" y="1892398"/>
                <a:ext cx="1955207" cy="307777"/>
              </a:xfrm>
              <a:prstGeom prst="rect">
                <a:avLst/>
              </a:prstGeom>
              <a:noFill/>
            </p:spPr>
            <p:txBody>
              <a:bodyPr wrap="square" rtlCol="0">
                <a:spAutoFit/>
              </a:bodyPr>
              <a:lstStyle/>
              <a:p>
                <a:pPr algn="ctr" rtl="1"/>
                <a:r>
                  <a:rPr lang="fa-IR" altLang="ko-KR" sz="1400" b="1" dirty="0">
                    <a:solidFill>
                      <a:schemeClr val="tx1">
                        <a:lumMod val="75000"/>
                        <a:lumOff val="25000"/>
                      </a:schemeClr>
                    </a:solidFill>
                    <a:cs typeface="B Nazanin" panose="00000400000000000000" pitchFamily="2" charset="-78"/>
                  </a:rPr>
                  <a:t>عنوان مطالب</a:t>
                </a:r>
                <a:endParaRPr lang="ko-KR" altLang="en-US" sz="1400" b="1" dirty="0">
                  <a:solidFill>
                    <a:schemeClr val="tx1">
                      <a:lumMod val="75000"/>
                      <a:lumOff val="25000"/>
                    </a:schemeClr>
                  </a:solidFill>
                  <a:cs typeface="B Nazanin" panose="00000400000000000000" pitchFamily="2" charset="-78"/>
                </a:endParaRPr>
              </a:p>
            </p:txBody>
          </p:sp>
        </p:grpSp>
        <p:sp>
          <p:nvSpPr>
            <p:cNvPr id="26" name="TextBox 25">
              <a:extLst>
                <a:ext uri="{FF2B5EF4-FFF2-40B4-BE49-F238E27FC236}">
                  <a16:creationId xmlns:a16="http://schemas.microsoft.com/office/drawing/2014/main" id="{0C175A32-F407-4633-B42C-C8EB6E7A2DFF}"/>
                </a:ext>
              </a:extLst>
            </p:cNvPr>
            <p:cNvSpPr txBox="1"/>
            <p:nvPr/>
          </p:nvSpPr>
          <p:spPr>
            <a:xfrm rot="18900000">
              <a:off x="874972" y="2452720"/>
              <a:ext cx="1656185" cy="909095"/>
            </a:xfrm>
            <a:prstGeom prst="rect">
              <a:avLst/>
            </a:prstGeom>
            <a:noFill/>
          </p:spPr>
          <p:txBody>
            <a:bodyPr wrap="square" rtlCol="0">
              <a:prstTxWarp prst="textArchUp">
                <a:avLst>
                  <a:gd name="adj" fmla="val 10734286"/>
                </a:avLst>
              </a:prstTxWarp>
              <a:spAutoFit/>
            </a:bodyPr>
            <a:lstStyle/>
            <a:p>
              <a:pPr algn="ctr" rtl="1"/>
              <a:r>
                <a:rPr lang="fa-IR" altLang="ko-KR" sz="1200" b="1" dirty="0">
                  <a:solidFill>
                    <a:schemeClr val="bg1"/>
                  </a:solidFill>
                  <a:cs typeface="B Nazanin" panose="00000400000000000000" pitchFamily="2" charset="-78"/>
                </a:rPr>
                <a:t>عنوان محتوا را اضافه کنید</a:t>
              </a:r>
              <a:endParaRPr lang="ko-KR" altLang="en-US" sz="1200" b="1" dirty="0">
                <a:solidFill>
                  <a:schemeClr val="bg1"/>
                </a:solidFill>
                <a:cs typeface="B Nazanin" panose="00000400000000000000" pitchFamily="2" charset="-78"/>
              </a:endParaRPr>
            </a:p>
          </p:txBody>
        </p:sp>
        <p:sp>
          <p:nvSpPr>
            <p:cNvPr id="27" name="TextBox 26">
              <a:extLst>
                <a:ext uri="{FF2B5EF4-FFF2-40B4-BE49-F238E27FC236}">
                  <a16:creationId xmlns:a16="http://schemas.microsoft.com/office/drawing/2014/main" id="{68040B04-AECA-437D-BAFB-BC845A7C1E89}"/>
                </a:ext>
              </a:extLst>
            </p:cNvPr>
            <p:cNvSpPr txBox="1"/>
            <p:nvPr/>
          </p:nvSpPr>
          <p:spPr>
            <a:xfrm rot="2831784">
              <a:off x="2472754" y="2537223"/>
              <a:ext cx="1656185" cy="909095"/>
            </a:xfrm>
            <a:prstGeom prst="rect">
              <a:avLst/>
            </a:prstGeom>
            <a:noFill/>
          </p:spPr>
          <p:txBody>
            <a:bodyPr wrap="square" rtlCol="0">
              <a:prstTxWarp prst="textArchUp">
                <a:avLst>
                  <a:gd name="adj" fmla="val 10734286"/>
                </a:avLst>
              </a:prstTxWarp>
              <a:spAutoFit/>
            </a:bodyPr>
            <a:lstStyle/>
            <a:p>
              <a:pPr algn="ctr" rtl="1"/>
              <a:r>
                <a:rPr lang="fa-IR" altLang="ko-KR" sz="1200" b="1" dirty="0">
                  <a:solidFill>
                    <a:schemeClr val="bg1"/>
                  </a:solidFill>
                  <a:cs typeface="B Nazanin" panose="00000400000000000000" pitchFamily="2" charset="-78"/>
                </a:rPr>
                <a:t>عنوان محتوا را اضافه کنید</a:t>
              </a:r>
              <a:endParaRPr lang="ko-KR" altLang="en-US" sz="1200" b="1" dirty="0">
                <a:solidFill>
                  <a:schemeClr val="bg1"/>
                </a:solidFill>
                <a:cs typeface="B Nazanin" panose="00000400000000000000" pitchFamily="2" charset="-78"/>
              </a:endParaRPr>
            </a:p>
          </p:txBody>
        </p:sp>
        <p:sp>
          <p:nvSpPr>
            <p:cNvPr id="28" name="TextBox 27">
              <a:extLst>
                <a:ext uri="{FF2B5EF4-FFF2-40B4-BE49-F238E27FC236}">
                  <a16:creationId xmlns:a16="http://schemas.microsoft.com/office/drawing/2014/main" id="{559D3907-D4D8-4F57-A5AD-D17D075BFAF2}"/>
                </a:ext>
              </a:extLst>
            </p:cNvPr>
            <p:cNvSpPr txBox="1"/>
            <p:nvPr/>
          </p:nvSpPr>
          <p:spPr>
            <a:xfrm rot="8100000">
              <a:off x="2427501" y="4060944"/>
              <a:ext cx="1656185" cy="909095"/>
            </a:xfrm>
            <a:prstGeom prst="rect">
              <a:avLst/>
            </a:prstGeom>
            <a:noFill/>
          </p:spPr>
          <p:txBody>
            <a:bodyPr wrap="square" rtlCol="0">
              <a:prstTxWarp prst="textArchUp">
                <a:avLst>
                  <a:gd name="adj" fmla="val 10734286"/>
                </a:avLst>
              </a:prstTxWarp>
              <a:spAutoFit/>
            </a:bodyPr>
            <a:lstStyle/>
            <a:p>
              <a:pPr algn="ctr" rtl="1"/>
              <a:r>
                <a:rPr lang="fa-IR" altLang="ko-KR" sz="1200" b="1" dirty="0">
                  <a:solidFill>
                    <a:schemeClr val="bg1"/>
                  </a:solidFill>
                  <a:cs typeface="B Nazanin" panose="00000400000000000000" pitchFamily="2" charset="-78"/>
                </a:rPr>
                <a:t>عنوان محتوا را اضافه کنید</a:t>
              </a:r>
              <a:endParaRPr lang="ko-KR" altLang="en-US" sz="1200" b="1" dirty="0">
                <a:solidFill>
                  <a:schemeClr val="bg1"/>
                </a:solidFill>
                <a:cs typeface="B Nazanin" panose="00000400000000000000" pitchFamily="2" charset="-78"/>
              </a:endParaRPr>
            </a:p>
          </p:txBody>
        </p:sp>
        <p:sp>
          <p:nvSpPr>
            <p:cNvPr id="29" name="TextBox 28">
              <a:extLst>
                <a:ext uri="{FF2B5EF4-FFF2-40B4-BE49-F238E27FC236}">
                  <a16:creationId xmlns:a16="http://schemas.microsoft.com/office/drawing/2014/main" id="{03DDB83C-D5F8-4285-B27B-2092D7EA980A}"/>
                </a:ext>
              </a:extLst>
            </p:cNvPr>
            <p:cNvSpPr txBox="1"/>
            <p:nvPr/>
          </p:nvSpPr>
          <p:spPr>
            <a:xfrm rot="13500000">
              <a:off x="874972" y="4029461"/>
              <a:ext cx="1656185" cy="909095"/>
            </a:xfrm>
            <a:prstGeom prst="rect">
              <a:avLst/>
            </a:prstGeom>
            <a:noFill/>
          </p:spPr>
          <p:txBody>
            <a:bodyPr wrap="square" rtlCol="0">
              <a:prstTxWarp prst="textArchUp">
                <a:avLst>
                  <a:gd name="adj" fmla="val 10734286"/>
                </a:avLst>
              </a:prstTxWarp>
              <a:spAutoFit/>
            </a:bodyPr>
            <a:lstStyle/>
            <a:p>
              <a:pPr algn="ctr" rtl="1"/>
              <a:r>
                <a:rPr lang="fa-IR" altLang="ko-KR" sz="1200" b="1" dirty="0">
                  <a:solidFill>
                    <a:schemeClr val="bg1"/>
                  </a:solidFill>
                  <a:cs typeface="B Nazanin" panose="00000400000000000000" pitchFamily="2" charset="-78"/>
                </a:rPr>
                <a:t>عنوان محتوا را اضافه کنید</a:t>
              </a:r>
              <a:endParaRPr lang="ko-KR" altLang="en-US" sz="1200" b="1"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318365175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8B56C8-2ECC-40CE-8512-1AB853C9BE30}"/>
              </a:ext>
            </a:extLst>
          </p:cNvPr>
          <p:cNvSpPr txBox="1"/>
          <p:nvPr/>
        </p:nvSpPr>
        <p:spPr>
          <a:xfrm>
            <a:off x="521883" y="834528"/>
            <a:ext cx="2865753" cy="923330"/>
          </a:xfrm>
          <a:prstGeom prst="rect">
            <a:avLst/>
          </a:prstGeom>
          <a:noFill/>
        </p:spPr>
        <p:txBody>
          <a:bodyPr wrap="square" rtlCol="0" anchor="ctr">
            <a:spAutoFit/>
          </a:bodyPr>
          <a:lstStyle/>
          <a:p>
            <a:pPr algn="r" rtl="1"/>
            <a:r>
              <a:rPr lang="fa-IR" altLang="ko-KR" sz="5400" dirty="0">
                <a:solidFill>
                  <a:schemeClr val="accent1"/>
                </a:solidFill>
                <a:latin typeface="+mj-lt"/>
                <a:cs typeface="B Nazanin" panose="00000400000000000000" pitchFamily="2" charset="-78"/>
              </a:rPr>
              <a:t>سبک </a:t>
            </a:r>
            <a:r>
              <a:rPr lang="fa-IR" altLang="ko-KR" sz="5400" dirty="0">
                <a:latin typeface="+mj-lt"/>
                <a:cs typeface="B Nazanin" panose="00000400000000000000" pitchFamily="2" charset="-78"/>
              </a:rPr>
              <a:t>ستون</a:t>
            </a:r>
            <a:endParaRPr lang="ko-KR" altLang="en-US" sz="5400" dirty="0">
              <a:latin typeface="+mj-lt"/>
              <a:cs typeface="B Nazanin" panose="00000400000000000000" pitchFamily="2" charset="-78"/>
            </a:endParaRPr>
          </a:p>
        </p:txBody>
      </p:sp>
      <p:sp>
        <p:nvSpPr>
          <p:cNvPr id="5" name="TextBox 4">
            <a:extLst>
              <a:ext uri="{FF2B5EF4-FFF2-40B4-BE49-F238E27FC236}">
                <a16:creationId xmlns:a16="http://schemas.microsoft.com/office/drawing/2014/main" id="{915EDA7F-458B-43D6-8DCF-74939B865985}"/>
              </a:ext>
            </a:extLst>
          </p:cNvPr>
          <p:cNvSpPr txBox="1"/>
          <p:nvPr/>
        </p:nvSpPr>
        <p:spPr>
          <a:xfrm>
            <a:off x="6385357" y="833965"/>
            <a:ext cx="2484002" cy="4339650"/>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ارائه پاورپوینت مدرنی را دریافت کنید که به زیبایی طراحی شده است.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یک </a:t>
            </a:r>
            <a:r>
              <a:rPr lang="en-US" altLang="ko-KR" sz="1200" dirty="0">
                <a:solidFill>
                  <a:schemeClr val="tx1">
                    <a:lumMod val="85000"/>
                    <a:lumOff val="15000"/>
                  </a:schemeClr>
                </a:solidFill>
                <a:cs typeface="B Nazanin" panose="00000400000000000000" pitchFamily="2" charset="-78"/>
              </a:rPr>
              <a:t>zing </a:t>
            </a:r>
            <a:r>
              <a:rPr lang="fa-IR" altLang="ko-KR" sz="1200" dirty="0">
                <a:solidFill>
                  <a:schemeClr val="tx1">
                    <a:lumMod val="85000"/>
                    <a:lumOff val="15000"/>
                  </a:schemeClr>
                </a:solidFill>
                <a:cs typeface="B Nazanin" panose="00000400000000000000" pitchFamily="2" charset="-78"/>
              </a:rPr>
              <a:t>منحصر به فرد اضافه کنید.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a:t>
            </a:r>
          </a:p>
          <a:p>
            <a:pPr algn="r" rtl="1"/>
            <a:endParaRPr lang="fa-IR" altLang="ko-KR" sz="1200" dirty="0">
              <a:solidFill>
                <a:schemeClr val="tx1">
                  <a:lumMod val="85000"/>
                  <a:lumOff val="15000"/>
                </a:schemeClr>
              </a:solidFill>
              <a:cs typeface="B Nazanin" panose="00000400000000000000" pitchFamily="2" charset="-78"/>
            </a:endParaRPr>
          </a:p>
          <a:p>
            <a:pPr algn="r" rtl="1"/>
            <a:r>
              <a:rPr lang="fa-IR" altLang="ko-KR" sz="1200" dirty="0">
                <a:solidFill>
                  <a:schemeClr val="tx1">
                    <a:lumMod val="85000"/>
                    <a:lumOff val="15000"/>
                  </a:schemeClr>
                </a:solidFill>
                <a:cs typeface="B Nazanin" panose="00000400000000000000" pitchFamily="2" charset="-78"/>
              </a:rPr>
              <a:t>من امیدوارم و معتقدم که این الگو زمان، پول و اعتبار شما را جلب کند. آسان برای تغییر رنگ، عکس و متن.</a:t>
            </a:r>
            <a:endParaRPr lang="en-US" altLang="ko-KR" sz="1200" dirty="0">
              <a:solidFill>
                <a:schemeClr val="tx1">
                  <a:lumMod val="85000"/>
                  <a:lumOff val="1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861F3E35-C1F8-4925-8321-6179522C7D82}"/>
              </a:ext>
            </a:extLst>
          </p:cNvPr>
          <p:cNvSpPr txBox="1"/>
          <p:nvPr/>
        </p:nvSpPr>
        <p:spPr>
          <a:xfrm>
            <a:off x="9186115" y="833965"/>
            <a:ext cx="2484002" cy="4154984"/>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a:t>
            </a:r>
            <a:endParaRPr lang="en-US" altLang="ko-KR" sz="1200" dirty="0">
              <a:solidFill>
                <a:schemeClr val="tx1">
                  <a:lumMod val="85000"/>
                  <a:lumOff val="15000"/>
                </a:schemeClr>
              </a:solidFill>
              <a:cs typeface="B Nazanin" panose="00000400000000000000" pitchFamily="2" charset="-78"/>
            </a:endParaRPr>
          </a:p>
        </p:txBody>
      </p:sp>
      <p:sp>
        <p:nvSpPr>
          <p:cNvPr id="7" name="TextBox 6">
            <a:extLst>
              <a:ext uri="{FF2B5EF4-FFF2-40B4-BE49-F238E27FC236}">
                <a16:creationId xmlns:a16="http://schemas.microsoft.com/office/drawing/2014/main" id="{CF6BEEC7-0CCC-4228-93E7-E6B0B478644C}"/>
              </a:ext>
            </a:extLst>
          </p:cNvPr>
          <p:cNvSpPr txBox="1"/>
          <p:nvPr/>
        </p:nvSpPr>
        <p:spPr>
          <a:xfrm>
            <a:off x="3584735" y="833965"/>
            <a:ext cx="2483865" cy="1768620"/>
          </a:xfrm>
          <a:prstGeom prst="rect">
            <a:avLst/>
          </a:prstGeom>
          <a:noFill/>
        </p:spPr>
        <p:txBody>
          <a:bodyPr wrap="square" rtlCol="0">
            <a:no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ارائه پاورپوینت مدرنی را دریافت کنید که به زیبایی طراحی شده است.</a:t>
            </a:r>
            <a:endParaRPr lang="en-US" altLang="ko-KR" sz="1200" dirty="0">
              <a:solidFill>
                <a:schemeClr val="tx1">
                  <a:lumMod val="85000"/>
                  <a:lumOff val="15000"/>
                </a:schemeClr>
              </a:solidFill>
              <a:cs typeface="B Nazanin" panose="00000400000000000000" pitchFamily="2" charset="-78"/>
            </a:endParaRPr>
          </a:p>
          <a:p>
            <a:pPr algn="r" rtl="1"/>
            <a:endParaRPr lang="en-US" altLang="ko-KR" sz="1200"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41791534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FDDFE08-D1A3-4890-B395-3D514078D9E9}"/>
              </a:ext>
            </a:extLst>
          </p:cNvPr>
          <p:cNvSpPr txBox="1"/>
          <p:nvPr/>
        </p:nvSpPr>
        <p:spPr>
          <a:xfrm>
            <a:off x="469630" y="5032059"/>
            <a:ext cx="3396976" cy="923330"/>
          </a:xfrm>
          <a:prstGeom prst="rect">
            <a:avLst/>
          </a:prstGeom>
          <a:noFill/>
        </p:spPr>
        <p:txBody>
          <a:bodyPr wrap="square" rtlCol="0" anchor="ctr">
            <a:spAutoFit/>
          </a:bodyPr>
          <a:lstStyle/>
          <a:p>
            <a:pPr algn="r" rtl="1"/>
            <a:r>
              <a:rPr lang="fa-IR" altLang="ko-KR" sz="5400" dirty="0">
                <a:solidFill>
                  <a:schemeClr val="tx1">
                    <a:lumMod val="85000"/>
                    <a:lumOff val="15000"/>
                  </a:schemeClr>
                </a:solidFill>
                <a:latin typeface="+mj-lt"/>
                <a:cs typeface="B Nazanin" panose="00000400000000000000" pitchFamily="2" charset="-78"/>
              </a:rPr>
              <a:t>سبک ستونی</a:t>
            </a:r>
            <a:endParaRPr lang="ko-KR" altLang="en-US" sz="5400" dirty="0">
              <a:solidFill>
                <a:schemeClr val="tx1">
                  <a:lumMod val="85000"/>
                  <a:lumOff val="15000"/>
                </a:schemeClr>
              </a:solidFill>
              <a:latin typeface="+mj-lt"/>
              <a:cs typeface="B Nazanin" panose="00000400000000000000" pitchFamily="2" charset="-78"/>
            </a:endParaRPr>
          </a:p>
        </p:txBody>
      </p:sp>
      <p:sp>
        <p:nvSpPr>
          <p:cNvPr id="5" name="TextBox 4">
            <a:extLst>
              <a:ext uri="{FF2B5EF4-FFF2-40B4-BE49-F238E27FC236}">
                <a16:creationId xmlns:a16="http://schemas.microsoft.com/office/drawing/2014/main" id="{A287EDD1-FCC4-4984-8B51-3342E624BE1E}"/>
              </a:ext>
            </a:extLst>
          </p:cNvPr>
          <p:cNvSpPr txBox="1"/>
          <p:nvPr/>
        </p:nvSpPr>
        <p:spPr>
          <a:xfrm>
            <a:off x="5856785" y="411152"/>
            <a:ext cx="2477589" cy="2308324"/>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en-US" altLang="ko-KR" sz="1200" dirty="0">
              <a:solidFill>
                <a:schemeClr val="tx1">
                  <a:lumMod val="85000"/>
                  <a:lumOff val="1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6861911C-DE8B-4665-9560-296A4DC4ABA4}"/>
              </a:ext>
            </a:extLst>
          </p:cNvPr>
          <p:cNvSpPr txBox="1"/>
          <p:nvPr/>
        </p:nvSpPr>
        <p:spPr>
          <a:xfrm>
            <a:off x="8886840" y="411152"/>
            <a:ext cx="2477589" cy="2308324"/>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85000"/>
                  <a:lumOff val="1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A140CC66-7914-4F0A-8F35-06332FB56E2A}"/>
              </a:ext>
            </a:extLst>
          </p:cNvPr>
          <p:cNvSpPr txBox="1"/>
          <p:nvPr/>
        </p:nvSpPr>
        <p:spPr>
          <a:xfrm>
            <a:off x="5856785" y="3508565"/>
            <a:ext cx="2477589" cy="2308324"/>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en-US" altLang="ko-KR" sz="1200" dirty="0">
              <a:solidFill>
                <a:schemeClr val="tx1">
                  <a:lumMod val="85000"/>
                  <a:lumOff val="15000"/>
                </a:schemeClr>
              </a:solidFill>
              <a:cs typeface="B Nazanin" panose="00000400000000000000" pitchFamily="2" charset="-78"/>
            </a:endParaRPr>
          </a:p>
        </p:txBody>
      </p:sp>
      <p:sp>
        <p:nvSpPr>
          <p:cNvPr id="10" name="TextBox 9">
            <a:extLst>
              <a:ext uri="{FF2B5EF4-FFF2-40B4-BE49-F238E27FC236}">
                <a16:creationId xmlns:a16="http://schemas.microsoft.com/office/drawing/2014/main" id="{F7367EB7-92F0-4874-B235-C938C263D1CD}"/>
              </a:ext>
            </a:extLst>
          </p:cNvPr>
          <p:cNvSpPr txBox="1"/>
          <p:nvPr/>
        </p:nvSpPr>
        <p:spPr>
          <a:xfrm>
            <a:off x="8886840" y="3508565"/>
            <a:ext cx="2477589" cy="2308324"/>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6898166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DF8EF26-7AD5-4E7F-95B3-9A57CF80C483}"/>
              </a:ext>
            </a:extLst>
          </p:cNvPr>
          <p:cNvSpPr txBox="1"/>
          <p:nvPr/>
        </p:nvSpPr>
        <p:spPr>
          <a:xfrm>
            <a:off x="1" y="4818997"/>
            <a:ext cx="12191999" cy="1015663"/>
          </a:xfrm>
          <a:prstGeom prst="rect">
            <a:avLst/>
          </a:prstGeom>
          <a:noFill/>
        </p:spPr>
        <p:txBody>
          <a:bodyPr wrap="square" rtlCol="0" anchor="ctr">
            <a:spAutoFit/>
          </a:bodyPr>
          <a:lstStyle/>
          <a:p>
            <a:pPr algn="ctr"/>
            <a:r>
              <a:rPr lang="fa-IR" altLang="ko-KR" sz="6000" dirty="0">
                <a:cs typeface="B Nazanin" panose="00000700000000000000" pitchFamily="2" charset="-78"/>
              </a:rPr>
              <a:t>با تشکر از شما دوستان عزیز... !</a:t>
            </a:r>
            <a:endParaRPr lang="ko-KR" altLang="en-US" sz="6000" dirty="0">
              <a:cs typeface="B Nazanin" panose="00000700000000000000" pitchFamily="2" charset="-78"/>
            </a:endParaRPr>
          </a:p>
        </p:txBody>
      </p:sp>
      <p:sp>
        <p:nvSpPr>
          <p:cNvPr id="5" name="TextBox 4">
            <a:extLst>
              <a:ext uri="{FF2B5EF4-FFF2-40B4-BE49-F238E27FC236}">
                <a16:creationId xmlns:a16="http://schemas.microsoft.com/office/drawing/2014/main" id="{BADEB2CA-D11F-4CA5-BC5A-6C38FF4BF392}"/>
              </a:ext>
            </a:extLst>
          </p:cNvPr>
          <p:cNvSpPr txBox="1"/>
          <p:nvPr/>
        </p:nvSpPr>
        <p:spPr>
          <a:xfrm>
            <a:off x="51" y="5758328"/>
            <a:ext cx="12191852" cy="379656"/>
          </a:xfrm>
          <a:prstGeom prst="rect">
            <a:avLst/>
          </a:prstGeom>
          <a:noFill/>
        </p:spPr>
        <p:txBody>
          <a:bodyPr wrap="square" rtlCol="0" anchor="ctr">
            <a:spAutoFit/>
          </a:bodyPr>
          <a:lstStyle/>
          <a:p>
            <a:pPr algn="ctr"/>
            <a:r>
              <a:rPr lang="fa-IR" altLang="ko-KR" sz="1867" dirty="0">
                <a:cs typeface="B Nazanin" panose="00000700000000000000" pitchFamily="2" charset="-78"/>
              </a:rPr>
              <a:t>زیرنویس ارائه خود را وارد کنید</a:t>
            </a:r>
            <a:endParaRPr lang="ko-KR" altLang="en-US" sz="1867" dirty="0">
              <a:cs typeface="B Nazanin" panose="00000700000000000000" pitchFamily="2" charset="-78"/>
            </a:endParaRPr>
          </a:p>
        </p:txBody>
      </p:sp>
    </p:spTree>
    <p:extLst>
      <p:ext uri="{BB962C8B-B14F-4D97-AF65-F5344CB8AC3E}">
        <p14:creationId xmlns:p14="http://schemas.microsoft.com/office/powerpoint/2010/main" val="8216565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009C79-8591-4A58-A9F5-FA2E249DFF61}"/>
              </a:ext>
            </a:extLst>
          </p:cNvPr>
          <p:cNvSpPr>
            <a:spLocks noGrp="1"/>
          </p:cNvSpPr>
          <p:nvPr>
            <p:ph type="body" sz="quarter" idx="10"/>
          </p:nvPr>
        </p:nvSpPr>
        <p:spPr/>
        <p:txBody>
          <a:bodyPr/>
          <a:lstStyle/>
          <a:p>
            <a:pPr rtl="1"/>
            <a:r>
              <a:rPr lang="fa-IR" dirty="0">
                <a:cs typeface="B Nazanin" panose="00000400000000000000" pitchFamily="2" charset="-78"/>
              </a:rPr>
              <a:t>اشکال کاملا قابل ویرایش</a:t>
            </a:r>
            <a:endParaRPr lang="en-US" dirty="0">
              <a:cs typeface="B Nazanin" panose="00000400000000000000" pitchFamily="2" charset="-78"/>
            </a:endParaRPr>
          </a:p>
        </p:txBody>
      </p:sp>
      <p:grpSp>
        <p:nvGrpSpPr>
          <p:cNvPr id="50" name="Group 49">
            <a:extLst>
              <a:ext uri="{FF2B5EF4-FFF2-40B4-BE49-F238E27FC236}">
                <a16:creationId xmlns:a16="http://schemas.microsoft.com/office/drawing/2014/main" id="{BE34C204-96C4-41B5-9571-B8929577411B}"/>
              </a:ext>
            </a:extLst>
          </p:cNvPr>
          <p:cNvGrpSpPr/>
          <p:nvPr/>
        </p:nvGrpSpPr>
        <p:grpSpPr>
          <a:xfrm>
            <a:off x="133506" y="973038"/>
            <a:ext cx="4825661" cy="3991667"/>
            <a:chOff x="213628" y="1572134"/>
            <a:chExt cx="5626957" cy="4654479"/>
          </a:xfrm>
        </p:grpSpPr>
        <p:sp>
          <p:nvSpPr>
            <p:cNvPr id="3" name="Freeform: Shape 2">
              <a:extLst>
                <a:ext uri="{FF2B5EF4-FFF2-40B4-BE49-F238E27FC236}">
                  <a16:creationId xmlns:a16="http://schemas.microsoft.com/office/drawing/2014/main" id="{CFEFE02C-09DC-44ED-A73E-8E7D307C07DE}"/>
                </a:ext>
              </a:extLst>
            </p:cNvPr>
            <p:cNvSpPr/>
            <p:nvPr/>
          </p:nvSpPr>
          <p:spPr>
            <a:xfrm>
              <a:off x="351062" y="1572134"/>
              <a:ext cx="3619212" cy="3624736"/>
            </a:xfrm>
            <a:custGeom>
              <a:avLst/>
              <a:gdLst>
                <a:gd name="connsiteX0" fmla="*/ 847334 w 4193532"/>
                <a:gd name="connsiteY0" fmla="*/ 3677821 h 4199932"/>
                <a:gd name="connsiteX1" fmla="*/ 898279 w 4193532"/>
                <a:gd name="connsiteY1" fmla="*/ 3728429 h 4199932"/>
                <a:gd name="connsiteX2" fmla="*/ 846043 w 4193532"/>
                <a:gd name="connsiteY2" fmla="*/ 3779990 h 4199932"/>
                <a:gd name="connsiteX3" fmla="*/ 795155 w 4193532"/>
                <a:gd name="connsiteY3" fmla="*/ 3729046 h 4199932"/>
                <a:gd name="connsiteX4" fmla="*/ 847334 w 4193532"/>
                <a:gd name="connsiteY4" fmla="*/ 3677821 h 4199932"/>
                <a:gd name="connsiteX5" fmla="*/ 3470008 w 4193532"/>
                <a:gd name="connsiteY5" fmla="*/ 3325380 h 4199932"/>
                <a:gd name="connsiteX6" fmla="*/ 3481762 w 4193532"/>
                <a:gd name="connsiteY6" fmla="*/ 3330969 h 4199932"/>
                <a:gd name="connsiteX7" fmla="*/ 3523842 w 4193532"/>
                <a:gd name="connsiteY7" fmla="*/ 3368336 h 4199932"/>
                <a:gd name="connsiteX8" fmla="*/ 3531192 w 4193532"/>
                <a:gd name="connsiteY8" fmla="*/ 3377257 h 4199932"/>
                <a:gd name="connsiteX9" fmla="*/ 3523673 w 4193532"/>
                <a:gd name="connsiteY9" fmla="*/ 3390611 h 4199932"/>
                <a:gd name="connsiteX10" fmla="*/ 3303904 w 4193532"/>
                <a:gd name="connsiteY10" fmla="*/ 3599048 h 4199932"/>
                <a:gd name="connsiteX11" fmla="*/ 3280395 w 4193532"/>
                <a:gd name="connsiteY11" fmla="*/ 3595961 h 4199932"/>
                <a:gd name="connsiteX12" fmla="*/ 3248807 w 4193532"/>
                <a:gd name="connsiteY12" fmla="*/ 3556126 h 4199932"/>
                <a:gd name="connsiteX13" fmla="*/ 3252510 w 4193532"/>
                <a:gd name="connsiteY13" fmla="*/ 3528297 h 4199932"/>
                <a:gd name="connsiteX14" fmla="*/ 3434800 w 4193532"/>
                <a:gd name="connsiteY14" fmla="*/ 3359359 h 4199932"/>
                <a:gd name="connsiteX15" fmla="*/ 3459263 w 4193532"/>
                <a:gd name="connsiteY15" fmla="*/ 3332540 h 4199932"/>
                <a:gd name="connsiteX16" fmla="*/ 3470008 w 4193532"/>
                <a:gd name="connsiteY16" fmla="*/ 3325380 h 4199932"/>
                <a:gd name="connsiteX17" fmla="*/ 3761042 w 4193532"/>
                <a:gd name="connsiteY17" fmla="*/ 2167561 h 4199932"/>
                <a:gd name="connsiteX18" fmla="*/ 3848517 w 4193532"/>
                <a:gd name="connsiteY18" fmla="*/ 2167561 h 4199932"/>
                <a:gd name="connsiteX19" fmla="*/ 3848531 w 4193532"/>
                <a:gd name="connsiteY19" fmla="*/ 2178598 h 4199932"/>
                <a:gd name="connsiteX20" fmla="*/ 3810659 w 4193532"/>
                <a:gd name="connsiteY20" fmla="*/ 2213272 h 4199932"/>
                <a:gd name="connsiteX21" fmla="*/ 3778006 w 4193532"/>
                <a:gd name="connsiteY21" fmla="*/ 2211027 h 4199932"/>
                <a:gd name="connsiteX22" fmla="*/ 3760612 w 4193532"/>
                <a:gd name="connsiteY22" fmla="*/ 2190044 h 4199932"/>
                <a:gd name="connsiteX23" fmla="*/ 3412240 w 4193532"/>
                <a:gd name="connsiteY23" fmla="*/ 2167561 h 4199932"/>
                <a:gd name="connsiteX24" fmla="*/ 3499306 w 4193532"/>
                <a:gd name="connsiteY24" fmla="*/ 2167561 h 4199932"/>
                <a:gd name="connsiteX25" fmla="*/ 3491544 w 4193532"/>
                <a:gd name="connsiteY25" fmla="*/ 2281934 h 4199932"/>
                <a:gd name="connsiteX26" fmla="*/ 3335156 w 4193532"/>
                <a:gd name="connsiteY26" fmla="*/ 2765922 h 4199932"/>
                <a:gd name="connsiteX27" fmla="*/ 3345704 w 4193532"/>
                <a:gd name="connsiteY27" fmla="*/ 2805645 h 4199932"/>
                <a:gd name="connsiteX28" fmla="*/ 3375384 w 4193532"/>
                <a:gd name="connsiteY28" fmla="*/ 2823318 h 4199932"/>
                <a:gd name="connsiteX29" fmla="*/ 3407590 w 4193532"/>
                <a:gd name="connsiteY29" fmla="*/ 2813837 h 4199932"/>
                <a:gd name="connsiteX30" fmla="*/ 3456066 w 4193532"/>
                <a:gd name="connsiteY30" fmla="*/ 2716155 h 4199932"/>
                <a:gd name="connsiteX31" fmla="*/ 3480079 w 4193532"/>
                <a:gd name="connsiteY31" fmla="*/ 2707178 h 4199932"/>
                <a:gd name="connsiteX32" fmla="*/ 3523505 w 4193532"/>
                <a:gd name="connsiteY32" fmla="*/ 2725749 h 4199932"/>
                <a:gd name="connsiteX33" fmla="*/ 3534840 w 4193532"/>
                <a:gd name="connsiteY33" fmla="*/ 2754027 h 4199932"/>
                <a:gd name="connsiteX34" fmla="*/ 3314116 w 4193532"/>
                <a:gd name="connsiteY34" fmla="*/ 3105759 h 4199932"/>
                <a:gd name="connsiteX35" fmla="*/ 3294086 w 4193532"/>
                <a:gd name="connsiteY35" fmla="*/ 3129268 h 4199932"/>
                <a:gd name="connsiteX36" fmla="*/ 3295096 w 4193532"/>
                <a:gd name="connsiteY36" fmla="*/ 3163100 h 4199932"/>
                <a:gd name="connsiteX37" fmla="*/ 3328424 w 4193532"/>
                <a:gd name="connsiteY37" fmla="*/ 3193959 h 4199932"/>
                <a:gd name="connsiteX38" fmla="*/ 3354513 w 4193532"/>
                <a:gd name="connsiteY38" fmla="*/ 3192276 h 4199932"/>
                <a:gd name="connsiteX39" fmla="*/ 3550886 w 4193532"/>
                <a:gd name="connsiteY39" fmla="*/ 2913145 h 4199932"/>
                <a:gd name="connsiteX40" fmla="*/ 3588814 w 4193532"/>
                <a:gd name="connsiteY40" fmla="*/ 2902428 h 4199932"/>
                <a:gd name="connsiteX41" fmla="*/ 3624330 w 4193532"/>
                <a:gd name="connsiteY41" fmla="*/ 2920832 h 4199932"/>
                <a:gd name="connsiteX42" fmla="*/ 3631792 w 4193532"/>
                <a:gd name="connsiteY42" fmla="*/ 2947426 h 4199932"/>
                <a:gd name="connsiteX43" fmla="*/ 3466670 w 4193532"/>
                <a:gd name="connsiteY43" fmla="*/ 3193117 h 4199932"/>
                <a:gd name="connsiteX44" fmla="*/ 3261545 w 4193532"/>
                <a:gd name="connsiteY44" fmla="*/ 3409072 h 4199932"/>
                <a:gd name="connsiteX45" fmla="*/ 3227319 w 4193532"/>
                <a:gd name="connsiteY45" fmla="*/ 3407669 h 4199932"/>
                <a:gd name="connsiteX46" fmla="*/ 3196237 w 4193532"/>
                <a:gd name="connsiteY46" fmla="*/ 3372041 h 4199932"/>
                <a:gd name="connsiteX47" fmla="*/ 3197695 w 4193532"/>
                <a:gd name="connsiteY47" fmla="*/ 3349262 h 4199932"/>
                <a:gd name="connsiteX48" fmla="*/ 3268446 w 4193532"/>
                <a:gd name="connsiteY48" fmla="*/ 3283898 h 4199932"/>
                <a:gd name="connsiteX49" fmla="*/ 3268838 w 4193532"/>
                <a:gd name="connsiteY49" fmla="*/ 3256125 h 4199932"/>
                <a:gd name="connsiteX50" fmla="*/ 3172784 w 4193532"/>
                <a:gd name="connsiteY50" fmla="*/ 3161922 h 4199932"/>
                <a:gd name="connsiteX51" fmla="*/ 3172559 w 4193532"/>
                <a:gd name="connsiteY51" fmla="*/ 3133588 h 4199932"/>
                <a:gd name="connsiteX52" fmla="*/ 3339252 w 4193532"/>
                <a:gd name="connsiteY52" fmla="*/ 2927396 h 4199932"/>
                <a:gd name="connsiteX53" fmla="*/ 3333417 w 4193532"/>
                <a:gd name="connsiteY53" fmla="*/ 2899287 h 4199932"/>
                <a:gd name="connsiteX54" fmla="*/ 3289598 w 4193532"/>
                <a:gd name="connsiteY54" fmla="*/ 2873366 h 4199932"/>
                <a:gd name="connsiteX55" fmla="*/ 3268221 w 4193532"/>
                <a:gd name="connsiteY55" fmla="*/ 2877125 h 4199932"/>
                <a:gd name="connsiteX56" fmla="*/ 3245890 w 4193532"/>
                <a:gd name="connsiteY56" fmla="*/ 2880155 h 4199932"/>
                <a:gd name="connsiteX57" fmla="*/ 3203979 w 4193532"/>
                <a:gd name="connsiteY57" fmla="*/ 2851260 h 4199932"/>
                <a:gd name="connsiteX58" fmla="*/ 3198873 w 4193532"/>
                <a:gd name="connsiteY58" fmla="*/ 2823318 h 4199932"/>
                <a:gd name="connsiteX59" fmla="*/ 3309853 w 4193532"/>
                <a:gd name="connsiteY59" fmla="*/ 2617071 h 4199932"/>
                <a:gd name="connsiteX60" fmla="*/ 3403969 w 4193532"/>
                <a:gd name="connsiteY60" fmla="*/ 2272065 h 4199932"/>
                <a:gd name="connsiteX61" fmla="*/ 2889648 w 4193532"/>
                <a:gd name="connsiteY61" fmla="*/ 2167561 h 4199932"/>
                <a:gd name="connsiteX62" fmla="*/ 2979113 w 4193532"/>
                <a:gd name="connsiteY62" fmla="*/ 2167561 h 4199932"/>
                <a:gd name="connsiteX63" fmla="*/ 2973613 w 4193532"/>
                <a:gd name="connsiteY63" fmla="*/ 2226197 h 4199932"/>
                <a:gd name="connsiteX64" fmla="*/ 2930852 w 4193532"/>
                <a:gd name="connsiteY64" fmla="*/ 2397918 h 4199932"/>
                <a:gd name="connsiteX65" fmla="*/ 2892026 w 4193532"/>
                <a:gd name="connsiteY65" fmla="*/ 2415929 h 4199932"/>
                <a:gd name="connsiteX66" fmla="*/ 2859934 w 4193532"/>
                <a:gd name="connsiteY66" fmla="*/ 2403192 h 4199932"/>
                <a:gd name="connsiteX67" fmla="*/ 2846356 w 4193532"/>
                <a:gd name="connsiteY67" fmla="*/ 2374130 h 4199932"/>
                <a:gd name="connsiteX68" fmla="*/ 2884543 w 4193532"/>
                <a:gd name="connsiteY68" fmla="*/ 2233982 h 4199932"/>
                <a:gd name="connsiteX69" fmla="*/ 2173871 w 4193532"/>
                <a:gd name="connsiteY69" fmla="*/ 2167561 h 4199932"/>
                <a:gd name="connsiteX70" fmla="*/ 2273212 w 4193532"/>
                <a:gd name="connsiteY70" fmla="*/ 2167561 h 4199932"/>
                <a:gd name="connsiteX71" fmla="*/ 2269501 w 4193532"/>
                <a:gd name="connsiteY71" fmla="*/ 2178635 h 4199932"/>
                <a:gd name="connsiteX72" fmla="*/ 2088804 w 4193532"/>
                <a:gd name="connsiteY72" fmla="*/ 2289520 h 4199932"/>
                <a:gd name="connsiteX73" fmla="*/ 2067428 w 4193532"/>
                <a:gd name="connsiteY73" fmla="*/ 2263600 h 4199932"/>
                <a:gd name="connsiteX74" fmla="*/ 2073656 w 4193532"/>
                <a:gd name="connsiteY74" fmla="*/ 2225951 h 4199932"/>
                <a:gd name="connsiteX75" fmla="*/ 2100025 w 4193532"/>
                <a:gd name="connsiteY75" fmla="*/ 2202107 h 4199932"/>
                <a:gd name="connsiteX76" fmla="*/ 2172501 w 4193532"/>
                <a:gd name="connsiteY76" fmla="*/ 2169859 h 4199932"/>
                <a:gd name="connsiteX77" fmla="*/ 1217971 w 4193532"/>
                <a:gd name="connsiteY77" fmla="*/ 2167561 h 4199932"/>
                <a:gd name="connsiteX78" fmla="*/ 1302934 w 4193532"/>
                <a:gd name="connsiteY78" fmla="*/ 2167561 h 4199932"/>
                <a:gd name="connsiteX79" fmla="*/ 1303986 w 4193532"/>
                <a:gd name="connsiteY79" fmla="*/ 2170350 h 4199932"/>
                <a:gd name="connsiteX80" fmla="*/ 1413225 w 4193532"/>
                <a:gd name="connsiteY80" fmla="*/ 2508224 h 4199932"/>
                <a:gd name="connsiteX81" fmla="*/ 1445206 w 4193532"/>
                <a:gd name="connsiteY81" fmla="*/ 2514564 h 4199932"/>
                <a:gd name="connsiteX82" fmla="*/ 1480216 w 4193532"/>
                <a:gd name="connsiteY82" fmla="*/ 2488586 h 4199932"/>
                <a:gd name="connsiteX83" fmla="*/ 1485883 w 4193532"/>
                <a:gd name="connsiteY83" fmla="*/ 2460477 h 4199932"/>
                <a:gd name="connsiteX84" fmla="*/ 1395831 w 4193532"/>
                <a:gd name="connsiteY84" fmla="*/ 2212486 h 4199932"/>
                <a:gd name="connsiteX85" fmla="*/ 1390784 w 4193532"/>
                <a:gd name="connsiteY85" fmla="*/ 2167561 h 4199932"/>
                <a:gd name="connsiteX86" fmla="*/ 1481614 w 4193532"/>
                <a:gd name="connsiteY86" fmla="*/ 2167561 h 4199932"/>
                <a:gd name="connsiteX87" fmla="*/ 1487184 w 4193532"/>
                <a:gd name="connsiteY87" fmla="*/ 2226012 h 4199932"/>
                <a:gd name="connsiteX88" fmla="*/ 1694936 w 4193532"/>
                <a:gd name="connsiteY88" fmla="*/ 2575720 h 4199932"/>
                <a:gd name="connsiteX89" fmla="*/ 1856860 w 4193532"/>
                <a:gd name="connsiteY89" fmla="*/ 2675478 h 4199932"/>
                <a:gd name="connsiteX90" fmla="*/ 1881490 w 4193532"/>
                <a:gd name="connsiteY90" fmla="*/ 2663976 h 4199932"/>
                <a:gd name="connsiteX91" fmla="*/ 1893721 w 4193532"/>
                <a:gd name="connsiteY91" fmla="*/ 2622120 h 4199932"/>
                <a:gd name="connsiteX92" fmla="*/ 1879526 w 4193532"/>
                <a:gd name="connsiteY92" fmla="*/ 2590196 h 4199932"/>
                <a:gd name="connsiteX93" fmla="*/ 1705091 w 4193532"/>
                <a:gd name="connsiteY93" fmla="*/ 2464910 h 4199932"/>
                <a:gd name="connsiteX94" fmla="*/ 1585438 w 4193532"/>
                <a:gd name="connsiteY94" fmla="*/ 2263284 h 4199932"/>
                <a:gd name="connsiteX95" fmla="*/ 1566528 w 4193532"/>
                <a:gd name="connsiteY95" fmla="*/ 2167561 h 4199932"/>
                <a:gd name="connsiteX96" fmla="*/ 1653288 w 4193532"/>
                <a:gd name="connsiteY96" fmla="*/ 2167561 h 4199932"/>
                <a:gd name="connsiteX97" fmla="*/ 1667322 w 4193532"/>
                <a:gd name="connsiteY97" fmla="*/ 2231945 h 4199932"/>
                <a:gd name="connsiteX98" fmla="*/ 1766696 w 4193532"/>
                <a:gd name="connsiteY98" fmla="*/ 2404988 h 4199932"/>
                <a:gd name="connsiteX99" fmla="*/ 1792898 w 4193532"/>
                <a:gd name="connsiteY99" fmla="*/ 2404539 h 4199932"/>
                <a:gd name="connsiteX100" fmla="*/ 1822018 w 4193532"/>
                <a:gd name="connsiteY100" fmla="*/ 2367396 h 4199932"/>
                <a:gd name="connsiteX101" fmla="*/ 1821456 w 4193532"/>
                <a:gd name="connsiteY101" fmla="*/ 2335079 h 4199932"/>
                <a:gd name="connsiteX102" fmla="*/ 1741154 w 4193532"/>
                <a:gd name="connsiteY102" fmla="*/ 2174586 h 4199932"/>
                <a:gd name="connsiteX103" fmla="*/ 1740610 w 4193532"/>
                <a:gd name="connsiteY103" fmla="*/ 2167561 h 4199932"/>
                <a:gd name="connsiteX104" fmla="*/ 1832956 w 4193532"/>
                <a:gd name="connsiteY104" fmla="*/ 2167561 h 4199932"/>
                <a:gd name="connsiteX105" fmla="*/ 1842130 w 4193532"/>
                <a:gd name="connsiteY105" fmla="*/ 2204899 h 4199932"/>
                <a:gd name="connsiteX106" fmla="*/ 2012443 w 4193532"/>
                <a:gd name="connsiteY106" fmla="*/ 2363133 h 4199932"/>
                <a:gd name="connsiteX107" fmla="*/ 2305601 w 4193532"/>
                <a:gd name="connsiteY107" fmla="*/ 2283125 h 4199932"/>
                <a:gd name="connsiteX108" fmla="*/ 2358039 w 4193532"/>
                <a:gd name="connsiteY108" fmla="*/ 2195339 h 4199932"/>
                <a:gd name="connsiteX109" fmla="*/ 2365382 w 4193532"/>
                <a:gd name="connsiteY109" fmla="*/ 2167561 h 4199932"/>
                <a:gd name="connsiteX110" fmla="*/ 2631347 w 4193532"/>
                <a:gd name="connsiteY110" fmla="*/ 2167561 h 4199932"/>
                <a:gd name="connsiteX111" fmla="*/ 2630759 w 4193532"/>
                <a:gd name="connsiteY111" fmla="*/ 2175681 h 4199932"/>
                <a:gd name="connsiteX112" fmla="*/ 2518637 w 4193532"/>
                <a:gd name="connsiteY112" fmla="*/ 2433827 h 4199932"/>
                <a:gd name="connsiteX113" fmla="*/ 2508257 w 4193532"/>
                <a:gd name="connsiteY113" fmla="*/ 2446451 h 4199932"/>
                <a:gd name="connsiteX114" fmla="*/ 2488508 w 4193532"/>
                <a:gd name="connsiteY114" fmla="*/ 2447798 h 4199932"/>
                <a:gd name="connsiteX115" fmla="*/ 2447438 w 4193532"/>
                <a:gd name="connsiteY115" fmla="*/ 2411889 h 4199932"/>
                <a:gd name="connsiteX116" fmla="*/ 2445250 w 4193532"/>
                <a:gd name="connsiteY116" fmla="*/ 2385183 h 4199932"/>
                <a:gd name="connsiteX117" fmla="*/ 2524921 w 4193532"/>
                <a:gd name="connsiteY117" fmla="*/ 2243345 h 4199932"/>
                <a:gd name="connsiteX118" fmla="*/ 2505732 w 4193532"/>
                <a:gd name="connsiteY118" fmla="*/ 2211420 h 4199932"/>
                <a:gd name="connsiteX119" fmla="*/ 2452263 w 4193532"/>
                <a:gd name="connsiteY119" fmla="*/ 2205978 h 4199932"/>
                <a:gd name="connsiteX120" fmla="*/ 2428417 w 4193532"/>
                <a:gd name="connsiteY120" fmla="*/ 2252659 h 4199932"/>
                <a:gd name="connsiteX121" fmla="*/ 1920204 w 4193532"/>
                <a:gd name="connsiteY121" fmla="*/ 2416715 h 4199932"/>
                <a:gd name="connsiteX122" fmla="*/ 1887774 w 4193532"/>
                <a:gd name="connsiteY122" fmla="*/ 2423559 h 4199932"/>
                <a:gd name="connsiteX123" fmla="*/ 1860955 w 4193532"/>
                <a:gd name="connsiteY123" fmla="*/ 2457953 h 4199932"/>
                <a:gd name="connsiteX124" fmla="*/ 1865444 w 4193532"/>
                <a:gd name="connsiteY124" fmla="*/ 2485837 h 4199932"/>
                <a:gd name="connsiteX125" fmla="*/ 2124489 w 4193532"/>
                <a:gd name="connsiteY125" fmla="*/ 2549687 h 4199932"/>
                <a:gd name="connsiteX126" fmla="*/ 2327370 w 4193532"/>
                <a:gd name="connsiteY126" fmla="*/ 2486679 h 4199932"/>
                <a:gd name="connsiteX127" fmla="*/ 2356264 w 4193532"/>
                <a:gd name="connsiteY127" fmla="*/ 2493861 h 4199932"/>
                <a:gd name="connsiteX128" fmla="*/ 2381120 w 4193532"/>
                <a:gd name="connsiteY128" fmla="*/ 2531901 h 4199932"/>
                <a:gd name="connsiteX129" fmla="*/ 2375229 w 4193532"/>
                <a:gd name="connsiteY129" fmla="*/ 2560459 h 4199932"/>
                <a:gd name="connsiteX130" fmla="*/ 2158265 w 4193532"/>
                <a:gd name="connsiteY130" fmla="*/ 2634240 h 4199932"/>
                <a:gd name="connsiteX131" fmla="*/ 2002680 w 4193532"/>
                <a:gd name="connsiteY131" fmla="*/ 2628516 h 4199932"/>
                <a:gd name="connsiteX132" fmla="*/ 1977096 w 4193532"/>
                <a:gd name="connsiteY132" fmla="*/ 2645068 h 4199932"/>
                <a:gd name="connsiteX133" fmla="*/ 1964472 w 4193532"/>
                <a:gd name="connsiteY133" fmla="*/ 2688719 h 4199932"/>
                <a:gd name="connsiteX134" fmla="*/ 1979677 w 4193532"/>
                <a:gd name="connsiteY134" fmla="*/ 2712901 h 4199932"/>
                <a:gd name="connsiteX135" fmla="*/ 2319403 w 4193532"/>
                <a:gd name="connsiteY135" fmla="*/ 2683445 h 4199932"/>
                <a:gd name="connsiteX136" fmla="*/ 2717879 w 4193532"/>
                <a:gd name="connsiteY136" fmla="*/ 2169217 h 4199932"/>
                <a:gd name="connsiteX137" fmla="*/ 2717935 w 4193532"/>
                <a:gd name="connsiteY137" fmla="*/ 2167561 h 4199932"/>
                <a:gd name="connsiteX138" fmla="*/ 2805137 w 4193532"/>
                <a:gd name="connsiteY138" fmla="*/ 2167561 h 4199932"/>
                <a:gd name="connsiteX139" fmla="*/ 2797516 w 4193532"/>
                <a:gd name="connsiteY139" fmla="*/ 2227957 h 4199932"/>
                <a:gd name="connsiteX140" fmla="*/ 2717535 w 4193532"/>
                <a:gd name="connsiteY140" fmla="*/ 2448190 h 4199932"/>
                <a:gd name="connsiteX141" fmla="*/ 2725558 w 4193532"/>
                <a:gd name="connsiteY141" fmla="*/ 2475626 h 4199932"/>
                <a:gd name="connsiteX142" fmla="*/ 2833451 w 4193532"/>
                <a:gd name="connsiteY142" fmla="*/ 2543122 h 4199932"/>
                <a:gd name="connsiteX143" fmla="*/ 2840858 w 4193532"/>
                <a:gd name="connsiteY143" fmla="*/ 2579312 h 4199932"/>
                <a:gd name="connsiteX144" fmla="*/ 2625745 w 4193532"/>
                <a:gd name="connsiteY144" fmla="*/ 2808899 h 4199932"/>
                <a:gd name="connsiteX145" fmla="*/ 2620190 w 4193532"/>
                <a:gd name="connsiteY145" fmla="*/ 2842395 h 4199932"/>
                <a:gd name="connsiteX146" fmla="*/ 2644091 w 4193532"/>
                <a:gd name="connsiteY146" fmla="*/ 2878865 h 4199932"/>
                <a:gd name="connsiteX147" fmla="*/ 2671303 w 4193532"/>
                <a:gd name="connsiteY147" fmla="*/ 2883746 h 4199932"/>
                <a:gd name="connsiteX148" fmla="*/ 2848824 w 4193532"/>
                <a:gd name="connsiteY148" fmla="*/ 2715089 h 4199932"/>
                <a:gd name="connsiteX149" fmla="*/ 3066686 w 4193532"/>
                <a:gd name="connsiteY149" fmla="*/ 2171865 h 4199932"/>
                <a:gd name="connsiteX150" fmla="*/ 3067177 w 4193532"/>
                <a:gd name="connsiteY150" fmla="*/ 2167561 h 4199932"/>
                <a:gd name="connsiteX151" fmla="*/ 3326178 w 4193532"/>
                <a:gd name="connsiteY151" fmla="*/ 2167561 h 4199932"/>
                <a:gd name="connsiteX152" fmla="*/ 3311648 w 4193532"/>
                <a:gd name="connsiteY152" fmla="*/ 2308429 h 4199932"/>
                <a:gd name="connsiteX153" fmla="*/ 3281069 w 4193532"/>
                <a:gd name="connsiteY153" fmla="*/ 2329076 h 4199932"/>
                <a:gd name="connsiteX154" fmla="*/ 3236633 w 4193532"/>
                <a:gd name="connsiteY154" fmla="*/ 2319650 h 4199932"/>
                <a:gd name="connsiteX155" fmla="*/ 3224346 w 4193532"/>
                <a:gd name="connsiteY155" fmla="*/ 2301303 h 4199932"/>
                <a:gd name="connsiteX156" fmla="*/ 3231022 w 4193532"/>
                <a:gd name="connsiteY156" fmla="*/ 2258213 h 4199932"/>
                <a:gd name="connsiteX157" fmla="*/ 3217333 w 4193532"/>
                <a:gd name="connsiteY157" fmla="*/ 2241998 h 4199932"/>
                <a:gd name="connsiteX158" fmla="*/ 3170202 w 4193532"/>
                <a:gd name="connsiteY158" fmla="*/ 2238239 h 4199932"/>
                <a:gd name="connsiteX159" fmla="*/ 3143104 w 4193532"/>
                <a:gd name="connsiteY159" fmla="*/ 2260682 h 4199932"/>
                <a:gd name="connsiteX160" fmla="*/ 3079030 w 4193532"/>
                <a:gd name="connsiteY160" fmla="*/ 2495151 h 4199932"/>
                <a:gd name="connsiteX161" fmla="*/ 2647626 w 4193532"/>
                <a:gd name="connsiteY161" fmla="*/ 3003590 h 4199932"/>
                <a:gd name="connsiteX162" fmla="*/ 2611830 w 4193532"/>
                <a:gd name="connsiteY162" fmla="*/ 2995117 h 4199932"/>
                <a:gd name="connsiteX163" fmla="*/ 2546129 w 4193532"/>
                <a:gd name="connsiteY163" fmla="*/ 2888234 h 4199932"/>
                <a:gd name="connsiteX164" fmla="*/ 2514485 w 4193532"/>
                <a:gd name="connsiteY164" fmla="*/ 2879650 h 4199932"/>
                <a:gd name="connsiteX165" fmla="*/ 2062996 w 4193532"/>
                <a:gd name="connsiteY165" fmla="*/ 2983839 h 4199932"/>
                <a:gd name="connsiteX166" fmla="*/ 2043022 w 4193532"/>
                <a:gd name="connsiteY166" fmla="*/ 2982605 h 4199932"/>
                <a:gd name="connsiteX167" fmla="*/ 2028153 w 4193532"/>
                <a:gd name="connsiteY167" fmla="*/ 2964539 h 4199932"/>
                <a:gd name="connsiteX168" fmla="*/ 2031856 w 4193532"/>
                <a:gd name="connsiteY168" fmla="*/ 2919261 h 4199932"/>
                <a:gd name="connsiteX169" fmla="*/ 2058058 w 4193532"/>
                <a:gd name="connsiteY169" fmla="*/ 2896257 h 4199932"/>
                <a:gd name="connsiteX170" fmla="*/ 2235523 w 4193532"/>
                <a:gd name="connsiteY170" fmla="*/ 2885822 h 4199932"/>
                <a:gd name="connsiteX171" fmla="*/ 2715795 w 4193532"/>
                <a:gd name="connsiteY171" fmla="*/ 2603549 h 4199932"/>
                <a:gd name="connsiteX172" fmla="*/ 2711195 w 4193532"/>
                <a:gd name="connsiteY172" fmla="*/ 2570895 h 4199932"/>
                <a:gd name="connsiteX173" fmla="*/ 2674949 w 4193532"/>
                <a:gd name="connsiteY173" fmla="*/ 2546657 h 4199932"/>
                <a:gd name="connsiteX174" fmla="*/ 2646504 w 4193532"/>
                <a:gd name="connsiteY174" fmla="*/ 2551201 h 4199932"/>
                <a:gd name="connsiteX175" fmla="*/ 2455348 w 4193532"/>
                <a:gd name="connsiteY175" fmla="*/ 2714471 h 4199932"/>
                <a:gd name="connsiteX176" fmla="*/ 1562132 w 4193532"/>
                <a:gd name="connsiteY176" fmla="*/ 2566800 h 4199932"/>
                <a:gd name="connsiteX177" fmla="*/ 1525269 w 4193532"/>
                <a:gd name="connsiteY177" fmla="*/ 2563601 h 4199932"/>
                <a:gd name="connsiteX178" fmla="*/ 1425961 w 4193532"/>
                <a:gd name="connsiteY178" fmla="*/ 2640299 h 4199932"/>
                <a:gd name="connsiteX179" fmla="*/ 1395551 w 4193532"/>
                <a:gd name="connsiteY179" fmla="*/ 2637045 h 4199932"/>
                <a:gd name="connsiteX180" fmla="*/ 1216628 w 4193532"/>
                <a:gd name="connsiteY180" fmla="*/ 2175287 h 4199932"/>
                <a:gd name="connsiteX181" fmla="*/ 868224 w 4193532"/>
                <a:gd name="connsiteY181" fmla="*/ 2167561 h 4199932"/>
                <a:gd name="connsiteX182" fmla="*/ 958180 w 4193532"/>
                <a:gd name="connsiteY182" fmla="*/ 2167561 h 4199932"/>
                <a:gd name="connsiteX183" fmla="*/ 960473 w 4193532"/>
                <a:gd name="connsiteY183" fmla="*/ 2225896 h 4199932"/>
                <a:gd name="connsiteX184" fmla="*/ 987095 w 4193532"/>
                <a:gd name="connsiteY184" fmla="*/ 2374354 h 4199932"/>
                <a:gd name="connsiteX185" fmla="*/ 1028054 w 4193532"/>
                <a:gd name="connsiteY185" fmla="*/ 2504297 h 4199932"/>
                <a:gd name="connsiteX186" fmla="*/ 1016103 w 4193532"/>
                <a:gd name="connsiteY186" fmla="*/ 2531284 h 4199932"/>
                <a:gd name="connsiteX187" fmla="*/ 973798 w 4193532"/>
                <a:gd name="connsiteY187" fmla="*/ 2547891 h 4199932"/>
                <a:gd name="connsiteX188" fmla="*/ 946755 w 4193532"/>
                <a:gd name="connsiteY188" fmla="*/ 2536277 h 4199932"/>
                <a:gd name="connsiteX189" fmla="*/ 885487 w 4193532"/>
                <a:gd name="connsiteY189" fmla="*/ 2308372 h 4199932"/>
                <a:gd name="connsiteX190" fmla="*/ 870562 w 4193532"/>
                <a:gd name="connsiteY190" fmla="*/ 2174783 h 4199932"/>
                <a:gd name="connsiteX191" fmla="*/ 521091 w 4193532"/>
                <a:gd name="connsiteY191" fmla="*/ 2167561 h 4199932"/>
                <a:gd name="connsiteX192" fmla="*/ 608864 w 4193532"/>
                <a:gd name="connsiteY192" fmla="*/ 2167561 h 4199932"/>
                <a:gd name="connsiteX193" fmla="*/ 613314 w 4193532"/>
                <a:gd name="connsiteY193" fmla="*/ 2242784 h 4199932"/>
                <a:gd name="connsiteX194" fmla="*/ 638057 w 4193532"/>
                <a:gd name="connsiteY194" fmla="*/ 2262197 h 4199932"/>
                <a:gd name="connsiteX195" fmla="*/ 677612 w 4193532"/>
                <a:gd name="connsiteY195" fmla="*/ 2256250 h 4199932"/>
                <a:gd name="connsiteX196" fmla="*/ 699550 w 4193532"/>
                <a:gd name="connsiteY196" fmla="*/ 2229150 h 4199932"/>
                <a:gd name="connsiteX197" fmla="*/ 695818 w 4193532"/>
                <a:gd name="connsiteY197" fmla="*/ 2167561 h 4199932"/>
                <a:gd name="connsiteX198" fmla="*/ 784777 w 4193532"/>
                <a:gd name="connsiteY198" fmla="*/ 2167561 h 4199932"/>
                <a:gd name="connsiteX199" fmla="*/ 782699 w 4193532"/>
                <a:gd name="connsiteY199" fmla="*/ 2177980 h 4199932"/>
                <a:gd name="connsiteX200" fmla="*/ 814568 w 4193532"/>
                <a:gd name="connsiteY200" fmla="*/ 2399040 h 4199932"/>
                <a:gd name="connsiteX201" fmla="*/ 1905224 w 4193532"/>
                <a:gd name="connsiteY201" fmla="*/ 3403742 h 4199932"/>
                <a:gd name="connsiteX202" fmla="*/ 1936418 w 4193532"/>
                <a:gd name="connsiteY202" fmla="*/ 3378437 h 4199932"/>
                <a:gd name="connsiteX203" fmla="*/ 1939448 w 4193532"/>
                <a:gd name="connsiteY203" fmla="*/ 3344044 h 4199932"/>
                <a:gd name="connsiteX204" fmla="*/ 1918633 w 4193532"/>
                <a:gd name="connsiteY204" fmla="*/ 3317842 h 4199932"/>
                <a:gd name="connsiteX205" fmla="*/ 1610046 w 4193532"/>
                <a:gd name="connsiteY205" fmla="*/ 3230148 h 4199932"/>
                <a:gd name="connsiteX206" fmla="*/ 1438248 w 4193532"/>
                <a:gd name="connsiteY206" fmla="*/ 3139255 h 4199932"/>
                <a:gd name="connsiteX207" fmla="*/ 1432638 w 4193532"/>
                <a:gd name="connsiteY207" fmla="*/ 3109575 h 4199932"/>
                <a:gd name="connsiteX208" fmla="*/ 1456763 w 4193532"/>
                <a:gd name="connsiteY208" fmla="*/ 3073273 h 4199932"/>
                <a:gd name="connsiteX209" fmla="*/ 1486724 w 4193532"/>
                <a:gd name="connsiteY209" fmla="*/ 3066316 h 4199932"/>
                <a:gd name="connsiteX210" fmla="*/ 1797892 w 4193532"/>
                <a:gd name="connsiteY210" fmla="*/ 3204451 h 4199932"/>
                <a:gd name="connsiteX211" fmla="*/ 2008964 w 4193532"/>
                <a:gd name="connsiteY211" fmla="*/ 3240976 h 4199932"/>
                <a:gd name="connsiteX212" fmla="*/ 2029499 w 4193532"/>
                <a:gd name="connsiteY212" fmla="*/ 3264597 h 4199932"/>
                <a:gd name="connsiteX213" fmla="*/ 2021476 w 4193532"/>
                <a:gd name="connsiteY213" fmla="*/ 3393418 h 4199932"/>
                <a:gd name="connsiteX214" fmla="*/ 2043751 w 4193532"/>
                <a:gd name="connsiteY214" fmla="*/ 3416982 h 4199932"/>
                <a:gd name="connsiteX215" fmla="*/ 2629784 w 4193532"/>
                <a:gd name="connsiteY215" fmla="*/ 3305892 h 4199932"/>
                <a:gd name="connsiteX216" fmla="*/ 2665636 w 4193532"/>
                <a:gd name="connsiteY216" fmla="*/ 3319076 h 4199932"/>
                <a:gd name="connsiteX217" fmla="*/ 2682580 w 4193532"/>
                <a:gd name="connsiteY217" fmla="*/ 3355321 h 4199932"/>
                <a:gd name="connsiteX218" fmla="*/ 2671920 w 4193532"/>
                <a:gd name="connsiteY218" fmla="*/ 3382757 h 4199932"/>
                <a:gd name="connsiteX219" fmla="*/ 2257966 w 4193532"/>
                <a:gd name="connsiteY219" fmla="*/ 3496092 h 4199932"/>
                <a:gd name="connsiteX220" fmla="*/ 1462711 w 4193532"/>
                <a:gd name="connsiteY220" fmla="*/ 3352516 h 4199932"/>
                <a:gd name="connsiteX221" fmla="*/ 1433199 w 4193532"/>
                <a:gd name="connsiteY221" fmla="*/ 3362279 h 4199932"/>
                <a:gd name="connsiteX222" fmla="*/ 1411317 w 4193532"/>
                <a:gd name="connsiteY222" fmla="*/ 3402114 h 4199932"/>
                <a:gd name="connsiteX223" fmla="*/ 1419565 w 4193532"/>
                <a:gd name="connsiteY223" fmla="*/ 3428485 h 4199932"/>
                <a:gd name="connsiteX224" fmla="*/ 1670641 w 4193532"/>
                <a:gd name="connsiteY224" fmla="*/ 3529251 h 4199932"/>
                <a:gd name="connsiteX225" fmla="*/ 2371974 w 4193532"/>
                <a:gd name="connsiteY225" fmla="*/ 3566282 h 4199932"/>
                <a:gd name="connsiteX226" fmla="*/ 2408387 w 4193532"/>
                <a:gd name="connsiteY226" fmla="*/ 3590801 h 4199932"/>
                <a:gd name="connsiteX227" fmla="*/ 2432289 w 4193532"/>
                <a:gd name="connsiteY227" fmla="*/ 3710251 h 4199932"/>
                <a:gd name="connsiteX228" fmla="*/ 2457088 w 4193532"/>
                <a:gd name="connsiteY228" fmla="*/ 3726579 h 4199932"/>
                <a:gd name="connsiteX229" fmla="*/ 2602517 w 4193532"/>
                <a:gd name="connsiteY229" fmla="*/ 3686631 h 4199932"/>
                <a:gd name="connsiteX230" fmla="*/ 2630457 w 4193532"/>
                <a:gd name="connsiteY230" fmla="*/ 3700433 h 4199932"/>
                <a:gd name="connsiteX231" fmla="*/ 2644820 w 4193532"/>
                <a:gd name="connsiteY231" fmla="*/ 3743523 h 4199932"/>
                <a:gd name="connsiteX232" fmla="*/ 2630962 w 4193532"/>
                <a:gd name="connsiteY232" fmla="*/ 3769724 h 4199932"/>
                <a:gd name="connsiteX233" fmla="*/ 2372928 w 4193532"/>
                <a:gd name="connsiteY233" fmla="*/ 3830937 h 4199932"/>
                <a:gd name="connsiteX234" fmla="*/ 2163146 w 4193532"/>
                <a:gd name="connsiteY234" fmla="*/ 3851304 h 4199932"/>
                <a:gd name="connsiteX235" fmla="*/ 2139356 w 4193532"/>
                <a:gd name="connsiteY235" fmla="*/ 3876551 h 4199932"/>
                <a:gd name="connsiteX236" fmla="*/ 2139413 w 4193532"/>
                <a:gd name="connsiteY236" fmla="*/ 3918350 h 4199932"/>
                <a:gd name="connsiteX237" fmla="*/ 2159779 w 4193532"/>
                <a:gd name="connsiteY237" fmla="*/ 3937707 h 4199932"/>
                <a:gd name="connsiteX238" fmla="*/ 2331859 w 4193532"/>
                <a:gd name="connsiteY238" fmla="*/ 3923905 h 4199932"/>
                <a:gd name="connsiteX239" fmla="*/ 2349924 w 4193532"/>
                <a:gd name="connsiteY239" fmla="*/ 3921717 h 4199932"/>
                <a:gd name="connsiteX240" fmla="*/ 2367991 w 4193532"/>
                <a:gd name="connsiteY240" fmla="*/ 3936137 h 4199932"/>
                <a:gd name="connsiteX241" fmla="*/ 2375340 w 4193532"/>
                <a:gd name="connsiteY241" fmla="*/ 3984669 h 4199932"/>
                <a:gd name="connsiteX242" fmla="*/ 2357106 w 4193532"/>
                <a:gd name="connsiteY242" fmla="*/ 4008739 h 4199932"/>
                <a:gd name="connsiteX243" fmla="*/ 2199672 w 4193532"/>
                <a:gd name="connsiteY243" fmla="*/ 4023326 h 4199932"/>
                <a:gd name="connsiteX244" fmla="*/ 2077920 w 4193532"/>
                <a:gd name="connsiteY244" fmla="*/ 4026188 h 4199932"/>
                <a:gd name="connsiteX245" fmla="*/ 2052110 w 4193532"/>
                <a:gd name="connsiteY245" fmla="*/ 3999705 h 4199932"/>
                <a:gd name="connsiteX246" fmla="*/ 2052335 w 4193532"/>
                <a:gd name="connsiteY246" fmla="*/ 3885136 h 4199932"/>
                <a:gd name="connsiteX247" fmla="*/ 2019400 w 4193532"/>
                <a:gd name="connsiteY247" fmla="*/ 3850574 h 4199932"/>
                <a:gd name="connsiteX248" fmla="*/ 1711712 w 4193532"/>
                <a:gd name="connsiteY248" fmla="*/ 3809168 h 4199932"/>
                <a:gd name="connsiteX249" fmla="*/ 1676365 w 4193532"/>
                <a:gd name="connsiteY249" fmla="*/ 3800695 h 4199932"/>
                <a:gd name="connsiteX250" fmla="*/ 1664470 w 4193532"/>
                <a:gd name="connsiteY250" fmla="*/ 3779823 h 4199932"/>
                <a:gd name="connsiteX251" fmla="*/ 1676308 w 4193532"/>
                <a:gd name="connsiteY251" fmla="*/ 3735948 h 4199932"/>
                <a:gd name="connsiteX252" fmla="*/ 1705316 w 4193532"/>
                <a:gd name="connsiteY252" fmla="*/ 3717938 h 4199932"/>
                <a:gd name="connsiteX253" fmla="*/ 1927217 w 4193532"/>
                <a:gd name="connsiteY253" fmla="*/ 3756708 h 4199932"/>
                <a:gd name="connsiteX254" fmla="*/ 2327987 w 4193532"/>
                <a:gd name="connsiteY254" fmla="*/ 3750031 h 4199932"/>
                <a:gd name="connsiteX255" fmla="*/ 2347063 w 4193532"/>
                <a:gd name="connsiteY255" fmla="*/ 3724166 h 4199932"/>
                <a:gd name="connsiteX256" fmla="*/ 2339713 w 4193532"/>
                <a:gd name="connsiteY256" fmla="*/ 3683040 h 4199932"/>
                <a:gd name="connsiteX257" fmla="*/ 2313119 w 4193532"/>
                <a:gd name="connsiteY257" fmla="*/ 3663908 h 4199932"/>
                <a:gd name="connsiteX258" fmla="*/ 2061144 w 4193532"/>
                <a:gd name="connsiteY258" fmla="*/ 3678271 h 4199932"/>
                <a:gd name="connsiteX259" fmla="*/ 1298543 w 4193532"/>
                <a:gd name="connsiteY259" fmla="*/ 3460577 h 4199932"/>
                <a:gd name="connsiteX260" fmla="*/ 1291530 w 4193532"/>
                <a:gd name="connsiteY260" fmla="*/ 3434936 h 4199932"/>
                <a:gd name="connsiteX261" fmla="*/ 1358409 w 4193532"/>
                <a:gd name="connsiteY261" fmla="*/ 3318179 h 4199932"/>
                <a:gd name="connsiteX262" fmla="*/ 1351508 w 4193532"/>
                <a:gd name="connsiteY262" fmla="*/ 3289452 h 4199932"/>
                <a:gd name="connsiteX263" fmla="*/ 774564 w 4193532"/>
                <a:gd name="connsiteY263" fmla="*/ 2571681 h 4199932"/>
                <a:gd name="connsiteX264" fmla="*/ 717784 w 4193532"/>
                <a:gd name="connsiteY264" fmla="*/ 2363133 h 4199932"/>
                <a:gd name="connsiteX265" fmla="*/ 689562 w 4193532"/>
                <a:gd name="connsiteY265" fmla="*/ 2342597 h 4199932"/>
                <a:gd name="connsiteX266" fmla="*/ 565679 w 4193532"/>
                <a:gd name="connsiteY266" fmla="*/ 2362179 h 4199932"/>
                <a:gd name="connsiteX267" fmla="*/ 537794 w 4193532"/>
                <a:gd name="connsiteY267" fmla="*/ 2342991 h 4199932"/>
                <a:gd name="connsiteX268" fmla="*/ 347416 w 4193532"/>
                <a:gd name="connsiteY268" fmla="*/ 2167561 h 4199932"/>
                <a:gd name="connsiteX269" fmla="*/ 435491 w 4193532"/>
                <a:gd name="connsiteY269" fmla="*/ 2167561 h 4199932"/>
                <a:gd name="connsiteX270" fmla="*/ 438036 w 4193532"/>
                <a:gd name="connsiteY270" fmla="*/ 2230945 h 4199932"/>
                <a:gd name="connsiteX271" fmla="*/ 547389 w 4193532"/>
                <a:gd name="connsiteY271" fmla="*/ 2707683 h 4199932"/>
                <a:gd name="connsiteX272" fmla="*/ 574208 w 4193532"/>
                <a:gd name="connsiteY272" fmla="*/ 2719017 h 4199932"/>
                <a:gd name="connsiteX273" fmla="*/ 614043 w 4193532"/>
                <a:gd name="connsiteY273" fmla="*/ 2701343 h 4199932"/>
                <a:gd name="connsiteX274" fmla="*/ 626835 w 4193532"/>
                <a:gd name="connsiteY274" fmla="*/ 2671382 h 4199932"/>
                <a:gd name="connsiteX275" fmla="*/ 578808 w 4193532"/>
                <a:gd name="connsiteY275" fmla="*/ 2528423 h 4199932"/>
                <a:gd name="connsiteX276" fmla="*/ 598894 w 4193532"/>
                <a:gd name="connsiteY276" fmla="*/ 2494534 h 4199932"/>
                <a:gd name="connsiteX277" fmla="*/ 635812 w 4193532"/>
                <a:gd name="connsiteY277" fmla="*/ 2484884 h 4199932"/>
                <a:gd name="connsiteX278" fmla="*/ 661678 w 4193532"/>
                <a:gd name="connsiteY278" fmla="*/ 2500145 h 4199932"/>
                <a:gd name="connsiteX279" fmla="*/ 738375 w 4193532"/>
                <a:gd name="connsiteY279" fmla="*/ 2711891 h 4199932"/>
                <a:gd name="connsiteX280" fmla="*/ 1195532 w 4193532"/>
                <a:gd name="connsiteY280" fmla="*/ 3286479 h 4199932"/>
                <a:gd name="connsiteX281" fmla="*/ 1201535 w 4193532"/>
                <a:gd name="connsiteY281" fmla="*/ 3322779 h 4199932"/>
                <a:gd name="connsiteX282" fmla="*/ 1175277 w 4193532"/>
                <a:gd name="connsiteY282" fmla="*/ 3359922 h 4199932"/>
                <a:gd name="connsiteX283" fmla="*/ 1153283 w 4193532"/>
                <a:gd name="connsiteY283" fmla="*/ 3363738 h 4199932"/>
                <a:gd name="connsiteX284" fmla="*/ 1120180 w 4193532"/>
                <a:gd name="connsiteY284" fmla="*/ 3338209 h 4199932"/>
                <a:gd name="connsiteX285" fmla="*/ 1096055 w 4193532"/>
                <a:gd name="connsiteY285" fmla="*/ 3340397 h 4199932"/>
                <a:gd name="connsiteX286" fmla="*/ 1061942 w 4193532"/>
                <a:gd name="connsiteY286" fmla="*/ 3380569 h 4199932"/>
                <a:gd name="connsiteX287" fmla="*/ 1065084 w 4193532"/>
                <a:gd name="connsiteY287" fmla="*/ 3405481 h 4199932"/>
                <a:gd name="connsiteX288" fmla="*/ 1227400 w 4193532"/>
                <a:gd name="connsiteY288" fmla="*/ 3518984 h 4199932"/>
                <a:gd name="connsiteX289" fmla="*/ 1519435 w 4193532"/>
                <a:gd name="connsiteY289" fmla="*/ 3661495 h 4199932"/>
                <a:gd name="connsiteX290" fmla="*/ 1533517 w 4193532"/>
                <a:gd name="connsiteY290" fmla="*/ 3693027 h 4199932"/>
                <a:gd name="connsiteX291" fmla="*/ 1490484 w 4193532"/>
                <a:gd name="connsiteY291" fmla="*/ 3810906 h 4199932"/>
                <a:gd name="connsiteX292" fmla="*/ 1504005 w 4193532"/>
                <a:gd name="connsiteY292" fmla="*/ 3840531 h 4199932"/>
                <a:gd name="connsiteX293" fmla="*/ 1879190 w 4193532"/>
                <a:gd name="connsiteY293" fmla="*/ 3925701 h 4199932"/>
                <a:gd name="connsiteX294" fmla="*/ 1901745 w 4193532"/>
                <a:gd name="connsiteY294" fmla="*/ 3955774 h 4199932"/>
                <a:gd name="connsiteX295" fmla="*/ 1886540 w 4193532"/>
                <a:gd name="connsiteY295" fmla="*/ 4078479 h 4199932"/>
                <a:gd name="connsiteX296" fmla="*/ 1906963 w 4193532"/>
                <a:gd name="connsiteY296" fmla="*/ 4103615 h 4199932"/>
                <a:gd name="connsiteX297" fmla="*/ 2121290 w 4193532"/>
                <a:gd name="connsiteY297" fmla="*/ 4112368 h 4199932"/>
                <a:gd name="connsiteX298" fmla="*/ 3094796 w 4193532"/>
                <a:gd name="connsiteY298" fmla="*/ 3848891 h 4199932"/>
                <a:gd name="connsiteX299" fmla="*/ 3103492 w 4193532"/>
                <a:gd name="connsiteY299" fmla="*/ 3816911 h 4199932"/>
                <a:gd name="connsiteX300" fmla="*/ 3085819 w 4193532"/>
                <a:gd name="connsiteY300" fmla="*/ 3787230 h 4199932"/>
                <a:gd name="connsiteX301" fmla="*/ 3046656 w 4193532"/>
                <a:gd name="connsiteY301" fmla="*/ 3776121 h 4199932"/>
                <a:gd name="connsiteX302" fmla="*/ 2765057 w 4193532"/>
                <a:gd name="connsiteY302" fmla="*/ 3907073 h 4199932"/>
                <a:gd name="connsiteX303" fmla="*/ 2563691 w 4193532"/>
                <a:gd name="connsiteY303" fmla="*/ 3969464 h 4199932"/>
                <a:gd name="connsiteX304" fmla="*/ 2536198 w 4193532"/>
                <a:gd name="connsiteY304" fmla="*/ 3952464 h 4199932"/>
                <a:gd name="connsiteX305" fmla="*/ 2526267 w 4193532"/>
                <a:gd name="connsiteY305" fmla="*/ 3909990 h 4199932"/>
                <a:gd name="connsiteX306" fmla="*/ 2541866 w 4193532"/>
                <a:gd name="connsiteY306" fmla="*/ 3884630 h 4199932"/>
                <a:gd name="connsiteX307" fmla="*/ 2800741 w 4193532"/>
                <a:gd name="connsiteY307" fmla="*/ 3799686 h 4199932"/>
                <a:gd name="connsiteX308" fmla="*/ 2852528 w 4193532"/>
                <a:gd name="connsiteY308" fmla="*/ 3777523 h 4199932"/>
                <a:gd name="connsiteX309" fmla="*/ 2862010 w 4193532"/>
                <a:gd name="connsiteY309" fmla="*/ 3753173 h 4199932"/>
                <a:gd name="connsiteX310" fmla="*/ 2840296 w 4193532"/>
                <a:gd name="connsiteY310" fmla="*/ 3709185 h 4199932"/>
                <a:gd name="connsiteX311" fmla="*/ 2813589 w 4193532"/>
                <a:gd name="connsiteY311" fmla="*/ 3699927 h 4199932"/>
                <a:gd name="connsiteX312" fmla="*/ 2782955 w 4193532"/>
                <a:gd name="connsiteY312" fmla="*/ 3687640 h 4199932"/>
                <a:gd name="connsiteX313" fmla="*/ 2769546 w 4193532"/>
                <a:gd name="connsiteY313" fmla="*/ 3655829 h 4199932"/>
                <a:gd name="connsiteX314" fmla="*/ 2783909 w 4193532"/>
                <a:gd name="connsiteY314" fmla="*/ 3617563 h 4199932"/>
                <a:gd name="connsiteX315" fmla="*/ 2948357 w 4193532"/>
                <a:gd name="connsiteY315" fmla="*/ 3532057 h 4199932"/>
                <a:gd name="connsiteX316" fmla="*/ 2956998 w 4193532"/>
                <a:gd name="connsiteY316" fmla="*/ 3496878 h 4199932"/>
                <a:gd name="connsiteX317" fmla="*/ 2934387 w 4193532"/>
                <a:gd name="connsiteY317" fmla="*/ 3461699 h 4199932"/>
                <a:gd name="connsiteX318" fmla="*/ 2906782 w 4193532"/>
                <a:gd name="connsiteY318" fmla="*/ 3455808 h 4199932"/>
                <a:gd name="connsiteX319" fmla="*/ 2660082 w 4193532"/>
                <a:gd name="connsiteY319" fmla="*/ 3575371 h 4199932"/>
                <a:gd name="connsiteX320" fmla="*/ 2574351 w 4193532"/>
                <a:gd name="connsiteY320" fmla="*/ 3605501 h 4199932"/>
                <a:gd name="connsiteX321" fmla="*/ 2551627 w 4193532"/>
                <a:gd name="connsiteY321" fmla="*/ 3593886 h 4199932"/>
                <a:gd name="connsiteX322" fmla="*/ 2536815 w 4193532"/>
                <a:gd name="connsiteY322" fmla="*/ 3547093 h 4199932"/>
                <a:gd name="connsiteX323" fmla="*/ 2551123 w 4193532"/>
                <a:gd name="connsiteY323" fmla="*/ 3521116 h 4199932"/>
                <a:gd name="connsiteX324" fmla="*/ 2851181 w 4193532"/>
                <a:gd name="connsiteY324" fmla="*/ 3387639 h 4199932"/>
                <a:gd name="connsiteX325" fmla="*/ 2981797 w 4193532"/>
                <a:gd name="connsiteY325" fmla="*/ 3301852 h 4199932"/>
                <a:gd name="connsiteX326" fmla="*/ 2985500 w 4193532"/>
                <a:gd name="connsiteY326" fmla="*/ 3275650 h 4199932"/>
                <a:gd name="connsiteX327" fmla="*/ 2955651 w 4193532"/>
                <a:gd name="connsiteY327" fmla="*/ 3239013 h 4199932"/>
                <a:gd name="connsiteX328" fmla="*/ 2926027 w 4193532"/>
                <a:gd name="connsiteY328" fmla="*/ 3234805 h 4199932"/>
                <a:gd name="connsiteX329" fmla="*/ 2849722 w 4193532"/>
                <a:gd name="connsiteY329" fmla="*/ 3287432 h 4199932"/>
                <a:gd name="connsiteX330" fmla="*/ 2825147 w 4193532"/>
                <a:gd name="connsiteY330" fmla="*/ 3281990 h 4199932"/>
                <a:gd name="connsiteX331" fmla="*/ 2754228 w 4193532"/>
                <a:gd name="connsiteY331" fmla="*/ 3167644 h 4199932"/>
                <a:gd name="connsiteX332" fmla="*/ 2724099 w 4193532"/>
                <a:gd name="connsiteY332" fmla="*/ 3160463 h 4199932"/>
                <a:gd name="connsiteX333" fmla="*/ 2155796 w 4193532"/>
                <a:gd name="connsiteY333" fmla="*/ 3332430 h 4199932"/>
                <a:gd name="connsiteX334" fmla="*/ 2132568 w 4193532"/>
                <a:gd name="connsiteY334" fmla="*/ 3310380 h 4199932"/>
                <a:gd name="connsiteX335" fmla="*/ 2131446 w 4193532"/>
                <a:gd name="connsiteY335" fmla="*/ 3266785 h 4199932"/>
                <a:gd name="connsiteX336" fmla="*/ 2153271 w 4193532"/>
                <a:gd name="connsiteY336" fmla="*/ 3242547 h 4199932"/>
                <a:gd name="connsiteX337" fmla="*/ 2437394 w 4193532"/>
                <a:gd name="connsiteY337" fmla="*/ 3193285 h 4199932"/>
                <a:gd name="connsiteX338" fmla="*/ 2461633 w 4193532"/>
                <a:gd name="connsiteY338" fmla="*/ 3185486 h 4199932"/>
                <a:gd name="connsiteX339" fmla="*/ 2469936 w 4193532"/>
                <a:gd name="connsiteY339" fmla="*/ 3167533 h 4199932"/>
                <a:gd name="connsiteX340" fmla="*/ 2450356 w 4193532"/>
                <a:gd name="connsiteY340" fmla="*/ 3118608 h 4199932"/>
                <a:gd name="connsiteX341" fmla="*/ 2424209 w 4193532"/>
                <a:gd name="connsiteY341" fmla="*/ 3106713 h 4199932"/>
                <a:gd name="connsiteX342" fmla="*/ 2243770 w 4193532"/>
                <a:gd name="connsiteY342" fmla="*/ 3148400 h 4199932"/>
                <a:gd name="connsiteX343" fmla="*/ 1406997 w 4193532"/>
                <a:gd name="connsiteY343" fmla="*/ 2900577 h 4199932"/>
                <a:gd name="connsiteX344" fmla="*/ 1212700 w 4193532"/>
                <a:gd name="connsiteY344" fmla="*/ 2678171 h 4199932"/>
                <a:gd name="connsiteX345" fmla="*/ 1178251 w 4193532"/>
                <a:gd name="connsiteY345" fmla="*/ 2670765 h 4199932"/>
                <a:gd name="connsiteX346" fmla="*/ 1140715 w 4193532"/>
                <a:gd name="connsiteY346" fmla="*/ 2692927 h 4199932"/>
                <a:gd name="connsiteX347" fmla="*/ 1134768 w 4193532"/>
                <a:gd name="connsiteY347" fmla="*/ 2718567 h 4199932"/>
                <a:gd name="connsiteX348" fmla="*/ 1245185 w 4193532"/>
                <a:gd name="connsiteY348" fmla="*/ 2862818 h 4199932"/>
                <a:gd name="connsiteX349" fmla="*/ 1372660 w 4193532"/>
                <a:gd name="connsiteY349" fmla="*/ 2984400 h 4199932"/>
                <a:gd name="connsiteX350" fmla="*/ 1375690 w 4193532"/>
                <a:gd name="connsiteY350" fmla="*/ 3012398 h 4199932"/>
                <a:gd name="connsiteX351" fmla="*/ 1347019 w 4193532"/>
                <a:gd name="connsiteY351" fmla="*/ 3049933 h 4199932"/>
                <a:gd name="connsiteX352" fmla="*/ 1318124 w 4193532"/>
                <a:gd name="connsiteY352" fmla="*/ 3052682 h 4199932"/>
                <a:gd name="connsiteX353" fmla="*/ 1043314 w 4193532"/>
                <a:gd name="connsiteY353" fmla="*/ 2735231 h 4199932"/>
                <a:gd name="connsiteX354" fmla="*/ 1005723 w 4193532"/>
                <a:gd name="connsiteY354" fmla="*/ 2668745 h 4199932"/>
                <a:gd name="connsiteX355" fmla="*/ 1012455 w 4193532"/>
                <a:gd name="connsiteY355" fmla="*/ 2645853 h 4199932"/>
                <a:gd name="connsiteX356" fmla="*/ 1059698 w 4193532"/>
                <a:gd name="connsiteY356" fmla="*/ 2622457 h 4199932"/>
                <a:gd name="connsiteX357" fmla="*/ 1079728 w 4193532"/>
                <a:gd name="connsiteY357" fmla="*/ 2621559 h 4199932"/>
                <a:gd name="connsiteX358" fmla="*/ 1094596 w 4193532"/>
                <a:gd name="connsiteY358" fmla="*/ 2619203 h 4199932"/>
                <a:gd name="connsiteX359" fmla="*/ 1138583 w 4193532"/>
                <a:gd name="connsiteY359" fmla="*/ 2593562 h 4199932"/>
                <a:gd name="connsiteX360" fmla="*/ 1147279 w 4193532"/>
                <a:gd name="connsiteY360" fmla="*/ 2563096 h 4199932"/>
                <a:gd name="connsiteX361" fmla="*/ 1054423 w 4193532"/>
                <a:gd name="connsiteY361" fmla="*/ 2275157 h 4199932"/>
                <a:gd name="connsiteX362" fmla="*/ 1044244 w 4193532"/>
                <a:gd name="connsiteY362" fmla="*/ 2167561 h 4199932"/>
                <a:gd name="connsiteX363" fmla="*/ 1129936 w 4193532"/>
                <a:gd name="connsiteY363" fmla="*/ 2167561 h 4199932"/>
                <a:gd name="connsiteX364" fmla="*/ 1139023 w 4193532"/>
                <a:gd name="connsiteY364" fmla="*/ 2251732 h 4199932"/>
                <a:gd name="connsiteX365" fmla="*/ 1728207 w 4193532"/>
                <a:gd name="connsiteY365" fmla="*/ 2997473 h 4199932"/>
                <a:gd name="connsiteX366" fmla="*/ 1767089 w 4193532"/>
                <a:gd name="connsiteY366" fmla="*/ 3012790 h 4199932"/>
                <a:gd name="connsiteX367" fmla="*/ 1786895 w 4193532"/>
                <a:gd name="connsiteY367" fmla="*/ 3002187 h 4199932"/>
                <a:gd name="connsiteX368" fmla="*/ 1800753 w 4193532"/>
                <a:gd name="connsiteY368" fmla="*/ 2953206 h 4199932"/>
                <a:gd name="connsiteX369" fmla="*/ 1787119 w 4193532"/>
                <a:gd name="connsiteY369" fmla="*/ 2927733 h 4199932"/>
                <a:gd name="connsiteX370" fmla="*/ 1550910 w 4193532"/>
                <a:gd name="connsiteY370" fmla="*/ 2793694 h 4199932"/>
                <a:gd name="connsiteX371" fmla="*/ 1503725 w 4193532"/>
                <a:gd name="connsiteY371" fmla="*/ 2753802 h 4199932"/>
                <a:gd name="connsiteX372" fmla="*/ 1502939 w 4193532"/>
                <a:gd name="connsiteY372" fmla="*/ 2729789 h 4199932"/>
                <a:gd name="connsiteX373" fmla="*/ 1537837 w 4193532"/>
                <a:gd name="connsiteY373" fmla="*/ 2692702 h 4199932"/>
                <a:gd name="connsiteX374" fmla="*/ 1564937 w 4193532"/>
                <a:gd name="connsiteY374" fmla="*/ 2691805 h 4199932"/>
                <a:gd name="connsiteX375" fmla="*/ 1681021 w 4193532"/>
                <a:gd name="connsiteY375" fmla="*/ 2779107 h 4199932"/>
                <a:gd name="connsiteX376" fmla="*/ 1885306 w 4193532"/>
                <a:gd name="connsiteY376" fmla="*/ 2868316 h 4199932"/>
                <a:gd name="connsiteX377" fmla="*/ 1903596 w 4193532"/>
                <a:gd name="connsiteY377" fmla="*/ 2898277 h 4199932"/>
                <a:gd name="connsiteX378" fmla="*/ 1872344 w 4193532"/>
                <a:gd name="connsiteY378" fmla="*/ 3019748 h 4199932"/>
                <a:gd name="connsiteX379" fmla="*/ 1890131 w 4193532"/>
                <a:gd name="connsiteY379" fmla="*/ 3048586 h 4199932"/>
                <a:gd name="connsiteX380" fmla="*/ 2459388 w 4193532"/>
                <a:gd name="connsiteY380" fmla="*/ 3001064 h 4199932"/>
                <a:gd name="connsiteX381" fmla="*/ 2500627 w 4193532"/>
                <a:gd name="connsiteY381" fmla="*/ 3018738 h 4199932"/>
                <a:gd name="connsiteX382" fmla="*/ 2545176 w 4193532"/>
                <a:gd name="connsiteY382" fmla="*/ 3122310 h 4199932"/>
                <a:gd name="connsiteX383" fmla="*/ 2582766 w 4193532"/>
                <a:gd name="connsiteY383" fmla="*/ 3136898 h 4199932"/>
                <a:gd name="connsiteX384" fmla="*/ 3080656 w 4193532"/>
                <a:gd name="connsiteY384" fmla="*/ 2685745 h 4199932"/>
                <a:gd name="connsiteX385" fmla="*/ 3174971 w 4193532"/>
                <a:gd name="connsiteY385" fmla="*/ 2485389 h 4199932"/>
                <a:gd name="connsiteX386" fmla="*/ 3205494 w 4193532"/>
                <a:gd name="connsiteY386" fmla="*/ 2471194 h 4199932"/>
                <a:gd name="connsiteX387" fmla="*/ 3248584 w 4193532"/>
                <a:gd name="connsiteY387" fmla="*/ 2485613 h 4199932"/>
                <a:gd name="connsiteX388" fmla="*/ 3259636 w 4193532"/>
                <a:gd name="connsiteY388" fmla="*/ 2508617 h 4199932"/>
                <a:gd name="connsiteX389" fmla="*/ 3216434 w 4193532"/>
                <a:gd name="connsiteY389" fmla="*/ 2614658 h 4199932"/>
                <a:gd name="connsiteX390" fmla="*/ 2836312 w 4193532"/>
                <a:gd name="connsiteY390" fmla="*/ 3084999 h 4199932"/>
                <a:gd name="connsiteX391" fmla="*/ 2830085 w 4193532"/>
                <a:gd name="connsiteY391" fmla="*/ 3122928 h 4199932"/>
                <a:gd name="connsiteX392" fmla="*/ 2852303 w 4193532"/>
                <a:gd name="connsiteY392" fmla="*/ 3156143 h 4199932"/>
                <a:gd name="connsiteX393" fmla="*/ 2879178 w 4193532"/>
                <a:gd name="connsiteY393" fmla="*/ 3161473 h 4199932"/>
                <a:gd name="connsiteX394" fmla="*/ 3072802 w 4193532"/>
                <a:gd name="connsiteY394" fmla="*/ 2985803 h 4199932"/>
                <a:gd name="connsiteX395" fmla="*/ 3107308 w 4193532"/>
                <a:gd name="connsiteY395" fmla="*/ 2945967 h 4199932"/>
                <a:gd name="connsiteX396" fmla="*/ 3131097 w 4193532"/>
                <a:gd name="connsiteY396" fmla="*/ 2943555 h 4199932"/>
                <a:gd name="connsiteX397" fmla="*/ 3170483 w 4193532"/>
                <a:gd name="connsiteY397" fmla="*/ 2975760 h 4199932"/>
                <a:gd name="connsiteX398" fmla="*/ 3173120 w 4193532"/>
                <a:gd name="connsiteY398" fmla="*/ 3003590 h 4199932"/>
                <a:gd name="connsiteX399" fmla="*/ 3039586 w 4193532"/>
                <a:gd name="connsiteY399" fmla="*/ 3142397 h 4199932"/>
                <a:gd name="connsiteX400" fmla="*/ 3035154 w 4193532"/>
                <a:gd name="connsiteY400" fmla="*/ 3197550 h 4199932"/>
                <a:gd name="connsiteX401" fmla="*/ 3109103 w 4193532"/>
                <a:gd name="connsiteY401" fmla="*/ 3285020 h 4199932"/>
                <a:gd name="connsiteX402" fmla="*/ 3106297 w 4193532"/>
                <a:gd name="connsiteY402" fmla="*/ 3313971 h 4199932"/>
                <a:gd name="connsiteX403" fmla="*/ 3011196 w 4193532"/>
                <a:gd name="connsiteY403" fmla="*/ 3387078 h 4199932"/>
                <a:gd name="connsiteX404" fmla="*/ 3006035 w 4193532"/>
                <a:gd name="connsiteY404" fmla="*/ 3412213 h 4199932"/>
                <a:gd name="connsiteX405" fmla="*/ 3033807 w 4193532"/>
                <a:gd name="connsiteY405" fmla="*/ 3454854 h 4199932"/>
                <a:gd name="connsiteX406" fmla="*/ 3058326 w 4193532"/>
                <a:gd name="connsiteY406" fmla="*/ 3459792 h 4199932"/>
                <a:gd name="connsiteX407" fmla="*/ 3082901 w 4193532"/>
                <a:gd name="connsiteY407" fmla="*/ 3464281 h 4199932"/>
                <a:gd name="connsiteX408" fmla="*/ 3112357 w 4193532"/>
                <a:gd name="connsiteY408" fmla="*/ 3505743 h 4199932"/>
                <a:gd name="connsiteX409" fmla="*/ 3107419 w 4193532"/>
                <a:gd name="connsiteY409" fmla="*/ 3531944 h 4199932"/>
                <a:gd name="connsiteX410" fmla="*/ 2931469 w 4193532"/>
                <a:gd name="connsiteY410" fmla="*/ 3641241 h 4199932"/>
                <a:gd name="connsiteX411" fmla="*/ 2920753 w 4193532"/>
                <a:gd name="connsiteY411" fmla="*/ 3675522 h 4199932"/>
                <a:gd name="connsiteX412" fmla="*/ 2939998 w 4193532"/>
                <a:gd name="connsiteY412" fmla="*/ 3714684 h 4199932"/>
                <a:gd name="connsiteX413" fmla="*/ 2964068 w 4193532"/>
                <a:gd name="connsiteY413" fmla="*/ 3722258 h 4199932"/>
                <a:gd name="connsiteX414" fmla="*/ 3087670 w 4193532"/>
                <a:gd name="connsiteY414" fmla="*/ 3649207 h 4199932"/>
                <a:gd name="connsiteX415" fmla="*/ 3121390 w 4193532"/>
                <a:gd name="connsiteY415" fmla="*/ 3656108 h 4199932"/>
                <a:gd name="connsiteX416" fmla="*/ 3141532 w 4193532"/>
                <a:gd name="connsiteY416" fmla="*/ 3686406 h 4199932"/>
                <a:gd name="connsiteX417" fmla="*/ 3149275 w 4193532"/>
                <a:gd name="connsiteY417" fmla="*/ 3717433 h 4199932"/>
                <a:gd name="connsiteX418" fmla="*/ 3153932 w 4193532"/>
                <a:gd name="connsiteY418" fmla="*/ 3730562 h 4199932"/>
                <a:gd name="connsiteX419" fmla="*/ 3177609 w 4193532"/>
                <a:gd name="connsiteY419" fmla="*/ 3771464 h 4199932"/>
                <a:gd name="connsiteX420" fmla="*/ 3207907 w 4193532"/>
                <a:gd name="connsiteY420" fmla="*/ 3778926 h 4199932"/>
                <a:gd name="connsiteX421" fmla="*/ 3377068 w 4193532"/>
                <a:gd name="connsiteY421" fmla="*/ 3653023 h 4199932"/>
                <a:gd name="connsiteX422" fmla="*/ 3718757 w 4193532"/>
                <a:gd name="connsiteY422" fmla="*/ 3292146 h 4199932"/>
                <a:gd name="connsiteX423" fmla="*/ 3712024 w 4193532"/>
                <a:gd name="connsiteY423" fmla="*/ 3255171 h 4199932"/>
                <a:gd name="connsiteX424" fmla="*/ 3677519 w 4193532"/>
                <a:gd name="connsiteY424" fmla="*/ 3231551 h 4199932"/>
                <a:gd name="connsiteX425" fmla="*/ 3653449 w 4193532"/>
                <a:gd name="connsiteY425" fmla="*/ 3234692 h 4199932"/>
                <a:gd name="connsiteX426" fmla="*/ 3628033 w 4193532"/>
                <a:gd name="connsiteY426" fmla="*/ 3237498 h 4199932"/>
                <a:gd name="connsiteX427" fmla="*/ 3588534 w 4193532"/>
                <a:gd name="connsiteY427" fmla="*/ 3208434 h 4199932"/>
                <a:gd name="connsiteX428" fmla="*/ 3584718 w 4193532"/>
                <a:gd name="connsiteY428" fmla="*/ 3180886 h 4199932"/>
                <a:gd name="connsiteX429" fmla="*/ 3747035 w 4193532"/>
                <a:gd name="connsiteY429" fmla="*/ 2914043 h 4199932"/>
                <a:gd name="connsiteX430" fmla="*/ 3894427 w 4193532"/>
                <a:gd name="connsiteY430" fmla="*/ 2494814 h 4199932"/>
                <a:gd name="connsiteX431" fmla="*/ 3876023 w 4193532"/>
                <a:gd name="connsiteY431" fmla="*/ 2466200 h 4199932"/>
                <a:gd name="connsiteX432" fmla="*/ 3836693 w 4193532"/>
                <a:gd name="connsiteY432" fmla="*/ 2458962 h 4199932"/>
                <a:gd name="connsiteX433" fmla="*/ 3809425 w 4193532"/>
                <a:gd name="connsiteY433" fmla="*/ 2477197 h 4199932"/>
                <a:gd name="connsiteX434" fmla="*/ 3743107 w 4193532"/>
                <a:gd name="connsiteY434" fmla="*/ 2703868 h 4199932"/>
                <a:gd name="connsiteX435" fmla="*/ 3714605 w 4193532"/>
                <a:gd name="connsiteY435" fmla="*/ 2776638 h 4199932"/>
                <a:gd name="connsiteX436" fmla="*/ 3690086 w 4193532"/>
                <a:gd name="connsiteY436" fmla="*/ 2787074 h 4199932"/>
                <a:gd name="connsiteX437" fmla="*/ 3641779 w 4193532"/>
                <a:gd name="connsiteY437" fmla="*/ 2765978 h 4199932"/>
                <a:gd name="connsiteX438" fmla="*/ 3633363 w 4193532"/>
                <a:gd name="connsiteY438" fmla="*/ 2744769 h 4199932"/>
                <a:gd name="connsiteX439" fmla="*/ 3671010 w 4193532"/>
                <a:gd name="connsiteY439" fmla="*/ 2648267 h 4199932"/>
                <a:gd name="connsiteX440" fmla="*/ 3659509 w 4193532"/>
                <a:gd name="connsiteY440" fmla="*/ 2624421 h 4199932"/>
                <a:gd name="connsiteX441" fmla="*/ 3535232 w 4193532"/>
                <a:gd name="connsiteY441" fmla="*/ 2583351 h 4199932"/>
                <a:gd name="connsiteX442" fmla="*/ 3519130 w 4193532"/>
                <a:gd name="connsiteY442" fmla="*/ 2553110 h 4199932"/>
                <a:gd name="connsiteX443" fmla="*/ 3586597 w 4193532"/>
                <a:gd name="connsiteY443" fmla="*/ 2202092 h 4199932"/>
                <a:gd name="connsiteX444" fmla="*/ 3587592 w 4193532"/>
                <a:gd name="connsiteY444" fmla="*/ 2167561 h 4199932"/>
                <a:gd name="connsiteX445" fmla="*/ 3674744 w 4193532"/>
                <a:gd name="connsiteY445" fmla="*/ 2167561 h 4199932"/>
                <a:gd name="connsiteX446" fmla="*/ 3669391 w 4193532"/>
                <a:gd name="connsiteY446" fmla="*/ 2256797 h 4199932"/>
                <a:gd name="connsiteX447" fmla="*/ 3624946 w 4193532"/>
                <a:gd name="connsiteY447" fmla="*/ 2501603 h 4199932"/>
                <a:gd name="connsiteX448" fmla="*/ 3639366 w 4193532"/>
                <a:gd name="connsiteY448" fmla="*/ 2527917 h 4199932"/>
                <a:gd name="connsiteX449" fmla="*/ 3684532 w 4193532"/>
                <a:gd name="connsiteY449" fmla="*/ 2541719 h 4199932"/>
                <a:gd name="connsiteX450" fmla="*/ 3707704 w 4193532"/>
                <a:gd name="connsiteY450" fmla="*/ 2528815 h 4199932"/>
                <a:gd name="connsiteX451" fmla="*/ 3739573 w 4193532"/>
                <a:gd name="connsiteY451" fmla="*/ 2377664 h 4199932"/>
                <a:gd name="connsiteX452" fmla="*/ 3766167 w 4193532"/>
                <a:gd name="connsiteY452" fmla="*/ 2359092 h 4199932"/>
                <a:gd name="connsiteX453" fmla="*/ 3895156 w 4193532"/>
                <a:gd name="connsiteY453" fmla="*/ 2381255 h 4199932"/>
                <a:gd name="connsiteX454" fmla="*/ 3918216 w 4193532"/>
                <a:gd name="connsiteY454" fmla="*/ 2364872 h 4199932"/>
                <a:gd name="connsiteX455" fmla="*/ 3935153 w 4193532"/>
                <a:gd name="connsiteY455" fmla="*/ 2184812 h 4199932"/>
                <a:gd name="connsiteX456" fmla="*/ 3935063 w 4193532"/>
                <a:gd name="connsiteY456" fmla="*/ 2167561 h 4199932"/>
                <a:gd name="connsiteX457" fmla="*/ 4022720 w 4193532"/>
                <a:gd name="connsiteY457" fmla="*/ 2167561 h 4199932"/>
                <a:gd name="connsiteX458" fmla="*/ 4022798 w 4193532"/>
                <a:gd name="connsiteY458" fmla="*/ 2174839 h 4199932"/>
                <a:gd name="connsiteX459" fmla="*/ 3925285 w 4193532"/>
                <a:gd name="connsiteY459" fmla="*/ 2709646 h 4199932"/>
                <a:gd name="connsiteX460" fmla="*/ 3725658 w 4193532"/>
                <a:gd name="connsiteY460" fmla="*/ 3128931 h 4199932"/>
                <a:gd name="connsiteX461" fmla="*/ 3733008 w 4193532"/>
                <a:gd name="connsiteY461" fmla="*/ 3164222 h 4199932"/>
                <a:gd name="connsiteX462" fmla="*/ 3767401 w 4193532"/>
                <a:gd name="connsiteY462" fmla="*/ 3187955 h 4199932"/>
                <a:gd name="connsiteX463" fmla="*/ 3794501 w 4193532"/>
                <a:gd name="connsiteY463" fmla="*/ 3182345 h 4199932"/>
                <a:gd name="connsiteX464" fmla="*/ 3908958 w 4193532"/>
                <a:gd name="connsiteY464" fmla="*/ 2977724 h 4199932"/>
                <a:gd name="connsiteX465" fmla="*/ 4108305 w 4193532"/>
                <a:gd name="connsiteY465" fmla="*/ 2191951 h 4199932"/>
                <a:gd name="connsiteX466" fmla="*/ 4107997 w 4193532"/>
                <a:gd name="connsiteY466" fmla="*/ 2167561 h 4199932"/>
                <a:gd name="connsiteX467" fmla="*/ 4193476 w 4193532"/>
                <a:gd name="connsiteY467" fmla="*/ 2167561 h 4199932"/>
                <a:gd name="connsiteX468" fmla="*/ 4191272 w 4193532"/>
                <a:gd name="connsiteY468" fmla="*/ 2279517 h 4199932"/>
                <a:gd name="connsiteX469" fmla="*/ 3644977 w 4193532"/>
                <a:gd name="connsiteY469" fmla="*/ 3516628 h 4199932"/>
                <a:gd name="connsiteX470" fmla="*/ 2575080 w 4193532"/>
                <a:gd name="connsiteY470" fmla="*/ 4144965 h 4199932"/>
                <a:gd name="connsiteX471" fmla="*/ 1917847 w 4193532"/>
                <a:gd name="connsiteY471" fmla="*/ 4191870 h 4199932"/>
                <a:gd name="connsiteX472" fmla="*/ 919431 w 4193532"/>
                <a:gd name="connsiteY472" fmla="*/ 3836716 h 4199932"/>
                <a:gd name="connsiteX473" fmla="*/ 912137 w 4193532"/>
                <a:gd name="connsiteY473" fmla="*/ 3795646 h 4199932"/>
                <a:gd name="connsiteX474" fmla="*/ 934075 w 4193532"/>
                <a:gd name="connsiteY474" fmla="*/ 3764394 h 4199932"/>
                <a:gd name="connsiteX475" fmla="*/ 962016 w 4193532"/>
                <a:gd name="connsiteY475" fmla="*/ 3759905 h 4199932"/>
                <a:gd name="connsiteX476" fmla="*/ 1178587 w 4193532"/>
                <a:gd name="connsiteY476" fmla="*/ 3889849 h 4199932"/>
                <a:gd name="connsiteX477" fmla="*/ 1771578 w 4193532"/>
                <a:gd name="connsiteY477" fmla="*/ 4086222 h 4199932"/>
                <a:gd name="connsiteX478" fmla="*/ 1800921 w 4193532"/>
                <a:gd name="connsiteY478" fmla="*/ 4063779 h 4199932"/>
                <a:gd name="connsiteX479" fmla="*/ 1805746 w 4193532"/>
                <a:gd name="connsiteY479" fmla="*/ 4025907 h 4199932"/>
                <a:gd name="connsiteX480" fmla="*/ 1787006 w 4193532"/>
                <a:gd name="connsiteY480" fmla="*/ 4000883 h 4199932"/>
                <a:gd name="connsiteX481" fmla="*/ 1396786 w 4193532"/>
                <a:gd name="connsiteY481" fmla="*/ 3893776 h 4199932"/>
                <a:gd name="connsiteX482" fmla="*/ 1377597 w 4193532"/>
                <a:gd name="connsiteY482" fmla="*/ 3849676 h 4199932"/>
                <a:gd name="connsiteX483" fmla="*/ 1423156 w 4193532"/>
                <a:gd name="connsiteY483" fmla="*/ 3742625 h 4199932"/>
                <a:gd name="connsiteX484" fmla="*/ 1410644 w 4193532"/>
                <a:gd name="connsiteY484" fmla="*/ 3711430 h 4199932"/>
                <a:gd name="connsiteX485" fmla="*/ 1014981 w 4193532"/>
                <a:gd name="connsiteY485" fmla="*/ 3476063 h 4199932"/>
                <a:gd name="connsiteX486" fmla="*/ 939405 w 4193532"/>
                <a:gd name="connsiteY486" fmla="*/ 3413392 h 4199932"/>
                <a:gd name="connsiteX487" fmla="*/ 937385 w 4193532"/>
                <a:gd name="connsiteY487" fmla="*/ 3387021 h 4199932"/>
                <a:gd name="connsiteX488" fmla="*/ 1027380 w 4193532"/>
                <a:gd name="connsiteY488" fmla="*/ 3286983 h 4199932"/>
                <a:gd name="connsiteX489" fmla="*/ 1025753 w 4193532"/>
                <a:gd name="connsiteY489" fmla="*/ 3257247 h 4199932"/>
                <a:gd name="connsiteX490" fmla="*/ 678678 w 4193532"/>
                <a:gd name="connsiteY490" fmla="*/ 2789992 h 4199932"/>
                <a:gd name="connsiteX491" fmla="*/ 650792 w 4193532"/>
                <a:gd name="connsiteY491" fmla="*/ 2780116 h 4199932"/>
                <a:gd name="connsiteX492" fmla="*/ 529154 w 4193532"/>
                <a:gd name="connsiteY492" fmla="*/ 2837626 h 4199932"/>
                <a:gd name="connsiteX493" fmla="*/ 504354 w 4193532"/>
                <a:gd name="connsiteY493" fmla="*/ 2828087 h 4199932"/>
                <a:gd name="connsiteX494" fmla="*/ 358197 w 4193532"/>
                <a:gd name="connsiteY494" fmla="*/ 2308597 h 4199932"/>
                <a:gd name="connsiteX495" fmla="*/ 330817 w 4193532"/>
                <a:gd name="connsiteY495" fmla="*/ 2285762 h 4199932"/>
                <a:gd name="connsiteX496" fmla="*/ 292776 w 4193532"/>
                <a:gd name="connsiteY496" fmla="*/ 2289015 h 4199932"/>
                <a:gd name="connsiteX497" fmla="*/ 271793 w 4193532"/>
                <a:gd name="connsiteY497" fmla="*/ 2315217 h 4199932"/>
                <a:gd name="connsiteX498" fmla="*/ 306130 w 4193532"/>
                <a:gd name="connsiteY498" fmla="*/ 2512151 h 4199932"/>
                <a:gd name="connsiteX499" fmla="*/ 331882 w 4193532"/>
                <a:gd name="connsiteY499" fmla="*/ 2610618 h 4199932"/>
                <a:gd name="connsiteX500" fmla="*/ 319708 w 4193532"/>
                <a:gd name="connsiteY500" fmla="*/ 2633229 h 4199932"/>
                <a:gd name="connsiteX501" fmla="*/ 274374 w 4193532"/>
                <a:gd name="connsiteY501" fmla="*/ 2646527 h 4199932"/>
                <a:gd name="connsiteX502" fmla="*/ 247106 w 4193532"/>
                <a:gd name="connsiteY502" fmla="*/ 2632276 h 4199932"/>
                <a:gd name="connsiteX503" fmla="*/ 187464 w 4193532"/>
                <a:gd name="connsiteY503" fmla="*/ 2340410 h 4199932"/>
                <a:gd name="connsiteX504" fmla="*/ 176019 w 4193532"/>
                <a:gd name="connsiteY504" fmla="*/ 2217367 h 4199932"/>
                <a:gd name="connsiteX505" fmla="*/ 199022 w 4193532"/>
                <a:gd name="connsiteY505" fmla="*/ 2191503 h 4199932"/>
                <a:gd name="connsiteX506" fmla="*/ 244413 w 4193532"/>
                <a:gd name="connsiteY506" fmla="*/ 2189707 h 4199932"/>
                <a:gd name="connsiteX507" fmla="*/ 256700 w 4193532"/>
                <a:gd name="connsiteY507" fmla="*/ 2191222 h 4199932"/>
                <a:gd name="connsiteX508" fmla="*/ 338616 w 4193532"/>
                <a:gd name="connsiteY508" fmla="*/ 2196496 h 4199932"/>
                <a:gd name="connsiteX509" fmla="*/ 347424 w 4193532"/>
                <a:gd name="connsiteY509" fmla="*/ 2177532 h 4199932"/>
                <a:gd name="connsiteX510" fmla="*/ 4044 w 4193532"/>
                <a:gd name="connsiteY510" fmla="*/ 2167561 h 4199932"/>
                <a:gd name="connsiteX511" fmla="*/ 89470 w 4193532"/>
                <a:gd name="connsiteY511" fmla="*/ 2167561 h 4199932"/>
                <a:gd name="connsiteX512" fmla="*/ 100147 w 4193532"/>
                <a:gd name="connsiteY512" fmla="*/ 2341163 h 4199932"/>
                <a:gd name="connsiteX513" fmla="*/ 302651 w 4193532"/>
                <a:gd name="connsiteY513" fmla="*/ 3008190 h 4199932"/>
                <a:gd name="connsiteX514" fmla="*/ 699381 w 4193532"/>
                <a:gd name="connsiteY514" fmla="*/ 3545467 h 4199932"/>
                <a:gd name="connsiteX515" fmla="*/ 732933 w 4193532"/>
                <a:gd name="connsiteY515" fmla="*/ 3545186 h 4199932"/>
                <a:gd name="connsiteX516" fmla="*/ 762277 w 4193532"/>
                <a:gd name="connsiteY516" fmla="*/ 3512924 h 4199932"/>
                <a:gd name="connsiteX517" fmla="*/ 761379 w 4193532"/>
                <a:gd name="connsiteY517" fmla="*/ 3484647 h 4199932"/>
                <a:gd name="connsiteX518" fmla="*/ 608488 w 4193532"/>
                <a:gd name="connsiteY518" fmla="*/ 3319132 h 4199932"/>
                <a:gd name="connsiteX519" fmla="*/ 318754 w 4193532"/>
                <a:gd name="connsiteY519" fmla="*/ 2835830 h 4199932"/>
                <a:gd name="connsiteX520" fmla="*/ 332219 w 4193532"/>
                <a:gd name="connsiteY520" fmla="*/ 2802896 h 4199932"/>
                <a:gd name="connsiteX521" fmla="*/ 372672 w 4193532"/>
                <a:gd name="connsiteY521" fmla="*/ 2786569 h 4199932"/>
                <a:gd name="connsiteX522" fmla="*/ 397247 w 4193532"/>
                <a:gd name="connsiteY522" fmla="*/ 2797397 h 4199932"/>
                <a:gd name="connsiteX523" fmla="*/ 484549 w 4193532"/>
                <a:gd name="connsiteY523" fmla="*/ 2981259 h 4199932"/>
                <a:gd name="connsiteX524" fmla="*/ 520457 w 4193532"/>
                <a:gd name="connsiteY524" fmla="*/ 2991638 h 4199932"/>
                <a:gd name="connsiteX525" fmla="*/ 629977 w 4193532"/>
                <a:gd name="connsiteY525" fmla="*/ 2926779 h 4199932"/>
                <a:gd name="connsiteX526" fmla="*/ 657301 w 4193532"/>
                <a:gd name="connsiteY526" fmla="*/ 2933007 h 4199932"/>
                <a:gd name="connsiteX527" fmla="*/ 865063 w 4193532"/>
                <a:gd name="connsiteY527" fmla="*/ 3217186 h 4199932"/>
                <a:gd name="connsiteX528" fmla="*/ 862820 w 4193532"/>
                <a:gd name="connsiteY528" fmla="*/ 3246306 h 4199932"/>
                <a:gd name="connsiteX529" fmla="*/ 827865 w 4193532"/>
                <a:gd name="connsiteY529" fmla="*/ 3278119 h 4199932"/>
                <a:gd name="connsiteX530" fmla="*/ 801214 w 4193532"/>
                <a:gd name="connsiteY530" fmla="*/ 3276997 h 4199932"/>
                <a:gd name="connsiteX531" fmla="*/ 676546 w 4193532"/>
                <a:gd name="connsiteY531" fmla="*/ 3123040 h 4199932"/>
                <a:gd name="connsiteX532" fmla="*/ 628462 w 4193532"/>
                <a:gd name="connsiteY532" fmla="*/ 3052402 h 4199932"/>
                <a:gd name="connsiteX533" fmla="*/ 598277 w 4193532"/>
                <a:gd name="connsiteY533" fmla="*/ 3046118 h 4199932"/>
                <a:gd name="connsiteX534" fmla="*/ 559339 w 4193532"/>
                <a:gd name="connsiteY534" fmla="*/ 3069515 h 4199932"/>
                <a:gd name="connsiteX535" fmla="*/ 552886 w 4193532"/>
                <a:gd name="connsiteY535" fmla="*/ 3096389 h 4199932"/>
                <a:gd name="connsiteX536" fmla="*/ 709255 w 4193532"/>
                <a:gd name="connsiteY536" fmla="*/ 3303872 h 4199932"/>
                <a:gd name="connsiteX537" fmla="*/ 1235424 w 4193532"/>
                <a:gd name="connsiteY537" fmla="*/ 3722763 h 4199932"/>
                <a:gd name="connsiteX538" fmla="*/ 1244064 w 4193532"/>
                <a:gd name="connsiteY538" fmla="*/ 3752331 h 4199932"/>
                <a:gd name="connsiteX539" fmla="*/ 1224538 w 4193532"/>
                <a:gd name="connsiteY539" fmla="*/ 3789306 h 4199932"/>
                <a:gd name="connsiteX540" fmla="*/ 1191941 w 4193532"/>
                <a:gd name="connsiteY540" fmla="*/ 3798844 h 4199932"/>
                <a:gd name="connsiteX541" fmla="*/ 897718 w 4193532"/>
                <a:gd name="connsiteY541" fmla="*/ 3605164 h 4199932"/>
                <a:gd name="connsiteX542" fmla="*/ 855750 w 4193532"/>
                <a:gd name="connsiteY542" fmla="*/ 3570378 h 4199932"/>
                <a:gd name="connsiteX543" fmla="*/ 826070 w 4193532"/>
                <a:gd name="connsiteY543" fmla="*/ 3571500 h 4199932"/>
                <a:gd name="connsiteX544" fmla="*/ 793248 w 4193532"/>
                <a:gd name="connsiteY544" fmla="*/ 3608025 h 4199932"/>
                <a:gd name="connsiteX545" fmla="*/ 793865 w 4193532"/>
                <a:gd name="connsiteY545" fmla="*/ 3631647 h 4199932"/>
                <a:gd name="connsiteX546" fmla="*/ 795099 w 4193532"/>
                <a:gd name="connsiteY546" fmla="*/ 3654033 h 4199932"/>
                <a:gd name="connsiteX547" fmla="*/ 763623 w 4193532"/>
                <a:gd name="connsiteY547" fmla="*/ 3691680 h 4199932"/>
                <a:gd name="connsiteX548" fmla="*/ 733270 w 4193532"/>
                <a:gd name="connsiteY548" fmla="*/ 3694597 h 4199932"/>
                <a:gd name="connsiteX549" fmla="*/ 569158 w 4193532"/>
                <a:gd name="connsiteY549" fmla="*/ 3537443 h 4199932"/>
                <a:gd name="connsiteX550" fmla="*/ 40746 w 4193532"/>
                <a:gd name="connsiteY550" fmla="*/ 2513779 h 4199932"/>
                <a:gd name="connsiteX551" fmla="*/ 6336 w 4193532"/>
                <a:gd name="connsiteY551" fmla="*/ 2257567 h 4199932"/>
                <a:gd name="connsiteX552" fmla="*/ 4007872 w 4193532"/>
                <a:gd name="connsiteY552" fmla="*/ 1972653 h 4199932"/>
                <a:gd name="connsiteX553" fmla="*/ 4020891 w 4193532"/>
                <a:gd name="connsiteY553" fmla="*/ 1996756 h 4199932"/>
                <a:gd name="connsiteX554" fmla="*/ 4021135 w 4193532"/>
                <a:gd name="connsiteY554" fmla="*/ 2019516 h 4199932"/>
                <a:gd name="connsiteX555" fmla="*/ 3934288 w 4193532"/>
                <a:gd name="connsiteY555" fmla="*/ 2019516 h 4199932"/>
                <a:gd name="connsiteX556" fmla="*/ 3934206 w 4193532"/>
                <a:gd name="connsiteY556" fmla="*/ 2003994 h 4199932"/>
                <a:gd name="connsiteX557" fmla="*/ 3959005 w 4193532"/>
                <a:gd name="connsiteY557" fmla="*/ 1975660 h 4199932"/>
                <a:gd name="connsiteX558" fmla="*/ 3993398 w 4193532"/>
                <a:gd name="connsiteY558" fmla="*/ 1972799 h 4199932"/>
                <a:gd name="connsiteX559" fmla="*/ 4007872 w 4193532"/>
                <a:gd name="connsiteY559" fmla="*/ 1972653 h 4199932"/>
                <a:gd name="connsiteX560" fmla="*/ 373234 w 4193532"/>
                <a:gd name="connsiteY560" fmla="*/ 1961858 h 4199932"/>
                <a:gd name="connsiteX561" fmla="*/ 420307 w 4193532"/>
                <a:gd name="connsiteY561" fmla="*/ 1965841 h 4199932"/>
                <a:gd name="connsiteX562" fmla="*/ 437363 w 4193532"/>
                <a:gd name="connsiteY562" fmla="*/ 1985703 h 4199932"/>
                <a:gd name="connsiteX563" fmla="*/ 436191 w 4193532"/>
                <a:gd name="connsiteY563" fmla="*/ 2019516 h 4199932"/>
                <a:gd name="connsiteX564" fmla="*/ 348211 w 4193532"/>
                <a:gd name="connsiteY564" fmla="*/ 2019516 h 4199932"/>
                <a:gd name="connsiteX565" fmla="*/ 350117 w 4193532"/>
                <a:gd name="connsiteY565" fmla="*/ 1981271 h 4199932"/>
                <a:gd name="connsiteX566" fmla="*/ 373234 w 4193532"/>
                <a:gd name="connsiteY566" fmla="*/ 1961858 h 4199932"/>
                <a:gd name="connsiteX567" fmla="*/ 2767189 w 4193532"/>
                <a:gd name="connsiteY567" fmla="*/ 1920003 h 4199932"/>
                <a:gd name="connsiteX568" fmla="*/ 2789015 w 4193532"/>
                <a:gd name="connsiteY568" fmla="*/ 1932907 h 4199932"/>
                <a:gd name="connsiteX569" fmla="*/ 2803112 w 4193532"/>
                <a:gd name="connsiteY569" fmla="*/ 2019516 h 4199932"/>
                <a:gd name="connsiteX570" fmla="*/ 2714143 w 4193532"/>
                <a:gd name="connsiteY570" fmla="*/ 2019516 h 4199932"/>
                <a:gd name="connsiteX571" fmla="*/ 2705247 w 4193532"/>
                <a:gd name="connsiteY571" fmla="*/ 1958772 h 4199932"/>
                <a:gd name="connsiteX572" fmla="*/ 2721519 w 4193532"/>
                <a:gd name="connsiteY572" fmla="*/ 1932178 h 4199932"/>
                <a:gd name="connsiteX573" fmla="*/ 2767189 w 4193532"/>
                <a:gd name="connsiteY573" fmla="*/ 1920003 h 4199932"/>
                <a:gd name="connsiteX574" fmla="*/ 2095705 w 4193532"/>
                <a:gd name="connsiteY574" fmla="*/ 1910295 h 4199932"/>
                <a:gd name="connsiteX575" fmla="*/ 2231982 w 4193532"/>
                <a:gd name="connsiteY575" fmla="*/ 1966599 h 4199932"/>
                <a:gd name="connsiteX576" fmla="*/ 2266508 w 4193532"/>
                <a:gd name="connsiteY576" fmla="*/ 2019516 h 4199932"/>
                <a:gd name="connsiteX577" fmla="*/ 2158215 w 4193532"/>
                <a:gd name="connsiteY577" fmla="*/ 2019516 h 4199932"/>
                <a:gd name="connsiteX578" fmla="*/ 2136450 w 4193532"/>
                <a:gd name="connsiteY578" fmla="*/ 2005296 h 4199932"/>
                <a:gd name="connsiteX579" fmla="*/ 2097949 w 4193532"/>
                <a:gd name="connsiteY579" fmla="*/ 1997485 h 4199932"/>
                <a:gd name="connsiteX580" fmla="*/ 2058587 w 4193532"/>
                <a:gd name="connsiteY580" fmla="*/ 2004518 h 4199932"/>
                <a:gd name="connsiteX581" fmla="*/ 2034411 w 4193532"/>
                <a:gd name="connsiteY581" fmla="*/ 2019516 h 4199932"/>
                <a:gd name="connsiteX582" fmla="*/ 1925186 w 4193532"/>
                <a:gd name="connsiteY582" fmla="*/ 2019516 h 4199932"/>
                <a:gd name="connsiteX583" fmla="*/ 1930860 w 4193532"/>
                <a:gd name="connsiteY583" fmla="*/ 2006515 h 4199932"/>
                <a:gd name="connsiteX584" fmla="*/ 2095705 w 4193532"/>
                <a:gd name="connsiteY584" fmla="*/ 1910295 h 4199932"/>
                <a:gd name="connsiteX585" fmla="*/ 3623769 w 4193532"/>
                <a:gd name="connsiteY585" fmla="*/ 1784393 h 4199932"/>
                <a:gd name="connsiteX586" fmla="*/ 3648568 w 4193532"/>
                <a:gd name="connsiteY586" fmla="*/ 1800664 h 4199932"/>
                <a:gd name="connsiteX587" fmla="*/ 3674320 w 4193532"/>
                <a:gd name="connsiteY587" fmla="*/ 2008034 h 4199932"/>
                <a:gd name="connsiteX588" fmla="*/ 3674550 w 4193532"/>
                <a:gd name="connsiteY588" fmla="*/ 2019516 h 4199932"/>
                <a:gd name="connsiteX589" fmla="*/ 3586532 w 4193532"/>
                <a:gd name="connsiteY589" fmla="*/ 2019516 h 4199932"/>
                <a:gd name="connsiteX590" fmla="*/ 3582727 w 4193532"/>
                <a:gd name="connsiteY590" fmla="*/ 1951640 h 4199932"/>
                <a:gd name="connsiteX591" fmla="*/ 3563622 w 4193532"/>
                <a:gd name="connsiteY591" fmla="*/ 1822153 h 4199932"/>
                <a:gd name="connsiteX592" fmla="*/ 3582923 w 4193532"/>
                <a:gd name="connsiteY592" fmla="*/ 1793258 h 4199932"/>
                <a:gd name="connsiteX593" fmla="*/ 3623769 w 4193532"/>
                <a:gd name="connsiteY593" fmla="*/ 1784393 h 4199932"/>
                <a:gd name="connsiteX594" fmla="*/ 1685510 w 4193532"/>
                <a:gd name="connsiteY594" fmla="*/ 1763718 h 4199932"/>
                <a:gd name="connsiteX595" fmla="*/ 1701837 w 4193532"/>
                <a:gd name="connsiteY595" fmla="*/ 1772330 h 4199932"/>
                <a:gd name="connsiteX596" fmla="*/ 1735388 w 4193532"/>
                <a:gd name="connsiteY596" fmla="*/ 1800159 h 4199932"/>
                <a:gd name="connsiteX597" fmla="*/ 1738755 w 4193532"/>
                <a:gd name="connsiteY597" fmla="*/ 1829502 h 4199932"/>
                <a:gd name="connsiteX598" fmla="*/ 1661363 w 4193532"/>
                <a:gd name="connsiteY598" fmla="*/ 1988789 h 4199932"/>
                <a:gd name="connsiteX599" fmla="*/ 1656800 w 4193532"/>
                <a:gd name="connsiteY599" fmla="*/ 2019516 h 4199932"/>
                <a:gd name="connsiteX600" fmla="*/ 1567629 w 4193532"/>
                <a:gd name="connsiteY600" fmla="*/ 2019516 h 4199932"/>
                <a:gd name="connsiteX601" fmla="*/ 1578893 w 4193532"/>
                <a:gd name="connsiteY601" fmla="*/ 1960716 h 4199932"/>
                <a:gd name="connsiteX602" fmla="*/ 1670361 w 4193532"/>
                <a:gd name="connsiteY602" fmla="*/ 1775135 h 4199932"/>
                <a:gd name="connsiteX603" fmla="*/ 1685510 w 4193532"/>
                <a:gd name="connsiteY603" fmla="*/ 1763718 h 4199932"/>
                <a:gd name="connsiteX604" fmla="*/ 2122491 w 4193532"/>
                <a:gd name="connsiteY604" fmla="*/ 1562667 h 4199932"/>
                <a:gd name="connsiteX605" fmla="*/ 2154561 w 4193532"/>
                <a:gd name="connsiteY605" fmla="*/ 1565970 h 4199932"/>
                <a:gd name="connsiteX606" fmla="*/ 2414504 w 4193532"/>
                <a:gd name="connsiteY606" fmla="*/ 1665896 h 4199932"/>
                <a:gd name="connsiteX607" fmla="*/ 2418431 w 4193532"/>
                <a:gd name="connsiteY607" fmla="*/ 1692209 h 4199932"/>
                <a:gd name="connsiteX608" fmla="*/ 2391556 w 4193532"/>
                <a:gd name="connsiteY608" fmla="*/ 1726547 h 4199932"/>
                <a:gd name="connsiteX609" fmla="*/ 2356825 w 4193532"/>
                <a:gd name="connsiteY609" fmla="*/ 1732270 h 4199932"/>
                <a:gd name="connsiteX610" fmla="*/ 2209546 w 4193532"/>
                <a:gd name="connsiteY610" fmla="*/ 1663314 h 4199932"/>
                <a:gd name="connsiteX611" fmla="*/ 2185701 w 4193532"/>
                <a:gd name="connsiteY611" fmla="*/ 1679025 h 4199932"/>
                <a:gd name="connsiteX612" fmla="*/ 2183344 w 4193532"/>
                <a:gd name="connsiteY612" fmla="*/ 1706180 h 4199932"/>
                <a:gd name="connsiteX613" fmla="*/ 2215605 w 4193532"/>
                <a:gd name="connsiteY613" fmla="*/ 1755834 h 4199932"/>
                <a:gd name="connsiteX614" fmla="*/ 2418599 w 4193532"/>
                <a:gd name="connsiteY614" fmla="*/ 1928474 h 4199932"/>
                <a:gd name="connsiteX615" fmla="*/ 2410744 w 4193532"/>
                <a:gd name="connsiteY615" fmla="*/ 1953554 h 4199932"/>
                <a:gd name="connsiteX616" fmla="*/ 2368047 w 4193532"/>
                <a:gd name="connsiteY616" fmla="*/ 1973753 h 4199932"/>
                <a:gd name="connsiteX617" fmla="*/ 2338535 w 4193532"/>
                <a:gd name="connsiteY617" fmla="*/ 1964326 h 4199932"/>
                <a:gd name="connsiteX618" fmla="*/ 2013733 w 4193532"/>
                <a:gd name="connsiteY618" fmla="*/ 1836291 h 4199932"/>
                <a:gd name="connsiteX619" fmla="*/ 1867576 w 4193532"/>
                <a:gd name="connsiteY619" fmla="*/ 1947095 h 4199932"/>
                <a:gd name="connsiteX620" fmla="*/ 1835874 w 4193532"/>
                <a:gd name="connsiteY620" fmla="*/ 2019516 h 4199932"/>
                <a:gd name="connsiteX621" fmla="*/ 1746081 w 4193532"/>
                <a:gd name="connsiteY621" fmla="*/ 2019516 h 4199932"/>
                <a:gd name="connsiteX622" fmla="*/ 1750145 w 4193532"/>
                <a:gd name="connsiteY622" fmla="*/ 1995914 h 4199932"/>
                <a:gd name="connsiteX623" fmla="*/ 2070738 w 4193532"/>
                <a:gd name="connsiteY623" fmla="*/ 1737376 h 4199932"/>
                <a:gd name="connsiteX624" fmla="*/ 2094752 w 4193532"/>
                <a:gd name="connsiteY624" fmla="*/ 1713418 h 4199932"/>
                <a:gd name="connsiteX625" fmla="*/ 2100643 w 4193532"/>
                <a:gd name="connsiteY625" fmla="*/ 1613605 h 4199932"/>
                <a:gd name="connsiteX626" fmla="*/ 2122491 w 4193532"/>
                <a:gd name="connsiteY626" fmla="*/ 1562667 h 4199932"/>
                <a:gd name="connsiteX627" fmla="*/ 2163259 w 4193532"/>
                <a:gd name="connsiteY627" fmla="*/ 1043723 h 4199932"/>
                <a:gd name="connsiteX628" fmla="*/ 2300158 w 4193532"/>
                <a:gd name="connsiteY628" fmla="*/ 1061347 h 4199932"/>
                <a:gd name="connsiteX629" fmla="*/ 2445642 w 4193532"/>
                <a:gd name="connsiteY629" fmla="*/ 1100846 h 4199932"/>
                <a:gd name="connsiteX630" fmla="*/ 2460679 w 4193532"/>
                <a:gd name="connsiteY630" fmla="*/ 1131817 h 4199932"/>
                <a:gd name="connsiteX631" fmla="*/ 2416916 w 4193532"/>
                <a:gd name="connsiteY631" fmla="*/ 1249360 h 4199932"/>
                <a:gd name="connsiteX632" fmla="*/ 2429540 w 4193532"/>
                <a:gd name="connsiteY632" fmla="*/ 1279209 h 4199932"/>
                <a:gd name="connsiteX633" fmla="*/ 2937585 w 4193532"/>
                <a:gd name="connsiteY633" fmla="*/ 1823499 h 4199932"/>
                <a:gd name="connsiteX634" fmla="*/ 2965021 w 4193532"/>
                <a:gd name="connsiteY634" fmla="*/ 1927127 h 4199932"/>
                <a:gd name="connsiteX635" fmla="*/ 2988473 w 4193532"/>
                <a:gd name="connsiteY635" fmla="*/ 1944016 h 4199932"/>
                <a:gd name="connsiteX636" fmla="*/ 3035266 w 4193532"/>
                <a:gd name="connsiteY636" fmla="*/ 1937507 h 4199932"/>
                <a:gd name="connsiteX637" fmla="*/ 3051145 w 4193532"/>
                <a:gd name="connsiteY637" fmla="*/ 1913999 h 4199932"/>
                <a:gd name="connsiteX638" fmla="*/ 3011478 w 4193532"/>
                <a:gd name="connsiteY638" fmla="*/ 1774237 h 4199932"/>
                <a:gd name="connsiteX639" fmla="*/ 3025953 w 4193532"/>
                <a:gd name="connsiteY639" fmla="*/ 1743940 h 4199932"/>
                <a:gd name="connsiteX640" fmla="*/ 3070333 w 4193532"/>
                <a:gd name="connsiteY640" fmla="*/ 1727669 h 4199932"/>
                <a:gd name="connsiteX641" fmla="*/ 3091373 w 4193532"/>
                <a:gd name="connsiteY641" fmla="*/ 1736365 h 4199932"/>
                <a:gd name="connsiteX642" fmla="*/ 3150229 w 4193532"/>
                <a:gd name="connsiteY642" fmla="*/ 1990809 h 4199932"/>
                <a:gd name="connsiteX643" fmla="*/ 3132947 w 4193532"/>
                <a:gd name="connsiteY643" fmla="*/ 2010334 h 4199932"/>
                <a:gd name="connsiteX644" fmla="*/ 3037807 w 4193532"/>
                <a:gd name="connsiteY644" fmla="*/ 2019516 h 4199932"/>
                <a:gd name="connsiteX645" fmla="*/ 2891009 w 4193532"/>
                <a:gd name="connsiteY645" fmla="*/ 2019516 h 4199932"/>
                <a:gd name="connsiteX646" fmla="*/ 2890060 w 4193532"/>
                <a:gd name="connsiteY646" fmla="*/ 2005339 h 4199932"/>
                <a:gd name="connsiteX647" fmla="*/ 2821725 w 4193532"/>
                <a:gd name="connsiteY647" fmla="*/ 1765372 h 4199932"/>
                <a:gd name="connsiteX648" fmla="*/ 2791708 w 4193532"/>
                <a:gd name="connsiteY648" fmla="*/ 1755442 h 4199932"/>
                <a:gd name="connsiteX649" fmla="*/ 2605041 w 4193532"/>
                <a:gd name="connsiteY649" fmla="*/ 1864850 h 4199932"/>
                <a:gd name="connsiteX650" fmla="*/ 2594886 w 4193532"/>
                <a:gd name="connsiteY650" fmla="*/ 1896662 h 4199932"/>
                <a:gd name="connsiteX651" fmla="*/ 2617736 w 4193532"/>
                <a:gd name="connsiteY651" fmla="*/ 1968355 h 4199932"/>
                <a:gd name="connsiteX652" fmla="*/ 2627614 w 4193532"/>
                <a:gd name="connsiteY652" fmla="*/ 2019516 h 4199932"/>
                <a:gd name="connsiteX653" fmla="*/ 2538382 w 4193532"/>
                <a:gd name="connsiteY653" fmla="*/ 2019516 h 4199932"/>
                <a:gd name="connsiteX654" fmla="*/ 2520748 w 4193532"/>
                <a:gd name="connsiteY654" fmla="*/ 1943602 h 4199932"/>
                <a:gd name="connsiteX655" fmla="*/ 2469880 w 4193532"/>
                <a:gd name="connsiteY655" fmla="*/ 1846391 h 4199932"/>
                <a:gd name="connsiteX656" fmla="*/ 2474537 w 4193532"/>
                <a:gd name="connsiteY656" fmla="*/ 1818449 h 4199932"/>
                <a:gd name="connsiteX657" fmla="*/ 2515214 w 4193532"/>
                <a:gd name="connsiteY657" fmla="*/ 1787872 h 4199932"/>
                <a:gd name="connsiteX658" fmla="*/ 2536367 w 4193532"/>
                <a:gd name="connsiteY658" fmla="*/ 1789218 h 4199932"/>
                <a:gd name="connsiteX659" fmla="*/ 2558024 w 4193532"/>
                <a:gd name="connsiteY659" fmla="*/ 1791911 h 4199932"/>
                <a:gd name="connsiteX660" fmla="*/ 2602011 w 4193532"/>
                <a:gd name="connsiteY660" fmla="*/ 1766327 h 4199932"/>
                <a:gd name="connsiteX661" fmla="*/ 2607173 w 4193532"/>
                <a:gd name="connsiteY661" fmla="*/ 1739395 h 4199932"/>
                <a:gd name="connsiteX662" fmla="*/ 2104907 w 4193532"/>
                <a:gd name="connsiteY662" fmla="*/ 1475078 h 4199932"/>
                <a:gd name="connsiteX663" fmla="*/ 2013958 w 4193532"/>
                <a:gd name="connsiteY663" fmla="*/ 1481473 h 4199932"/>
                <a:gd name="connsiteX664" fmla="*/ 1816968 w 4193532"/>
                <a:gd name="connsiteY664" fmla="*/ 1542797 h 4199932"/>
                <a:gd name="connsiteX665" fmla="*/ 1810067 w 4193532"/>
                <a:gd name="connsiteY665" fmla="*/ 1569112 h 4199932"/>
                <a:gd name="connsiteX666" fmla="*/ 1836269 w 4193532"/>
                <a:gd name="connsiteY666" fmla="*/ 1608442 h 4199932"/>
                <a:gd name="connsiteX667" fmla="*/ 1864209 w 4193532"/>
                <a:gd name="connsiteY667" fmla="*/ 1616522 h 4199932"/>
                <a:gd name="connsiteX668" fmla="*/ 1940234 w 4193532"/>
                <a:gd name="connsiteY668" fmla="*/ 1586561 h 4199932"/>
                <a:gd name="connsiteX669" fmla="*/ 1961891 w 4193532"/>
                <a:gd name="connsiteY669" fmla="*/ 1597614 h 4199932"/>
                <a:gd name="connsiteX670" fmla="*/ 1975974 w 4193532"/>
                <a:gd name="connsiteY670" fmla="*/ 1650298 h 4199932"/>
                <a:gd name="connsiteX671" fmla="*/ 1966211 w 4193532"/>
                <a:gd name="connsiteY671" fmla="*/ 1669711 h 4199932"/>
                <a:gd name="connsiteX672" fmla="*/ 1844796 w 4193532"/>
                <a:gd name="connsiteY672" fmla="*/ 1730250 h 4199932"/>
                <a:gd name="connsiteX673" fmla="*/ 1816687 w 4193532"/>
                <a:gd name="connsiteY673" fmla="*/ 1725256 h 4199932"/>
                <a:gd name="connsiteX674" fmla="*/ 1741280 w 4193532"/>
                <a:gd name="connsiteY674" fmla="*/ 1620506 h 4199932"/>
                <a:gd name="connsiteX675" fmla="*/ 1705428 w 4193532"/>
                <a:gd name="connsiteY675" fmla="*/ 1615456 h 4199932"/>
                <a:gd name="connsiteX676" fmla="*/ 1490080 w 4193532"/>
                <a:gd name="connsiteY676" fmla="*/ 1960708 h 4199932"/>
                <a:gd name="connsiteX677" fmla="*/ 1483178 w 4193532"/>
                <a:gd name="connsiteY677" fmla="*/ 2019516 h 4199932"/>
                <a:gd name="connsiteX678" fmla="*/ 1394231 w 4193532"/>
                <a:gd name="connsiteY678" fmla="*/ 2019516 h 4199932"/>
                <a:gd name="connsiteX679" fmla="*/ 1408375 w 4193532"/>
                <a:gd name="connsiteY679" fmla="*/ 1925481 h 4199932"/>
                <a:gd name="connsiteX680" fmla="*/ 2008740 w 4193532"/>
                <a:gd name="connsiteY680" fmla="*/ 1395518 h 4199932"/>
                <a:gd name="connsiteX681" fmla="*/ 2678372 w 4193532"/>
                <a:gd name="connsiteY681" fmla="*/ 1690358 h 4199932"/>
                <a:gd name="connsiteX682" fmla="*/ 2716581 w 4193532"/>
                <a:gd name="connsiteY682" fmla="*/ 1698662 h 4199932"/>
                <a:gd name="connsiteX683" fmla="*/ 2751143 w 4193532"/>
                <a:gd name="connsiteY683" fmla="*/ 1678519 h 4199932"/>
                <a:gd name="connsiteX684" fmla="*/ 2757146 w 4193532"/>
                <a:gd name="connsiteY684" fmla="*/ 1651477 h 4199932"/>
                <a:gd name="connsiteX685" fmla="*/ 2582823 w 4193532"/>
                <a:gd name="connsiteY685" fmla="*/ 1467391 h 4199932"/>
                <a:gd name="connsiteX686" fmla="*/ 1700154 w 4193532"/>
                <a:gd name="connsiteY686" fmla="*/ 1409264 h 4199932"/>
                <a:gd name="connsiteX687" fmla="*/ 1663965 w 4193532"/>
                <a:gd name="connsiteY687" fmla="*/ 1400399 h 4199932"/>
                <a:gd name="connsiteX688" fmla="*/ 1642813 w 4193532"/>
                <a:gd name="connsiteY688" fmla="*/ 1366454 h 4199932"/>
                <a:gd name="connsiteX689" fmla="*/ 1649714 w 4193532"/>
                <a:gd name="connsiteY689" fmla="*/ 1337840 h 4199932"/>
                <a:gd name="connsiteX690" fmla="*/ 1898602 w 4193532"/>
                <a:gd name="connsiteY690" fmla="*/ 1238308 h 4199932"/>
                <a:gd name="connsiteX691" fmla="*/ 2311043 w 4193532"/>
                <a:gd name="connsiteY691" fmla="*/ 1241674 h 4199932"/>
                <a:gd name="connsiteX692" fmla="*/ 2342743 w 4193532"/>
                <a:gd name="connsiteY692" fmla="*/ 1224281 h 4199932"/>
                <a:gd name="connsiteX693" fmla="*/ 2355479 w 4193532"/>
                <a:gd name="connsiteY693" fmla="*/ 1184445 h 4199932"/>
                <a:gd name="connsiteX694" fmla="*/ 2342294 w 4193532"/>
                <a:gd name="connsiteY694" fmla="*/ 1160039 h 4199932"/>
                <a:gd name="connsiteX695" fmla="*/ 2128584 w 4193532"/>
                <a:gd name="connsiteY695" fmla="*/ 1129293 h 4199932"/>
                <a:gd name="connsiteX696" fmla="*/ 2030510 w 4193532"/>
                <a:gd name="connsiteY696" fmla="*/ 1131425 h 4199932"/>
                <a:gd name="connsiteX697" fmla="*/ 2009021 w 4193532"/>
                <a:gd name="connsiteY697" fmla="*/ 1114368 h 4199932"/>
                <a:gd name="connsiteX698" fmla="*/ 2004812 w 4193532"/>
                <a:gd name="connsiteY698" fmla="*/ 1069146 h 4199932"/>
                <a:gd name="connsiteX699" fmla="*/ 2025180 w 4193532"/>
                <a:gd name="connsiteY699" fmla="*/ 1044234 h 4199932"/>
                <a:gd name="connsiteX700" fmla="*/ 2163259 w 4193532"/>
                <a:gd name="connsiteY700" fmla="*/ 1043723 h 4199932"/>
                <a:gd name="connsiteX701" fmla="*/ 1274691 w 4193532"/>
                <a:gd name="connsiteY701" fmla="*/ 967467 h 4199932"/>
                <a:gd name="connsiteX702" fmla="*/ 1288220 w 4193532"/>
                <a:gd name="connsiteY702" fmla="*/ 979824 h 4199932"/>
                <a:gd name="connsiteX703" fmla="*/ 1313523 w 4193532"/>
                <a:gd name="connsiteY703" fmla="*/ 1015340 h 4199932"/>
                <a:gd name="connsiteX704" fmla="*/ 1309484 w 4193532"/>
                <a:gd name="connsiteY704" fmla="*/ 1045806 h 4199932"/>
                <a:gd name="connsiteX705" fmla="*/ 1023228 w 4193532"/>
                <a:gd name="connsiteY705" fmla="*/ 1338289 h 4199932"/>
                <a:gd name="connsiteX706" fmla="*/ 974808 w 4193532"/>
                <a:gd name="connsiteY706" fmla="*/ 1410835 h 4199932"/>
                <a:gd name="connsiteX707" fmla="*/ 980980 w 4193532"/>
                <a:gd name="connsiteY707" fmla="*/ 1436251 h 4199932"/>
                <a:gd name="connsiteX708" fmla="*/ 1026034 w 4193532"/>
                <a:gd name="connsiteY708" fmla="*/ 1459985 h 4199932"/>
                <a:gd name="connsiteX709" fmla="*/ 1050888 w 4193532"/>
                <a:gd name="connsiteY709" fmla="*/ 1452971 h 4199932"/>
                <a:gd name="connsiteX710" fmla="*/ 1129831 w 4193532"/>
                <a:gd name="connsiteY710" fmla="*/ 1339635 h 4199932"/>
                <a:gd name="connsiteX711" fmla="*/ 1160185 w 4193532"/>
                <a:gd name="connsiteY711" fmla="*/ 1336942 h 4199932"/>
                <a:gd name="connsiteX712" fmla="*/ 1197663 w 4193532"/>
                <a:gd name="connsiteY712" fmla="*/ 1368643 h 4199932"/>
                <a:gd name="connsiteX713" fmla="*/ 1200693 w 4193532"/>
                <a:gd name="connsiteY713" fmla="*/ 1391198 h 4199932"/>
                <a:gd name="connsiteX714" fmla="*/ 1067664 w 4193532"/>
                <a:gd name="connsiteY714" fmla="*/ 1603337 h 4199932"/>
                <a:gd name="connsiteX715" fmla="*/ 1046008 w 4193532"/>
                <a:gd name="connsiteY715" fmla="*/ 1610575 h 4199932"/>
                <a:gd name="connsiteX716" fmla="*/ 998092 w 4193532"/>
                <a:gd name="connsiteY716" fmla="*/ 1588581 h 4199932"/>
                <a:gd name="connsiteX717" fmla="*/ 989564 w 4193532"/>
                <a:gd name="connsiteY717" fmla="*/ 1564847 h 4199932"/>
                <a:gd name="connsiteX718" fmla="*/ 978792 w 4193532"/>
                <a:gd name="connsiteY718" fmla="*/ 1532979 h 4199932"/>
                <a:gd name="connsiteX719" fmla="*/ 940303 w 4193532"/>
                <a:gd name="connsiteY719" fmla="*/ 1512556 h 4199932"/>
                <a:gd name="connsiteX720" fmla="*/ 914101 w 4193532"/>
                <a:gd name="connsiteY720" fmla="*/ 1521421 h 4199932"/>
                <a:gd name="connsiteX721" fmla="*/ 820067 w 4193532"/>
                <a:gd name="connsiteY721" fmla="*/ 1778839 h 4199932"/>
                <a:gd name="connsiteX722" fmla="*/ 793879 w 4193532"/>
                <a:gd name="connsiteY722" fmla="*/ 1912589 h 4199932"/>
                <a:gd name="connsiteX723" fmla="*/ 783922 w 4193532"/>
                <a:gd name="connsiteY723" fmla="*/ 2019516 h 4199932"/>
                <a:gd name="connsiteX724" fmla="*/ 695656 w 4193532"/>
                <a:gd name="connsiteY724" fmla="*/ 2019516 h 4199932"/>
                <a:gd name="connsiteX725" fmla="*/ 706503 w 4193532"/>
                <a:gd name="connsiteY725" fmla="*/ 1907657 h 4199932"/>
                <a:gd name="connsiteX726" fmla="*/ 1020423 w 4193532"/>
                <a:gd name="connsiteY726" fmla="*/ 1199594 h 4199932"/>
                <a:gd name="connsiteX727" fmla="*/ 1257080 w 4193532"/>
                <a:gd name="connsiteY727" fmla="*/ 974551 h 4199932"/>
                <a:gd name="connsiteX728" fmla="*/ 1274691 w 4193532"/>
                <a:gd name="connsiteY728" fmla="*/ 967467 h 4199932"/>
                <a:gd name="connsiteX729" fmla="*/ 2496958 w 4193532"/>
                <a:gd name="connsiteY729" fmla="*/ 217096 h 4199932"/>
                <a:gd name="connsiteX730" fmla="*/ 2509772 w 4193532"/>
                <a:gd name="connsiteY730" fmla="*/ 219244 h 4199932"/>
                <a:gd name="connsiteX731" fmla="*/ 2755800 w 4193532"/>
                <a:gd name="connsiteY731" fmla="*/ 290499 h 4199932"/>
                <a:gd name="connsiteX732" fmla="*/ 2892195 w 4193532"/>
                <a:gd name="connsiteY732" fmla="*/ 345933 h 4199932"/>
                <a:gd name="connsiteX733" fmla="*/ 2902799 w 4193532"/>
                <a:gd name="connsiteY733" fmla="*/ 373369 h 4199932"/>
                <a:gd name="connsiteX734" fmla="*/ 2846524 w 4193532"/>
                <a:gd name="connsiteY734" fmla="*/ 493605 h 4199932"/>
                <a:gd name="connsiteX735" fmla="*/ 2855501 w 4193532"/>
                <a:gd name="connsiteY735" fmla="*/ 520255 h 4199932"/>
                <a:gd name="connsiteX736" fmla="*/ 2958457 w 4193532"/>
                <a:gd name="connsiteY736" fmla="*/ 574399 h 4199932"/>
                <a:gd name="connsiteX737" fmla="*/ 2965302 w 4193532"/>
                <a:gd name="connsiteY737" fmla="*/ 598748 h 4199932"/>
                <a:gd name="connsiteX738" fmla="*/ 2941624 w 4193532"/>
                <a:gd name="connsiteY738" fmla="*/ 639650 h 4199932"/>
                <a:gd name="connsiteX739" fmla="*/ 2911888 w 4193532"/>
                <a:gd name="connsiteY739" fmla="*/ 648123 h 4199932"/>
                <a:gd name="connsiteX740" fmla="*/ 2604312 w 4193532"/>
                <a:gd name="connsiteY740" fmla="*/ 513523 h 4199932"/>
                <a:gd name="connsiteX741" fmla="*/ 2335337 w 4193532"/>
                <a:gd name="connsiteY741" fmla="*/ 451525 h 4199932"/>
                <a:gd name="connsiteX742" fmla="*/ 2310874 w 4193532"/>
                <a:gd name="connsiteY742" fmla="*/ 470152 h 4199932"/>
                <a:gd name="connsiteX743" fmla="*/ 2306498 w 4193532"/>
                <a:gd name="connsiteY743" fmla="*/ 515374 h 4199932"/>
                <a:gd name="connsiteX744" fmla="*/ 2324340 w 4193532"/>
                <a:gd name="connsiteY744" fmla="*/ 537761 h 4199932"/>
                <a:gd name="connsiteX745" fmla="*/ 2558305 w 4193532"/>
                <a:gd name="connsiteY745" fmla="*/ 589940 h 4199932"/>
                <a:gd name="connsiteX746" fmla="*/ 2589499 w 4193532"/>
                <a:gd name="connsiteY746" fmla="*/ 649357 h 4199932"/>
                <a:gd name="connsiteX747" fmla="*/ 2539004 w 4193532"/>
                <a:gd name="connsiteY747" fmla="*/ 675165 h 4199932"/>
                <a:gd name="connsiteX748" fmla="*/ 1890075 w 4193532"/>
                <a:gd name="connsiteY748" fmla="*/ 622538 h 4199932"/>
                <a:gd name="connsiteX749" fmla="*/ 1871223 w 4193532"/>
                <a:gd name="connsiteY749" fmla="*/ 648234 h 4199932"/>
                <a:gd name="connsiteX750" fmla="*/ 1879134 w 4193532"/>
                <a:gd name="connsiteY750" fmla="*/ 687453 h 4199932"/>
                <a:gd name="connsiteX751" fmla="*/ 1900622 w 4193532"/>
                <a:gd name="connsiteY751" fmla="*/ 709559 h 4199932"/>
                <a:gd name="connsiteX752" fmla="*/ 1910834 w 4193532"/>
                <a:gd name="connsiteY752" fmla="*/ 722127 h 4199932"/>
                <a:gd name="connsiteX753" fmla="*/ 1917847 w 4193532"/>
                <a:gd name="connsiteY753" fmla="*/ 772511 h 4199932"/>
                <a:gd name="connsiteX754" fmla="*/ 1898883 w 4193532"/>
                <a:gd name="connsiteY754" fmla="*/ 797535 h 4199932"/>
                <a:gd name="connsiteX755" fmla="*/ 1716369 w 4193532"/>
                <a:gd name="connsiteY755" fmla="*/ 838492 h 4199932"/>
                <a:gd name="connsiteX756" fmla="*/ 1536491 w 4193532"/>
                <a:gd name="connsiteY756" fmla="*/ 907278 h 4199932"/>
                <a:gd name="connsiteX757" fmla="*/ 1527851 w 4193532"/>
                <a:gd name="connsiteY757" fmla="*/ 934658 h 4199932"/>
                <a:gd name="connsiteX758" fmla="*/ 1548890 w 4193532"/>
                <a:gd name="connsiteY758" fmla="*/ 972867 h 4199932"/>
                <a:gd name="connsiteX759" fmla="*/ 1579974 w 4193532"/>
                <a:gd name="connsiteY759" fmla="*/ 983359 h 4199932"/>
                <a:gd name="connsiteX760" fmla="*/ 1846648 w 4193532"/>
                <a:gd name="connsiteY760" fmla="*/ 894487 h 4199932"/>
                <a:gd name="connsiteX761" fmla="*/ 2924512 w 4193532"/>
                <a:gd name="connsiteY761" fmla="*/ 1188092 h 4199932"/>
                <a:gd name="connsiteX762" fmla="*/ 2997002 w 4193532"/>
                <a:gd name="connsiteY762" fmla="*/ 1259516 h 4199932"/>
                <a:gd name="connsiteX763" fmla="*/ 3025167 w 4193532"/>
                <a:gd name="connsiteY763" fmla="*/ 1260245 h 4199932"/>
                <a:gd name="connsiteX764" fmla="*/ 3122119 w 4193532"/>
                <a:gd name="connsiteY764" fmla="*/ 1174963 h 4199932"/>
                <a:gd name="connsiteX765" fmla="*/ 3156513 w 4193532"/>
                <a:gd name="connsiteY765" fmla="*/ 1177713 h 4199932"/>
                <a:gd name="connsiteX766" fmla="*/ 3408937 w 4193532"/>
                <a:gd name="connsiteY766" fmla="*/ 1593855 h 4199932"/>
                <a:gd name="connsiteX767" fmla="*/ 3442824 w 4193532"/>
                <a:gd name="connsiteY767" fmla="*/ 1609733 h 4199932"/>
                <a:gd name="connsiteX768" fmla="*/ 3482604 w 4193532"/>
                <a:gd name="connsiteY768" fmla="*/ 1596885 h 4199932"/>
                <a:gd name="connsiteX769" fmla="*/ 3493545 w 4193532"/>
                <a:gd name="connsiteY769" fmla="*/ 1572815 h 4199932"/>
                <a:gd name="connsiteX770" fmla="*/ 3381051 w 4193532"/>
                <a:gd name="connsiteY770" fmla="*/ 1340758 h 4199932"/>
                <a:gd name="connsiteX771" fmla="*/ 3389580 w 4193532"/>
                <a:gd name="connsiteY771" fmla="*/ 1303335 h 4199932"/>
                <a:gd name="connsiteX772" fmla="*/ 3423356 w 4193532"/>
                <a:gd name="connsiteY772" fmla="*/ 1281958 h 4199932"/>
                <a:gd name="connsiteX773" fmla="*/ 3451634 w 4193532"/>
                <a:gd name="connsiteY773" fmla="*/ 1288467 h 4199932"/>
                <a:gd name="connsiteX774" fmla="*/ 3573273 w 4193532"/>
                <a:gd name="connsiteY774" fmla="*/ 1538253 h 4199932"/>
                <a:gd name="connsiteX775" fmla="*/ 3608170 w 4193532"/>
                <a:gd name="connsiteY775" fmla="*/ 1555309 h 4199932"/>
                <a:gd name="connsiteX776" fmla="*/ 3644472 w 4193532"/>
                <a:gd name="connsiteY776" fmla="*/ 1543527 h 4199932"/>
                <a:gd name="connsiteX777" fmla="*/ 3657769 w 4193532"/>
                <a:gd name="connsiteY777" fmla="*/ 1516091 h 4199932"/>
                <a:gd name="connsiteX778" fmla="*/ 3554476 w 4193532"/>
                <a:gd name="connsiteY778" fmla="*/ 1293628 h 4199932"/>
                <a:gd name="connsiteX779" fmla="*/ 3323710 w 4193532"/>
                <a:gd name="connsiteY779" fmla="*/ 974718 h 4199932"/>
                <a:gd name="connsiteX780" fmla="*/ 3324552 w 4193532"/>
                <a:gd name="connsiteY780" fmla="*/ 942626 h 4199932"/>
                <a:gd name="connsiteX781" fmla="*/ 3356421 w 4193532"/>
                <a:gd name="connsiteY781" fmla="*/ 912833 h 4199932"/>
                <a:gd name="connsiteX782" fmla="*/ 3386887 w 4193532"/>
                <a:gd name="connsiteY782" fmla="*/ 913843 h 4199932"/>
                <a:gd name="connsiteX783" fmla="*/ 3541965 w 4193532"/>
                <a:gd name="connsiteY783" fmla="*/ 1108589 h 4199932"/>
                <a:gd name="connsiteX784" fmla="*/ 3809930 w 4193532"/>
                <a:gd name="connsiteY784" fmla="*/ 1726883 h 4199932"/>
                <a:gd name="connsiteX785" fmla="*/ 3837984 w 4193532"/>
                <a:gd name="connsiteY785" fmla="*/ 1745959 h 4199932"/>
                <a:gd name="connsiteX786" fmla="*/ 3880848 w 4193532"/>
                <a:gd name="connsiteY786" fmla="*/ 1737993 h 4199932"/>
                <a:gd name="connsiteX787" fmla="*/ 3896447 w 4193532"/>
                <a:gd name="connsiteY787" fmla="*/ 1714652 h 4199932"/>
                <a:gd name="connsiteX788" fmla="*/ 3836637 w 4193532"/>
                <a:gd name="connsiteY788" fmla="*/ 1501167 h 4199932"/>
                <a:gd name="connsiteX789" fmla="*/ 3857284 w 4193532"/>
                <a:gd name="connsiteY789" fmla="*/ 1456786 h 4199932"/>
                <a:gd name="connsiteX790" fmla="*/ 3864129 w 4193532"/>
                <a:gd name="connsiteY790" fmla="*/ 1454318 h 4199932"/>
                <a:gd name="connsiteX791" fmla="*/ 3921525 w 4193532"/>
                <a:gd name="connsiteY791" fmla="*/ 1481305 h 4199932"/>
                <a:gd name="connsiteX792" fmla="*/ 3997102 w 4193532"/>
                <a:gd name="connsiteY792" fmla="*/ 1780690 h 4199932"/>
                <a:gd name="connsiteX793" fmla="*/ 3976622 w 4193532"/>
                <a:gd name="connsiteY793" fmla="*/ 1810258 h 4199932"/>
                <a:gd name="connsiteX794" fmla="*/ 3852964 w 4193532"/>
                <a:gd name="connsiteY794" fmla="*/ 1831242 h 4199932"/>
                <a:gd name="connsiteX795" fmla="*/ 3833382 w 4193532"/>
                <a:gd name="connsiteY795" fmla="*/ 1857555 h 4199932"/>
                <a:gd name="connsiteX796" fmla="*/ 3848321 w 4193532"/>
                <a:gd name="connsiteY796" fmla="*/ 2017719 h 4199932"/>
                <a:gd name="connsiteX797" fmla="*/ 3848323 w 4193532"/>
                <a:gd name="connsiteY797" fmla="*/ 2019516 h 4199932"/>
                <a:gd name="connsiteX798" fmla="*/ 3760285 w 4193532"/>
                <a:gd name="connsiteY798" fmla="*/ 2019516 h 4199932"/>
                <a:gd name="connsiteX799" fmla="*/ 3758424 w 4193532"/>
                <a:gd name="connsiteY799" fmla="*/ 1972013 h 4199932"/>
                <a:gd name="connsiteX800" fmla="*/ 3699456 w 4193532"/>
                <a:gd name="connsiteY800" fmla="*/ 1643284 h 4199932"/>
                <a:gd name="connsiteX801" fmla="*/ 3672300 w 4193532"/>
                <a:gd name="connsiteY801" fmla="*/ 1628416 h 4199932"/>
                <a:gd name="connsiteX802" fmla="*/ 3466839 w 4193532"/>
                <a:gd name="connsiteY802" fmla="*/ 1690133 h 4199932"/>
                <a:gd name="connsiteX803" fmla="*/ 3450062 w 4193532"/>
                <a:gd name="connsiteY803" fmla="*/ 1720599 h 4199932"/>
                <a:gd name="connsiteX804" fmla="*/ 3500337 w 4193532"/>
                <a:gd name="connsiteY804" fmla="*/ 2011441 h 4199932"/>
                <a:gd name="connsiteX805" fmla="*/ 3500571 w 4193532"/>
                <a:gd name="connsiteY805" fmla="*/ 2019516 h 4199932"/>
                <a:gd name="connsiteX806" fmla="*/ 3412641 w 4193532"/>
                <a:gd name="connsiteY806" fmla="*/ 2019516 h 4199932"/>
                <a:gd name="connsiteX807" fmla="*/ 3408144 w 4193532"/>
                <a:gd name="connsiteY807" fmla="*/ 1938125 h 4199932"/>
                <a:gd name="connsiteX808" fmla="*/ 3147031 w 4193532"/>
                <a:gd name="connsiteY808" fmla="*/ 1303616 h 4199932"/>
                <a:gd name="connsiteX809" fmla="*/ 3111460 w 4193532"/>
                <a:gd name="connsiteY809" fmla="*/ 1300417 h 4199932"/>
                <a:gd name="connsiteX810" fmla="*/ 3080993 w 4193532"/>
                <a:gd name="connsiteY810" fmla="*/ 1326339 h 4199932"/>
                <a:gd name="connsiteX811" fmla="*/ 3077907 w 4193532"/>
                <a:gd name="connsiteY811" fmla="*/ 1355907 h 4199932"/>
                <a:gd name="connsiteX812" fmla="*/ 3247181 w 4193532"/>
                <a:gd name="connsiteY812" fmla="*/ 1657816 h 4199932"/>
                <a:gd name="connsiteX813" fmla="*/ 3323809 w 4193532"/>
                <a:gd name="connsiteY813" fmla="*/ 1978725 h 4199932"/>
                <a:gd name="connsiteX814" fmla="*/ 3325043 w 4193532"/>
                <a:gd name="connsiteY814" fmla="*/ 2019516 h 4199932"/>
                <a:gd name="connsiteX815" fmla="*/ 3238338 w 4193532"/>
                <a:gd name="connsiteY815" fmla="*/ 2019516 h 4199932"/>
                <a:gd name="connsiteX816" fmla="*/ 3237300 w 4193532"/>
                <a:gd name="connsiteY816" fmla="*/ 1988291 h 4199932"/>
                <a:gd name="connsiteX817" fmla="*/ 3118248 w 4193532"/>
                <a:gd name="connsiteY817" fmla="*/ 1580726 h 4199932"/>
                <a:gd name="connsiteX818" fmla="*/ 3089241 w 4193532"/>
                <a:gd name="connsiteY818" fmla="*/ 1572478 h 4199932"/>
                <a:gd name="connsiteX819" fmla="*/ 2975794 w 4193532"/>
                <a:gd name="connsiteY819" fmla="*/ 1637786 h 4199932"/>
                <a:gd name="connsiteX820" fmla="*/ 2947179 w 4193532"/>
                <a:gd name="connsiteY820" fmla="*/ 1630661 h 4199932"/>
                <a:gd name="connsiteX821" fmla="*/ 2548823 w 4193532"/>
                <a:gd name="connsiteY821" fmla="*/ 1240608 h 4199932"/>
                <a:gd name="connsiteX822" fmla="*/ 2540463 w 4193532"/>
                <a:gd name="connsiteY822" fmla="*/ 1215191 h 4199932"/>
                <a:gd name="connsiteX823" fmla="*/ 2562456 w 4193532"/>
                <a:gd name="connsiteY823" fmla="*/ 1171316 h 4199932"/>
                <a:gd name="connsiteX824" fmla="*/ 2588994 w 4193532"/>
                <a:gd name="connsiteY824" fmla="*/ 1162956 h 4199932"/>
                <a:gd name="connsiteX825" fmla="*/ 2785480 w 4193532"/>
                <a:gd name="connsiteY825" fmla="*/ 1296771 h 4199932"/>
                <a:gd name="connsiteX826" fmla="*/ 2977814 w 4193532"/>
                <a:gd name="connsiteY826" fmla="*/ 1513791 h 4199932"/>
                <a:gd name="connsiteX827" fmla="*/ 3008279 w 4193532"/>
                <a:gd name="connsiteY827" fmla="*/ 1520636 h 4199932"/>
                <a:gd name="connsiteX828" fmla="*/ 3047274 w 4193532"/>
                <a:gd name="connsiteY828" fmla="*/ 1497295 h 4199932"/>
                <a:gd name="connsiteX829" fmla="*/ 3053670 w 4193532"/>
                <a:gd name="connsiteY829" fmla="*/ 1470476 h 4199932"/>
                <a:gd name="connsiteX830" fmla="*/ 2924231 w 4193532"/>
                <a:gd name="connsiteY830" fmla="*/ 1308889 h 4199932"/>
                <a:gd name="connsiteX831" fmla="*/ 2190750 w 4193532"/>
                <a:gd name="connsiteY831" fmla="*/ 958896 h 4199932"/>
                <a:gd name="connsiteX832" fmla="*/ 1861741 w 4193532"/>
                <a:gd name="connsiteY832" fmla="*/ 980161 h 4199932"/>
                <a:gd name="connsiteX833" fmla="*/ 1845526 w 4193532"/>
                <a:gd name="connsiteY833" fmla="*/ 1007821 h 4199932"/>
                <a:gd name="connsiteX834" fmla="*/ 1856242 w 4193532"/>
                <a:gd name="connsiteY834" fmla="*/ 1044459 h 4199932"/>
                <a:gd name="connsiteX835" fmla="*/ 1876890 w 4193532"/>
                <a:gd name="connsiteY835" fmla="*/ 1067463 h 4199932"/>
                <a:gd name="connsiteX836" fmla="*/ 1884913 w 4193532"/>
                <a:gd name="connsiteY836" fmla="*/ 1080311 h 4199932"/>
                <a:gd name="connsiteX837" fmla="*/ 1895573 w 4193532"/>
                <a:gd name="connsiteY837" fmla="*/ 1130078 h 4199932"/>
                <a:gd name="connsiteX838" fmla="*/ 1880200 w 4193532"/>
                <a:gd name="connsiteY838" fmla="*/ 1154148 h 4199932"/>
                <a:gd name="connsiteX839" fmla="*/ 1679787 w 4193532"/>
                <a:gd name="connsiteY839" fmla="*/ 1224000 h 4199932"/>
                <a:gd name="connsiteX840" fmla="*/ 1490708 w 4193532"/>
                <a:gd name="connsiteY840" fmla="*/ 1342553 h 4199932"/>
                <a:gd name="connsiteX841" fmla="*/ 1488015 w 4193532"/>
                <a:gd name="connsiteY841" fmla="*/ 1374197 h 4199932"/>
                <a:gd name="connsiteX842" fmla="*/ 1572118 w 4193532"/>
                <a:gd name="connsiteY842" fmla="*/ 1474517 h 4199932"/>
                <a:gd name="connsiteX843" fmla="*/ 1569875 w 4193532"/>
                <a:gd name="connsiteY843" fmla="*/ 1503972 h 4199932"/>
                <a:gd name="connsiteX844" fmla="*/ 1309148 w 4193532"/>
                <a:gd name="connsiteY844" fmla="*/ 1986432 h 4199932"/>
                <a:gd name="connsiteX845" fmla="*/ 1305439 w 4193532"/>
                <a:gd name="connsiteY845" fmla="*/ 2019516 h 4199932"/>
                <a:gd name="connsiteX846" fmla="*/ 1217669 w 4193532"/>
                <a:gd name="connsiteY846" fmla="*/ 2019516 h 4199932"/>
                <a:gd name="connsiteX847" fmla="*/ 1236938 w 4193532"/>
                <a:gd name="connsiteY847" fmla="*/ 1898682 h 4199932"/>
                <a:gd name="connsiteX848" fmla="*/ 1453902 w 4193532"/>
                <a:gd name="connsiteY848" fmla="*/ 1495051 h 4199932"/>
                <a:gd name="connsiteX849" fmla="*/ 1453397 w 4193532"/>
                <a:gd name="connsiteY849" fmla="*/ 1461163 h 4199932"/>
                <a:gd name="connsiteX850" fmla="*/ 1423548 w 4193532"/>
                <a:gd name="connsiteY850" fmla="*/ 1429406 h 4199932"/>
                <a:gd name="connsiteX851" fmla="*/ 1396000 w 4193532"/>
                <a:gd name="connsiteY851" fmla="*/ 1429631 h 4199932"/>
                <a:gd name="connsiteX852" fmla="*/ 1230037 w 4193532"/>
                <a:gd name="connsiteY852" fmla="*/ 1665110 h 4199932"/>
                <a:gd name="connsiteX853" fmla="*/ 1137508 w 4193532"/>
                <a:gd name="connsiteY853" fmla="*/ 1957178 h 4199932"/>
                <a:gd name="connsiteX854" fmla="*/ 1131469 w 4193532"/>
                <a:gd name="connsiteY854" fmla="*/ 2019516 h 4199932"/>
                <a:gd name="connsiteX855" fmla="*/ 1045261 w 4193532"/>
                <a:gd name="connsiteY855" fmla="*/ 2019516 h 4199932"/>
                <a:gd name="connsiteX856" fmla="*/ 1047017 w 4193532"/>
                <a:gd name="connsiteY856" fmla="*/ 1979812 h 4199932"/>
                <a:gd name="connsiteX857" fmla="*/ 1024799 w 4193532"/>
                <a:gd name="connsiteY857" fmla="*/ 1950693 h 4199932"/>
                <a:gd name="connsiteX858" fmla="*/ 973125 w 4193532"/>
                <a:gd name="connsiteY858" fmla="*/ 1944409 h 4199932"/>
                <a:gd name="connsiteX859" fmla="*/ 904002 w 4193532"/>
                <a:gd name="connsiteY859" fmla="*/ 1943006 h 4199932"/>
                <a:gd name="connsiteX860" fmla="*/ 893229 w 4193532"/>
                <a:gd name="connsiteY860" fmla="*/ 1941267 h 4199932"/>
                <a:gd name="connsiteX861" fmla="*/ 879651 w 4193532"/>
                <a:gd name="connsiteY861" fmla="*/ 1922640 h 4199932"/>
                <a:gd name="connsiteX862" fmla="*/ 934804 w 4193532"/>
                <a:gd name="connsiteY862" fmla="*/ 1696923 h 4199932"/>
                <a:gd name="connsiteX863" fmla="*/ 957976 w 4193532"/>
                <a:gd name="connsiteY863" fmla="*/ 1685758 h 4199932"/>
                <a:gd name="connsiteX864" fmla="*/ 1005891 w 4193532"/>
                <a:gd name="connsiteY864" fmla="*/ 1702982 h 4199932"/>
                <a:gd name="connsiteX865" fmla="*/ 1016944 w 4193532"/>
                <a:gd name="connsiteY865" fmla="*/ 1725818 h 4199932"/>
                <a:gd name="connsiteX866" fmla="*/ 984346 w 4193532"/>
                <a:gd name="connsiteY866" fmla="*/ 1835562 h 4199932"/>
                <a:gd name="connsiteX867" fmla="*/ 999832 w 4193532"/>
                <a:gd name="connsiteY867" fmla="*/ 1858341 h 4199932"/>
                <a:gd name="connsiteX868" fmla="*/ 1041126 w 4193532"/>
                <a:gd name="connsiteY868" fmla="*/ 1864850 h 4199932"/>
                <a:gd name="connsiteX869" fmla="*/ 1071536 w 4193532"/>
                <a:gd name="connsiteY869" fmla="*/ 1844034 h 4199932"/>
                <a:gd name="connsiteX870" fmla="*/ 1173818 w 4193532"/>
                <a:gd name="connsiteY870" fmla="*/ 1586224 h 4199932"/>
                <a:gd name="connsiteX871" fmla="*/ 1754241 w 4193532"/>
                <a:gd name="connsiteY871" fmla="*/ 1099500 h 4199932"/>
                <a:gd name="connsiteX872" fmla="*/ 1771746 w 4193532"/>
                <a:gd name="connsiteY872" fmla="*/ 1066678 h 4199932"/>
                <a:gd name="connsiteX873" fmla="*/ 1760244 w 4193532"/>
                <a:gd name="connsiteY873" fmla="*/ 1026505 h 4199932"/>
                <a:gd name="connsiteX874" fmla="*/ 1736735 w 4193532"/>
                <a:gd name="connsiteY874" fmla="*/ 1013937 h 4199932"/>
                <a:gd name="connsiteX875" fmla="*/ 1616891 w 4193532"/>
                <a:gd name="connsiteY875" fmla="*/ 1061740 h 4199932"/>
                <a:gd name="connsiteX876" fmla="*/ 1293549 w 4193532"/>
                <a:gd name="connsiteY876" fmla="*/ 1287513 h 4199932"/>
                <a:gd name="connsiteX877" fmla="*/ 1260167 w 4193532"/>
                <a:gd name="connsiteY877" fmla="*/ 1288017 h 4199932"/>
                <a:gd name="connsiteX878" fmla="*/ 1228410 w 4193532"/>
                <a:gd name="connsiteY878" fmla="*/ 1258170 h 4199932"/>
                <a:gd name="connsiteX879" fmla="*/ 1227849 w 4193532"/>
                <a:gd name="connsiteY879" fmla="*/ 1229106 h 4199932"/>
                <a:gd name="connsiteX880" fmla="*/ 1456034 w 4193532"/>
                <a:gd name="connsiteY880" fmla="*/ 1049621 h 4199932"/>
                <a:gd name="connsiteX881" fmla="*/ 1467367 w 4193532"/>
                <a:gd name="connsiteY881" fmla="*/ 1004624 h 4199932"/>
                <a:gd name="connsiteX882" fmla="*/ 1451545 w 4193532"/>
                <a:gd name="connsiteY882" fmla="*/ 975953 h 4199932"/>
                <a:gd name="connsiteX883" fmla="*/ 1428430 w 4193532"/>
                <a:gd name="connsiteY883" fmla="*/ 964282 h 4199932"/>
                <a:gd name="connsiteX884" fmla="*/ 1416479 w 4193532"/>
                <a:gd name="connsiteY884" fmla="*/ 955811 h 4199932"/>
                <a:gd name="connsiteX885" fmla="*/ 1388874 w 4193532"/>
                <a:gd name="connsiteY885" fmla="*/ 910869 h 4199932"/>
                <a:gd name="connsiteX886" fmla="*/ 1396729 w 4193532"/>
                <a:gd name="connsiteY886" fmla="*/ 882760 h 4199932"/>
                <a:gd name="connsiteX887" fmla="*/ 1770231 w 4193532"/>
                <a:gd name="connsiteY887" fmla="*/ 733348 h 4199932"/>
                <a:gd name="connsiteX888" fmla="*/ 1792673 w 4193532"/>
                <a:gd name="connsiteY888" fmla="*/ 698449 h 4199932"/>
                <a:gd name="connsiteX889" fmla="*/ 1786502 w 4193532"/>
                <a:gd name="connsiteY889" fmla="*/ 666301 h 4199932"/>
                <a:gd name="connsiteX890" fmla="*/ 1758224 w 4193532"/>
                <a:gd name="connsiteY890" fmla="*/ 647449 h 4199932"/>
                <a:gd name="connsiteX891" fmla="*/ 1529983 w 4193532"/>
                <a:gd name="connsiteY891" fmla="*/ 720780 h 4199932"/>
                <a:gd name="connsiteX892" fmla="*/ 776247 w 4193532"/>
                <a:gd name="connsiteY892" fmla="*/ 1409489 h 4199932"/>
                <a:gd name="connsiteX893" fmla="*/ 743649 w 4193532"/>
                <a:gd name="connsiteY893" fmla="*/ 1419700 h 4199932"/>
                <a:gd name="connsiteX894" fmla="*/ 711164 w 4193532"/>
                <a:gd name="connsiteY894" fmla="*/ 1403373 h 4199932"/>
                <a:gd name="connsiteX895" fmla="*/ 699381 w 4193532"/>
                <a:gd name="connsiteY895" fmla="*/ 1368867 h 4199932"/>
                <a:gd name="connsiteX896" fmla="*/ 852720 w 4193532"/>
                <a:gd name="connsiteY896" fmla="*/ 1130695 h 4199932"/>
                <a:gd name="connsiteX897" fmla="*/ 848007 w 4193532"/>
                <a:gd name="connsiteY897" fmla="*/ 1079751 h 4199932"/>
                <a:gd name="connsiteX898" fmla="*/ 758910 w 4193532"/>
                <a:gd name="connsiteY898" fmla="*/ 1004904 h 4199932"/>
                <a:gd name="connsiteX899" fmla="*/ 755993 w 4193532"/>
                <a:gd name="connsiteY899" fmla="*/ 974438 h 4199932"/>
                <a:gd name="connsiteX900" fmla="*/ 994053 w 4193532"/>
                <a:gd name="connsiteY900" fmla="*/ 740081 h 4199932"/>
                <a:gd name="connsiteX901" fmla="*/ 998878 w 4193532"/>
                <a:gd name="connsiteY901" fmla="*/ 701704 h 4199932"/>
                <a:gd name="connsiteX902" fmla="*/ 975145 w 4193532"/>
                <a:gd name="connsiteY902" fmla="*/ 669499 h 4199932"/>
                <a:gd name="connsiteX903" fmla="*/ 947484 w 4193532"/>
                <a:gd name="connsiteY903" fmla="*/ 665908 h 4199932"/>
                <a:gd name="connsiteX904" fmla="*/ 829997 w 4193532"/>
                <a:gd name="connsiteY904" fmla="*/ 769032 h 4199932"/>
                <a:gd name="connsiteX905" fmla="*/ 419746 w 4193532"/>
                <a:gd name="connsiteY905" fmla="*/ 1348725 h 4199932"/>
                <a:gd name="connsiteX906" fmla="*/ 385409 w 4193532"/>
                <a:gd name="connsiteY906" fmla="*/ 1361685 h 4199932"/>
                <a:gd name="connsiteX907" fmla="*/ 348659 w 4193532"/>
                <a:gd name="connsiteY907" fmla="*/ 1345976 h 4199932"/>
                <a:gd name="connsiteX908" fmla="*/ 337886 w 4193532"/>
                <a:gd name="connsiteY908" fmla="*/ 1318315 h 4199932"/>
                <a:gd name="connsiteX909" fmla="*/ 451165 w 4193532"/>
                <a:gd name="connsiteY909" fmla="*/ 1102754 h 4199932"/>
                <a:gd name="connsiteX910" fmla="*/ 996914 w 4193532"/>
                <a:gd name="connsiteY910" fmla="*/ 520592 h 4199932"/>
                <a:gd name="connsiteX911" fmla="*/ 1029400 w 4193532"/>
                <a:gd name="connsiteY911" fmla="*/ 526091 h 4199932"/>
                <a:gd name="connsiteX912" fmla="*/ 1056780 w 4193532"/>
                <a:gd name="connsiteY912" fmla="*/ 566824 h 4199932"/>
                <a:gd name="connsiteX913" fmla="*/ 1052853 w 4193532"/>
                <a:gd name="connsiteY913" fmla="*/ 587808 h 4199932"/>
                <a:gd name="connsiteX914" fmla="*/ 1048308 w 4193532"/>
                <a:gd name="connsiteY914" fmla="*/ 622426 h 4199932"/>
                <a:gd name="connsiteX915" fmla="*/ 1070862 w 4193532"/>
                <a:gd name="connsiteY915" fmla="*/ 653228 h 4199932"/>
                <a:gd name="connsiteX916" fmla="*/ 1102507 w 4193532"/>
                <a:gd name="connsiteY916" fmla="*/ 659007 h 4199932"/>
                <a:gd name="connsiteX917" fmla="*/ 1393868 w 4193532"/>
                <a:gd name="connsiteY917" fmla="*/ 495681 h 4199932"/>
                <a:gd name="connsiteX918" fmla="*/ 1544682 w 4193532"/>
                <a:gd name="connsiteY918" fmla="*/ 437218 h 4199932"/>
                <a:gd name="connsiteX919" fmla="*/ 1569594 w 4193532"/>
                <a:gd name="connsiteY919" fmla="*/ 450066 h 4199932"/>
                <a:gd name="connsiteX920" fmla="*/ 1582162 w 4193532"/>
                <a:gd name="connsiteY920" fmla="*/ 489958 h 4199932"/>
                <a:gd name="connsiteX921" fmla="*/ 1566508 w 4193532"/>
                <a:gd name="connsiteY921" fmla="*/ 521995 h 4199932"/>
                <a:gd name="connsiteX922" fmla="*/ 1246757 w 4193532"/>
                <a:gd name="connsiteY922" fmla="*/ 669331 h 4199932"/>
                <a:gd name="connsiteX923" fmla="*/ 881054 w 4193532"/>
                <a:gd name="connsiteY923" fmla="*/ 963665 h 4199932"/>
                <a:gd name="connsiteX924" fmla="*/ 882288 w 4193532"/>
                <a:gd name="connsiteY924" fmla="*/ 994917 h 4199932"/>
                <a:gd name="connsiteX925" fmla="*/ 915503 w 4193532"/>
                <a:gd name="connsiteY925" fmla="*/ 1023139 h 4199932"/>
                <a:gd name="connsiteX926" fmla="*/ 946587 w 4193532"/>
                <a:gd name="connsiteY926" fmla="*/ 1021511 h 4199932"/>
                <a:gd name="connsiteX927" fmla="*/ 1094708 w 4193532"/>
                <a:gd name="connsiteY927" fmla="*/ 882031 h 4199932"/>
                <a:gd name="connsiteX928" fmla="*/ 1946798 w 4193532"/>
                <a:gd name="connsiteY928" fmla="*/ 528615 h 4199932"/>
                <a:gd name="connsiteX929" fmla="*/ 2195520 w 4193532"/>
                <a:gd name="connsiteY929" fmla="*/ 524688 h 4199932"/>
                <a:gd name="connsiteX930" fmla="*/ 2220374 w 4193532"/>
                <a:gd name="connsiteY930" fmla="*/ 502694 h 4199932"/>
                <a:gd name="connsiteX931" fmla="*/ 2232213 w 4193532"/>
                <a:gd name="connsiteY931" fmla="*/ 379653 h 4199932"/>
                <a:gd name="connsiteX932" fmla="*/ 2261557 w 4193532"/>
                <a:gd name="connsiteY932" fmla="*/ 355246 h 4199932"/>
                <a:gd name="connsiteX933" fmla="*/ 2681290 w 4193532"/>
                <a:gd name="connsiteY933" fmla="*/ 447598 h 4199932"/>
                <a:gd name="connsiteX934" fmla="*/ 2744186 w 4193532"/>
                <a:gd name="connsiteY934" fmla="*/ 471386 h 4199932"/>
                <a:gd name="connsiteX935" fmla="*/ 2767694 w 4193532"/>
                <a:gd name="connsiteY935" fmla="*/ 461231 h 4199932"/>
                <a:gd name="connsiteX936" fmla="*/ 2787387 w 4193532"/>
                <a:gd name="connsiteY936" fmla="*/ 416290 h 4199932"/>
                <a:gd name="connsiteX937" fmla="*/ 2776559 w 4193532"/>
                <a:gd name="connsiteY937" fmla="*/ 390706 h 4199932"/>
                <a:gd name="connsiteX938" fmla="*/ 2537714 w 4193532"/>
                <a:gd name="connsiteY938" fmla="*/ 314569 h 4199932"/>
                <a:gd name="connsiteX939" fmla="*/ 2488059 w 4193532"/>
                <a:gd name="connsiteY939" fmla="*/ 303291 h 4199932"/>
                <a:gd name="connsiteX940" fmla="*/ 2473023 w 4193532"/>
                <a:gd name="connsiteY940" fmla="*/ 280512 h 4199932"/>
                <a:gd name="connsiteX941" fmla="*/ 2481944 w 4193532"/>
                <a:gd name="connsiteY941" fmla="*/ 237816 h 4199932"/>
                <a:gd name="connsiteX942" fmla="*/ 2496958 w 4193532"/>
                <a:gd name="connsiteY942" fmla="*/ 217096 h 4199932"/>
                <a:gd name="connsiteX943" fmla="*/ 2224884 w 4193532"/>
                <a:gd name="connsiteY943" fmla="*/ 2631 h 4199932"/>
                <a:gd name="connsiteX944" fmla="*/ 3421953 w 4193532"/>
                <a:gd name="connsiteY944" fmla="*/ 473182 h 4199932"/>
                <a:gd name="connsiteX945" fmla="*/ 4175465 w 4193532"/>
                <a:gd name="connsiteY945" fmla="*/ 1806892 h 4199932"/>
                <a:gd name="connsiteX946" fmla="*/ 4193532 w 4193532"/>
                <a:gd name="connsiteY946" fmla="*/ 2019516 h 4199932"/>
                <a:gd name="connsiteX947" fmla="*/ 4106125 w 4193532"/>
                <a:gd name="connsiteY947" fmla="*/ 2019516 h 4199932"/>
                <a:gd name="connsiteX948" fmla="*/ 4105280 w 4193532"/>
                <a:gd name="connsiteY948" fmla="*/ 1952696 h 4199932"/>
                <a:gd name="connsiteX949" fmla="*/ 3930335 w 4193532"/>
                <a:gd name="connsiteY949" fmla="*/ 1266922 h 4199932"/>
                <a:gd name="connsiteX950" fmla="*/ 3899364 w 4193532"/>
                <a:gd name="connsiteY950" fmla="*/ 1255644 h 4199932"/>
                <a:gd name="connsiteX951" fmla="*/ 3786085 w 4193532"/>
                <a:gd name="connsiteY951" fmla="*/ 1309507 h 4199932"/>
                <a:gd name="connsiteX952" fmla="*/ 3752308 w 4193532"/>
                <a:gd name="connsiteY952" fmla="*/ 1297444 h 4199932"/>
                <a:gd name="connsiteX953" fmla="*/ 3372524 w 4193532"/>
                <a:gd name="connsiteY953" fmla="*/ 775148 h 4199932"/>
                <a:gd name="connsiteX954" fmla="*/ 3238653 w 4193532"/>
                <a:gd name="connsiteY954" fmla="*/ 657661 h 4199932"/>
                <a:gd name="connsiteX955" fmla="*/ 3209983 w 4193532"/>
                <a:gd name="connsiteY955" fmla="*/ 661757 h 4199932"/>
                <a:gd name="connsiteX956" fmla="*/ 3182097 w 4193532"/>
                <a:gd name="connsiteY956" fmla="*/ 699908 h 4199932"/>
                <a:gd name="connsiteX957" fmla="*/ 3185239 w 4193532"/>
                <a:gd name="connsiteY957" fmla="*/ 726671 h 4199932"/>
                <a:gd name="connsiteX958" fmla="*/ 3246900 w 4193532"/>
                <a:gd name="connsiteY958" fmla="*/ 777561 h 4199932"/>
                <a:gd name="connsiteX959" fmla="*/ 3249594 w 4193532"/>
                <a:gd name="connsiteY959" fmla="*/ 805445 h 4199932"/>
                <a:gd name="connsiteX960" fmla="*/ 3215874 w 4193532"/>
                <a:gd name="connsiteY960" fmla="*/ 843598 h 4199932"/>
                <a:gd name="connsiteX961" fmla="*/ 3192029 w 4193532"/>
                <a:gd name="connsiteY961" fmla="*/ 845393 h 4199932"/>
                <a:gd name="connsiteX962" fmla="*/ 3132218 w 4193532"/>
                <a:gd name="connsiteY962" fmla="*/ 795121 h 4199932"/>
                <a:gd name="connsiteX963" fmla="*/ 3110001 w 4193532"/>
                <a:gd name="connsiteY963" fmla="*/ 797758 h 4199932"/>
                <a:gd name="connsiteX964" fmla="*/ 3079647 w 4193532"/>
                <a:gd name="connsiteY964" fmla="*/ 838604 h 4199932"/>
                <a:gd name="connsiteX965" fmla="*/ 3083799 w 4193532"/>
                <a:gd name="connsiteY965" fmla="*/ 867668 h 4199932"/>
                <a:gd name="connsiteX966" fmla="*/ 3343629 w 4193532"/>
                <a:gd name="connsiteY966" fmla="*/ 1131144 h 4199932"/>
                <a:gd name="connsiteX967" fmla="*/ 3349182 w 4193532"/>
                <a:gd name="connsiteY967" fmla="*/ 1138326 h 4199932"/>
                <a:gd name="connsiteX968" fmla="*/ 3344750 w 4193532"/>
                <a:gd name="connsiteY968" fmla="*/ 1172102 h 4199932"/>
                <a:gd name="connsiteX969" fmla="*/ 3309796 w 4193532"/>
                <a:gd name="connsiteY969" fmla="*/ 1198191 h 4199932"/>
                <a:gd name="connsiteX970" fmla="*/ 3282023 w 4193532"/>
                <a:gd name="connsiteY970" fmla="*/ 1194096 h 4199932"/>
                <a:gd name="connsiteX971" fmla="*/ 3138839 w 4193532"/>
                <a:gd name="connsiteY971" fmla="*/ 1032116 h 4199932"/>
                <a:gd name="connsiteX972" fmla="*/ 2823688 w 4193532"/>
                <a:gd name="connsiteY972" fmla="*/ 796637 h 4199932"/>
                <a:gd name="connsiteX973" fmla="*/ 2790080 w 4193532"/>
                <a:gd name="connsiteY973" fmla="*/ 806679 h 4199932"/>
                <a:gd name="connsiteX974" fmla="*/ 2771453 w 4193532"/>
                <a:gd name="connsiteY974" fmla="*/ 844103 h 4199932"/>
                <a:gd name="connsiteX975" fmla="*/ 2780094 w 4193532"/>
                <a:gd name="connsiteY975" fmla="*/ 871482 h 4199932"/>
                <a:gd name="connsiteX976" fmla="*/ 2944374 w 4193532"/>
                <a:gd name="connsiteY976" fmla="*/ 978758 h 4199932"/>
                <a:gd name="connsiteX977" fmla="*/ 3040989 w 4193532"/>
                <a:gd name="connsiteY977" fmla="*/ 1058766 h 4199932"/>
                <a:gd name="connsiteX978" fmla="*/ 3042224 w 4193532"/>
                <a:gd name="connsiteY978" fmla="*/ 1083790 h 4199932"/>
                <a:gd name="connsiteX979" fmla="*/ 3008728 w 4193532"/>
                <a:gd name="connsiteY979" fmla="*/ 1119642 h 4199932"/>
                <a:gd name="connsiteX980" fmla="*/ 2979104 w 4193532"/>
                <a:gd name="connsiteY980" fmla="*/ 1120876 h 4199932"/>
                <a:gd name="connsiteX981" fmla="*/ 2762588 w 4193532"/>
                <a:gd name="connsiteY981" fmla="*/ 961870 h 4199932"/>
                <a:gd name="connsiteX982" fmla="*/ 2143957 w 4193532"/>
                <a:gd name="connsiteY982" fmla="*/ 782553 h 4199932"/>
                <a:gd name="connsiteX983" fmla="*/ 2054915 w 4193532"/>
                <a:gd name="connsiteY983" fmla="*/ 782778 h 4199932"/>
                <a:gd name="connsiteX984" fmla="*/ 2035503 w 4193532"/>
                <a:gd name="connsiteY984" fmla="*/ 765105 h 4199932"/>
                <a:gd name="connsiteX985" fmla="*/ 2034101 w 4193532"/>
                <a:gd name="connsiteY985" fmla="*/ 717863 h 4199932"/>
                <a:gd name="connsiteX986" fmla="*/ 2056207 w 4193532"/>
                <a:gd name="connsiteY986" fmla="*/ 695420 h 4199932"/>
                <a:gd name="connsiteX987" fmla="*/ 2361875 w 4193532"/>
                <a:gd name="connsiteY987" fmla="*/ 719378 h 4199932"/>
                <a:gd name="connsiteX988" fmla="*/ 2664738 w 4193532"/>
                <a:gd name="connsiteY988" fmla="*/ 814422 h 4199932"/>
                <a:gd name="connsiteX989" fmla="*/ 2695148 w 4193532"/>
                <a:gd name="connsiteY989" fmla="*/ 803313 h 4199932"/>
                <a:gd name="connsiteX990" fmla="*/ 2712541 w 4193532"/>
                <a:gd name="connsiteY990" fmla="*/ 767292 h 4199932"/>
                <a:gd name="connsiteX991" fmla="*/ 2706594 w 4193532"/>
                <a:gd name="connsiteY991" fmla="*/ 736715 h 4199932"/>
                <a:gd name="connsiteX992" fmla="*/ 2705079 w 4193532"/>
                <a:gd name="connsiteY992" fmla="*/ 720668 h 4199932"/>
                <a:gd name="connsiteX993" fmla="*/ 2724043 w 4193532"/>
                <a:gd name="connsiteY993" fmla="*/ 677354 h 4199932"/>
                <a:gd name="connsiteX994" fmla="*/ 2755968 w 4193532"/>
                <a:gd name="connsiteY994" fmla="*/ 664898 h 4199932"/>
                <a:gd name="connsiteX995" fmla="*/ 2971698 w 4193532"/>
                <a:gd name="connsiteY995" fmla="*/ 785246 h 4199932"/>
                <a:gd name="connsiteX996" fmla="*/ 2983704 w 4193532"/>
                <a:gd name="connsiteY996" fmla="*/ 793439 h 4199932"/>
                <a:gd name="connsiteX997" fmla="*/ 3008841 w 4193532"/>
                <a:gd name="connsiteY997" fmla="*/ 788781 h 4199932"/>
                <a:gd name="connsiteX998" fmla="*/ 3090644 w 4193532"/>
                <a:gd name="connsiteY998" fmla="*/ 677410 h 4199932"/>
                <a:gd name="connsiteX999" fmla="*/ 3142542 w 4193532"/>
                <a:gd name="connsiteY999" fmla="*/ 607221 h 4199932"/>
                <a:gd name="connsiteX1000" fmla="*/ 3138335 w 4193532"/>
                <a:gd name="connsiteY1000" fmla="*/ 583824 h 4199932"/>
                <a:gd name="connsiteX1001" fmla="*/ 3036894 w 4193532"/>
                <a:gd name="connsiteY1001" fmla="*/ 519807 h 4199932"/>
                <a:gd name="connsiteX1002" fmla="*/ 3028197 w 4193532"/>
                <a:gd name="connsiteY1002" fmla="*/ 488611 h 4199932"/>
                <a:gd name="connsiteX1003" fmla="*/ 3051986 w 4193532"/>
                <a:gd name="connsiteY1003" fmla="*/ 447765 h 4199932"/>
                <a:gd name="connsiteX1004" fmla="*/ 3076617 w 4193532"/>
                <a:gd name="connsiteY1004" fmla="*/ 441370 h 4199932"/>
                <a:gd name="connsiteX1005" fmla="*/ 3215088 w 4193532"/>
                <a:gd name="connsiteY1005" fmla="*/ 531813 h 4199932"/>
                <a:gd name="connsiteX1006" fmla="*/ 3791134 w 4193532"/>
                <a:gd name="connsiteY1006" fmla="*/ 1182426 h 4199932"/>
                <a:gd name="connsiteX1007" fmla="*/ 3827828 w 4193532"/>
                <a:gd name="connsiteY1007" fmla="*/ 1194432 h 4199932"/>
                <a:gd name="connsiteX1008" fmla="*/ 3858854 w 4193532"/>
                <a:gd name="connsiteY1008" fmla="*/ 1179283 h 4199932"/>
                <a:gd name="connsiteX1009" fmla="*/ 3869347 w 4193532"/>
                <a:gd name="connsiteY1009" fmla="*/ 1144890 h 4199932"/>
                <a:gd name="connsiteX1010" fmla="*/ 3671683 w 4193532"/>
                <a:gd name="connsiteY1010" fmla="*/ 846683 h 4199932"/>
                <a:gd name="connsiteX1011" fmla="*/ 2515495 w 4193532"/>
                <a:gd name="connsiteY1011" fmla="*/ 130427 h 4199932"/>
                <a:gd name="connsiteX1012" fmla="*/ 2338030 w 4193532"/>
                <a:gd name="connsiteY1012" fmla="*/ 100691 h 4199932"/>
                <a:gd name="connsiteX1013" fmla="*/ 2314241 w 4193532"/>
                <a:gd name="connsiteY1013" fmla="*/ 120553 h 4199932"/>
                <a:gd name="connsiteX1014" fmla="*/ 2310818 w 4193532"/>
                <a:gd name="connsiteY1014" fmla="*/ 162183 h 4199932"/>
                <a:gd name="connsiteX1015" fmla="*/ 2317719 w 4193532"/>
                <a:gd name="connsiteY1015" fmla="*/ 188666 h 4199932"/>
                <a:gd name="connsiteX1016" fmla="*/ 2319571 w 4193532"/>
                <a:gd name="connsiteY1016" fmla="*/ 202468 h 4199932"/>
                <a:gd name="connsiteX1017" fmla="*/ 2314914 w 4193532"/>
                <a:gd name="connsiteY1017" fmla="*/ 249486 h 4199932"/>
                <a:gd name="connsiteX1018" fmla="*/ 2290396 w 4193532"/>
                <a:gd name="connsiteY1018" fmla="*/ 270750 h 4199932"/>
                <a:gd name="connsiteX1019" fmla="*/ 2150802 w 4193532"/>
                <a:gd name="connsiteY1019" fmla="*/ 261268 h 4199932"/>
                <a:gd name="connsiteX1020" fmla="*/ 1797667 w 4193532"/>
                <a:gd name="connsiteY1020" fmla="*/ 284888 h 4199932"/>
                <a:gd name="connsiteX1021" fmla="*/ 1782575 w 4193532"/>
                <a:gd name="connsiteY1021" fmla="*/ 305536 h 4199932"/>
                <a:gd name="connsiteX1022" fmla="*/ 1792169 w 4193532"/>
                <a:gd name="connsiteY1022" fmla="*/ 353675 h 4199932"/>
                <a:gd name="connsiteX1023" fmla="*/ 1815790 w 4193532"/>
                <a:gd name="connsiteY1023" fmla="*/ 370003 h 4199932"/>
                <a:gd name="connsiteX1024" fmla="*/ 2047230 w 4193532"/>
                <a:gd name="connsiteY1024" fmla="*/ 347672 h 4199932"/>
                <a:gd name="connsiteX1025" fmla="*/ 2081398 w 4193532"/>
                <a:gd name="connsiteY1025" fmla="*/ 379147 h 4199932"/>
                <a:gd name="connsiteX1026" fmla="*/ 2028490 w 4193532"/>
                <a:gd name="connsiteY1026" fmla="*/ 435871 h 4199932"/>
                <a:gd name="connsiteX1027" fmla="*/ 1752950 w 4193532"/>
                <a:gd name="connsiteY1027" fmla="*/ 470713 h 4199932"/>
                <a:gd name="connsiteX1028" fmla="*/ 1724560 w 4193532"/>
                <a:gd name="connsiteY1028" fmla="*/ 452142 h 4199932"/>
                <a:gd name="connsiteX1029" fmla="*/ 1699369 w 4193532"/>
                <a:gd name="connsiteY1029" fmla="*/ 331120 h 4199932"/>
                <a:gd name="connsiteX1030" fmla="*/ 1668285 w 4193532"/>
                <a:gd name="connsiteY1030" fmla="*/ 311146 h 4199932"/>
                <a:gd name="connsiteX1031" fmla="*/ 1228073 w 4193532"/>
                <a:gd name="connsiteY1031" fmla="*/ 479803 h 4199932"/>
                <a:gd name="connsiteX1032" fmla="*/ 1184927 w 4193532"/>
                <a:gd name="connsiteY1032" fmla="*/ 467011 h 4199932"/>
                <a:gd name="connsiteX1033" fmla="*/ 1166692 w 4193532"/>
                <a:gd name="connsiteY1033" fmla="*/ 435534 h 4199932"/>
                <a:gd name="connsiteX1034" fmla="*/ 1173874 w 4193532"/>
                <a:gd name="connsiteY1034" fmla="*/ 410007 h 4199932"/>
                <a:gd name="connsiteX1035" fmla="*/ 1359026 w 4193532"/>
                <a:gd name="connsiteY1035" fmla="*/ 321078 h 4199932"/>
                <a:gd name="connsiteX1036" fmla="*/ 2037579 w 4193532"/>
                <a:gd name="connsiteY1036" fmla="*/ 174359 h 4199932"/>
                <a:gd name="connsiteX1037" fmla="*/ 2199334 w 4193532"/>
                <a:gd name="connsiteY1037" fmla="*/ 176210 h 4199932"/>
                <a:gd name="connsiteX1038" fmla="*/ 2224077 w 4193532"/>
                <a:gd name="connsiteY1038" fmla="*/ 154104 h 4199932"/>
                <a:gd name="connsiteX1039" fmla="*/ 2227893 w 4193532"/>
                <a:gd name="connsiteY1039" fmla="*/ 108826 h 4199932"/>
                <a:gd name="connsiteX1040" fmla="*/ 2210724 w 4193532"/>
                <a:gd name="connsiteY1040" fmla="*/ 89862 h 4199932"/>
                <a:gd name="connsiteX1041" fmla="*/ 2196193 w 4193532"/>
                <a:gd name="connsiteY1041" fmla="*/ 89077 h 4199932"/>
                <a:gd name="connsiteX1042" fmla="*/ 1136227 w 4193532"/>
                <a:gd name="connsiteY1042" fmla="*/ 333196 h 4199932"/>
                <a:gd name="connsiteX1043" fmla="*/ 121652 w 4193532"/>
                <a:gd name="connsiteY1043" fmla="*/ 1721104 h 4199932"/>
                <a:gd name="connsiteX1044" fmla="*/ 89951 w 4193532"/>
                <a:gd name="connsiteY1044" fmla="*/ 1966179 h 4199932"/>
                <a:gd name="connsiteX1045" fmla="*/ 111945 w 4193532"/>
                <a:gd name="connsiteY1045" fmla="*/ 1991426 h 4199932"/>
                <a:gd name="connsiteX1046" fmla="*/ 155540 w 4193532"/>
                <a:gd name="connsiteY1046" fmla="*/ 1993671 h 4199932"/>
                <a:gd name="connsiteX1047" fmla="*/ 176636 w 4193532"/>
                <a:gd name="connsiteY1047" fmla="*/ 1973584 h 4199932"/>
                <a:gd name="connsiteX1048" fmla="*/ 231339 w 4193532"/>
                <a:gd name="connsiteY1048" fmla="*/ 1627518 h 4199932"/>
                <a:gd name="connsiteX1049" fmla="*/ 263769 w 4193532"/>
                <a:gd name="connsiteY1049" fmla="*/ 1513903 h 4199932"/>
                <a:gd name="connsiteX1050" fmla="*/ 288793 w 4193532"/>
                <a:gd name="connsiteY1050" fmla="*/ 1501054 h 4199932"/>
                <a:gd name="connsiteX1051" fmla="*/ 335417 w 4193532"/>
                <a:gd name="connsiteY1051" fmla="*/ 1516316 h 4199932"/>
                <a:gd name="connsiteX1052" fmla="*/ 347537 w 4193532"/>
                <a:gd name="connsiteY1052" fmla="*/ 1537243 h 4199932"/>
                <a:gd name="connsiteX1053" fmla="*/ 358140 w 4193532"/>
                <a:gd name="connsiteY1053" fmla="*/ 1555590 h 4199932"/>
                <a:gd name="connsiteX1054" fmla="*/ 405270 w 4193532"/>
                <a:gd name="connsiteY1054" fmla="*/ 1569224 h 4199932"/>
                <a:gd name="connsiteX1055" fmla="*/ 433043 w 4193532"/>
                <a:gd name="connsiteY1055" fmla="*/ 1554075 h 4199932"/>
                <a:gd name="connsiteX1056" fmla="*/ 532407 w 4193532"/>
                <a:gd name="connsiteY1056" fmla="*/ 1314052 h 4199932"/>
                <a:gd name="connsiteX1057" fmla="*/ 639347 w 4193532"/>
                <a:gd name="connsiteY1057" fmla="*/ 1130246 h 4199932"/>
                <a:gd name="connsiteX1058" fmla="*/ 666783 w 4193532"/>
                <a:gd name="connsiteY1058" fmla="*/ 1124636 h 4199932"/>
                <a:gd name="connsiteX1059" fmla="*/ 706394 w 4193532"/>
                <a:gd name="connsiteY1059" fmla="*/ 1150388 h 4199932"/>
                <a:gd name="connsiteX1060" fmla="*/ 711668 w 4193532"/>
                <a:gd name="connsiteY1060" fmla="*/ 1179003 h 4199932"/>
                <a:gd name="connsiteX1061" fmla="*/ 546266 w 4193532"/>
                <a:gd name="connsiteY1061" fmla="*/ 1495893 h 4199932"/>
                <a:gd name="connsiteX1062" fmla="*/ 480172 w 4193532"/>
                <a:gd name="connsiteY1062" fmla="*/ 1705563 h 4199932"/>
                <a:gd name="connsiteX1063" fmla="*/ 502222 w 4193532"/>
                <a:gd name="connsiteY1063" fmla="*/ 1740742 h 4199932"/>
                <a:gd name="connsiteX1064" fmla="*/ 537906 w 4193532"/>
                <a:gd name="connsiteY1064" fmla="*/ 1747755 h 4199932"/>
                <a:gd name="connsiteX1065" fmla="*/ 563098 w 4193532"/>
                <a:gd name="connsiteY1065" fmla="*/ 1731428 h 4199932"/>
                <a:gd name="connsiteX1066" fmla="*/ 622347 w 4193532"/>
                <a:gd name="connsiteY1066" fmla="*/ 1540554 h 4199932"/>
                <a:gd name="connsiteX1067" fmla="*/ 655000 w 4193532"/>
                <a:gd name="connsiteY1067" fmla="*/ 1526752 h 4199932"/>
                <a:gd name="connsiteX1068" fmla="*/ 693939 w 4193532"/>
                <a:gd name="connsiteY1068" fmla="*/ 1541957 h 4199932"/>
                <a:gd name="connsiteX1069" fmla="*/ 705048 w 4193532"/>
                <a:gd name="connsiteY1069" fmla="*/ 1567877 h 4199932"/>
                <a:gd name="connsiteX1070" fmla="*/ 635868 w 4193532"/>
                <a:gd name="connsiteY1070" fmla="*/ 1804984 h 4199932"/>
                <a:gd name="connsiteX1071" fmla="*/ 618079 w 4193532"/>
                <a:gd name="connsiteY1071" fmla="*/ 1913803 h 4199932"/>
                <a:gd name="connsiteX1072" fmla="*/ 608703 w 4193532"/>
                <a:gd name="connsiteY1072" fmla="*/ 2019516 h 4199932"/>
                <a:gd name="connsiteX1073" fmla="*/ 523168 w 4193532"/>
                <a:gd name="connsiteY1073" fmla="*/ 2019516 h 4199932"/>
                <a:gd name="connsiteX1074" fmla="*/ 523880 w 4193532"/>
                <a:gd name="connsiteY1074" fmla="*/ 1980429 h 4199932"/>
                <a:gd name="connsiteX1075" fmla="*/ 538412 w 4193532"/>
                <a:gd name="connsiteY1075" fmla="*/ 1855873 h 4199932"/>
                <a:gd name="connsiteX1076" fmla="*/ 522309 w 4193532"/>
                <a:gd name="connsiteY1076" fmla="*/ 1833767 h 4199932"/>
                <a:gd name="connsiteX1077" fmla="*/ 389784 w 4193532"/>
                <a:gd name="connsiteY1077" fmla="*/ 1810819 h 4199932"/>
                <a:gd name="connsiteX1078" fmla="*/ 373795 w 4193532"/>
                <a:gd name="connsiteY1078" fmla="*/ 1787535 h 4199932"/>
                <a:gd name="connsiteX1079" fmla="*/ 397304 w 4193532"/>
                <a:gd name="connsiteY1079" fmla="*/ 1679192 h 4199932"/>
                <a:gd name="connsiteX1080" fmla="*/ 382771 w 4193532"/>
                <a:gd name="connsiteY1080" fmla="*/ 1652991 h 4199932"/>
                <a:gd name="connsiteX1081" fmla="*/ 337326 w 4193532"/>
                <a:gd name="connsiteY1081" fmla="*/ 1640143 h 4199932"/>
                <a:gd name="connsiteX1082" fmla="*/ 314041 w 4193532"/>
                <a:gd name="connsiteY1082" fmla="*/ 1653103 h 4199932"/>
                <a:gd name="connsiteX1083" fmla="*/ 267360 w 4193532"/>
                <a:gd name="connsiteY1083" fmla="*/ 1928924 h 4199932"/>
                <a:gd name="connsiteX1084" fmla="*/ 262334 w 4193532"/>
                <a:gd name="connsiteY1084" fmla="*/ 2019516 h 4199932"/>
                <a:gd name="connsiteX1085" fmla="*/ 272 w 4193532"/>
                <a:gd name="connsiteY1085" fmla="*/ 2019516 h 4199932"/>
                <a:gd name="connsiteX1086" fmla="*/ 0 w 4193532"/>
                <a:gd name="connsiteY1086" fmla="*/ 2008807 h 4199932"/>
                <a:gd name="connsiteX1087" fmla="*/ 553616 w 4193532"/>
                <a:gd name="connsiteY1087" fmla="*/ 681506 h 4199932"/>
                <a:gd name="connsiteX1088" fmla="*/ 1777581 w 4193532"/>
                <a:gd name="connsiteY1088" fmla="*/ 25732 h 4199932"/>
                <a:gd name="connsiteX1089" fmla="*/ 2224884 w 4193532"/>
                <a:gd name="connsiteY1089" fmla="*/ 2631 h 419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Lst>
              <a:rect l="l" t="t" r="r" b="b"/>
              <a:pathLst>
                <a:path w="4193532" h="4199932">
                  <a:moveTo>
                    <a:pt x="847334" y="3677821"/>
                  </a:moveTo>
                  <a:cubicBezTo>
                    <a:pt x="875668" y="3678158"/>
                    <a:pt x="898167" y="3700544"/>
                    <a:pt x="898279" y="3728429"/>
                  </a:cubicBezTo>
                  <a:cubicBezTo>
                    <a:pt x="898391" y="3757043"/>
                    <a:pt x="874938" y="3780215"/>
                    <a:pt x="846043" y="3779990"/>
                  </a:cubicBezTo>
                  <a:cubicBezTo>
                    <a:pt x="818215" y="3779823"/>
                    <a:pt x="795323" y="3756931"/>
                    <a:pt x="795155" y="3729046"/>
                  </a:cubicBezTo>
                  <a:cubicBezTo>
                    <a:pt x="794986" y="3700544"/>
                    <a:pt x="818439" y="3677485"/>
                    <a:pt x="847334" y="3677821"/>
                  </a:cubicBezTo>
                  <a:close/>
                  <a:moveTo>
                    <a:pt x="3470008" y="3325380"/>
                  </a:moveTo>
                  <a:cubicBezTo>
                    <a:pt x="3473641" y="3325036"/>
                    <a:pt x="3477442" y="3326817"/>
                    <a:pt x="3481762" y="3330969"/>
                  </a:cubicBezTo>
                  <a:cubicBezTo>
                    <a:pt x="3495395" y="3343818"/>
                    <a:pt x="3509927" y="3355768"/>
                    <a:pt x="3523842" y="3368336"/>
                  </a:cubicBezTo>
                  <a:cubicBezTo>
                    <a:pt x="3526871" y="3371029"/>
                    <a:pt x="3529115" y="3374677"/>
                    <a:pt x="3531192" y="3377257"/>
                  </a:cubicBezTo>
                  <a:cubicBezTo>
                    <a:pt x="3530462" y="3383654"/>
                    <a:pt x="3526871" y="3387020"/>
                    <a:pt x="3523673" y="3390611"/>
                  </a:cubicBezTo>
                  <a:cubicBezTo>
                    <a:pt x="3455952" y="3465906"/>
                    <a:pt x="3382340" y="3535029"/>
                    <a:pt x="3303904" y="3599048"/>
                  </a:cubicBezTo>
                  <a:cubicBezTo>
                    <a:pt x="3293917" y="3607239"/>
                    <a:pt x="3287633" y="3605949"/>
                    <a:pt x="3280395" y="3595961"/>
                  </a:cubicBezTo>
                  <a:cubicBezTo>
                    <a:pt x="3270464" y="3582215"/>
                    <a:pt x="3260085" y="3568694"/>
                    <a:pt x="3248807" y="3556126"/>
                  </a:cubicBezTo>
                  <a:cubicBezTo>
                    <a:pt x="3238427" y="3544568"/>
                    <a:pt x="3241176" y="3537330"/>
                    <a:pt x="3252510" y="3528297"/>
                  </a:cubicBezTo>
                  <a:cubicBezTo>
                    <a:pt x="3317481" y="3476510"/>
                    <a:pt x="3377796" y="3419730"/>
                    <a:pt x="3434800" y="3359359"/>
                  </a:cubicBezTo>
                  <a:cubicBezTo>
                    <a:pt x="3443104" y="3350607"/>
                    <a:pt x="3451520" y="3341798"/>
                    <a:pt x="3459263" y="3332540"/>
                  </a:cubicBezTo>
                  <a:cubicBezTo>
                    <a:pt x="3462910" y="3328192"/>
                    <a:pt x="3466375" y="3325723"/>
                    <a:pt x="3470008" y="3325380"/>
                  </a:cubicBezTo>
                  <a:close/>
                  <a:moveTo>
                    <a:pt x="3761042" y="2167561"/>
                  </a:moveTo>
                  <a:lnTo>
                    <a:pt x="3848517" y="2167561"/>
                  </a:lnTo>
                  <a:lnTo>
                    <a:pt x="3848531" y="2178598"/>
                  </a:lnTo>
                  <a:cubicBezTo>
                    <a:pt x="3847241" y="2215516"/>
                    <a:pt x="3847073" y="2215572"/>
                    <a:pt x="3810659" y="2213272"/>
                  </a:cubicBezTo>
                  <a:cubicBezTo>
                    <a:pt x="3799775" y="2212598"/>
                    <a:pt x="3788890" y="2211252"/>
                    <a:pt x="3778006" y="2211027"/>
                  </a:cubicBezTo>
                  <a:cubicBezTo>
                    <a:pt x="3763586" y="2210747"/>
                    <a:pt x="3760051" y="2203621"/>
                    <a:pt x="3760612" y="2190044"/>
                  </a:cubicBezTo>
                  <a:close/>
                  <a:moveTo>
                    <a:pt x="3412240" y="2167561"/>
                  </a:moveTo>
                  <a:lnTo>
                    <a:pt x="3499306" y="2167561"/>
                  </a:lnTo>
                  <a:lnTo>
                    <a:pt x="3491544" y="2281934"/>
                  </a:lnTo>
                  <a:cubicBezTo>
                    <a:pt x="3469760" y="2451027"/>
                    <a:pt x="3417591" y="2612372"/>
                    <a:pt x="3335156" y="2765922"/>
                  </a:cubicBezTo>
                  <a:cubicBezTo>
                    <a:pt x="3321522" y="2791226"/>
                    <a:pt x="3321410" y="2791170"/>
                    <a:pt x="3345704" y="2805645"/>
                  </a:cubicBezTo>
                  <a:cubicBezTo>
                    <a:pt x="3355579" y="2811536"/>
                    <a:pt x="3365454" y="2817484"/>
                    <a:pt x="3375384" y="2823318"/>
                  </a:cubicBezTo>
                  <a:cubicBezTo>
                    <a:pt x="3395808" y="2835382"/>
                    <a:pt x="3396312" y="2835606"/>
                    <a:pt x="3407590" y="2813837"/>
                  </a:cubicBezTo>
                  <a:cubicBezTo>
                    <a:pt x="3424253" y="2781575"/>
                    <a:pt x="3440581" y="2749033"/>
                    <a:pt x="3456066" y="2716155"/>
                  </a:cubicBezTo>
                  <a:cubicBezTo>
                    <a:pt x="3461789" y="2703980"/>
                    <a:pt x="3468241" y="2701399"/>
                    <a:pt x="3480079" y="2707178"/>
                  </a:cubicBezTo>
                  <a:cubicBezTo>
                    <a:pt x="3494218" y="2714023"/>
                    <a:pt x="3508638" y="2720588"/>
                    <a:pt x="3523505" y="2725749"/>
                  </a:cubicBezTo>
                  <a:cubicBezTo>
                    <a:pt x="3539104" y="2731192"/>
                    <a:pt x="3542077" y="2738374"/>
                    <a:pt x="3534840" y="2754027"/>
                  </a:cubicBezTo>
                  <a:cubicBezTo>
                    <a:pt x="3476040" y="2880603"/>
                    <a:pt x="3403214" y="2998259"/>
                    <a:pt x="3314116" y="3105759"/>
                  </a:cubicBezTo>
                  <a:cubicBezTo>
                    <a:pt x="3307552" y="3113727"/>
                    <a:pt x="3301548" y="3122254"/>
                    <a:pt x="3294086" y="3129268"/>
                  </a:cubicBezTo>
                  <a:cubicBezTo>
                    <a:pt x="3281069" y="3141387"/>
                    <a:pt x="3280228" y="3151542"/>
                    <a:pt x="3295096" y="3163100"/>
                  </a:cubicBezTo>
                  <a:cubicBezTo>
                    <a:pt x="3307047" y="3172358"/>
                    <a:pt x="3318156" y="3182906"/>
                    <a:pt x="3328424" y="3193959"/>
                  </a:cubicBezTo>
                  <a:cubicBezTo>
                    <a:pt x="3338635" y="3204899"/>
                    <a:pt x="3345367" y="3202823"/>
                    <a:pt x="3354513" y="3192276"/>
                  </a:cubicBezTo>
                  <a:cubicBezTo>
                    <a:pt x="3429190" y="3105703"/>
                    <a:pt x="3494892" y="3012847"/>
                    <a:pt x="3550886" y="2913145"/>
                  </a:cubicBezTo>
                  <a:cubicBezTo>
                    <a:pt x="3564183" y="2889468"/>
                    <a:pt x="3564127" y="2889412"/>
                    <a:pt x="3588814" y="2902428"/>
                  </a:cubicBezTo>
                  <a:cubicBezTo>
                    <a:pt x="3600652" y="2908656"/>
                    <a:pt x="3612099" y="2915614"/>
                    <a:pt x="3624330" y="2920832"/>
                  </a:cubicBezTo>
                  <a:cubicBezTo>
                    <a:pt x="3638749" y="2927004"/>
                    <a:pt x="3639030" y="2934522"/>
                    <a:pt x="3631792" y="2947426"/>
                  </a:cubicBezTo>
                  <a:cubicBezTo>
                    <a:pt x="3583483" y="3033887"/>
                    <a:pt x="3528555" y="3115859"/>
                    <a:pt x="3466670" y="3193117"/>
                  </a:cubicBezTo>
                  <a:cubicBezTo>
                    <a:pt x="3404391" y="3270880"/>
                    <a:pt x="3335998" y="3342866"/>
                    <a:pt x="3261545" y="3409072"/>
                  </a:cubicBezTo>
                  <a:cubicBezTo>
                    <a:pt x="3243197" y="3425398"/>
                    <a:pt x="3243085" y="3425398"/>
                    <a:pt x="3227319" y="3407669"/>
                  </a:cubicBezTo>
                  <a:cubicBezTo>
                    <a:pt x="3216884" y="3395886"/>
                    <a:pt x="3206896" y="3383599"/>
                    <a:pt x="3196237" y="3372041"/>
                  </a:cubicBezTo>
                  <a:cubicBezTo>
                    <a:pt x="3188381" y="3363513"/>
                    <a:pt x="3188998" y="3357060"/>
                    <a:pt x="3197695" y="3349262"/>
                  </a:cubicBezTo>
                  <a:cubicBezTo>
                    <a:pt x="3221541" y="3327829"/>
                    <a:pt x="3244487" y="3305275"/>
                    <a:pt x="3268446" y="3283898"/>
                  </a:cubicBezTo>
                  <a:cubicBezTo>
                    <a:pt x="3279555" y="3273967"/>
                    <a:pt x="3280003" y="3266785"/>
                    <a:pt x="3268838" y="3256125"/>
                  </a:cubicBezTo>
                  <a:cubicBezTo>
                    <a:pt x="3236352" y="3225210"/>
                    <a:pt x="3205157" y="3192949"/>
                    <a:pt x="3172784" y="3161922"/>
                  </a:cubicBezTo>
                  <a:cubicBezTo>
                    <a:pt x="3161955" y="3151542"/>
                    <a:pt x="3162236" y="3144304"/>
                    <a:pt x="3172559" y="3133588"/>
                  </a:cubicBezTo>
                  <a:cubicBezTo>
                    <a:pt x="3234164" y="3069739"/>
                    <a:pt x="3289542" y="3000896"/>
                    <a:pt x="3339252" y="2927396"/>
                  </a:cubicBezTo>
                  <a:cubicBezTo>
                    <a:pt x="3347948" y="2914492"/>
                    <a:pt x="3348621" y="2906805"/>
                    <a:pt x="3333417" y="2899287"/>
                  </a:cubicBezTo>
                  <a:cubicBezTo>
                    <a:pt x="3318212" y="2891769"/>
                    <a:pt x="3304017" y="2882343"/>
                    <a:pt x="3289598" y="2873366"/>
                  </a:cubicBezTo>
                  <a:cubicBezTo>
                    <a:pt x="3281013" y="2868035"/>
                    <a:pt x="3273776" y="2867418"/>
                    <a:pt x="3268221" y="2877125"/>
                  </a:cubicBezTo>
                  <a:cubicBezTo>
                    <a:pt x="3261993" y="2888009"/>
                    <a:pt x="3254756" y="2886662"/>
                    <a:pt x="3245890" y="2880155"/>
                  </a:cubicBezTo>
                  <a:cubicBezTo>
                    <a:pt x="3232200" y="2870111"/>
                    <a:pt x="3218398" y="2860125"/>
                    <a:pt x="3203979" y="2851260"/>
                  </a:cubicBezTo>
                  <a:cubicBezTo>
                    <a:pt x="3191018" y="2843348"/>
                    <a:pt x="3190793" y="2835494"/>
                    <a:pt x="3198873" y="2823318"/>
                  </a:cubicBezTo>
                  <a:cubicBezTo>
                    <a:pt x="3242244" y="2758010"/>
                    <a:pt x="3280957" y="2689897"/>
                    <a:pt x="3309853" y="2617071"/>
                  </a:cubicBezTo>
                  <a:cubicBezTo>
                    <a:pt x="3356225" y="2500229"/>
                    <a:pt x="3387592" y="2385225"/>
                    <a:pt x="3403969" y="2272065"/>
                  </a:cubicBezTo>
                  <a:close/>
                  <a:moveTo>
                    <a:pt x="2889648" y="2167561"/>
                  </a:moveTo>
                  <a:lnTo>
                    <a:pt x="2979113" y="2167561"/>
                  </a:lnTo>
                  <a:lnTo>
                    <a:pt x="2973613" y="2226197"/>
                  </a:lnTo>
                  <a:cubicBezTo>
                    <a:pt x="2965190" y="2284289"/>
                    <a:pt x="2950911" y="2341531"/>
                    <a:pt x="2930852" y="2397918"/>
                  </a:cubicBezTo>
                  <a:cubicBezTo>
                    <a:pt x="2920304" y="2427430"/>
                    <a:pt x="2920304" y="2427430"/>
                    <a:pt x="2892026" y="2415929"/>
                  </a:cubicBezTo>
                  <a:cubicBezTo>
                    <a:pt x="2881366" y="2411608"/>
                    <a:pt x="2870930" y="2406279"/>
                    <a:pt x="2859934" y="2403192"/>
                  </a:cubicBezTo>
                  <a:cubicBezTo>
                    <a:pt x="2843326" y="2398536"/>
                    <a:pt x="2840072" y="2390736"/>
                    <a:pt x="2846356" y="2374130"/>
                  </a:cubicBezTo>
                  <a:cubicBezTo>
                    <a:pt x="2863637" y="2328263"/>
                    <a:pt x="2876345" y="2281512"/>
                    <a:pt x="2884543" y="2233982"/>
                  </a:cubicBezTo>
                  <a:close/>
                  <a:moveTo>
                    <a:pt x="2173871" y="2167561"/>
                  </a:moveTo>
                  <a:lnTo>
                    <a:pt x="2273212" y="2167561"/>
                  </a:lnTo>
                  <a:lnTo>
                    <a:pt x="2269501" y="2178635"/>
                  </a:lnTo>
                  <a:cubicBezTo>
                    <a:pt x="2238778" y="2246620"/>
                    <a:pt x="2168840" y="2292719"/>
                    <a:pt x="2088804" y="2289520"/>
                  </a:cubicBezTo>
                  <a:cubicBezTo>
                    <a:pt x="2065632" y="2288623"/>
                    <a:pt x="2063780" y="2286434"/>
                    <a:pt x="2067428" y="2263600"/>
                  </a:cubicBezTo>
                  <a:cubicBezTo>
                    <a:pt x="2069391" y="2251032"/>
                    <a:pt x="2072477" y="2238576"/>
                    <a:pt x="2073656" y="2225951"/>
                  </a:cubicBezTo>
                  <a:cubicBezTo>
                    <a:pt x="2075171" y="2209288"/>
                    <a:pt x="2082016" y="2202611"/>
                    <a:pt x="2100025" y="2202107"/>
                  </a:cubicBezTo>
                  <a:cubicBezTo>
                    <a:pt x="2129650" y="2201265"/>
                    <a:pt x="2154926" y="2189160"/>
                    <a:pt x="2172501" y="2169859"/>
                  </a:cubicBezTo>
                  <a:close/>
                  <a:moveTo>
                    <a:pt x="1217971" y="2167561"/>
                  </a:moveTo>
                  <a:lnTo>
                    <a:pt x="1302934" y="2167561"/>
                  </a:lnTo>
                  <a:lnTo>
                    <a:pt x="1303986" y="2170350"/>
                  </a:lnTo>
                  <a:cubicBezTo>
                    <a:pt x="1314478" y="2291204"/>
                    <a:pt x="1351059" y="2403922"/>
                    <a:pt x="1413225" y="2508224"/>
                  </a:cubicBezTo>
                  <a:cubicBezTo>
                    <a:pt x="1425680" y="2529096"/>
                    <a:pt x="1425793" y="2529040"/>
                    <a:pt x="1445206" y="2514564"/>
                  </a:cubicBezTo>
                  <a:cubicBezTo>
                    <a:pt x="1456820" y="2505867"/>
                    <a:pt x="1468041" y="2496498"/>
                    <a:pt x="1480216" y="2488586"/>
                  </a:cubicBezTo>
                  <a:cubicBezTo>
                    <a:pt x="1492447" y="2480676"/>
                    <a:pt x="1493569" y="2473214"/>
                    <a:pt x="1485883" y="2460477"/>
                  </a:cubicBezTo>
                  <a:cubicBezTo>
                    <a:pt x="1439764" y="2383780"/>
                    <a:pt x="1410532" y="2300798"/>
                    <a:pt x="1395831" y="2212486"/>
                  </a:cubicBezTo>
                  <a:lnTo>
                    <a:pt x="1390784" y="2167561"/>
                  </a:lnTo>
                  <a:lnTo>
                    <a:pt x="1481614" y="2167561"/>
                  </a:lnTo>
                  <a:lnTo>
                    <a:pt x="1487184" y="2226012"/>
                  </a:lnTo>
                  <a:cubicBezTo>
                    <a:pt x="1513961" y="2357278"/>
                    <a:pt x="1583130" y="2481419"/>
                    <a:pt x="1694936" y="2575720"/>
                  </a:cubicBezTo>
                  <a:cubicBezTo>
                    <a:pt x="1743917" y="2617071"/>
                    <a:pt x="1797948" y="2650118"/>
                    <a:pt x="1856860" y="2675478"/>
                  </a:cubicBezTo>
                  <a:cubicBezTo>
                    <a:pt x="1870830" y="2681481"/>
                    <a:pt x="1878011" y="2679349"/>
                    <a:pt x="1881490" y="2663976"/>
                  </a:cubicBezTo>
                  <a:cubicBezTo>
                    <a:pt x="1884633" y="2649781"/>
                    <a:pt x="1888560" y="2635698"/>
                    <a:pt x="1893721" y="2622120"/>
                  </a:cubicBezTo>
                  <a:cubicBezTo>
                    <a:pt x="1899838" y="2606074"/>
                    <a:pt x="1896470" y="2597433"/>
                    <a:pt x="1879526" y="2590196"/>
                  </a:cubicBezTo>
                  <a:cubicBezTo>
                    <a:pt x="1811974" y="2561862"/>
                    <a:pt x="1754128" y="2518323"/>
                    <a:pt x="1705091" y="2464910"/>
                  </a:cubicBezTo>
                  <a:cubicBezTo>
                    <a:pt x="1648508" y="2403305"/>
                    <a:pt x="1608645" y="2335977"/>
                    <a:pt x="1585438" y="2263284"/>
                  </a:cubicBezTo>
                  <a:lnTo>
                    <a:pt x="1566528" y="2167561"/>
                  </a:lnTo>
                  <a:lnTo>
                    <a:pt x="1653288" y="2167561"/>
                  </a:lnTo>
                  <a:lnTo>
                    <a:pt x="1667322" y="2231945"/>
                  </a:lnTo>
                  <a:cubicBezTo>
                    <a:pt x="1686671" y="2296064"/>
                    <a:pt x="1720450" y="2353524"/>
                    <a:pt x="1766696" y="2404988"/>
                  </a:cubicBezTo>
                  <a:cubicBezTo>
                    <a:pt x="1776515" y="2415929"/>
                    <a:pt x="1783528" y="2418678"/>
                    <a:pt x="1792898" y="2404539"/>
                  </a:cubicBezTo>
                  <a:cubicBezTo>
                    <a:pt x="1801538" y="2391466"/>
                    <a:pt x="1811469" y="2379011"/>
                    <a:pt x="1822018" y="2367396"/>
                  </a:cubicBezTo>
                  <a:cubicBezTo>
                    <a:pt x="1832565" y="2355726"/>
                    <a:pt x="1831780" y="2347535"/>
                    <a:pt x="1821456" y="2335079"/>
                  </a:cubicBezTo>
                  <a:cubicBezTo>
                    <a:pt x="1779966" y="2284892"/>
                    <a:pt x="1753119" y="2231254"/>
                    <a:pt x="1741154" y="2174586"/>
                  </a:cubicBezTo>
                  <a:lnTo>
                    <a:pt x="1740610" y="2167561"/>
                  </a:lnTo>
                  <a:lnTo>
                    <a:pt x="1832956" y="2167561"/>
                  </a:lnTo>
                  <a:lnTo>
                    <a:pt x="1842130" y="2204899"/>
                  </a:lnTo>
                  <a:cubicBezTo>
                    <a:pt x="1872422" y="2278489"/>
                    <a:pt x="1934637" y="2338011"/>
                    <a:pt x="2012443" y="2363133"/>
                  </a:cubicBezTo>
                  <a:cubicBezTo>
                    <a:pt x="2117924" y="2397189"/>
                    <a:pt x="2234345" y="2365264"/>
                    <a:pt x="2305601" y="2283125"/>
                  </a:cubicBezTo>
                  <a:cubicBezTo>
                    <a:pt x="2329054" y="2256053"/>
                    <a:pt x="2346503" y="2226765"/>
                    <a:pt x="2358039" y="2195339"/>
                  </a:cubicBezTo>
                  <a:lnTo>
                    <a:pt x="2365382" y="2167561"/>
                  </a:lnTo>
                  <a:lnTo>
                    <a:pt x="2631347" y="2167561"/>
                  </a:lnTo>
                  <a:lnTo>
                    <a:pt x="2630759" y="2175681"/>
                  </a:lnTo>
                  <a:cubicBezTo>
                    <a:pt x="2618044" y="2265227"/>
                    <a:pt x="2580663" y="2351295"/>
                    <a:pt x="2518637" y="2433827"/>
                  </a:cubicBezTo>
                  <a:cubicBezTo>
                    <a:pt x="2515383" y="2438203"/>
                    <a:pt x="2511568" y="2442131"/>
                    <a:pt x="2508257" y="2446451"/>
                  </a:cubicBezTo>
                  <a:cubicBezTo>
                    <a:pt x="2502085" y="2454474"/>
                    <a:pt x="2495970" y="2454586"/>
                    <a:pt x="2488508" y="2447798"/>
                  </a:cubicBezTo>
                  <a:cubicBezTo>
                    <a:pt x="2475099" y="2435510"/>
                    <a:pt x="2461689" y="2423110"/>
                    <a:pt x="2447438" y="2411889"/>
                  </a:cubicBezTo>
                  <a:cubicBezTo>
                    <a:pt x="2436273" y="2403081"/>
                    <a:pt x="2435992" y="2396067"/>
                    <a:pt x="2445250" y="2385183"/>
                  </a:cubicBezTo>
                  <a:cubicBezTo>
                    <a:pt x="2480989" y="2343159"/>
                    <a:pt x="2507135" y="2295581"/>
                    <a:pt x="2524921" y="2243345"/>
                  </a:cubicBezTo>
                  <a:cubicBezTo>
                    <a:pt x="2534066" y="2216414"/>
                    <a:pt x="2533785" y="2215629"/>
                    <a:pt x="2505732" y="2211420"/>
                  </a:cubicBezTo>
                  <a:cubicBezTo>
                    <a:pt x="2487834" y="2208727"/>
                    <a:pt x="2468309" y="2199638"/>
                    <a:pt x="2452263" y="2205978"/>
                  </a:cubicBezTo>
                  <a:cubicBezTo>
                    <a:pt x="2434926" y="2212823"/>
                    <a:pt x="2435935" y="2236612"/>
                    <a:pt x="2428417" y="2252659"/>
                  </a:cubicBezTo>
                  <a:cubicBezTo>
                    <a:pt x="2338198" y="2445497"/>
                    <a:pt x="2106310" y="2520904"/>
                    <a:pt x="1920204" y="2416715"/>
                  </a:cubicBezTo>
                  <a:cubicBezTo>
                    <a:pt x="1905280" y="2408355"/>
                    <a:pt x="1896864" y="2409420"/>
                    <a:pt x="1887774" y="2423559"/>
                  </a:cubicBezTo>
                  <a:cubicBezTo>
                    <a:pt x="1879919" y="2435734"/>
                    <a:pt x="1870718" y="2447181"/>
                    <a:pt x="1860955" y="2457953"/>
                  </a:cubicBezTo>
                  <a:cubicBezTo>
                    <a:pt x="1850183" y="2469904"/>
                    <a:pt x="1850913" y="2477253"/>
                    <a:pt x="1865444" y="2485837"/>
                  </a:cubicBezTo>
                  <a:cubicBezTo>
                    <a:pt x="1945451" y="2533192"/>
                    <a:pt x="2031687" y="2555073"/>
                    <a:pt x="2124489" y="2549687"/>
                  </a:cubicBezTo>
                  <a:cubicBezTo>
                    <a:pt x="2197202" y="2545479"/>
                    <a:pt x="2265147" y="2524551"/>
                    <a:pt x="2327370" y="2486679"/>
                  </a:cubicBezTo>
                  <a:cubicBezTo>
                    <a:pt x="2341228" y="2478263"/>
                    <a:pt x="2348746" y="2480451"/>
                    <a:pt x="2356264" y="2493861"/>
                  </a:cubicBezTo>
                  <a:cubicBezTo>
                    <a:pt x="2363670" y="2507046"/>
                    <a:pt x="2371974" y="2519894"/>
                    <a:pt x="2381120" y="2531901"/>
                  </a:cubicBezTo>
                  <a:cubicBezTo>
                    <a:pt x="2390658" y="2544469"/>
                    <a:pt x="2389311" y="2552099"/>
                    <a:pt x="2375229" y="2560459"/>
                  </a:cubicBezTo>
                  <a:cubicBezTo>
                    <a:pt x="2308013" y="2600407"/>
                    <a:pt x="2235860" y="2625206"/>
                    <a:pt x="2158265" y="2634240"/>
                  </a:cubicBezTo>
                  <a:cubicBezTo>
                    <a:pt x="2106141" y="2640299"/>
                    <a:pt x="2054131" y="2638784"/>
                    <a:pt x="2002680" y="2628516"/>
                  </a:cubicBezTo>
                  <a:cubicBezTo>
                    <a:pt x="1987083" y="2625431"/>
                    <a:pt x="1980350" y="2630312"/>
                    <a:pt x="1977096" y="2645068"/>
                  </a:cubicBezTo>
                  <a:cubicBezTo>
                    <a:pt x="1973842" y="2659824"/>
                    <a:pt x="1969802" y="2674580"/>
                    <a:pt x="1964472" y="2688719"/>
                  </a:cubicBezTo>
                  <a:cubicBezTo>
                    <a:pt x="1958468" y="2704653"/>
                    <a:pt x="1964135" y="2709983"/>
                    <a:pt x="1979677" y="2712901"/>
                  </a:cubicBezTo>
                  <a:cubicBezTo>
                    <a:pt x="2095706" y="2734558"/>
                    <a:pt x="2209266" y="2725862"/>
                    <a:pt x="2319403" y="2683445"/>
                  </a:cubicBezTo>
                  <a:cubicBezTo>
                    <a:pt x="2542434" y="2597532"/>
                    <a:pt x="2691922" y="2400275"/>
                    <a:pt x="2717879" y="2169217"/>
                  </a:cubicBezTo>
                  <a:lnTo>
                    <a:pt x="2717935" y="2167561"/>
                  </a:lnTo>
                  <a:lnTo>
                    <a:pt x="2805137" y="2167561"/>
                  </a:lnTo>
                  <a:lnTo>
                    <a:pt x="2797516" y="2227957"/>
                  </a:lnTo>
                  <a:cubicBezTo>
                    <a:pt x="2783495" y="2305203"/>
                    <a:pt x="2757048" y="2378717"/>
                    <a:pt x="2717535" y="2448190"/>
                  </a:cubicBezTo>
                  <a:cubicBezTo>
                    <a:pt x="2709905" y="2461656"/>
                    <a:pt x="2713495" y="2468276"/>
                    <a:pt x="2725558" y="2475626"/>
                  </a:cubicBezTo>
                  <a:cubicBezTo>
                    <a:pt x="2761803" y="2497620"/>
                    <a:pt x="2797599" y="2520455"/>
                    <a:pt x="2833451" y="2543122"/>
                  </a:cubicBezTo>
                  <a:cubicBezTo>
                    <a:pt x="2855221" y="2556868"/>
                    <a:pt x="2855277" y="2557093"/>
                    <a:pt x="2840858" y="2579312"/>
                  </a:cubicBezTo>
                  <a:cubicBezTo>
                    <a:pt x="2782843" y="2668633"/>
                    <a:pt x="2711700" y="2745836"/>
                    <a:pt x="2625745" y="2808899"/>
                  </a:cubicBezTo>
                  <a:cubicBezTo>
                    <a:pt x="2610821" y="2819896"/>
                    <a:pt x="2609193" y="2828424"/>
                    <a:pt x="2620190" y="2842395"/>
                  </a:cubicBezTo>
                  <a:cubicBezTo>
                    <a:pt x="2629167" y="2853784"/>
                    <a:pt x="2637022" y="2866184"/>
                    <a:pt x="2644091" y="2878865"/>
                  </a:cubicBezTo>
                  <a:cubicBezTo>
                    <a:pt x="2651666" y="2892330"/>
                    <a:pt x="2659240" y="2892723"/>
                    <a:pt x="2671303" y="2883746"/>
                  </a:cubicBezTo>
                  <a:cubicBezTo>
                    <a:pt x="2737228" y="2834596"/>
                    <a:pt x="2796869" y="2778826"/>
                    <a:pt x="2848824" y="2715089"/>
                  </a:cubicBezTo>
                  <a:cubicBezTo>
                    <a:pt x="2977926" y="2556756"/>
                    <a:pt x="3049966" y="2375364"/>
                    <a:pt x="3066686" y="2171865"/>
                  </a:cubicBezTo>
                  <a:lnTo>
                    <a:pt x="3067177" y="2167561"/>
                  </a:lnTo>
                  <a:lnTo>
                    <a:pt x="3326178" y="2167561"/>
                  </a:lnTo>
                  <a:lnTo>
                    <a:pt x="3311648" y="2308429"/>
                  </a:lnTo>
                  <a:cubicBezTo>
                    <a:pt x="3307327" y="2334126"/>
                    <a:pt x="3306766" y="2334293"/>
                    <a:pt x="3281069" y="2329076"/>
                  </a:cubicBezTo>
                  <a:cubicBezTo>
                    <a:pt x="3266257" y="2326046"/>
                    <a:pt x="3251501" y="2322623"/>
                    <a:pt x="3236633" y="2319650"/>
                  </a:cubicBezTo>
                  <a:cubicBezTo>
                    <a:pt x="3226253" y="2317574"/>
                    <a:pt x="3222606" y="2311515"/>
                    <a:pt x="3224346" y="2301303"/>
                  </a:cubicBezTo>
                  <a:cubicBezTo>
                    <a:pt x="3226758" y="2286996"/>
                    <a:pt x="3228722" y="2272576"/>
                    <a:pt x="3231022" y="2258213"/>
                  </a:cubicBezTo>
                  <a:cubicBezTo>
                    <a:pt x="3232761" y="2247329"/>
                    <a:pt x="3228217" y="2242560"/>
                    <a:pt x="3217333" y="2241998"/>
                  </a:cubicBezTo>
                  <a:cubicBezTo>
                    <a:pt x="3201567" y="2241157"/>
                    <a:pt x="3185801" y="2240315"/>
                    <a:pt x="3170202" y="2238239"/>
                  </a:cubicBezTo>
                  <a:cubicBezTo>
                    <a:pt x="3152361" y="2235882"/>
                    <a:pt x="3145572" y="2243401"/>
                    <a:pt x="3143104" y="2260682"/>
                  </a:cubicBezTo>
                  <a:cubicBezTo>
                    <a:pt x="3131434" y="2341419"/>
                    <a:pt x="3110001" y="2419687"/>
                    <a:pt x="3079030" y="2495151"/>
                  </a:cubicBezTo>
                  <a:cubicBezTo>
                    <a:pt x="2990269" y="2711274"/>
                    <a:pt x="2845850" y="2880323"/>
                    <a:pt x="2647626" y="3003590"/>
                  </a:cubicBezTo>
                  <a:cubicBezTo>
                    <a:pt x="2625576" y="3017279"/>
                    <a:pt x="2625407" y="3017055"/>
                    <a:pt x="2611830" y="2995117"/>
                  </a:cubicBezTo>
                  <a:cubicBezTo>
                    <a:pt x="2589836" y="2959546"/>
                    <a:pt x="2567225" y="2924311"/>
                    <a:pt x="2546129" y="2888234"/>
                  </a:cubicBezTo>
                  <a:cubicBezTo>
                    <a:pt x="2537489" y="2873422"/>
                    <a:pt x="2529690" y="2871458"/>
                    <a:pt x="2514485" y="2879650"/>
                  </a:cubicBezTo>
                  <a:cubicBezTo>
                    <a:pt x="2373545" y="2955449"/>
                    <a:pt x="2222899" y="2990011"/>
                    <a:pt x="2062996" y="2983839"/>
                  </a:cubicBezTo>
                  <a:cubicBezTo>
                    <a:pt x="2056318" y="2983559"/>
                    <a:pt x="2049642" y="2983054"/>
                    <a:pt x="2043022" y="2982605"/>
                  </a:cubicBezTo>
                  <a:cubicBezTo>
                    <a:pt x="2031744" y="2981820"/>
                    <a:pt x="2027031" y="2975816"/>
                    <a:pt x="2028153" y="2964539"/>
                  </a:cubicBezTo>
                  <a:cubicBezTo>
                    <a:pt x="2029668" y="2949502"/>
                    <a:pt x="2031408" y="2934410"/>
                    <a:pt x="2031856" y="2919261"/>
                  </a:cubicBezTo>
                  <a:cubicBezTo>
                    <a:pt x="2032361" y="2901531"/>
                    <a:pt x="2039991" y="2895247"/>
                    <a:pt x="2058058" y="2896257"/>
                  </a:cubicBezTo>
                  <a:cubicBezTo>
                    <a:pt x="2117531" y="2899512"/>
                    <a:pt x="2176836" y="2896650"/>
                    <a:pt x="2235523" y="2885822"/>
                  </a:cubicBezTo>
                  <a:cubicBezTo>
                    <a:pt x="2429876" y="2850026"/>
                    <a:pt x="2589668" y="2755430"/>
                    <a:pt x="2715795" y="2603549"/>
                  </a:cubicBezTo>
                  <a:cubicBezTo>
                    <a:pt x="2731505" y="2584585"/>
                    <a:pt x="2731281" y="2584360"/>
                    <a:pt x="2711195" y="2570895"/>
                  </a:cubicBezTo>
                  <a:cubicBezTo>
                    <a:pt x="2699131" y="2562816"/>
                    <a:pt x="2686452" y="2555522"/>
                    <a:pt x="2674949" y="2546657"/>
                  </a:cubicBezTo>
                  <a:cubicBezTo>
                    <a:pt x="2663112" y="2537511"/>
                    <a:pt x="2655594" y="2540093"/>
                    <a:pt x="2646504" y="2551201"/>
                  </a:cubicBezTo>
                  <a:cubicBezTo>
                    <a:pt x="2592585" y="2617015"/>
                    <a:pt x="2528849" y="2671494"/>
                    <a:pt x="2455348" y="2714471"/>
                  </a:cubicBezTo>
                  <a:cubicBezTo>
                    <a:pt x="2161350" y="2886383"/>
                    <a:pt x="1786109" y="2824272"/>
                    <a:pt x="1562132" y="2566800"/>
                  </a:cubicBezTo>
                  <a:cubicBezTo>
                    <a:pt x="1545749" y="2547947"/>
                    <a:pt x="1545693" y="2547891"/>
                    <a:pt x="1525269" y="2563601"/>
                  </a:cubicBezTo>
                  <a:cubicBezTo>
                    <a:pt x="1492055" y="2589073"/>
                    <a:pt x="1458559" y="2614097"/>
                    <a:pt x="1425961" y="2640299"/>
                  </a:cubicBezTo>
                  <a:cubicBezTo>
                    <a:pt x="1413449" y="2650398"/>
                    <a:pt x="1406044" y="2650904"/>
                    <a:pt x="1395551" y="2637045"/>
                  </a:cubicBezTo>
                  <a:cubicBezTo>
                    <a:pt x="1291923" y="2500089"/>
                    <a:pt x="1232450" y="2346244"/>
                    <a:pt x="1216628" y="2175287"/>
                  </a:cubicBezTo>
                  <a:close/>
                  <a:moveTo>
                    <a:pt x="868224" y="2167561"/>
                  </a:moveTo>
                  <a:lnTo>
                    <a:pt x="958180" y="2167561"/>
                  </a:lnTo>
                  <a:lnTo>
                    <a:pt x="960473" y="2225896"/>
                  </a:lnTo>
                  <a:cubicBezTo>
                    <a:pt x="965971" y="2275747"/>
                    <a:pt x="974920" y="2325233"/>
                    <a:pt x="987095" y="2374354"/>
                  </a:cubicBezTo>
                  <a:cubicBezTo>
                    <a:pt x="998036" y="2418510"/>
                    <a:pt x="1011221" y="2462048"/>
                    <a:pt x="1028054" y="2504297"/>
                  </a:cubicBezTo>
                  <a:cubicBezTo>
                    <a:pt x="1033944" y="2519109"/>
                    <a:pt x="1031308" y="2526515"/>
                    <a:pt x="1016103" y="2531284"/>
                  </a:cubicBezTo>
                  <a:cubicBezTo>
                    <a:pt x="1001627" y="2535829"/>
                    <a:pt x="987433" y="2541383"/>
                    <a:pt x="973798" y="2547891"/>
                  </a:cubicBezTo>
                  <a:cubicBezTo>
                    <a:pt x="959435" y="2554792"/>
                    <a:pt x="952310" y="2551314"/>
                    <a:pt x="946755" y="2536277"/>
                  </a:cubicBezTo>
                  <a:cubicBezTo>
                    <a:pt x="919319" y="2462161"/>
                    <a:pt x="898447" y="2386361"/>
                    <a:pt x="885487" y="2308372"/>
                  </a:cubicBezTo>
                  <a:cubicBezTo>
                    <a:pt x="878136" y="2264104"/>
                    <a:pt x="872021" y="2219668"/>
                    <a:pt x="870562" y="2174783"/>
                  </a:cubicBezTo>
                  <a:close/>
                  <a:moveTo>
                    <a:pt x="521091" y="2167561"/>
                  </a:moveTo>
                  <a:lnTo>
                    <a:pt x="608864" y="2167561"/>
                  </a:lnTo>
                  <a:lnTo>
                    <a:pt x="613314" y="2242784"/>
                  </a:lnTo>
                  <a:cubicBezTo>
                    <a:pt x="615333" y="2264160"/>
                    <a:pt x="617072" y="2265339"/>
                    <a:pt x="638057" y="2262197"/>
                  </a:cubicBezTo>
                  <a:cubicBezTo>
                    <a:pt x="651242" y="2260233"/>
                    <a:pt x="664371" y="2257315"/>
                    <a:pt x="677612" y="2256250"/>
                  </a:cubicBezTo>
                  <a:cubicBezTo>
                    <a:pt x="695117" y="2254847"/>
                    <a:pt x="701401" y="2247273"/>
                    <a:pt x="699550" y="2229150"/>
                  </a:cubicBezTo>
                  <a:lnTo>
                    <a:pt x="695818" y="2167561"/>
                  </a:lnTo>
                  <a:lnTo>
                    <a:pt x="784777" y="2167561"/>
                  </a:lnTo>
                  <a:lnTo>
                    <a:pt x="782699" y="2177980"/>
                  </a:lnTo>
                  <a:cubicBezTo>
                    <a:pt x="786514" y="2252715"/>
                    <a:pt x="797287" y="2326383"/>
                    <a:pt x="814568" y="2399040"/>
                  </a:cubicBezTo>
                  <a:cubicBezTo>
                    <a:pt x="940246" y="2927901"/>
                    <a:pt x="1368115" y="3321994"/>
                    <a:pt x="1905224" y="3403742"/>
                  </a:cubicBezTo>
                  <a:cubicBezTo>
                    <a:pt x="1933781" y="3408117"/>
                    <a:pt x="1934623" y="3407332"/>
                    <a:pt x="1936418" y="3378437"/>
                  </a:cubicBezTo>
                  <a:cubicBezTo>
                    <a:pt x="1937148" y="3366935"/>
                    <a:pt x="1937765" y="3355434"/>
                    <a:pt x="1939448" y="3344044"/>
                  </a:cubicBezTo>
                  <a:cubicBezTo>
                    <a:pt x="1941917" y="3327380"/>
                    <a:pt x="1935745" y="3320255"/>
                    <a:pt x="1918633" y="3317842"/>
                  </a:cubicBezTo>
                  <a:cubicBezTo>
                    <a:pt x="1811806" y="3302749"/>
                    <a:pt x="1709019" y="3273069"/>
                    <a:pt x="1610046" y="3230148"/>
                  </a:cubicBezTo>
                  <a:cubicBezTo>
                    <a:pt x="1550462" y="3204282"/>
                    <a:pt x="1493458" y="3173480"/>
                    <a:pt x="1438248" y="3139255"/>
                  </a:cubicBezTo>
                  <a:cubicBezTo>
                    <a:pt x="1423605" y="3130166"/>
                    <a:pt x="1422426" y="3122479"/>
                    <a:pt x="1432638" y="3109575"/>
                  </a:cubicBezTo>
                  <a:cubicBezTo>
                    <a:pt x="1441615" y="3098185"/>
                    <a:pt x="1449694" y="3085954"/>
                    <a:pt x="1456763" y="3073273"/>
                  </a:cubicBezTo>
                  <a:cubicBezTo>
                    <a:pt x="1464674" y="3059191"/>
                    <a:pt x="1472248" y="3057003"/>
                    <a:pt x="1486724" y="3066316"/>
                  </a:cubicBezTo>
                  <a:cubicBezTo>
                    <a:pt x="1583227" y="3128426"/>
                    <a:pt x="1687193" y="3174097"/>
                    <a:pt x="1797892" y="3204451"/>
                  </a:cubicBezTo>
                  <a:cubicBezTo>
                    <a:pt x="1867071" y="3223414"/>
                    <a:pt x="1937485" y="3235478"/>
                    <a:pt x="2008964" y="3240976"/>
                  </a:cubicBezTo>
                  <a:cubicBezTo>
                    <a:pt x="2025460" y="3242210"/>
                    <a:pt x="2030846" y="3247877"/>
                    <a:pt x="2029499" y="3264597"/>
                  </a:cubicBezTo>
                  <a:cubicBezTo>
                    <a:pt x="2026021" y="3307462"/>
                    <a:pt x="2024955" y="3350552"/>
                    <a:pt x="2021476" y="3393418"/>
                  </a:cubicBezTo>
                  <a:cubicBezTo>
                    <a:pt x="2020017" y="3411484"/>
                    <a:pt x="2026750" y="3416309"/>
                    <a:pt x="2043751" y="3416982"/>
                  </a:cubicBezTo>
                  <a:cubicBezTo>
                    <a:pt x="2247698" y="3425118"/>
                    <a:pt x="2443005" y="3388087"/>
                    <a:pt x="2629784" y="3305892"/>
                  </a:cubicBezTo>
                  <a:cubicBezTo>
                    <a:pt x="2654415" y="3295063"/>
                    <a:pt x="2654415" y="3294951"/>
                    <a:pt x="2665636" y="3319076"/>
                  </a:cubicBezTo>
                  <a:cubicBezTo>
                    <a:pt x="2671303" y="3331196"/>
                    <a:pt x="2676016" y="3343764"/>
                    <a:pt x="2682580" y="3355321"/>
                  </a:cubicBezTo>
                  <a:cubicBezTo>
                    <a:pt x="2690828" y="3369741"/>
                    <a:pt x="2686003" y="3376529"/>
                    <a:pt x="2671920" y="3382757"/>
                  </a:cubicBezTo>
                  <a:cubicBezTo>
                    <a:pt x="2539621" y="3441557"/>
                    <a:pt x="2401879" y="3480495"/>
                    <a:pt x="2257966" y="3496092"/>
                  </a:cubicBezTo>
                  <a:cubicBezTo>
                    <a:pt x="1978948" y="3526390"/>
                    <a:pt x="1713395" y="3479990"/>
                    <a:pt x="1462711" y="3352516"/>
                  </a:cubicBezTo>
                  <a:cubicBezTo>
                    <a:pt x="1447562" y="3344829"/>
                    <a:pt x="1439931" y="3347578"/>
                    <a:pt x="1433199" y="3362279"/>
                  </a:cubicBezTo>
                  <a:cubicBezTo>
                    <a:pt x="1426915" y="3376025"/>
                    <a:pt x="1419565" y="3389434"/>
                    <a:pt x="1411317" y="3402114"/>
                  </a:cubicBezTo>
                  <a:cubicBezTo>
                    <a:pt x="1402733" y="3415243"/>
                    <a:pt x="1406323" y="3421751"/>
                    <a:pt x="1419565" y="3428485"/>
                  </a:cubicBezTo>
                  <a:cubicBezTo>
                    <a:pt x="1500359" y="3469386"/>
                    <a:pt x="1583845" y="3503499"/>
                    <a:pt x="1670641" y="3529251"/>
                  </a:cubicBezTo>
                  <a:cubicBezTo>
                    <a:pt x="1901464" y="3597758"/>
                    <a:pt x="2135261" y="3609989"/>
                    <a:pt x="2371974" y="3566282"/>
                  </a:cubicBezTo>
                  <a:cubicBezTo>
                    <a:pt x="2402215" y="3560672"/>
                    <a:pt x="2402272" y="3560672"/>
                    <a:pt x="2408387" y="3590801"/>
                  </a:cubicBezTo>
                  <a:cubicBezTo>
                    <a:pt x="2416467" y="3630580"/>
                    <a:pt x="2424883" y="3670304"/>
                    <a:pt x="2432289" y="3710251"/>
                  </a:cubicBezTo>
                  <a:cubicBezTo>
                    <a:pt x="2435095" y="3725512"/>
                    <a:pt x="2441322" y="3730225"/>
                    <a:pt x="2457088" y="3726579"/>
                  </a:cubicBezTo>
                  <a:cubicBezTo>
                    <a:pt x="2506126" y="3715245"/>
                    <a:pt x="2554826" y="3702677"/>
                    <a:pt x="2602517" y="3686631"/>
                  </a:cubicBezTo>
                  <a:cubicBezTo>
                    <a:pt x="2618114" y="3681412"/>
                    <a:pt x="2626193" y="3684161"/>
                    <a:pt x="2630457" y="3700433"/>
                  </a:cubicBezTo>
                  <a:cubicBezTo>
                    <a:pt x="2634272" y="3715076"/>
                    <a:pt x="2639097" y="3729552"/>
                    <a:pt x="2644820" y="3743523"/>
                  </a:cubicBezTo>
                  <a:cubicBezTo>
                    <a:pt x="2650992" y="3758671"/>
                    <a:pt x="2645662" y="3765124"/>
                    <a:pt x="2630962" y="3769724"/>
                  </a:cubicBezTo>
                  <a:cubicBezTo>
                    <a:pt x="2546354" y="3796207"/>
                    <a:pt x="2460455" y="3816798"/>
                    <a:pt x="2372928" y="3830937"/>
                  </a:cubicBezTo>
                  <a:cubicBezTo>
                    <a:pt x="2303412" y="3842158"/>
                    <a:pt x="2233447" y="3848554"/>
                    <a:pt x="2163146" y="3851304"/>
                  </a:cubicBezTo>
                  <a:cubicBezTo>
                    <a:pt x="2145136" y="3851977"/>
                    <a:pt x="2138010" y="3858654"/>
                    <a:pt x="2139356" y="3876551"/>
                  </a:cubicBezTo>
                  <a:cubicBezTo>
                    <a:pt x="2140423" y="3890410"/>
                    <a:pt x="2140254" y="3904437"/>
                    <a:pt x="2139413" y="3918350"/>
                  </a:cubicBezTo>
                  <a:cubicBezTo>
                    <a:pt x="2138458" y="3933724"/>
                    <a:pt x="2145080" y="3938044"/>
                    <a:pt x="2159779" y="3937707"/>
                  </a:cubicBezTo>
                  <a:cubicBezTo>
                    <a:pt x="2217401" y="3936305"/>
                    <a:pt x="2274686" y="3930918"/>
                    <a:pt x="2331859" y="3923905"/>
                  </a:cubicBezTo>
                  <a:cubicBezTo>
                    <a:pt x="2337918" y="3923176"/>
                    <a:pt x="2343977" y="3922783"/>
                    <a:pt x="2349924" y="3921717"/>
                  </a:cubicBezTo>
                  <a:cubicBezTo>
                    <a:pt x="2361594" y="3919641"/>
                    <a:pt x="2366532" y="3925195"/>
                    <a:pt x="2367991" y="3936137"/>
                  </a:cubicBezTo>
                  <a:cubicBezTo>
                    <a:pt x="2370123" y="3952351"/>
                    <a:pt x="2372255" y="3968622"/>
                    <a:pt x="2375340" y="3984669"/>
                  </a:cubicBezTo>
                  <a:cubicBezTo>
                    <a:pt x="2378314" y="4000098"/>
                    <a:pt x="2372536" y="4006775"/>
                    <a:pt x="2357106" y="4008739"/>
                  </a:cubicBezTo>
                  <a:cubicBezTo>
                    <a:pt x="2304759" y="4015415"/>
                    <a:pt x="2252355" y="4020802"/>
                    <a:pt x="2199672" y="4023326"/>
                  </a:cubicBezTo>
                  <a:cubicBezTo>
                    <a:pt x="2159106" y="4025234"/>
                    <a:pt x="2118484" y="4025963"/>
                    <a:pt x="2077920" y="4026188"/>
                  </a:cubicBezTo>
                  <a:cubicBezTo>
                    <a:pt x="2054298" y="4026300"/>
                    <a:pt x="2052166" y="4023439"/>
                    <a:pt x="2052110" y="3999705"/>
                  </a:cubicBezTo>
                  <a:cubicBezTo>
                    <a:pt x="2051999" y="3961497"/>
                    <a:pt x="2052279" y="3923344"/>
                    <a:pt x="2052335" y="3885136"/>
                  </a:cubicBezTo>
                  <a:cubicBezTo>
                    <a:pt x="2052391" y="3852763"/>
                    <a:pt x="2052391" y="3851977"/>
                    <a:pt x="2019400" y="3850574"/>
                  </a:cubicBezTo>
                  <a:cubicBezTo>
                    <a:pt x="1915547" y="3846254"/>
                    <a:pt x="1813096" y="3831834"/>
                    <a:pt x="1711712" y="3809168"/>
                  </a:cubicBezTo>
                  <a:cubicBezTo>
                    <a:pt x="1699873" y="3806531"/>
                    <a:pt x="1688259" y="3802939"/>
                    <a:pt x="1676365" y="3800695"/>
                  </a:cubicBezTo>
                  <a:cubicBezTo>
                    <a:pt x="1663573" y="3798283"/>
                    <a:pt x="1660935" y="3791438"/>
                    <a:pt x="1664470" y="3779823"/>
                  </a:cubicBezTo>
                  <a:cubicBezTo>
                    <a:pt x="1668846" y="3765348"/>
                    <a:pt x="1673447" y="3750761"/>
                    <a:pt x="1676308" y="3735948"/>
                  </a:cubicBezTo>
                  <a:cubicBezTo>
                    <a:pt x="1679675" y="3718555"/>
                    <a:pt x="1687249" y="3713337"/>
                    <a:pt x="1705316" y="3717938"/>
                  </a:cubicBezTo>
                  <a:cubicBezTo>
                    <a:pt x="1778254" y="3736565"/>
                    <a:pt x="1852370" y="3748797"/>
                    <a:pt x="1927217" y="3756708"/>
                  </a:cubicBezTo>
                  <a:cubicBezTo>
                    <a:pt x="2061088" y="3770902"/>
                    <a:pt x="2194622" y="3767592"/>
                    <a:pt x="2327987" y="3750031"/>
                  </a:cubicBezTo>
                  <a:cubicBezTo>
                    <a:pt x="2344988" y="3747787"/>
                    <a:pt x="2351552" y="3741503"/>
                    <a:pt x="2347063" y="3724166"/>
                  </a:cubicBezTo>
                  <a:cubicBezTo>
                    <a:pt x="2343529" y="3710700"/>
                    <a:pt x="2340947" y="3696842"/>
                    <a:pt x="2339713" y="3683040"/>
                  </a:cubicBezTo>
                  <a:cubicBezTo>
                    <a:pt x="2338142" y="3665367"/>
                    <a:pt x="2329727" y="3661438"/>
                    <a:pt x="2313119" y="3663908"/>
                  </a:cubicBezTo>
                  <a:cubicBezTo>
                    <a:pt x="2229576" y="3676251"/>
                    <a:pt x="2145528" y="3680403"/>
                    <a:pt x="2061144" y="3678271"/>
                  </a:cubicBezTo>
                  <a:cubicBezTo>
                    <a:pt x="1788185" y="3671426"/>
                    <a:pt x="1534079" y="3598600"/>
                    <a:pt x="1298543" y="3460577"/>
                  </a:cubicBezTo>
                  <a:cubicBezTo>
                    <a:pt x="1286536" y="3453508"/>
                    <a:pt x="1284124" y="3447448"/>
                    <a:pt x="1291530" y="3434936"/>
                  </a:cubicBezTo>
                  <a:cubicBezTo>
                    <a:pt x="1314365" y="3396335"/>
                    <a:pt x="1335517" y="3356724"/>
                    <a:pt x="1358409" y="3318179"/>
                  </a:cubicBezTo>
                  <a:cubicBezTo>
                    <a:pt x="1366320" y="3304825"/>
                    <a:pt x="1365085" y="3298093"/>
                    <a:pt x="1351508" y="3289452"/>
                  </a:cubicBezTo>
                  <a:cubicBezTo>
                    <a:pt x="1078549" y="3115129"/>
                    <a:pt x="885879" y="2876003"/>
                    <a:pt x="774564" y="2571681"/>
                  </a:cubicBezTo>
                  <a:cubicBezTo>
                    <a:pt x="749709" y="2503848"/>
                    <a:pt x="731306" y="2434107"/>
                    <a:pt x="717784" y="2363133"/>
                  </a:cubicBezTo>
                  <a:cubicBezTo>
                    <a:pt x="713296" y="2339624"/>
                    <a:pt x="712790" y="2339063"/>
                    <a:pt x="689562" y="2342597"/>
                  </a:cubicBezTo>
                  <a:cubicBezTo>
                    <a:pt x="648212" y="2348937"/>
                    <a:pt x="606805" y="2354661"/>
                    <a:pt x="565679" y="2362179"/>
                  </a:cubicBezTo>
                  <a:cubicBezTo>
                    <a:pt x="548118" y="2365433"/>
                    <a:pt x="540543" y="2361506"/>
                    <a:pt x="537794" y="2342991"/>
                  </a:cubicBezTo>
                  <a:close/>
                  <a:moveTo>
                    <a:pt x="347416" y="2167561"/>
                  </a:moveTo>
                  <a:lnTo>
                    <a:pt x="435491" y="2167561"/>
                  </a:lnTo>
                  <a:lnTo>
                    <a:pt x="438036" y="2230945"/>
                  </a:lnTo>
                  <a:cubicBezTo>
                    <a:pt x="450660" y="2395282"/>
                    <a:pt x="487691" y="2554063"/>
                    <a:pt x="547389" y="2707683"/>
                  </a:cubicBezTo>
                  <a:cubicBezTo>
                    <a:pt x="553055" y="2722214"/>
                    <a:pt x="559620" y="2726871"/>
                    <a:pt x="574208" y="2719017"/>
                  </a:cubicBezTo>
                  <a:cubicBezTo>
                    <a:pt x="586943" y="2712172"/>
                    <a:pt x="600353" y="2706112"/>
                    <a:pt x="614043" y="2701343"/>
                  </a:cubicBezTo>
                  <a:cubicBezTo>
                    <a:pt x="630201" y="2695677"/>
                    <a:pt x="633624" y="2687596"/>
                    <a:pt x="626835" y="2671382"/>
                  </a:cubicBezTo>
                  <a:cubicBezTo>
                    <a:pt x="607478" y="2624925"/>
                    <a:pt x="592442" y="2576898"/>
                    <a:pt x="578808" y="2528423"/>
                  </a:cubicBezTo>
                  <a:cubicBezTo>
                    <a:pt x="571290" y="2501715"/>
                    <a:pt x="571290" y="2501659"/>
                    <a:pt x="598894" y="2494534"/>
                  </a:cubicBezTo>
                  <a:cubicBezTo>
                    <a:pt x="611181" y="2491336"/>
                    <a:pt x="623806" y="2488980"/>
                    <a:pt x="635812" y="2484884"/>
                  </a:cubicBezTo>
                  <a:cubicBezTo>
                    <a:pt x="651186" y="2479666"/>
                    <a:pt x="657638" y="2485389"/>
                    <a:pt x="661678" y="2500145"/>
                  </a:cubicBezTo>
                  <a:cubicBezTo>
                    <a:pt x="681539" y="2572746"/>
                    <a:pt x="707180" y="2643329"/>
                    <a:pt x="738375" y="2711891"/>
                  </a:cubicBezTo>
                  <a:cubicBezTo>
                    <a:pt x="842846" y="2941536"/>
                    <a:pt x="995455" y="3132915"/>
                    <a:pt x="1195532" y="3286479"/>
                  </a:cubicBezTo>
                  <a:cubicBezTo>
                    <a:pt x="1216067" y="3302244"/>
                    <a:pt x="1216178" y="3302132"/>
                    <a:pt x="1201535" y="3322779"/>
                  </a:cubicBezTo>
                  <a:cubicBezTo>
                    <a:pt x="1192727" y="3335179"/>
                    <a:pt x="1183525" y="3347242"/>
                    <a:pt x="1175277" y="3359922"/>
                  </a:cubicBezTo>
                  <a:cubicBezTo>
                    <a:pt x="1168937" y="3369628"/>
                    <a:pt x="1162653" y="3371480"/>
                    <a:pt x="1153283" y="3363738"/>
                  </a:cubicBezTo>
                  <a:cubicBezTo>
                    <a:pt x="1142567" y="3354873"/>
                    <a:pt x="1130841" y="3347186"/>
                    <a:pt x="1120180" y="3338209"/>
                  </a:cubicBezTo>
                  <a:cubicBezTo>
                    <a:pt x="1110922" y="3330466"/>
                    <a:pt x="1103910" y="3330185"/>
                    <a:pt x="1096055" y="3340397"/>
                  </a:cubicBezTo>
                  <a:cubicBezTo>
                    <a:pt x="1085338" y="3354311"/>
                    <a:pt x="1073949" y="3367777"/>
                    <a:pt x="1061942" y="3380569"/>
                  </a:cubicBezTo>
                  <a:cubicBezTo>
                    <a:pt x="1052291" y="3390892"/>
                    <a:pt x="1054873" y="3397514"/>
                    <a:pt x="1065084" y="3405481"/>
                  </a:cubicBezTo>
                  <a:cubicBezTo>
                    <a:pt x="1117150" y="3446214"/>
                    <a:pt x="1171069" y="3484311"/>
                    <a:pt x="1227400" y="3518984"/>
                  </a:cubicBezTo>
                  <a:cubicBezTo>
                    <a:pt x="1320088" y="3576044"/>
                    <a:pt x="1417489" y="3623399"/>
                    <a:pt x="1519435" y="3661495"/>
                  </a:cubicBezTo>
                  <a:cubicBezTo>
                    <a:pt x="1541653" y="3669798"/>
                    <a:pt x="1541821" y="3670192"/>
                    <a:pt x="1533517" y="3693027"/>
                  </a:cubicBezTo>
                  <a:cubicBezTo>
                    <a:pt x="1519266" y="3732357"/>
                    <a:pt x="1504791" y="3771632"/>
                    <a:pt x="1490484" y="3810906"/>
                  </a:cubicBezTo>
                  <a:cubicBezTo>
                    <a:pt x="1482404" y="3833068"/>
                    <a:pt x="1482404" y="3833125"/>
                    <a:pt x="1504005" y="3840531"/>
                  </a:cubicBezTo>
                  <a:cubicBezTo>
                    <a:pt x="1626037" y="3882274"/>
                    <a:pt x="1751154" y="3910384"/>
                    <a:pt x="1879190" y="3925701"/>
                  </a:cubicBezTo>
                  <a:cubicBezTo>
                    <a:pt x="1903652" y="3928618"/>
                    <a:pt x="1904943" y="3930358"/>
                    <a:pt x="1901745" y="3955774"/>
                  </a:cubicBezTo>
                  <a:cubicBezTo>
                    <a:pt x="1896583" y="3996676"/>
                    <a:pt x="1891534" y="4037577"/>
                    <a:pt x="1886540" y="4078479"/>
                  </a:cubicBezTo>
                  <a:cubicBezTo>
                    <a:pt x="1884071" y="4098677"/>
                    <a:pt x="1886540" y="4101482"/>
                    <a:pt x="1906963" y="4103615"/>
                  </a:cubicBezTo>
                  <a:cubicBezTo>
                    <a:pt x="1978218" y="4110965"/>
                    <a:pt x="2049642" y="4113041"/>
                    <a:pt x="2121290" y="4112368"/>
                  </a:cubicBezTo>
                  <a:cubicBezTo>
                    <a:pt x="2468365" y="4107599"/>
                    <a:pt x="2792886" y="4019511"/>
                    <a:pt x="3094796" y="3848891"/>
                  </a:cubicBezTo>
                  <a:cubicBezTo>
                    <a:pt x="3110618" y="3839914"/>
                    <a:pt x="3114882" y="3832059"/>
                    <a:pt x="3103492" y="3816911"/>
                  </a:cubicBezTo>
                  <a:cubicBezTo>
                    <a:pt x="3096647" y="3807709"/>
                    <a:pt x="3091653" y="3797160"/>
                    <a:pt x="3085819" y="3787230"/>
                  </a:cubicBezTo>
                  <a:cubicBezTo>
                    <a:pt x="3071118" y="3762206"/>
                    <a:pt x="3071062" y="3762206"/>
                    <a:pt x="3046656" y="3776121"/>
                  </a:cubicBezTo>
                  <a:cubicBezTo>
                    <a:pt x="2956381" y="3827514"/>
                    <a:pt x="2862514" y="3871165"/>
                    <a:pt x="2765057" y="3907073"/>
                  </a:cubicBezTo>
                  <a:cubicBezTo>
                    <a:pt x="2699019" y="3931423"/>
                    <a:pt x="2631748" y="3951678"/>
                    <a:pt x="2563691" y="3969464"/>
                  </a:cubicBezTo>
                  <a:cubicBezTo>
                    <a:pt x="2546747" y="3973840"/>
                    <a:pt x="2538892" y="3969745"/>
                    <a:pt x="2536198" y="3952464"/>
                  </a:cubicBezTo>
                  <a:cubicBezTo>
                    <a:pt x="2533954" y="3938101"/>
                    <a:pt x="2530475" y="3923905"/>
                    <a:pt x="2526267" y="3909990"/>
                  </a:cubicBezTo>
                  <a:cubicBezTo>
                    <a:pt x="2521667" y="3894842"/>
                    <a:pt x="2526492" y="3888334"/>
                    <a:pt x="2541866" y="3884630"/>
                  </a:cubicBezTo>
                  <a:cubicBezTo>
                    <a:pt x="2630401" y="3863142"/>
                    <a:pt x="2716693" y="3834752"/>
                    <a:pt x="2800741" y="3799686"/>
                  </a:cubicBezTo>
                  <a:cubicBezTo>
                    <a:pt x="2818078" y="3792447"/>
                    <a:pt x="2834966" y="3784200"/>
                    <a:pt x="2852528" y="3777523"/>
                  </a:cubicBezTo>
                  <a:cubicBezTo>
                    <a:pt x="2865601" y="3772530"/>
                    <a:pt x="2869584" y="3766302"/>
                    <a:pt x="2862010" y="3753173"/>
                  </a:cubicBezTo>
                  <a:cubicBezTo>
                    <a:pt x="2853874" y="3739035"/>
                    <a:pt x="2846636" y="3724222"/>
                    <a:pt x="2840296" y="3709185"/>
                  </a:cubicBezTo>
                  <a:cubicBezTo>
                    <a:pt x="2834405" y="3695271"/>
                    <a:pt x="2826101" y="3692073"/>
                    <a:pt x="2813589" y="3699927"/>
                  </a:cubicBezTo>
                  <a:cubicBezTo>
                    <a:pt x="2797543" y="3710027"/>
                    <a:pt x="2788398" y="3705034"/>
                    <a:pt x="2782955" y="3687640"/>
                  </a:cubicBezTo>
                  <a:cubicBezTo>
                    <a:pt x="2779533" y="3676699"/>
                    <a:pt x="2774090" y="3666432"/>
                    <a:pt x="2769546" y="3655829"/>
                  </a:cubicBezTo>
                  <a:cubicBezTo>
                    <a:pt x="2758156" y="3629121"/>
                    <a:pt x="2758213" y="3629177"/>
                    <a:pt x="2783909" y="3617563"/>
                  </a:cubicBezTo>
                  <a:cubicBezTo>
                    <a:pt x="2840296" y="3592091"/>
                    <a:pt x="2895112" y="3563588"/>
                    <a:pt x="2948357" y="3532057"/>
                  </a:cubicBezTo>
                  <a:cubicBezTo>
                    <a:pt x="2970969" y="3518648"/>
                    <a:pt x="2970969" y="3518592"/>
                    <a:pt x="2956998" y="3496878"/>
                  </a:cubicBezTo>
                  <a:cubicBezTo>
                    <a:pt x="2949424" y="3485152"/>
                    <a:pt x="2941063" y="3473875"/>
                    <a:pt x="2934387" y="3461699"/>
                  </a:cubicBezTo>
                  <a:cubicBezTo>
                    <a:pt x="2926980" y="3448234"/>
                    <a:pt x="2919238" y="3448290"/>
                    <a:pt x="2906782" y="3455808"/>
                  </a:cubicBezTo>
                  <a:cubicBezTo>
                    <a:pt x="2828289" y="3503274"/>
                    <a:pt x="2745924" y="3542998"/>
                    <a:pt x="2660082" y="3575371"/>
                  </a:cubicBezTo>
                  <a:cubicBezTo>
                    <a:pt x="2631748" y="3586088"/>
                    <a:pt x="2602797" y="3595121"/>
                    <a:pt x="2574351" y="3605501"/>
                  </a:cubicBezTo>
                  <a:cubicBezTo>
                    <a:pt x="2561839" y="3610045"/>
                    <a:pt x="2555162" y="3606791"/>
                    <a:pt x="2551627" y="3593886"/>
                  </a:cubicBezTo>
                  <a:cubicBezTo>
                    <a:pt x="2547364" y="3578120"/>
                    <a:pt x="2542595" y="3562354"/>
                    <a:pt x="2536815" y="3547093"/>
                  </a:cubicBezTo>
                  <a:cubicBezTo>
                    <a:pt x="2531036" y="3531888"/>
                    <a:pt x="2536423" y="3525717"/>
                    <a:pt x="2551123" y="3521116"/>
                  </a:cubicBezTo>
                  <a:cubicBezTo>
                    <a:pt x="2656211" y="3488069"/>
                    <a:pt x="2756080" y="3443184"/>
                    <a:pt x="2851181" y="3387639"/>
                  </a:cubicBezTo>
                  <a:cubicBezTo>
                    <a:pt x="2896234" y="3361325"/>
                    <a:pt x="2939605" y="3332598"/>
                    <a:pt x="2981797" y="3301852"/>
                  </a:cubicBezTo>
                  <a:cubicBezTo>
                    <a:pt x="2993130" y="3293604"/>
                    <a:pt x="2995375" y="3286535"/>
                    <a:pt x="2985500" y="3275650"/>
                  </a:cubicBezTo>
                  <a:cubicBezTo>
                    <a:pt x="2974952" y="3263980"/>
                    <a:pt x="2964741" y="3251804"/>
                    <a:pt x="2955651" y="3239013"/>
                  </a:cubicBezTo>
                  <a:cubicBezTo>
                    <a:pt x="2946674" y="3226388"/>
                    <a:pt x="2938819" y="3225267"/>
                    <a:pt x="2926027" y="3234805"/>
                  </a:cubicBezTo>
                  <a:cubicBezTo>
                    <a:pt x="2901284" y="3253263"/>
                    <a:pt x="2874970" y="3269590"/>
                    <a:pt x="2849722" y="3287432"/>
                  </a:cubicBezTo>
                  <a:cubicBezTo>
                    <a:pt x="2838725" y="3295231"/>
                    <a:pt x="2832160" y="3293548"/>
                    <a:pt x="2825147" y="3281990"/>
                  </a:cubicBezTo>
                  <a:cubicBezTo>
                    <a:pt x="2801863" y="3243669"/>
                    <a:pt x="2777288" y="3206134"/>
                    <a:pt x="2754228" y="3167644"/>
                  </a:cubicBezTo>
                  <a:cubicBezTo>
                    <a:pt x="2745757" y="3153506"/>
                    <a:pt x="2738182" y="3151655"/>
                    <a:pt x="2724099" y="3160463"/>
                  </a:cubicBezTo>
                  <a:cubicBezTo>
                    <a:pt x="2550169" y="3268860"/>
                    <a:pt x="2358565" y="3319245"/>
                    <a:pt x="2155796" y="3332430"/>
                  </a:cubicBezTo>
                  <a:cubicBezTo>
                    <a:pt x="2135261" y="3333720"/>
                    <a:pt x="2133072" y="3331588"/>
                    <a:pt x="2132568" y="3310380"/>
                  </a:cubicBezTo>
                  <a:cubicBezTo>
                    <a:pt x="2132175" y="3295848"/>
                    <a:pt x="2132904" y="3281204"/>
                    <a:pt x="2131446" y="3266785"/>
                  </a:cubicBezTo>
                  <a:cubicBezTo>
                    <a:pt x="2129706" y="3249672"/>
                    <a:pt x="2135653" y="3243444"/>
                    <a:pt x="2153271" y="3242547"/>
                  </a:cubicBezTo>
                  <a:cubicBezTo>
                    <a:pt x="2249943" y="3237722"/>
                    <a:pt x="2344538" y="3220329"/>
                    <a:pt x="2437394" y="3193285"/>
                  </a:cubicBezTo>
                  <a:cubicBezTo>
                    <a:pt x="2445531" y="3190930"/>
                    <a:pt x="2453497" y="3187899"/>
                    <a:pt x="2461633" y="3185486"/>
                  </a:cubicBezTo>
                  <a:cubicBezTo>
                    <a:pt x="2471339" y="3182570"/>
                    <a:pt x="2473807" y="3176790"/>
                    <a:pt x="2469936" y="3167533"/>
                  </a:cubicBezTo>
                  <a:cubicBezTo>
                    <a:pt x="2463204" y="3151318"/>
                    <a:pt x="2456022" y="3135215"/>
                    <a:pt x="2450356" y="3118608"/>
                  </a:cubicBezTo>
                  <a:cubicBezTo>
                    <a:pt x="2445531" y="3104525"/>
                    <a:pt x="2438068" y="3102056"/>
                    <a:pt x="2424209" y="3106713"/>
                  </a:cubicBezTo>
                  <a:cubicBezTo>
                    <a:pt x="2365466" y="3126463"/>
                    <a:pt x="2305263" y="3140658"/>
                    <a:pt x="2243770" y="3148400"/>
                  </a:cubicBezTo>
                  <a:cubicBezTo>
                    <a:pt x="1928732" y="3187955"/>
                    <a:pt x="1649602" y="3105311"/>
                    <a:pt x="1406997" y="2900577"/>
                  </a:cubicBezTo>
                  <a:cubicBezTo>
                    <a:pt x="1331029" y="2836447"/>
                    <a:pt x="1266450" y="2761826"/>
                    <a:pt x="1212700" y="2678171"/>
                  </a:cubicBezTo>
                  <a:cubicBezTo>
                    <a:pt x="1202208" y="2661900"/>
                    <a:pt x="1193287" y="2660048"/>
                    <a:pt x="1178251" y="2670765"/>
                  </a:cubicBezTo>
                  <a:cubicBezTo>
                    <a:pt x="1166469" y="2679181"/>
                    <a:pt x="1153676" y="2686362"/>
                    <a:pt x="1140715" y="2692927"/>
                  </a:cubicBezTo>
                  <a:cubicBezTo>
                    <a:pt x="1127699" y="2699491"/>
                    <a:pt x="1126913" y="2706673"/>
                    <a:pt x="1134768" y="2718567"/>
                  </a:cubicBezTo>
                  <a:cubicBezTo>
                    <a:pt x="1168320" y="2769176"/>
                    <a:pt x="1204733" y="2817484"/>
                    <a:pt x="1245185" y="2862818"/>
                  </a:cubicBezTo>
                  <a:cubicBezTo>
                    <a:pt x="1284460" y="2906749"/>
                    <a:pt x="1326877" y="2947426"/>
                    <a:pt x="1372660" y="2984400"/>
                  </a:cubicBezTo>
                  <a:cubicBezTo>
                    <a:pt x="1384442" y="2993939"/>
                    <a:pt x="1385452" y="3001233"/>
                    <a:pt x="1375690" y="3012398"/>
                  </a:cubicBezTo>
                  <a:cubicBezTo>
                    <a:pt x="1365366" y="3024237"/>
                    <a:pt x="1355603" y="3036748"/>
                    <a:pt x="1347019" y="3049933"/>
                  </a:cubicBezTo>
                  <a:cubicBezTo>
                    <a:pt x="1337874" y="3063960"/>
                    <a:pt x="1330131" y="3062613"/>
                    <a:pt x="1318124" y="3052682"/>
                  </a:cubicBezTo>
                  <a:cubicBezTo>
                    <a:pt x="1208605" y="2962295"/>
                    <a:pt x="1116814" y="2856646"/>
                    <a:pt x="1043314" y="2735231"/>
                  </a:cubicBezTo>
                  <a:cubicBezTo>
                    <a:pt x="1030130" y="2713462"/>
                    <a:pt x="1018516" y="2690739"/>
                    <a:pt x="1005723" y="2668745"/>
                  </a:cubicBezTo>
                  <a:cubicBezTo>
                    <a:pt x="999607" y="2658253"/>
                    <a:pt x="1000505" y="2651240"/>
                    <a:pt x="1012455" y="2645853"/>
                  </a:cubicBezTo>
                  <a:cubicBezTo>
                    <a:pt x="1028446" y="2638671"/>
                    <a:pt x="1043876" y="2630144"/>
                    <a:pt x="1059698" y="2622457"/>
                  </a:cubicBezTo>
                  <a:cubicBezTo>
                    <a:pt x="1066094" y="2619371"/>
                    <a:pt x="1072433" y="2615108"/>
                    <a:pt x="1079728" y="2621559"/>
                  </a:cubicBezTo>
                  <a:cubicBezTo>
                    <a:pt x="1085058" y="2626272"/>
                    <a:pt x="1090050" y="2621840"/>
                    <a:pt x="1094596" y="2619203"/>
                  </a:cubicBezTo>
                  <a:cubicBezTo>
                    <a:pt x="1109296" y="2610731"/>
                    <a:pt x="1123434" y="2601137"/>
                    <a:pt x="1138583" y="2593562"/>
                  </a:cubicBezTo>
                  <a:cubicBezTo>
                    <a:pt x="1153676" y="2586044"/>
                    <a:pt x="1154349" y="2577292"/>
                    <a:pt x="1147279" y="2563096"/>
                  </a:cubicBezTo>
                  <a:cubicBezTo>
                    <a:pt x="1101889" y="2471811"/>
                    <a:pt x="1071312" y="2375700"/>
                    <a:pt x="1054423" y="2275157"/>
                  </a:cubicBezTo>
                  <a:lnTo>
                    <a:pt x="1044244" y="2167561"/>
                  </a:lnTo>
                  <a:lnTo>
                    <a:pt x="1129936" y="2167561"/>
                  </a:lnTo>
                  <a:lnTo>
                    <a:pt x="1139023" y="2251732"/>
                  </a:lnTo>
                  <a:cubicBezTo>
                    <a:pt x="1190211" y="2573067"/>
                    <a:pt x="1401842" y="2862362"/>
                    <a:pt x="1728207" y="2997473"/>
                  </a:cubicBezTo>
                  <a:cubicBezTo>
                    <a:pt x="1741055" y="3002804"/>
                    <a:pt x="1754184" y="3007461"/>
                    <a:pt x="1767089" y="3012790"/>
                  </a:cubicBezTo>
                  <a:cubicBezTo>
                    <a:pt x="1778310" y="3017447"/>
                    <a:pt x="1784033" y="3013351"/>
                    <a:pt x="1786895" y="3002187"/>
                  </a:cubicBezTo>
                  <a:cubicBezTo>
                    <a:pt x="1791102" y="2985747"/>
                    <a:pt x="1795310" y="2969251"/>
                    <a:pt x="1800753" y="2953206"/>
                  </a:cubicBezTo>
                  <a:cubicBezTo>
                    <a:pt x="1805578" y="2938954"/>
                    <a:pt x="1800473" y="2932726"/>
                    <a:pt x="1787119" y="2927733"/>
                  </a:cubicBezTo>
                  <a:cubicBezTo>
                    <a:pt x="1701220" y="2895808"/>
                    <a:pt x="1622671" y="2850587"/>
                    <a:pt x="1550910" y="2793694"/>
                  </a:cubicBezTo>
                  <a:cubicBezTo>
                    <a:pt x="1534752" y="2780958"/>
                    <a:pt x="1519659" y="2766875"/>
                    <a:pt x="1503725" y="2753802"/>
                  </a:cubicBezTo>
                  <a:cubicBezTo>
                    <a:pt x="1493906" y="2745779"/>
                    <a:pt x="1494131" y="2738541"/>
                    <a:pt x="1502939" y="2729789"/>
                  </a:cubicBezTo>
                  <a:cubicBezTo>
                    <a:pt x="1515002" y="2717839"/>
                    <a:pt x="1526840" y="2705607"/>
                    <a:pt x="1537837" y="2692702"/>
                  </a:cubicBezTo>
                  <a:cubicBezTo>
                    <a:pt x="1547152" y="2681818"/>
                    <a:pt x="1554726" y="2682379"/>
                    <a:pt x="1564937" y="2691805"/>
                  </a:cubicBezTo>
                  <a:cubicBezTo>
                    <a:pt x="1600621" y="2724851"/>
                    <a:pt x="1639671" y="2753522"/>
                    <a:pt x="1681021" y="2779107"/>
                  </a:cubicBezTo>
                  <a:cubicBezTo>
                    <a:pt x="1744871" y="2818605"/>
                    <a:pt x="1813041" y="2848174"/>
                    <a:pt x="1885306" y="2868316"/>
                  </a:cubicBezTo>
                  <a:cubicBezTo>
                    <a:pt x="1908478" y="2874825"/>
                    <a:pt x="1909207" y="2875554"/>
                    <a:pt x="1903596" y="2898277"/>
                  </a:cubicBezTo>
                  <a:cubicBezTo>
                    <a:pt x="1893553" y="2938843"/>
                    <a:pt x="1882949" y="2979295"/>
                    <a:pt x="1872344" y="3019748"/>
                  </a:cubicBezTo>
                  <a:cubicBezTo>
                    <a:pt x="1866341" y="3042583"/>
                    <a:pt x="1866679" y="3043537"/>
                    <a:pt x="1890131" y="3048586"/>
                  </a:cubicBezTo>
                  <a:cubicBezTo>
                    <a:pt x="2084709" y="3090386"/>
                    <a:pt x="2274461" y="3074788"/>
                    <a:pt x="2459388" y="3001064"/>
                  </a:cubicBezTo>
                  <a:cubicBezTo>
                    <a:pt x="2488059" y="2989619"/>
                    <a:pt x="2488059" y="2989563"/>
                    <a:pt x="2500627" y="3018738"/>
                  </a:cubicBezTo>
                  <a:cubicBezTo>
                    <a:pt x="2515495" y="3053243"/>
                    <a:pt x="2530307" y="3087805"/>
                    <a:pt x="2545176" y="3122310"/>
                  </a:cubicBezTo>
                  <a:cubicBezTo>
                    <a:pt x="2556677" y="3149129"/>
                    <a:pt x="2556790" y="3149298"/>
                    <a:pt x="2582766" y="3136898"/>
                  </a:cubicBezTo>
                  <a:cubicBezTo>
                    <a:pt x="2793784" y="3036243"/>
                    <a:pt x="2959859" y="2885933"/>
                    <a:pt x="3080656" y="2685745"/>
                  </a:cubicBezTo>
                  <a:cubicBezTo>
                    <a:pt x="3118978" y="2622232"/>
                    <a:pt x="3150734" y="2555466"/>
                    <a:pt x="3174971" y="2485389"/>
                  </a:cubicBezTo>
                  <a:cubicBezTo>
                    <a:pt x="3181143" y="2467435"/>
                    <a:pt x="3189111" y="2464181"/>
                    <a:pt x="3205494" y="2471194"/>
                  </a:cubicBezTo>
                  <a:cubicBezTo>
                    <a:pt x="3219408" y="2477141"/>
                    <a:pt x="3234052" y="2481462"/>
                    <a:pt x="3248584" y="2485613"/>
                  </a:cubicBezTo>
                  <a:cubicBezTo>
                    <a:pt x="3261601" y="2489316"/>
                    <a:pt x="3264125" y="2496217"/>
                    <a:pt x="3259636" y="2508617"/>
                  </a:cubicBezTo>
                  <a:cubicBezTo>
                    <a:pt x="3246620" y="2544525"/>
                    <a:pt x="3232594" y="2580041"/>
                    <a:pt x="3216434" y="2614658"/>
                  </a:cubicBezTo>
                  <a:cubicBezTo>
                    <a:pt x="3128684" y="2802896"/>
                    <a:pt x="3002051" y="2959770"/>
                    <a:pt x="2836312" y="3084999"/>
                  </a:cubicBezTo>
                  <a:cubicBezTo>
                    <a:pt x="2815217" y="3100934"/>
                    <a:pt x="2815160" y="3100877"/>
                    <a:pt x="2830085" y="3122928"/>
                  </a:cubicBezTo>
                  <a:cubicBezTo>
                    <a:pt x="2837547" y="3133924"/>
                    <a:pt x="2845683" y="3144585"/>
                    <a:pt x="2852303" y="3156143"/>
                  </a:cubicBezTo>
                  <a:cubicBezTo>
                    <a:pt x="2859709" y="3168991"/>
                    <a:pt x="2866554" y="3170956"/>
                    <a:pt x="2879178" y="3161473"/>
                  </a:cubicBezTo>
                  <a:cubicBezTo>
                    <a:pt x="2949199" y="3108902"/>
                    <a:pt x="3014002" y="3050662"/>
                    <a:pt x="3072802" y="2985803"/>
                  </a:cubicBezTo>
                  <a:cubicBezTo>
                    <a:pt x="3084584" y="2972786"/>
                    <a:pt x="3096367" y="2959657"/>
                    <a:pt x="3107308" y="2945967"/>
                  </a:cubicBezTo>
                  <a:cubicBezTo>
                    <a:pt x="3114938" y="2936429"/>
                    <a:pt x="3121446" y="2934802"/>
                    <a:pt x="3131097" y="2943555"/>
                  </a:cubicBezTo>
                  <a:cubicBezTo>
                    <a:pt x="3143608" y="2954945"/>
                    <a:pt x="3156793" y="2965773"/>
                    <a:pt x="3170483" y="2975760"/>
                  </a:cubicBezTo>
                  <a:cubicBezTo>
                    <a:pt x="3182658" y="2984625"/>
                    <a:pt x="3182995" y="2992087"/>
                    <a:pt x="3173120" y="3003590"/>
                  </a:cubicBezTo>
                  <a:cubicBezTo>
                    <a:pt x="3131265" y="3052458"/>
                    <a:pt x="3087053" y="3098970"/>
                    <a:pt x="3039586" y="3142397"/>
                  </a:cubicBezTo>
                  <a:cubicBezTo>
                    <a:pt x="3007382" y="3171909"/>
                    <a:pt x="3006428" y="3163044"/>
                    <a:pt x="3035154" y="3197550"/>
                  </a:cubicBezTo>
                  <a:cubicBezTo>
                    <a:pt x="3059561" y="3226949"/>
                    <a:pt x="3083630" y="3256629"/>
                    <a:pt x="3109103" y="3285020"/>
                  </a:cubicBezTo>
                  <a:cubicBezTo>
                    <a:pt x="3120212" y="3297363"/>
                    <a:pt x="3118417" y="3304264"/>
                    <a:pt x="3106297" y="3313971"/>
                  </a:cubicBezTo>
                  <a:cubicBezTo>
                    <a:pt x="3075102" y="3338995"/>
                    <a:pt x="3044131" y="3364355"/>
                    <a:pt x="3011196" y="3387078"/>
                  </a:cubicBezTo>
                  <a:cubicBezTo>
                    <a:pt x="3000481" y="3394484"/>
                    <a:pt x="2998124" y="3401216"/>
                    <a:pt x="3006035" y="3412213"/>
                  </a:cubicBezTo>
                  <a:cubicBezTo>
                    <a:pt x="3015909" y="3425959"/>
                    <a:pt x="3025111" y="3440267"/>
                    <a:pt x="3033807" y="3454854"/>
                  </a:cubicBezTo>
                  <a:cubicBezTo>
                    <a:pt x="3040541" y="3466188"/>
                    <a:pt x="3048171" y="3469162"/>
                    <a:pt x="3058326" y="3459792"/>
                  </a:cubicBezTo>
                  <a:cubicBezTo>
                    <a:pt x="3068819" y="3450141"/>
                    <a:pt x="3075887" y="3453451"/>
                    <a:pt x="3082901" y="3464281"/>
                  </a:cubicBezTo>
                  <a:cubicBezTo>
                    <a:pt x="3092103" y="3478475"/>
                    <a:pt x="3101753" y="3492502"/>
                    <a:pt x="3112357" y="3505743"/>
                  </a:cubicBezTo>
                  <a:cubicBezTo>
                    <a:pt x="3121558" y="3517245"/>
                    <a:pt x="3118809" y="3524146"/>
                    <a:pt x="3107419" y="3531944"/>
                  </a:cubicBezTo>
                  <a:cubicBezTo>
                    <a:pt x="3050359" y="3570939"/>
                    <a:pt x="2992513" y="3608642"/>
                    <a:pt x="2931469" y="3641241"/>
                  </a:cubicBezTo>
                  <a:cubicBezTo>
                    <a:pt x="2909700" y="3652911"/>
                    <a:pt x="2909700" y="3653023"/>
                    <a:pt x="2920753" y="3675522"/>
                  </a:cubicBezTo>
                  <a:cubicBezTo>
                    <a:pt x="2927205" y="3688594"/>
                    <a:pt x="2934219" y="3701386"/>
                    <a:pt x="2939998" y="3714684"/>
                  </a:cubicBezTo>
                  <a:cubicBezTo>
                    <a:pt x="2945440" y="3727140"/>
                    <a:pt x="2952285" y="3728711"/>
                    <a:pt x="2964068" y="3722258"/>
                  </a:cubicBezTo>
                  <a:cubicBezTo>
                    <a:pt x="3006035" y="3699199"/>
                    <a:pt x="3047442" y="3675185"/>
                    <a:pt x="3087670" y="3649207"/>
                  </a:cubicBezTo>
                  <a:cubicBezTo>
                    <a:pt x="3107869" y="3636135"/>
                    <a:pt x="3107981" y="3636191"/>
                    <a:pt x="3121390" y="3656108"/>
                  </a:cubicBezTo>
                  <a:cubicBezTo>
                    <a:pt x="3128179" y="3666152"/>
                    <a:pt x="3135023" y="3676195"/>
                    <a:pt x="3141532" y="3686406"/>
                  </a:cubicBezTo>
                  <a:cubicBezTo>
                    <a:pt x="3147479" y="3695776"/>
                    <a:pt x="3156681" y="3704079"/>
                    <a:pt x="3149275" y="3717433"/>
                  </a:cubicBezTo>
                  <a:cubicBezTo>
                    <a:pt x="3147760" y="3720182"/>
                    <a:pt x="3151631" y="3726466"/>
                    <a:pt x="3153932" y="3730562"/>
                  </a:cubicBezTo>
                  <a:cubicBezTo>
                    <a:pt x="3161675" y="3744308"/>
                    <a:pt x="3170764" y="3757325"/>
                    <a:pt x="3177609" y="3771464"/>
                  </a:cubicBezTo>
                  <a:cubicBezTo>
                    <a:pt x="3185239" y="3787286"/>
                    <a:pt x="3192813" y="3789250"/>
                    <a:pt x="3207907" y="3778926"/>
                  </a:cubicBezTo>
                  <a:cubicBezTo>
                    <a:pt x="3265976" y="3739147"/>
                    <a:pt x="3322869" y="3697852"/>
                    <a:pt x="3377068" y="3653023"/>
                  </a:cubicBezTo>
                  <a:cubicBezTo>
                    <a:pt x="3505664" y="3546701"/>
                    <a:pt x="3619785" y="3426576"/>
                    <a:pt x="3718757" y="3292146"/>
                  </a:cubicBezTo>
                  <a:cubicBezTo>
                    <a:pt x="3734467" y="3270769"/>
                    <a:pt x="3734467" y="3270713"/>
                    <a:pt x="3712024" y="3255171"/>
                  </a:cubicBezTo>
                  <a:cubicBezTo>
                    <a:pt x="3700522" y="3247260"/>
                    <a:pt x="3688739" y="3239854"/>
                    <a:pt x="3677519" y="3231551"/>
                  </a:cubicBezTo>
                  <a:cubicBezTo>
                    <a:pt x="3668092" y="3224537"/>
                    <a:pt x="3660182" y="3223639"/>
                    <a:pt x="3653449" y="3234692"/>
                  </a:cubicBezTo>
                  <a:cubicBezTo>
                    <a:pt x="3646211" y="3246531"/>
                    <a:pt x="3637907" y="3245353"/>
                    <a:pt x="3628033" y="3237498"/>
                  </a:cubicBezTo>
                  <a:cubicBezTo>
                    <a:pt x="3615240" y="3227343"/>
                    <a:pt x="3602280" y="3217243"/>
                    <a:pt x="3588534" y="3208434"/>
                  </a:cubicBezTo>
                  <a:cubicBezTo>
                    <a:pt x="3575517" y="3200130"/>
                    <a:pt x="3575965" y="3192725"/>
                    <a:pt x="3584718" y="3180886"/>
                  </a:cubicBezTo>
                  <a:cubicBezTo>
                    <a:pt x="3646828" y="3096838"/>
                    <a:pt x="3700634" y="3007685"/>
                    <a:pt x="3747035" y="2914043"/>
                  </a:cubicBezTo>
                  <a:cubicBezTo>
                    <a:pt x="3813297" y="2780341"/>
                    <a:pt x="3862558" y="2640636"/>
                    <a:pt x="3894427" y="2494814"/>
                  </a:cubicBezTo>
                  <a:cubicBezTo>
                    <a:pt x="3899588" y="2470969"/>
                    <a:pt x="3899252" y="2470409"/>
                    <a:pt x="3876023" y="2466200"/>
                  </a:cubicBezTo>
                  <a:cubicBezTo>
                    <a:pt x="3862895" y="2463843"/>
                    <a:pt x="3849485" y="2462497"/>
                    <a:pt x="3836693" y="2458962"/>
                  </a:cubicBezTo>
                  <a:cubicBezTo>
                    <a:pt x="3819580" y="2454193"/>
                    <a:pt x="3812960" y="2460702"/>
                    <a:pt x="3809425" y="2477197"/>
                  </a:cubicBezTo>
                  <a:cubicBezTo>
                    <a:pt x="3792930" y="2554344"/>
                    <a:pt x="3770711" y="2629919"/>
                    <a:pt x="3743107" y="2703868"/>
                  </a:cubicBezTo>
                  <a:cubicBezTo>
                    <a:pt x="3734018" y="2728274"/>
                    <a:pt x="3723582" y="2752176"/>
                    <a:pt x="3714605" y="2776638"/>
                  </a:cubicBezTo>
                  <a:cubicBezTo>
                    <a:pt x="3709780" y="2789654"/>
                    <a:pt x="3703271" y="2793638"/>
                    <a:pt x="3690086" y="2787074"/>
                  </a:cubicBezTo>
                  <a:cubicBezTo>
                    <a:pt x="3674376" y="2779275"/>
                    <a:pt x="3658106" y="2772430"/>
                    <a:pt x="3641779" y="2765978"/>
                  </a:cubicBezTo>
                  <a:cubicBezTo>
                    <a:pt x="3630726" y="2761601"/>
                    <a:pt x="3629042" y="2755430"/>
                    <a:pt x="3633363" y="2744769"/>
                  </a:cubicBezTo>
                  <a:cubicBezTo>
                    <a:pt x="3646267" y="2712789"/>
                    <a:pt x="3657993" y="2680247"/>
                    <a:pt x="3671010" y="2648267"/>
                  </a:cubicBezTo>
                  <a:cubicBezTo>
                    <a:pt x="3676452" y="2634913"/>
                    <a:pt x="3673198" y="2628741"/>
                    <a:pt x="3659509" y="2624421"/>
                  </a:cubicBezTo>
                  <a:cubicBezTo>
                    <a:pt x="3617877" y="2611348"/>
                    <a:pt x="3576639" y="2597153"/>
                    <a:pt x="3535232" y="2583351"/>
                  </a:cubicBezTo>
                  <a:cubicBezTo>
                    <a:pt x="3511948" y="2575608"/>
                    <a:pt x="3511948" y="2575496"/>
                    <a:pt x="3519130" y="2553110"/>
                  </a:cubicBezTo>
                  <a:cubicBezTo>
                    <a:pt x="3555907" y="2438273"/>
                    <a:pt x="3578389" y="2321228"/>
                    <a:pt x="3586597" y="2202092"/>
                  </a:cubicBezTo>
                  <a:lnTo>
                    <a:pt x="3587592" y="2167561"/>
                  </a:lnTo>
                  <a:lnTo>
                    <a:pt x="3674744" y="2167561"/>
                  </a:lnTo>
                  <a:lnTo>
                    <a:pt x="3669391" y="2256797"/>
                  </a:lnTo>
                  <a:cubicBezTo>
                    <a:pt x="3661136" y="2339063"/>
                    <a:pt x="3646295" y="2420670"/>
                    <a:pt x="3624946" y="2501603"/>
                  </a:cubicBezTo>
                  <a:cubicBezTo>
                    <a:pt x="3621019" y="2516528"/>
                    <a:pt x="3623881" y="2524271"/>
                    <a:pt x="3639366" y="2527917"/>
                  </a:cubicBezTo>
                  <a:cubicBezTo>
                    <a:pt x="3654683" y="2531508"/>
                    <a:pt x="3669776" y="2536277"/>
                    <a:pt x="3684532" y="2541719"/>
                  </a:cubicBezTo>
                  <a:cubicBezTo>
                    <a:pt x="3698166" y="2546769"/>
                    <a:pt x="3704169" y="2542674"/>
                    <a:pt x="3707704" y="2528815"/>
                  </a:cubicBezTo>
                  <a:cubicBezTo>
                    <a:pt x="3720552" y="2478880"/>
                    <a:pt x="3732110" y="2428665"/>
                    <a:pt x="3739573" y="2377664"/>
                  </a:cubicBezTo>
                  <a:cubicBezTo>
                    <a:pt x="3742153" y="2359822"/>
                    <a:pt x="3749503" y="2356007"/>
                    <a:pt x="3766167" y="2359092"/>
                  </a:cubicBezTo>
                  <a:cubicBezTo>
                    <a:pt x="3809032" y="2367116"/>
                    <a:pt x="3852234" y="2373344"/>
                    <a:pt x="3895156" y="2381255"/>
                  </a:cubicBezTo>
                  <a:cubicBezTo>
                    <a:pt x="3909968" y="2384004"/>
                    <a:pt x="3916083" y="2379740"/>
                    <a:pt x="3918216" y="2364872"/>
                  </a:cubicBezTo>
                  <a:cubicBezTo>
                    <a:pt x="3926716" y="2304978"/>
                    <a:pt x="3932425" y="2244958"/>
                    <a:pt x="3935153" y="2184812"/>
                  </a:cubicBezTo>
                  <a:lnTo>
                    <a:pt x="3935063" y="2167561"/>
                  </a:lnTo>
                  <a:lnTo>
                    <a:pt x="4022720" y="2167561"/>
                  </a:lnTo>
                  <a:lnTo>
                    <a:pt x="4022798" y="2174839"/>
                  </a:lnTo>
                  <a:cubicBezTo>
                    <a:pt x="4015617" y="2357635"/>
                    <a:pt x="3983467" y="2536052"/>
                    <a:pt x="3925285" y="2709646"/>
                  </a:cubicBezTo>
                  <a:cubicBezTo>
                    <a:pt x="3875687" y="2857488"/>
                    <a:pt x="3809032" y="2997193"/>
                    <a:pt x="3725658" y="3128931"/>
                  </a:cubicBezTo>
                  <a:cubicBezTo>
                    <a:pt x="3712361" y="3149915"/>
                    <a:pt x="3712361" y="3149971"/>
                    <a:pt x="3733008" y="3164222"/>
                  </a:cubicBezTo>
                  <a:cubicBezTo>
                    <a:pt x="3744454" y="3172133"/>
                    <a:pt x="3756517" y="3179259"/>
                    <a:pt x="3767401" y="3187955"/>
                  </a:cubicBezTo>
                  <a:cubicBezTo>
                    <a:pt x="3779465" y="3197606"/>
                    <a:pt x="3786533" y="3195025"/>
                    <a:pt x="3794501" y="3182345"/>
                  </a:cubicBezTo>
                  <a:cubicBezTo>
                    <a:pt x="3836244" y="3116083"/>
                    <a:pt x="3874845" y="3048194"/>
                    <a:pt x="3908958" y="2977724"/>
                  </a:cubicBezTo>
                  <a:cubicBezTo>
                    <a:pt x="4029138" y="2729453"/>
                    <a:pt x="4095905" y="2467659"/>
                    <a:pt x="4108305" y="2191951"/>
                  </a:cubicBezTo>
                  <a:lnTo>
                    <a:pt x="4107997" y="2167561"/>
                  </a:lnTo>
                  <a:lnTo>
                    <a:pt x="4193476" y="2167561"/>
                  </a:lnTo>
                  <a:lnTo>
                    <a:pt x="4191272" y="2279517"/>
                  </a:lnTo>
                  <a:cubicBezTo>
                    <a:pt x="4157205" y="2737539"/>
                    <a:pt x="3973916" y="3151290"/>
                    <a:pt x="3644977" y="3516628"/>
                  </a:cubicBezTo>
                  <a:cubicBezTo>
                    <a:pt x="3355747" y="3837781"/>
                    <a:pt x="2995824" y="4045039"/>
                    <a:pt x="2575080" y="4144965"/>
                  </a:cubicBezTo>
                  <a:cubicBezTo>
                    <a:pt x="2358734" y="4196359"/>
                    <a:pt x="2139413" y="4211003"/>
                    <a:pt x="1917847" y="4191870"/>
                  </a:cubicBezTo>
                  <a:cubicBezTo>
                    <a:pt x="1554109" y="4160451"/>
                    <a:pt x="1221733" y="4040831"/>
                    <a:pt x="919431" y="3836716"/>
                  </a:cubicBezTo>
                  <a:cubicBezTo>
                    <a:pt x="894800" y="3820052"/>
                    <a:pt x="894912" y="3819883"/>
                    <a:pt x="912137" y="3795646"/>
                  </a:cubicBezTo>
                  <a:cubicBezTo>
                    <a:pt x="919543" y="3785266"/>
                    <a:pt x="927511" y="3775223"/>
                    <a:pt x="934075" y="3764394"/>
                  </a:cubicBezTo>
                  <a:cubicBezTo>
                    <a:pt x="942042" y="3751266"/>
                    <a:pt x="950121" y="3751602"/>
                    <a:pt x="962016" y="3759905"/>
                  </a:cubicBezTo>
                  <a:cubicBezTo>
                    <a:pt x="1031251" y="3808045"/>
                    <a:pt x="1103629" y="3851191"/>
                    <a:pt x="1178587" y="3889849"/>
                  </a:cubicBezTo>
                  <a:cubicBezTo>
                    <a:pt x="1365927" y="3986464"/>
                    <a:pt x="1563535" y="4052109"/>
                    <a:pt x="1771578" y="4086222"/>
                  </a:cubicBezTo>
                  <a:cubicBezTo>
                    <a:pt x="1796938" y="4090374"/>
                    <a:pt x="1797499" y="4089756"/>
                    <a:pt x="1800921" y="4063779"/>
                  </a:cubicBezTo>
                  <a:cubicBezTo>
                    <a:pt x="1802548" y="4051155"/>
                    <a:pt x="1803278" y="4038363"/>
                    <a:pt x="1805746" y="4025907"/>
                  </a:cubicBezTo>
                  <a:cubicBezTo>
                    <a:pt x="1809000" y="4009805"/>
                    <a:pt x="1803558" y="4003577"/>
                    <a:pt x="1787006" y="4000883"/>
                  </a:cubicBezTo>
                  <a:cubicBezTo>
                    <a:pt x="1653193" y="3979002"/>
                    <a:pt x="1523138" y="3943093"/>
                    <a:pt x="1396786" y="3893776"/>
                  </a:cubicBezTo>
                  <a:cubicBezTo>
                    <a:pt x="1359474" y="3879188"/>
                    <a:pt x="1364244" y="3881881"/>
                    <a:pt x="1377597" y="3849676"/>
                  </a:cubicBezTo>
                  <a:cubicBezTo>
                    <a:pt x="1392465" y="3813880"/>
                    <a:pt x="1406941" y="3777860"/>
                    <a:pt x="1423156" y="3742625"/>
                  </a:cubicBezTo>
                  <a:cubicBezTo>
                    <a:pt x="1430787" y="3725962"/>
                    <a:pt x="1427588" y="3718611"/>
                    <a:pt x="1410644" y="3711430"/>
                  </a:cubicBezTo>
                  <a:cubicBezTo>
                    <a:pt x="1268077" y="3651115"/>
                    <a:pt x="1136339" y="3572173"/>
                    <a:pt x="1014981" y="3476063"/>
                  </a:cubicBezTo>
                  <a:cubicBezTo>
                    <a:pt x="989340" y="3455752"/>
                    <a:pt x="964877" y="3433983"/>
                    <a:pt x="939405" y="3413392"/>
                  </a:cubicBezTo>
                  <a:cubicBezTo>
                    <a:pt x="928689" y="3404751"/>
                    <a:pt x="927286" y="3397906"/>
                    <a:pt x="937385" y="3387021"/>
                  </a:cubicBezTo>
                  <a:cubicBezTo>
                    <a:pt x="967851" y="3354087"/>
                    <a:pt x="996914" y="3319918"/>
                    <a:pt x="1027380" y="3286983"/>
                  </a:cubicBezTo>
                  <a:cubicBezTo>
                    <a:pt x="1038153" y="3275313"/>
                    <a:pt x="1037255" y="3267907"/>
                    <a:pt x="1025753" y="3257247"/>
                  </a:cubicBezTo>
                  <a:cubicBezTo>
                    <a:pt x="880774" y="3123321"/>
                    <a:pt x="765250" y="2967344"/>
                    <a:pt x="678678" y="2789992"/>
                  </a:cubicBezTo>
                  <a:cubicBezTo>
                    <a:pt x="671720" y="2775740"/>
                    <a:pt x="664988" y="2773159"/>
                    <a:pt x="650792" y="2780116"/>
                  </a:cubicBezTo>
                  <a:cubicBezTo>
                    <a:pt x="610508" y="2799866"/>
                    <a:pt x="569495" y="2818045"/>
                    <a:pt x="529154" y="2837626"/>
                  </a:cubicBezTo>
                  <a:cubicBezTo>
                    <a:pt x="516137" y="2843965"/>
                    <a:pt x="510245" y="2840936"/>
                    <a:pt x="504354" y="2828087"/>
                  </a:cubicBezTo>
                  <a:cubicBezTo>
                    <a:pt x="428554" y="2662518"/>
                    <a:pt x="379854" y="2489372"/>
                    <a:pt x="358197" y="2308597"/>
                  </a:cubicBezTo>
                  <a:cubicBezTo>
                    <a:pt x="355504" y="2285818"/>
                    <a:pt x="354045" y="2284471"/>
                    <a:pt x="330817" y="2285762"/>
                  </a:cubicBezTo>
                  <a:cubicBezTo>
                    <a:pt x="318136" y="2286491"/>
                    <a:pt x="305457" y="2287950"/>
                    <a:pt x="292776" y="2289015"/>
                  </a:cubicBezTo>
                  <a:cubicBezTo>
                    <a:pt x="271681" y="2290755"/>
                    <a:pt x="269211" y="2293561"/>
                    <a:pt x="271793" y="2315217"/>
                  </a:cubicBezTo>
                  <a:cubicBezTo>
                    <a:pt x="279647" y="2381479"/>
                    <a:pt x="290644" y="2447236"/>
                    <a:pt x="306130" y="2512151"/>
                  </a:cubicBezTo>
                  <a:cubicBezTo>
                    <a:pt x="313985" y="2545142"/>
                    <a:pt x="322738" y="2577965"/>
                    <a:pt x="331882" y="2610618"/>
                  </a:cubicBezTo>
                  <a:cubicBezTo>
                    <a:pt x="335417" y="2623130"/>
                    <a:pt x="332893" y="2630031"/>
                    <a:pt x="319708" y="2633229"/>
                  </a:cubicBezTo>
                  <a:cubicBezTo>
                    <a:pt x="304390" y="2636989"/>
                    <a:pt x="289074" y="2641028"/>
                    <a:pt x="274374" y="2646527"/>
                  </a:cubicBezTo>
                  <a:cubicBezTo>
                    <a:pt x="259056" y="2652250"/>
                    <a:pt x="251763" y="2648771"/>
                    <a:pt x="247106" y="2632276"/>
                  </a:cubicBezTo>
                  <a:cubicBezTo>
                    <a:pt x="220119" y="2536390"/>
                    <a:pt x="199864" y="2439213"/>
                    <a:pt x="187464" y="2340410"/>
                  </a:cubicBezTo>
                  <a:cubicBezTo>
                    <a:pt x="182359" y="2299564"/>
                    <a:pt x="178768" y="2258494"/>
                    <a:pt x="176019" y="2217367"/>
                  </a:cubicBezTo>
                  <a:cubicBezTo>
                    <a:pt x="174785" y="2199582"/>
                    <a:pt x="180732" y="2191334"/>
                    <a:pt x="199022" y="2191503"/>
                  </a:cubicBezTo>
                  <a:cubicBezTo>
                    <a:pt x="214115" y="2191671"/>
                    <a:pt x="229264" y="2190156"/>
                    <a:pt x="244413" y="2189707"/>
                  </a:cubicBezTo>
                  <a:cubicBezTo>
                    <a:pt x="248564" y="2189539"/>
                    <a:pt x="254343" y="2188922"/>
                    <a:pt x="256700" y="2191222"/>
                  </a:cubicBezTo>
                  <a:cubicBezTo>
                    <a:pt x="282565" y="2216638"/>
                    <a:pt x="311404" y="2195878"/>
                    <a:pt x="338616" y="2196496"/>
                  </a:cubicBezTo>
                  <a:cubicBezTo>
                    <a:pt x="348996" y="2196720"/>
                    <a:pt x="347424" y="2185163"/>
                    <a:pt x="347424" y="2177532"/>
                  </a:cubicBezTo>
                  <a:close/>
                  <a:moveTo>
                    <a:pt x="4044" y="2167561"/>
                  </a:moveTo>
                  <a:lnTo>
                    <a:pt x="89470" y="2167561"/>
                  </a:lnTo>
                  <a:lnTo>
                    <a:pt x="100147" y="2341163"/>
                  </a:lnTo>
                  <a:cubicBezTo>
                    <a:pt x="127757" y="2573116"/>
                    <a:pt x="194927" y="2795561"/>
                    <a:pt x="302651" y="3008190"/>
                  </a:cubicBezTo>
                  <a:cubicBezTo>
                    <a:pt x="404709" y="3209557"/>
                    <a:pt x="537289" y="3388424"/>
                    <a:pt x="699381" y="3545467"/>
                  </a:cubicBezTo>
                  <a:cubicBezTo>
                    <a:pt x="716886" y="3562467"/>
                    <a:pt x="716942" y="3562523"/>
                    <a:pt x="732933" y="3545186"/>
                  </a:cubicBezTo>
                  <a:cubicBezTo>
                    <a:pt x="742751" y="3534470"/>
                    <a:pt x="751841" y="3523024"/>
                    <a:pt x="762277" y="3512924"/>
                  </a:cubicBezTo>
                  <a:cubicBezTo>
                    <a:pt x="773049" y="3502489"/>
                    <a:pt x="772263" y="3494914"/>
                    <a:pt x="761379" y="3484647"/>
                  </a:cubicBezTo>
                  <a:cubicBezTo>
                    <a:pt x="706731" y="3432917"/>
                    <a:pt x="656123" y="3377371"/>
                    <a:pt x="608488" y="3319132"/>
                  </a:cubicBezTo>
                  <a:cubicBezTo>
                    <a:pt x="488364" y="3172133"/>
                    <a:pt x="391637" y="3011164"/>
                    <a:pt x="318754" y="2835830"/>
                  </a:cubicBezTo>
                  <a:cubicBezTo>
                    <a:pt x="308992" y="2812321"/>
                    <a:pt x="309215" y="2812209"/>
                    <a:pt x="332219" y="2802896"/>
                  </a:cubicBezTo>
                  <a:cubicBezTo>
                    <a:pt x="345685" y="2797454"/>
                    <a:pt x="359543" y="2792797"/>
                    <a:pt x="372672" y="2786569"/>
                  </a:cubicBezTo>
                  <a:cubicBezTo>
                    <a:pt x="385857" y="2780285"/>
                    <a:pt x="392141" y="2784605"/>
                    <a:pt x="397247" y="2797397"/>
                  </a:cubicBezTo>
                  <a:cubicBezTo>
                    <a:pt x="422495" y="2860517"/>
                    <a:pt x="451895" y="2921674"/>
                    <a:pt x="484549" y="2981259"/>
                  </a:cubicBezTo>
                  <a:cubicBezTo>
                    <a:pt x="497678" y="3005160"/>
                    <a:pt x="497734" y="3005104"/>
                    <a:pt x="520457" y="2991638"/>
                  </a:cubicBezTo>
                  <a:cubicBezTo>
                    <a:pt x="556983" y="2970093"/>
                    <a:pt x="593788" y="2948885"/>
                    <a:pt x="629977" y="2926779"/>
                  </a:cubicBezTo>
                  <a:cubicBezTo>
                    <a:pt x="642208" y="2919261"/>
                    <a:pt x="649446" y="2919373"/>
                    <a:pt x="657301" y="2933007"/>
                  </a:cubicBezTo>
                  <a:cubicBezTo>
                    <a:pt x="716157" y="3035290"/>
                    <a:pt x="785336" y="3130166"/>
                    <a:pt x="865063" y="3217186"/>
                  </a:cubicBezTo>
                  <a:cubicBezTo>
                    <a:pt x="876060" y="3229194"/>
                    <a:pt x="875331" y="3236656"/>
                    <a:pt x="862820" y="3246306"/>
                  </a:cubicBezTo>
                  <a:cubicBezTo>
                    <a:pt x="850364" y="3255900"/>
                    <a:pt x="838918" y="3266897"/>
                    <a:pt x="827865" y="3278119"/>
                  </a:cubicBezTo>
                  <a:cubicBezTo>
                    <a:pt x="817934" y="3288217"/>
                    <a:pt x="810809" y="3287600"/>
                    <a:pt x="801214" y="3276997"/>
                  </a:cubicBezTo>
                  <a:cubicBezTo>
                    <a:pt x="756890" y="3227903"/>
                    <a:pt x="715091" y="3176790"/>
                    <a:pt x="676546" y="3123040"/>
                  </a:cubicBezTo>
                  <a:cubicBezTo>
                    <a:pt x="659938" y="3099868"/>
                    <a:pt x="643330" y="3076640"/>
                    <a:pt x="628462" y="3052402"/>
                  </a:cubicBezTo>
                  <a:cubicBezTo>
                    <a:pt x="619598" y="3037927"/>
                    <a:pt x="611518" y="3036580"/>
                    <a:pt x="598277" y="3046118"/>
                  </a:cubicBezTo>
                  <a:cubicBezTo>
                    <a:pt x="585990" y="3054927"/>
                    <a:pt x="572805" y="3062613"/>
                    <a:pt x="559339" y="3069515"/>
                  </a:cubicBezTo>
                  <a:cubicBezTo>
                    <a:pt x="545874" y="3076472"/>
                    <a:pt x="544471" y="3083485"/>
                    <a:pt x="552886" y="3096389"/>
                  </a:cubicBezTo>
                  <a:cubicBezTo>
                    <a:pt x="600466" y="3168991"/>
                    <a:pt x="652307" y="3238395"/>
                    <a:pt x="709255" y="3303872"/>
                  </a:cubicBezTo>
                  <a:cubicBezTo>
                    <a:pt x="858835" y="3475894"/>
                    <a:pt x="1034225" y="3615600"/>
                    <a:pt x="1235424" y="3722763"/>
                  </a:cubicBezTo>
                  <a:cubicBezTo>
                    <a:pt x="1250460" y="3730787"/>
                    <a:pt x="1252704" y="3738473"/>
                    <a:pt x="1244064" y="3752331"/>
                  </a:cubicBezTo>
                  <a:cubicBezTo>
                    <a:pt x="1236714" y="3764113"/>
                    <a:pt x="1231047" y="3776962"/>
                    <a:pt x="1224538" y="3789306"/>
                  </a:cubicBezTo>
                  <a:cubicBezTo>
                    <a:pt x="1213598" y="3810177"/>
                    <a:pt x="1213485" y="3810345"/>
                    <a:pt x="1191941" y="3798844"/>
                  </a:cubicBezTo>
                  <a:cubicBezTo>
                    <a:pt x="1087976" y="3743186"/>
                    <a:pt x="989788" y="3678832"/>
                    <a:pt x="897718" y="3605164"/>
                  </a:cubicBezTo>
                  <a:cubicBezTo>
                    <a:pt x="883523" y="3593831"/>
                    <a:pt x="869048" y="3582778"/>
                    <a:pt x="855750" y="3570378"/>
                  </a:cubicBezTo>
                  <a:cubicBezTo>
                    <a:pt x="844641" y="3559998"/>
                    <a:pt x="836225" y="3558483"/>
                    <a:pt x="826070" y="3571500"/>
                  </a:cubicBezTo>
                  <a:cubicBezTo>
                    <a:pt x="815971" y="3584404"/>
                    <a:pt x="804693" y="3596355"/>
                    <a:pt x="793248" y="3608025"/>
                  </a:cubicBezTo>
                  <a:cubicBezTo>
                    <a:pt x="784832" y="3616665"/>
                    <a:pt x="782868" y="3624072"/>
                    <a:pt x="793865" y="3631647"/>
                  </a:cubicBezTo>
                  <a:cubicBezTo>
                    <a:pt x="803907" y="3638604"/>
                    <a:pt x="802729" y="3645616"/>
                    <a:pt x="795099" y="3654033"/>
                  </a:cubicBezTo>
                  <a:cubicBezTo>
                    <a:pt x="784102" y="3666152"/>
                    <a:pt x="773161" y="3678439"/>
                    <a:pt x="763623" y="3691680"/>
                  </a:cubicBezTo>
                  <a:cubicBezTo>
                    <a:pt x="753917" y="3705146"/>
                    <a:pt x="746005" y="3705651"/>
                    <a:pt x="733270" y="3694597"/>
                  </a:cubicBezTo>
                  <a:cubicBezTo>
                    <a:pt x="676041" y="3644775"/>
                    <a:pt x="620832" y="3592933"/>
                    <a:pt x="569158" y="3537443"/>
                  </a:cubicBezTo>
                  <a:cubicBezTo>
                    <a:pt x="297321" y="3245633"/>
                    <a:pt x="113853" y="2906132"/>
                    <a:pt x="40746" y="2513779"/>
                  </a:cubicBezTo>
                  <a:cubicBezTo>
                    <a:pt x="24602" y="2427151"/>
                    <a:pt x="13129" y="2341738"/>
                    <a:pt x="6336" y="2257567"/>
                  </a:cubicBezTo>
                  <a:close/>
                  <a:moveTo>
                    <a:pt x="4007872" y="1972653"/>
                  </a:moveTo>
                  <a:cubicBezTo>
                    <a:pt x="4018650" y="1973571"/>
                    <a:pt x="4019502" y="1978662"/>
                    <a:pt x="4020891" y="1996756"/>
                  </a:cubicBezTo>
                  <a:lnTo>
                    <a:pt x="4021135" y="2019516"/>
                  </a:lnTo>
                  <a:lnTo>
                    <a:pt x="3934288" y="2019516"/>
                  </a:lnTo>
                  <a:lnTo>
                    <a:pt x="3934206" y="2003994"/>
                  </a:lnTo>
                  <a:cubicBezTo>
                    <a:pt x="3932803" y="1978914"/>
                    <a:pt x="3933140" y="1978016"/>
                    <a:pt x="3959005" y="1975660"/>
                  </a:cubicBezTo>
                  <a:cubicBezTo>
                    <a:pt x="3970451" y="1974594"/>
                    <a:pt x="3981897" y="1973360"/>
                    <a:pt x="3993398" y="1972799"/>
                  </a:cubicBezTo>
                  <a:cubicBezTo>
                    <a:pt x="3999584" y="1972505"/>
                    <a:pt x="4004279" y="1972347"/>
                    <a:pt x="4007872" y="1972653"/>
                  </a:cubicBezTo>
                  <a:close/>
                  <a:moveTo>
                    <a:pt x="373234" y="1961858"/>
                  </a:moveTo>
                  <a:cubicBezTo>
                    <a:pt x="388887" y="1963653"/>
                    <a:pt x="404597" y="1964943"/>
                    <a:pt x="420307" y="1965841"/>
                  </a:cubicBezTo>
                  <a:cubicBezTo>
                    <a:pt x="433267" y="1966571"/>
                    <a:pt x="438317" y="1972574"/>
                    <a:pt x="437363" y="1985703"/>
                  </a:cubicBezTo>
                  <a:lnTo>
                    <a:pt x="436191" y="2019516"/>
                  </a:lnTo>
                  <a:lnTo>
                    <a:pt x="348211" y="2019516"/>
                  </a:lnTo>
                  <a:lnTo>
                    <a:pt x="350117" y="1981271"/>
                  </a:lnTo>
                  <a:cubicBezTo>
                    <a:pt x="350342" y="1965056"/>
                    <a:pt x="358253" y="1960174"/>
                    <a:pt x="373234" y="1961858"/>
                  </a:cubicBezTo>
                  <a:close/>
                  <a:moveTo>
                    <a:pt x="2767189" y="1920003"/>
                  </a:moveTo>
                  <a:cubicBezTo>
                    <a:pt x="2780150" y="1915851"/>
                    <a:pt x="2785929" y="1919890"/>
                    <a:pt x="2789015" y="1932907"/>
                  </a:cubicBezTo>
                  <a:lnTo>
                    <a:pt x="2803112" y="2019516"/>
                  </a:lnTo>
                  <a:lnTo>
                    <a:pt x="2714143" y="2019516"/>
                  </a:lnTo>
                  <a:lnTo>
                    <a:pt x="2705247" y="1958772"/>
                  </a:lnTo>
                  <a:cubicBezTo>
                    <a:pt x="2700871" y="1942333"/>
                    <a:pt x="2705697" y="1935375"/>
                    <a:pt x="2721519" y="1932178"/>
                  </a:cubicBezTo>
                  <a:cubicBezTo>
                    <a:pt x="2736947" y="1929036"/>
                    <a:pt x="2752208" y="1924828"/>
                    <a:pt x="2767189" y="1920003"/>
                  </a:cubicBezTo>
                  <a:close/>
                  <a:moveTo>
                    <a:pt x="2095705" y="1910295"/>
                  </a:moveTo>
                  <a:cubicBezTo>
                    <a:pt x="2149624" y="1910183"/>
                    <a:pt x="2197651" y="1931602"/>
                    <a:pt x="2231982" y="1966599"/>
                  </a:cubicBezTo>
                  <a:lnTo>
                    <a:pt x="2266508" y="2019516"/>
                  </a:lnTo>
                  <a:lnTo>
                    <a:pt x="2158215" y="2019516"/>
                  </a:lnTo>
                  <a:lnTo>
                    <a:pt x="2136450" y="2005296"/>
                  </a:lnTo>
                  <a:cubicBezTo>
                    <a:pt x="2124607" y="2000399"/>
                    <a:pt x="2111611" y="1997639"/>
                    <a:pt x="2097949" y="1997485"/>
                  </a:cubicBezTo>
                  <a:cubicBezTo>
                    <a:pt x="2084021" y="1997331"/>
                    <a:pt x="2070730" y="1999831"/>
                    <a:pt x="2058587" y="2004518"/>
                  </a:cubicBezTo>
                  <a:lnTo>
                    <a:pt x="2034411" y="2019516"/>
                  </a:lnTo>
                  <a:lnTo>
                    <a:pt x="1925186" y="2019516"/>
                  </a:lnTo>
                  <a:lnTo>
                    <a:pt x="1930860" y="2006515"/>
                  </a:lnTo>
                  <a:cubicBezTo>
                    <a:pt x="1963167" y="1949548"/>
                    <a:pt x="2024275" y="1910471"/>
                    <a:pt x="2095705" y="1910295"/>
                  </a:cubicBezTo>
                  <a:close/>
                  <a:moveTo>
                    <a:pt x="3623769" y="1784393"/>
                  </a:moveTo>
                  <a:cubicBezTo>
                    <a:pt x="3638749" y="1780353"/>
                    <a:pt x="3645650" y="1784785"/>
                    <a:pt x="3648568" y="1800664"/>
                  </a:cubicBezTo>
                  <a:cubicBezTo>
                    <a:pt x="3661191" y="1869338"/>
                    <a:pt x="3670168" y="1938405"/>
                    <a:pt x="3674320" y="2008034"/>
                  </a:cubicBezTo>
                  <a:lnTo>
                    <a:pt x="3674550" y="2019516"/>
                  </a:lnTo>
                  <a:lnTo>
                    <a:pt x="3586532" y="2019516"/>
                  </a:lnTo>
                  <a:lnTo>
                    <a:pt x="3582727" y="1951640"/>
                  </a:lnTo>
                  <a:cubicBezTo>
                    <a:pt x="3578322" y="1908277"/>
                    <a:pt x="3571954" y="1865103"/>
                    <a:pt x="3563622" y="1822153"/>
                  </a:cubicBezTo>
                  <a:cubicBezTo>
                    <a:pt x="3559134" y="1798980"/>
                    <a:pt x="3559526" y="1798419"/>
                    <a:pt x="3582923" y="1793258"/>
                  </a:cubicBezTo>
                  <a:cubicBezTo>
                    <a:pt x="3596500" y="1790228"/>
                    <a:pt x="3610302" y="1787983"/>
                    <a:pt x="3623769" y="1784393"/>
                  </a:cubicBezTo>
                  <a:close/>
                  <a:moveTo>
                    <a:pt x="1685510" y="1763718"/>
                  </a:moveTo>
                  <a:cubicBezTo>
                    <a:pt x="1690475" y="1763297"/>
                    <a:pt x="1695637" y="1766215"/>
                    <a:pt x="1701837" y="1772330"/>
                  </a:cubicBezTo>
                  <a:cubicBezTo>
                    <a:pt x="1712161" y="1782541"/>
                    <a:pt x="1723495" y="1791855"/>
                    <a:pt x="1735388" y="1800159"/>
                  </a:cubicBezTo>
                  <a:cubicBezTo>
                    <a:pt x="1748405" y="1809304"/>
                    <a:pt x="1748181" y="1816878"/>
                    <a:pt x="1738755" y="1829502"/>
                  </a:cubicBezTo>
                  <a:cubicBezTo>
                    <a:pt x="1701388" y="1879550"/>
                    <a:pt x="1675635" y="1932711"/>
                    <a:pt x="1661363" y="1988789"/>
                  </a:cubicBezTo>
                  <a:lnTo>
                    <a:pt x="1656800" y="2019516"/>
                  </a:lnTo>
                  <a:lnTo>
                    <a:pt x="1567629" y="2019516"/>
                  </a:lnTo>
                  <a:lnTo>
                    <a:pt x="1578893" y="1960716"/>
                  </a:lnTo>
                  <a:cubicBezTo>
                    <a:pt x="1596648" y="1893759"/>
                    <a:pt x="1627903" y="1832112"/>
                    <a:pt x="1670361" y="1775135"/>
                  </a:cubicBezTo>
                  <a:cubicBezTo>
                    <a:pt x="1675776" y="1767898"/>
                    <a:pt x="1680545" y="1764139"/>
                    <a:pt x="1685510" y="1763718"/>
                  </a:cubicBezTo>
                  <a:close/>
                  <a:moveTo>
                    <a:pt x="2122491" y="1562667"/>
                  </a:moveTo>
                  <a:cubicBezTo>
                    <a:pt x="2129847" y="1563182"/>
                    <a:pt x="2140114" y="1564651"/>
                    <a:pt x="2154561" y="1565970"/>
                  </a:cubicBezTo>
                  <a:cubicBezTo>
                    <a:pt x="2250279" y="1574722"/>
                    <a:pt x="2336515" y="1609957"/>
                    <a:pt x="2414504" y="1665896"/>
                  </a:cubicBezTo>
                  <a:cubicBezTo>
                    <a:pt x="2425837" y="1674031"/>
                    <a:pt x="2428250" y="1681212"/>
                    <a:pt x="2418431" y="1692209"/>
                  </a:cubicBezTo>
                  <a:cubicBezTo>
                    <a:pt x="2408780" y="1703038"/>
                    <a:pt x="2399579" y="1714428"/>
                    <a:pt x="2391556" y="1726547"/>
                  </a:cubicBezTo>
                  <a:cubicBezTo>
                    <a:pt x="2381512" y="1741696"/>
                    <a:pt x="2372647" y="1744052"/>
                    <a:pt x="2356825" y="1732270"/>
                  </a:cubicBezTo>
                  <a:cubicBezTo>
                    <a:pt x="2312614" y="1699335"/>
                    <a:pt x="2262847" y="1677454"/>
                    <a:pt x="2209546" y="1663314"/>
                  </a:cubicBezTo>
                  <a:cubicBezTo>
                    <a:pt x="2194453" y="1659331"/>
                    <a:pt x="2186093" y="1661800"/>
                    <a:pt x="2185701" y="1679025"/>
                  </a:cubicBezTo>
                  <a:cubicBezTo>
                    <a:pt x="2185532" y="1688114"/>
                    <a:pt x="2184017" y="1697090"/>
                    <a:pt x="2183344" y="1706180"/>
                  </a:cubicBezTo>
                  <a:cubicBezTo>
                    <a:pt x="2180651" y="1743996"/>
                    <a:pt x="2180819" y="1743547"/>
                    <a:pt x="2215605" y="1755834"/>
                  </a:cubicBezTo>
                  <a:cubicBezTo>
                    <a:pt x="2305207" y="1787479"/>
                    <a:pt x="2372424" y="1845549"/>
                    <a:pt x="2418599" y="1928474"/>
                  </a:cubicBezTo>
                  <a:cubicBezTo>
                    <a:pt x="2425444" y="1940706"/>
                    <a:pt x="2424602" y="1947999"/>
                    <a:pt x="2410744" y="1953554"/>
                  </a:cubicBezTo>
                  <a:cubicBezTo>
                    <a:pt x="2396156" y="1959389"/>
                    <a:pt x="2381624" y="1965897"/>
                    <a:pt x="2368047" y="1973753"/>
                  </a:cubicBezTo>
                  <a:cubicBezTo>
                    <a:pt x="2353740" y="1982000"/>
                    <a:pt x="2346783" y="1978689"/>
                    <a:pt x="2338535" y="1964326"/>
                  </a:cubicBezTo>
                  <a:cubicBezTo>
                    <a:pt x="2271993" y="1848467"/>
                    <a:pt x="2139244" y="1796512"/>
                    <a:pt x="2013733" y="1836291"/>
                  </a:cubicBezTo>
                  <a:cubicBezTo>
                    <a:pt x="1951820" y="1855929"/>
                    <a:pt x="1901226" y="1895722"/>
                    <a:pt x="1867576" y="1947095"/>
                  </a:cubicBezTo>
                  <a:lnTo>
                    <a:pt x="1835874" y="2019516"/>
                  </a:lnTo>
                  <a:lnTo>
                    <a:pt x="1746081" y="2019516"/>
                  </a:lnTo>
                  <a:lnTo>
                    <a:pt x="1750145" y="1995914"/>
                  </a:lnTo>
                  <a:cubicBezTo>
                    <a:pt x="1792281" y="1850431"/>
                    <a:pt x="1915154" y="1752804"/>
                    <a:pt x="2070738" y="1737376"/>
                  </a:cubicBezTo>
                  <a:cubicBezTo>
                    <a:pt x="2087458" y="1735692"/>
                    <a:pt x="2094135" y="1729914"/>
                    <a:pt x="2094752" y="1713418"/>
                  </a:cubicBezTo>
                  <a:cubicBezTo>
                    <a:pt x="2095986" y="1680091"/>
                    <a:pt x="2097781" y="1646819"/>
                    <a:pt x="2100643" y="1613605"/>
                  </a:cubicBezTo>
                  <a:cubicBezTo>
                    <a:pt x="2104557" y="1568159"/>
                    <a:pt x="2100422" y="1561120"/>
                    <a:pt x="2122491" y="1562667"/>
                  </a:cubicBezTo>
                  <a:close/>
                  <a:moveTo>
                    <a:pt x="2163259" y="1043723"/>
                  </a:moveTo>
                  <a:cubicBezTo>
                    <a:pt x="2209070" y="1046661"/>
                    <a:pt x="2254684" y="1052623"/>
                    <a:pt x="2300158" y="1061347"/>
                  </a:cubicBezTo>
                  <a:cubicBezTo>
                    <a:pt x="2349644" y="1070830"/>
                    <a:pt x="2398120" y="1084070"/>
                    <a:pt x="2445642" y="1100846"/>
                  </a:cubicBezTo>
                  <a:cubicBezTo>
                    <a:pt x="2468534" y="1108925"/>
                    <a:pt x="2468815" y="1109598"/>
                    <a:pt x="2460679" y="1131817"/>
                  </a:cubicBezTo>
                  <a:cubicBezTo>
                    <a:pt x="2446371" y="1171092"/>
                    <a:pt x="2432402" y="1210535"/>
                    <a:pt x="2416916" y="1249360"/>
                  </a:cubicBezTo>
                  <a:cubicBezTo>
                    <a:pt x="2410632" y="1265183"/>
                    <a:pt x="2413381" y="1272139"/>
                    <a:pt x="2429540" y="1279209"/>
                  </a:cubicBezTo>
                  <a:cubicBezTo>
                    <a:pt x="2676914" y="1387607"/>
                    <a:pt x="2846973" y="1568607"/>
                    <a:pt x="2937585" y="1823499"/>
                  </a:cubicBezTo>
                  <a:cubicBezTo>
                    <a:pt x="2949592" y="1857275"/>
                    <a:pt x="2958793" y="1891893"/>
                    <a:pt x="2965021" y="1927127"/>
                  </a:cubicBezTo>
                  <a:cubicBezTo>
                    <a:pt x="2967602" y="1941772"/>
                    <a:pt x="2974166" y="1946597"/>
                    <a:pt x="2988473" y="1944016"/>
                  </a:cubicBezTo>
                  <a:cubicBezTo>
                    <a:pt x="3003959" y="1941211"/>
                    <a:pt x="3019613" y="1938910"/>
                    <a:pt x="3035266" y="1937507"/>
                  </a:cubicBezTo>
                  <a:cubicBezTo>
                    <a:pt x="3050976" y="1936105"/>
                    <a:pt x="3054062" y="1928026"/>
                    <a:pt x="3051145" y="1913999"/>
                  </a:cubicBezTo>
                  <a:cubicBezTo>
                    <a:pt x="3041326" y="1866420"/>
                    <a:pt x="3029207" y="1819460"/>
                    <a:pt x="3011478" y="1774237"/>
                  </a:cubicBezTo>
                  <a:cubicBezTo>
                    <a:pt x="3004576" y="1756620"/>
                    <a:pt x="3008784" y="1748877"/>
                    <a:pt x="3025953" y="1743940"/>
                  </a:cubicBezTo>
                  <a:cubicBezTo>
                    <a:pt x="3041102" y="1739564"/>
                    <a:pt x="3055746" y="1733616"/>
                    <a:pt x="3070333" y="1727669"/>
                  </a:cubicBezTo>
                  <a:cubicBezTo>
                    <a:pt x="3080712" y="1723461"/>
                    <a:pt x="3087165" y="1724920"/>
                    <a:pt x="3091373" y="1736365"/>
                  </a:cubicBezTo>
                  <a:cubicBezTo>
                    <a:pt x="3121615" y="1818730"/>
                    <a:pt x="3140747" y="1903619"/>
                    <a:pt x="3150229" y="1990809"/>
                  </a:cubicBezTo>
                  <a:cubicBezTo>
                    <a:pt x="3151687" y="2004443"/>
                    <a:pt x="3145460" y="2009212"/>
                    <a:pt x="3132947" y="2010334"/>
                  </a:cubicBezTo>
                  <a:lnTo>
                    <a:pt x="3037807" y="2019516"/>
                  </a:lnTo>
                  <a:lnTo>
                    <a:pt x="2891009" y="2019516"/>
                  </a:lnTo>
                  <a:lnTo>
                    <a:pt x="2890060" y="2005339"/>
                  </a:lnTo>
                  <a:cubicBezTo>
                    <a:pt x="2880174" y="1922446"/>
                    <a:pt x="2857451" y="1842378"/>
                    <a:pt x="2821725" y="1765372"/>
                  </a:cubicBezTo>
                  <a:cubicBezTo>
                    <a:pt x="2811738" y="1743828"/>
                    <a:pt x="2811513" y="1743772"/>
                    <a:pt x="2791708" y="1755442"/>
                  </a:cubicBezTo>
                  <a:cubicBezTo>
                    <a:pt x="2729485" y="1791968"/>
                    <a:pt x="2667656" y="1829054"/>
                    <a:pt x="2605041" y="1864850"/>
                  </a:cubicBezTo>
                  <a:cubicBezTo>
                    <a:pt x="2590005" y="1873434"/>
                    <a:pt x="2589051" y="1881345"/>
                    <a:pt x="2594886" y="1896662"/>
                  </a:cubicBezTo>
                  <a:cubicBezTo>
                    <a:pt x="2604046" y="1920774"/>
                    <a:pt x="2611662" y="1944672"/>
                    <a:pt x="2617736" y="1968355"/>
                  </a:cubicBezTo>
                  <a:lnTo>
                    <a:pt x="2627614" y="2019516"/>
                  </a:lnTo>
                  <a:lnTo>
                    <a:pt x="2538382" y="2019516"/>
                  </a:lnTo>
                  <a:lnTo>
                    <a:pt x="2520748" y="1943602"/>
                  </a:lnTo>
                  <a:cubicBezTo>
                    <a:pt x="2508131" y="1909567"/>
                    <a:pt x="2491173" y="1877137"/>
                    <a:pt x="2469880" y="1846391"/>
                  </a:cubicBezTo>
                  <a:cubicBezTo>
                    <a:pt x="2461296" y="1834047"/>
                    <a:pt x="2462250" y="1826641"/>
                    <a:pt x="2474537" y="1818449"/>
                  </a:cubicBezTo>
                  <a:cubicBezTo>
                    <a:pt x="2488620" y="1809024"/>
                    <a:pt x="2501861" y="1798363"/>
                    <a:pt x="2515214" y="1787872"/>
                  </a:cubicBezTo>
                  <a:cubicBezTo>
                    <a:pt x="2522957" y="1781755"/>
                    <a:pt x="2529971" y="1779231"/>
                    <a:pt x="2536367" y="1789218"/>
                  </a:cubicBezTo>
                  <a:cubicBezTo>
                    <a:pt x="2542539" y="1798924"/>
                    <a:pt x="2549832" y="1796904"/>
                    <a:pt x="2558024" y="1791911"/>
                  </a:cubicBezTo>
                  <a:cubicBezTo>
                    <a:pt x="2572499" y="1783102"/>
                    <a:pt x="2586919" y="1774070"/>
                    <a:pt x="2602011" y="1766327"/>
                  </a:cubicBezTo>
                  <a:cubicBezTo>
                    <a:pt x="2616150" y="1759032"/>
                    <a:pt x="2615982" y="1751290"/>
                    <a:pt x="2607173" y="1739395"/>
                  </a:cubicBezTo>
                  <a:cubicBezTo>
                    <a:pt x="2480765" y="1568495"/>
                    <a:pt x="2310987" y="1481641"/>
                    <a:pt x="2104907" y="1475078"/>
                  </a:cubicBezTo>
                  <a:cubicBezTo>
                    <a:pt x="2070738" y="1477433"/>
                    <a:pt x="2042236" y="1477490"/>
                    <a:pt x="2013958" y="1481473"/>
                  </a:cubicBezTo>
                  <a:cubicBezTo>
                    <a:pt x="1944891" y="1491179"/>
                    <a:pt x="1879358" y="1511659"/>
                    <a:pt x="1816968" y="1542797"/>
                  </a:cubicBezTo>
                  <a:cubicBezTo>
                    <a:pt x="1803166" y="1549699"/>
                    <a:pt x="1800753" y="1556656"/>
                    <a:pt x="1810067" y="1569112"/>
                  </a:cubicBezTo>
                  <a:cubicBezTo>
                    <a:pt x="1819548" y="1581680"/>
                    <a:pt x="1828357" y="1594865"/>
                    <a:pt x="1836269" y="1608442"/>
                  </a:cubicBezTo>
                  <a:cubicBezTo>
                    <a:pt x="1843450" y="1620730"/>
                    <a:pt x="1850969" y="1623423"/>
                    <a:pt x="1864209" y="1616522"/>
                  </a:cubicBezTo>
                  <a:cubicBezTo>
                    <a:pt x="1888447" y="1603898"/>
                    <a:pt x="1914145" y="1594640"/>
                    <a:pt x="1940234" y="1586561"/>
                  </a:cubicBezTo>
                  <a:cubicBezTo>
                    <a:pt x="1951623" y="1583026"/>
                    <a:pt x="1958805" y="1584990"/>
                    <a:pt x="1961891" y="1597614"/>
                  </a:cubicBezTo>
                  <a:cubicBezTo>
                    <a:pt x="1966211" y="1615287"/>
                    <a:pt x="1971092" y="1632793"/>
                    <a:pt x="1975974" y="1650298"/>
                  </a:cubicBezTo>
                  <a:cubicBezTo>
                    <a:pt x="1978723" y="1660004"/>
                    <a:pt x="1977039" y="1666793"/>
                    <a:pt x="1966211" y="1669711"/>
                  </a:cubicBezTo>
                  <a:cubicBezTo>
                    <a:pt x="1921719" y="1681718"/>
                    <a:pt x="1882276" y="1704160"/>
                    <a:pt x="1844796" y="1730250"/>
                  </a:cubicBezTo>
                  <a:cubicBezTo>
                    <a:pt x="1832902" y="1738554"/>
                    <a:pt x="1825328" y="1737656"/>
                    <a:pt x="1816687" y="1725256"/>
                  </a:cubicBezTo>
                  <a:cubicBezTo>
                    <a:pt x="1792169" y="1689909"/>
                    <a:pt x="1766528" y="1655348"/>
                    <a:pt x="1741280" y="1620506"/>
                  </a:cubicBezTo>
                  <a:cubicBezTo>
                    <a:pt x="1725738" y="1599073"/>
                    <a:pt x="1725738" y="1599073"/>
                    <a:pt x="1705428" y="1615456"/>
                  </a:cubicBezTo>
                  <a:cubicBezTo>
                    <a:pt x="1591581" y="1707380"/>
                    <a:pt x="1519717" y="1830035"/>
                    <a:pt x="1490080" y="1960708"/>
                  </a:cubicBezTo>
                  <a:lnTo>
                    <a:pt x="1483178" y="2019516"/>
                  </a:lnTo>
                  <a:lnTo>
                    <a:pt x="1394231" y="2019516"/>
                  </a:lnTo>
                  <a:lnTo>
                    <a:pt x="1408375" y="1925481"/>
                  </a:lnTo>
                  <a:cubicBezTo>
                    <a:pt x="1478849" y="1650881"/>
                    <a:pt x="1712077" y="1428677"/>
                    <a:pt x="2008740" y="1395518"/>
                  </a:cubicBezTo>
                  <a:cubicBezTo>
                    <a:pt x="2286861" y="1364378"/>
                    <a:pt x="2510445" y="1466661"/>
                    <a:pt x="2678372" y="1690358"/>
                  </a:cubicBezTo>
                  <a:cubicBezTo>
                    <a:pt x="2694306" y="1711566"/>
                    <a:pt x="2693858" y="1711903"/>
                    <a:pt x="2716581" y="1698662"/>
                  </a:cubicBezTo>
                  <a:cubicBezTo>
                    <a:pt x="2728139" y="1691929"/>
                    <a:pt x="2739248" y="1684523"/>
                    <a:pt x="2751143" y="1678519"/>
                  </a:cubicBezTo>
                  <a:cubicBezTo>
                    <a:pt x="2764945" y="1671562"/>
                    <a:pt x="2765731" y="1663932"/>
                    <a:pt x="2757146" y="1651477"/>
                  </a:cubicBezTo>
                  <a:cubicBezTo>
                    <a:pt x="2708502" y="1581063"/>
                    <a:pt x="2650824" y="1519345"/>
                    <a:pt x="2582823" y="1467391"/>
                  </a:cubicBezTo>
                  <a:cubicBezTo>
                    <a:pt x="2325237" y="1270569"/>
                    <a:pt x="1981641" y="1248013"/>
                    <a:pt x="1700154" y="1409264"/>
                  </a:cubicBezTo>
                  <a:cubicBezTo>
                    <a:pt x="1677599" y="1422169"/>
                    <a:pt x="1677599" y="1422224"/>
                    <a:pt x="1663965" y="1400399"/>
                  </a:cubicBezTo>
                  <a:cubicBezTo>
                    <a:pt x="1656895" y="1389066"/>
                    <a:pt x="1650668" y="1377171"/>
                    <a:pt x="1642813" y="1366454"/>
                  </a:cubicBezTo>
                  <a:cubicBezTo>
                    <a:pt x="1633275" y="1353438"/>
                    <a:pt x="1636081" y="1345863"/>
                    <a:pt x="1649714" y="1337840"/>
                  </a:cubicBezTo>
                  <a:cubicBezTo>
                    <a:pt x="1727758" y="1292169"/>
                    <a:pt x="1810515" y="1258562"/>
                    <a:pt x="1898602" y="1238308"/>
                  </a:cubicBezTo>
                  <a:cubicBezTo>
                    <a:pt x="2036288" y="1206719"/>
                    <a:pt x="2173862" y="1207729"/>
                    <a:pt x="2311043" y="1241674"/>
                  </a:cubicBezTo>
                  <a:cubicBezTo>
                    <a:pt x="2335169" y="1247621"/>
                    <a:pt x="2335225" y="1247621"/>
                    <a:pt x="2342743" y="1224281"/>
                  </a:cubicBezTo>
                  <a:cubicBezTo>
                    <a:pt x="2347007" y="1210983"/>
                    <a:pt x="2350430" y="1197406"/>
                    <a:pt x="2355479" y="1184445"/>
                  </a:cubicBezTo>
                  <a:cubicBezTo>
                    <a:pt x="2360977" y="1170362"/>
                    <a:pt x="2357219" y="1163798"/>
                    <a:pt x="2342294" y="1160039"/>
                  </a:cubicBezTo>
                  <a:cubicBezTo>
                    <a:pt x="2272104" y="1142422"/>
                    <a:pt x="2200962" y="1131481"/>
                    <a:pt x="2128584" y="1129293"/>
                  </a:cubicBezTo>
                  <a:cubicBezTo>
                    <a:pt x="2095874" y="1128282"/>
                    <a:pt x="2063108" y="1127777"/>
                    <a:pt x="2030510" y="1131425"/>
                  </a:cubicBezTo>
                  <a:cubicBezTo>
                    <a:pt x="2016876" y="1132940"/>
                    <a:pt x="2009806" y="1128732"/>
                    <a:pt x="2009021" y="1114368"/>
                  </a:cubicBezTo>
                  <a:cubicBezTo>
                    <a:pt x="2008235" y="1099275"/>
                    <a:pt x="2007113" y="1084070"/>
                    <a:pt x="2004812" y="1069146"/>
                  </a:cubicBezTo>
                  <a:cubicBezTo>
                    <a:pt x="2002232" y="1052482"/>
                    <a:pt x="2007001" y="1045525"/>
                    <a:pt x="2025180" y="1044234"/>
                  </a:cubicBezTo>
                  <a:cubicBezTo>
                    <a:pt x="2071440" y="1040868"/>
                    <a:pt x="2117448" y="1040784"/>
                    <a:pt x="2163259" y="1043723"/>
                  </a:cubicBezTo>
                  <a:close/>
                  <a:moveTo>
                    <a:pt x="1274691" y="967467"/>
                  </a:moveTo>
                  <a:cubicBezTo>
                    <a:pt x="1279579" y="968280"/>
                    <a:pt x="1283788" y="972334"/>
                    <a:pt x="1288220" y="979824"/>
                  </a:cubicBezTo>
                  <a:cubicBezTo>
                    <a:pt x="1295569" y="992336"/>
                    <a:pt x="1304210" y="1004230"/>
                    <a:pt x="1313523" y="1015340"/>
                  </a:cubicBezTo>
                  <a:cubicBezTo>
                    <a:pt x="1323903" y="1027683"/>
                    <a:pt x="1323342" y="1035482"/>
                    <a:pt x="1309484" y="1045806"/>
                  </a:cubicBezTo>
                  <a:cubicBezTo>
                    <a:pt x="1198674" y="1128170"/>
                    <a:pt x="1103180" y="1225740"/>
                    <a:pt x="1023228" y="1338289"/>
                  </a:cubicBezTo>
                  <a:cubicBezTo>
                    <a:pt x="1006396" y="1361966"/>
                    <a:pt x="991303" y="1386878"/>
                    <a:pt x="974808" y="1410835"/>
                  </a:cubicBezTo>
                  <a:cubicBezTo>
                    <a:pt x="966897" y="1422337"/>
                    <a:pt x="967234" y="1429911"/>
                    <a:pt x="980980" y="1436251"/>
                  </a:cubicBezTo>
                  <a:cubicBezTo>
                    <a:pt x="996410" y="1443377"/>
                    <a:pt x="1011446" y="1451400"/>
                    <a:pt x="1026034" y="1459985"/>
                  </a:cubicBezTo>
                  <a:cubicBezTo>
                    <a:pt x="1037535" y="1466717"/>
                    <a:pt x="1044156" y="1464137"/>
                    <a:pt x="1050888" y="1452971"/>
                  </a:cubicBezTo>
                  <a:cubicBezTo>
                    <a:pt x="1074678" y="1413472"/>
                    <a:pt x="1102170" y="1376498"/>
                    <a:pt x="1129831" y="1339635"/>
                  </a:cubicBezTo>
                  <a:cubicBezTo>
                    <a:pt x="1140211" y="1325778"/>
                    <a:pt x="1148346" y="1325666"/>
                    <a:pt x="1160185" y="1336942"/>
                  </a:cubicBezTo>
                  <a:cubicBezTo>
                    <a:pt x="1172023" y="1348220"/>
                    <a:pt x="1184815" y="1358544"/>
                    <a:pt x="1197663" y="1368643"/>
                  </a:cubicBezTo>
                  <a:cubicBezTo>
                    <a:pt x="1206473" y="1375600"/>
                    <a:pt x="1208211" y="1381716"/>
                    <a:pt x="1200693" y="1391198"/>
                  </a:cubicBezTo>
                  <a:cubicBezTo>
                    <a:pt x="1148458" y="1456955"/>
                    <a:pt x="1103965" y="1527592"/>
                    <a:pt x="1067664" y="1603337"/>
                  </a:cubicBezTo>
                  <a:cubicBezTo>
                    <a:pt x="1062503" y="1614053"/>
                    <a:pt x="1056219" y="1615625"/>
                    <a:pt x="1046008" y="1610575"/>
                  </a:cubicBezTo>
                  <a:cubicBezTo>
                    <a:pt x="1030241" y="1602775"/>
                    <a:pt x="1014308" y="1595257"/>
                    <a:pt x="998092" y="1588581"/>
                  </a:cubicBezTo>
                  <a:cubicBezTo>
                    <a:pt x="985749" y="1583531"/>
                    <a:pt x="982102" y="1576069"/>
                    <a:pt x="989564" y="1564847"/>
                  </a:cubicBezTo>
                  <a:cubicBezTo>
                    <a:pt x="999944" y="1549194"/>
                    <a:pt x="995287" y="1539937"/>
                    <a:pt x="978792" y="1532979"/>
                  </a:cubicBezTo>
                  <a:cubicBezTo>
                    <a:pt x="965439" y="1527369"/>
                    <a:pt x="952590" y="1520243"/>
                    <a:pt x="940303" y="1512556"/>
                  </a:cubicBezTo>
                  <a:cubicBezTo>
                    <a:pt x="927061" y="1504252"/>
                    <a:pt x="920553" y="1508124"/>
                    <a:pt x="914101" y="1521421"/>
                  </a:cubicBezTo>
                  <a:cubicBezTo>
                    <a:pt x="874040" y="1604066"/>
                    <a:pt x="842509" y="1689741"/>
                    <a:pt x="820067" y="1778839"/>
                  </a:cubicBezTo>
                  <a:cubicBezTo>
                    <a:pt x="808902" y="1823079"/>
                    <a:pt x="800261" y="1867669"/>
                    <a:pt x="793879" y="1912589"/>
                  </a:cubicBezTo>
                  <a:lnTo>
                    <a:pt x="783922" y="2019516"/>
                  </a:lnTo>
                  <a:lnTo>
                    <a:pt x="695656" y="2019516"/>
                  </a:lnTo>
                  <a:lnTo>
                    <a:pt x="706503" y="1907657"/>
                  </a:lnTo>
                  <a:cubicBezTo>
                    <a:pt x="742359" y="1644391"/>
                    <a:pt x="847713" y="1408633"/>
                    <a:pt x="1020423" y="1199594"/>
                  </a:cubicBezTo>
                  <a:cubicBezTo>
                    <a:pt x="1090219" y="1115153"/>
                    <a:pt x="1170003" y="1041037"/>
                    <a:pt x="1257080" y="974551"/>
                  </a:cubicBezTo>
                  <a:cubicBezTo>
                    <a:pt x="1264234" y="969080"/>
                    <a:pt x="1269802" y="966653"/>
                    <a:pt x="1274691" y="967467"/>
                  </a:cubicBezTo>
                  <a:close/>
                  <a:moveTo>
                    <a:pt x="2496958" y="217096"/>
                  </a:moveTo>
                  <a:cubicBezTo>
                    <a:pt x="2500210" y="217298"/>
                    <a:pt x="2504358" y="218094"/>
                    <a:pt x="2509772" y="219244"/>
                  </a:cubicBezTo>
                  <a:cubicBezTo>
                    <a:pt x="2593540" y="236974"/>
                    <a:pt x="2675399" y="261268"/>
                    <a:pt x="2755800" y="290499"/>
                  </a:cubicBezTo>
                  <a:cubicBezTo>
                    <a:pt x="2801919" y="307275"/>
                    <a:pt x="2847253" y="326070"/>
                    <a:pt x="2892195" y="345933"/>
                  </a:cubicBezTo>
                  <a:cubicBezTo>
                    <a:pt x="2906558" y="352272"/>
                    <a:pt x="2909924" y="358725"/>
                    <a:pt x="2902799" y="373369"/>
                  </a:cubicBezTo>
                  <a:cubicBezTo>
                    <a:pt x="2883386" y="413148"/>
                    <a:pt x="2865768" y="453769"/>
                    <a:pt x="2846524" y="493605"/>
                  </a:cubicBezTo>
                  <a:cubicBezTo>
                    <a:pt x="2840128" y="506846"/>
                    <a:pt x="2841811" y="513466"/>
                    <a:pt x="2855501" y="520255"/>
                  </a:cubicBezTo>
                  <a:cubicBezTo>
                    <a:pt x="2890231" y="537424"/>
                    <a:pt x="2924007" y="556556"/>
                    <a:pt x="2958457" y="574399"/>
                  </a:cubicBezTo>
                  <a:cubicBezTo>
                    <a:pt x="2970183" y="580514"/>
                    <a:pt x="2972764" y="587303"/>
                    <a:pt x="2965302" y="598748"/>
                  </a:cubicBezTo>
                  <a:cubicBezTo>
                    <a:pt x="2956717" y="611933"/>
                    <a:pt x="2948582" y="625567"/>
                    <a:pt x="2941624" y="639650"/>
                  </a:cubicBezTo>
                  <a:cubicBezTo>
                    <a:pt x="2934387" y="654350"/>
                    <a:pt x="2926532" y="656426"/>
                    <a:pt x="2911888" y="648123"/>
                  </a:cubicBezTo>
                  <a:cubicBezTo>
                    <a:pt x="2814094" y="592520"/>
                    <a:pt x="2711475" y="547860"/>
                    <a:pt x="2604312" y="513523"/>
                  </a:cubicBezTo>
                  <a:cubicBezTo>
                    <a:pt x="2516393" y="485357"/>
                    <a:pt x="2426735" y="464879"/>
                    <a:pt x="2335337" y="451525"/>
                  </a:cubicBezTo>
                  <a:cubicBezTo>
                    <a:pt x="2318730" y="449113"/>
                    <a:pt x="2311604" y="453376"/>
                    <a:pt x="2310874" y="470152"/>
                  </a:cubicBezTo>
                  <a:cubicBezTo>
                    <a:pt x="2310201" y="485245"/>
                    <a:pt x="2308742" y="500394"/>
                    <a:pt x="2306498" y="515374"/>
                  </a:cubicBezTo>
                  <a:cubicBezTo>
                    <a:pt x="2304310" y="530018"/>
                    <a:pt x="2309696" y="535741"/>
                    <a:pt x="2324340" y="537761"/>
                  </a:cubicBezTo>
                  <a:cubicBezTo>
                    <a:pt x="2403731" y="548758"/>
                    <a:pt x="2481606" y="566600"/>
                    <a:pt x="2558305" y="589940"/>
                  </a:cubicBezTo>
                  <a:cubicBezTo>
                    <a:pt x="2605041" y="604134"/>
                    <a:pt x="2605322" y="603967"/>
                    <a:pt x="2589499" y="649357"/>
                  </a:cubicBezTo>
                  <a:cubicBezTo>
                    <a:pt x="2574183" y="693176"/>
                    <a:pt x="2580859" y="688071"/>
                    <a:pt x="2539004" y="675165"/>
                  </a:cubicBezTo>
                  <a:cubicBezTo>
                    <a:pt x="2326584" y="609745"/>
                    <a:pt x="2110293" y="592689"/>
                    <a:pt x="1890075" y="622538"/>
                  </a:cubicBezTo>
                  <a:cubicBezTo>
                    <a:pt x="1872682" y="624894"/>
                    <a:pt x="1866566" y="631009"/>
                    <a:pt x="1871223" y="648234"/>
                  </a:cubicBezTo>
                  <a:cubicBezTo>
                    <a:pt x="1874757" y="661083"/>
                    <a:pt x="1876609" y="674380"/>
                    <a:pt x="1879134" y="687453"/>
                  </a:cubicBezTo>
                  <a:cubicBezTo>
                    <a:pt x="1881434" y="699460"/>
                    <a:pt x="1882332" y="712140"/>
                    <a:pt x="1900622" y="709559"/>
                  </a:cubicBezTo>
                  <a:cubicBezTo>
                    <a:pt x="1908085" y="708493"/>
                    <a:pt x="1909993" y="715787"/>
                    <a:pt x="1910834" y="722127"/>
                  </a:cubicBezTo>
                  <a:cubicBezTo>
                    <a:pt x="1913078" y="738903"/>
                    <a:pt x="1914705" y="755847"/>
                    <a:pt x="1917847" y="772511"/>
                  </a:cubicBezTo>
                  <a:cubicBezTo>
                    <a:pt x="1920933" y="788725"/>
                    <a:pt x="1915154" y="795234"/>
                    <a:pt x="1898883" y="797535"/>
                  </a:cubicBezTo>
                  <a:cubicBezTo>
                    <a:pt x="1836998" y="806231"/>
                    <a:pt x="1776234" y="820369"/>
                    <a:pt x="1716369" y="838492"/>
                  </a:cubicBezTo>
                  <a:cubicBezTo>
                    <a:pt x="1654763" y="857119"/>
                    <a:pt x="1595010" y="880459"/>
                    <a:pt x="1536491" y="907278"/>
                  </a:cubicBezTo>
                  <a:cubicBezTo>
                    <a:pt x="1521679" y="914067"/>
                    <a:pt x="1518874" y="921081"/>
                    <a:pt x="1527851" y="934658"/>
                  </a:cubicBezTo>
                  <a:cubicBezTo>
                    <a:pt x="1535818" y="946778"/>
                    <a:pt x="1542943" y="959626"/>
                    <a:pt x="1548890" y="972867"/>
                  </a:cubicBezTo>
                  <a:cubicBezTo>
                    <a:pt x="1555848" y="988464"/>
                    <a:pt x="1564320" y="990878"/>
                    <a:pt x="1579974" y="983359"/>
                  </a:cubicBezTo>
                  <a:cubicBezTo>
                    <a:pt x="1665031" y="942457"/>
                    <a:pt x="1754016" y="911991"/>
                    <a:pt x="1846648" y="894487"/>
                  </a:cubicBezTo>
                  <a:cubicBezTo>
                    <a:pt x="2253309" y="817676"/>
                    <a:pt x="2612840" y="915414"/>
                    <a:pt x="2924512" y="1188092"/>
                  </a:cubicBezTo>
                  <a:cubicBezTo>
                    <a:pt x="2950097" y="1210422"/>
                    <a:pt x="2974671" y="1233931"/>
                    <a:pt x="2997002" y="1259516"/>
                  </a:cubicBezTo>
                  <a:cubicBezTo>
                    <a:pt x="3007269" y="1271298"/>
                    <a:pt x="3014507" y="1269896"/>
                    <a:pt x="3025167" y="1260245"/>
                  </a:cubicBezTo>
                  <a:cubicBezTo>
                    <a:pt x="3057036" y="1231294"/>
                    <a:pt x="3089690" y="1203240"/>
                    <a:pt x="3122119" y="1174963"/>
                  </a:cubicBezTo>
                  <a:cubicBezTo>
                    <a:pt x="3139961" y="1159422"/>
                    <a:pt x="3140634" y="1159478"/>
                    <a:pt x="3156513" y="1177713"/>
                  </a:cubicBezTo>
                  <a:cubicBezTo>
                    <a:pt x="3264686" y="1301876"/>
                    <a:pt x="3349127" y="1440403"/>
                    <a:pt x="3408937" y="1593855"/>
                  </a:cubicBezTo>
                  <a:cubicBezTo>
                    <a:pt x="3418194" y="1617757"/>
                    <a:pt x="3418194" y="1617757"/>
                    <a:pt x="3442824" y="1609733"/>
                  </a:cubicBezTo>
                  <a:cubicBezTo>
                    <a:pt x="3456066" y="1605412"/>
                    <a:pt x="3469139" y="1600363"/>
                    <a:pt x="3482604" y="1596885"/>
                  </a:cubicBezTo>
                  <a:cubicBezTo>
                    <a:pt x="3496968" y="1593125"/>
                    <a:pt x="3498539" y="1585888"/>
                    <a:pt x="3493545" y="1572815"/>
                  </a:cubicBezTo>
                  <a:cubicBezTo>
                    <a:pt x="3462743" y="1492190"/>
                    <a:pt x="3425095" y="1414931"/>
                    <a:pt x="3381051" y="1340758"/>
                  </a:cubicBezTo>
                  <a:cubicBezTo>
                    <a:pt x="3367193" y="1317362"/>
                    <a:pt x="3367193" y="1317418"/>
                    <a:pt x="3389580" y="1303335"/>
                  </a:cubicBezTo>
                  <a:cubicBezTo>
                    <a:pt x="3400856" y="1296209"/>
                    <a:pt x="3412695" y="1289870"/>
                    <a:pt x="3423356" y="1281958"/>
                  </a:cubicBezTo>
                  <a:cubicBezTo>
                    <a:pt x="3436092" y="1272476"/>
                    <a:pt x="3443274" y="1274384"/>
                    <a:pt x="3451634" y="1288467"/>
                  </a:cubicBezTo>
                  <a:cubicBezTo>
                    <a:pt x="3499156" y="1368363"/>
                    <a:pt x="3540113" y="1451400"/>
                    <a:pt x="3573273" y="1538253"/>
                  </a:cubicBezTo>
                  <a:cubicBezTo>
                    <a:pt x="3582923" y="1563557"/>
                    <a:pt x="3582979" y="1563557"/>
                    <a:pt x="3608170" y="1555309"/>
                  </a:cubicBezTo>
                  <a:cubicBezTo>
                    <a:pt x="3620290" y="1551326"/>
                    <a:pt x="3632129" y="1546557"/>
                    <a:pt x="3644472" y="1543527"/>
                  </a:cubicBezTo>
                  <a:cubicBezTo>
                    <a:pt x="3660686" y="1539544"/>
                    <a:pt x="3663885" y="1531969"/>
                    <a:pt x="3657769" y="1516091"/>
                  </a:cubicBezTo>
                  <a:cubicBezTo>
                    <a:pt x="3628200" y="1439618"/>
                    <a:pt x="3594424" y="1365220"/>
                    <a:pt x="3554476" y="1293628"/>
                  </a:cubicBezTo>
                  <a:cubicBezTo>
                    <a:pt x="3490067" y="1178274"/>
                    <a:pt x="3413481" y="1071671"/>
                    <a:pt x="3323710" y="974718"/>
                  </a:cubicBezTo>
                  <a:cubicBezTo>
                    <a:pt x="3311984" y="962095"/>
                    <a:pt x="3310693" y="953623"/>
                    <a:pt x="3324552" y="942626"/>
                  </a:cubicBezTo>
                  <a:cubicBezTo>
                    <a:pt x="3335942" y="933593"/>
                    <a:pt x="3346770" y="923606"/>
                    <a:pt x="3356421" y="912833"/>
                  </a:cubicBezTo>
                  <a:cubicBezTo>
                    <a:pt x="3367754" y="900153"/>
                    <a:pt x="3375721" y="901444"/>
                    <a:pt x="3386887" y="913843"/>
                  </a:cubicBezTo>
                  <a:cubicBezTo>
                    <a:pt x="3442600" y="975616"/>
                    <a:pt x="3494892" y="1040026"/>
                    <a:pt x="3541965" y="1108589"/>
                  </a:cubicBezTo>
                  <a:cubicBezTo>
                    <a:pt x="3671403" y="1297276"/>
                    <a:pt x="3761622" y="1503074"/>
                    <a:pt x="3809930" y="1726883"/>
                  </a:cubicBezTo>
                  <a:cubicBezTo>
                    <a:pt x="3813689" y="1744333"/>
                    <a:pt x="3820029" y="1751009"/>
                    <a:pt x="3837984" y="1745959"/>
                  </a:cubicBezTo>
                  <a:cubicBezTo>
                    <a:pt x="3851953" y="1742032"/>
                    <a:pt x="3866429" y="1739676"/>
                    <a:pt x="3880848" y="1737993"/>
                  </a:cubicBezTo>
                  <a:cubicBezTo>
                    <a:pt x="3896109" y="1736198"/>
                    <a:pt x="3899644" y="1729240"/>
                    <a:pt x="3896447" y="1714652"/>
                  </a:cubicBezTo>
                  <a:cubicBezTo>
                    <a:pt x="3880512" y="1642331"/>
                    <a:pt x="3860707" y="1571188"/>
                    <a:pt x="3836637" y="1501167"/>
                  </a:cubicBezTo>
                  <a:cubicBezTo>
                    <a:pt x="3824798" y="1466717"/>
                    <a:pt x="3821376" y="1470196"/>
                    <a:pt x="3857284" y="1456786"/>
                  </a:cubicBezTo>
                  <a:cubicBezTo>
                    <a:pt x="3859528" y="1455889"/>
                    <a:pt x="3861829" y="1455160"/>
                    <a:pt x="3864129" y="1454318"/>
                  </a:cubicBezTo>
                  <a:cubicBezTo>
                    <a:pt x="3906939" y="1439057"/>
                    <a:pt x="3907106" y="1439000"/>
                    <a:pt x="3921525" y="1481305"/>
                  </a:cubicBezTo>
                  <a:cubicBezTo>
                    <a:pt x="3954853" y="1579043"/>
                    <a:pt x="3979990" y="1678856"/>
                    <a:pt x="3997102" y="1780690"/>
                  </a:cubicBezTo>
                  <a:cubicBezTo>
                    <a:pt x="4001254" y="1805489"/>
                    <a:pt x="4000860" y="1806050"/>
                    <a:pt x="3976622" y="1810258"/>
                  </a:cubicBezTo>
                  <a:cubicBezTo>
                    <a:pt x="3935440" y="1817440"/>
                    <a:pt x="3894314" y="1824958"/>
                    <a:pt x="3852964" y="1831242"/>
                  </a:cubicBezTo>
                  <a:cubicBezTo>
                    <a:pt x="3836412" y="1833767"/>
                    <a:pt x="3830745" y="1839882"/>
                    <a:pt x="3833382" y="1857555"/>
                  </a:cubicBezTo>
                  <a:cubicBezTo>
                    <a:pt x="3841293" y="1910801"/>
                    <a:pt x="3846035" y="1964200"/>
                    <a:pt x="3848321" y="2017719"/>
                  </a:cubicBezTo>
                  <a:lnTo>
                    <a:pt x="3848323" y="2019516"/>
                  </a:lnTo>
                  <a:lnTo>
                    <a:pt x="3760285" y="2019516"/>
                  </a:lnTo>
                  <a:lnTo>
                    <a:pt x="3758424" y="1972013"/>
                  </a:lnTo>
                  <a:cubicBezTo>
                    <a:pt x="3749953" y="1860417"/>
                    <a:pt x="3729810" y="1750953"/>
                    <a:pt x="3699456" y="1643284"/>
                  </a:cubicBezTo>
                  <a:cubicBezTo>
                    <a:pt x="3694967" y="1627351"/>
                    <a:pt x="3688291" y="1623479"/>
                    <a:pt x="3672300" y="1628416"/>
                  </a:cubicBezTo>
                  <a:cubicBezTo>
                    <a:pt x="3604018" y="1649568"/>
                    <a:pt x="3535344" y="1669542"/>
                    <a:pt x="3466839" y="1690133"/>
                  </a:cubicBezTo>
                  <a:cubicBezTo>
                    <a:pt x="3443891" y="1697034"/>
                    <a:pt x="3443722" y="1697596"/>
                    <a:pt x="3450062" y="1720599"/>
                  </a:cubicBezTo>
                  <a:cubicBezTo>
                    <a:pt x="3476447" y="1816205"/>
                    <a:pt x="3493804" y="1913105"/>
                    <a:pt x="3500337" y="2011441"/>
                  </a:cubicBezTo>
                  <a:lnTo>
                    <a:pt x="3500571" y="2019516"/>
                  </a:lnTo>
                  <a:lnTo>
                    <a:pt x="3412641" y="2019516"/>
                  </a:lnTo>
                  <a:lnTo>
                    <a:pt x="3408144" y="1938125"/>
                  </a:lnTo>
                  <a:cubicBezTo>
                    <a:pt x="3380967" y="1719197"/>
                    <a:pt x="3293890" y="1507676"/>
                    <a:pt x="3147031" y="1303616"/>
                  </a:cubicBezTo>
                  <a:cubicBezTo>
                    <a:pt x="3131994" y="1282688"/>
                    <a:pt x="3131490" y="1283081"/>
                    <a:pt x="3111460" y="1300417"/>
                  </a:cubicBezTo>
                  <a:cubicBezTo>
                    <a:pt x="3101360" y="1309170"/>
                    <a:pt x="3091822" y="1318652"/>
                    <a:pt x="3080993" y="1326339"/>
                  </a:cubicBezTo>
                  <a:cubicBezTo>
                    <a:pt x="3067977" y="1335596"/>
                    <a:pt x="3068425" y="1343564"/>
                    <a:pt x="3077907" y="1355907"/>
                  </a:cubicBezTo>
                  <a:cubicBezTo>
                    <a:pt x="3148938" y="1448315"/>
                    <a:pt x="3205438" y="1549025"/>
                    <a:pt x="3247181" y="1657816"/>
                  </a:cubicBezTo>
                  <a:cubicBezTo>
                    <a:pt x="3287634" y="1763297"/>
                    <a:pt x="3313121" y="1870278"/>
                    <a:pt x="3323809" y="1978725"/>
                  </a:cubicBezTo>
                  <a:lnTo>
                    <a:pt x="3325043" y="2019516"/>
                  </a:lnTo>
                  <a:lnTo>
                    <a:pt x="3238338" y="2019516"/>
                  </a:lnTo>
                  <a:lnTo>
                    <a:pt x="3237300" y="1988291"/>
                  </a:lnTo>
                  <a:cubicBezTo>
                    <a:pt x="3223701" y="1846597"/>
                    <a:pt x="3183725" y="1710837"/>
                    <a:pt x="3118248" y="1580726"/>
                  </a:cubicBezTo>
                  <a:cubicBezTo>
                    <a:pt x="3110562" y="1565409"/>
                    <a:pt x="3103548" y="1563894"/>
                    <a:pt x="3089241" y="1572478"/>
                  </a:cubicBezTo>
                  <a:cubicBezTo>
                    <a:pt x="3051818" y="1594921"/>
                    <a:pt x="3013329" y="1615568"/>
                    <a:pt x="2975794" y="1637786"/>
                  </a:cubicBezTo>
                  <a:cubicBezTo>
                    <a:pt x="2962721" y="1645529"/>
                    <a:pt x="2955314" y="1645249"/>
                    <a:pt x="2947179" y="1630661"/>
                  </a:cubicBezTo>
                  <a:cubicBezTo>
                    <a:pt x="2852583" y="1461724"/>
                    <a:pt x="2719779" y="1331556"/>
                    <a:pt x="2548823" y="1240608"/>
                  </a:cubicBezTo>
                  <a:cubicBezTo>
                    <a:pt x="2536367" y="1233987"/>
                    <a:pt x="2533337" y="1227647"/>
                    <a:pt x="2540463" y="1215191"/>
                  </a:cubicBezTo>
                  <a:cubicBezTo>
                    <a:pt x="2548598" y="1200997"/>
                    <a:pt x="2556060" y="1186353"/>
                    <a:pt x="2562456" y="1171316"/>
                  </a:cubicBezTo>
                  <a:cubicBezTo>
                    <a:pt x="2568460" y="1157177"/>
                    <a:pt x="2575809" y="1155887"/>
                    <a:pt x="2588994" y="1162956"/>
                  </a:cubicBezTo>
                  <a:cubicBezTo>
                    <a:pt x="2659240" y="1200604"/>
                    <a:pt x="2724885" y="1244928"/>
                    <a:pt x="2785480" y="1296771"/>
                  </a:cubicBezTo>
                  <a:cubicBezTo>
                    <a:pt x="2859653" y="1360171"/>
                    <a:pt x="2924007" y="1432437"/>
                    <a:pt x="2977814" y="1513791"/>
                  </a:cubicBezTo>
                  <a:cubicBezTo>
                    <a:pt x="2986902" y="1527592"/>
                    <a:pt x="2994814" y="1530062"/>
                    <a:pt x="3008279" y="1520636"/>
                  </a:cubicBezTo>
                  <a:cubicBezTo>
                    <a:pt x="3020678" y="1511939"/>
                    <a:pt x="3033807" y="1504196"/>
                    <a:pt x="3047274" y="1497295"/>
                  </a:cubicBezTo>
                  <a:cubicBezTo>
                    <a:pt x="3060738" y="1490394"/>
                    <a:pt x="3062254" y="1483269"/>
                    <a:pt x="3053670" y="1470476"/>
                  </a:cubicBezTo>
                  <a:cubicBezTo>
                    <a:pt x="3015012" y="1412967"/>
                    <a:pt x="2972539" y="1358488"/>
                    <a:pt x="2924231" y="1308889"/>
                  </a:cubicBezTo>
                  <a:cubicBezTo>
                    <a:pt x="2722809" y="1102080"/>
                    <a:pt x="2478465" y="984650"/>
                    <a:pt x="2190750" y="958896"/>
                  </a:cubicBezTo>
                  <a:cubicBezTo>
                    <a:pt x="2080108" y="949022"/>
                    <a:pt x="1970363" y="957270"/>
                    <a:pt x="1861741" y="980161"/>
                  </a:cubicBezTo>
                  <a:cubicBezTo>
                    <a:pt x="1839018" y="984930"/>
                    <a:pt x="1839018" y="985267"/>
                    <a:pt x="1845526" y="1007821"/>
                  </a:cubicBezTo>
                  <a:cubicBezTo>
                    <a:pt x="1849004" y="1020052"/>
                    <a:pt x="1852539" y="1032284"/>
                    <a:pt x="1856242" y="1044459"/>
                  </a:cubicBezTo>
                  <a:cubicBezTo>
                    <a:pt x="1859496" y="1055231"/>
                    <a:pt x="1860619" y="1067407"/>
                    <a:pt x="1876890" y="1067463"/>
                  </a:cubicBezTo>
                  <a:cubicBezTo>
                    <a:pt x="1883286" y="1067463"/>
                    <a:pt x="1883791" y="1075149"/>
                    <a:pt x="1884913" y="1080311"/>
                  </a:cubicBezTo>
                  <a:cubicBezTo>
                    <a:pt x="1888560" y="1096863"/>
                    <a:pt x="1891365" y="1113639"/>
                    <a:pt x="1895573" y="1130078"/>
                  </a:cubicBezTo>
                  <a:cubicBezTo>
                    <a:pt x="1899220" y="1144329"/>
                    <a:pt x="1894732" y="1150949"/>
                    <a:pt x="1880200" y="1154148"/>
                  </a:cubicBezTo>
                  <a:cubicBezTo>
                    <a:pt x="1810684" y="1169520"/>
                    <a:pt x="1744029" y="1193310"/>
                    <a:pt x="1679787" y="1224000"/>
                  </a:cubicBezTo>
                  <a:cubicBezTo>
                    <a:pt x="1612235" y="1256261"/>
                    <a:pt x="1549620" y="1296378"/>
                    <a:pt x="1490708" y="1342553"/>
                  </a:cubicBezTo>
                  <a:cubicBezTo>
                    <a:pt x="1476513" y="1353606"/>
                    <a:pt x="1476625" y="1361181"/>
                    <a:pt x="1488015" y="1374197"/>
                  </a:cubicBezTo>
                  <a:cubicBezTo>
                    <a:pt x="1516685" y="1407075"/>
                    <a:pt x="1543504" y="1441581"/>
                    <a:pt x="1572118" y="1474517"/>
                  </a:cubicBezTo>
                  <a:cubicBezTo>
                    <a:pt x="1582610" y="1486579"/>
                    <a:pt x="1581545" y="1493480"/>
                    <a:pt x="1569875" y="1503972"/>
                  </a:cubicBezTo>
                  <a:cubicBezTo>
                    <a:pt x="1425344" y="1633523"/>
                    <a:pt x="1338266" y="1794436"/>
                    <a:pt x="1309148" y="1986432"/>
                  </a:cubicBezTo>
                  <a:lnTo>
                    <a:pt x="1305439" y="2019516"/>
                  </a:lnTo>
                  <a:lnTo>
                    <a:pt x="1217669" y="2019516"/>
                  </a:lnTo>
                  <a:lnTo>
                    <a:pt x="1236938" y="1898682"/>
                  </a:lnTo>
                  <a:cubicBezTo>
                    <a:pt x="1273352" y="1744838"/>
                    <a:pt x="1345785" y="1610238"/>
                    <a:pt x="1453902" y="1495051"/>
                  </a:cubicBezTo>
                  <a:cubicBezTo>
                    <a:pt x="1466526" y="1481641"/>
                    <a:pt x="1466919" y="1473001"/>
                    <a:pt x="1453397" y="1461163"/>
                  </a:cubicBezTo>
                  <a:cubicBezTo>
                    <a:pt x="1442513" y="1451625"/>
                    <a:pt x="1432694" y="1440684"/>
                    <a:pt x="1423548" y="1429406"/>
                  </a:cubicBezTo>
                  <a:cubicBezTo>
                    <a:pt x="1413618" y="1417232"/>
                    <a:pt x="1406211" y="1418858"/>
                    <a:pt x="1396000" y="1429631"/>
                  </a:cubicBezTo>
                  <a:cubicBezTo>
                    <a:pt x="1329233" y="1500100"/>
                    <a:pt x="1273407" y="1578257"/>
                    <a:pt x="1230037" y="1665110"/>
                  </a:cubicBezTo>
                  <a:cubicBezTo>
                    <a:pt x="1182697" y="1759853"/>
                    <a:pt x="1152265" y="1858308"/>
                    <a:pt x="1137508" y="1957178"/>
                  </a:cubicBezTo>
                  <a:lnTo>
                    <a:pt x="1131469" y="2019516"/>
                  </a:lnTo>
                  <a:lnTo>
                    <a:pt x="1045261" y="2019516"/>
                  </a:lnTo>
                  <a:lnTo>
                    <a:pt x="1047017" y="1979812"/>
                  </a:lnTo>
                  <a:cubicBezTo>
                    <a:pt x="1049654" y="1955742"/>
                    <a:pt x="1049037" y="1954452"/>
                    <a:pt x="1024799" y="1950693"/>
                  </a:cubicBezTo>
                  <a:cubicBezTo>
                    <a:pt x="1007463" y="1947999"/>
                    <a:pt x="987993" y="1939471"/>
                    <a:pt x="973125" y="1944409"/>
                  </a:cubicBezTo>
                  <a:cubicBezTo>
                    <a:pt x="948550" y="1952600"/>
                    <a:pt x="926894" y="1943679"/>
                    <a:pt x="904002" y="1943006"/>
                  </a:cubicBezTo>
                  <a:cubicBezTo>
                    <a:pt x="900411" y="1942893"/>
                    <a:pt x="896820" y="1941659"/>
                    <a:pt x="893229" y="1941267"/>
                  </a:cubicBezTo>
                  <a:cubicBezTo>
                    <a:pt x="881727" y="1940033"/>
                    <a:pt x="877969" y="1934085"/>
                    <a:pt x="879651" y="1922640"/>
                  </a:cubicBezTo>
                  <a:cubicBezTo>
                    <a:pt x="890985" y="1845662"/>
                    <a:pt x="909219" y="1770422"/>
                    <a:pt x="934804" y="1696923"/>
                  </a:cubicBezTo>
                  <a:cubicBezTo>
                    <a:pt x="939125" y="1684523"/>
                    <a:pt x="945520" y="1680764"/>
                    <a:pt x="957976" y="1685758"/>
                  </a:cubicBezTo>
                  <a:cubicBezTo>
                    <a:pt x="973742" y="1692098"/>
                    <a:pt x="989676" y="1698045"/>
                    <a:pt x="1005891" y="1702982"/>
                  </a:cubicBezTo>
                  <a:cubicBezTo>
                    <a:pt x="1018796" y="1706909"/>
                    <a:pt x="1021545" y="1713194"/>
                    <a:pt x="1016944" y="1725818"/>
                  </a:cubicBezTo>
                  <a:cubicBezTo>
                    <a:pt x="1003872" y="1761670"/>
                    <a:pt x="993828" y="1798532"/>
                    <a:pt x="984346" y="1835562"/>
                  </a:cubicBezTo>
                  <a:cubicBezTo>
                    <a:pt x="980531" y="1850487"/>
                    <a:pt x="984683" y="1856882"/>
                    <a:pt x="999832" y="1858341"/>
                  </a:cubicBezTo>
                  <a:cubicBezTo>
                    <a:pt x="1013690" y="1859688"/>
                    <a:pt x="1027380" y="1862718"/>
                    <a:pt x="1041126" y="1864850"/>
                  </a:cubicBezTo>
                  <a:cubicBezTo>
                    <a:pt x="1065309" y="1868608"/>
                    <a:pt x="1065420" y="1868608"/>
                    <a:pt x="1071536" y="1844034"/>
                  </a:cubicBezTo>
                  <a:cubicBezTo>
                    <a:pt x="1094035" y="1753478"/>
                    <a:pt x="1127699" y="1667243"/>
                    <a:pt x="1173818" y="1586224"/>
                  </a:cubicBezTo>
                  <a:cubicBezTo>
                    <a:pt x="1307016" y="1352260"/>
                    <a:pt x="1500583" y="1189944"/>
                    <a:pt x="1754241" y="1099500"/>
                  </a:cubicBezTo>
                  <a:cubicBezTo>
                    <a:pt x="1778703" y="1090747"/>
                    <a:pt x="1778759" y="1091027"/>
                    <a:pt x="1771746" y="1066678"/>
                  </a:cubicBezTo>
                  <a:cubicBezTo>
                    <a:pt x="1767874" y="1053324"/>
                    <a:pt x="1763386" y="1040083"/>
                    <a:pt x="1760244" y="1026505"/>
                  </a:cubicBezTo>
                  <a:cubicBezTo>
                    <a:pt x="1756990" y="1012703"/>
                    <a:pt x="1750370" y="1009336"/>
                    <a:pt x="1736735" y="1013937"/>
                  </a:cubicBezTo>
                  <a:cubicBezTo>
                    <a:pt x="1695890" y="1027739"/>
                    <a:pt x="1655942" y="1043561"/>
                    <a:pt x="1616891" y="1061740"/>
                  </a:cubicBezTo>
                  <a:cubicBezTo>
                    <a:pt x="1495870" y="1118015"/>
                    <a:pt x="1388033" y="1193366"/>
                    <a:pt x="1293549" y="1287513"/>
                  </a:cubicBezTo>
                  <a:cubicBezTo>
                    <a:pt x="1280758" y="1300250"/>
                    <a:pt x="1272398" y="1302325"/>
                    <a:pt x="1260167" y="1288017"/>
                  </a:cubicBezTo>
                  <a:cubicBezTo>
                    <a:pt x="1250796" y="1277021"/>
                    <a:pt x="1239799" y="1267147"/>
                    <a:pt x="1228410" y="1258170"/>
                  </a:cubicBezTo>
                  <a:cubicBezTo>
                    <a:pt x="1215561" y="1248013"/>
                    <a:pt x="1216459" y="1240215"/>
                    <a:pt x="1227849" y="1229106"/>
                  </a:cubicBezTo>
                  <a:cubicBezTo>
                    <a:pt x="1297589" y="1161161"/>
                    <a:pt x="1372997" y="1100566"/>
                    <a:pt x="1456034" y="1049621"/>
                  </a:cubicBezTo>
                  <a:cubicBezTo>
                    <a:pt x="1484817" y="1031947"/>
                    <a:pt x="1485154" y="1037166"/>
                    <a:pt x="1467367" y="1004624"/>
                  </a:cubicBezTo>
                  <a:cubicBezTo>
                    <a:pt x="1462093" y="995029"/>
                    <a:pt x="1456820" y="985492"/>
                    <a:pt x="1451545" y="975953"/>
                  </a:cubicBezTo>
                  <a:cubicBezTo>
                    <a:pt x="1446496" y="966920"/>
                    <a:pt x="1442680" y="956764"/>
                    <a:pt x="1428430" y="964282"/>
                  </a:cubicBezTo>
                  <a:cubicBezTo>
                    <a:pt x="1422033" y="967650"/>
                    <a:pt x="1419228" y="960243"/>
                    <a:pt x="1416479" y="955811"/>
                  </a:cubicBezTo>
                  <a:cubicBezTo>
                    <a:pt x="1407165" y="940830"/>
                    <a:pt x="1399030" y="925176"/>
                    <a:pt x="1388874" y="910869"/>
                  </a:cubicBezTo>
                  <a:cubicBezTo>
                    <a:pt x="1379112" y="897067"/>
                    <a:pt x="1383432" y="890391"/>
                    <a:pt x="1396729" y="882760"/>
                  </a:cubicBezTo>
                  <a:cubicBezTo>
                    <a:pt x="1514216" y="815376"/>
                    <a:pt x="1638549" y="765161"/>
                    <a:pt x="1770231" y="733348"/>
                  </a:cubicBezTo>
                  <a:cubicBezTo>
                    <a:pt x="1798003" y="726616"/>
                    <a:pt x="1798059" y="726671"/>
                    <a:pt x="1792673" y="698449"/>
                  </a:cubicBezTo>
                  <a:cubicBezTo>
                    <a:pt x="1790654" y="687734"/>
                    <a:pt x="1788578" y="677018"/>
                    <a:pt x="1786502" y="666301"/>
                  </a:cubicBezTo>
                  <a:cubicBezTo>
                    <a:pt x="1781901" y="642456"/>
                    <a:pt x="1781397" y="642062"/>
                    <a:pt x="1758224" y="647449"/>
                  </a:cubicBezTo>
                  <a:cubicBezTo>
                    <a:pt x="1680124" y="665627"/>
                    <a:pt x="1603818" y="689529"/>
                    <a:pt x="1529983" y="720780"/>
                  </a:cubicBezTo>
                  <a:cubicBezTo>
                    <a:pt x="1197719" y="861552"/>
                    <a:pt x="946755" y="1091533"/>
                    <a:pt x="776247" y="1409489"/>
                  </a:cubicBezTo>
                  <a:cubicBezTo>
                    <a:pt x="765081" y="1430361"/>
                    <a:pt x="765250" y="1430472"/>
                    <a:pt x="743649" y="1419700"/>
                  </a:cubicBezTo>
                  <a:cubicBezTo>
                    <a:pt x="732820" y="1414314"/>
                    <a:pt x="721992" y="1408815"/>
                    <a:pt x="711164" y="1403373"/>
                  </a:cubicBezTo>
                  <a:cubicBezTo>
                    <a:pt x="687711" y="1391534"/>
                    <a:pt x="687599" y="1391478"/>
                    <a:pt x="699381" y="1368867"/>
                  </a:cubicBezTo>
                  <a:cubicBezTo>
                    <a:pt x="743200" y="1284764"/>
                    <a:pt x="794538" y="1205541"/>
                    <a:pt x="852720" y="1130695"/>
                  </a:cubicBezTo>
                  <a:cubicBezTo>
                    <a:pt x="879034" y="1096807"/>
                    <a:pt x="877744" y="1105559"/>
                    <a:pt x="848007" y="1079751"/>
                  </a:cubicBezTo>
                  <a:cubicBezTo>
                    <a:pt x="818720" y="1054334"/>
                    <a:pt x="789207" y="1029142"/>
                    <a:pt x="758910" y="1004904"/>
                  </a:cubicBezTo>
                  <a:cubicBezTo>
                    <a:pt x="746118" y="994636"/>
                    <a:pt x="744996" y="987399"/>
                    <a:pt x="755993" y="974438"/>
                  </a:cubicBezTo>
                  <a:cubicBezTo>
                    <a:pt x="828426" y="889268"/>
                    <a:pt x="907256" y="810663"/>
                    <a:pt x="994053" y="740081"/>
                  </a:cubicBezTo>
                  <a:cubicBezTo>
                    <a:pt x="1014869" y="723193"/>
                    <a:pt x="1014869" y="723193"/>
                    <a:pt x="998878" y="701704"/>
                  </a:cubicBezTo>
                  <a:cubicBezTo>
                    <a:pt x="990910" y="690987"/>
                    <a:pt x="982326" y="680664"/>
                    <a:pt x="975145" y="669499"/>
                  </a:cubicBezTo>
                  <a:cubicBezTo>
                    <a:pt x="966897" y="656650"/>
                    <a:pt x="959155" y="656370"/>
                    <a:pt x="947484" y="665908"/>
                  </a:cubicBezTo>
                  <a:cubicBezTo>
                    <a:pt x="907200" y="699011"/>
                    <a:pt x="867645" y="732955"/>
                    <a:pt x="829997" y="769032"/>
                  </a:cubicBezTo>
                  <a:cubicBezTo>
                    <a:pt x="655955" y="935837"/>
                    <a:pt x="518774" y="1128788"/>
                    <a:pt x="419746" y="1348725"/>
                  </a:cubicBezTo>
                  <a:cubicBezTo>
                    <a:pt x="409254" y="1372009"/>
                    <a:pt x="409254" y="1372009"/>
                    <a:pt x="385409" y="1361685"/>
                  </a:cubicBezTo>
                  <a:cubicBezTo>
                    <a:pt x="373177" y="1356412"/>
                    <a:pt x="361227" y="1350409"/>
                    <a:pt x="348659" y="1345976"/>
                  </a:cubicBezTo>
                  <a:cubicBezTo>
                    <a:pt x="333510" y="1340702"/>
                    <a:pt x="331378" y="1332679"/>
                    <a:pt x="337886" y="1318315"/>
                  </a:cubicBezTo>
                  <a:cubicBezTo>
                    <a:pt x="371438" y="1244199"/>
                    <a:pt x="408749" y="1172158"/>
                    <a:pt x="451165" y="1102754"/>
                  </a:cubicBezTo>
                  <a:cubicBezTo>
                    <a:pt x="592778" y="870922"/>
                    <a:pt x="774620" y="676905"/>
                    <a:pt x="996914" y="520592"/>
                  </a:cubicBezTo>
                  <a:cubicBezTo>
                    <a:pt x="1011558" y="510325"/>
                    <a:pt x="1020142" y="509090"/>
                    <a:pt x="1029400" y="526091"/>
                  </a:cubicBezTo>
                  <a:cubicBezTo>
                    <a:pt x="1037198" y="540398"/>
                    <a:pt x="1047242" y="553527"/>
                    <a:pt x="1056780" y="566824"/>
                  </a:cubicBezTo>
                  <a:cubicBezTo>
                    <a:pt x="1063064" y="575633"/>
                    <a:pt x="1062110" y="582141"/>
                    <a:pt x="1052853" y="587808"/>
                  </a:cubicBezTo>
                  <a:cubicBezTo>
                    <a:pt x="1028334" y="602732"/>
                    <a:pt x="1036133" y="605370"/>
                    <a:pt x="1048308" y="622426"/>
                  </a:cubicBezTo>
                  <a:cubicBezTo>
                    <a:pt x="1055713" y="632805"/>
                    <a:pt x="1064298" y="642400"/>
                    <a:pt x="1070862" y="653228"/>
                  </a:cubicBezTo>
                  <a:cubicBezTo>
                    <a:pt x="1079728" y="667760"/>
                    <a:pt x="1087919" y="669275"/>
                    <a:pt x="1102507" y="659007"/>
                  </a:cubicBezTo>
                  <a:cubicBezTo>
                    <a:pt x="1194017" y="594653"/>
                    <a:pt x="1291474" y="540734"/>
                    <a:pt x="1393868" y="495681"/>
                  </a:cubicBezTo>
                  <a:cubicBezTo>
                    <a:pt x="1443242" y="473967"/>
                    <a:pt x="1493681" y="454947"/>
                    <a:pt x="1544682" y="437218"/>
                  </a:cubicBezTo>
                  <a:cubicBezTo>
                    <a:pt x="1559045" y="432224"/>
                    <a:pt x="1566003" y="435367"/>
                    <a:pt x="1569594" y="450066"/>
                  </a:cubicBezTo>
                  <a:cubicBezTo>
                    <a:pt x="1572904" y="463588"/>
                    <a:pt x="1577898" y="476661"/>
                    <a:pt x="1582162" y="489958"/>
                  </a:cubicBezTo>
                  <a:cubicBezTo>
                    <a:pt x="1589849" y="514027"/>
                    <a:pt x="1589849" y="514084"/>
                    <a:pt x="1566508" y="521995"/>
                  </a:cubicBezTo>
                  <a:cubicBezTo>
                    <a:pt x="1454688" y="559755"/>
                    <a:pt x="1348142" y="608960"/>
                    <a:pt x="1246757" y="669331"/>
                  </a:cubicBezTo>
                  <a:cubicBezTo>
                    <a:pt x="1110979" y="750180"/>
                    <a:pt x="989564" y="848872"/>
                    <a:pt x="881054" y="963665"/>
                  </a:cubicBezTo>
                  <a:cubicBezTo>
                    <a:pt x="869271" y="976065"/>
                    <a:pt x="867027" y="984313"/>
                    <a:pt x="882288" y="994917"/>
                  </a:cubicBezTo>
                  <a:cubicBezTo>
                    <a:pt x="894183" y="1003165"/>
                    <a:pt x="905236" y="1012928"/>
                    <a:pt x="915503" y="1023139"/>
                  </a:cubicBezTo>
                  <a:cubicBezTo>
                    <a:pt x="927174" y="1034753"/>
                    <a:pt x="935534" y="1033799"/>
                    <a:pt x="946587" y="1021511"/>
                  </a:cubicBezTo>
                  <a:cubicBezTo>
                    <a:pt x="992089" y="970960"/>
                    <a:pt x="1042080" y="925008"/>
                    <a:pt x="1094708" y="882031"/>
                  </a:cubicBezTo>
                  <a:cubicBezTo>
                    <a:pt x="1343372" y="678981"/>
                    <a:pt x="1626991" y="560203"/>
                    <a:pt x="1946798" y="528615"/>
                  </a:cubicBezTo>
                  <a:cubicBezTo>
                    <a:pt x="2029612" y="520424"/>
                    <a:pt x="2112537" y="519021"/>
                    <a:pt x="2195520" y="524688"/>
                  </a:cubicBezTo>
                  <a:cubicBezTo>
                    <a:pt x="2212968" y="525866"/>
                    <a:pt x="2219084" y="519750"/>
                    <a:pt x="2220374" y="502694"/>
                  </a:cubicBezTo>
                  <a:cubicBezTo>
                    <a:pt x="2223404" y="461624"/>
                    <a:pt x="2227837" y="420610"/>
                    <a:pt x="2232213" y="379653"/>
                  </a:cubicBezTo>
                  <a:cubicBezTo>
                    <a:pt x="2234906" y="354517"/>
                    <a:pt x="2237094" y="352889"/>
                    <a:pt x="2261557" y="355246"/>
                  </a:cubicBezTo>
                  <a:cubicBezTo>
                    <a:pt x="2405189" y="369161"/>
                    <a:pt x="2545288" y="399121"/>
                    <a:pt x="2681290" y="447598"/>
                  </a:cubicBezTo>
                  <a:cubicBezTo>
                    <a:pt x="2702386" y="455116"/>
                    <a:pt x="2723538" y="462634"/>
                    <a:pt x="2744186" y="471386"/>
                  </a:cubicBezTo>
                  <a:cubicBezTo>
                    <a:pt x="2756697" y="476661"/>
                    <a:pt x="2763038" y="473406"/>
                    <a:pt x="2767694" y="461231"/>
                  </a:cubicBezTo>
                  <a:cubicBezTo>
                    <a:pt x="2773529" y="445970"/>
                    <a:pt x="2779925" y="430821"/>
                    <a:pt x="2787387" y="416290"/>
                  </a:cubicBezTo>
                  <a:cubicBezTo>
                    <a:pt x="2794513" y="402431"/>
                    <a:pt x="2790361" y="396036"/>
                    <a:pt x="2776559" y="390706"/>
                  </a:cubicBezTo>
                  <a:cubicBezTo>
                    <a:pt x="2698514" y="360352"/>
                    <a:pt x="2619180" y="334150"/>
                    <a:pt x="2537714" y="314569"/>
                  </a:cubicBezTo>
                  <a:cubicBezTo>
                    <a:pt x="2521162" y="310642"/>
                    <a:pt x="2504723" y="306546"/>
                    <a:pt x="2488059" y="303291"/>
                  </a:cubicBezTo>
                  <a:cubicBezTo>
                    <a:pt x="2474762" y="300654"/>
                    <a:pt x="2469263" y="294595"/>
                    <a:pt x="2473023" y="280512"/>
                  </a:cubicBezTo>
                  <a:cubicBezTo>
                    <a:pt x="2476781" y="266486"/>
                    <a:pt x="2478914" y="252010"/>
                    <a:pt x="2481944" y="237816"/>
                  </a:cubicBezTo>
                  <a:cubicBezTo>
                    <a:pt x="2485521" y="221236"/>
                    <a:pt x="2487204" y="216491"/>
                    <a:pt x="2496958" y="217096"/>
                  </a:cubicBezTo>
                  <a:close/>
                  <a:moveTo>
                    <a:pt x="2224884" y="2631"/>
                  </a:moveTo>
                  <a:cubicBezTo>
                    <a:pt x="2660769" y="24357"/>
                    <a:pt x="3061749" y="180726"/>
                    <a:pt x="3421953" y="473182"/>
                  </a:cubicBezTo>
                  <a:cubicBezTo>
                    <a:pt x="3845894" y="817452"/>
                    <a:pt x="4102189" y="1264677"/>
                    <a:pt x="4175465" y="1806892"/>
                  </a:cubicBezTo>
                  <a:lnTo>
                    <a:pt x="4193532" y="2019516"/>
                  </a:lnTo>
                  <a:lnTo>
                    <a:pt x="4106125" y="2019516"/>
                  </a:lnTo>
                  <a:lnTo>
                    <a:pt x="4105280" y="1952696"/>
                  </a:lnTo>
                  <a:cubicBezTo>
                    <a:pt x="4088387" y="1716136"/>
                    <a:pt x="4029938" y="1487631"/>
                    <a:pt x="3930335" y="1266922"/>
                  </a:cubicBezTo>
                  <a:cubicBezTo>
                    <a:pt x="3922592" y="1249809"/>
                    <a:pt x="3915691" y="1247340"/>
                    <a:pt x="3899364" y="1255644"/>
                  </a:cubicBezTo>
                  <a:cubicBezTo>
                    <a:pt x="3862109" y="1274552"/>
                    <a:pt x="3823900" y="1291721"/>
                    <a:pt x="3786085" y="1309507"/>
                  </a:cubicBezTo>
                  <a:cubicBezTo>
                    <a:pt x="3763586" y="1320111"/>
                    <a:pt x="3763361" y="1320167"/>
                    <a:pt x="3752308" y="1297444"/>
                  </a:cubicBezTo>
                  <a:cubicBezTo>
                    <a:pt x="3656647" y="1100846"/>
                    <a:pt x="3529677" y="927029"/>
                    <a:pt x="3372524" y="775148"/>
                  </a:cubicBezTo>
                  <a:cubicBezTo>
                    <a:pt x="3329827" y="733853"/>
                    <a:pt x="3284772" y="695196"/>
                    <a:pt x="3238653" y="657661"/>
                  </a:cubicBezTo>
                  <a:cubicBezTo>
                    <a:pt x="3226029" y="647449"/>
                    <a:pt x="3218510" y="648178"/>
                    <a:pt x="3209983" y="661757"/>
                  </a:cubicBezTo>
                  <a:cubicBezTo>
                    <a:pt x="3201623" y="675109"/>
                    <a:pt x="3192029" y="687734"/>
                    <a:pt x="3182097" y="699908"/>
                  </a:cubicBezTo>
                  <a:cubicBezTo>
                    <a:pt x="3173401" y="710513"/>
                    <a:pt x="3173794" y="717863"/>
                    <a:pt x="3185239" y="726671"/>
                  </a:cubicBezTo>
                  <a:cubicBezTo>
                    <a:pt x="3206336" y="742886"/>
                    <a:pt x="3225972" y="761065"/>
                    <a:pt x="3246900" y="777561"/>
                  </a:cubicBezTo>
                  <a:cubicBezTo>
                    <a:pt x="3258402" y="786593"/>
                    <a:pt x="3260534" y="794336"/>
                    <a:pt x="3249594" y="805445"/>
                  </a:cubicBezTo>
                  <a:cubicBezTo>
                    <a:pt x="3237699" y="817509"/>
                    <a:pt x="3226589" y="830469"/>
                    <a:pt x="3215874" y="843598"/>
                  </a:cubicBezTo>
                  <a:cubicBezTo>
                    <a:pt x="3208074" y="853136"/>
                    <a:pt x="3201679" y="853978"/>
                    <a:pt x="3192029" y="845393"/>
                  </a:cubicBezTo>
                  <a:cubicBezTo>
                    <a:pt x="3172615" y="828056"/>
                    <a:pt x="3152025" y="812065"/>
                    <a:pt x="3132218" y="795121"/>
                  </a:cubicBezTo>
                  <a:cubicBezTo>
                    <a:pt x="3123354" y="787491"/>
                    <a:pt x="3116789" y="787884"/>
                    <a:pt x="3110001" y="797758"/>
                  </a:cubicBezTo>
                  <a:cubicBezTo>
                    <a:pt x="3100350" y="811729"/>
                    <a:pt x="3090756" y="825812"/>
                    <a:pt x="3079647" y="838604"/>
                  </a:cubicBezTo>
                  <a:cubicBezTo>
                    <a:pt x="3068930" y="850948"/>
                    <a:pt x="3071735" y="858073"/>
                    <a:pt x="3083799" y="867668"/>
                  </a:cubicBezTo>
                  <a:cubicBezTo>
                    <a:pt x="3181199" y="944814"/>
                    <a:pt x="3267210" y="1033294"/>
                    <a:pt x="3343629" y="1131144"/>
                  </a:cubicBezTo>
                  <a:cubicBezTo>
                    <a:pt x="3345480" y="1133501"/>
                    <a:pt x="3347331" y="1135913"/>
                    <a:pt x="3349182" y="1138326"/>
                  </a:cubicBezTo>
                  <a:cubicBezTo>
                    <a:pt x="3363883" y="1157794"/>
                    <a:pt x="3363939" y="1157794"/>
                    <a:pt x="3344750" y="1172102"/>
                  </a:cubicBezTo>
                  <a:cubicBezTo>
                    <a:pt x="3333081" y="1180798"/>
                    <a:pt x="3320793" y="1188710"/>
                    <a:pt x="3309796" y="1198191"/>
                  </a:cubicBezTo>
                  <a:cubicBezTo>
                    <a:pt x="3298126" y="1208234"/>
                    <a:pt x="3290888" y="1205822"/>
                    <a:pt x="3282023" y="1194096"/>
                  </a:cubicBezTo>
                  <a:cubicBezTo>
                    <a:pt x="3238540" y="1136362"/>
                    <a:pt x="3190570" y="1082500"/>
                    <a:pt x="3138839" y="1032116"/>
                  </a:cubicBezTo>
                  <a:cubicBezTo>
                    <a:pt x="3044131" y="939877"/>
                    <a:pt x="2939212" y="861103"/>
                    <a:pt x="2823688" y="796637"/>
                  </a:cubicBezTo>
                  <a:cubicBezTo>
                    <a:pt x="2801358" y="784125"/>
                    <a:pt x="2801190" y="784349"/>
                    <a:pt x="2790080" y="806679"/>
                  </a:cubicBezTo>
                  <a:cubicBezTo>
                    <a:pt x="2783853" y="819135"/>
                    <a:pt x="2778354" y="832039"/>
                    <a:pt x="2771453" y="844103"/>
                  </a:cubicBezTo>
                  <a:cubicBezTo>
                    <a:pt x="2764047" y="857063"/>
                    <a:pt x="2767189" y="864469"/>
                    <a:pt x="2780094" y="871482"/>
                  </a:cubicBezTo>
                  <a:cubicBezTo>
                    <a:pt x="2837659" y="902903"/>
                    <a:pt x="2892138" y="939203"/>
                    <a:pt x="2944374" y="978758"/>
                  </a:cubicBezTo>
                  <a:cubicBezTo>
                    <a:pt x="2977757" y="1004063"/>
                    <a:pt x="3009514" y="1031162"/>
                    <a:pt x="3040989" y="1058766"/>
                  </a:cubicBezTo>
                  <a:cubicBezTo>
                    <a:pt x="3051088" y="1067631"/>
                    <a:pt x="3052099" y="1074308"/>
                    <a:pt x="3042224" y="1083790"/>
                  </a:cubicBezTo>
                  <a:cubicBezTo>
                    <a:pt x="3030497" y="1095123"/>
                    <a:pt x="3019108" y="1107074"/>
                    <a:pt x="3008728" y="1119642"/>
                  </a:cubicBezTo>
                  <a:cubicBezTo>
                    <a:pt x="2998628" y="1131817"/>
                    <a:pt x="2990830" y="1131537"/>
                    <a:pt x="2979104" y="1120876"/>
                  </a:cubicBezTo>
                  <a:cubicBezTo>
                    <a:pt x="2912505" y="1060281"/>
                    <a:pt x="2840408" y="1007148"/>
                    <a:pt x="2762588" y="961870"/>
                  </a:cubicBezTo>
                  <a:cubicBezTo>
                    <a:pt x="2571377" y="850555"/>
                    <a:pt x="2365354" y="790072"/>
                    <a:pt x="2143957" y="782553"/>
                  </a:cubicBezTo>
                  <a:cubicBezTo>
                    <a:pt x="2114221" y="781544"/>
                    <a:pt x="2084597" y="781207"/>
                    <a:pt x="2054915" y="782778"/>
                  </a:cubicBezTo>
                  <a:cubicBezTo>
                    <a:pt x="2041843" y="783508"/>
                    <a:pt x="2035727" y="778065"/>
                    <a:pt x="2035503" y="765105"/>
                  </a:cubicBezTo>
                  <a:cubicBezTo>
                    <a:pt x="2035279" y="749339"/>
                    <a:pt x="2035391" y="733517"/>
                    <a:pt x="2034101" y="717863"/>
                  </a:cubicBezTo>
                  <a:cubicBezTo>
                    <a:pt x="2032698" y="700975"/>
                    <a:pt x="2040216" y="695869"/>
                    <a:pt x="2056207" y="695420"/>
                  </a:cubicBezTo>
                  <a:cubicBezTo>
                    <a:pt x="2158938" y="692559"/>
                    <a:pt x="2260828" y="700021"/>
                    <a:pt x="2361875" y="719378"/>
                  </a:cubicBezTo>
                  <a:cubicBezTo>
                    <a:pt x="2466514" y="739464"/>
                    <a:pt x="2567674" y="770491"/>
                    <a:pt x="2664738" y="814422"/>
                  </a:cubicBezTo>
                  <a:cubicBezTo>
                    <a:pt x="2680560" y="821548"/>
                    <a:pt x="2688920" y="819640"/>
                    <a:pt x="2695148" y="803313"/>
                  </a:cubicBezTo>
                  <a:cubicBezTo>
                    <a:pt x="2699861" y="790857"/>
                    <a:pt x="2706257" y="779075"/>
                    <a:pt x="2712541" y="767292"/>
                  </a:cubicBezTo>
                  <a:cubicBezTo>
                    <a:pt x="2718938" y="755230"/>
                    <a:pt x="2724436" y="744458"/>
                    <a:pt x="2706594" y="736715"/>
                  </a:cubicBezTo>
                  <a:cubicBezTo>
                    <a:pt x="2699076" y="733461"/>
                    <a:pt x="2702779" y="726166"/>
                    <a:pt x="2705079" y="720668"/>
                  </a:cubicBezTo>
                  <a:cubicBezTo>
                    <a:pt x="2711195" y="706136"/>
                    <a:pt x="2717647" y="691773"/>
                    <a:pt x="2724043" y="677354"/>
                  </a:cubicBezTo>
                  <a:cubicBezTo>
                    <a:pt x="2733862" y="655248"/>
                    <a:pt x="2734310" y="654968"/>
                    <a:pt x="2755968" y="664898"/>
                  </a:cubicBezTo>
                  <a:cubicBezTo>
                    <a:pt x="2830982" y="699404"/>
                    <a:pt x="2902910" y="739520"/>
                    <a:pt x="2971698" y="785246"/>
                  </a:cubicBezTo>
                  <a:cubicBezTo>
                    <a:pt x="2975738" y="787940"/>
                    <a:pt x="2980001" y="790353"/>
                    <a:pt x="2983704" y="793439"/>
                  </a:cubicBezTo>
                  <a:cubicBezTo>
                    <a:pt x="2994140" y="802191"/>
                    <a:pt x="3001323" y="799273"/>
                    <a:pt x="3008841" y="788781"/>
                  </a:cubicBezTo>
                  <a:cubicBezTo>
                    <a:pt x="3035772" y="751415"/>
                    <a:pt x="3063320" y="714496"/>
                    <a:pt x="3090644" y="677410"/>
                  </a:cubicBezTo>
                  <a:cubicBezTo>
                    <a:pt x="3107925" y="653957"/>
                    <a:pt x="3124812" y="630280"/>
                    <a:pt x="3142542" y="607221"/>
                  </a:cubicBezTo>
                  <a:cubicBezTo>
                    <a:pt x="3150397" y="597009"/>
                    <a:pt x="3148602" y="590838"/>
                    <a:pt x="3138335" y="583824"/>
                  </a:cubicBezTo>
                  <a:cubicBezTo>
                    <a:pt x="3105232" y="561326"/>
                    <a:pt x="3071735" y="539387"/>
                    <a:pt x="3036894" y="519807"/>
                  </a:cubicBezTo>
                  <a:cubicBezTo>
                    <a:pt x="3022193" y="511503"/>
                    <a:pt x="3017929" y="503480"/>
                    <a:pt x="3028197" y="488611"/>
                  </a:cubicBezTo>
                  <a:cubicBezTo>
                    <a:pt x="3037119" y="475651"/>
                    <a:pt x="3044748" y="461736"/>
                    <a:pt x="3051986" y="447765"/>
                  </a:cubicBezTo>
                  <a:cubicBezTo>
                    <a:pt x="3058214" y="435759"/>
                    <a:pt x="3065227" y="434525"/>
                    <a:pt x="3076617" y="441370"/>
                  </a:cubicBezTo>
                  <a:cubicBezTo>
                    <a:pt x="3123915" y="469760"/>
                    <a:pt x="3170259" y="499664"/>
                    <a:pt x="3215088" y="531813"/>
                  </a:cubicBezTo>
                  <a:cubicBezTo>
                    <a:pt x="3456403" y="705014"/>
                    <a:pt x="3648399" y="921922"/>
                    <a:pt x="3791134" y="1182426"/>
                  </a:cubicBezTo>
                  <a:cubicBezTo>
                    <a:pt x="3804039" y="1205934"/>
                    <a:pt x="3803983" y="1205934"/>
                    <a:pt x="3827828" y="1194432"/>
                  </a:cubicBezTo>
                  <a:cubicBezTo>
                    <a:pt x="3838207" y="1189438"/>
                    <a:pt x="3848475" y="1184333"/>
                    <a:pt x="3858854" y="1179283"/>
                  </a:cubicBezTo>
                  <a:cubicBezTo>
                    <a:pt x="3881859" y="1168118"/>
                    <a:pt x="3881971" y="1168062"/>
                    <a:pt x="3869347" y="1144890"/>
                  </a:cubicBezTo>
                  <a:cubicBezTo>
                    <a:pt x="3812174" y="1039690"/>
                    <a:pt x="3747091" y="939652"/>
                    <a:pt x="3671683" y="846683"/>
                  </a:cubicBezTo>
                  <a:cubicBezTo>
                    <a:pt x="3369381" y="473911"/>
                    <a:pt x="2984602" y="234000"/>
                    <a:pt x="2515495" y="130427"/>
                  </a:cubicBezTo>
                  <a:cubicBezTo>
                    <a:pt x="2456864" y="117522"/>
                    <a:pt x="2397503" y="108826"/>
                    <a:pt x="2338030" y="100691"/>
                  </a:cubicBezTo>
                  <a:cubicBezTo>
                    <a:pt x="2321086" y="98390"/>
                    <a:pt x="2314578" y="104001"/>
                    <a:pt x="2314241" y="120553"/>
                  </a:cubicBezTo>
                  <a:cubicBezTo>
                    <a:pt x="2313961" y="134411"/>
                    <a:pt x="2311829" y="148269"/>
                    <a:pt x="2310818" y="162183"/>
                  </a:cubicBezTo>
                  <a:cubicBezTo>
                    <a:pt x="2310145" y="171665"/>
                    <a:pt x="2307900" y="181372"/>
                    <a:pt x="2317719" y="188666"/>
                  </a:cubicBezTo>
                  <a:cubicBezTo>
                    <a:pt x="2321871" y="191695"/>
                    <a:pt x="2320076" y="197699"/>
                    <a:pt x="2319571" y="202468"/>
                  </a:cubicBezTo>
                  <a:cubicBezTo>
                    <a:pt x="2318000" y="218122"/>
                    <a:pt x="2315307" y="233775"/>
                    <a:pt x="2314914" y="249486"/>
                  </a:cubicBezTo>
                  <a:cubicBezTo>
                    <a:pt x="2314409" y="266542"/>
                    <a:pt x="2308237" y="272938"/>
                    <a:pt x="2290396" y="270750"/>
                  </a:cubicBezTo>
                  <a:cubicBezTo>
                    <a:pt x="2244108" y="265083"/>
                    <a:pt x="2197483" y="262838"/>
                    <a:pt x="2150802" y="261268"/>
                  </a:cubicBezTo>
                  <a:cubicBezTo>
                    <a:pt x="2032305" y="257340"/>
                    <a:pt x="1914649" y="266317"/>
                    <a:pt x="1797667" y="284888"/>
                  </a:cubicBezTo>
                  <a:cubicBezTo>
                    <a:pt x="1785099" y="286908"/>
                    <a:pt x="1779208" y="291902"/>
                    <a:pt x="1782575" y="305536"/>
                  </a:cubicBezTo>
                  <a:cubicBezTo>
                    <a:pt x="1786446" y="321414"/>
                    <a:pt x="1789588" y="337517"/>
                    <a:pt x="1792169" y="353675"/>
                  </a:cubicBezTo>
                  <a:cubicBezTo>
                    <a:pt x="1794413" y="368038"/>
                    <a:pt x="1800865" y="372583"/>
                    <a:pt x="1815790" y="370003"/>
                  </a:cubicBezTo>
                  <a:cubicBezTo>
                    <a:pt x="1892318" y="356649"/>
                    <a:pt x="1969690" y="350982"/>
                    <a:pt x="2047230" y="347672"/>
                  </a:cubicBezTo>
                  <a:cubicBezTo>
                    <a:pt x="2080781" y="346213"/>
                    <a:pt x="2081398" y="346718"/>
                    <a:pt x="2081398" y="379147"/>
                  </a:cubicBezTo>
                  <a:cubicBezTo>
                    <a:pt x="2081454" y="432673"/>
                    <a:pt x="2081454" y="433739"/>
                    <a:pt x="2028490" y="435871"/>
                  </a:cubicBezTo>
                  <a:cubicBezTo>
                    <a:pt x="1935634" y="439630"/>
                    <a:pt x="1843730" y="450795"/>
                    <a:pt x="1752950" y="470713"/>
                  </a:cubicBezTo>
                  <a:cubicBezTo>
                    <a:pt x="1735108" y="474585"/>
                    <a:pt x="1727870" y="470040"/>
                    <a:pt x="1724560" y="452142"/>
                  </a:cubicBezTo>
                  <a:cubicBezTo>
                    <a:pt x="1717042" y="411633"/>
                    <a:pt x="1707896" y="371462"/>
                    <a:pt x="1699369" y="331120"/>
                  </a:cubicBezTo>
                  <a:cubicBezTo>
                    <a:pt x="1693926" y="305536"/>
                    <a:pt x="1693308" y="305087"/>
                    <a:pt x="1668285" y="311146"/>
                  </a:cubicBezTo>
                  <a:cubicBezTo>
                    <a:pt x="1514272" y="348457"/>
                    <a:pt x="1367555" y="404563"/>
                    <a:pt x="1228073" y="479803"/>
                  </a:cubicBezTo>
                  <a:cubicBezTo>
                    <a:pt x="1200806" y="494559"/>
                    <a:pt x="1200749" y="494559"/>
                    <a:pt x="1184927" y="467011"/>
                  </a:cubicBezTo>
                  <a:cubicBezTo>
                    <a:pt x="1178868" y="456462"/>
                    <a:pt x="1173370" y="445578"/>
                    <a:pt x="1166692" y="435534"/>
                  </a:cubicBezTo>
                  <a:cubicBezTo>
                    <a:pt x="1158782" y="423640"/>
                    <a:pt x="1161194" y="416851"/>
                    <a:pt x="1173874" y="410007"/>
                  </a:cubicBezTo>
                  <a:cubicBezTo>
                    <a:pt x="1234189" y="377352"/>
                    <a:pt x="1295738" y="347335"/>
                    <a:pt x="1359026" y="321078"/>
                  </a:cubicBezTo>
                  <a:cubicBezTo>
                    <a:pt x="1576270" y="230858"/>
                    <a:pt x="1802324" y="181709"/>
                    <a:pt x="2037579" y="174359"/>
                  </a:cubicBezTo>
                  <a:cubicBezTo>
                    <a:pt x="2091609" y="172675"/>
                    <a:pt x="2145472" y="174303"/>
                    <a:pt x="2199334" y="176210"/>
                  </a:cubicBezTo>
                  <a:cubicBezTo>
                    <a:pt x="2216391" y="176827"/>
                    <a:pt x="2223909" y="171441"/>
                    <a:pt x="2224077" y="154104"/>
                  </a:cubicBezTo>
                  <a:cubicBezTo>
                    <a:pt x="2224246" y="139011"/>
                    <a:pt x="2225929" y="123863"/>
                    <a:pt x="2227893" y="108826"/>
                  </a:cubicBezTo>
                  <a:cubicBezTo>
                    <a:pt x="2229688" y="95136"/>
                    <a:pt x="2223460" y="89974"/>
                    <a:pt x="2210724" y="89862"/>
                  </a:cubicBezTo>
                  <a:cubicBezTo>
                    <a:pt x="2205843" y="89862"/>
                    <a:pt x="2201018" y="89301"/>
                    <a:pt x="2196193" y="89077"/>
                  </a:cubicBezTo>
                  <a:cubicBezTo>
                    <a:pt x="1820390" y="72974"/>
                    <a:pt x="1464338" y="148606"/>
                    <a:pt x="1136227" y="333196"/>
                  </a:cubicBezTo>
                  <a:cubicBezTo>
                    <a:pt x="588794" y="641222"/>
                    <a:pt x="250023" y="1105110"/>
                    <a:pt x="121652" y="1721104"/>
                  </a:cubicBezTo>
                  <a:cubicBezTo>
                    <a:pt x="104819" y="1801898"/>
                    <a:pt x="95898" y="1883870"/>
                    <a:pt x="89951" y="1966179"/>
                  </a:cubicBezTo>
                  <a:cubicBezTo>
                    <a:pt x="88380" y="1988285"/>
                    <a:pt x="90120" y="1990248"/>
                    <a:pt x="111945" y="1991426"/>
                  </a:cubicBezTo>
                  <a:cubicBezTo>
                    <a:pt x="126477" y="1992268"/>
                    <a:pt x="141065" y="1992604"/>
                    <a:pt x="155540" y="1993671"/>
                  </a:cubicBezTo>
                  <a:cubicBezTo>
                    <a:pt x="170296" y="1994736"/>
                    <a:pt x="175738" y="1988172"/>
                    <a:pt x="176636" y="1973584"/>
                  </a:cubicBezTo>
                  <a:cubicBezTo>
                    <a:pt x="183929" y="1856546"/>
                    <a:pt x="202108" y="1741078"/>
                    <a:pt x="231339" y="1627518"/>
                  </a:cubicBezTo>
                  <a:cubicBezTo>
                    <a:pt x="241158" y="1589423"/>
                    <a:pt x="253389" y="1551887"/>
                    <a:pt x="263769" y="1513903"/>
                  </a:cubicBezTo>
                  <a:cubicBezTo>
                    <a:pt x="267697" y="1499371"/>
                    <a:pt x="274822" y="1495668"/>
                    <a:pt x="288793" y="1501054"/>
                  </a:cubicBezTo>
                  <a:cubicBezTo>
                    <a:pt x="303998" y="1506945"/>
                    <a:pt x="319708" y="1511659"/>
                    <a:pt x="335417" y="1516316"/>
                  </a:cubicBezTo>
                  <a:cubicBezTo>
                    <a:pt x="346526" y="1519570"/>
                    <a:pt x="352531" y="1524843"/>
                    <a:pt x="347537" y="1537243"/>
                  </a:cubicBezTo>
                  <a:cubicBezTo>
                    <a:pt x="343329" y="1547623"/>
                    <a:pt x="347985" y="1552897"/>
                    <a:pt x="358140" y="1555590"/>
                  </a:cubicBezTo>
                  <a:cubicBezTo>
                    <a:pt x="373962" y="1559742"/>
                    <a:pt x="389897" y="1563726"/>
                    <a:pt x="405270" y="1569224"/>
                  </a:cubicBezTo>
                  <a:cubicBezTo>
                    <a:pt x="421092" y="1574891"/>
                    <a:pt x="428106" y="1569224"/>
                    <a:pt x="433043" y="1554075"/>
                  </a:cubicBezTo>
                  <a:cubicBezTo>
                    <a:pt x="459862" y="1471486"/>
                    <a:pt x="493189" y="1391534"/>
                    <a:pt x="532407" y="1314052"/>
                  </a:cubicBezTo>
                  <a:cubicBezTo>
                    <a:pt x="564501" y="1250707"/>
                    <a:pt x="600409" y="1189607"/>
                    <a:pt x="639347" y="1130246"/>
                  </a:cubicBezTo>
                  <a:cubicBezTo>
                    <a:pt x="647538" y="1117679"/>
                    <a:pt x="654664" y="1115546"/>
                    <a:pt x="666783" y="1124636"/>
                  </a:cubicBezTo>
                  <a:cubicBezTo>
                    <a:pt x="679351" y="1134061"/>
                    <a:pt x="692592" y="1142926"/>
                    <a:pt x="706394" y="1150388"/>
                  </a:cubicBezTo>
                  <a:cubicBezTo>
                    <a:pt x="721206" y="1158412"/>
                    <a:pt x="720253" y="1166266"/>
                    <a:pt x="711668" y="1179003"/>
                  </a:cubicBezTo>
                  <a:cubicBezTo>
                    <a:pt x="644789" y="1278423"/>
                    <a:pt x="589805" y="1384241"/>
                    <a:pt x="546266" y="1495893"/>
                  </a:cubicBezTo>
                  <a:cubicBezTo>
                    <a:pt x="519616" y="1564286"/>
                    <a:pt x="497341" y="1634140"/>
                    <a:pt x="480172" y="1705563"/>
                  </a:cubicBezTo>
                  <a:cubicBezTo>
                    <a:pt x="473047" y="1735131"/>
                    <a:pt x="473047" y="1735131"/>
                    <a:pt x="502222" y="1740742"/>
                  </a:cubicBezTo>
                  <a:cubicBezTo>
                    <a:pt x="514173" y="1743043"/>
                    <a:pt x="526292" y="1744501"/>
                    <a:pt x="537906" y="1747755"/>
                  </a:cubicBezTo>
                  <a:cubicBezTo>
                    <a:pt x="553223" y="1752076"/>
                    <a:pt x="559620" y="1746409"/>
                    <a:pt x="563098" y="1731428"/>
                  </a:cubicBezTo>
                  <a:cubicBezTo>
                    <a:pt x="578303" y="1666401"/>
                    <a:pt x="598333" y="1602832"/>
                    <a:pt x="622347" y="1540554"/>
                  </a:cubicBezTo>
                  <a:cubicBezTo>
                    <a:pt x="631268" y="1517437"/>
                    <a:pt x="631268" y="1517437"/>
                    <a:pt x="655000" y="1526752"/>
                  </a:cubicBezTo>
                  <a:cubicBezTo>
                    <a:pt x="667962" y="1531857"/>
                    <a:pt x="680697" y="1537748"/>
                    <a:pt x="693939" y="1541957"/>
                  </a:cubicBezTo>
                  <a:cubicBezTo>
                    <a:pt x="708414" y="1546613"/>
                    <a:pt x="710434" y="1554075"/>
                    <a:pt x="705048" y="1567877"/>
                  </a:cubicBezTo>
                  <a:cubicBezTo>
                    <a:pt x="675030" y="1644855"/>
                    <a:pt x="652195" y="1724022"/>
                    <a:pt x="635868" y="1804984"/>
                  </a:cubicBezTo>
                  <a:cubicBezTo>
                    <a:pt x="628588" y="1841187"/>
                    <a:pt x="622659" y="1877460"/>
                    <a:pt x="618079" y="1913803"/>
                  </a:cubicBezTo>
                  <a:lnTo>
                    <a:pt x="608703" y="2019516"/>
                  </a:lnTo>
                  <a:lnTo>
                    <a:pt x="523168" y="2019516"/>
                  </a:lnTo>
                  <a:lnTo>
                    <a:pt x="523880" y="1980429"/>
                  </a:lnTo>
                  <a:cubicBezTo>
                    <a:pt x="527190" y="1938741"/>
                    <a:pt x="531567" y="1897167"/>
                    <a:pt x="538412" y="1855873"/>
                  </a:cubicBezTo>
                  <a:cubicBezTo>
                    <a:pt x="540767" y="1841790"/>
                    <a:pt x="535942" y="1836011"/>
                    <a:pt x="522309" y="1833767"/>
                  </a:cubicBezTo>
                  <a:cubicBezTo>
                    <a:pt x="478096" y="1826472"/>
                    <a:pt x="434053" y="1817888"/>
                    <a:pt x="389784" y="1810819"/>
                  </a:cubicBezTo>
                  <a:cubicBezTo>
                    <a:pt x="374748" y="1808463"/>
                    <a:pt x="370540" y="1801954"/>
                    <a:pt x="373795" y="1787535"/>
                  </a:cubicBezTo>
                  <a:cubicBezTo>
                    <a:pt x="381930" y="1751514"/>
                    <a:pt x="388719" y="1715101"/>
                    <a:pt x="397304" y="1679192"/>
                  </a:cubicBezTo>
                  <a:cubicBezTo>
                    <a:pt x="400837" y="1664550"/>
                    <a:pt x="398818" y="1656358"/>
                    <a:pt x="382771" y="1652991"/>
                  </a:cubicBezTo>
                  <a:cubicBezTo>
                    <a:pt x="367398" y="1649793"/>
                    <a:pt x="352250" y="1645193"/>
                    <a:pt x="337326" y="1640143"/>
                  </a:cubicBezTo>
                  <a:cubicBezTo>
                    <a:pt x="324028" y="1635598"/>
                    <a:pt x="317519" y="1638965"/>
                    <a:pt x="314041" y="1653103"/>
                  </a:cubicBezTo>
                  <a:cubicBezTo>
                    <a:pt x="291598" y="1743940"/>
                    <a:pt x="275832" y="1835786"/>
                    <a:pt x="267360" y="1928924"/>
                  </a:cubicBezTo>
                  <a:lnTo>
                    <a:pt x="262334" y="2019516"/>
                  </a:lnTo>
                  <a:lnTo>
                    <a:pt x="272" y="2019516"/>
                  </a:lnTo>
                  <a:lnTo>
                    <a:pt x="0" y="2008807"/>
                  </a:lnTo>
                  <a:cubicBezTo>
                    <a:pt x="15425" y="1518844"/>
                    <a:pt x="199513" y="1074532"/>
                    <a:pt x="553616" y="681506"/>
                  </a:cubicBezTo>
                  <a:cubicBezTo>
                    <a:pt x="881166" y="317935"/>
                    <a:pt x="1293213" y="97436"/>
                    <a:pt x="1777581" y="25732"/>
                  </a:cubicBezTo>
                  <a:cubicBezTo>
                    <a:pt x="1930416" y="3107"/>
                    <a:pt x="2079589" y="-4611"/>
                    <a:pt x="2224884" y="2631"/>
                  </a:cubicBezTo>
                  <a:close/>
                </a:path>
              </a:pathLst>
            </a:custGeom>
            <a:solidFill>
              <a:schemeClr val="accent2">
                <a:lumMod val="25000"/>
                <a:lumOff val="75000"/>
              </a:schemeClr>
            </a:solidFill>
            <a:ln w="5818" cap="flat">
              <a:noFill/>
              <a:prstDash val="solid"/>
              <a:miter/>
            </a:ln>
          </p:spPr>
          <p:txBody>
            <a:bodyPr wrap="square" rtlCol="0" anchor="ctr">
              <a:noAutofit/>
            </a:bodyPr>
            <a:lstStyle/>
            <a:p>
              <a:pPr algn="ctr" rtl="1"/>
              <a:endParaRPr lang="en-US">
                <a:cs typeface="B Nazanin" panose="00000400000000000000" pitchFamily="2" charset="-78"/>
              </a:endParaRPr>
            </a:p>
          </p:txBody>
        </p:sp>
        <p:cxnSp>
          <p:nvCxnSpPr>
            <p:cNvPr id="4" name="Straight Arrow Connector 3">
              <a:extLst>
                <a:ext uri="{FF2B5EF4-FFF2-40B4-BE49-F238E27FC236}">
                  <a16:creationId xmlns:a16="http://schemas.microsoft.com/office/drawing/2014/main" id="{318CC122-47A2-407A-BD5B-30FC651C8845}"/>
                </a:ext>
              </a:extLst>
            </p:cNvPr>
            <p:cNvCxnSpPr>
              <a:cxnSpLocks/>
            </p:cNvCxnSpPr>
            <p:nvPr/>
          </p:nvCxnSpPr>
          <p:spPr>
            <a:xfrm flipV="1">
              <a:off x="213628" y="3373721"/>
              <a:ext cx="3944959" cy="10780"/>
            </a:xfrm>
            <a:prstGeom prst="straightConnector1">
              <a:avLst/>
            </a:prstGeom>
            <a:ln w="44450">
              <a:solidFill>
                <a:schemeClr val="accent1"/>
              </a:solidFill>
              <a:tailEnd type="stealth" w="med" len="med"/>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7468B34-2E65-4C9A-9CE4-9619BCBDBA2E}"/>
                </a:ext>
              </a:extLst>
            </p:cNvPr>
            <p:cNvGrpSpPr/>
            <p:nvPr/>
          </p:nvGrpSpPr>
          <p:grpSpPr>
            <a:xfrm>
              <a:off x="3970274" y="3340440"/>
              <a:ext cx="1870311" cy="2886173"/>
              <a:chOff x="9112573" y="1951158"/>
              <a:chExt cx="2462582" cy="3800136"/>
            </a:xfrm>
          </p:grpSpPr>
          <p:sp>
            <p:nvSpPr>
              <p:cNvPr id="6" name="Graphic 2">
                <a:extLst>
                  <a:ext uri="{FF2B5EF4-FFF2-40B4-BE49-F238E27FC236}">
                    <a16:creationId xmlns:a16="http://schemas.microsoft.com/office/drawing/2014/main" id="{45C400F6-2CD4-49EA-8545-BBDA6F29A339}"/>
                  </a:ext>
                </a:extLst>
              </p:cNvPr>
              <p:cNvSpPr/>
              <p:nvPr/>
            </p:nvSpPr>
            <p:spPr>
              <a:xfrm>
                <a:off x="9112573" y="2011456"/>
                <a:ext cx="2057977" cy="3014480"/>
              </a:xfrm>
              <a:custGeom>
                <a:avLst/>
                <a:gdLst>
                  <a:gd name="connsiteX0" fmla="*/ 2760277 w 2760277"/>
                  <a:gd name="connsiteY0" fmla="*/ 4043194 h 4043194"/>
                  <a:gd name="connsiteX1" fmla="*/ 2735770 w 2760277"/>
                  <a:gd name="connsiteY1" fmla="*/ 3586041 h 4043194"/>
                  <a:gd name="connsiteX2" fmla="*/ 2704508 w 2760277"/>
                  <a:gd name="connsiteY2" fmla="*/ 3096164 h 4043194"/>
                  <a:gd name="connsiteX3" fmla="*/ 2579254 w 2760277"/>
                  <a:gd name="connsiteY3" fmla="*/ 1117300 h 4043194"/>
                  <a:gd name="connsiteX4" fmla="*/ 2563937 w 2760277"/>
                  <a:gd name="connsiteY4" fmla="*/ 1048163 h 4043194"/>
                  <a:gd name="connsiteX5" fmla="*/ 2514852 w 2760277"/>
                  <a:gd name="connsiteY5" fmla="*/ 1002907 h 4043194"/>
                  <a:gd name="connsiteX6" fmla="*/ 2144520 w 2760277"/>
                  <a:gd name="connsiteY6" fmla="*/ 722878 h 4043194"/>
                  <a:gd name="connsiteX7" fmla="*/ 1753439 w 2760277"/>
                  <a:gd name="connsiteY7" fmla="*/ 465825 h 4043194"/>
                  <a:gd name="connsiteX8" fmla="*/ 1431566 w 2760277"/>
                  <a:gd name="connsiteY8" fmla="*/ 174447 h 4043194"/>
                  <a:gd name="connsiteX9" fmla="*/ 1305894 w 2760277"/>
                  <a:gd name="connsiteY9" fmla="*/ 77948 h 4043194"/>
                  <a:gd name="connsiteX10" fmla="*/ 1114427 w 2760277"/>
                  <a:gd name="connsiteY10" fmla="*/ 88600 h 4043194"/>
                  <a:gd name="connsiteX11" fmla="*/ 972463 w 2760277"/>
                  <a:gd name="connsiteY11" fmla="*/ 34781 h 4043194"/>
                  <a:gd name="connsiteX12" fmla="*/ 839550 w 2760277"/>
                  <a:gd name="connsiteY12" fmla="*/ 3867 h 4043194"/>
                  <a:gd name="connsiteX13" fmla="*/ 669597 w 2760277"/>
                  <a:gd name="connsiteY13" fmla="*/ 78296 h 4043194"/>
                  <a:gd name="connsiteX14" fmla="*/ 459122 w 2760277"/>
                  <a:gd name="connsiteY14" fmla="*/ 93335 h 4043194"/>
                  <a:gd name="connsiteX15" fmla="*/ 370699 w 2760277"/>
                  <a:gd name="connsiteY15" fmla="*/ 97442 h 4043194"/>
                  <a:gd name="connsiteX16" fmla="*/ 342084 w 2760277"/>
                  <a:gd name="connsiteY16" fmla="*/ 112829 h 4043194"/>
                  <a:gd name="connsiteX17" fmla="*/ 273643 w 2760277"/>
                  <a:gd name="connsiteY17" fmla="*/ 218380 h 4043194"/>
                  <a:gd name="connsiteX18" fmla="*/ 276289 w 2760277"/>
                  <a:gd name="connsiteY18" fmla="*/ 245951 h 4043194"/>
                  <a:gd name="connsiteX19" fmla="*/ 428627 w 2760277"/>
                  <a:gd name="connsiteY19" fmla="*/ 396897 h 4043194"/>
                  <a:gd name="connsiteX20" fmla="*/ 454806 w 2760277"/>
                  <a:gd name="connsiteY20" fmla="*/ 410682 h 4043194"/>
                  <a:gd name="connsiteX21" fmla="*/ 594890 w 2760277"/>
                  <a:gd name="connsiteY21" fmla="*/ 445425 h 4043194"/>
                  <a:gd name="connsiteX22" fmla="*/ 692503 w 2760277"/>
                  <a:gd name="connsiteY22" fmla="*/ 468540 h 4043194"/>
                  <a:gd name="connsiteX23" fmla="*/ 712068 w 2760277"/>
                  <a:gd name="connsiteY23" fmla="*/ 485459 h 4043194"/>
                  <a:gd name="connsiteX24" fmla="*/ 871020 w 2760277"/>
                  <a:gd name="connsiteY24" fmla="*/ 906687 h 4043194"/>
                  <a:gd name="connsiteX25" fmla="*/ 992097 w 2760277"/>
                  <a:gd name="connsiteY25" fmla="*/ 1484221 h 4043194"/>
                  <a:gd name="connsiteX26" fmla="*/ 992167 w 2760277"/>
                  <a:gd name="connsiteY26" fmla="*/ 1496057 h 4043194"/>
                  <a:gd name="connsiteX27" fmla="*/ 610625 w 2760277"/>
                  <a:gd name="connsiteY27" fmla="*/ 1147378 h 4043194"/>
                  <a:gd name="connsiteX28" fmla="*/ 542811 w 2760277"/>
                  <a:gd name="connsiteY28" fmla="*/ 1050530 h 4043194"/>
                  <a:gd name="connsiteX29" fmla="*/ 287150 w 2760277"/>
                  <a:gd name="connsiteY29" fmla="*/ 344957 h 4043194"/>
                  <a:gd name="connsiteX30" fmla="*/ 270719 w 2760277"/>
                  <a:gd name="connsiteY30" fmla="*/ 316829 h 4043194"/>
                  <a:gd name="connsiteX31" fmla="*/ 121027 w 2760277"/>
                  <a:gd name="connsiteY31" fmla="*/ 290720 h 4043194"/>
                  <a:gd name="connsiteX32" fmla="*/ 111349 w 2760277"/>
                  <a:gd name="connsiteY32" fmla="*/ 291277 h 4043194"/>
                  <a:gd name="connsiteX33" fmla="*/ 104456 w 2760277"/>
                  <a:gd name="connsiteY33" fmla="*/ 304714 h 4043194"/>
                  <a:gd name="connsiteX34" fmla="*/ 15337 w 2760277"/>
                  <a:gd name="connsiteY34" fmla="*/ 855513 h 4043194"/>
                  <a:gd name="connsiteX35" fmla="*/ 6425 w 2760277"/>
                  <a:gd name="connsiteY35" fmla="*/ 1017737 h 4043194"/>
                  <a:gd name="connsiteX36" fmla="*/ 66023 w 2760277"/>
                  <a:gd name="connsiteY36" fmla="*/ 1141321 h 4043194"/>
                  <a:gd name="connsiteX37" fmla="*/ 291815 w 2760277"/>
                  <a:gd name="connsiteY37" fmla="*/ 1581834 h 4043194"/>
                  <a:gd name="connsiteX38" fmla="*/ 1133713 w 2760277"/>
                  <a:gd name="connsiteY38" fmla="*/ 3060516 h 4043194"/>
                  <a:gd name="connsiteX39" fmla="*/ 1201945 w 2760277"/>
                  <a:gd name="connsiteY39" fmla="*/ 3239103 h 4043194"/>
                  <a:gd name="connsiteX40" fmla="*/ 1264815 w 2760277"/>
                  <a:gd name="connsiteY40" fmla="*/ 3861893 h 4043194"/>
                  <a:gd name="connsiteX41" fmla="*/ 2760277 w 2760277"/>
                  <a:gd name="connsiteY41" fmla="*/ 4043194 h 404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760277" h="4043194">
                    <a:moveTo>
                      <a:pt x="2760277" y="4043194"/>
                    </a:moveTo>
                    <a:cubicBezTo>
                      <a:pt x="2753384" y="3907775"/>
                      <a:pt x="2744333" y="3721321"/>
                      <a:pt x="2735770" y="3586041"/>
                    </a:cubicBezTo>
                    <a:cubicBezTo>
                      <a:pt x="2725465" y="3422772"/>
                      <a:pt x="2714882" y="3259433"/>
                      <a:pt x="2704508" y="3096164"/>
                    </a:cubicBezTo>
                    <a:cubicBezTo>
                      <a:pt x="2696153" y="2964713"/>
                      <a:pt x="2593527" y="1350055"/>
                      <a:pt x="2579254" y="1117300"/>
                    </a:cubicBezTo>
                    <a:cubicBezTo>
                      <a:pt x="2577792" y="1093489"/>
                      <a:pt x="2576051" y="1068702"/>
                      <a:pt x="2563937" y="1048163"/>
                    </a:cubicBezTo>
                    <a:cubicBezTo>
                      <a:pt x="2552518" y="1028808"/>
                      <a:pt x="2533372" y="1015649"/>
                      <a:pt x="2514852" y="1002907"/>
                    </a:cubicBezTo>
                    <a:cubicBezTo>
                      <a:pt x="2387578" y="914972"/>
                      <a:pt x="2267198" y="817010"/>
                      <a:pt x="2144520" y="722878"/>
                    </a:cubicBezTo>
                    <a:cubicBezTo>
                      <a:pt x="2021006" y="628259"/>
                      <a:pt x="1902714" y="517765"/>
                      <a:pt x="1753439" y="465825"/>
                    </a:cubicBezTo>
                    <a:cubicBezTo>
                      <a:pt x="1669821" y="436722"/>
                      <a:pt x="1473480" y="217336"/>
                      <a:pt x="1431566" y="174447"/>
                    </a:cubicBezTo>
                    <a:cubicBezTo>
                      <a:pt x="1398494" y="140540"/>
                      <a:pt x="1357764" y="72517"/>
                      <a:pt x="1305894" y="77948"/>
                    </a:cubicBezTo>
                    <a:cubicBezTo>
                      <a:pt x="1250821" y="83657"/>
                      <a:pt x="1167481" y="109000"/>
                      <a:pt x="1114427" y="88600"/>
                    </a:cubicBezTo>
                    <a:cubicBezTo>
                      <a:pt x="1067152" y="70428"/>
                      <a:pt x="1019807" y="52604"/>
                      <a:pt x="972463" y="34781"/>
                    </a:cubicBezTo>
                    <a:cubicBezTo>
                      <a:pt x="930967" y="19115"/>
                      <a:pt x="884667" y="-10615"/>
                      <a:pt x="839550" y="3867"/>
                    </a:cubicBezTo>
                    <a:cubicBezTo>
                      <a:pt x="781831" y="22387"/>
                      <a:pt x="728569" y="59706"/>
                      <a:pt x="669597" y="78296"/>
                    </a:cubicBezTo>
                    <a:cubicBezTo>
                      <a:pt x="604219" y="98835"/>
                      <a:pt x="527006" y="90967"/>
                      <a:pt x="459122" y="93335"/>
                    </a:cubicBezTo>
                    <a:cubicBezTo>
                      <a:pt x="429671" y="94797"/>
                      <a:pt x="400220" y="96677"/>
                      <a:pt x="370699" y="97442"/>
                    </a:cubicBezTo>
                    <a:cubicBezTo>
                      <a:pt x="358028" y="97791"/>
                      <a:pt x="349255" y="101272"/>
                      <a:pt x="342084" y="112829"/>
                    </a:cubicBezTo>
                    <a:cubicBezTo>
                      <a:pt x="320082" y="148477"/>
                      <a:pt x="297176" y="183637"/>
                      <a:pt x="273643" y="218380"/>
                    </a:cubicBezTo>
                    <a:cubicBezTo>
                      <a:pt x="266124" y="229450"/>
                      <a:pt x="266402" y="236343"/>
                      <a:pt x="276289" y="245951"/>
                    </a:cubicBezTo>
                    <a:cubicBezTo>
                      <a:pt x="327463" y="295802"/>
                      <a:pt x="378080" y="346280"/>
                      <a:pt x="428627" y="396897"/>
                    </a:cubicBezTo>
                    <a:cubicBezTo>
                      <a:pt x="436147" y="404416"/>
                      <a:pt x="444640" y="408246"/>
                      <a:pt x="454806" y="410682"/>
                    </a:cubicBezTo>
                    <a:cubicBezTo>
                      <a:pt x="501593" y="421962"/>
                      <a:pt x="548242" y="433798"/>
                      <a:pt x="594890" y="445425"/>
                    </a:cubicBezTo>
                    <a:cubicBezTo>
                      <a:pt x="627404" y="453153"/>
                      <a:pt x="659850" y="461230"/>
                      <a:pt x="692503" y="468540"/>
                    </a:cubicBezTo>
                    <a:cubicBezTo>
                      <a:pt x="702599" y="470768"/>
                      <a:pt x="708238" y="475503"/>
                      <a:pt x="712068" y="485459"/>
                    </a:cubicBezTo>
                    <a:cubicBezTo>
                      <a:pt x="765261" y="625822"/>
                      <a:pt x="821587" y="765070"/>
                      <a:pt x="871020" y="906687"/>
                    </a:cubicBezTo>
                    <a:cubicBezTo>
                      <a:pt x="892116" y="967120"/>
                      <a:pt x="965640" y="1354650"/>
                      <a:pt x="992097" y="1484221"/>
                    </a:cubicBezTo>
                    <a:cubicBezTo>
                      <a:pt x="992515" y="1486379"/>
                      <a:pt x="992167" y="1488677"/>
                      <a:pt x="992167" y="1496057"/>
                    </a:cubicBezTo>
                    <a:cubicBezTo>
                      <a:pt x="863013" y="1378043"/>
                      <a:pt x="736784" y="1262676"/>
                      <a:pt x="610625" y="1147378"/>
                    </a:cubicBezTo>
                    <a:cubicBezTo>
                      <a:pt x="576996" y="1122731"/>
                      <a:pt x="557014" y="1090356"/>
                      <a:pt x="542811" y="1050530"/>
                    </a:cubicBezTo>
                    <a:cubicBezTo>
                      <a:pt x="458496" y="814713"/>
                      <a:pt x="377801" y="578268"/>
                      <a:pt x="287150" y="344957"/>
                    </a:cubicBezTo>
                    <a:cubicBezTo>
                      <a:pt x="283182" y="334722"/>
                      <a:pt x="278935" y="324139"/>
                      <a:pt x="270719" y="316829"/>
                    </a:cubicBezTo>
                    <a:cubicBezTo>
                      <a:pt x="252199" y="300397"/>
                      <a:pt x="146996" y="294410"/>
                      <a:pt x="121027" y="290720"/>
                    </a:cubicBezTo>
                    <a:cubicBezTo>
                      <a:pt x="117754" y="290232"/>
                      <a:pt x="114273" y="289815"/>
                      <a:pt x="111349" y="291277"/>
                    </a:cubicBezTo>
                    <a:cubicBezTo>
                      <a:pt x="106684" y="293574"/>
                      <a:pt x="105291" y="299492"/>
                      <a:pt x="104456" y="304714"/>
                    </a:cubicBezTo>
                    <a:cubicBezTo>
                      <a:pt x="84892" y="426418"/>
                      <a:pt x="25363" y="793547"/>
                      <a:pt x="15337" y="855513"/>
                    </a:cubicBezTo>
                    <a:cubicBezTo>
                      <a:pt x="6425" y="910725"/>
                      <a:pt x="-8684" y="961690"/>
                      <a:pt x="6425" y="1017737"/>
                    </a:cubicBezTo>
                    <a:cubicBezTo>
                      <a:pt x="18470" y="1062367"/>
                      <a:pt x="43883" y="1101287"/>
                      <a:pt x="66023" y="1141321"/>
                    </a:cubicBezTo>
                    <a:cubicBezTo>
                      <a:pt x="90392" y="1185393"/>
                      <a:pt x="239527" y="1479974"/>
                      <a:pt x="291815" y="1581834"/>
                    </a:cubicBezTo>
                    <a:cubicBezTo>
                      <a:pt x="362902" y="1720247"/>
                      <a:pt x="923378" y="2706546"/>
                      <a:pt x="1133713" y="3060516"/>
                    </a:cubicBezTo>
                    <a:cubicBezTo>
                      <a:pt x="1167133" y="3116773"/>
                      <a:pt x="1182868" y="3158965"/>
                      <a:pt x="1201945" y="3239103"/>
                    </a:cubicBezTo>
                    <a:cubicBezTo>
                      <a:pt x="1243093" y="3467192"/>
                      <a:pt x="1258480" y="3750633"/>
                      <a:pt x="1264815" y="3861893"/>
                    </a:cubicBezTo>
                    <a:cubicBezTo>
                      <a:pt x="1408103" y="3880134"/>
                      <a:pt x="2631890" y="4024535"/>
                      <a:pt x="2760277" y="4043194"/>
                    </a:cubicBezTo>
                    <a:close/>
                  </a:path>
                </a:pathLst>
              </a:custGeom>
              <a:solidFill>
                <a:srgbClr val="FCC69A"/>
              </a:solidFill>
              <a:ln w="6962" cap="flat">
                <a:noFill/>
                <a:prstDash val="solid"/>
                <a:miter/>
              </a:ln>
            </p:spPr>
            <p:txBody>
              <a:bodyPr rtlCol="0" anchor="ctr"/>
              <a:lstStyle/>
              <a:p>
                <a:pPr algn="ctr" rtl="1"/>
                <a:endParaRPr lang="en-US">
                  <a:cs typeface="B Nazanin" panose="00000400000000000000" pitchFamily="2" charset="-78"/>
                </a:endParaRPr>
              </a:p>
            </p:txBody>
          </p:sp>
          <p:sp>
            <p:nvSpPr>
              <p:cNvPr id="7" name="Graphic 2">
                <a:extLst>
                  <a:ext uri="{FF2B5EF4-FFF2-40B4-BE49-F238E27FC236}">
                    <a16:creationId xmlns:a16="http://schemas.microsoft.com/office/drawing/2014/main" id="{FBC95EF7-DEBE-42C0-A423-C3E9E7D8E544}"/>
                  </a:ext>
                </a:extLst>
              </p:cNvPr>
              <p:cNvSpPr/>
              <p:nvPr/>
            </p:nvSpPr>
            <p:spPr>
              <a:xfrm>
                <a:off x="9268577" y="1951158"/>
                <a:ext cx="459626" cy="915643"/>
              </a:xfrm>
              <a:custGeom>
                <a:avLst/>
                <a:gdLst>
                  <a:gd name="connsiteX0" fmla="*/ 54793 w 616476"/>
                  <a:gd name="connsiteY0" fmla="*/ 392342 h 1228113"/>
                  <a:gd name="connsiteX1" fmla="*/ 73731 w 616476"/>
                  <a:gd name="connsiteY1" fmla="*/ 416223 h 1228113"/>
                  <a:gd name="connsiteX2" fmla="*/ 333569 w 616476"/>
                  <a:gd name="connsiteY2" fmla="*/ 1131266 h 1228113"/>
                  <a:gd name="connsiteX3" fmla="*/ 401383 w 616476"/>
                  <a:gd name="connsiteY3" fmla="*/ 1228113 h 1228113"/>
                  <a:gd name="connsiteX4" fmla="*/ 602389 w 616476"/>
                  <a:gd name="connsiteY4" fmla="*/ 1146931 h 1228113"/>
                  <a:gd name="connsiteX5" fmla="*/ 613250 w 616476"/>
                  <a:gd name="connsiteY5" fmla="*/ 1120265 h 1228113"/>
                  <a:gd name="connsiteX6" fmla="*/ 388294 w 616476"/>
                  <a:gd name="connsiteY6" fmla="*/ 535072 h 1228113"/>
                  <a:gd name="connsiteX7" fmla="*/ 385787 w 616476"/>
                  <a:gd name="connsiteY7" fmla="*/ 526160 h 1228113"/>
                  <a:gd name="connsiteX8" fmla="*/ 245703 w 616476"/>
                  <a:gd name="connsiteY8" fmla="*/ 491418 h 1228113"/>
                  <a:gd name="connsiteX9" fmla="*/ 219525 w 616476"/>
                  <a:gd name="connsiteY9" fmla="*/ 477632 h 1228113"/>
                  <a:gd name="connsiteX10" fmla="*/ 67186 w 616476"/>
                  <a:gd name="connsiteY10" fmla="*/ 326687 h 1228113"/>
                  <a:gd name="connsiteX11" fmla="*/ 64541 w 616476"/>
                  <a:gd name="connsiteY11" fmla="*/ 299115 h 1228113"/>
                  <a:gd name="connsiteX12" fmla="*/ 132981 w 616476"/>
                  <a:gd name="connsiteY12" fmla="*/ 193565 h 1228113"/>
                  <a:gd name="connsiteX13" fmla="*/ 161597 w 616476"/>
                  <a:gd name="connsiteY13" fmla="*/ 178178 h 1228113"/>
                  <a:gd name="connsiteX14" fmla="*/ 250020 w 616476"/>
                  <a:gd name="connsiteY14" fmla="*/ 174070 h 1228113"/>
                  <a:gd name="connsiteX15" fmla="*/ 202605 w 616476"/>
                  <a:gd name="connsiteY15" fmla="*/ 49999 h 1228113"/>
                  <a:gd name="connsiteX16" fmla="*/ 176357 w 616476"/>
                  <a:gd name="connsiteY16" fmla="*/ 27580 h 1228113"/>
                  <a:gd name="connsiteX17" fmla="*/ 80136 w 616476"/>
                  <a:gd name="connsiteY17" fmla="*/ 3351 h 1228113"/>
                  <a:gd name="connsiteX18" fmla="*/ 2505 w 616476"/>
                  <a:gd name="connsiteY18" fmla="*/ 71583 h 1228113"/>
                  <a:gd name="connsiteX19" fmla="*/ 2087 w 616476"/>
                  <a:gd name="connsiteY19" fmla="*/ 157639 h 1228113"/>
                  <a:gd name="connsiteX20" fmla="*/ 43584 w 616476"/>
                  <a:gd name="connsiteY20" fmla="*/ 390462 h 1228113"/>
                  <a:gd name="connsiteX21" fmla="*/ 43584 w 616476"/>
                  <a:gd name="connsiteY21" fmla="*/ 390462 h 1228113"/>
                  <a:gd name="connsiteX22" fmla="*/ 54793 w 616476"/>
                  <a:gd name="connsiteY22" fmla="*/ 392342 h 122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16476" h="1228113">
                    <a:moveTo>
                      <a:pt x="54793" y="392342"/>
                    </a:moveTo>
                    <a:cubicBezTo>
                      <a:pt x="64332" y="395823"/>
                      <a:pt x="69414" y="404248"/>
                      <a:pt x="73731" y="416223"/>
                    </a:cubicBezTo>
                    <a:cubicBezTo>
                      <a:pt x="160135" y="654617"/>
                      <a:pt x="248140" y="892524"/>
                      <a:pt x="333569" y="1131266"/>
                    </a:cubicBezTo>
                    <a:cubicBezTo>
                      <a:pt x="347842" y="1171091"/>
                      <a:pt x="367824" y="1203536"/>
                      <a:pt x="401383" y="1228113"/>
                    </a:cubicBezTo>
                    <a:cubicBezTo>
                      <a:pt x="468292" y="1200890"/>
                      <a:pt x="534993" y="1173040"/>
                      <a:pt x="602389" y="1146931"/>
                    </a:cubicBezTo>
                    <a:cubicBezTo>
                      <a:pt x="618472" y="1140665"/>
                      <a:pt x="618750" y="1134538"/>
                      <a:pt x="613250" y="1120265"/>
                    </a:cubicBezTo>
                    <a:cubicBezTo>
                      <a:pt x="537917" y="925317"/>
                      <a:pt x="463140" y="730160"/>
                      <a:pt x="388294" y="535072"/>
                    </a:cubicBezTo>
                    <a:cubicBezTo>
                      <a:pt x="387180" y="532218"/>
                      <a:pt x="386623" y="529154"/>
                      <a:pt x="385787" y="526160"/>
                    </a:cubicBezTo>
                    <a:cubicBezTo>
                      <a:pt x="339069" y="514533"/>
                      <a:pt x="292491" y="502697"/>
                      <a:pt x="245703" y="491418"/>
                    </a:cubicBezTo>
                    <a:cubicBezTo>
                      <a:pt x="235538" y="488981"/>
                      <a:pt x="227044" y="485221"/>
                      <a:pt x="219525" y="477632"/>
                    </a:cubicBezTo>
                    <a:cubicBezTo>
                      <a:pt x="168977" y="427085"/>
                      <a:pt x="118360" y="376607"/>
                      <a:pt x="67186" y="326687"/>
                    </a:cubicBezTo>
                    <a:cubicBezTo>
                      <a:pt x="57369" y="317078"/>
                      <a:pt x="57021" y="310255"/>
                      <a:pt x="64541" y="299115"/>
                    </a:cubicBezTo>
                    <a:cubicBezTo>
                      <a:pt x="88074" y="264373"/>
                      <a:pt x="110910" y="229212"/>
                      <a:pt x="132981" y="193565"/>
                    </a:cubicBezTo>
                    <a:cubicBezTo>
                      <a:pt x="140153" y="182007"/>
                      <a:pt x="148925" y="178526"/>
                      <a:pt x="161597" y="178178"/>
                    </a:cubicBezTo>
                    <a:cubicBezTo>
                      <a:pt x="191118" y="177412"/>
                      <a:pt x="220569" y="175532"/>
                      <a:pt x="250020" y="174070"/>
                    </a:cubicBezTo>
                    <a:cubicBezTo>
                      <a:pt x="234076" y="132783"/>
                      <a:pt x="217645" y="91635"/>
                      <a:pt x="202605" y="49999"/>
                    </a:cubicBezTo>
                    <a:cubicBezTo>
                      <a:pt x="197732" y="36492"/>
                      <a:pt x="189725" y="30644"/>
                      <a:pt x="176357" y="27580"/>
                    </a:cubicBezTo>
                    <a:cubicBezTo>
                      <a:pt x="145305" y="20479"/>
                      <a:pt x="114531" y="12124"/>
                      <a:pt x="80136" y="3351"/>
                    </a:cubicBezTo>
                    <a:cubicBezTo>
                      <a:pt x="43653" y="-5979"/>
                      <a:pt x="2714" y="427"/>
                      <a:pt x="2505" y="71583"/>
                    </a:cubicBezTo>
                    <a:cubicBezTo>
                      <a:pt x="2505" y="102148"/>
                      <a:pt x="4594" y="130067"/>
                      <a:pt x="2087" y="157639"/>
                    </a:cubicBezTo>
                    <a:cubicBezTo>
                      <a:pt x="-5153" y="239238"/>
                      <a:pt x="5917" y="317078"/>
                      <a:pt x="43584" y="390462"/>
                    </a:cubicBezTo>
                    <a:lnTo>
                      <a:pt x="43584" y="390462"/>
                    </a:lnTo>
                    <a:cubicBezTo>
                      <a:pt x="47900" y="390532"/>
                      <a:pt x="51590" y="391159"/>
                      <a:pt x="54793" y="392342"/>
                    </a:cubicBezTo>
                    <a:close/>
                  </a:path>
                </a:pathLst>
              </a:custGeom>
              <a:solidFill>
                <a:schemeClr val="accent1"/>
              </a:solidFill>
              <a:ln w="6962" cap="flat">
                <a:noFill/>
                <a:prstDash val="solid"/>
                <a:miter/>
              </a:ln>
            </p:spPr>
            <p:txBody>
              <a:bodyPr rtlCol="0" anchor="ctr"/>
              <a:lstStyle/>
              <a:p>
                <a:pPr algn="ctr" rtl="1"/>
                <a:endParaRPr lang="en-US">
                  <a:cs typeface="B Nazanin" panose="00000400000000000000" pitchFamily="2" charset="-78"/>
                </a:endParaRPr>
              </a:p>
            </p:txBody>
          </p:sp>
          <p:sp>
            <p:nvSpPr>
              <p:cNvPr id="8" name="Graphic 2">
                <a:extLst>
                  <a:ext uri="{FF2B5EF4-FFF2-40B4-BE49-F238E27FC236}">
                    <a16:creationId xmlns:a16="http://schemas.microsoft.com/office/drawing/2014/main" id="{EA46011A-93F6-4F07-8F69-14272390E2AE}"/>
                  </a:ext>
                </a:extLst>
              </p:cNvPr>
              <p:cNvSpPr/>
              <p:nvPr/>
            </p:nvSpPr>
            <p:spPr>
              <a:xfrm>
                <a:off x="9862773" y="4421173"/>
                <a:ext cx="1712382" cy="1330121"/>
              </a:xfrm>
              <a:custGeom>
                <a:avLst/>
                <a:gdLst>
                  <a:gd name="connsiteX0" fmla="*/ 2216144 w 2296744"/>
                  <a:gd name="connsiteY0" fmla="*/ 1779023 h 1784035"/>
                  <a:gd name="connsiteX1" fmla="*/ 2200199 w 2296744"/>
                  <a:gd name="connsiteY1" fmla="*/ 1757997 h 1784035"/>
                  <a:gd name="connsiteX2" fmla="*/ 2292104 w 2296744"/>
                  <a:gd name="connsiteY2" fmla="*/ 1160759 h 1784035"/>
                  <a:gd name="connsiteX3" fmla="*/ 2271564 w 2296744"/>
                  <a:gd name="connsiteY3" fmla="*/ 755893 h 1784035"/>
                  <a:gd name="connsiteX4" fmla="*/ 2052666 w 2296744"/>
                  <a:gd name="connsiteY4" fmla="*/ 360775 h 1784035"/>
                  <a:gd name="connsiteX5" fmla="*/ 1755369 w 2296744"/>
                  <a:gd name="connsiteY5" fmla="*/ 192771 h 1784035"/>
                  <a:gd name="connsiteX6" fmla="*/ 196828 w 2296744"/>
                  <a:gd name="connsiteY6" fmla="*/ 608 h 1784035"/>
                  <a:gd name="connsiteX7" fmla="*/ 167447 w 2296744"/>
                  <a:gd name="connsiteY7" fmla="*/ 27274 h 1784035"/>
                  <a:gd name="connsiteX8" fmla="*/ 134375 w 2296744"/>
                  <a:gd name="connsiteY8" fmla="*/ 376092 h 1784035"/>
                  <a:gd name="connsiteX9" fmla="*/ 90929 w 2296744"/>
                  <a:gd name="connsiteY9" fmla="*/ 834151 h 1784035"/>
                  <a:gd name="connsiteX10" fmla="*/ 45604 w 2296744"/>
                  <a:gd name="connsiteY10" fmla="*/ 1296875 h 1784035"/>
                  <a:gd name="connsiteX11" fmla="*/ 2158 w 2296744"/>
                  <a:gd name="connsiteY11" fmla="*/ 1757370 h 1784035"/>
                  <a:gd name="connsiteX12" fmla="*/ 0 w 2296744"/>
                  <a:gd name="connsiteY12" fmla="*/ 1768301 h 1784035"/>
                  <a:gd name="connsiteX13" fmla="*/ 7520 w 2296744"/>
                  <a:gd name="connsiteY13" fmla="*/ 1783827 h 1784035"/>
                  <a:gd name="connsiteX14" fmla="*/ 2214821 w 2296744"/>
                  <a:gd name="connsiteY14" fmla="*/ 1784036 h 1784035"/>
                  <a:gd name="connsiteX15" fmla="*/ 2217675 w 2296744"/>
                  <a:gd name="connsiteY15" fmla="*/ 1778954 h 1784035"/>
                  <a:gd name="connsiteX16" fmla="*/ 2216144 w 2296744"/>
                  <a:gd name="connsiteY16" fmla="*/ 1779023 h 1784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96744" h="1784035">
                    <a:moveTo>
                      <a:pt x="2216144" y="1779023"/>
                    </a:moveTo>
                    <a:cubicBezTo>
                      <a:pt x="2198320" y="1779023"/>
                      <a:pt x="2196580" y="1774776"/>
                      <a:pt x="2200199" y="1757997"/>
                    </a:cubicBezTo>
                    <a:cubicBezTo>
                      <a:pt x="2242392" y="1560751"/>
                      <a:pt x="2279641" y="1362669"/>
                      <a:pt x="2292104" y="1160759"/>
                    </a:cubicBezTo>
                    <a:cubicBezTo>
                      <a:pt x="2300528" y="1024991"/>
                      <a:pt x="2299553" y="889781"/>
                      <a:pt x="2271564" y="755893"/>
                    </a:cubicBezTo>
                    <a:cubicBezTo>
                      <a:pt x="2239328" y="601675"/>
                      <a:pt x="2173673" y="465699"/>
                      <a:pt x="2052666" y="360775"/>
                    </a:cubicBezTo>
                    <a:cubicBezTo>
                      <a:pt x="1965009" y="284745"/>
                      <a:pt x="1863775" y="231761"/>
                      <a:pt x="1755369" y="192771"/>
                    </a:cubicBezTo>
                    <a:cubicBezTo>
                      <a:pt x="1684005" y="166871"/>
                      <a:pt x="213886" y="3393"/>
                      <a:pt x="196828" y="608"/>
                    </a:cubicBezTo>
                    <a:cubicBezTo>
                      <a:pt x="177264" y="-2595"/>
                      <a:pt x="169257" y="6944"/>
                      <a:pt x="167447" y="27274"/>
                    </a:cubicBezTo>
                    <a:cubicBezTo>
                      <a:pt x="157073" y="143616"/>
                      <a:pt x="145445" y="259819"/>
                      <a:pt x="134375" y="376092"/>
                    </a:cubicBezTo>
                    <a:cubicBezTo>
                      <a:pt x="119824" y="528778"/>
                      <a:pt x="105620" y="681534"/>
                      <a:pt x="90929" y="834151"/>
                    </a:cubicBezTo>
                    <a:cubicBezTo>
                      <a:pt x="76030" y="988438"/>
                      <a:pt x="60504" y="1142587"/>
                      <a:pt x="45604" y="1296875"/>
                    </a:cubicBezTo>
                    <a:cubicBezTo>
                      <a:pt x="30844" y="1450326"/>
                      <a:pt x="16431" y="1603848"/>
                      <a:pt x="2158" y="1757370"/>
                    </a:cubicBezTo>
                    <a:cubicBezTo>
                      <a:pt x="1741" y="1761686"/>
                      <a:pt x="1045" y="1765307"/>
                      <a:pt x="0" y="1768301"/>
                    </a:cubicBezTo>
                    <a:lnTo>
                      <a:pt x="7520" y="1783827"/>
                    </a:lnTo>
                    <a:cubicBezTo>
                      <a:pt x="743310" y="1783897"/>
                      <a:pt x="1479030" y="1783966"/>
                      <a:pt x="2214821" y="1784036"/>
                    </a:cubicBezTo>
                    <a:lnTo>
                      <a:pt x="2217675" y="1778954"/>
                    </a:lnTo>
                    <a:cubicBezTo>
                      <a:pt x="2217188" y="1779023"/>
                      <a:pt x="2216631" y="1779023"/>
                      <a:pt x="2216144" y="1779023"/>
                    </a:cubicBezTo>
                    <a:close/>
                  </a:path>
                </a:pathLst>
              </a:custGeom>
              <a:solidFill>
                <a:schemeClr val="accent2">
                  <a:lumMod val="25000"/>
                  <a:lumOff val="75000"/>
                </a:schemeClr>
              </a:solidFill>
              <a:ln w="6962" cap="flat">
                <a:noFill/>
                <a:prstDash val="solid"/>
                <a:miter/>
              </a:ln>
            </p:spPr>
            <p:txBody>
              <a:bodyPr rtlCol="0" anchor="ctr"/>
              <a:lstStyle/>
              <a:p>
                <a:pPr algn="ctr" rtl="1"/>
                <a:endParaRPr lang="en-US">
                  <a:cs typeface="B Nazanin" panose="00000400000000000000" pitchFamily="2" charset="-78"/>
                </a:endParaRPr>
              </a:p>
            </p:txBody>
          </p:sp>
        </p:grpSp>
      </p:grpSp>
      <p:grpSp>
        <p:nvGrpSpPr>
          <p:cNvPr id="9" name="Group 8">
            <a:extLst>
              <a:ext uri="{FF2B5EF4-FFF2-40B4-BE49-F238E27FC236}">
                <a16:creationId xmlns:a16="http://schemas.microsoft.com/office/drawing/2014/main" id="{49C4A1CB-5CE3-415B-8C0E-D7E19DA22EF3}"/>
              </a:ext>
            </a:extLst>
          </p:cNvPr>
          <p:cNvGrpSpPr/>
          <p:nvPr/>
        </p:nvGrpSpPr>
        <p:grpSpPr>
          <a:xfrm flipH="1">
            <a:off x="6064419" y="973038"/>
            <a:ext cx="6100834" cy="5884962"/>
            <a:chOff x="115141" y="2730175"/>
            <a:chExt cx="4279242" cy="4127825"/>
          </a:xfrm>
          <a:solidFill>
            <a:schemeClr val="accent2"/>
          </a:solidFill>
        </p:grpSpPr>
        <p:sp>
          <p:nvSpPr>
            <p:cNvPr id="10" name="Freeform: Shape 9">
              <a:extLst>
                <a:ext uri="{FF2B5EF4-FFF2-40B4-BE49-F238E27FC236}">
                  <a16:creationId xmlns:a16="http://schemas.microsoft.com/office/drawing/2014/main" id="{BC02C254-8B9A-4B32-A29A-6F720FA30F0F}"/>
                </a:ext>
              </a:extLst>
            </p:cNvPr>
            <p:cNvSpPr/>
            <p:nvPr/>
          </p:nvSpPr>
          <p:spPr>
            <a:xfrm>
              <a:off x="2976790" y="2730175"/>
              <a:ext cx="428232" cy="1192460"/>
            </a:xfrm>
            <a:custGeom>
              <a:avLst/>
              <a:gdLst>
                <a:gd name="connsiteX0" fmla="*/ 1403464 w 1449254"/>
                <a:gd name="connsiteY0" fmla="*/ 1375259 h 4035615"/>
                <a:gd name="connsiteX1" fmla="*/ 1391506 w 1449254"/>
                <a:gd name="connsiteY1" fmla="*/ 1347794 h 4035615"/>
                <a:gd name="connsiteX2" fmla="*/ 1367517 w 1449254"/>
                <a:gd name="connsiteY2" fmla="*/ 926853 h 4035615"/>
                <a:gd name="connsiteX3" fmla="*/ 1331158 w 1449254"/>
                <a:gd name="connsiteY3" fmla="*/ 710796 h 4035615"/>
                <a:gd name="connsiteX4" fmla="*/ 1308215 w 1449254"/>
                <a:gd name="connsiteY4" fmla="*/ 688674 h 4035615"/>
                <a:gd name="connsiteX5" fmla="*/ 1072503 w 1449254"/>
                <a:gd name="connsiteY5" fmla="*/ 618387 h 4035615"/>
                <a:gd name="connsiteX6" fmla="*/ 994293 w 1449254"/>
                <a:gd name="connsiteY6" fmla="*/ 575601 h 4035615"/>
                <a:gd name="connsiteX7" fmla="*/ 990893 w 1449254"/>
                <a:gd name="connsiteY7" fmla="*/ 577171 h 4035615"/>
                <a:gd name="connsiteX8" fmla="*/ 984877 w 1449254"/>
                <a:gd name="connsiteY8" fmla="*/ 570744 h 4035615"/>
                <a:gd name="connsiteX9" fmla="*/ 999301 w 1449254"/>
                <a:gd name="connsiteY9" fmla="*/ 545371 h 4035615"/>
                <a:gd name="connsiteX10" fmla="*/ 1026242 w 1449254"/>
                <a:gd name="connsiteY10" fmla="*/ 508602 h 4035615"/>
                <a:gd name="connsiteX11" fmla="*/ 1038312 w 1449254"/>
                <a:gd name="connsiteY11" fmla="*/ 445825 h 4035615"/>
                <a:gd name="connsiteX12" fmla="*/ 1056323 w 1449254"/>
                <a:gd name="connsiteY12" fmla="*/ 385104 h 4035615"/>
                <a:gd name="connsiteX13" fmla="*/ 1065851 w 1449254"/>
                <a:gd name="connsiteY13" fmla="*/ 246621 h 4035615"/>
                <a:gd name="connsiteX14" fmla="*/ 1079117 w 1449254"/>
                <a:gd name="connsiteY14" fmla="*/ 217661 h 4035615"/>
                <a:gd name="connsiteX15" fmla="*/ 1066748 w 1449254"/>
                <a:gd name="connsiteY15" fmla="*/ 80337 h 4035615"/>
                <a:gd name="connsiteX16" fmla="*/ 998142 w 1449254"/>
                <a:gd name="connsiteY16" fmla="*/ 17897 h 4035615"/>
                <a:gd name="connsiteX17" fmla="*/ 876288 w 1449254"/>
                <a:gd name="connsiteY17" fmla="*/ 409 h 4035615"/>
                <a:gd name="connsiteX18" fmla="*/ 700139 w 1449254"/>
                <a:gd name="connsiteY18" fmla="*/ 88109 h 4035615"/>
                <a:gd name="connsiteX19" fmla="*/ 682091 w 1449254"/>
                <a:gd name="connsiteY19" fmla="*/ 298150 h 4035615"/>
                <a:gd name="connsiteX20" fmla="*/ 682091 w 1449254"/>
                <a:gd name="connsiteY20" fmla="*/ 298150 h 4035615"/>
                <a:gd name="connsiteX21" fmla="*/ 682091 w 1449254"/>
                <a:gd name="connsiteY21" fmla="*/ 298150 h 4035615"/>
                <a:gd name="connsiteX22" fmla="*/ 690909 w 1449254"/>
                <a:gd name="connsiteY22" fmla="*/ 374305 h 4035615"/>
                <a:gd name="connsiteX23" fmla="*/ 732499 w 1449254"/>
                <a:gd name="connsiteY23" fmla="*/ 525529 h 4035615"/>
                <a:gd name="connsiteX24" fmla="*/ 732499 w 1449254"/>
                <a:gd name="connsiteY24" fmla="*/ 525529 h 4035615"/>
                <a:gd name="connsiteX25" fmla="*/ 732499 w 1449254"/>
                <a:gd name="connsiteY25" fmla="*/ 525529 h 4035615"/>
                <a:gd name="connsiteX26" fmla="*/ 720093 w 1449254"/>
                <a:gd name="connsiteY26" fmla="*/ 539243 h 4035615"/>
                <a:gd name="connsiteX27" fmla="*/ 638446 w 1449254"/>
                <a:gd name="connsiteY27" fmla="*/ 611212 h 4035615"/>
                <a:gd name="connsiteX28" fmla="*/ 610271 w 1449254"/>
                <a:gd name="connsiteY28" fmla="*/ 626608 h 4035615"/>
                <a:gd name="connsiteX29" fmla="*/ 396904 w 1449254"/>
                <a:gd name="connsiteY29" fmla="*/ 685909 h 4035615"/>
                <a:gd name="connsiteX30" fmla="*/ 345450 w 1449254"/>
                <a:gd name="connsiteY30" fmla="*/ 745659 h 4035615"/>
                <a:gd name="connsiteX31" fmla="*/ 342946 w 1449254"/>
                <a:gd name="connsiteY31" fmla="*/ 763782 h 4035615"/>
                <a:gd name="connsiteX32" fmla="*/ 279123 w 1449254"/>
                <a:gd name="connsiteY32" fmla="*/ 1111858 h 4035615"/>
                <a:gd name="connsiteX33" fmla="*/ 202483 w 1449254"/>
                <a:gd name="connsiteY33" fmla="*/ 1482241 h 4035615"/>
                <a:gd name="connsiteX34" fmla="*/ 181483 w 1449254"/>
                <a:gd name="connsiteY34" fmla="*/ 1723109 h 4035615"/>
                <a:gd name="connsiteX35" fmla="*/ 191086 w 1449254"/>
                <a:gd name="connsiteY35" fmla="*/ 1895708 h 4035615"/>
                <a:gd name="connsiteX36" fmla="*/ 201511 w 1449254"/>
                <a:gd name="connsiteY36" fmla="*/ 2098649 h 4035615"/>
                <a:gd name="connsiteX37" fmla="*/ 201511 w 1449254"/>
                <a:gd name="connsiteY37" fmla="*/ 2098649 h 4035615"/>
                <a:gd name="connsiteX38" fmla="*/ 231891 w 1449254"/>
                <a:gd name="connsiteY38" fmla="*/ 2188069 h 4035615"/>
                <a:gd name="connsiteX39" fmla="*/ 233199 w 1449254"/>
                <a:gd name="connsiteY39" fmla="*/ 2191731 h 4035615"/>
                <a:gd name="connsiteX40" fmla="*/ 233199 w 1449254"/>
                <a:gd name="connsiteY40" fmla="*/ 2191731 h 4035615"/>
                <a:gd name="connsiteX41" fmla="*/ 216197 w 1449254"/>
                <a:gd name="connsiteY41" fmla="*/ 2271211 h 4035615"/>
                <a:gd name="connsiteX42" fmla="*/ 197775 w 1449254"/>
                <a:gd name="connsiteY42" fmla="*/ 2295761 h 4035615"/>
                <a:gd name="connsiteX43" fmla="*/ 17852 w 1449254"/>
                <a:gd name="connsiteY43" fmla="*/ 2398521 h 4035615"/>
                <a:gd name="connsiteX44" fmla="*/ 588 w 1449254"/>
                <a:gd name="connsiteY44" fmla="*/ 2430283 h 4035615"/>
                <a:gd name="connsiteX45" fmla="*/ 8660 w 1449254"/>
                <a:gd name="connsiteY45" fmla="*/ 2494667 h 4035615"/>
                <a:gd name="connsiteX46" fmla="*/ 30407 w 1449254"/>
                <a:gd name="connsiteY46" fmla="*/ 2715021 h 4035615"/>
                <a:gd name="connsiteX47" fmla="*/ 48381 w 1449254"/>
                <a:gd name="connsiteY47" fmla="*/ 2727389 h 4035615"/>
                <a:gd name="connsiteX48" fmla="*/ 70091 w 1449254"/>
                <a:gd name="connsiteY48" fmla="*/ 2742037 h 4035615"/>
                <a:gd name="connsiteX49" fmla="*/ 81787 w 1449254"/>
                <a:gd name="connsiteY49" fmla="*/ 2989408 h 4035615"/>
                <a:gd name="connsiteX50" fmla="*/ 82497 w 1449254"/>
                <a:gd name="connsiteY50" fmla="*/ 3054090 h 4035615"/>
                <a:gd name="connsiteX51" fmla="*/ 103348 w 1449254"/>
                <a:gd name="connsiteY51" fmla="*/ 3067617 h 4035615"/>
                <a:gd name="connsiteX52" fmla="*/ 131411 w 1449254"/>
                <a:gd name="connsiteY52" fmla="*/ 3056108 h 4035615"/>
                <a:gd name="connsiteX53" fmla="*/ 170721 w 1449254"/>
                <a:gd name="connsiteY53" fmla="*/ 3063843 h 4035615"/>
                <a:gd name="connsiteX54" fmla="*/ 203268 w 1449254"/>
                <a:gd name="connsiteY54" fmla="*/ 3068664 h 4035615"/>
                <a:gd name="connsiteX55" fmla="*/ 217729 w 1449254"/>
                <a:gd name="connsiteY55" fmla="*/ 3061377 h 4035615"/>
                <a:gd name="connsiteX56" fmla="*/ 412374 w 1449254"/>
                <a:gd name="connsiteY56" fmla="*/ 2960224 h 4035615"/>
                <a:gd name="connsiteX57" fmla="*/ 441072 w 1449254"/>
                <a:gd name="connsiteY57" fmla="*/ 2951368 h 4035615"/>
                <a:gd name="connsiteX58" fmla="*/ 578546 w 1449254"/>
                <a:gd name="connsiteY58" fmla="*/ 2881230 h 4035615"/>
                <a:gd name="connsiteX59" fmla="*/ 597716 w 1449254"/>
                <a:gd name="connsiteY59" fmla="*/ 2890908 h 4035615"/>
                <a:gd name="connsiteX60" fmla="*/ 603732 w 1449254"/>
                <a:gd name="connsiteY60" fmla="*/ 2911946 h 4035615"/>
                <a:gd name="connsiteX61" fmla="*/ 602648 w 1449254"/>
                <a:gd name="connsiteY61" fmla="*/ 2995349 h 4035615"/>
                <a:gd name="connsiteX62" fmla="*/ 607020 w 1449254"/>
                <a:gd name="connsiteY62" fmla="*/ 3202737 h 4035615"/>
                <a:gd name="connsiteX63" fmla="*/ 628842 w 1449254"/>
                <a:gd name="connsiteY63" fmla="*/ 3370142 h 4035615"/>
                <a:gd name="connsiteX64" fmla="*/ 613036 w 1449254"/>
                <a:gd name="connsiteY64" fmla="*/ 3410199 h 4035615"/>
                <a:gd name="connsiteX65" fmla="*/ 532585 w 1449254"/>
                <a:gd name="connsiteY65" fmla="*/ 3478955 h 4035615"/>
                <a:gd name="connsiteX66" fmla="*/ 521487 w 1449254"/>
                <a:gd name="connsiteY66" fmla="*/ 3540723 h 4035615"/>
                <a:gd name="connsiteX67" fmla="*/ 559713 w 1449254"/>
                <a:gd name="connsiteY67" fmla="*/ 3616914 h 4035615"/>
                <a:gd name="connsiteX68" fmla="*/ 584525 w 1449254"/>
                <a:gd name="connsiteY68" fmla="*/ 3626032 h 4035615"/>
                <a:gd name="connsiteX69" fmla="*/ 608440 w 1449254"/>
                <a:gd name="connsiteY69" fmla="*/ 3637466 h 4035615"/>
                <a:gd name="connsiteX70" fmla="*/ 611653 w 1449254"/>
                <a:gd name="connsiteY70" fmla="*/ 3659438 h 4035615"/>
                <a:gd name="connsiteX71" fmla="*/ 698831 w 1449254"/>
                <a:gd name="connsiteY71" fmla="*/ 3875234 h 4035615"/>
                <a:gd name="connsiteX72" fmla="*/ 727753 w 1449254"/>
                <a:gd name="connsiteY72" fmla="*/ 3955797 h 4035615"/>
                <a:gd name="connsiteX73" fmla="*/ 740645 w 1449254"/>
                <a:gd name="connsiteY73" fmla="*/ 3987372 h 4035615"/>
                <a:gd name="connsiteX74" fmla="*/ 812240 w 1449254"/>
                <a:gd name="connsiteY74" fmla="*/ 3995929 h 4035615"/>
                <a:gd name="connsiteX75" fmla="*/ 863508 w 1449254"/>
                <a:gd name="connsiteY75" fmla="*/ 4008336 h 4035615"/>
                <a:gd name="connsiteX76" fmla="*/ 909657 w 1449254"/>
                <a:gd name="connsiteY76" fmla="*/ 4025637 h 4035615"/>
                <a:gd name="connsiteX77" fmla="*/ 1019068 w 1449254"/>
                <a:gd name="connsiteY77" fmla="*/ 4033932 h 4035615"/>
                <a:gd name="connsiteX78" fmla="*/ 1161399 w 1449254"/>
                <a:gd name="connsiteY78" fmla="*/ 4019023 h 4035615"/>
                <a:gd name="connsiteX79" fmla="*/ 1173469 w 1449254"/>
                <a:gd name="connsiteY79" fmla="*/ 4010540 h 4035615"/>
                <a:gd name="connsiteX80" fmla="*/ 1145593 w 1449254"/>
                <a:gd name="connsiteY80" fmla="*/ 3955648 h 4035615"/>
                <a:gd name="connsiteX81" fmla="*/ 1082031 w 1449254"/>
                <a:gd name="connsiteY81" fmla="*/ 3916375 h 4035615"/>
                <a:gd name="connsiteX82" fmla="*/ 979234 w 1449254"/>
                <a:gd name="connsiteY82" fmla="*/ 3798108 h 4035615"/>
                <a:gd name="connsiteX83" fmla="*/ 951022 w 1449254"/>
                <a:gd name="connsiteY83" fmla="*/ 3752034 h 4035615"/>
                <a:gd name="connsiteX84" fmla="*/ 895494 w 1449254"/>
                <a:gd name="connsiteY84" fmla="*/ 3427351 h 4035615"/>
                <a:gd name="connsiteX85" fmla="*/ 903155 w 1449254"/>
                <a:gd name="connsiteY85" fmla="*/ 3374140 h 4035615"/>
                <a:gd name="connsiteX86" fmla="*/ 1125938 w 1449254"/>
                <a:gd name="connsiteY86" fmla="*/ 3073708 h 4035615"/>
                <a:gd name="connsiteX87" fmla="*/ 1202952 w 1449254"/>
                <a:gd name="connsiteY87" fmla="*/ 2938663 h 4035615"/>
                <a:gd name="connsiteX88" fmla="*/ 1230043 w 1449254"/>
                <a:gd name="connsiteY88" fmla="*/ 2855484 h 4035615"/>
                <a:gd name="connsiteX89" fmla="*/ 1249474 w 1449254"/>
                <a:gd name="connsiteY89" fmla="*/ 2744504 h 4035615"/>
                <a:gd name="connsiteX90" fmla="*/ 1254518 w 1449254"/>
                <a:gd name="connsiteY90" fmla="*/ 2728772 h 4035615"/>
                <a:gd name="connsiteX91" fmla="*/ 1253173 w 1449254"/>
                <a:gd name="connsiteY91" fmla="*/ 2686323 h 4035615"/>
                <a:gd name="connsiteX92" fmla="*/ 1252463 w 1449254"/>
                <a:gd name="connsiteY92" fmla="*/ 2683146 h 4035615"/>
                <a:gd name="connsiteX93" fmla="*/ 1254219 w 1449254"/>
                <a:gd name="connsiteY93" fmla="*/ 2504046 h 4035615"/>
                <a:gd name="connsiteX94" fmla="*/ 1255976 w 1449254"/>
                <a:gd name="connsiteY94" fmla="*/ 2400352 h 4035615"/>
                <a:gd name="connsiteX95" fmla="*/ 1245251 w 1449254"/>
                <a:gd name="connsiteY95" fmla="*/ 2189265 h 4035615"/>
                <a:gd name="connsiteX96" fmla="*/ 1277686 w 1449254"/>
                <a:gd name="connsiteY96" fmla="*/ 2113671 h 4035615"/>
                <a:gd name="connsiteX97" fmla="*/ 1279293 w 1449254"/>
                <a:gd name="connsiteY97" fmla="*/ 2112438 h 4035615"/>
                <a:gd name="connsiteX98" fmla="*/ 1322601 w 1449254"/>
                <a:gd name="connsiteY98" fmla="*/ 1996936 h 4035615"/>
                <a:gd name="connsiteX99" fmla="*/ 1327085 w 1449254"/>
                <a:gd name="connsiteY99" fmla="*/ 1908600 h 4035615"/>
                <a:gd name="connsiteX100" fmla="*/ 1354774 w 1449254"/>
                <a:gd name="connsiteY100" fmla="*/ 1942305 h 4035615"/>
                <a:gd name="connsiteX101" fmla="*/ 1359856 w 1449254"/>
                <a:gd name="connsiteY101" fmla="*/ 1933375 h 4035615"/>
                <a:gd name="connsiteX102" fmla="*/ 1367218 w 1449254"/>
                <a:gd name="connsiteY102" fmla="*/ 1918876 h 4035615"/>
                <a:gd name="connsiteX103" fmla="*/ 1449238 w 1449254"/>
                <a:gd name="connsiteY103" fmla="*/ 1530370 h 4035615"/>
                <a:gd name="connsiteX104" fmla="*/ 1403464 w 1449254"/>
                <a:gd name="connsiteY104" fmla="*/ 1375259 h 4035615"/>
                <a:gd name="connsiteX105" fmla="*/ 445295 w 1449254"/>
                <a:gd name="connsiteY105" fmla="*/ 1405414 h 4035615"/>
                <a:gd name="connsiteX106" fmla="*/ 444996 w 1449254"/>
                <a:gd name="connsiteY106" fmla="*/ 1405377 h 4035615"/>
                <a:gd name="connsiteX107" fmla="*/ 445295 w 1449254"/>
                <a:gd name="connsiteY107" fmla="*/ 1405414 h 4035615"/>
                <a:gd name="connsiteX108" fmla="*/ 282337 w 1449254"/>
                <a:gd name="connsiteY108" fmla="*/ 2236235 h 4035615"/>
                <a:gd name="connsiteX109" fmla="*/ 283495 w 1449254"/>
                <a:gd name="connsiteY109" fmla="*/ 2223418 h 4035615"/>
                <a:gd name="connsiteX110" fmla="*/ 292202 w 1449254"/>
                <a:gd name="connsiteY110" fmla="*/ 2210564 h 4035615"/>
                <a:gd name="connsiteX111" fmla="*/ 324113 w 1449254"/>
                <a:gd name="connsiteY111" fmla="*/ 2216319 h 4035615"/>
                <a:gd name="connsiteX112" fmla="*/ 293248 w 1449254"/>
                <a:gd name="connsiteY112" fmla="*/ 2234629 h 4035615"/>
                <a:gd name="connsiteX113" fmla="*/ 282337 w 1449254"/>
                <a:gd name="connsiteY113" fmla="*/ 2236235 h 4035615"/>
                <a:gd name="connsiteX114" fmla="*/ 440063 w 1449254"/>
                <a:gd name="connsiteY114" fmla="*/ 1584253 h 4035615"/>
                <a:gd name="connsiteX115" fmla="*/ 420408 w 1449254"/>
                <a:gd name="connsiteY115" fmla="*/ 1878818 h 4035615"/>
                <a:gd name="connsiteX116" fmla="*/ 401239 w 1449254"/>
                <a:gd name="connsiteY116" fmla="*/ 2062740 h 4035615"/>
                <a:gd name="connsiteX117" fmla="*/ 401239 w 1449254"/>
                <a:gd name="connsiteY117" fmla="*/ 2062740 h 4035615"/>
                <a:gd name="connsiteX118" fmla="*/ 387936 w 1449254"/>
                <a:gd name="connsiteY118" fmla="*/ 2045962 h 4035615"/>
                <a:gd name="connsiteX119" fmla="*/ 387936 w 1449254"/>
                <a:gd name="connsiteY119" fmla="*/ 2045962 h 4035615"/>
                <a:gd name="connsiteX120" fmla="*/ 385582 w 1449254"/>
                <a:gd name="connsiteY120" fmla="*/ 1933972 h 4035615"/>
                <a:gd name="connsiteX121" fmla="*/ 401164 w 1449254"/>
                <a:gd name="connsiteY121" fmla="*/ 1741718 h 4035615"/>
                <a:gd name="connsiteX122" fmla="*/ 445967 w 1449254"/>
                <a:gd name="connsiteY122" fmla="*/ 1402948 h 4035615"/>
                <a:gd name="connsiteX123" fmla="*/ 449592 w 1449254"/>
                <a:gd name="connsiteY123" fmla="*/ 1392335 h 4035615"/>
                <a:gd name="connsiteX124" fmla="*/ 440063 w 1449254"/>
                <a:gd name="connsiteY124" fmla="*/ 1584253 h 403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449254" h="4035615">
                  <a:moveTo>
                    <a:pt x="1403464" y="1375259"/>
                  </a:moveTo>
                  <a:cubicBezTo>
                    <a:pt x="1397336" y="1367449"/>
                    <a:pt x="1392067" y="1358967"/>
                    <a:pt x="1391506" y="1347794"/>
                  </a:cubicBezTo>
                  <a:cubicBezTo>
                    <a:pt x="1384481" y="1207405"/>
                    <a:pt x="1377755" y="1067017"/>
                    <a:pt x="1367517" y="926853"/>
                  </a:cubicBezTo>
                  <a:cubicBezTo>
                    <a:pt x="1362173" y="853650"/>
                    <a:pt x="1355260" y="780859"/>
                    <a:pt x="1331158" y="710796"/>
                  </a:cubicBezTo>
                  <a:cubicBezTo>
                    <a:pt x="1327011" y="698764"/>
                    <a:pt x="1320658" y="692262"/>
                    <a:pt x="1308215" y="688674"/>
                  </a:cubicBezTo>
                  <a:cubicBezTo>
                    <a:pt x="1229482" y="665806"/>
                    <a:pt x="1150787" y="642750"/>
                    <a:pt x="1072503" y="618387"/>
                  </a:cubicBezTo>
                  <a:cubicBezTo>
                    <a:pt x="1043917" y="609493"/>
                    <a:pt x="1009763" y="609157"/>
                    <a:pt x="994293" y="575601"/>
                  </a:cubicBezTo>
                  <a:cubicBezTo>
                    <a:pt x="993172" y="576125"/>
                    <a:pt x="992014" y="576648"/>
                    <a:pt x="990893" y="577171"/>
                  </a:cubicBezTo>
                  <a:cubicBezTo>
                    <a:pt x="988875" y="575041"/>
                    <a:pt x="986895" y="572874"/>
                    <a:pt x="984877" y="570744"/>
                  </a:cubicBezTo>
                  <a:cubicBezTo>
                    <a:pt x="982074" y="557927"/>
                    <a:pt x="988464" y="550864"/>
                    <a:pt x="999301" y="545371"/>
                  </a:cubicBezTo>
                  <a:cubicBezTo>
                    <a:pt x="1014322" y="537786"/>
                    <a:pt x="1021272" y="525940"/>
                    <a:pt x="1026242" y="508602"/>
                  </a:cubicBezTo>
                  <a:cubicBezTo>
                    <a:pt x="1032184" y="487863"/>
                    <a:pt x="1032034" y="466489"/>
                    <a:pt x="1038312" y="445825"/>
                  </a:cubicBezTo>
                  <a:cubicBezTo>
                    <a:pt x="1044477" y="425610"/>
                    <a:pt x="1056584" y="405842"/>
                    <a:pt x="1056323" y="385104"/>
                  </a:cubicBezTo>
                  <a:cubicBezTo>
                    <a:pt x="1055725" y="338544"/>
                    <a:pt x="1062003" y="292732"/>
                    <a:pt x="1065851" y="246621"/>
                  </a:cubicBezTo>
                  <a:cubicBezTo>
                    <a:pt x="1074707" y="239035"/>
                    <a:pt x="1076688" y="227937"/>
                    <a:pt x="1079117" y="217661"/>
                  </a:cubicBezTo>
                  <a:cubicBezTo>
                    <a:pt x="1090327" y="170616"/>
                    <a:pt x="1085208" y="124692"/>
                    <a:pt x="1066748" y="80337"/>
                  </a:cubicBezTo>
                  <a:cubicBezTo>
                    <a:pt x="1053707" y="49023"/>
                    <a:pt x="1029344" y="29294"/>
                    <a:pt x="998142" y="17897"/>
                  </a:cubicBezTo>
                  <a:cubicBezTo>
                    <a:pt x="958832" y="3548"/>
                    <a:pt x="917840" y="-1572"/>
                    <a:pt x="876288" y="409"/>
                  </a:cubicBezTo>
                  <a:cubicBezTo>
                    <a:pt x="804954" y="3772"/>
                    <a:pt x="744232" y="31199"/>
                    <a:pt x="700139" y="88109"/>
                  </a:cubicBezTo>
                  <a:cubicBezTo>
                    <a:pt x="649544" y="153427"/>
                    <a:pt x="664752" y="226106"/>
                    <a:pt x="682091" y="298150"/>
                  </a:cubicBezTo>
                  <a:cubicBezTo>
                    <a:pt x="682091" y="298150"/>
                    <a:pt x="682091" y="298150"/>
                    <a:pt x="682091" y="298150"/>
                  </a:cubicBezTo>
                  <a:lnTo>
                    <a:pt x="682091" y="298150"/>
                  </a:lnTo>
                  <a:cubicBezTo>
                    <a:pt x="668900" y="325391"/>
                    <a:pt x="676448" y="352221"/>
                    <a:pt x="690909" y="374305"/>
                  </a:cubicBezTo>
                  <a:cubicBezTo>
                    <a:pt x="721289" y="420827"/>
                    <a:pt x="738179" y="469703"/>
                    <a:pt x="732499" y="525529"/>
                  </a:cubicBezTo>
                  <a:cubicBezTo>
                    <a:pt x="732499" y="525529"/>
                    <a:pt x="732499" y="525529"/>
                    <a:pt x="732499" y="525529"/>
                  </a:cubicBezTo>
                  <a:cubicBezTo>
                    <a:pt x="732499" y="525529"/>
                    <a:pt x="732499" y="525529"/>
                    <a:pt x="732499" y="525529"/>
                  </a:cubicBezTo>
                  <a:cubicBezTo>
                    <a:pt x="720093" y="539841"/>
                    <a:pt x="727641" y="532442"/>
                    <a:pt x="720093" y="539243"/>
                  </a:cubicBezTo>
                  <a:cubicBezTo>
                    <a:pt x="692254" y="563719"/>
                    <a:pt x="665126" y="587223"/>
                    <a:pt x="638446" y="611212"/>
                  </a:cubicBezTo>
                  <a:cubicBezTo>
                    <a:pt x="630113" y="618723"/>
                    <a:pt x="620921" y="623618"/>
                    <a:pt x="610271" y="626608"/>
                  </a:cubicBezTo>
                  <a:cubicBezTo>
                    <a:pt x="539199" y="646599"/>
                    <a:pt x="468687" y="668870"/>
                    <a:pt x="396904" y="685909"/>
                  </a:cubicBezTo>
                  <a:cubicBezTo>
                    <a:pt x="362041" y="694205"/>
                    <a:pt x="343507" y="708965"/>
                    <a:pt x="345450" y="745659"/>
                  </a:cubicBezTo>
                  <a:cubicBezTo>
                    <a:pt x="345786" y="751638"/>
                    <a:pt x="343731" y="757729"/>
                    <a:pt x="342946" y="763782"/>
                  </a:cubicBezTo>
                  <a:cubicBezTo>
                    <a:pt x="328149" y="881003"/>
                    <a:pt x="304010" y="996505"/>
                    <a:pt x="279123" y="1111858"/>
                  </a:cubicBezTo>
                  <a:cubicBezTo>
                    <a:pt x="252518" y="1235094"/>
                    <a:pt x="218812" y="1356799"/>
                    <a:pt x="202483" y="1482241"/>
                  </a:cubicBezTo>
                  <a:cubicBezTo>
                    <a:pt x="192058" y="1562281"/>
                    <a:pt x="180287" y="1642322"/>
                    <a:pt x="181483" y="1723109"/>
                  </a:cubicBezTo>
                  <a:cubicBezTo>
                    <a:pt x="182342" y="1780692"/>
                    <a:pt x="193141" y="1838387"/>
                    <a:pt x="191086" y="1895708"/>
                  </a:cubicBezTo>
                  <a:cubicBezTo>
                    <a:pt x="188620" y="1964016"/>
                    <a:pt x="195906" y="2031127"/>
                    <a:pt x="201511" y="2098649"/>
                  </a:cubicBezTo>
                  <a:cubicBezTo>
                    <a:pt x="201511" y="2098649"/>
                    <a:pt x="201511" y="2098649"/>
                    <a:pt x="201511" y="2098649"/>
                  </a:cubicBezTo>
                  <a:cubicBezTo>
                    <a:pt x="196654" y="2133550"/>
                    <a:pt x="198111" y="2166284"/>
                    <a:pt x="231891" y="2188069"/>
                  </a:cubicBezTo>
                  <a:cubicBezTo>
                    <a:pt x="232750" y="2188630"/>
                    <a:pt x="232788" y="2190498"/>
                    <a:pt x="233199" y="2191731"/>
                  </a:cubicBezTo>
                  <a:cubicBezTo>
                    <a:pt x="233199" y="2191731"/>
                    <a:pt x="233199" y="2191731"/>
                    <a:pt x="233199" y="2191731"/>
                  </a:cubicBezTo>
                  <a:cubicBezTo>
                    <a:pt x="227482" y="2218224"/>
                    <a:pt x="221466" y="2244643"/>
                    <a:pt x="216197" y="2271211"/>
                  </a:cubicBezTo>
                  <a:cubicBezTo>
                    <a:pt x="213917" y="2282683"/>
                    <a:pt x="208163" y="2289895"/>
                    <a:pt x="197775" y="2295761"/>
                  </a:cubicBezTo>
                  <a:cubicBezTo>
                    <a:pt x="137651" y="2329765"/>
                    <a:pt x="78275" y="2365077"/>
                    <a:pt x="17852" y="2398521"/>
                  </a:cubicBezTo>
                  <a:cubicBezTo>
                    <a:pt x="3727" y="2406368"/>
                    <a:pt x="-1953" y="2415149"/>
                    <a:pt x="588" y="2430283"/>
                  </a:cubicBezTo>
                  <a:cubicBezTo>
                    <a:pt x="3316" y="2451732"/>
                    <a:pt x="6455" y="2473180"/>
                    <a:pt x="8660" y="2494667"/>
                  </a:cubicBezTo>
                  <a:cubicBezTo>
                    <a:pt x="16096" y="2568093"/>
                    <a:pt x="23121" y="2641594"/>
                    <a:pt x="30407" y="2715021"/>
                  </a:cubicBezTo>
                  <a:cubicBezTo>
                    <a:pt x="31491" y="2725932"/>
                    <a:pt x="32089" y="2735610"/>
                    <a:pt x="48381" y="2727389"/>
                  </a:cubicBezTo>
                  <a:cubicBezTo>
                    <a:pt x="68746" y="2717151"/>
                    <a:pt x="69643" y="2718309"/>
                    <a:pt x="70091" y="2742037"/>
                  </a:cubicBezTo>
                  <a:cubicBezTo>
                    <a:pt x="71586" y="2824619"/>
                    <a:pt x="76406" y="2907013"/>
                    <a:pt x="81787" y="2989408"/>
                  </a:cubicBezTo>
                  <a:cubicBezTo>
                    <a:pt x="82011" y="3010969"/>
                    <a:pt x="82273" y="3032529"/>
                    <a:pt x="82497" y="3054090"/>
                  </a:cubicBezTo>
                  <a:cubicBezTo>
                    <a:pt x="82647" y="3069075"/>
                    <a:pt x="86084" y="3077744"/>
                    <a:pt x="103348" y="3067617"/>
                  </a:cubicBezTo>
                  <a:cubicBezTo>
                    <a:pt x="111980" y="3062535"/>
                    <a:pt x="122928" y="3061377"/>
                    <a:pt x="131411" y="3056108"/>
                  </a:cubicBezTo>
                  <a:cubicBezTo>
                    <a:pt x="147628" y="3046056"/>
                    <a:pt x="159884" y="3047663"/>
                    <a:pt x="170721" y="3063843"/>
                  </a:cubicBezTo>
                  <a:cubicBezTo>
                    <a:pt x="179353" y="3076772"/>
                    <a:pt x="190339" y="3079164"/>
                    <a:pt x="203268" y="3068664"/>
                  </a:cubicBezTo>
                  <a:cubicBezTo>
                    <a:pt x="207341" y="3065338"/>
                    <a:pt x="212908" y="3063880"/>
                    <a:pt x="217729" y="3061377"/>
                  </a:cubicBezTo>
                  <a:cubicBezTo>
                    <a:pt x="282636" y="3027672"/>
                    <a:pt x="347505" y="2993966"/>
                    <a:pt x="412374" y="2960224"/>
                  </a:cubicBezTo>
                  <a:cubicBezTo>
                    <a:pt x="422762" y="2960000"/>
                    <a:pt x="432067" y="2956301"/>
                    <a:pt x="441072" y="2951368"/>
                  </a:cubicBezTo>
                  <a:cubicBezTo>
                    <a:pt x="486249" y="2926706"/>
                    <a:pt x="533257" y="2905668"/>
                    <a:pt x="578546" y="2881230"/>
                  </a:cubicBezTo>
                  <a:cubicBezTo>
                    <a:pt x="590690" y="2874653"/>
                    <a:pt x="595623" y="2878315"/>
                    <a:pt x="597716" y="2890908"/>
                  </a:cubicBezTo>
                  <a:cubicBezTo>
                    <a:pt x="598911" y="2898045"/>
                    <a:pt x="597977" y="2906042"/>
                    <a:pt x="603732" y="2911946"/>
                  </a:cubicBezTo>
                  <a:cubicBezTo>
                    <a:pt x="603283" y="2939747"/>
                    <a:pt x="603470" y="2967548"/>
                    <a:pt x="602648" y="2995349"/>
                  </a:cubicBezTo>
                  <a:cubicBezTo>
                    <a:pt x="600630" y="3064478"/>
                    <a:pt x="596370" y="3133682"/>
                    <a:pt x="607020" y="3202737"/>
                  </a:cubicBezTo>
                  <a:cubicBezTo>
                    <a:pt x="615577" y="3258339"/>
                    <a:pt x="620958" y="3314427"/>
                    <a:pt x="628842" y="3370142"/>
                  </a:cubicBezTo>
                  <a:cubicBezTo>
                    <a:pt x="631309" y="3387480"/>
                    <a:pt x="627310" y="3399064"/>
                    <a:pt x="613036" y="3410199"/>
                  </a:cubicBezTo>
                  <a:cubicBezTo>
                    <a:pt x="585272" y="3431872"/>
                    <a:pt x="558816" y="3455376"/>
                    <a:pt x="532585" y="3478955"/>
                  </a:cubicBezTo>
                  <a:cubicBezTo>
                    <a:pt x="511435" y="3497975"/>
                    <a:pt x="508856" y="3515687"/>
                    <a:pt x="521487" y="3540723"/>
                  </a:cubicBezTo>
                  <a:cubicBezTo>
                    <a:pt x="534303" y="3566095"/>
                    <a:pt x="547943" y="3591056"/>
                    <a:pt x="559713" y="3616914"/>
                  </a:cubicBezTo>
                  <a:cubicBezTo>
                    <a:pt x="565655" y="3629918"/>
                    <a:pt x="572381" y="3633319"/>
                    <a:pt x="584525" y="3626032"/>
                  </a:cubicBezTo>
                  <a:cubicBezTo>
                    <a:pt x="598127" y="3617886"/>
                    <a:pt x="604778" y="3625733"/>
                    <a:pt x="608440" y="3637466"/>
                  </a:cubicBezTo>
                  <a:cubicBezTo>
                    <a:pt x="610607" y="3644454"/>
                    <a:pt x="611355" y="3652077"/>
                    <a:pt x="611653" y="3659438"/>
                  </a:cubicBezTo>
                  <a:cubicBezTo>
                    <a:pt x="614979" y="3741795"/>
                    <a:pt x="645022" y="3814064"/>
                    <a:pt x="698831" y="3875234"/>
                  </a:cubicBezTo>
                  <a:cubicBezTo>
                    <a:pt x="720243" y="3899597"/>
                    <a:pt x="736759" y="3921718"/>
                    <a:pt x="727753" y="3955797"/>
                  </a:cubicBezTo>
                  <a:cubicBezTo>
                    <a:pt x="724428" y="3968390"/>
                    <a:pt x="728613" y="3983187"/>
                    <a:pt x="740645" y="3987372"/>
                  </a:cubicBezTo>
                  <a:cubicBezTo>
                    <a:pt x="763514" y="3995331"/>
                    <a:pt x="788849" y="4003478"/>
                    <a:pt x="812240" y="3995929"/>
                  </a:cubicBezTo>
                  <a:cubicBezTo>
                    <a:pt x="834175" y="3988830"/>
                    <a:pt x="848673" y="3995518"/>
                    <a:pt x="863508" y="4008336"/>
                  </a:cubicBezTo>
                  <a:cubicBezTo>
                    <a:pt x="876848" y="4019919"/>
                    <a:pt x="891571" y="4025039"/>
                    <a:pt x="909657" y="4025637"/>
                  </a:cubicBezTo>
                  <a:cubicBezTo>
                    <a:pt x="946202" y="4026907"/>
                    <a:pt x="982709" y="4030046"/>
                    <a:pt x="1019068" y="4033932"/>
                  </a:cubicBezTo>
                  <a:cubicBezTo>
                    <a:pt x="1067720" y="4039164"/>
                    <a:pt x="1114765" y="4031653"/>
                    <a:pt x="1161399" y="4019023"/>
                  </a:cubicBezTo>
                  <a:cubicBezTo>
                    <a:pt x="1166294" y="4017714"/>
                    <a:pt x="1172423" y="4018163"/>
                    <a:pt x="1173469" y="4010540"/>
                  </a:cubicBezTo>
                  <a:cubicBezTo>
                    <a:pt x="1175375" y="3996901"/>
                    <a:pt x="1158148" y="3963420"/>
                    <a:pt x="1145593" y="3955648"/>
                  </a:cubicBezTo>
                  <a:cubicBezTo>
                    <a:pt x="1124331" y="3942532"/>
                    <a:pt x="1098211" y="3935581"/>
                    <a:pt x="1082031" y="3916375"/>
                  </a:cubicBezTo>
                  <a:cubicBezTo>
                    <a:pt x="1048364" y="3876429"/>
                    <a:pt x="1013388" y="3837642"/>
                    <a:pt x="979234" y="3798108"/>
                  </a:cubicBezTo>
                  <a:cubicBezTo>
                    <a:pt x="967576" y="3784618"/>
                    <a:pt x="954310" y="3771913"/>
                    <a:pt x="951022" y="3752034"/>
                  </a:cubicBezTo>
                  <a:cubicBezTo>
                    <a:pt x="932974" y="3643744"/>
                    <a:pt x="913692" y="3535641"/>
                    <a:pt x="895494" y="3427351"/>
                  </a:cubicBezTo>
                  <a:cubicBezTo>
                    <a:pt x="892468" y="3409415"/>
                    <a:pt x="887759" y="3391852"/>
                    <a:pt x="903155" y="3374140"/>
                  </a:cubicBezTo>
                  <a:cubicBezTo>
                    <a:pt x="985288" y="3279937"/>
                    <a:pt x="1054679" y="3176094"/>
                    <a:pt x="1125938" y="3073708"/>
                  </a:cubicBezTo>
                  <a:cubicBezTo>
                    <a:pt x="1155607" y="3031109"/>
                    <a:pt x="1190359" y="2991538"/>
                    <a:pt x="1202952" y="2938663"/>
                  </a:cubicBezTo>
                  <a:cubicBezTo>
                    <a:pt x="1209678" y="2910376"/>
                    <a:pt x="1219543" y="2882650"/>
                    <a:pt x="1230043" y="2855484"/>
                  </a:cubicBezTo>
                  <a:cubicBezTo>
                    <a:pt x="1243943" y="2819611"/>
                    <a:pt x="1253248" y="2783328"/>
                    <a:pt x="1249474" y="2744504"/>
                  </a:cubicBezTo>
                  <a:cubicBezTo>
                    <a:pt x="1253920" y="2740131"/>
                    <a:pt x="1254257" y="2734452"/>
                    <a:pt x="1254518" y="2728772"/>
                  </a:cubicBezTo>
                  <a:cubicBezTo>
                    <a:pt x="1253621" y="2714610"/>
                    <a:pt x="1255490" y="2700410"/>
                    <a:pt x="1253173" y="2686323"/>
                  </a:cubicBezTo>
                  <a:cubicBezTo>
                    <a:pt x="1252949" y="2685276"/>
                    <a:pt x="1252687" y="2684193"/>
                    <a:pt x="1252463" y="2683146"/>
                  </a:cubicBezTo>
                  <a:cubicBezTo>
                    <a:pt x="1252911" y="2623434"/>
                    <a:pt x="1252276" y="2563721"/>
                    <a:pt x="1254219" y="2504046"/>
                  </a:cubicBezTo>
                  <a:cubicBezTo>
                    <a:pt x="1255340" y="2469481"/>
                    <a:pt x="1257694" y="2434954"/>
                    <a:pt x="1255976" y="2400352"/>
                  </a:cubicBezTo>
                  <a:cubicBezTo>
                    <a:pt x="1252500" y="2329990"/>
                    <a:pt x="1248838" y="2259627"/>
                    <a:pt x="1245251" y="2189265"/>
                  </a:cubicBezTo>
                  <a:cubicBezTo>
                    <a:pt x="1238413" y="2156494"/>
                    <a:pt x="1244653" y="2129328"/>
                    <a:pt x="1277686" y="2113671"/>
                  </a:cubicBezTo>
                  <a:cubicBezTo>
                    <a:pt x="1278284" y="2113372"/>
                    <a:pt x="1278769" y="2112849"/>
                    <a:pt x="1279293" y="2112438"/>
                  </a:cubicBezTo>
                  <a:cubicBezTo>
                    <a:pt x="1317108" y="2082731"/>
                    <a:pt x="1335642" y="2046859"/>
                    <a:pt x="1322601" y="1996936"/>
                  </a:cubicBezTo>
                  <a:cubicBezTo>
                    <a:pt x="1315202" y="1968537"/>
                    <a:pt x="1310494" y="1938382"/>
                    <a:pt x="1327085" y="1908600"/>
                  </a:cubicBezTo>
                  <a:cubicBezTo>
                    <a:pt x="1336464" y="1920034"/>
                    <a:pt x="1345134" y="1930572"/>
                    <a:pt x="1354774" y="1942305"/>
                  </a:cubicBezTo>
                  <a:cubicBezTo>
                    <a:pt x="1357315" y="1937859"/>
                    <a:pt x="1358661" y="1935654"/>
                    <a:pt x="1359856" y="1933375"/>
                  </a:cubicBezTo>
                  <a:cubicBezTo>
                    <a:pt x="1362360" y="1928554"/>
                    <a:pt x="1364789" y="1923734"/>
                    <a:pt x="1367218" y="1918876"/>
                  </a:cubicBezTo>
                  <a:cubicBezTo>
                    <a:pt x="1428911" y="1796611"/>
                    <a:pt x="1448528" y="1666125"/>
                    <a:pt x="1449238" y="1530370"/>
                  </a:cubicBezTo>
                  <a:cubicBezTo>
                    <a:pt x="1449724" y="1472077"/>
                    <a:pt x="1439299" y="1421071"/>
                    <a:pt x="1403464" y="1375259"/>
                  </a:cubicBezTo>
                  <a:close/>
                  <a:moveTo>
                    <a:pt x="445295" y="1405414"/>
                  </a:moveTo>
                  <a:cubicBezTo>
                    <a:pt x="445183" y="1405414"/>
                    <a:pt x="445108" y="1405377"/>
                    <a:pt x="444996" y="1405377"/>
                  </a:cubicBezTo>
                  <a:cubicBezTo>
                    <a:pt x="443501" y="1405750"/>
                    <a:pt x="444211" y="1404853"/>
                    <a:pt x="445295" y="1405414"/>
                  </a:cubicBezTo>
                  <a:close/>
                  <a:moveTo>
                    <a:pt x="282337" y="2236235"/>
                  </a:moveTo>
                  <a:cubicBezTo>
                    <a:pt x="278226" y="2232088"/>
                    <a:pt x="280879" y="2227454"/>
                    <a:pt x="283495" y="2223418"/>
                  </a:cubicBezTo>
                  <a:cubicBezTo>
                    <a:pt x="286298" y="2219084"/>
                    <a:pt x="292164" y="2216169"/>
                    <a:pt x="292202" y="2210564"/>
                  </a:cubicBezTo>
                  <a:cubicBezTo>
                    <a:pt x="301917" y="2218224"/>
                    <a:pt x="313090" y="2216917"/>
                    <a:pt x="324113" y="2216319"/>
                  </a:cubicBezTo>
                  <a:cubicBezTo>
                    <a:pt x="314173" y="2223007"/>
                    <a:pt x="303748" y="2228874"/>
                    <a:pt x="293248" y="2234629"/>
                  </a:cubicBezTo>
                  <a:cubicBezTo>
                    <a:pt x="289847" y="2236497"/>
                    <a:pt x="285961" y="2239860"/>
                    <a:pt x="282337" y="2236235"/>
                  </a:cubicBezTo>
                  <a:close/>
                  <a:moveTo>
                    <a:pt x="440063" y="1584253"/>
                  </a:moveTo>
                  <a:cubicBezTo>
                    <a:pt x="434047" y="1682491"/>
                    <a:pt x="427882" y="1780692"/>
                    <a:pt x="420408" y="1878818"/>
                  </a:cubicBezTo>
                  <a:cubicBezTo>
                    <a:pt x="415737" y="1940250"/>
                    <a:pt x="412449" y="2001943"/>
                    <a:pt x="401239" y="2062740"/>
                  </a:cubicBezTo>
                  <a:lnTo>
                    <a:pt x="401239" y="2062740"/>
                  </a:lnTo>
                  <a:cubicBezTo>
                    <a:pt x="397988" y="2056200"/>
                    <a:pt x="396269" y="2048465"/>
                    <a:pt x="387936" y="2045962"/>
                  </a:cubicBezTo>
                  <a:lnTo>
                    <a:pt x="387936" y="2045962"/>
                  </a:lnTo>
                  <a:cubicBezTo>
                    <a:pt x="387301" y="2008632"/>
                    <a:pt x="388385" y="1971153"/>
                    <a:pt x="385582" y="1933972"/>
                  </a:cubicBezTo>
                  <a:cubicBezTo>
                    <a:pt x="380687" y="1868879"/>
                    <a:pt x="392906" y="1805504"/>
                    <a:pt x="401164" y="1741718"/>
                  </a:cubicBezTo>
                  <a:cubicBezTo>
                    <a:pt x="415812" y="1628757"/>
                    <a:pt x="430983" y="1515871"/>
                    <a:pt x="445967" y="1402948"/>
                  </a:cubicBezTo>
                  <a:cubicBezTo>
                    <a:pt x="446229" y="1401042"/>
                    <a:pt x="447201" y="1399248"/>
                    <a:pt x="449592" y="1392335"/>
                  </a:cubicBezTo>
                  <a:cubicBezTo>
                    <a:pt x="446341" y="1459821"/>
                    <a:pt x="443875" y="1522074"/>
                    <a:pt x="440063" y="1584253"/>
                  </a:cubicBezTo>
                  <a:close/>
                </a:path>
              </a:pathLst>
            </a:custGeom>
            <a:grpFill/>
            <a:ln w="3731" cap="flat">
              <a:noFill/>
              <a:prstDash val="solid"/>
              <a:miter/>
            </a:ln>
          </p:spPr>
          <p:txBody>
            <a:bodyPr rtlCol="0" anchor="ctr"/>
            <a:lstStyle/>
            <a:p>
              <a:pPr algn="ctr" rtl="1"/>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DBEFE929-2BC4-4582-A2BE-664F6D5B5072}"/>
                </a:ext>
              </a:extLst>
            </p:cNvPr>
            <p:cNvSpPr/>
            <p:nvPr/>
          </p:nvSpPr>
          <p:spPr>
            <a:xfrm>
              <a:off x="115141" y="3902166"/>
              <a:ext cx="4279242" cy="2955834"/>
            </a:xfrm>
            <a:custGeom>
              <a:avLst/>
              <a:gdLst>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272145 w 4279242"/>
                <a:gd name="connsiteY4" fmla="*/ 117297 h 2955834"/>
                <a:gd name="connsiteX5" fmla="*/ 3316741 w 4279242"/>
                <a:gd name="connsiteY5" fmla="*/ 117057 h 2955834"/>
                <a:gd name="connsiteX6" fmla="*/ 3322139 w 4279242"/>
                <a:gd name="connsiteY6" fmla="*/ 120268 h 2955834"/>
                <a:gd name="connsiteX7" fmla="*/ 3363440 w 4279242"/>
                <a:gd name="connsiteY7" fmla="*/ 134319 h 2955834"/>
                <a:gd name="connsiteX8" fmla="*/ 3343784 w 4279242"/>
                <a:gd name="connsiteY8" fmla="*/ 138656 h 2955834"/>
                <a:gd name="connsiteX9" fmla="*/ 3549040 w 4279242"/>
                <a:gd name="connsiteY9" fmla="*/ 225415 h 2955834"/>
                <a:gd name="connsiteX10" fmla="*/ 3607871 w 4279242"/>
                <a:gd name="connsiteY10" fmla="*/ 267145 h 2955834"/>
                <a:gd name="connsiteX11" fmla="*/ 3632546 w 4279242"/>
                <a:gd name="connsiteY11" fmla="*/ 332202 h 2955834"/>
                <a:gd name="connsiteX12" fmla="*/ 3613540 w 4279242"/>
                <a:gd name="connsiteY12" fmla="*/ 471193 h 2955834"/>
                <a:gd name="connsiteX13" fmla="*/ 3590259 w 4279242"/>
                <a:gd name="connsiteY13" fmla="*/ 538992 h 2955834"/>
                <a:gd name="connsiteX14" fmla="*/ 3627481 w 4279242"/>
                <a:gd name="connsiteY14" fmla="*/ 542199 h 2955834"/>
                <a:gd name="connsiteX15" fmla="*/ 3897516 w 4279242"/>
                <a:gd name="connsiteY15" fmla="*/ 570174 h 2955834"/>
                <a:gd name="connsiteX16" fmla="*/ 4161464 w 4279242"/>
                <a:gd name="connsiteY16" fmla="*/ 628539 h 2955834"/>
                <a:gd name="connsiteX17" fmla="*/ 4244506 w 4279242"/>
                <a:gd name="connsiteY17" fmla="*/ 669200 h 2955834"/>
                <a:gd name="connsiteX18" fmla="*/ 4278010 w 4279242"/>
                <a:gd name="connsiteY18" fmla="*/ 750290 h 2955834"/>
                <a:gd name="connsiteX19" fmla="*/ 4171966 w 4279242"/>
                <a:gd name="connsiteY19" fmla="*/ 1083663 h 2955834"/>
                <a:gd name="connsiteX20" fmla="*/ 3980651 w 4279242"/>
                <a:gd name="connsiteY20" fmla="*/ 1419965 h 2955834"/>
                <a:gd name="connsiteX21" fmla="*/ 3974377 w 4279242"/>
                <a:gd name="connsiteY21" fmla="*/ 1439017 h 2955834"/>
                <a:gd name="connsiteX22" fmla="*/ 3967686 w 4279242"/>
                <a:gd name="connsiteY22" fmla="*/ 1668159 h 2955834"/>
                <a:gd name="connsiteX23" fmla="*/ 3960018 w 4279242"/>
                <a:gd name="connsiteY23" fmla="*/ 2171984 h 2955834"/>
                <a:gd name="connsiteX24" fmla="*/ 3960576 w 4279242"/>
                <a:gd name="connsiteY24" fmla="*/ 2517718 h 2955834"/>
                <a:gd name="connsiteX25" fmla="*/ 3970381 w 4279242"/>
                <a:gd name="connsiteY25" fmla="*/ 2654339 h 2955834"/>
                <a:gd name="connsiteX26" fmla="*/ 3992500 w 4279242"/>
                <a:gd name="connsiteY26" fmla="*/ 2744072 h 2955834"/>
                <a:gd name="connsiteX27" fmla="*/ 4011367 w 4279242"/>
                <a:gd name="connsiteY27" fmla="*/ 2875813 h 2955834"/>
                <a:gd name="connsiteX28" fmla="*/ 4018477 w 4279242"/>
                <a:gd name="connsiteY28" fmla="*/ 2945936 h 2955834"/>
                <a:gd name="connsiteX29" fmla="*/ 3943103 w 4279242"/>
                <a:gd name="connsiteY29" fmla="*/ 2952813 h 2955834"/>
                <a:gd name="connsiteX30" fmla="*/ 3755691 w 4279242"/>
                <a:gd name="connsiteY30" fmla="*/ 2955044 h 2955834"/>
                <a:gd name="connsiteX31" fmla="*/ 3469670 w 4279242"/>
                <a:gd name="connsiteY31" fmla="*/ 2899280 h 2955834"/>
                <a:gd name="connsiteX32" fmla="*/ 3343830 w 4279242"/>
                <a:gd name="connsiteY32" fmla="*/ 2796397 h 2955834"/>
                <a:gd name="connsiteX33" fmla="*/ 3329332 w 4279242"/>
                <a:gd name="connsiteY33" fmla="*/ 2764332 h 2955834"/>
                <a:gd name="connsiteX34" fmla="*/ 3352381 w 4279242"/>
                <a:gd name="connsiteY34" fmla="*/ 2713309 h 2955834"/>
                <a:gd name="connsiteX35" fmla="*/ 3432866 w 4279242"/>
                <a:gd name="connsiteY35" fmla="*/ 2701924 h 2955834"/>
                <a:gd name="connsiteX36" fmla="*/ 3666283 w 4279242"/>
                <a:gd name="connsiteY36" fmla="*/ 2733616 h 2955834"/>
                <a:gd name="connsiteX37" fmla="*/ 3751555 w 4279242"/>
                <a:gd name="connsiteY37" fmla="*/ 2748904 h 2955834"/>
                <a:gd name="connsiteX38" fmla="*/ 3821028 w 4279242"/>
                <a:gd name="connsiteY38" fmla="*/ 2725577 h 2955834"/>
                <a:gd name="connsiteX39" fmla="*/ 3823537 w 4279242"/>
                <a:gd name="connsiteY39" fmla="*/ 2681059 h 2955834"/>
                <a:gd name="connsiteX40" fmla="*/ 3782225 w 4279242"/>
                <a:gd name="connsiteY40" fmla="*/ 2649785 h 2955834"/>
                <a:gd name="connsiteX41" fmla="*/ 3646487 w 4279242"/>
                <a:gd name="connsiteY41" fmla="*/ 2602711 h 2955834"/>
                <a:gd name="connsiteX42" fmla="*/ 3389464 w 4279242"/>
                <a:gd name="connsiteY42" fmla="*/ 2530822 h 2955834"/>
                <a:gd name="connsiteX43" fmla="*/ 3255677 w 4279242"/>
                <a:gd name="connsiteY43" fmla="*/ 2464278 h 2955834"/>
                <a:gd name="connsiteX44" fmla="*/ 3235277 w 4279242"/>
                <a:gd name="connsiteY44" fmla="*/ 2444946 h 2955834"/>
                <a:gd name="connsiteX45" fmla="*/ 3215946 w 4279242"/>
                <a:gd name="connsiteY45" fmla="*/ 2438859 h 2955834"/>
                <a:gd name="connsiteX46" fmla="*/ 3072633 w 4279242"/>
                <a:gd name="connsiteY46" fmla="*/ 2455123 h 2955834"/>
                <a:gd name="connsiteX47" fmla="*/ 2985828 w 4279242"/>
                <a:gd name="connsiteY47" fmla="*/ 2460096 h 2955834"/>
                <a:gd name="connsiteX48" fmla="*/ 2886568 w 4279242"/>
                <a:gd name="connsiteY48" fmla="*/ 2415996 h 2955834"/>
                <a:gd name="connsiteX49" fmla="*/ 2830433 w 4279242"/>
                <a:gd name="connsiteY49" fmla="*/ 2392807 h 2955834"/>
                <a:gd name="connsiteX50" fmla="*/ 2580426 w 4279242"/>
                <a:gd name="connsiteY50" fmla="*/ 2394062 h 2955834"/>
                <a:gd name="connsiteX51" fmla="*/ 2467365 w 4279242"/>
                <a:gd name="connsiteY51" fmla="*/ 2383467 h 2955834"/>
                <a:gd name="connsiteX52" fmla="*/ 2411927 w 4279242"/>
                <a:gd name="connsiteY52" fmla="*/ 2361998 h 2955834"/>
                <a:gd name="connsiteX53" fmla="*/ 2167404 w 4279242"/>
                <a:gd name="connsiteY53" fmla="*/ 2229141 h 2955834"/>
                <a:gd name="connsiteX54" fmla="*/ 2108341 w 4279242"/>
                <a:gd name="connsiteY54" fmla="*/ 2176305 h 2955834"/>
                <a:gd name="connsiteX55" fmla="*/ 2107922 w 4279242"/>
                <a:gd name="connsiteY55" fmla="*/ 2110969 h 2955834"/>
                <a:gd name="connsiteX56" fmla="*/ 2215407 w 4279242"/>
                <a:gd name="connsiteY56" fmla="*/ 2020771 h 2955834"/>
                <a:gd name="connsiteX57" fmla="*/ 2538418 w 4279242"/>
                <a:gd name="connsiteY57" fmla="*/ 1870581 h 2955834"/>
                <a:gd name="connsiteX58" fmla="*/ 2665512 w 4279242"/>
                <a:gd name="connsiteY58" fmla="*/ 1857198 h 2955834"/>
                <a:gd name="connsiteX59" fmla="*/ 2718627 w 4279242"/>
                <a:gd name="connsiteY59" fmla="*/ 1865098 h 2955834"/>
                <a:gd name="connsiteX60" fmla="*/ 2758916 w 4279242"/>
                <a:gd name="connsiteY60" fmla="*/ 1866213 h 2955834"/>
                <a:gd name="connsiteX61" fmla="*/ 2776714 w 4279242"/>
                <a:gd name="connsiteY61" fmla="*/ 1856640 h 2955834"/>
                <a:gd name="connsiteX62" fmla="*/ 2769418 w 4279242"/>
                <a:gd name="connsiteY62" fmla="*/ 1837913 h 2955834"/>
                <a:gd name="connsiteX63" fmla="*/ 2685912 w 4279242"/>
                <a:gd name="connsiteY63" fmla="*/ 1790932 h 2955834"/>
                <a:gd name="connsiteX64" fmla="*/ 2519179 w 4279242"/>
                <a:gd name="connsiteY64" fmla="*/ 1756544 h 2955834"/>
                <a:gd name="connsiteX65" fmla="*/ 2388274 w 4279242"/>
                <a:gd name="connsiteY65" fmla="*/ 1754361 h 2955834"/>
                <a:gd name="connsiteX66" fmla="*/ 2320428 w 4279242"/>
                <a:gd name="connsiteY66" fmla="*/ 1762679 h 2955834"/>
                <a:gd name="connsiteX67" fmla="*/ 2287667 w 4279242"/>
                <a:gd name="connsiteY67" fmla="*/ 1758403 h 2955834"/>
                <a:gd name="connsiteX68" fmla="*/ 2240547 w 4279242"/>
                <a:gd name="connsiteY68" fmla="*/ 1746972 h 2955834"/>
                <a:gd name="connsiteX69" fmla="*/ 2009593 w 4279242"/>
                <a:gd name="connsiteY69" fmla="*/ 1721785 h 2955834"/>
                <a:gd name="connsiteX70" fmla="*/ 1913865 w 4279242"/>
                <a:gd name="connsiteY70" fmla="*/ 1709285 h 2955834"/>
                <a:gd name="connsiteX71" fmla="*/ 1811260 w 4279242"/>
                <a:gd name="connsiteY71" fmla="*/ 1632006 h 2955834"/>
                <a:gd name="connsiteX72" fmla="*/ 1901644 w 4279242"/>
                <a:gd name="connsiteY72" fmla="*/ 1623502 h 2955834"/>
                <a:gd name="connsiteX73" fmla="*/ 2037939 w 4279242"/>
                <a:gd name="connsiteY73" fmla="*/ 1609607 h 2955834"/>
                <a:gd name="connsiteX74" fmla="*/ 2148491 w 4279242"/>
                <a:gd name="connsiteY74" fmla="*/ 1596875 h 2955834"/>
                <a:gd name="connsiteX75" fmla="*/ 2302305 w 4279242"/>
                <a:gd name="connsiteY75" fmla="*/ 1576474 h 2955834"/>
                <a:gd name="connsiteX76" fmla="*/ 2465042 w 4279242"/>
                <a:gd name="connsiteY76" fmla="*/ 1544457 h 2955834"/>
                <a:gd name="connsiteX77" fmla="*/ 2548316 w 4279242"/>
                <a:gd name="connsiteY77" fmla="*/ 1513880 h 2955834"/>
                <a:gd name="connsiteX78" fmla="*/ 2699714 w 4279242"/>
                <a:gd name="connsiteY78" fmla="*/ 1481862 h 2955834"/>
                <a:gd name="connsiteX79" fmla="*/ 2864821 w 4279242"/>
                <a:gd name="connsiteY79" fmla="*/ 1462484 h 2955834"/>
                <a:gd name="connsiteX80" fmla="*/ 3053209 w 4279242"/>
                <a:gd name="connsiteY80" fmla="*/ 1452911 h 2955834"/>
                <a:gd name="connsiteX81" fmla="*/ 3011433 w 4279242"/>
                <a:gd name="connsiteY81" fmla="*/ 1418152 h 2955834"/>
                <a:gd name="connsiteX82" fmla="*/ 2726155 w 4279242"/>
                <a:gd name="connsiteY82" fmla="*/ 1289942 h 2955834"/>
                <a:gd name="connsiteX83" fmla="*/ 2442923 w 4279242"/>
                <a:gd name="connsiteY83" fmla="*/ 1265964 h 2955834"/>
                <a:gd name="connsiteX84" fmla="*/ 2423544 w 4279242"/>
                <a:gd name="connsiteY84" fmla="*/ 1251512 h 2955834"/>
                <a:gd name="connsiteX85" fmla="*/ 2442365 w 4279242"/>
                <a:gd name="connsiteY85" fmla="*/ 1209085 h 2955834"/>
                <a:gd name="connsiteX86" fmla="*/ 2500498 w 4279242"/>
                <a:gd name="connsiteY86" fmla="*/ 1197514 h 2955834"/>
                <a:gd name="connsiteX87" fmla="*/ 2593577 w 4279242"/>
                <a:gd name="connsiteY87" fmla="*/ 1196724 h 2955834"/>
                <a:gd name="connsiteX88" fmla="*/ 2685262 w 4279242"/>
                <a:gd name="connsiteY88" fmla="*/ 1191427 h 2955834"/>
                <a:gd name="connsiteX89" fmla="*/ 2763749 w 4279242"/>
                <a:gd name="connsiteY89" fmla="*/ 1210293 h 2955834"/>
                <a:gd name="connsiteX90" fmla="*/ 2774112 w 4279242"/>
                <a:gd name="connsiteY90" fmla="*/ 1211827 h 2955834"/>
                <a:gd name="connsiteX91" fmla="*/ 2927555 w 4279242"/>
                <a:gd name="connsiteY91" fmla="*/ 1204206 h 2955834"/>
                <a:gd name="connsiteX92" fmla="*/ 2927555 w 4279242"/>
                <a:gd name="connsiteY92" fmla="*/ 1188546 h 2955834"/>
                <a:gd name="connsiteX93" fmla="*/ 2958782 w 4279242"/>
                <a:gd name="connsiteY93" fmla="*/ 1157550 h 2955834"/>
                <a:gd name="connsiteX94" fmla="*/ 3064687 w 4279242"/>
                <a:gd name="connsiteY94" fmla="*/ 1173815 h 2955834"/>
                <a:gd name="connsiteX95" fmla="*/ 3151818 w 4279242"/>
                <a:gd name="connsiteY95" fmla="*/ 1204764 h 2955834"/>
                <a:gd name="connsiteX96" fmla="*/ 3174588 w 4279242"/>
                <a:gd name="connsiteY96" fmla="*/ 1219355 h 2955834"/>
                <a:gd name="connsiteX97" fmla="*/ 3269990 w 4279242"/>
                <a:gd name="connsiteY97" fmla="*/ 1152996 h 2955834"/>
                <a:gd name="connsiteX98" fmla="*/ 3421527 w 4279242"/>
                <a:gd name="connsiteY98" fmla="*/ 1150301 h 2955834"/>
                <a:gd name="connsiteX99" fmla="*/ 3386303 w 4279242"/>
                <a:gd name="connsiteY99" fmla="*/ 1131806 h 2955834"/>
                <a:gd name="connsiteX100" fmla="*/ 3017892 w 4279242"/>
                <a:gd name="connsiteY100" fmla="*/ 1010892 h 2955834"/>
                <a:gd name="connsiteX101" fmla="*/ 2795860 w 4279242"/>
                <a:gd name="connsiteY101" fmla="*/ 995185 h 2955834"/>
                <a:gd name="connsiteX102" fmla="*/ 2368989 w 4279242"/>
                <a:gd name="connsiteY102" fmla="*/ 906939 h 2955834"/>
                <a:gd name="connsiteX103" fmla="*/ 2308764 w 4279242"/>
                <a:gd name="connsiteY103" fmla="*/ 872366 h 2955834"/>
                <a:gd name="connsiteX104" fmla="*/ 2290502 w 4279242"/>
                <a:gd name="connsiteY104" fmla="*/ 840348 h 2955834"/>
                <a:gd name="connsiteX105" fmla="*/ 2320382 w 4279242"/>
                <a:gd name="connsiteY105" fmla="*/ 823805 h 2955834"/>
                <a:gd name="connsiteX106" fmla="*/ 2393432 w 4279242"/>
                <a:gd name="connsiteY106" fmla="*/ 817439 h 2955834"/>
                <a:gd name="connsiteX107" fmla="*/ 2611607 w 4279242"/>
                <a:gd name="connsiteY107" fmla="*/ 821156 h 2955834"/>
                <a:gd name="connsiteX108" fmla="*/ 2789122 w 4279242"/>
                <a:gd name="connsiteY108" fmla="*/ 829195 h 2955834"/>
                <a:gd name="connsiteX109" fmla="*/ 2968820 w 4279242"/>
                <a:gd name="connsiteY109" fmla="*/ 840581 h 2955834"/>
                <a:gd name="connsiteX110" fmla="*/ 3099632 w 4279242"/>
                <a:gd name="connsiteY110" fmla="*/ 848713 h 2955834"/>
                <a:gd name="connsiteX111" fmla="*/ 3231606 w 4279242"/>
                <a:gd name="connsiteY111" fmla="*/ 857495 h 2955834"/>
                <a:gd name="connsiteX112" fmla="*/ 3329564 w 4279242"/>
                <a:gd name="connsiteY112" fmla="*/ 860144 h 2955834"/>
                <a:gd name="connsiteX113" fmla="*/ 3526781 w 4279242"/>
                <a:gd name="connsiteY113" fmla="*/ 853267 h 2955834"/>
                <a:gd name="connsiteX114" fmla="*/ 3715076 w 4279242"/>
                <a:gd name="connsiteY114" fmla="*/ 841556 h 2955834"/>
                <a:gd name="connsiteX115" fmla="*/ 3884458 w 4279242"/>
                <a:gd name="connsiteY115" fmla="*/ 826314 h 2955834"/>
                <a:gd name="connsiteX116" fmla="*/ 4193854 w 4279242"/>
                <a:gd name="connsiteY116" fmla="*/ 765067 h 2955834"/>
                <a:gd name="connsiteX117" fmla="*/ 4256030 w 4279242"/>
                <a:gd name="connsiteY117" fmla="*/ 734258 h 2955834"/>
                <a:gd name="connsiteX118" fmla="*/ 4262490 w 4279242"/>
                <a:gd name="connsiteY118" fmla="*/ 702798 h 2955834"/>
                <a:gd name="connsiteX119" fmla="*/ 4230147 w 4279242"/>
                <a:gd name="connsiteY119" fmla="*/ 671896 h 2955834"/>
                <a:gd name="connsiteX120" fmla="*/ 4103888 w 4279242"/>
                <a:gd name="connsiteY120" fmla="*/ 621011 h 2955834"/>
                <a:gd name="connsiteX121" fmla="*/ 3882321 w 4279242"/>
                <a:gd name="connsiteY121" fmla="*/ 578863 h 2955834"/>
                <a:gd name="connsiteX122" fmla="*/ 3662240 w 4279242"/>
                <a:gd name="connsiteY122" fmla="*/ 555071 h 2955834"/>
                <a:gd name="connsiteX123" fmla="*/ 3515536 w 4279242"/>
                <a:gd name="connsiteY123" fmla="*/ 546939 h 2955834"/>
                <a:gd name="connsiteX124" fmla="*/ 3362650 w 4279242"/>
                <a:gd name="connsiteY124" fmla="*/ 537924 h 2955834"/>
                <a:gd name="connsiteX125" fmla="*/ 3228167 w 4279242"/>
                <a:gd name="connsiteY125" fmla="*/ 529698 h 2955834"/>
                <a:gd name="connsiteX126" fmla="*/ 3036805 w 4279242"/>
                <a:gd name="connsiteY126" fmla="*/ 513202 h 2955834"/>
                <a:gd name="connsiteX127" fmla="*/ 2909013 w 4279242"/>
                <a:gd name="connsiteY127" fmla="*/ 500237 h 2955834"/>
                <a:gd name="connsiteX128" fmla="*/ 2769465 w 4279242"/>
                <a:gd name="connsiteY128" fmla="*/ 483368 h 2955834"/>
                <a:gd name="connsiteX129" fmla="*/ 2624712 w 4279242"/>
                <a:gd name="connsiteY129" fmla="*/ 460784 h 2955834"/>
                <a:gd name="connsiteX130" fmla="*/ 2562442 w 4279242"/>
                <a:gd name="connsiteY130" fmla="*/ 444101 h 2955834"/>
                <a:gd name="connsiteX131" fmla="*/ 2549384 w 4279242"/>
                <a:gd name="connsiteY131" fmla="*/ 437549 h 2955834"/>
                <a:gd name="connsiteX132" fmla="*/ 2549477 w 4279242"/>
                <a:gd name="connsiteY132" fmla="*/ 419937 h 2955834"/>
                <a:gd name="connsiteX133" fmla="*/ 2602267 w 4279242"/>
                <a:gd name="connsiteY133" fmla="*/ 398189 h 2955834"/>
                <a:gd name="connsiteX134" fmla="*/ 2790005 w 4279242"/>
                <a:gd name="connsiteY134" fmla="*/ 361060 h 2955834"/>
                <a:gd name="connsiteX135" fmla="*/ 2942750 w 4279242"/>
                <a:gd name="connsiteY135" fmla="*/ 341961 h 2955834"/>
                <a:gd name="connsiteX136" fmla="*/ 3095636 w 4279242"/>
                <a:gd name="connsiteY136" fmla="*/ 333875 h 2955834"/>
                <a:gd name="connsiteX137" fmla="*/ 3361489 w 4279242"/>
                <a:gd name="connsiteY137" fmla="*/ 324535 h 2955834"/>
                <a:gd name="connsiteX138" fmla="*/ 3531800 w 4279242"/>
                <a:gd name="connsiteY138" fmla="*/ 319005 h 2955834"/>
                <a:gd name="connsiteX139" fmla="*/ 3610195 w 4279242"/>
                <a:gd name="connsiteY139" fmla="*/ 316403 h 2955834"/>
                <a:gd name="connsiteX140" fmla="*/ 3620185 w 4279242"/>
                <a:gd name="connsiteY140" fmla="*/ 300928 h 2955834"/>
                <a:gd name="connsiteX141" fmla="*/ 3596997 w 4279242"/>
                <a:gd name="connsiteY141" fmla="*/ 271606 h 2955834"/>
                <a:gd name="connsiteX142" fmla="*/ 3382539 w 4279242"/>
                <a:gd name="connsiteY142" fmla="*/ 158452 h 2955834"/>
                <a:gd name="connsiteX143" fmla="*/ 3257071 w 4279242"/>
                <a:gd name="connsiteY143" fmla="*/ 140143 h 2955834"/>
                <a:gd name="connsiteX144" fmla="*/ 3079975 w 4279242"/>
                <a:gd name="connsiteY144" fmla="*/ 115189 h 2955834"/>
                <a:gd name="connsiteX145" fmla="*/ 3052233 w 4279242"/>
                <a:gd name="connsiteY145" fmla="*/ 102781 h 2955834"/>
                <a:gd name="connsiteX146" fmla="*/ 3048701 w 4279242"/>
                <a:gd name="connsiteY146" fmla="*/ 77595 h 2955834"/>
                <a:gd name="connsiteX147" fmla="*/ 3082671 w 4279242"/>
                <a:gd name="connsiteY147" fmla="*/ 52222 h 2955834"/>
                <a:gd name="connsiteX148" fmla="*/ 3190015 w 4279242"/>
                <a:gd name="connsiteY148" fmla="*/ 13141 h 2955834"/>
                <a:gd name="connsiteX149" fmla="*/ 3177004 w 4279242"/>
                <a:gd name="connsiteY149" fmla="*/ 455 h 2955834"/>
                <a:gd name="connsiteX150" fmla="*/ 3184997 w 4279242"/>
                <a:gd name="connsiteY150" fmla="*/ 5613 h 2955834"/>
                <a:gd name="connsiteX151" fmla="*/ 3177004 w 4279242"/>
                <a:gd name="connsiteY151" fmla="*/ 10632 h 2955834"/>
                <a:gd name="connsiteX152" fmla="*/ 3094892 w 4279242"/>
                <a:gd name="connsiteY152" fmla="*/ 22621 h 2955834"/>
                <a:gd name="connsiteX153" fmla="*/ 2933363 w 4279242"/>
                <a:gd name="connsiteY153" fmla="*/ 64444 h 2955834"/>
                <a:gd name="connsiteX154" fmla="*/ 2882990 w 4279242"/>
                <a:gd name="connsiteY154" fmla="*/ 93209 h 2955834"/>
                <a:gd name="connsiteX155" fmla="*/ 2868910 w 4279242"/>
                <a:gd name="connsiteY155" fmla="*/ 126760 h 2955834"/>
                <a:gd name="connsiteX156" fmla="*/ 2880388 w 4279242"/>
                <a:gd name="connsiteY156" fmla="*/ 137494 h 2955834"/>
                <a:gd name="connsiteX157" fmla="*/ 3072494 w 4279242"/>
                <a:gd name="connsiteY157" fmla="*/ 179131 h 2955834"/>
                <a:gd name="connsiteX158" fmla="*/ 3233139 w 4279242"/>
                <a:gd name="connsiteY158" fmla="*/ 218677 h 2955834"/>
                <a:gd name="connsiteX159" fmla="*/ 3293364 w 4279242"/>
                <a:gd name="connsiteY159" fmla="*/ 228528 h 2955834"/>
                <a:gd name="connsiteX160" fmla="*/ 3303680 w 4279242"/>
                <a:gd name="connsiteY160" fmla="*/ 248696 h 2955834"/>
                <a:gd name="connsiteX161" fmla="*/ 3260324 w 4279242"/>
                <a:gd name="connsiteY161" fmla="*/ 272117 h 2955834"/>
                <a:gd name="connsiteX162" fmla="*/ 3165944 w 4279242"/>
                <a:gd name="connsiteY162" fmla="*/ 274487 h 2955834"/>
                <a:gd name="connsiteX163" fmla="*/ 2948977 w 4279242"/>
                <a:gd name="connsiteY163" fmla="*/ 277879 h 2955834"/>
                <a:gd name="connsiteX164" fmla="*/ 2841958 w 4279242"/>
                <a:gd name="connsiteY164" fmla="*/ 288010 h 2955834"/>
                <a:gd name="connsiteX165" fmla="*/ 2673040 w 4279242"/>
                <a:gd name="connsiteY165" fmla="*/ 314404 h 2955834"/>
                <a:gd name="connsiteX166" fmla="*/ 2362344 w 4279242"/>
                <a:gd name="connsiteY166" fmla="*/ 400234 h 2955834"/>
                <a:gd name="connsiteX167" fmla="*/ 2279721 w 4279242"/>
                <a:gd name="connsiteY167" fmla="*/ 455812 h 2955834"/>
                <a:gd name="connsiteX168" fmla="*/ 2259646 w 4279242"/>
                <a:gd name="connsiteY168" fmla="*/ 489456 h 2955834"/>
                <a:gd name="connsiteX169" fmla="*/ 2350634 w 4279242"/>
                <a:gd name="connsiteY169" fmla="*/ 500608 h 2955834"/>
                <a:gd name="connsiteX170" fmla="*/ 2480377 w 4279242"/>
                <a:gd name="connsiteY170" fmla="*/ 516873 h 2955834"/>
                <a:gd name="connsiteX171" fmla="*/ 2607750 w 4279242"/>
                <a:gd name="connsiteY171" fmla="*/ 532487 h 2955834"/>
                <a:gd name="connsiteX172" fmla="*/ 2737540 w 4279242"/>
                <a:gd name="connsiteY172" fmla="*/ 548519 h 2955834"/>
                <a:gd name="connsiteX173" fmla="*/ 2871094 w 4279242"/>
                <a:gd name="connsiteY173" fmla="*/ 564272 h 2955834"/>
                <a:gd name="connsiteX174" fmla="*/ 2997538 w 4279242"/>
                <a:gd name="connsiteY174" fmla="*/ 577887 h 2955834"/>
                <a:gd name="connsiteX175" fmla="*/ 3080626 w 4279242"/>
                <a:gd name="connsiteY175" fmla="*/ 583928 h 2955834"/>
                <a:gd name="connsiteX176" fmla="*/ 3230723 w 4279242"/>
                <a:gd name="connsiteY176" fmla="*/ 595639 h 2955834"/>
                <a:gd name="connsiteX177" fmla="*/ 3351405 w 4279242"/>
                <a:gd name="connsiteY177" fmla="*/ 606188 h 2955834"/>
                <a:gd name="connsiteX178" fmla="*/ 3492440 w 4279242"/>
                <a:gd name="connsiteY178" fmla="*/ 621662 h 2955834"/>
                <a:gd name="connsiteX179" fmla="*/ 3643653 w 4279242"/>
                <a:gd name="connsiteY179" fmla="*/ 642991 h 2955834"/>
                <a:gd name="connsiteX180" fmla="*/ 3850954 w 4279242"/>
                <a:gd name="connsiteY180" fmla="*/ 692063 h 2955834"/>
                <a:gd name="connsiteX181" fmla="*/ 3885295 w 4279242"/>
                <a:gd name="connsiteY181" fmla="*/ 710419 h 2955834"/>
                <a:gd name="connsiteX182" fmla="*/ 3899190 w 4279242"/>
                <a:gd name="connsiteY182" fmla="*/ 718086 h 2955834"/>
                <a:gd name="connsiteX183" fmla="*/ 3894914 w 4279242"/>
                <a:gd name="connsiteY183" fmla="*/ 723430 h 2955834"/>
                <a:gd name="connsiteX184" fmla="*/ 3798071 w 4279242"/>
                <a:gd name="connsiteY184" fmla="*/ 733328 h 2955834"/>
                <a:gd name="connsiteX185" fmla="*/ 3645465 w 4279242"/>
                <a:gd name="connsiteY185" fmla="*/ 744899 h 2955834"/>
                <a:gd name="connsiteX186" fmla="*/ 3435979 w 4279242"/>
                <a:gd name="connsiteY186" fmla="*/ 748571 h 2955834"/>
                <a:gd name="connsiteX187" fmla="*/ 3116036 w 4279242"/>
                <a:gd name="connsiteY187" fmla="*/ 743087 h 2955834"/>
                <a:gd name="connsiteX188" fmla="*/ 2810916 w 4279242"/>
                <a:gd name="connsiteY188" fmla="*/ 734072 h 2955834"/>
                <a:gd name="connsiteX189" fmla="*/ 2632054 w 4279242"/>
                <a:gd name="connsiteY189" fmla="*/ 728403 h 2955834"/>
                <a:gd name="connsiteX190" fmla="*/ 2393386 w 4279242"/>
                <a:gd name="connsiteY190" fmla="*/ 716832 h 2955834"/>
                <a:gd name="connsiteX191" fmla="*/ 1985847 w 4279242"/>
                <a:gd name="connsiteY191" fmla="*/ 700103 h 2955834"/>
                <a:gd name="connsiteX192" fmla="*/ 1872553 w 4279242"/>
                <a:gd name="connsiteY192" fmla="*/ 709118 h 2955834"/>
                <a:gd name="connsiteX193" fmla="*/ 1859077 w 4279242"/>
                <a:gd name="connsiteY193" fmla="*/ 714369 h 2955834"/>
                <a:gd name="connsiteX194" fmla="*/ 1712326 w 4279242"/>
                <a:gd name="connsiteY194" fmla="*/ 781982 h 2955834"/>
                <a:gd name="connsiteX195" fmla="*/ 1508975 w 4279242"/>
                <a:gd name="connsiteY195" fmla="*/ 827151 h 2955834"/>
                <a:gd name="connsiteX196" fmla="*/ 1429837 w 4279242"/>
                <a:gd name="connsiteY196" fmla="*/ 846808 h 2955834"/>
                <a:gd name="connsiteX197" fmla="*/ 1410598 w 4279242"/>
                <a:gd name="connsiteY197" fmla="*/ 859215 h 2955834"/>
                <a:gd name="connsiteX198" fmla="*/ 1409204 w 4279242"/>
                <a:gd name="connsiteY198" fmla="*/ 871901 h 2955834"/>
                <a:gd name="connsiteX199" fmla="*/ 1420125 w 4279242"/>
                <a:gd name="connsiteY199" fmla="*/ 879011 h 2955834"/>
                <a:gd name="connsiteX200" fmla="*/ 1548660 w 4279242"/>
                <a:gd name="connsiteY200" fmla="*/ 901409 h 2955834"/>
                <a:gd name="connsiteX201" fmla="*/ 1694063 w 4279242"/>
                <a:gd name="connsiteY201" fmla="*/ 936773 h 2955834"/>
                <a:gd name="connsiteX202" fmla="*/ 1860471 w 4279242"/>
                <a:gd name="connsiteY202" fmla="*/ 955918 h 2955834"/>
                <a:gd name="connsiteX203" fmla="*/ 2004574 w 4279242"/>
                <a:gd name="connsiteY203" fmla="*/ 966560 h 2955834"/>
                <a:gd name="connsiteX204" fmla="*/ 2163361 w 4279242"/>
                <a:gd name="connsiteY204" fmla="*/ 978038 h 2955834"/>
                <a:gd name="connsiteX205" fmla="*/ 2270799 w 4279242"/>
                <a:gd name="connsiteY205" fmla="*/ 986263 h 2955834"/>
                <a:gd name="connsiteX206" fmla="*/ 2544598 w 4279242"/>
                <a:gd name="connsiteY206" fmla="*/ 1042817 h 2955834"/>
                <a:gd name="connsiteX207" fmla="*/ 2611096 w 4279242"/>
                <a:gd name="connsiteY207" fmla="*/ 1093004 h 2955834"/>
                <a:gd name="connsiteX208" fmla="*/ 2614953 w 4279242"/>
                <a:gd name="connsiteY208" fmla="*/ 1100857 h 2955834"/>
                <a:gd name="connsiteX209" fmla="*/ 2567136 w 4279242"/>
                <a:gd name="connsiteY209" fmla="*/ 1103738 h 2955834"/>
                <a:gd name="connsiteX210" fmla="*/ 2381257 w 4279242"/>
                <a:gd name="connsiteY210" fmla="*/ 1114426 h 2955834"/>
                <a:gd name="connsiteX211" fmla="*/ 2142682 w 4279242"/>
                <a:gd name="connsiteY211" fmla="*/ 1138219 h 2955834"/>
                <a:gd name="connsiteX212" fmla="*/ 1899227 w 4279242"/>
                <a:gd name="connsiteY212" fmla="*/ 1182737 h 2955834"/>
                <a:gd name="connsiteX213" fmla="*/ 1806938 w 4279242"/>
                <a:gd name="connsiteY213" fmla="*/ 1217450 h 2955834"/>
                <a:gd name="connsiteX214" fmla="*/ 1764651 w 4279242"/>
                <a:gd name="connsiteY214" fmla="*/ 1257181 h 2955834"/>
                <a:gd name="connsiteX215" fmla="*/ 1796854 w 4279242"/>
                <a:gd name="connsiteY215" fmla="*/ 1263083 h 2955834"/>
                <a:gd name="connsiteX216" fmla="*/ 2013682 w 4279242"/>
                <a:gd name="connsiteY216" fmla="*/ 1271076 h 2955834"/>
                <a:gd name="connsiteX217" fmla="*/ 2326237 w 4279242"/>
                <a:gd name="connsiteY217" fmla="*/ 1303000 h 2955834"/>
                <a:gd name="connsiteX218" fmla="*/ 2411741 w 4279242"/>
                <a:gd name="connsiteY218" fmla="*/ 1327025 h 2955834"/>
                <a:gd name="connsiteX219" fmla="*/ 2436417 w 4279242"/>
                <a:gd name="connsiteY219" fmla="*/ 1342314 h 2955834"/>
                <a:gd name="connsiteX220" fmla="*/ 2438740 w 4279242"/>
                <a:gd name="connsiteY220" fmla="*/ 1373588 h 2955834"/>
                <a:gd name="connsiteX221" fmla="*/ 2418851 w 4279242"/>
                <a:gd name="connsiteY221" fmla="*/ 1391432 h 2955834"/>
                <a:gd name="connsiteX222" fmla="*/ 2277165 w 4279242"/>
                <a:gd name="connsiteY222" fmla="*/ 1444547 h 2955834"/>
                <a:gd name="connsiteX223" fmla="*/ 2084502 w 4279242"/>
                <a:gd name="connsiteY223" fmla="*/ 1459557 h 2955834"/>
                <a:gd name="connsiteX224" fmla="*/ 1830917 w 4279242"/>
                <a:gd name="connsiteY224" fmla="*/ 1467735 h 2955834"/>
                <a:gd name="connsiteX225" fmla="*/ 1574311 w 4279242"/>
                <a:gd name="connsiteY225" fmla="*/ 1494084 h 2955834"/>
                <a:gd name="connsiteX226" fmla="*/ 1564552 w 4279242"/>
                <a:gd name="connsiteY226" fmla="*/ 1498452 h 2955834"/>
                <a:gd name="connsiteX227" fmla="*/ 1425515 w 4279242"/>
                <a:gd name="connsiteY227" fmla="*/ 1562255 h 2955834"/>
                <a:gd name="connsiteX228" fmla="*/ 1138797 w 4279242"/>
                <a:gd name="connsiteY228" fmla="*/ 1578426 h 2955834"/>
                <a:gd name="connsiteX229" fmla="*/ 870435 w 4279242"/>
                <a:gd name="connsiteY229" fmla="*/ 1572943 h 2955834"/>
                <a:gd name="connsiteX230" fmla="*/ 730700 w 4279242"/>
                <a:gd name="connsiteY230" fmla="*/ 1613650 h 2955834"/>
                <a:gd name="connsiteX231" fmla="*/ 682047 w 4279242"/>
                <a:gd name="connsiteY231" fmla="*/ 1698457 h 2955834"/>
                <a:gd name="connsiteX232" fmla="*/ 742039 w 4279242"/>
                <a:gd name="connsiteY232" fmla="*/ 1707054 h 2955834"/>
                <a:gd name="connsiteX233" fmla="*/ 913605 w 4279242"/>
                <a:gd name="connsiteY233" fmla="*/ 1732612 h 2955834"/>
                <a:gd name="connsiteX234" fmla="*/ 1145024 w 4279242"/>
                <a:gd name="connsiteY234" fmla="*/ 1776108 h 2955834"/>
                <a:gd name="connsiteX235" fmla="*/ 1387363 w 4279242"/>
                <a:gd name="connsiteY235" fmla="*/ 1845116 h 2955834"/>
                <a:gd name="connsiteX236" fmla="*/ 1448843 w 4279242"/>
                <a:gd name="connsiteY236" fmla="*/ 1879829 h 2955834"/>
                <a:gd name="connsiteX237" fmla="*/ 1457115 w 4279242"/>
                <a:gd name="connsiteY237" fmla="*/ 1937916 h 2955834"/>
                <a:gd name="connsiteX238" fmla="*/ 1385179 w 4279242"/>
                <a:gd name="connsiteY238" fmla="*/ 1997955 h 2955834"/>
                <a:gd name="connsiteX239" fmla="*/ 1130386 w 4279242"/>
                <a:gd name="connsiteY239" fmla="*/ 2111712 h 2955834"/>
                <a:gd name="connsiteX240" fmla="*/ 849198 w 4279242"/>
                <a:gd name="connsiteY240" fmla="*/ 2186993 h 2955834"/>
                <a:gd name="connsiteX241" fmla="*/ 716527 w 4279242"/>
                <a:gd name="connsiteY241" fmla="*/ 2198332 h 2955834"/>
                <a:gd name="connsiteX242" fmla="*/ 661089 w 4279242"/>
                <a:gd name="connsiteY242" fmla="*/ 2205070 h 2955834"/>
                <a:gd name="connsiteX243" fmla="*/ 539942 w 4279242"/>
                <a:gd name="connsiteY243" fmla="*/ 2206232 h 2955834"/>
                <a:gd name="connsiteX244" fmla="*/ 472608 w 4279242"/>
                <a:gd name="connsiteY244" fmla="*/ 2205302 h 2955834"/>
                <a:gd name="connsiteX245" fmla="*/ 435943 w 4279242"/>
                <a:gd name="connsiteY245" fmla="*/ 2247961 h 2955834"/>
                <a:gd name="connsiteX246" fmla="*/ 447049 w 4279242"/>
                <a:gd name="connsiteY246" fmla="*/ 2261577 h 2955834"/>
                <a:gd name="connsiteX247" fmla="*/ 496679 w 4279242"/>
                <a:gd name="connsiteY247" fmla="*/ 2278399 h 2955834"/>
                <a:gd name="connsiteX248" fmla="*/ 515732 w 4279242"/>
                <a:gd name="connsiteY248" fmla="*/ 2304515 h 2955834"/>
                <a:gd name="connsiteX249" fmla="*/ 503975 w 4279242"/>
                <a:gd name="connsiteY249" fmla="*/ 2320547 h 2955834"/>
                <a:gd name="connsiteX250" fmla="*/ 464197 w 4279242"/>
                <a:gd name="connsiteY250" fmla="*/ 2324497 h 2955834"/>
                <a:gd name="connsiteX251" fmla="*/ 236263 w 4279242"/>
                <a:gd name="connsiteY251" fmla="*/ 2403588 h 2955834"/>
                <a:gd name="connsiteX252" fmla="*/ 211866 w 4279242"/>
                <a:gd name="connsiteY252" fmla="*/ 2425940 h 2955834"/>
                <a:gd name="connsiteX253" fmla="*/ 207684 w 4279242"/>
                <a:gd name="connsiteY253" fmla="*/ 2430587 h 2955834"/>
                <a:gd name="connsiteX254" fmla="*/ 234543 w 4279242"/>
                <a:gd name="connsiteY254" fmla="*/ 2436024 h 2955834"/>
                <a:gd name="connsiteX255" fmla="*/ 259033 w 4279242"/>
                <a:gd name="connsiteY255" fmla="*/ 2459259 h 2955834"/>
                <a:gd name="connsiteX256" fmla="*/ 227898 w 4279242"/>
                <a:gd name="connsiteY256" fmla="*/ 2487141 h 2955834"/>
                <a:gd name="connsiteX257" fmla="*/ 177107 w 4279242"/>
                <a:gd name="connsiteY257" fmla="*/ 2491509 h 2955834"/>
                <a:gd name="connsiteX258" fmla="*/ 50570 w 4279242"/>
                <a:gd name="connsiteY258" fmla="*/ 2588119 h 2955834"/>
                <a:gd name="connsiteX259" fmla="*/ 14184 w 4279242"/>
                <a:gd name="connsiteY259" fmla="*/ 2647972 h 2955834"/>
                <a:gd name="connsiteX260" fmla="*/ 467264 w 4279242"/>
                <a:gd name="connsiteY260" fmla="*/ 2859967 h 2955834"/>
                <a:gd name="connsiteX261" fmla="*/ 466009 w 4279242"/>
                <a:gd name="connsiteY261" fmla="*/ 2863917 h 2955834"/>
                <a:gd name="connsiteX262" fmla="*/ 360569 w 4279242"/>
                <a:gd name="connsiteY262" fmla="*/ 2911409 h 2955834"/>
                <a:gd name="connsiteX263" fmla="*/ 316330 w 4279242"/>
                <a:gd name="connsiteY263" fmla="*/ 2931995 h 2955834"/>
                <a:gd name="connsiteX264" fmla="*/ 254432 w 4279242"/>
                <a:gd name="connsiteY264" fmla="*/ 2946122 h 2955834"/>
                <a:gd name="connsiteX265" fmla="*/ 101129 w 4279242"/>
                <a:gd name="connsiteY265" fmla="*/ 2945843 h 2955834"/>
                <a:gd name="connsiteX266" fmla="*/ 87746 w 4279242"/>
                <a:gd name="connsiteY266" fmla="*/ 2938594 h 2955834"/>
                <a:gd name="connsiteX267" fmla="*/ 8143 w 4279242"/>
                <a:gd name="connsiteY267" fmla="*/ 2718931 h 2955834"/>
                <a:gd name="connsiteX268" fmla="*/ 290 w 4279242"/>
                <a:gd name="connsiteY268" fmla="*/ 2662146 h 2955834"/>
                <a:gd name="connsiteX269" fmla="*/ 9909 w 4279242"/>
                <a:gd name="connsiteY269" fmla="*/ 2634961 h 2955834"/>
                <a:gd name="connsiteX270" fmla="*/ 103824 w 4279242"/>
                <a:gd name="connsiteY270" fmla="*/ 2515952 h 2955834"/>
                <a:gd name="connsiteX271" fmla="*/ 192488 w 4279242"/>
                <a:gd name="connsiteY271" fmla="*/ 2476453 h 2955834"/>
                <a:gd name="connsiteX272" fmla="*/ 192721 w 4279242"/>
                <a:gd name="connsiteY272" fmla="*/ 2440113 h 2955834"/>
                <a:gd name="connsiteX273" fmla="*/ 198204 w 4279242"/>
                <a:gd name="connsiteY273" fmla="*/ 2424871 h 2955834"/>
                <a:gd name="connsiteX274" fmla="*/ 384826 w 4279242"/>
                <a:gd name="connsiteY274" fmla="*/ 2314738 h 2955834"/>
                <a:gd name="connsiteX275" fmla="*/ 420515 w 4279242"/>
                <a:gd name="connsiteY275" fmla="*/ 2309394 h 2955834"/>
                <a:gd name="connsiteX276" fmla="*/ 425580 w 4279242"/>
                <a:gd name="connsiteY276" fmla="*/ 2256094 h 2955834"/>
                <a:gd name="connsiteX277" fmla="*/ 484364 w 4279242"/>
                <a:gd name="connsiteY277" fmla="*/ 2193359 h 2955834"/>
                <a:gd name="connsiteX278" fmla="*/ 559041 w 4279242"/>
                <a:gd name="connsiteY278" fmla="*/ 2196334 h 2955834"/>
                <a:gd name="connsiteX279" fmla="*/ 672660 w 4279242"/>
                <a:gd name="connsiteY279" fmla="*/ 2192895 h 2955834"/>
                <a:gd name="connsiteX280" fmla="*/ 674472 w 4279242"/>
                <a:gd name="connsiteY280" fmla="*/ 2192244 h 2955834"/>
                <a:gd name="connsiteX281" fmla="*/ 674426 w 4279242"/>
                <a:gd name="connsiteY281" fmla="*/ 2135923 h 2955834"/>
                <a:gd name="connsiteX282" fmla="*/ 670336 w 4279242"/>
                <a:gd name="connsiteY282" fmla="*/ 1793860 h 2955834"/>
                <a:gd name="connsiteX283" fmla="*/ 668849 w 4279242"/>
                <a:gd name="connsiteY283" fmla="*/ 1722761 h 2955834"/>
                <a:gd name="connsiteX284" fmla="*/ 754725 w 4279242"/>
                <a:gd name="connsiteY284" fmla="*/ 1587116 h 2955834"/>
                <a:gd name="connsiteX285" fmla="*/ 858678 w 4279242"/>
                <a:gd name="connsiteY285" fmla="*/ 1563091 h 2955834"/>
                <a:gd name="connsiteX286" fmla="*/ 1098787 w 4279242"/>
                <a:gd name="connsiteY286" fmla="*/ 1566669 h 2955834"/>
                <a:gd name="connsiteX287" fmla="*/ 1331600 w 4279242"/>
                <a:gd name="connsiteY287" fmla="*/ 1564253 h 2955834"/>
                <a:gd name="connsiteX288" fmla="*/ 1500192 w 4279242"/>
                <a:gd name="connsiteY288" fmla="*/ 1528053 h 2955834"/>
                <a:gd name="connsiteX289" fmla="*/ 1540202 w 4279242"/>
                <a:gd name="connsiteY289" fmla="*/ 1504725 h 2955834"/>
                <a:gd name="connsiteX290" fmla="*/ 1545314 w 4279242"/>
                <a:gd name="connsiteY290" fmla="*/ 1492132 h 2955834"/>
                <a:gd name="connsiteX291" fmla="*/ 1453257 w 4279242"/>
                <a:gd name="connsiteY291" fmla="*/ 1051646 h 2955834"/>
                <a:gd name="connsiteX292" fmla="*/ 1416454 w 4279242"/>
                <a:gd name="connsiteY292" fmla="*/ 912701 h 2955834"/>
                <a:gd name="connsiteX293" fmla="*/ 1400375 w 4279242"/>
                <a:gd name="connsiteY293" fmla="*/ 880173 h 2955834"/>
                <a:gd name="connsiteX294" fmla="*/ 1404232 w 4279242"/>
                <a:gd name="connsiteY294" fmla="*/ 850850 h 2955834"/>
                <a:gd name="connsiteX295" fmla="*/ 1455767 w 4279242"/>
                <a:gd name="connsiteY295" fmla="*/ 827476 h 2955834"/>
                <a:gd name="connsiteX296" fmla="*/ 1591272 w 4279242"/>
                <a:gd name="connsiteY296" fmla="*/ 802104 h 2955834"/>
                <a:gd name="connsiteX297" fmla="*/ 1828500 w 4279242"/>
                <a:gd name="connsiteY297" fmla="*/ 722176 h 2955834"/>
                <a:gd name="connsiteX298" fmla="*/ 1877851 w 4279242"/>
                <a:gd name="connsiteY298" fmla="*/ 696803 h 2955834"/>
                <a:gd name="connsiteX299" fmla="*/ 1961915 w 4279242"/>
                <a:gd name="connsiteY299" fmla="*/ 690019 h 2955834"/>
                <a:gd name="connsiteX300" fmla="*/ 2218056 w 4279242"/>
                <a:gd name="connsiteY300" fmla="*/ 694852 h 2955834"/>
                <a:gd name="connsiteX301" fmla="*/ 2299563 w 4279242"/>
                <a:gd name="connsiteY301" fmla="*/ 699777 h 2955834"/>
                <a:gd name="connsiteX302" fmla="*/ 2297519 w 4279242"/>
                <a:gd name="connsiteY302" fmla="*/ 575657 h 2955834"/>
                <a:gd name="connsiteX303" fmla="*/ 2271403 w 4279242"/>
                <a:gd name="connsiteY303" fmla="*/ 529327 h 2955834"/>
                <a:gd name="connsiteX304" fmla="*/ 2253744 w 4279242"/>
                <a:gd name="connsiteY304" fmla="*/ 493080 h 2955834"/>
                <a:gd name="connsiteX305" fmla="*/ 2281951 w 4279242"/>
                <a:gd name="connsiteY305" fmla="*/ 437688 h 2955834"/>
                <a:gd name="connsiteX306" fmla="*/ 2393386 w 4279242"/>
                <a:gd name="connsiteY306" fmla="*/ 375465 h 2955834"/>
                <a:gd name="connsiteX307" fmla="*/ 2627221 w 4279242"/>
                <a:gd name="connsiteY307" fmla="*/ 312081 h 2955834"/>
                <a:gd name="connsiteX308" fmla="*/ 2816260 w 4279242"/>
                <a:gd name="connsiteY308" fmla="*/ 280528 h 2955834"/>
                <a:gd name="connsiteX309" fmla="*/ 2880109 w 4279242"/>
                <a:gd name="connsiteY309" fmla="*/ 272303 h 2955834"/>
                <a:gd name="connsiteX310" fmla="*/ 2869886 w 4279242"/>
                <a:gd name="connsiteY310" fmla="*/ 182895 h 2955834"/>
                <a:gd name="connsiteX311" fmla="*/ 2859941 w 4279242"/>
                <a:gd name="connsiteY311" fmla="*/ 140236 h 2955834"/>
                <a:gd name="connsiteX312" fmla="*/ 2888427 w 4279242"/>
                <a:gd name="connsiteY312" fmla="*/ 74296 h 2955834"/>
                <a:gd name="connsiteX313" fmla="*/ 2927508 w 4279242"/>
                <a:gd name="connsiteY313" fmla="*/ 54546 h 2955834"/>
                <a:gd name="connsiteX314" fmla="*/ 2969331 w 4279242"/>
                <a:gd name="connsiteY314" fmla="*/ 40419 h 2955834"/>
                <a:gd name="connsiteX315" fmla="*/ 2967756 w 4279242"/>
                <a:gd name="connsiteY315" fmla="*/ 39128 h 2955834"/>
                <a:gd name="connsiteX316" fmla="*/ 2997435 w 4279242"/>
                <a:gd name="connsiteY316" fmla="*/ 29032 h 2955834"/>
                <a:gd name="connsiteX317" fmla="*/ 2998189 w 4279242"/>
                <a:gd name="connsiteY317" fmla="*/ 29371 h 2955834"/>
                <a:gd name="connsiteX318" fmla="*/ 3019797 w 4279242"/>
                <a:gd name="connsiteY318" fmla="*/ 28058 h 2955834"/>
                <a:gd name="connsiteX319" fmla="*/ 3163574 w 4279242"/>
                <a:gd name="connsiteY319" fmla="*/ 780 h 2955834"/>
                <a:gd name="connsiteX320" fmla="*/ 3177004 w 4279242"/>
                <a:gd name="connsiteY320" fmla="*/ 455 h 2955834"/>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272145 w 4279242"/>
                <a:gd name="connsiteY4" fmla="*/ 117297 h 2955834"/>
                <a:gd name="connsiteX5" fmla="*/ 3316741 w 4279242"/>
                <a:gd name="connsiteY5" fmla="*/ 117057 h 2955834"/>
                <a:gd name="connsiteX6" fmla="*/ 3363440 w 4279242"/>
                <a:gd name="connsiteY6" fmla="*/ 134319 h 2955834"/>
                <a:gd name="connsiteX7" fmla="*/ 3343784 w 4279242"/>
                <a:gd name="connsiteY7" fmla="*/ 138656 h 2955834"/>
                <a:gd name="connsiteX8" fmla="*/ 3549040 w 4279242"/>
                <a:gd name="connsiteY8" fmla="*/ 225415 h 2955834"/>
                <a:gd name="connsiteX9" fmla="*/ 3607871 w 4279242"/>
                <a:gd name="connsiteY9" fmla="*/ 267145 h 2955834"/>
                <a:gd name="connsiteX10" fmla="*/ 3632546 w 4279242"/>
                <a:gd name="connsiteY10" fmla="*/ 332202 h 2955834"/>
                <a:gd name="connsiteX11" fmla="*/ 3613540 w 4279242"/>
                <a:gd name="connsiteY11" fmla="*/ 471193 h 2955834"/>
                <a:gd name="connsiteX12" fmla="*/ 3590259 w 4279242"/>
                <a:gd name="connsiteY12" fmla="*/ 538992 h 2955834"/>
                <a:gd name="connsiteX13" fmla="*/ 3627481 w 4279242"/>
                <a:gd name="connsiteY13" fmla="*/ 542199 h 2955834"/>
                <a:gd name="connsiteX14" fmla="*/ 3897516 w 4279242"/>
                <a:gd name="connsiteY14" fmla="*/ 570174 h 2955834"/>
                <a:gd name="connsiteX15" fmla="*/ 4161464 w 4279242"/>
                <a:gd name="connsiteY15" fmla="*/ 628539 h 2955834"/>
                <a:gd name="connsiteX16" fmla="*/ 4244506 w 4279242"/>
                <a:gd name="connsiteY16" fmla="*/ 669200 h 2955834"/>
                <a:gd name="connsiteX17" fmla="*/ 4278010 w 4279242"/>
                <a:gd name="connsiteY17" fmla="*/ 750290 h 2955834"/>
                <a:gd name="connsiteX18" fmla="*/ 4171966 w 4279242"/>
                <a:gd name="connsiteY18" fmla="*/ 1083663 h 2955834"/>
                <a:gd name="connsiteX19" fmla="*/ 3980651 w 4279242"/>
                <a:gd name="connsiteY19" fmla="*/ 1419965 h 2955834"/>
                <a:gd name="connsiteX20" fmla="*/ 3974377 w 4279242"/>
                <a:gd name="connsiteY20" fmla="*/ 1439017 h 2955834"/>
                <a:gd name="connsiteX21" fmla="*/ 3967686 w 4279242"/>
                <a:gd name="connsiteY21" fmla="*/ 1668159 h 2955834"/>
                <a:gd name="connsiteX22" fmla="*/ 3960018 w 4279242"/>
                <a:gd name="connsiteY22" fmla="*/ 2171984 h 2955834"/>
                <a:gd name="connsiteX23" fmla="*/ 3960576 w 4279242"/>
                <a:gd name="connsiteY23" fmla="*/ 2517718 h 2955834"/>
                <a:gd name="connsiteX24" fmla="*/ 3970381 w 4279242"/>
                <a:gd name="connsiteY24" fmla="*/ 2654339 h 2955834"/>
                <a:gd name="connsiteX25" fmla="*/ 3992500 w 4279242"/>
                <a:gd name="connsiteY25" fmla="*/ 2744072 h 2955834"/>
                <a:gd name="connsiteX26" fmla="*/ 4011367 w 4279242"/>
                <a:gd name="connsiteY26" fmla="*/ 2875813 h 2955834"/>
                <a:gd name="connsiteX27" fmla="*/ 4018477 w 4279242"/>
                <a:gd name="connsiteY27" fmla="*/ 2945936 h 2955834"/>
                <a:gd name="connsiteX28" fmla="*/ 3943103 w 4279242"/>
                <a:gd name="connsiteY28" fmla="*/ 2952813 h 2955834"/>
                <a:gd name="connsiteX29" fmla="*/ 3755691 w 4279242"/>
                <a:gd name="connsiteY29" fmla="*/ 2955044 h 2955834"/>
                <a:gd name="connsiteX30" fmla="*/ 3469670 w 4279242"/>
                <a:gd name="connsiteY30" fmla="*/ 2899280 h 2955834"/>
                <a:gd name="connsiteX31" fmla="*/ 3343830 w 4279242"/>
                <a:gd name="connsiteY31" fmla="*/ 2796397 h 2955834"/>
                <a:gd name="connsiteX32" fmla="*/ 3329332 w 4279242"/>
                <a:gd name="connsiteY32" fmla="*/ 2764332 h 2955834"/>
                <a:gd name="connsiteX33" fmla="*/ 3352381 w 4279242"/>
                <a:gd name="connsiteY33" fmla="*/ 2713309 h 2955834"/>
                <a:gd name="connsiteX34" fmla="*/ 3432866 w 4279242"/>
                <a:gd name="connsiteY34" fmla="*/ 2701924 h 2955834"/>
                <a:gd name="connsiteX35" fmla="*/ 3666283 w 4279242"/>
                <a:gd name="connsiteY35" fmla="*/ 2733616 h 2955834"/>
                <a:gd name="connsiteX36" fmla="*/ 3751555 w 4279242"/>
                <a:gd name="connsiteY36" fmla="*/ 2748904 h 2955834"/>
                <a:gd name="connsiteX37" fmla="*/ 3821028 w 4279242"/>
                <a:gd name="connsiteY37" fmla="*/ 2725577 h 2955834"/>
                <a:gd name="connsiteX38" fmla="*/ 3823537 w 4279242"/>
                <a:gd name="connsiteY38" fmla="*/ 2681059 h 2955834"/>
                <a:gd name="connsiteX39" fmla="*/ 3782225 w 4279242"/>
                <a:gd name="connsiteY39" fmla="*/ 2649785 h 2955834"/>
                <a:gd name="connsiteX40" fmla="*/ 3646487 w 4279242"/>
                <a:gd name="connsiteY40" fmla="*/ 2602711 h 2955834"/>
                <a:gd name="connsiteX41" fmla="*/ 3389464 w 4279242"/>
                <a:gd name="connsiteY41" fmla="*/ 2530822 h 2955834"/>
                <a:gd name="connsiteX42" fmla="*/ 3255677 w 4279242"/>
                <a:gd name="connsiteY42" fmla="*/ 2464278 h 2955834"/>
                <a:gd name="connsiteX43" fmla="*/ 3235277 w 4279242"/>
                <a:gd name="connsiteY43" fmla="*/ 2444946 h 2955834"/>
                <a:gd name="connsiteX44" fmla="*/ 3215946 w 4279242"/>
                <a:gd name="connsiteY44" fmla="*/ 2438859 h 2955834"/>
                <a:gd name="connsiteX45" fmla="*/ 3072633 w 4279242"/>
                <a:gd name="connsiteY45" fmla="*/ 2455123 h 2955834"/>
                <a:gd name="connsiteX46" fmla="*/ 2985828 w 4279242"/>
                <a:gd name="connsiteY46" fmla="*/ 2460096 h 2955834"/>
                <a:gd name="connsiteX47" fmla="*/ 2886568 w 4279242"/>
                <a:gd name="connsiteY47" fmla="*/ 2415996 h 2955834"/>
                <a:gd name="connsiteX48" fmla="*/ 2830433 w 4279242"/>
                <a:gd name="connsiteY48" fmla="*/ 2392807 h 2955834"/>
                <a:gd name="connsiteX49" fmla="*/ 2580426 w 4279242"/>
                <a:gd name="connsiteY49" fmla="*/ 2394062 h 2955834"/>
                <a:gd name="connsiteX50" fmla="*/ 2467365 w 4279242"/>
                <a:gd name="connsiteY50" fmla="*/ 2383467 h 2955834"/>
                <a:gd name="connsiteX51" fmla="*/ 2411927 w 4279242"/>
                <a:gd name="connsiteY51" fmla="*/ 2361998 h 2955834"/>
                <a:gd name="connsiteX52" fmla="*/ 2167404 w 4279242"/>
                <a:gd name="connsiteY52" fmla="*/ 2229141 h 2955834"/>
                <a:gd name="connsiteX53" fmla="*/ 2108341 w 4279242"/>
                <a:gd name="connsiteY53" fmla="*/ 2176305 h 2955834"/>
                <a:gd name="connsiteX54" fmla="*/ 2107922 w 4279242"/>
                <a:gd name="connsiteY54" fmla="*/ 2110969 h 2955834"/>
                <a:gd name="connsiteX55" fmla="*/ 2215407 w 4279242"/>
                <a:gd name="connsiteY55" fmla="*/ 2020771 h 2955834"/>
                <a:gd name="connsiteX56" fmla="*/ 2538418 w 4279242"/>
                <a:gd name="connsiteY56" fmla="*/ 1870581 h 2955834"/>
                <a:gd name="connsiteX57" fmla="*/ 2665512 w 4279242"/>
                <a:gd name="connsiteY57" fmla="*/ 1857198 h 2955834"/>
                <a:gd name="connsiteX58" fmla="*/ 2718627 w 4279242"/>
                <a:gd name="connsiteY58" fmla="*/ 1865098 h 2955834"/>
                <a:gd name="connsiteX59" fmla="*/ 2758916 w 4279242"/>
                <a:gd name="connsiteY59" fmla="*/ 1866213 h 2955834"/>
                <a:gd name="connsiteX60" fmla="*/ 2776714 w 4279242"/>
                <a:gd name="connsiteY60" fmla="*/ 1856640 h 2955834"/>
                <a:gd name="connsiteX61" fmla="*/ 2769418 w 4279242"/>
                <a:gd name="connsiteY61" fmla="*/ 1837913 h 2955834"/>
                <a:gd name="connsiteX62" fmla="*/ 2685912 w 4279242"/>
                <a:gd name="connsiteY62" fmla="*/ 1790932 h 2955834"/>
                <a:gd name="connsiteX63" fmla="*/ 2519179 w 4279242"/>
                <a:gd name="connsiteY63" fmla="*/ 1756544 h 2955834"/>
                <a:gd name="connsiteX64" fmla="*/ 2388274 w 4279242"/>
                <a:gd name="connsiteY64" fmla="*/ 1754361 h 2955834"/>
                <a:gd name="connsiteX65" fmla="*/ 2320428 w 4279242"/>
                <a:gd name="connsiteY65" fmla="*/ 1762679 h 2955834"/>
                <a:gd name="connsiteX66" fmla="*/ 2287667 w 4279242"/>
                <a:gd name="connsiteY66" fmla="*/ 1758403 h 2955834"/>
                <a:gd name="connsiteX67" fmla="*/ 2240547 w 4279242"/>
                <a:gd name="connsiteY67" fmla="*/ 1746972 h 2955834"/>
                <a:gd name="connsiteX68" fmla="*/ 2009593 w 4279242"/>
                <a:gd name="connsiteY68" fmla="*/ 1721785 h 2955834"/>
                <a:gd name="connsiteX69" fmla="*/ 1913865 w 4279242"/>
                <a:gd name="connsiteY69" fmla="*/ 1709285 h 2955834"/>
                <a:gd name="connsiteX70" fmla="*/ 1811260 w 4279242"/>
                <a:gd name="connsiteY70" fmla="*/ 1632006 h 2955834"/>
                <a:gd name="connsiteX71" fmla="*/ 1901644 w 4279242"/>
                <a:gd name="connsiteY71" fmla="*/ 1623502 h 2955834"/>
                <a:gd name="connsiteX72" fmla="*/ 2037939 w 4279242"/>
                <a:gd name="connsiteY72" fmla="*/ 1609607 h 2955834"/>
                <a:gd name="connsiteX73" fmla="*/ 2148491 w 4279242"/>
                <a:gd name="connsiteY73" fmla="*/ 1596875 h 2955834"/>
                <a:gd name="connsiteX74" fmla="*/ 2302305 w 4279242"/>
                <a:gd name="connsiteY74" fmla="*/ 1576474 h 2955834"/>
                <a:gd name="connsiteX75" fmla="*/ 2465042 w 4279242"/>
                <a:gd name="connsiteY75" fmla="*/ 1544457 h 2955834"/>
                <a:gd name="connsiteX76" fmla="*/ 2548316 w 4279242"/>
                <a:gd name="connsiteY76" fmla="*/ 1513880 h 2955834"/>
                <a:gd name="connsiteX77" fmla="*/ 2699714 w 4279242"/>
                <a:gd name="connsiteY77" fmla="*/ 1481862 h 2955834"/>
                <a:gd name="connsiteX78" fmla="*/ 2864821 w 4279242"/>
                <a:gd name="connsiteY78" fmla="*/ 1462484 h 2955834"/>
                <a:gd name="connsiteX79" fmla="*/ 3053209 w 4279242"/>
                <a:gd name="connsiteY79" fmla="*/ 1452911 h 2955834"/>
                <a:gd name="connsiteX80" fmla="*/ 3011433 w 4279242"/>
                <a:gd name="connsiteY80" fmla="*/ 1418152 h 2955834"/>
                <a:gd name="connsiteX81" fmla="*/ 2726155 w 4279242"/>
                <a:gd name="connsiteY81" fmla="*/ 1289942 h 2955834"/>
                <a:gd name="connsiteX82" fmla="*/ 2442923 w 4279242"/>
                <a:gd name="connsiteY82" fmla="*/ 1265964 h 2955834"/>
                <a:gd name="connsiteX83" fmla="*/ 2423544 w 4279242"/>
                <a:gd name="connsiteY83" fmla="*/ 1251512 h 2955834"/>
                <a:gd name="connsiteX84" fmla="*/ 2442365 w 4279242"/>
                <a:gd name="connsiteY84" fmla="*/ 1209085 h 2955834"/>
                <a:gd name="connsiteX85" fmla="*/ 2500498 w 4279242"/>
                <a:gd name="connsiteY85" fmla="*/ 1197514 h 2955834"/>
                <a:gd name="connsiteX86" fmla="*/ 2593577 w 4279242"/>
                <a:gd name="connsiteY86" fmla="*/ 1196724 h 2955834"/>
                <a:gd name="connsiteX87" fmla="*/ 2685262 w 4279242"/>
                <a:gd name="connsiteY87" fmla="*/ 1191427 h 2955834"/>
                <a:gd name="connsiteX88" fmla="*/ 2763749 w 4279242"/>
                <a:gd name="connsiteY88" fmla="*/ 1210293 h 2955834"/>
                <a:gd name="connsiteX89" fmla="*/ 2774112 w 4279242"/>
                <a:gd name="connsiteY89" fmla="*/ 1211827 h 2955834"/>
                <a:gd name="connsiteX90" fmla="*/ 2927555 w 4279242"/>
                <a:gd name="connsiteY90" fmla="*/ 1204206 h 2955834"/>
                <a:gd name="connsiteX91" fmla="*/ 2927555 w 4279242"/>
                <a:gd name="connsiteY91" fmla="*/ 1188546 h 2955834"/>
                <a:gd name="connsiteX92" fmla="*/ 2958782 w 4279242"/>
                <a:gd name="connsiteY92" fmla="*/ 1157550 h 2955834"/>
                <a:gd name="connsiteX93" fmla="*/ 3064687 w 4279242"/>
                <a:gd name="connsiteY93" fmla="*/ 1173815 h 2955834"/>
                <a:gd name="connsiteX94" fmla="*/ 3151818 w 4279242"/>
                <a:gd name="connsiteY94" fmla="*/ 1204764 h 2955834"/>
                <a:gd name="connsiteX95" fmla="*/ 3174588 w 4279242"/>
                <a:gd name="connsiteY95" fmla="*/ 1219355 h 2955834"/>
                <a:gd name="connsiteX96" fmla="*/ 3269990 w 4279242"/>
                <a:gd name="connsiteY96" fmla="*/ 1152996 h 2955834"/>
                <a:gd name="connsiteX97" fmla="*/ 3421527 w 4279242"/>
                <a:gd name="connsiteY97" fmla="*/ 1150301 h 2955834"/>
                <a:gd name="connsiteX98" fmla="*/ 3386303 w 4279242"/>
                <a:gd name="connsiteY98" fmla="*/ 1131806 h 2955834"/>
                <a:gd name="connsiteX99" fmla="*/ 3017892 w 4279242"/>
                <a:gd name="connsiteY99" fmla="*/ 1010892 h 2955834"/>
                <a:gd name="connsiteX100" fmla="*/ 2795860 w 4279242"/>
                <a:gd name="connsiteY100" fmla="*/ 995185 h 2955834"/>
                <a:gd name="connsiteX101" fmla="*/ 2368989 w 4279242"/>
                <a:gd name="connsiteY101" fmla="*/ 906939 h 2955834"/>
                <a:gd name="connsiteX102" fmla="*/ 2308764 w 4279242"/>
                <a:gd name="connsiteY102" fmla="*/ 872366 h 2955834"/>
                <a:gd name="connsiteX103" fmla="*/ 2290502 w 4279242"/>
                <a:gd name="connsiteY103" fmla="*/ 840348 h 2955834"/>
                <a:gd name="connsiteX104" fmla="*/ 2320382 w 4279242"/>
                <a:gd name="connsiteY104" fmla="*/ 823805 h 2955834"/>
                <a:gd name="connsiteX105" fmla="*/ 2393432 w 4279242"/>
                <a:gd name="connsiteY105" fmla="*/ 817439 h 2955834"/>
                <a:gd name="connsiteX106" fmla="*/ 2611607 w 4279242"/>
                <a:gd name="connsiteY106" fmla="*/ 821156 h 2955834"/>
                <a:gd name="connsiteX107" fmla="*/ 2789122 w 4279242"/>
                <a:gd name="connsiteY107" fmla="*/ 829195 h 2955834"/>
                <a:gd name="connsiteX108" fmla="*/ 2968820 w 4279242"/>
                <a:gd name="connsiteY108" fmla="*/ 840581 h 2955834"/>
                <a:gd name="connsiteX109" fmla="*/ 3099632 w 4279242"/>
                <a:gd name="connsiteY109" fmla="*/ 848713 h 2955834"/>
                <a:gd name="connsiteX110" fmla="*/ 3231606 w 4279242"/>
                <a:gd name="connsiteY110" fmla="*/ 857495 h 2955834"/>
                <a:gd name="connsiteX111" fmla="*/ 3329564 w 4279242"/>
                <a:gd name="connsiteY111" fmla="*/ 860144 h 2955834"/>
                <a:gd name="connsiteX112" fmla="*/ 3526781 w 4279242"/>
                <a:gd name="connsiteY112" fmla="*/ 853267 h 2955834"/>
                <a:gd name="connsiteX113" fmla="*/ 3715076 w 4279242"/>
                <a:gd name="connsiteY113" fmla="*/ 841556 h 2955834"/>
                <a:gd name="connsiteX114" fmla="*/ 3884458 w 4279242"/>
                <a:gd name="connsiteY114" fmla="*/ 826314 h 2955834"/>
                <a:gd name="connsiteX115" fmla="*/ 4193854 w 4279242"/>
                <a:gd name="connsiteY115" fmla="*/ 765067 h 2955834"/>
                <a:gd name="connsiteX116" fmla="*/ 4256030 w 4279242"/>
                <a:gd name="connsiteY116" fmla="*/ 734258 h 2955834"/>
                <a:gd name="connsiteX117" fmla="*/ 4262490 w 4279242"/>
                <a:gd name="connsiteY117" fmla="*/ 702798 h 2955834"/>
                <a:gd name="connsiteX118" fmla="*/ 4230147 w 4279242"/>
                <a:gd name="connsiteY118" fmla="*/ 671896 h 2955834"/>
                <a:gd name="connsiteX119" fmla="*/ 4103888 w 4279242"/>
                <a:gd name="connsiteY119" fmla="*/ 621011 h 2955834"/>
                <a:gd name="connsiteX120" fmla="*/ 3882321 w 4279242"/>
                <a:gd name="connsiteY120" fmla="*/ 578863 h 2955834"/>
                <a:gd name="connsiteX121" fmla="*/ 3662240 w 4279242"/>
                <a:gd name="connsiteY121" fmla="*/ 555071 h 2955834"/>
                <a:gd name="connsiteX122" fmla="*/ 3515536 w 4279242"/>
                <a:gd name="connsiteY122" fmla="*/ 546939 h 2955834"/>
                <a:gd name="connsiteX123" fmla="*/ 3362650 w 4279242"/>
                <a:gd name="connsiteY123" fmla="*/ 537924 h 2955834"/>
                <a:gd name="connsiteX124" fmla="*/ 3228167 w 4279242"/>
                <a:gd name="connsiteY124" fmla="*/ 529698 h 2955834"/>
                <a:gd name="connsiteX125" fmla="*/ 3036805 w 4279242"/>
                <a:gd name="connsiteY125" fmla="*/ 513202 h 2955834"/>
                <a:gd name="connsiteX126" fmla="*/ 2909013 w 4279242"/>
                <a:gd name="connsiteY126" fmla="*/ 500237 h 2955834"/>
                <a:gd name="connsiteX127" fmla="*/ 2769465 w 4279242"/>
                <a:gd name="connsiteY127" fmla="*/ 483368 h 2955834"/>
                <a:gd name="connsiteX128" fmla="*/ 2624712 w 4279242"/>
                <a:gd name="connsiteY128" fmla="*/ 460784 h 2955834"/>
                <a:gd name="connsiteX129" fmla="*/ 2562442 w 4279242"/>
                <a:gd name="connsiteY129" fmla="*/ 444101 h 2955834"/>
                <a:gd name="connsiteX130" fmla="*/ 2549384 w 4279242"/>
                <a:gd name="connsiteY130" fmla="*/ 437549 h 2955834"/>
                <a:gd name="connsiteX131" fmla="*/ 2549477 w 4279242"/>
                <a:gd name="connsiteY131" fmla="*/ 419937 h 2955834"/>
                <a:gd name="connsiteX132" fmla="*/ 2602267 w 4279242"/>
                <a:gd name="connsiteY132" fmla="*/ 398189 h 2955834"/>
                <a:gd name="connsiteX133" fmla="*/ 2790005 w 4279242"/>
                <a:gd name="connsiteY133" fmla="*/ 361060 h 2955834"/>
                <a:gd name="connsiteX134" fmla="*/ 2942750 w 4279242"/>
                <a:gd name="connsiteY134" fmla="*/ 341961 h 2955834"/>
                <a:gd name="connsiteX135" fmla="*/ 3095636 w 4279242"/>
                <a:gd name="connsiteY135" fmla="*/ 333875 h 2955834"/>
                <a:gd name="connsiteX136" fmla="*/ 3361489 w 4279242"/>
                <a:gd name="connsiteY136" fmla="*/ 324535 h 2955834"/>
                <a:gd name="connsiteX137" fmla="*/ 3531800 w 4279242"/>
                <a:gd name="connsiteY137" fmla="*/ 319005 h 2955834"/>
                <a:gd name="connsiteX138" fmla="*/ 3610195 w 4279242"/>
                <a:gd name="connsiteY138" fmla="*/ 316403 h 2955834"/>
                <a:gd name="connsiteX139" fmla="*/ 3620185 w 4279242"/>
                <a:gd name="connsiteY139" fmla="*/ 300928 h 2955834"/>
                <a:gd name="connsiteX140" fmla="*/ 3596997 w 4279242"/>
                <a:gd name="connsiteY140" fmla="*/ 271606 h 2955834"/>
                <a:gd name="connsiteX141" fmla="*/ 3382539 w 4279242"/>
                <a:gd name="connsiteY141" fmla="*/ 158452 h 2955834"/>
                <a:gd name="connsiteX142" fmla="*/ 3257071 w 4279242"/>
                <a:gd name="connsiteY142" fmla="*/ 140143 h 2955834"/>
                <a:gd name="connsiteX143" fmla="*/ 3079975 w 4279242"/>
                <a:gd name="connsiteY143" fmla="*/ 115189 h 2955834"/>
                <a:gd name="connsiteX144" fmla="*/ 3052233 w 4279242"/>
                <a:gd name="connsiteY144" fmla="*/ 102781 h 2955834"/>
                <a:gd name="connsiteX145" fmla="*/ 3048701 w 4279242"/>
                <a:gd name="connsiteY145" fmla="*/ 77595 h 2955834"/>
                <a:gd name="connsiteX146" fmla="*/ 3082671 w 4279242"/>
                <a:gd name="connsiteY146" fmla="*/ 52222 h 2955834"/>
                <a:gd name="connsiteX147" fmla="*/ 3190015 w 4279242"/>
                <a:gd name="connsiteY147" fmla="*/ 13141 h 2955834"/>
                <a:gd name="connsiteX148" fmla="*/ 3177004 w 4279242"/>
                <a:gd name="connsiteY148" fmla="*/ 455 h 2955834"/>
                <a:gd name="connsiteX149" fmla="*/ 3184997 w 4279242"/>
                <a:gd name="connsiteY149" fmla="*/ 5613 h 2955834"/>
                <a:gd name="connsiteX150" fmla="*/ 3177004 w 4279242"/>
                <a:gd name="connsiteY150" fmla="*/ 10632 h 2955834"/>
                <a:gd name="connsiteX151" fmla="*/ 3094892 w 4279242"/>
                <a:gd name="connsiteY151" fmla="*/ 22621 h 2955834"/>
                <a:gd name="connsiteX152" fmla="*/ 2933363 w 4279242"/>
                <a:gd name="connsiteY152" fmla="*/ 64444 h 2955834"/>
                <a:gd name="connsiteX153" fmla="*/ 2882990 w 4279242"/>
                <a:gd name="connsiteY153" fmla="*/ 93209 h 2955834"/>
                <a:gd name="connsiteX154" fmla="*/ 2868910 w 4279242"/>
                <a:gd name="connsiteY154" fmla="*/ 126760 h 2955834"/>
                <a:gd name="connsiteX155" fmla="*/ 2880388 w 4279242"/>
                <a:gd name="connsiteY155" fmla="*/ 137494 h 2955834"/>
                <a:gd name="connsiteX156" fmla="*/ 3072494 w 4279242"/>
                <a:gd name="connsiteY156" fmla="*/ 179131 h 2955834"/>
                <a:gd name="connsiteX157" fmla="*/ 3233139 w 4279242"/>
                <a:gd name="connsiteY157" fmla="*/ 218677 h 2955834"/>
                <a:gd name="connsiteX158" fmla="*/ 3293364 w 4279242"/>
                <a:gd name="connsiteY158" fmla="*/ 228528 h 2955834"/>
                <a:gd name="connsiteX159" fmla="*/ 3303680 w 4279242"/>
                <a:gd name="connsiteY159" fmla="*/ 248696 h 2955834"/>
                <a:gd name="connsiteX160" fmla="*/ 3260324 w 4279242"/>
                <a:gd name="connsiteY160" fmla="*/ 272117 h 2955834"/>
                <a:gd name="connsiteX161" fmla="*/ 3165944 w 4279242"/>
                <a:gd name="connsiteY161" fmla="*/ 274487 h 2955834"/>
                <a:gd name="connsiteX162" fmla="*/ 2948977 w 4279242"/>
                <a:gd name="connsiteY162" fmla="*/ 277879 h 2955834"/>
                <a:gd name="connsiteX163" fmla="*/ 2841958 w 4279242"/>
                <a:gd name="connsiteY163" fmla="*/ 288010 h 2955834"/>
                <a:gd name="connsiteX164" fmla="*/ 2673040 w 4279242"/>
                <a:gd name="connsiteY164" fmla="*/ 314404 h 2955834"/>
                <a:gd name="connsiteX165" fmla="*/ 2362344 w 4279242"/>
                <a:gd name="connsiteY165" fmla="*/ 400234 h 2955834"/>
                <a:gd name="connsiteX166" fmla="*/ 2279721 w 4279242"/>
                <a:gd name="connsiteY166" fmla="*/ 455812 h 2955834"/>
                <a:gd name="connsiteX167" fmla="*/ 2259646 w 4279242"/>
                <a:gd name="connsiteY167" fmla="*/ 489456 h 2955834"/>
                <a:gd name="connsiteX168" fmla="*/ 2350634 w 4279242"/>
                <a:gd name="connsiteY168" fmla="*/ 500608 h 2955834"/>
                <a:gd name="connsiteX169" fmla="*/ 2480377 w 4279242"/>
                <a:gd name="connsiteY169" fmla="*/ 516873 h 2955834"/>
                <a:gd name="connsiteX170" fmla="*/ 2607750 w 4279242"/>
                <a:gd name="connsiteY170" fmla="*/ 532487 h 2955834"/>
                <a:gd name="connsiteX171" fmla="*/ 2737540 w 4279242"/>
                <a:gd name="connsiteY171" fmla="*/ 548519 h 2955834"/>
                <a:gd name="connsiteX172" fmla="*/ 2871094 w 4279242"/>
                <a:gd name="connsiteY172" fmla="*/ 564272 h 2955834"/>
                <a:gd name="connsiteX173" fmla="*/ 2997538 w 4279242"/>
                <a:gd name="connsiteY173" fmla="*/ 577887 h 2955834"/>
                <a:gd name="connsiteX174" fmla="*/ 3080626 w 4279242"/>
                <a:gd name="connsiteY174" fmla="*/ 583928 h 2955834"/>
                <a:gd name="connsiteX175" fmla="*/ 3230723 w 4279242"/>
                <a:gd name="connsiteY175" fmla="*/ 595639 h 2955834"/>
                <a:gd name="connsiteX176" fmla="*/ 3351405 w 4279242"/>
                <a:gd name="connsiteY176" fmla="*/ 606188 h 2955834"/>
                <a:gd name="connsiteX177" fmla="*/ 3492440 w 4279242"/>
                <a:gd name="connsiteY177" fmla="*/ 621662 h 2955834"/>
                <a:gd name="connsiteX178" fmla="*/ 3643653 w 4279242"/>
                <a:gd name="connsiteY178" fmla="*/ 642991 h 2955834"/>
                <a:gd name="connsiteX179" fmla="*/ 3850954 w 4279242"/>
                <a:gd name="connsiteY179" fmla="*/ 692063 h 2955834"/>
                <a:gd name="connsiteX180" fmla="*/ 3885295 w 4279242"/>
                <a:gd name="connsiteY180" fmla="*/ 710419 h 2955834"/>
                <a:gd name="connsiteX181" fmla="*/ 3899190 w 4279242"/>
                <a:gd name="connsiteY181" fmla="*/ 718086 h 2955834"/>
                <a:gd name="connsiteX182" fmla="*/ 3894914 w 4279242"/>
                <a:gd name="connsiteY182" fmla="*/ 723430 h 2955834"/>
                <a:gd name="connsiteX183" fmla="*/ 3798071 w 4279242"/>
                <a:gd name="connsiteY183" fmla="*/ 733328 h 2955834"/>
                <a:gd name="connsiteX184" fmla="*/ 3645465 w 4279242"/>
                <a:gd name="connsiteY184" fmla="*/ 744899 h 2955834"/>
                <a:gd name="connsiteX185" fmla="*/ 3435979 w 4279242"/>
                <a:gd name="connsiteY185" fmla="*/ 748571 h 2955834"/>
                <a:gd name="connsiteX186" fmla="*/ 3116036 w 4279242"/>
                <a:gd name="connsiteY186" fmla="*/ 743087 h 2955834"/>
                <a:gd name="connsiteX187" fmla="*/ 2810916 w 4279242"/>
                <a:gd name="connsiteY187" fmla="*/ 734072 h 2955834"/>
                <a:gd name="connsiteX188" fmla="*/ 2632054 w 4279242"/>
                <a:gd name="connsiteY188" fmla="*/ 728403 h 2955834"/>
                <a:gd name="connsiteX189" fmla="*/ 2393386 w 4279242"/>
                <a:gd name="connsiteY189" fmla="*/ 716832 h 2955834"/>
                <a:gd name="connsiteX190" fmla="*/ 1985847 w 4279242"/>
                <a:gd name="connsiteY190" fmla="*/ 700103 h 2955834"/>
                <a:gd name="connsiteX191" fmla="*/ 1872553 w 4279242"/>
                <a:gd name="connsiteY191" fmla="*/ 709118 h 2955834"/>
                <a:gd name="connsiteX192" fmla="*/ 1859077 w 4279242"/>
                <a:gd name="connsiteY192" fmla="*/ 714369 h 2955834"/>
                <a:gd name="connsiteX193" fmla="*/ 1712326 w 4279242"/>
                <a:gd name="connsiteY193" fmla="*/ 781982 h 2955834"/>
                <a:gd name="connsiteX194" fmla="*/ 1508975 w 4279242"/>
                <a:gd name="connsiteY194" fmla="*/ 827151 h 2955834"/>
                <a:gd name="connsiteX195" fmla="*/ 1429837 w 4279242"/>
                <a:gd name="connsiteY195" fmla="*/ 846808 h 2955834"/>
                <a:gd name="connsiteX196" fmla="*/ 1410598 w 4279242"/>
                <a:gd name="connsiteY196" fmla="*/ 859215 h 2955834"/>
                <a:gd name="connsiteX197" fmla="*/ 1409204 w 4279242"/>
                <a:gd name="connsiteY197" fmla="*/ 871901 h 2955834"/>
                <a:gd name="connsiteX198" fmla="*/ 1420125 w 4279242"/>
                <a:gd name="connsiteY198" fmla="*/ 879011 h 2955834"/>
                <a:gd name="connsiteX199" fmla="*/ 1548660 w 4279242"/>
                <a:gd name="connsiteY199" fmla="*/ 901409 h 2955834"/>
                <a:gd name="connsiteX200" fmla="*/ 1694063 w 4279242"/>
                <a:gd name="connsiteY200" fmla="*/ 936773 h 2955834"/>
                <a:gd name="connsiteX201" fmla="*/ 1860471 w 4279242"/>
                <a:gd name="connsiteY201" fmla="*/ 955918 h 2955834"/>
                <a:gd name="connsiteX202" fmla="*/ 2004574 w 4279242"/>
                <a:gd name="connsiteY202" fmla="*/ 966560 h 2955834"/>
                <a:gd name="connsiteX203" fmla="*/ 2163361 w 4279242"/>
                <a:gd name="connsiteY203" fmla="*/ 978038 h 2955834"/>
                <a:gd name="connsiteX204" fmla="*/ 2270799 w 4279242"/>
                <a:gd name="connsiteY204" fmla="*/ 986263 h 2955834"/>
                <a:gd name="connsiteX205" fmla="*/ 2544598 w 4279242"/>
                <a:gd name="connsiteY205" fmla="*/ 1042817 h 2955834"/>
                <a:gd name="connsiteX206" fmla="*/ 2611096 w 4279242"/>
                <a:gd name="connsiteY206" fmla="*/ 1093004 h 2955834"/>
                <a:gd name="connsiteX207" fmla="*/ 2614953 w 4279242"/>
                <a:gd name="connsiteY207" fmla="*/ 1100857 h 2955834"/>
                <a:gd name="connsiteX208" fmla="*/ 2567136 w 4279242"/>
                <a:gd name="connsiteY208" fmla="*/ 1103738 h 2955834"/>
                <a:gd name="connsiteX209" fmla="*/ 2381257 w 4279242"/>
                <a:gd name="connsiteY209" fmla="*/ 1114426 h 2955834"/>
                <a:gd name="connsiteX210" fmla="*/ 2142682 w 4279242"/>
                <a:gd name="connsiteY210" fmla="*/ 1138219 h 2955834"/>
                <a:gd name="connsiteX211" fmla="*/ 1899227 w 4279242"/>
                <a:gd name="connsiteY211" fmla="*/ 1182737 h 2955834"/>
                <a:gd name="connsiteX212" fmla="*/ 1806938 w 4279242"/>
                <a:gd name="connsiteY212" fmla="*/ 1217450 h 2955834"/>
                <a:gd name="connsiteX213" fmla="*/ 1764651 w 4279242"/>
                <a:gd name="connsiteY213" fmla="*/ 1257181 h 2955834"/>
                <a:gd name="connsiteX214" fmla="*/ 1796854 w 4279242"/>
                <a:gd name="connsiteY214" fmla="*/ 1263083 h 2955834"/>
                <a:gd name="connsiteX215" fmla="*/ 2013682 w 4279242"/>
                <a:gd name="connsiteY215" fmla="*/ 1271076 h 2955834"/>
                <a:gd name="connsiteX216" fmla="*/ 2326237 w 4279242"/>
                <a:gd name="connsiteY216" fmla="*/ 1303000 h 2955834"/>
                <a:gd name="connsiteX217" fmla="*/ 2411741 w 4279242"/>
                <a:gd name="connsiteY217" fmla="*/ 1327025 h 2955834"/>
                <a:gd name="connsiteX218" fmla="*/ 2436417 w 4279242"/>
                <a:gd name="connsiteY218" fmla="*/ 1342314 h 2955834"/>
                <a:gd name="connsiteX219" fmla="*/ 2438740 w 4279242"/>
                <a:gd name="connsiteY219" fmla="*/ 1373588 h 2955834"/>
                <a:gd name="connsiteX220" fmla="*/ 2418851 w 4279242"/>
                <a:gd name="connsiteY220" fmla="*/ 1391432 h 2955834"/>
                <a:gd name="connsiteX221" fmla="*/ 2277165 w 4279242"/>
                <a:gd name="connsiteY221" fmla="*/ 1444547 h 2955834"/>
                <a:gd name="connsiteX222" fmla="*/ 2084502 w 4279242"/>
                <a:gd name="connsiteY222" fmla="*/ 1459557 h 2955834"/>
                <a:gd name="connsiteX223" fmla="*/ 1830917 w 4279242"/>
                <a:gd name="connsiteY223" fmla="*/ 1467735 h 2955834"/>
                <a:gd name="connsiteX224" fmla="*/ 1574311 w 4279242"/>
                <a:gd name="connsiteY224" fmla="*/ 1494084 h 2955834"/>
                <a:gd name="connsiteX225" fmla="*/ 1564552 w 4279242"/>
                <a:gd name="connsiteY225" fmla="*/ 1498452 h 2955834"/>
                <a:gd name="connsiteX226" fmla="*/ 1425515 w 4279242"/>
                <a:gd name="connsiteY226" fmla="*/ 1562255 h 2955834"/>
                <a:gd name="connsiteX227" fmla="*/ 1138797 w 4279242"/>
                <a:gd name="connsiteY227" fmla="*/ 1578426 h 2955834"/>
                <a:gd name="connsiteX228" fmla="*/ 870435 w 4279242"/>
                <a:gd name="connsiteY228" fmla="*/ 1572943 h 2955834"/>
                <a:gd name="connsiteX229" fmla="*/ 730700 w 4279242"/>
                <a:gd name="connsiteY229" fmla="*/ 1613650 h 2955834"/>
                <a:gd name="connsiteX230" fmla="*/ 682047 w 4279242"/>
                <a:gd name="connsiteY230" fmla="*/ 1698457 h 2955834"/>
                <a:gd name="connsiteX231" fmla="*/ 742039 w 4279242"/>
                <a:gd name="connsiteY231" fmla="*/ 1707054 h 2955834"/>
                <a:gd name="connsiteX232" fmla="*/ 913605 w 4279242"/>
                <a:gd name="connsiteY232" fmla="*/ 1732612 h 2955834"/>
                <a:gd name="connsiteX233" fmla="*/ 1145024 w 4279242"/>
                <a:gd name="connsiteY233" fmla="*/ 1776108 h 2955834"/>
                <a:gd name="connsiteX234" fmla="*/ 1387363 w 4279242"/>
                <a:gd name="connsiteY234" fmla="*/ 1845116 h 2955834"/>
                <a:gd name="connsiteX235" fmla="*/ 1448843 w 4279242"/>
                <a:gd name="connsiteY235" fmla="*/ 1879829 h 2955834"/>
                <a:gd name="connsiteX236" fmla="*/ 1457115 w 4279242"/>
                <a:gd name="connsiteY236" fmla="*/ 1937916 h 2955834"/>
                <a:gd name="connsiteX237" fmla="*/ 1385179 w 4279242"/>
                <a:gd name="connsiteY237" fmla="*/ 1997955 h 2955834"/>
                <a:gd name="connsiteX238" fmla="*/ 1130386 w 4279242"/>
                <a:gd name="connsiteY238" fmla="*/ 2111712 h 2955834"/>
                <a:gd name="connsiteX239" fmla="*/ 849198 w 4279242"/>
                <a:gd name="connsiteY239" fmla="*/ 2186993 h 2955834"/>
                <a:gd name="connsiteX240" fmla="*/ 716527 w 4279242"/>
                <a:gd name="connsiteY240" fmla="*/ 2198332 h 2955834"/>
                <a:gd name="connsiteX241" fmla="*/ 661089 w 4279242"/>
                <a:gd name="connsiteY241" fmla="*/ 2205070 h 2955834"/>
                <a:gd name="connsiteX242" fmla="*/ 539942 w 4279242"/>
                <a:gd name="connsiteY242" fmla="*/ 2206232 h 2955834"/>
                <a:gd name="connsiteX243" fmla="*/ 472608 w 4279242"/>
                <a:gd name="connsiteY243" fmla="*/ 2205302 h 2955834"/>
                <a:gd name="connsiteX244" fmla="*/ 435943 w 4279242"/>
                <a:gd name="connsiteY244" fmla="*/ 2247961 h 2955834"/>
                <a:gd name="connsiteX245" fmla="*/ 447049 w 4279242"/>
                <a:gd name="connsiteY245" fmla="*/ 2261577 h 2955834"/>
                <a:gd name="connsiteX246" fmla="*/ 496679 w 4279242"/>
                <a:gd name="connsiteY246" fmla="*/ 2278399 h 2955834"/>
                <a:gd name="connsiteX247" fmla="*/ 515732 w 4279242"/>
                <a:gd name="connsiteY247" fmla="*/ 2304515 h 2955834"/>
                <a:gd name="connsiteX248" fmla="*/ 503975 w 4279242"/>
                <a:gd name="connsiteY248" fmla="*/ 2320547 h 2955834"/>
                <a:gd name="connsiteX249" fmla="*/ 464197 w 4279242"/>
                <a:gd name="connsiteY249" fmla="*/ 2324497 h 2955834"/>
                <a:gd name="connsiteX250" fmla="*/ 236263 w 4279242"/>
                <a:gd name="connsiteY250" fmla="*/ 2403588 h 2955834"/>
                <a:gd name="connsiteX251" fmla="*/ 211866 w 4279242"/>
                <a:gd name="connsiteY251" fmla="*/ 2425940 h 2955834"/>
                <a:gd name="connsiteX252" fmla="*/ 207684 w 4279242"/>
                <a:gd name="connsiteY252" fmla="*/ 2430587 h 2955834"/>
                <a:gd name="connsiteX253" fmla="*/ 234543 w 4279242"/>
                <a:gd name="connsiteY253" fmla="*/ 2436024 h 2955834"/>
                <a:gd name="connsiteX254" fmla="*/ 259033 w 4279242"/>
                <a:gd name="connsiteY254" fmla="*/ 2459259 h 2955834"/>
                <a:gd name="connsiteX255" fmla="*/ 227898 w 4279242"/>
                <a:gd name="connsiteY255" fmla="*/ 2487141 h 2955834"/>
                <a:gd name="connsiteX256" fmla="*/ 177107 w 4279242"/>
                <a:gd name="connsiteY256" fmla="*/ 2491509 h 2955834"/>
                <a:gd name="connsiteX257" fmla="*/ 50570 w 4279242"/>
                <a:gd name="connsiteY257" fmla="*/ 2588119 h 2955834"/>
                <a:gd name="connsiteX258" fmla="*/ 14184 w 4279242"/>
                <a:gd name="connsiteY258" fmla="*/ 2647972 h 2955834"/>
                <a:gd name="connsiteX259" fmla="*/ 467264 w 4279242"/>
                <a:gd name="connsiteY259" fmla="*/ 2859967 h 2955834"/>
                <a:gd name="connsiteX260" fmla="*/ 466009 w 4279242"/>
                <a:gd name="connsiteY260" fmla="*/ 2863917 h 2955834"/>
                <a:gd name="connsiteX261" fmla="*/ 360569 w 4279242"/>
                <a:gd name="connsiteY261" fmla="*/ 2911409 h 2955834"/>
                <a:gd name="connsiteX262" fmla="*/ 316330 w 4279242"/>
                <a:gd name="connsiteY262" fmla="*/ 2931995 h 2955834"/>
                <a:gd name="connsiteX263" fmla="*/ 254432 w 4279242"/>
                <a:gd name="connsiteY263" fmla="*/ 2946122 h 2955834"/>
                <a:gd name="connsiteX264" fmla="*/ 101129 w 4279242"/>
                <a:gd name="connsiteY264" fmla="*/ 2945843 h 2955834"/>
                <a:gd name="connsiteX265" fmla="*/ 87746 w 4279242"/>
                <a:gd name="connsiteY265" fmla="*/ 2938594 h 2955834"/>
                <a:gd name="connsiteX266" fmla="*/ 8143 w 4279242"/>
                <a:gd name="connsiteY266" fmla="*/ 2718931 h 2955834"/>
                <a:gd name="connsiteX267" fmla="*/ 290 w 4279242"/>
                <a:gd name="connsiteY267" fmla="*/ 2662146 h 2955834"/>
                <a:gd name="connsiteX268" fmla="*/ 9909 w 4279242"/>
                <a:gd name="connsiteY268" fmla="*/ 2634961 h 2955834"/>
                <a:gd name="connsiteX269" fmla="*/ 103824 w 4279242"/>
                <a:gd name="connsiteY269" fmla="*/ 2515952 h 2955834"/>
                <a:gd name="connsiteX270" fmla="*/ 192488 w 4279242"/>
                <a:gd name="connsiteY270" fmla="*/ 2476453 h 2955834"/>
                <a:gd name="connsiteX271" fmla="*/ 192721 w 4279242"/>
                <a:gd name="connsiteY271" fmla="*/ 2440113 h 2955834"/>
                <a:gd name="connsiteX272" fmla="*/ 198204 w 4279242"/>
                <a:gd name="connsiteY272" fmla="*/ 2424871 h 2955834"/>
                <a:gd name="connsiteX273" fmla="*/ 384826 w 4279242"/>
                <a:gd name="connsiteY273" fmla="*/ 2314738 h 2955834"/>
                <a:gd name="connsiteX274" fmla="*/ 420515 w 4279242"/>
                <a:gd name="connsiteY274" fmla="*/ 2309394 h 2955834"/>
                <a:gd name="connsiteX275" fmla="*/ 425580 w 4279242"/>
                <a:gd name="connsiteY275" fmla="*/ 2256094 h 2955834"/>
                <a:gd name="connsiteX276" fmla="*/ 484364 w 4279242"/>
                <a:gd name="connsiteY276" fmla="*/ 2193359 h 2955834"/>
                <a:gd name="connsiteX277" fmla="*/ 559041 w 4279242"/>
                <a:gd name="connsiteY277" fmla="*/ 2196334 h 2955834"/>
                <a:gd name="connsiteX278" fmla="*/ 672660 w 4279242"/>
                <a:gd name="connsiteY278" fmla="*/ 2192895 h 2955834"/>
                <a:gd name="connsiteX279" fmla="*/ 674472 w 4279242"/>
                <a:gd name="connsiteY279" fmla="*/ 2192244 h 2955834"/>
                <a:gd name="connsiteX280" fmla="*/ 674426 w 4279242"/>
                <a:gd name="connsiteY280" fmla="*/ 2135923 h 2955834"/>
                <a:gd name="connsiteX281" fmla="*/ 670336 w 4279242"/>
                <a:gd name="connsiteY281" fmla="*/ 1793860 h 2955834"/>
                <a:gd name="connsiteX282" fmla="*/ 668849 w 4279242"/>
                <a:gd name="connsiteY282" fmla="*/ 1722761 h 2955834"/>
                <a:gd name="connsiteX283" fmla="*/ 754725 w 4279242"/>
                <a:gd name="connsiteY283" fmla="*/ 1587116 h 2955834"/>
                <a:gd name="connsiteX284" fmla="*/ 858678 w 4279242"/>
                <a:gd name="connsiteY284" fmla="*/ 1563091 h 2955834"/>
                <a:gd name="connsiteX285" fmla="*/ 1098787 w 4279242"/>
                <a:gd name="connsiteY285" fmla="*/ 1566669 h 2955834"/>
                <a:gd name="connsiteX286" fmla="*/ 1331600 w 4279242"/>
                <a:gd name="connsiteY286" fmla="*/ 1564253 h 2955834"/>
                <a:gd name="connsiteX287" fmla="*/ 1500192 w 4279242"/>
                <a:gd name="connsiteY287" fmla="*/ 1528053 h 2955834"/>
                <a:gd name="connsiteX288" fmla="*/ 1540202 w 4279242"/>
                <a:gd name="connsiteY288" fmla="*/ 1504725 h 2955834"/>
                <a:gd name="connsiteX289" fmla="*/ 1545314 w 4279242"/>
                <a:gd name="connsiteY289" fmla="*/ 1492132 h 2955834"/>
                <a:gd name="connsiteX290" fmla="*/ 1453257 w 4279242"/>
                <a:gd name="connsiteY290" fmla="*/ 1051646 h 2955834"/>
                <a:gd name="connsiteX291" fmla="*/ 1416454 w 4279242"/>
                <a:gd name="connsiteY291" fmla="*/ 912701 h 2955834"/>
                <a:gd name="connsiteX292" fmla="*/ 1400375 w 4279242"/>
                <a:gd name="connsiteY292" fmla="*/ 880173 h 2955834"/>
                <a:gd name="connsiteX293" fmla="*/ 1404232 w 4279242"/>
                <a:gd name="connsiteY293" fmla="*/ 850850 h 2955834"/>
                <a:gd name="connsiteX294" fmla="*/ 1455767 w 4279242"/>
                <a:gd name="connsiteY294" fmla="*/ 827476 h 2955834"/>
                <a:gd name="connsiteX295" fmla="*/ 1591272 w 4279242"/>
                <a:gd name="connsiteY295" fmla="*/ 802104 h 2955834"/>
                <a:gd name="connsiteX296" fmla="*/ 1828500 w 4279242"/>
                <a:gd name="connsiteY296" fmla="*/ 722176 h 2955834"/>
                <a:gd name="connsiteX297" fmla="*/ 1877851 w 4279242"/>
                <a:gd name="connsiteY297" fmla="*/ 696803 h 2955834"/>
                <a:gd name="connsiteX298" fmla="*/ 1961915 w 4279242"/>
                <a:gd name="connsiteY298" fmla="*/ 690019 h 2955834"/>
                <a:gd name="connsiteX299" fmla="*/ 2218056 w 4279242"/>
                <a:gd name="connsiteY299" fmla="*/ 694852 h 2955834"/>
                <a:gd name="connsiteX300" fmla="*/ 2299563 w 4279242"/>
                <a:gd name="connsiteY300" fmla="*/ 699777 h 2955834"/>
                <a:gd name="connsiteX301" fmla="*/ 2297519 w 4279242"/>
                <a:gd name="connsiteY301" fmla="*/ 575657 h 2955834"/>
                <a:gd name="connsiteX302" fmla="*/ 2271403 w 4279242"/>
                <a:gd name="connsiteY302" fmla="*/ 529327 h 2955834"/>
                <a:gd name="connsiteX303" fmla="*/ 2253744 w 4279242"/>
                <a:gd name="connsiteY303" fmla="*/ 493080 h 2955834"/>
                <a:gd name="connsiteX304" fmla="*/ 2281951 w 4279242"/>
                <a:gd name="connsiteY304" fmla="*/ 437688 h 2955834"/>
                <a:gd name="connsiteX305" fmla="*/ 2393386 w 4279242"/>
                <a:gd name="connsiteY305" fmla="*/ 375465 h 2955834"/>
                <a:gd name="connsiteX306" fmla="*/ 2627221 w 4279242"/>
                <a:gd name="connsiteY306" fmla="*/ 312081 h 2955834"/>
                <a:gd name="connsiteX307" fmla="*/ 2816260 w 4279242"/>
                <a:gd name="connsiteY307" fmla="*/ 280528 h 2955834"/>
                <a:gd name="connsiteX308" fmla="*/ 2880109 w 4279242"/>
                <a:gd name="connsiteY308" fmla="*/ 272303 h 2955834"/>
                <a:gd name="connsiteX309" fmla="*/ 2869886 w 4279242"/>
                <a:gd name="connsiteY309" fmla="*/ 182895 h 2955834"/>
                <a:gd name="connsiteX310" fmla="*/ 2859941 w 4279242"/>
                <a:gd name="connsiteY310" fmla="*/ 140236 h 2955834"/>
                <a:gd name="connsiteX311" fmla="*/ 2888427 w 4279242"/>
                <a:gd name="connsiteY311" fmla="*/ 74296 h 2955834"/>
                <a:gd name="connsiteX312" fmla="*/ 2927508 w 4279242"/>
                <a:gd name="connsiteY312" fmla="*/ 54546 h 2955834"/>
                <a:gd name="connsiteX313" fmla="*/ 2969331 w 4279242"/>
                <a:gd name="connsiteY313" fmla="*/ 40419 h 2955834"/>
                <a:gd name="connsiteX314" fmla="*/ 2967756 w 4279242"/>
                <a:gd name="connsiteY314" fmla="*/ 39128 h 2955834"/>
                <a:gd name="connsiteX315" fmla="*/ 2997435 w 4279242"/>
                <a:gd name="connsiteY315" fmla="*/ 29032 h 2955834"/>
                <a:gd name="connsiteX316" fmla="*/ 2998189 w 4279242"/>
                <a:gd name="connsiteY316" fmla="*/ 29371 h 2955834"/>
                <a:gd name="connsiteX317" fmla="*/ 3019797 w 4279242"/>
                <a:gd name="connsiteY317" fmla="*/ 28058 h 2955834"/>
                <a:gd name="connsiteX318" fmla="*/ 3163574 w 4279242"/>
                <a:gd name="connsiteY318" fmla="*/ 780 h 2955834"/>
                <a:gd name="connsiteX319" fmla="*/ 3177004 w 4279242"/>
                <a:gd name="connsiteY319" fmla="*/ 455 h 2955834"/>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272145 w 4279242"/>
                <a:gd name="connsiteY4" fmla="*/ 117297 h 2955834"/>
                <a:gd name="connsiteX5" fmla="*/ 3363440 w 4279242"/>
                <a:gd name="connsiteY5" fmla="*/ 134319 h 2955834"/>
                <a:gd name="connsiteX6" fmla="*/ 3343784 w 4279242"/>
                <a:gd name="connsiteY6" fmla="*/ 138656 h 2955834"/>
                <a:gd name="connsiteX7" fmla="*/ 3549040 w 4279242"/>
                <a:gd name="connsiteY7" fmla="*/ 225415 h 2955834"/>
                <a:gd name="connsiteX8" fmla="*/ 3607871 w 4279242"/>
                <a:gd name="connsiteY8" fmla="*/ 267145 h 2955834"/>
                <a:gd name="connsiteX9" fmla="*/ 3632546 w 4279242"/>
                <a:gd name="connsiteY9" fmla="*/ 332202 h 2955834"/>
                <a:gd name="connsiteX10" fmla="*/ 3613540 w 4279242"/>
                <a:gd name="connsiteY10" fmla="*/ 471193 h 2955834"/>
                <a:gd name="connsiteX11" fmla="*/ 3590259 w 4279242"/>
                <a:gd name="connsiteY11" fmla="*/ 538992 h 2955834"/>
                <a:gd name="connsiteX12" fmla="*/ 3627481 w 4279242"/>
                <a:gd name="connsiteY12" fmla="*/ 542199 h 2955834"/>
                <a:gd name="connsiteX13" fmla="*/ 3897516 w 4279242"/>
                <a:gd name="connsiteY13" fmla="*/ 570174 h 2955834"/>
                <a:gd name="connsiteX14" fmla="*/ 4161464 w 4279242"/>
                <a:gd name="connsiteY14" fmla="*/ 628539 h 2955834"/>
                <a:gd name="connsiteX15" fmla="*/ 4244506 w 4279242"/>
                <a:gd name="connsiteY15" fmla="*/ 669200 h 2955834"/>
                <a:gd name="connsiteX16" fmla="*/ 4278010 w 4279242"/>
                <a:gd name="connsiteY16" fmla="*/ 750290 h 2955834"/>
                <a:gd name="connsiteX17" fmla="*/ 4171966 w 4279242"/>
                <a:gd name="connsiteY17" fmla="*/ 1083663 h 2955834"/>
                <a:gd name="connsiteX18" fmla="*/ 3980651 w 4279242"/>
                <a:gd name="connsiteY18" fmla="*/ 1419965 h 2955834"/>
                <a:gd name="connsiteX19" fmla="*/ 3974377 w 4279242"/>
                <a:gd name="connsiteY19" fmla="*/ 1439017 h 2955834"/>
                <a:gd name="connsiteX20" fmla="*/ 3967686 w 4279242"/>
                <a:gd name="connsiteY20" fmla="*/ 1668159 h 2955834"/>
                <a:gd name="connsiteX21" fmla="*/ 3960018 w 4279242"/>
                <a:gd name="connsiteY21" fmla="*/ 2171984 h 2955834"/>
                <a:gd name="connsiteX22" fmla="*/ 3960576 w 4279242"/>
                <a:gd name="connsiteY22" fmla="*/ 2517718 h 2955834"/>
                <a:gd name="connsiteX23" fmla="*/ 3970381 w 4279242"/>
                <a:gd name="connsiteY23" fmla="*/ 2654339 h 2955834"/>
                <a:gd name="connsiteX24" fmla="*/ 3992500 w 4279242"/>
                <a:gd name="connsiteY24" fmla="*/ 2744072 h 2955834"/>
                <a:gd name="connsiteX25" fmla="*/ 4011367 w 4279242"/>
                <a:gd name="connsiteY25" fmla="*/ 2875813 h 2955834"/>
                <a:gd name="connsiteX26" fmla="*/ 4018477 w 4279242"/>
                <a:gd name="connsiteY26" fmla="*/ 2945936 h 2955834"/>
                <a:gd name="connsiteX27" fmla="*/ 3943103 w 4279242"/>
                <a:gd name="connsiteY27" fmla="*/ 2952813 h 2955834"/>
                <a:gd name="connsiteX28" fmla="*/ 3755691 w 4279242"/>
                <a:gd name="connsiteY28" fmla="*/ 2955044 h 2955834"/>
                <a:gd name="connsiteX29" fmla="*/ 3469670 w 4279242"/>
                <a:gd name="connsiteY29" fmla="*/ 2899280 h 2955834"/>
                <a:gd name="connsiteX30" fmla="*/ 3343830 w 4279242"/>
                <a:gd name="connsiteY30" fmla="*/ 2796397 h 2955834"/>
                <a:gd name="connsiteX31" fmla="*/ 3329332 w 4279242"/>
                <a:gd name="connsiteY31" fmla="*/ 2764332 h 2955834"/>
                <a:gd name="connsiteX32" fmla="*/ 3352381 w 4279242"/>
                <a:gd name="connsiteY32" fmla="*/ 2713309 h 2955834"/>
                <a:gd name="connsiteX33" fmla="*/ 3432866 w 4279242"/>
                <a:gd name="connsiteY33" fmla="*/ 2701924 h 2955834"/>
                <a:gd name="connsiteX34" fmla="*/ 3666283 w 4279242"/>
                <a:gd name="connsiteY34" fmla="*/ 2733616 h 2955834"/>
                <a:gd name="connsiteX35" fmla="*/ 3751555 w 4279242"/>
                <a:gd name="connsiteY35" fmla="*/ 2748904 h 2955834"/>
                <a:gd name="connsiteX36" fmla="*/ 3821028 w 4279242"/>
                <a:gd name="connsiteY36" fmla="*/ 2725577 h 2955834"/>
                <a:gd name="connsiteX37" fmla="*/ 3823537 w 4279242"/>
                <a:gd name="connsiteY37" fmla="*/ 2681059 h 2955834"/>
                <a:gd name="connsiteX38" fmla="*/ 3782225 w 4279242"/>
                <a:gd name="connsiteY38" fmla="*/ 2649785 h 2955834"/>
                <a:gd name="connsiteX39" fmla="*/ 3646487 w 4279242"/>
                <a:gd name="connsiteY39" fmla="*/ 2602711 h 2955834"/>
                <a:gd name="connsiteX40" fmla="*/ 3389464 w 4279242"/>
                <a:gd name="connsiteY40" fmla="*/ 2530822 h 2955834"/>
                <a:gd name="connsiteX41" fmla="*/ 3255677 w 4279242"/>
                <a:gd name="connsiteY41" fmla="*/ 2464278 h 2955834"/>
                <a:gd name="connsiteX42" fmla="*/ 3235277 w 4279242"/>
                <a:gd name="connsiteY42" fmla="*/ 2444946 h 2955834"/>
                <a:gd name="connsiteX43" fmla="*/ 3215946 w 4279242"/>
                <a:gd name="connsiteY43" fmla="*/ 2438859 h 2955834"/>
                <a:gd name="connsiteX44" fmla="*/ 3072633 w 4279242"/>
                <a:gd name="connsiteY44" fmla="*/ 2455123 h 2955834"/>
                <a:gd name="connsiteX45" fmla="*/ 2985828 w 4279242"/>
                <a:gd name="connsiteY45" fmla="*/ 2460096 h 2955834"/>
                <a:gd name="connsiteX46" fmla="*/ 2886568 w 4279242"/>
                <a:gd name="connsiteY46" fmla="*/ 2415996 h 2955834"/>
                <a:gd name="connsiteX47" fmla="*/ 2830433 w 4279242"/>
                <a:gd name="connsiteY47" fmla="*/ 2392807 h 2955834"/>
                <a:gd name="connsiteX48" fmla="*/ 2580426 w 4279242"/>
                <a:gd name="connsiteY48" fmla="*/ 2394062 h 2955834"/>
                <a:gd name="connsiteX49" fmla="*/ 2467365 w 4279242"/>
                <a:gd name="connsiteY49" fmla="*/ 2383467 h 2955834"/>
                <a:gd name="connsiteX50" fmla="*/ 2411927 w 4279242"/>
                <a:gd name="connsiteY50" fmla="*/ 2361998 h 2955834"/>
                <a:gd name="connsiteX51" fmla="*/ 2167404 w 4279242"/>
                <a:gd name="connsiteY51" fmla="*/ 2229141 h 2955834"/>
                <a:gd name="connsiteX52" fmla="*/ 2108341 w 4279242"/>
                <a:gd name="connsiteY52" fmla="*/ 2176305 h 2955834"/>
                <a:gd name="connsiteX53" fmla="*/ 2107922 w 4279242"/>
                <a:gd name="connsiteY53" fmla="*/ 2110969 h 2955834"/>
                <a:gd name="connsiteX54" fmla="*/ 2215407 w 4279242"/>
                <a:gd name="connsiteY54" fmla="*/ 2020771 h 2955834"/>
                <a:gd name="connsiteX55" fmla="*/ 2538418 w 4279242"/>
                <a:gd name="connsiteY55" fmla="*/ 1870581 h 2955834"/>
                <a:gd name="connsiteX56" fmla="*/ 2665512 w 4279242"/>
                <a:gd name="connsiteY56" fmla="*/ 1857198 h 2955834"/>
                <a:gd name="connsiteX57" fmla="*/ 2718627 w 4279242"/>
                <a:gd name="connsiteY57" fmla="*/ 1865098 h 2955834"/>
                <a:gd name="connsiteX58" fmla="*/ 2758916 w 4279242"/>
                <a:gd name="connsiteY58" fmla="*/ 1866213 h 2955834"/>
                <a:gd name="connsiteX59" fmla="*/ 2776714 w 4279242"/>
                <a:gd name="connsiteY59" fmla="*/ 1856640 h 2955834"/>
                <a:gd name="connsiteX60" fmla="*/ 2769418 w 4279242"/>
                <a:gd name="connsiteY60" fmla="*/ 1837913 h 2955834"/>
                <a:gd name="connsiteX61" fmla="*/ 2685912 w 4279242"/>
                <a:gd name="connsiteY61" fmla="*/ 1790932 h 2955834"/>
                <a:gd name="connsiteX62" fmla="*/ 2519179 w 4279242"/>
                <a:gd name="connsiteY62" fmla="*/ 1756544 h 2955834"/>
                <a:gd name="connsiteX63" fmla="*/ 2388274 w 4279242"/>
                <a:gd name="connsiteY63" fmla="*/ 1754361 h 2955834"/>
                <a:gd name="connsiteX64" fmla="*/ 2320428 w 4279242"/>
                <a:gd name="connsiteY64" fmla="*/ 1762679 h 2955834"/>
                <a:gd name="connsiteX65" fmla="*/ 2287667 w 4279242"/>
                <a:gd name="connsiteY65" fmla="*/ 1758403 h 2955834"/>
                <a:gd name="connsiteX66" fmla="*/ 2240547 w 4279242"/>
                <a:gd name="connsiteY66" fmla="*/ 1746972 h 2955834"/>
                <a:gd name="connsiteX67" fmla="*/ 2009593 w 4279242"/>
                <a:gd name="connsiteY67" fmla="*/ 1721785 h 2955834"/>
                <a:gd name="connsiteX68" fmla="*/ 1913865 w 4279242"/>
                <a:gd name="connsiteY68" fmla="*/ 1709285 h 2955834"/>
                <a:gd name="connsiteX69" fmla="*/ 1811260 w 4279242"/>
                <a:gd name="connsiteY69" fmla="*/ 1632006 h 2955834"/>
                <a:gd name="connsiteX70" fmla="*/ 1901644 w 4279242"/>
                <a:gd name="connsiteY70" fmla="*/ 1623502 h 2955834"/>
                <a:gd name="connsiteX71" fmla="*/ 2037939 w 4279242"/>
                <a:gd name="connsiteY71" fmla="*/ 1609607 h 2955834"/>
                <a:gd name="connsiteX72" fmla="*/ 2148491 w 4279242"/>
                <a:gd name="connsiteY72" fmla="*/ 1596875 h 2955834"/>
                <a:gd name="connsiteX73" fmla="*/ 2302305 w 4279242"/>
                <a:gd name="connsiteY73" fmla="*/ 1576474 h 2955834"/>
                <a:gd name="connsiteX74" fmla="*/ 2465042 w 4279242"/>
                <a:gd name="connsiteY74" fmla="*/ 1544457 h 2955834"/>
                <a:gd name="connsiteX75" fmla="*/ 2548316 w 4279242"/>
                <a:gd name="connsiteY75" fmla="*/ 1513880 h 2955834"/>
                <a:gd name="connsiteX76" fmla="*/ 2699714 w 4279242"/>
                <a:gd name="connsiteY76" fmla="*/ 1481862 h 2955834"/>
                <a:gd name="connsiteX77" fmla="*/ 2864821 w 4279242"/>
                <a:gd name="connsiteY77" fmla="*/ 1462484 h 2955834"/>
                <a:gd name="connsiteX78" fmla="*/ 3053209 w 4279242"/>
                <a:gd name="connsiteY78" fmla="*/ 1452911 h 2955834"/>
                <a:gd name="connsiteX79" fmla="*/ 3011433 w 4279242"/>
                <a:gd name="connsiteY79" fmla="*/ 1418152 h 2955834"/>
                <a:gd name="connsiteX80" fmla="*/ 2726155 w 4279242"/>
                <a:gd name="connsiteY80" fmla="*/ 1289942 h 2955834"/>
                <a:gd name="connsiteX81" fmla="*/ 2442923 w 4279242"/>
                <a:gd name="connsiteY81" fmla="*/ 1265964 h 2955834"/>
                <a:gd name="connsiteX82" fmla="*/ 2423544 w 4279242"/>
                <a:gd name="connsiteY82" fmla="*/ 1251512 h 2955834"/>
                <a:gd name="connsiteX83" fmla="*/ 2442365 w 4279242"/>
                <a:gd name="connsiteY83" fmla="*/ 1209085 h 2955834"/>
                <a:gd name="connsiteX84" fmla="*/ 2500498 w 4279242"/>
                <a:gd name="connsiteY84" fmla="*/ 1197514 h 2955834"/>
                <a:gd name="connsiteX85" fmla="*/ 2593577 w 4279242"/>
                <a:gd name="connsiteY85" fmla="*/ 1196724 h 2955834"/>
                <a:gd name="connsiteX86" fmla="*/ 2685262 w 4279242"/>
                <a:gd name="connsiteY86" fmla="*/ 1191427 h 2955834"/>
                <a:gd name="connsiteX87" fmla="*/ 2763749 w 4279242"/>
                <a:gd name="connsiteY87" fmla="*/ 1210293 h 2955834"/>
                <a:gd name="connsiteX88" fmla="*/ 2774112 w 4279242"/>
                <a:gd name="connsiteY88" fmla="*/ 1211827 h 2955834"/>
                <a:gd name="connsiteX89" fmla="*/ 2927555 w 4279242"/>
                <a:gd name="connsiteY89" fmla="*/ 1204206 h 2955834"/>
                <a:gd name="connsiteX90" fmla="*/ 2927555 w 4279242"/>
                <a:gd name="connsiteY90" fmla="*/ 1188546 h 2955834"/>
                <a:gd name="connsiteX91" fmla="*/ 2958782 w 4279242"/>
                <a:gd name="connsiteY91" fmla="*/ 1157550 h 2955834"/>
                <a:gd name="connsiteX92" fmla="*/ 3064687 w 4279242"/>
                <a:gd name="connsiteY92" fmla="*/ 1173815 h 2955834"/>
                <a:gd name="connsiteX93" fmla="*/ 3151818 w 4279242"/>
                <a:gd name="connsiteY93" fmla="*/ 1204764 h 2955834"/>
                <a:gd name="connsiteX94" fmla="*/ 3174588 w 4279242"/>
                <a:gd name="connsiteY94" fmla="*/ 1219355 h 2955834"/>
                <a:gd name="connsiteX95" fmla="*/ 3269990 w 4279242"/>
                <a:gd name="connsiteY95" fmla="*/ 1152996 h 2955834"/>
                <a:gd name="connsiteX96" fmla="*/ 3421527 w 4279242"/>
                <a:gd name="connsiteY96" fmla="*/ 1150301 h 2955834"/>
                <a:gd name="connsiteX97" fmla="*/ 3386303 w 4279242"/>
                <a:gd name="connsiteY97" fmla="*/ 1131806 h 2955834"/>
                <a:gd name="connsiteX98" fmla="*/ 3017892 w 4279242"/>
                <a:gd name="connsiteY98" fmla="*/ 1010892 h 2955834"/>
                <a:gd name="connsiteX99" fmla="*/ 2795860 w 4279242"/>
                <a:gd name="connsiteY99" fmla="*/ 995185 h 2955834"/>
                <a:gd name="connsiteX100" fmla="*/ 2368989 w 4279242"/>
                <a:gd name="connsiteY100" fmla="*/ 906939 h 2955834"/>
                <a:gd name="connsiteX101" fmla="*/ 2308764 w 4279242"/>
                <a:gd name="connsiteY101" fmla="*/ 872366 h 2955834"/>
                <a:gd name="connsiteX102" fmla="*/ 2290502 w 4279242"/>
                <a:gd name="connsiteY102" fmla="*/ 840348 h 2955834"/>
                <a:gd name="connsiteX103" fmla="*/ 2320382 w 4279242"/>
                <a:gd name="connsiteY103" fmla="*/ 823805 h 2955834"/>
                <a:gd name="connsiteX104" fmla="*/ 2393432 w 4279242"/>
                <a:gd name="connsiteY104" fmla="*/ 817439 h 2955834"/>
                <a:gd name="connsiteX105" fmla="*/ 2611607 w 4279242"/>
                <a:gd name="connsiteY105" fmla="*/ 821156 h 2955834"/>
                <a:gd name="connsiteX106" fmla="*/ 2789122 w 4279242"/>
                <a:gd name="connsiteY106" fmla="*/ 829195 h 2955834"/>
                <a:gd name="connsiteX107" fmla="*/ 2968820 w 4279242"/>
                <a:gd name="connsiteY107" fmla="*/ 840581 h 2955834"/>
                <a:gd name="connsiteX108" fmla="*/ 3099632 w 4279242"/>
                <a:gd name="connsiteY108" fmla="*/ 848713 h 2955834"/>
                <a:gd name="connsiteX109" fmla="*/ 3231606 w 4279242"/>
                <a:gd name="connsiteY109" fmla="*/ 857495 h 2955834"/>
                <a:gd name="connsiteX110" fmla="*/ 3329564 w 4279242"/>
                <a:gd name="connsiteY110" fmla="*/ 860144 h 2955834"/>
                <a:gd name="connsiteX111" fmla="*/ 3526781 w 4279242"/>
                <a:gd name="connsiteY111" fmla="*/ 853267 h 2955834"/>
                <a:gd name="connsiteX112" fmla="*/ 3715076 w 4279242"/>
                <a:gd name="connsiteY112" fmla="*/ 841556 h 2955834"/>
                <a:gd name="connsiteX113" fmla="*/ 3884458 w 4279242"/>
                <a:gd name="connsiteY113" fmla="*/ 826314 h 2955834"/>
                <a:gd name="connsiteX114" fmla="*/ 4193854 w 4279242"/>
                <a:gd name="connsiteY114" fmla="*/ 765067 h 2955834"/>
                <a:gd name="connsiteX115" fmla="*/ 4256030 w 4279242"/>
                <a:gd name="connsiteY115" fmla="*/ 734258 h 2955834"/>
                <a:gd name="connsiteX116" fmla="*/ 4262490 w 4279242"/>
                <a:gd name="connsiteY116" fmla="*/ 702798 h 2955834"/>
                <a:gd name="connsiteX117" fmla="*/ 4230147 w 4279242"/>
                <a:gd name="connsiteY117" fmla="*/ 671896 h 2955834"/>
                <a:gd name="connsiteX118" fmla="*/ 4103888 w 4279242"/>
                <a:gd name="connsiteY118" fmla="*/ 621011 h 2955834"/>
                <a:gd name="connsiteX119" fmla="*/ 3882321 w 4279242"/>
                <a:gd name="connsiteY119" fmla="*/ 578863 h 2955834"/>
                <a:gd name="connsiteX120" fmla="*/ 3662240 w 4279242"/>
                <a:gd name="connsiteY120" fmla="*/ 555071 h 2955834"/>
                <a:gd name="connsiteX121" fmla="*/ 3515536 w 4279242"/>
                <a:gd name="connsiteY121" fmla="*/ 546939 h 2955834"/>
                <a:gd name="connsiteX122" fmla="*/ 3362650 w 4279242"/>
                <a:gd name="connsiteY122" fmla="*/ 537924 h 2955834"/>
                <a:gd name="connsiteX123" fmla="*/ 3228167 w 4279242"/>
                <a:gd name="connsiteY123" fmla="*/ 529698 h 2955834"/>
                <a:gd name="connsiteX124" fmla="*/ 3036805 w 4279242"/>
                <a:gd name="connsiteY124" fmla="*/ 513202 h 2955834"/>
                <a:gd name="connsiteX125" fmla="*/ 2909013 w 4279242"/>
                <a:gd name="connsiteY125" fmla="*/ 500237 h 2955834"/>
                <a:gd name="connsiteX126" fmla="*/ 2769465 w 4279242"/>
                <a:gd name="connsiteY126" fmla="*/ 483368 h 2955834"/>
                <a:gd name="connsiteX127" fmla="*/ 2624712 w 4279242"/>
                <a:gd name="connsiteY127" fmla="*/ 460784 h 2955834"/>
                <a:gd name="connsiteX128" fmla="*/ 2562442 w 4279242"/>
                <a:gd name="connsiteY128" fmla="*/ 444101 h 2955834"/>
                <a:gd name="connsiteX129" fmla="*/ 2549384 w 4279242"/>
                <a:gd name="connsiteY129" fmla="*/ 437549 h 2955834"/>
                <a:gd name="connsiteX130" fmla="*/ 2549477 w 4279242"/>
                <a:gd name="connsiteY130" fmla="*/ 419937 h 2955834"/>
                <a:gd name="connsiteX131" fmla="*/ 2602267 w 4279242"/>
                <a:gd name="connsiteY131" fmla="*/ 398189 h 2955834"/>
                <a:gd name="connsiteX132" fmla="*/ 2790005 w 4279242"/>
                <a:gd name="connsiteY132" fmla="*/ 361060 h 2955834"/>
                <a:gd name="connsiteX133" fmla="*/ 2942750 w 4279242"/>
                <a:gd name="connsiteY133" fmla="*/ 341961 h 2955834"/>
                <a:gd name="connsiteX134" fmla="*/ 3095636 w 4279242"/>
                <a:gd name="connsiteY134" fmla="*/ 333875 h 2955834"/>
                <a:gd name="connsiteX135" fmla="*/ 3361489 w 4279242"/>
                <a:gd name="connsiteY135" fmla="*/ 324535 h 2955834"/>
                <a:gd name="connsiteX136" fmla="*/ 3531800 w 4279242"/>
                <a:gd name="connsiteY136" fmla="*/ 319005 h 2955834"/>
                <a:gd name="connsiteX137" fmla="*/ 3610195 w 4279242"/>
                <a:gd name="connsiteY137" fmla="*/ 316403 h 2955834"/>
                <a:gd name="connsiteX138" fmla="*/ 3620185 w 4279242"/>
                <a:gd name="connsiteY138" fmla="*/ 300928 h 2955834"/>
                <a:gd name="connsiteX139" fmla="*/ 3596997 w 4279242"/>
                <a:gd name="connsiteY139" fmla="*/ 271606 h 2955834"/>
                <a:gd name="connsiteX140" fmla="*/ 3382539 w 4279242"/>
                <a:gd name="connsiteY140" fmla="*/ 158452 h 2955834"/>
                <a:gd name="connsiteX141" fmla="*/ 3257071 w 4279242"/>
                <a:gd name="connsiteY141" fmla="*/ 140143 h 2955834"/>
                <a:gd name="connsiteX142" fmla="*/ 3079975 w 4279242"/>
                <a:gd name="connsiteY142" fmla="*/ 115189 h 2955834"/>
                <a:gd name="connsiteX143" fmla="*/ 3052233 w 4279242"/>
                <a:gd name="connsiteY143" fmla="*/ 102781 h 2955834"/>
                <a:gd name="connsiteX144" fmla="*/ 3048701 w 4279242"/>
                <a:gd name="connsiteY144" fmla="*/ 77595 h 2955834"/>
                <a:gd name="connsiteX145" fmla="*/ 3082671 w 4279242"/>
                <a:gd name="connsiteY145" fmla="*/ 52222 h 2955834"/>
                <a:gd name="connsiteX146" fmla="*/ 3190015 w 4279242"/>
                <a:gd name="connsiteY146" fmla="*/ 13141 h 2955834"/>
                <a:gd name="connsiteX147" fmla="*/ 3177004 w 4279242"/>
                <a:gd name="connsiteY147" fmla="*/ 455 h 2955834"/>
                <a:gd name="connsiteX148" fmla="*/ 3184997 w 4279242"/>
                <a:gd name="connsiteY148" fmla="*/ 5613 h 2955834"/>
                <a:gd name="connsiteX149" fmla="*/ 3177004 w 4279242"/>
                <a:gd name="connsiteY149" fmla="*/ 10632 h 2955834"/>
                <a:gd name="connsiteX150" fmla="*/ 3094892 w 4279242"/>
                <a:gd name="connsiteY150" fmla="*/ 22621 h 2955834"/>
                <a:gd name="connsiteX151" fmla="*/ 2933363 w 4279242"/>
                <a:gd name="connsiteY151" fmla="*/ 64444 h 2955834"/>
                <a:gd name="connsiteX152" fmla="*/ 2882990 w 4279242"/>
                <a:gd name="connsiteY152" fmla="*/ 93209 h 2955834"/>
                <a:gd name="connsiteX153" fmla="*/ 2868910 w 4279242"/>
                <a:gd name="connsiteY153" fmla="*/ 126760 h 2955834"/>
                <a:gd name="connsiteX154" fmla="*/ 2880388 w 4279242"/>
                <a:gd name="connsiteY154" fmla="*/ 137494 h 2955834"/>
                <a:gd name="connsiteX155" fmla="*/ 3072494 w 4279242"/>
                <a:gd name="connsiteY155" fmla="*/ 179131 h 2955834"/>
                <a:gd name="connsiteX156" fmla="*/ 3233139 w 4279242"/>
                <a:gd name="connsiteY156" fmla="*/ 218677 h 2955834"/>
                <a:gd name="connsiteX157" fmla="*/ 3293364 w 4279242"/>
                <a:gd name="connsiteY157" fmla="*/ 228528 h 2955834"/>
                <a:gd name="connsiteX158" fmla="*/ 3303680 w 4279242"/>
                <a:gd name="connsiteY158" fmla="*/ 248696 h 2955834"/>
                <a:gd name="connsiteX159" fmla="*/ 3260324 w 4279242"/>
                <a:gd name="connsiteY159" fmla="*/ 272117 h 2955834"/>
                <a:gd name="connsiteX160" fmla="*/ 3165944 w 4279242"/>
                <a:gd name="connsiteY160" fmla="*/ 274487 h 2955834"/>
                <a:gd name="connsiteX161" fmla="*/ 2948977 w 4279242"/>
                <a:gd name="connsiteY161" fmla="*/ 277879 h 2955834"/>
                <a:gd name="connsiteX162" fmla="*/ 2841958 w 4279242"/>
                <a:gd name="connsiteY162" fmla="*/ 288010 h 2955834"/>
                <a:gd name="connsiteX163" fmla="*/ 2673040 w 4279242"/>
                <a:gd name="connsiteY163" fmla="*/ 314404 h 2955834"/>
                <a:gd name="connsiteX164" fmla="*/ 2362344 w 4279242"/>
                <a:gd name="connsiteY164" fmla="*/ 400234 h 2955834"/>
                <a:gd name="connsiteX165" fmla="*/ 2279721 w 4279242"/>
                <a:gd name="connsiteY165" fmla="*/ 455812 h 2955834"/>
                <a:gd name="connsiteX166" fmla="*/ 2259646 w 4279242"/>
                <a:gd name="connsiteY166" fmla="*/ 489456 h 2955834"/>
                <a:gd name="connsiteX167" fmla="*/ 2350634 w 4279242"/>
                <a:gd name="connsiteY167" fmla="*/ 500608 h 2955834"/>
                <a:gd name="connsiteX168" fmla="*/ 2480377 w 4279242"/>
                <a:gd name="connsiteY168" fmla="*/ 516873 h 2955834"/>
                <a:gd name="connsiteX169" fmla="*/ 2607750 w 4279242"/>
                <a:gd name="connsiteY169" fmla="*/ 532487 h 2955834"/>
                <a:gd name="connsiteX170" fmla="*/ 2737540 w 4279242"/>
                <a:gd name="connsiteY170" fmla="*/ 548519 h 2955834"/>
                <a:gd name="connsiteX171" fmla="*/ 2871094 w 4279242"/>
                <a:gd name="connsiteY171" fmla="*/ 564272 h 2955834"/>
                <a:gd name="connsiteX172" fmla="*/ 2997538 w 4279242"/>
                <a:gd name="connsiteY172" fmla="*/ 577887 h 2955834"/>
                <a:gd name="connsiteX173" fmla="*/ 3080626 w 4279242"/>
                <a:gd name="connsiteY173" fmla="*/ 583928 h 2955834"/>
                <a:gd name="connsiteX174" fmla="*/ 3230723 w 4279242"/>
                <a:gd name="connsiteY174" fmla="*/ 595639 h 2955834"/>
                <a:gd name="connsiteX175" fmla="*/ 3351405 w 4279242"/>
                <a:gd name="connsiteY175" fmla="*/ 606188 h 2955834"/>
                <a:gd name="connsiteX176" fmla="*/ 3492440 w 4279242"/>
                <a:gd name="connsiteY176" fmla="*/ 621662 h 2955834"/>
                <a:gd name="connsiteX177" fmla="*/ 3643653 w 4279242"/>
                <a:gd name="connsiteY177" fmla="*/ 642991 h 2955834"/>
                <a:gd name="connsiteX178" fmla="*/ 3850954 w 4279242"/>
                <a:gd name="connsiteY178" fmla="*/ 692063 h 2955834"/>
                <a:gd name="connsiteX179" fmla="*/ 3885295 w 4279242"/>
                <a:gd name="connsiteY179" fmla="*/ 710419 h 2955834"/>
                <a:gd name="connsiteX180" fmla="*/ 3899190 w 4279242"/>
                <a:gd name="connsiteY180" fmla="*/ 718086 h 2955834"/>
                <a:gd name="connsiteX181" fmla="*/ 3894914 w 4279242"/>
                <a:gd name="connsiteY181" fmla="*/ 723430 h 2955834"/>
                <a:gd name="connsiteX182" fmla="*/ 3798071 w 4279242"/>
                <a:gd name="connsiteY182" fmla="*/ 733328 h 2955834"/>
                <a:gd name="connsiteX183" fmla="*/ 3645465 w 4279242"/>
                <a:gd name="connsiteY183" fmla="*/ 744899 h 2955834"/>
                <a:gd name="connsiteX184" fmla="*/ 3435979 w 4279242"/>
                <a:gd name="connsiteY184" fmla="*/ 748571 h 2955834"/>
                <a:gd name="connsiteX185" fmla="*/ 3116036 w 4279242"/>
                <a:gd name="connsiteY185" fmla="*/ 743087 h 2955834"/>
                <a:gd name="connsiteX186" fmla="*/ 2810916 w 4279242"/>
                <a:gd name="connsiteY186" fmla="*/ 734072 h 2955834"/>
                <a:gd name="connsiteX187" fmla="*/ 2632054 w 4279242"/>
                <a:gd name="connsiteY187" fmla="*/ 728403 h 2955834"/>
                <a:gd name="connsiteX188" fmla="*/ 2393386 w 4279242"/>
                <a:gd name="connsiteY188" fmla="*/ 716832 h 2955834"/>
                <a:gd name="connsiteX189" fmla="*/ 1985847 w 4279242"/>
                <a:gd name="connsiteY189" fmla="*/ 700103 h 2955834"/>
                <a:gd name="connsiteX190" fmla="*/ 1872553 w 4279242"/>
                <a:gd name="connsiteY190" fmla="*/ 709118 h 2955834"/>
                <a:gd name="connsiteX191" fmla="*/ 1859077 w 4279242"/>
                <a:gd name="connsiteY191" fmla="*/ 714369 h 2955834"/>
                <a:gd name="connsiteX192" fmla="*/ 1712326 w 4279242"/>
                <a:gd name="connsiteY192" fmla="*/ 781982 h 2955834"/>
                <a:gd name="connsiteX193" fmla="*/ 1508975 w 4279242"/>
                <a:gd name="connsiteY193" fmla="*/ 827151 h 2955834"/>
                <a:gd name="connsiteX194" fmla="*/ 1429837 w 4279242"/>
                <a:gd name="connsiteY194" fmla="*/ 846808 h 2955834"/>
                <a:gd name="connsiteX195" fmla="*/ 1410598 w 4279242"/>
                <a:gd name="connsiteY195" fmla="*/ 859215 h 2955834"/>
                <a:gd name="connsiteX196" fmla="*/ 1409204 w 4279242"/>
                <a:gd name="connsiteY196" fmla="*/ 871901 h 2955834"/>
                <a:gd name="connsiteX197" fmla="*/ 1420125 w 4279242"/>
                <a:gd name="connsiteY197" fmla="*/ 879011 h 2955834"/>
                <a:gd name="connsiteX198" fmla="*/ 1548660 w 4279242"/>
                <a:gd name="connsiteY198" fmla="*/ 901409 h 2955834"/>
                <a:gd name="connsiteX199" fmla="*/ 1694063 w 4279242"/>
                <a:gd name="connsiteY199" fmla="*/ 936773 h 2955834"/>
                <a:gd name="connsiteX200" fmla="*/ 1860471 w 4279242"/>
                <a:gd name="connsiteY200" fmla="*/ 955918 h 2955834"/>
                <a:gd name="connsiteX201" fmla="*/ 2004574 w 4279242"/>
                <a:gd name="connsiteY201" fmla="*/ 966560 h 2955834"/>
                <a:gd name="connsiteX202" fmla="*/ 2163361 w 4279242"/>
                <a:gd name="connsiteY202" fmla="*/ 978038 h 2955834"/>
                <a:gd name="connsiteX203" fmla="*/ 2270799 w 4279242"/>
                <a:gd name="connsiteY203" fmla="*/ 986263 h 2955834"/>
                <a:gd name="connsiteX204" fmla="*/ 2544598 w 4279242"/>
                <a:gd name="connsiteY204" fmla="*/ 1042817 h 2955834"/>
                <a:gd name="connsiteX205" fmla="*/ 2611096 w 4279242"/>
                <a:gd name="connsiteY205" fmla="*/ 1093004 h 2955834"/>
                <a:gd name="connsiteX206" fmla="*/ 2614953 w 4279242"/>
                <a:gd name="connsiteY206" fmla="*/ 1100857 h 2955834"/>
                <a:gd name="connsiteX207" fmla="*/ 2567136 w 4279242"/>
                <a:gd name="connsiteY207" fmla="*/ 1103738 h 2955834"/>
                <a:gd name="connsiteX208" fmla="*/ 2381257 w 4279242"/>
                <a:gd name="connsiteY208" fmla="*/ 1114426 h 2955834"/>
                <a:gd name="connsiteX209" fmla="*/ 2142682 w 4279242"/>
                <a:gd name="connsiteY209" fmla="*/ 1138219 h 2955834"/>
                <a:gd name="connsiteX210" fmla="*/ 1899227 w 4279242"/>
                <a:gd name="connsiteY210" fmla="*/ 1182737 h 2955834"/>
                <a:gd name="connsiteX211" fmla="*/ 1806938 w 4279242"/>
                <a:gd name="connsiteY211" fmla="*/ 1217450 h 2955834"/>
                <a:gd name="connsiteX212" fmla="*/ 1764651 w 4279242"/>
                <a:gd name="connsiteY212" fmla="*/ 1257181 h 2955834"/>
                <a:gd name="connsiteX213" fmla="*/ 1796854 w 4279242"/>
                <a:gd name="connsiteY213" fmla="*/ 1263083 h 2955834"/>
                <a:gd name="connsiteX214" fmla="*/ 2013682 w 4279242"/>
                <a:gd name="connsiteY214" fmla="*/ 1271076 h 2955834"/>
                <a:gd name="connsiteX215" fmla="*/ 2326237 w 4279242"/>
                <a:gd name="connsiteY215" fmla="*/ 1303000 h 2955834"/>
                <a:gd name="connsiteX216" fmla="*/ 2411741 w 4279242"/>
                <a:gd name="connsiteY216" fmla="*/ 1327025 h 2955834"/>
                <a:gd name="connsiteX217" fmla="*/ 2436417 w 4279242"/>
                <a:gd name="connsiteY217" fmla="*/ 1342314 h 2955834"/>
                <a:gd name="connsiteX218" fmla="*/ 2438740 w 4279242"/>
                <a:gd name="connsiteY218" fmla="*/ 1373588 h 2955834"/>
                <a:gd name="connsiteX219" fmla="*/ 2418851 w 4279242"/>
                <a:gd name="connsiteY219" fmla="*/ 1391432 h 2955834"/>
                <a:gd name="connsiteX220" fmla="*/ 2277165 w 4279242"/>
                <a:gd name="connsiteY220" fmla="*/ 1444547 h 2955834"/>
                <a:gd name="connsiteX221" fmla="*/ 2084502 w 4279242"/>
                <a:gd name="connsiteY221" fmla="*/ 1459557 h 2955834"/>
                <a:gd name="connsiteX222" fmla="*/ 1830917 w 4279242"/>
                <a:gd name="connsiteY222" fmla="*/ 1467735 h 2955834"/>
                <a:gd name="connsiteX223" fmla="*/ 1574311 w 4279242"/>
                <a:gd name="connsiteY223" fmla="*/ 1494084 h 2955834"/>
                <a:gd name="connsiteX224" fmla="*/ 1564552 w 4279242"/>
                <a:gd name="connsiteY224" fmla="*/ 1498452 h 2955834"/>
                <a:gd name="connsiteX225" fmla="*/ 1425515 w 4279242"/>
                <a:gd name="connsiteY225" fmla="*/ 1562255 h 2955834"/>
                <a:gd name="connsiteX226" fmla="*/ 1138797 w 4279242"/>
                <a:gd name="connsiteY226" fmla="*/ 1578426 h 2955834"/>
                <a:gd name="connsiteX227" fmla="*/ 870435 w 4279242"/>
                <a:gd name="connsiteY227" fmla="*/ 1572943 h 2955834"/>
                <a:gd name="connsiteX228" fmla="*/ 730700 w 4279242"/>
                <a:gd name="connsiteY228" fmla="*/ 1613650 h 2955834"/>
                <a:gd name="connsiteX229" fmla="*/ 682047 w 4279242"/>
                <a:gd name="connsiteY229" fmla="*/ 1698457 h 2955834"/>
                <a:gd name="connsiteX230" fmla="*/ 742039 w 4279242"/>
                <a:gd name="connsiteY230" fmla="*/ 1707054 h 2955834"/>
                <a:gd name="connsiteX231" fmla="*/ 913605 w 4279242"/>
                <a:gd name="connsiteY231" fmla="*/ 1732612 h 2955834"/>
                <a:gd name="connsiteX232" fmla="*/ 1145024 w 4279242"/>
                <a:gd name="connsiteY232" fmla="*/ 1776108 h 2955834"/>
                <a:gd name="connsiteX233" fmla="*/ 1387363 w 4279242"/>
                <a:gd name="connsiteY233" fmla="*/ 1845116 h 2955834"/>
                <a:gd name="connsiteX234" fmla="*/ 1448843 w 4279242"/>
                <a:gd name="connsiteY234" fmla="*/ 1879829 h 2955834"/>
                <a:gd name="connsiteX235" fmla="*/ 1457115 w 4279242"/>
                <a:gd name="connsiteY235" fmla="*/ 1937916 h 2955834"/>
                <a:gd name="connsiteX236" fmla="*/ 1385179 w 4279242"/>
                <a:gd name="connsiteY236" fmla="*/ 1997955 h 2955834"/>
                <a:gd name="connsiteX237" fmla="*/ 1130386 w 4279242"/>
                <a:gd name="connsiteY237" fmla="*/ 2111712 h 2955834"/>
                <a:gd name="connsiteX238" fmla="*/ 849198 w 4279242"/>
                <a:gd name="connsiteY238" fmla="*/ 2186993 h 2955834"/>
                <a:gd name="connsiteX239" fmla="*/ 716527 w 4279242"/>
                <a:gd name="connsiteY239" fmla="*/ 2198332 h 2955834"/>
                <a:gd name="connsiteX240" fmla="*/ 661089 w 4279242"/>
                <a:gd name="connsiteY240" fmla="*/ 2205070 h 2955834"/>
                <a:gd name="connsiteX241" fmla="*/ 539942 w 4279242"/>
                <a:gd name="connsiteY241" fmla="*/ 2206232 h 2955834"/>
                <a:gd name="connsiteX242" fmla="*/ 472608 w 4279242"/>
                <a:gd name="connsiteY242" fmla="*/ 2205302 h 2955834"/>
                <a:gd name="connsiteX243" fmla="*/ 435943 w 4279242"/>
                <a:gd name="connsiteY243" fmla="*/ 2247961 h 2955834"/>
                <a:gd name="connsiteX244" fmla="*/ 447049 w 4279242"/>
                <a:gd name="connsiteY244" fmla="*/ 2261577 h 2955834"/>
                <a:gd name="connsiteX245" fmla="*/ 496679 w 4279242"/>
                <a:gd name="connsiteY245" fmla="*/ 2278399 h 2955834"/>
                <a:gd name="connsiteX246" fmla="*/ 515732 w 4279242"/>
                <a:gd name="connsiteY246" fmla="*/ 2304515 h 2955834"/>
                <a:gd name="connsiteX247" fmla="*/ 503975 w 4279242"/>
                <a:gd name="connsiteY247" fmla="*/ 2320547 h 2955834"/>
                <a:gd name="connsiteX248" fmla="*/ 464197 w 4279242"/>
                <a:gd name="connsiteY248" fmla="*/ 2324497 h 2955834"/>
                <a:gd name="connsiteX249" fmla="*/ 236263 w 4279242"/>
                <a:gd name="connsiteY249" fmla="*/ 2403588 h 2955834"/>
                <a:gd name="connsiteX250" fmla="*/ 211866 w 4279242"/>
                <a:gd name="connsiteY250" fmla="*/ 2425940 h 2955834"/>
                <a:gd name="connsiteX251" fmla="*/ 207684 w 4279242"/>
                <a:gd name="connsiteY251" fmla="*/ 2430587 h 2955834"/>
                <a:gd name="connsiteX252" fmla="*/ 234543 w 4279242"/>
                <a:gd name="connsiteY252" fmla="*/ 2436024 h 2955834"/>
                <a:gd name="connsiteX253" fmla="*/ 259033 w 4279242"/>
                <a:gd name="connsiteY253" fmla="*/ 2459259 h 2955834"/>
                <a:gd name="connsiteX254" fmla="*/ 227898 w 4279242"/>
                <a:gd name="connsiteY254" fmla="*/ 2487141 h 2955834"/>
                <a:gd name="connsiteX255" fmla="*/ 177107 w 4279242"/>
                <a:gd name="connsiteY255" fmla="*/ 2491509 h 2955834"/>
                <a:gd name="connsiteX256" fmla="*/ 50570 w 4279242"/>
                <a:gd name="connsiteY256" fmla="*/ 2588119 h 2955834"/>
                <a:gd name="connsiteX257" fmla="*/ 14184 w 4279242"/>
                <a:gd name="connsiteY257" fmla="*/ 2647972 h 2955834"/>
                <a:gd name="connsiteX258" fmla="*/ 467264 w 4279242"/>
                <a:gd name="connsiteY258" fmla="*/ 2859967 h 2955834"/>
                <a:gd name="connsiteX259" fmla="*/ 466009 w 4279242"/>
                <a:gd name="connsiteY259" fmla="*/ 2863917 h 2955834"/>
                <a:gd name="connsiteX260" fmla="*/ 360569 w 4279242"/>
                <a:gd name="connsiteY260" fmla="*/ 2911409 h 2955834"/>
                <a:gd name="connsiteX261" fmla="*/ 316330 w 4279242"/>
                <a:gd name="connsiteY261" fmla="*/ 2931995 h 2955834"/>
                <a:gd name="connsiteX262" fmla="*/ 254432 w 4279242"/>
                <a:gd name="connsiteY262" fmla="*/ 2946122 h 2955834"/>
                <a:gd name="connsiteX263" fmla="*/ 101129 w 4279242"/>
                <a:gd name="connsiteY263" fmla="*/ 2945843 h 2955834"/>
                <a:gd name="connsiteX264" fmla="*/ 87746 w 4279242"/>
                <a:gd name="connsiteY264" fmla="*/ 2938594 h 2955834"/>
                <a:gd name="connsiteX265" fmla="*/ 8143 w 4279242"/>
                <a:gd name="connsiteY265" fmla="*/ 2718931 h 2955834"/>
                <a:gd name="connsiteX266" fmla="*/ 290 w 4279242"/>
                <a:gd name="connsiteY266" fmla="*/ 2662146 h 2955834"/>
                <a:gd name="connsiteX267" fmla="*/ 9909 w 4279242"/>
                <a:gd name="connsiteY267" fmla="*/ 2634961 h 2955834"/>
                <a:gd name="connsiteX268" fmla="*/ 103824 w 4279242"/>
                <a:gd name="connsiteY268" fmla="*/ 2515952 h 2955834"/>
                <a:gd name="connsiteX269" fmla="*/ 192488 w 4279242"/>
                <a:gd name="connsiteY269" fmla="*/ 2476453 h 2955834"/>
                <a:gd name="connsiteX270" fmla="*/ 192721 w 4279242"/>
                <a:gd name="connsiteY270" fmla="*/ 2440113 h 2955834"/>
                <a:gd name="connsiteX271" fmla="*/ 198204 w 4279242"/>
                <a:gd name="connsiteY271" fmla="*/ 2424871 h 2955834"/>
                <a:gd name="connsiteX272" fmla="*/ 384826 w 4279242"/>
                <a:gd name="connsiteY272" fmla="*/ 2314738 h 2955834"/>
                <a:gd name="connsiteX273" fmla="*/ 420515 w 4279242"/>
                <a:gd name="connsiteY273" fmla="*/ 2309394 h 2955834"/>
                <a:gd name="connsiteX274" fmla="*/ 425580 w 4279242"/>
                <a:gd name="connsiteY274" fmla="*/ 2256094 h 2955834"/>
                <a:gd name="connsiteX275" fmla="*/ 484364 w 4279242"/>
                <a:gd name="connsiteY275" fmla="*/ 2193359 h 2955834"/>
                <a:gd name="connsiteX276" fmla="*/ 559041 w 4279242"/>
                <a:gd name="connsiteY276" fmla="*/ 2196334 h 2955834"/>
                <a:gd name="connsiteX277" fmla="*/ 672660 w 4279242"/>
                <a:gd name="connsiteY277" fmla="*/ 2192895 h 2955834"/>
                <a:gd name="connsiteX278" fmla="*/ 674472 w 4279242"/>
                <a:gd name="connsiteY278" fmla="*/ 2192244 h 2955834"/>
                <a:gd name="connsiteX279" fmla="*/ 674426 w 4279242"/>
                <a:gd name="connsiteY279" fmla="*/ 2135923 h 2955834"/>
                <a:gd name="connsiteX280" fmla="*/ 670336 w 4279242"/>
                <a:gd name="connsiteY280" fmla="*/ 1793860 h 2955834"/>
                <a:gd name="connsiteX281" fmla="*/ 668849 w 4279242"/>
                <a:gd name="connsiteY281" fmla="*/ 1722761 h 2955834"/>
                <a:gd name="connsiteX282" fmla="*/ 754725 w 4279242"/>
                <a:gd name="connsiteY282" fmla="*/ 1587116 h 2955834"/>
                <a:gd name="connsiteX283" fmla="*/ 858678 w 4279242"/>
                <a:gd name="connsiteY283" fmla="*/ 1563091 h 2955834"/>
                <a:gd name="connsiteX284" fmla="*/ 1098787 w 4279242"/>
                <a:gd name="connsiteY284" fmla="*/ 1566669 h 2955834"/>
                <a:gd name="connsiteX285" fmla="*/ 1331600 w 4279242"/>
                <a:gd name="connsiteY285" fmla="*/ 1564253 h 2955834"/>
                <a:gd name="connsiteX286" fmla="*/ 1500192 w 4279242"/>
                <a:gd name="connsiteY286" fmla="*/ 1528053 h 2955834"/>
                <a:gd name="connsiteX287" fmla="*/ 1540202 w 4279242"/>
                <a:gd name="connsiteY287" fmla="*/ 1504725 h 2955834"/>
                <a:gd name="connsiteX288" fmla="*/ 1545314 w 4279242"/>
                <a:gd name="connsiteY288" fmla="*/ 1492132 h 2955834"/>
                <a:gd name="connsiteX289" fmla="*/ 1453257 w 4279242"/>
                <a:gd name="connsiteY289" fmla="*/ 1051646 h 2955834"/>
                <a:gd name="connsiteX290" fmla="*/ 1416454 w 4279242"/>
                <a:gd name="connsiteY290" fmla="*/ 912701 h 2955834"/>
                <a:gd name="connsiteX291" fmla="*/ 1400375 w 4279242"/>
                <a:gd name="connsiteY291" fmla="*/ 880173 h 2955834"/>
                <a:gd name="connsiteX292" fmla="*/ 1404232 w 4279242"/>
                <a:gd name="connsiteY292" fmla="*/ 850850 h 2955834"/>
                <a:gd name="connsiteX293" fmla="*/ 1455767 w 4279242"/>
                <a:gd name="connsiteY293" fmla="*/ 827476 h 2955834"/>
                <a:gd name="connsiteX294" fmla="*/ 1591272 w 4279242"/>
                <a:gd name="connsiteY294" fmla="*/ 802104 h 2955834"/>
                <a:gd name="connsiteX295" fmla="*/ 1828500 w 4279242"/>
                <a:gd name="connsiteY295" fmla="*/ 722176 h 2955834"/>
                <a:gd name="connsiteX296" fmla="*/ 1877851 w 4279242"/>
                <a:gd name="connsiteY296" fmla="*/ 696803 h 2955834"/>
                <a:gd name="connsiteX297" fmla="*/ 1961915 w 4279242"/>
                <a:gd name="connsiteY297" fmla="*/ 690019 h 2955834"/>
                <a:gd name="connsiteX298" fmla="*/ 2218056 w 4279242"/>
                <a:gd name="connsiteY298" fmla="*/ 694852 h 2955834"/>
                <a:gd name="connsiteX299" fmla="*/ 2299563 w 4279242"/>
                <a:gd name="connsiteY299" fmla="*/ 699777 h 2955834"/>
                <a:gd name="connsiteX300" fmla="*/ 2297519 w 4279242"/>
                <a:gd name="connsiteY300" fmla="*/ 575657 h 2955834"/>
                <a:gd name="connsiteX301" fmla="*/ 2271403 w 4279242"/>
                <a:gd name="connsiteY301" fmla="*/ 529327 h 2955834"/>
                <a:gd name="connsiteX302" fmla="*/ 2253744 w 4279242"/>
                <a:gd name="connsiteY302" fmla="*/ 493080 h 2955834"/>
                <a:gd name="connsiteX303" fmla="*/ 2281951 w 4279242"/>
                <a:gd name="connsiteY303" fmla="*/ 437688 h 2955834"/>
                <a:gd name="connsiteX304" fmla="*/ 2393386 w 4279242"/>
                <a:gd name="connsiteY304" fmla="*/ 375465 h 2955834"/>
                <a:gd name="connsiteX305" fmla="*/ 2627221 w 4279242"/>
                <a:gd name="connsiteY305" fmla="*/ 312081 h 2955834"/>
                <a:gd name="connsiteX306" fmla="*/ 2816260 w 4279242"/>
                <a:gd name="connsiteY306" fmla="*/ 280528 h 2955834"/>
                <a:gd name="connsiteX307" fmla="*/ 2880109 w 4279242"/>
                <a:gd name="connsiteY307" fmla="*/ 272303 h 2955834"/>
                <a:gd name="connsiteX308" fmla="*/ 2869886 w 4279242"/>
                <a:gd name="connsiteY308" fmla="*/ 182895 h 2955834"/>
                <a:gd name="connsiteX309" fmla="*/ 2859941 w 4279242"/>
                <a:gd name="connsiteY309" fmla="*/ 140236 h 2955834"/>
                <a:gd name="connsiteX310" fmla="*/ 2888427 w 4279242"/>
                <a:gd name="connsiteY310" fmla="*/ 74296 h 2955834"/>
                <a:gd name="connsiteX311" fmla="*/ 2927508 w 4279242"/>
                <a:gd name="connsiteY311" fmla="*/ 54546 h 2955834"/>
                <a:gd name="connsiteX312" fmla="*/ 2969331 w 4279242"/>
                <a:gd name="connsiteY312" fmla="*/ 40419 h 2955834"/>
                <a:gd name="connsiteX313" fmla="*/ 2967756 w 4279242"/>
                <a:gd name="connsiteY313" fmla="*/ 39128 h 2955834"/>
                <a:gd name="connsiteX314" fmla="*/ 2997435 w 4279242"/>
                <a:gd name="connsiteY314" fmla="*/ 29032 h 2955834"/>
                <a:gd name="connsiteX315" fmla="*/ 2998189 w 4279242"/>
                <a:gd name="connsiteY315" fmla="*/ 29371 h 2955834"/>
                <a:gd name="connsiteX316" fmla="*/ 3019797 w 4279242"/>
                <a:gd name="connsiteY316" fmla="*/ 28058 h 2955834"/>
                <a:gd name="connsiteX317" fmla="*/ 3163574 w 4279242"/>
                <a:gd name="connsiteY317" fmla="*/ 780 h 2955834"/>
                <a:gd name="connsiteX318" fmla="*/ 3177004 w 4279242"/>
                <a:gd name="connsiteY318" fmla="*/ 455 h 2955834"/>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363440 w 4279242"/>
                <a:gd name="connsiteY4" fmla="*/ 134319 h 2955834"/>
                <a:gd name="connsiteX5" fmla="*/ 3343784 w 4279242"/>
                <a:gd name="connsiteY5" fmla="*/ 138656 h 2955834"/>
                <a:gd name="connsiteX6" fmla="*/ 3549040 w 4279242"/>
                <a:gd name="connsiteY6" fmla="*/ 225415 h 2955834"/>
                <a:gd name="connsiteX7" fmla="*/ 3607871 w 4279242"/>
                <a:gd name="connsiteY7" fmla="*/ 267145 h 2955834"/>
                <a:gd name="connsiteX8" fmla="*/ 3632546 w 4279242"/>
                <a:gd name="connsiteY8" fmla="*/ 332202 h 2955834"/>
                <a:gd name="connsiteX9" fmla="*/ 3613540 w 4279242"/>
                <a:gd name="connsiteY9" fmla="*/ 471193 h 2955834"/>
                <a:gd name="connsiteX10" fmla="*/ 3590259 w 4279242"/>
                <a:gd name="connsiteY10" fmla="*/ 538992 h 2955834"/>
                <a:gd name="connsiteX11" fmla="*/ 3627481 w 4279242"/>
                <a:gd name="connsiteY11" fmla="*/ 542199 h 2955834"/>
                <a:gd name="connsiteX12" fmla="*/ 3897516 w 4279242"/>
                <a:gd name="connsiteY12" fmla="*/ 570174 h 2955834"/>
                <a:gd name="connsiteX13" fmla="*/ 4161464 w 4279242"/>
                <a:gd name="connsiteY13" fmla="*/ 628539 h 2955834"/>
                <a:gd name="connsiteX14" fmla="*/ 4244506 w 4279242"/>
                <a:gd name="connsiteY14" fmla="*/ 669200 h 2955834"/>
                <a:gd name="connsiteX15" fmla="*/ 4278010 w 4279242"/>
                <a:gd name="connsiteY15" fmla="*/ 750290 h 2955834"/>
                <a:gd name="connsiteX16" fmla="*/ 4171966 w 4279242"/>
                <a:gd name="connsiteY16" fmla="*/ 1083663 h 2955834"/>
                <a:gd name="connsiteX17" fmla="*/ 3980651 w 4279242"/>
                <a:gd name="connsiteY17" fmla="*/ 1419965 h 2955834"/>
                <a:gd name="connsiteX18" fmla="*/ 3974377 w 4279242"/>
                <a:gd name="connsiteY18" fmla="*/ 1439017 h 2955834"/>
                <a:gd name="connsiteX19" fmla="*/ 3967686 w 4279242"/>
                <a:gd name="connsiteY19" fmla="*/ 1668159 h 2955834"/>
                <a:gd name="connsiteX20" fmla="*/ 3960018 w 4279242"/>
                <a:gd name="connsiteY20" fmla="*/ 2171984 h 2955834"/>
                <a:gd name="connsiteX21" fmla="*/ 3960576 w 4279242"/>
                <a:gd name="connsiteY21" fmla="*/ 2517718 h 2955834"/>
                <a:gd name="connsiteX22" fmla="*/ 3970381 w 4279242"/>
                <a:gd name="connsiteY22" fmla="*/ 2654339 h 2955834"/>
                <a:gd name="connsiteX23" fmla="*/ 3992500 w 4279242"/>
                <a:gd name="connsiteY23" fmla="*/ 2744072 h 2955834"/>
                <a:gd name="connsiteX24" fmla="*/ 4011367 w 4279242"/>
                <a:gd name="connsiteY24" fmla="*/ 2875813 h 2955834"/>
                <a:gd name="connsiteX25" fmla="*/ 4018477 w 4279242"/>
                <a:gd name="connsiteY25" fmla="*/ 2945936 h 2955834"/>
                <a:gd name="connsiteX26" fmla="*/ 3943103 w 4279242"/>
                <a:gd name="connsiteY26" fmla="*/ 2952813 h 2955834"/>
                <a:gd name="connsiteX27" fmla="*/ 3755691 w 4279242"/>
                <a:gd name="connsiteY27" fmla="*/ 2955044 h 2955834"/>
                <a:gd name="connsiteX28" fmla="*/ 3469670 w 4279242"/>
                <a:gd name="connsiteY28" fmla="*/ 2899280 h 2955834"/>
                <a:gd name="connsiteX29" fmla="*/ 3343830 w 4279242"/>
                <a:gd name="connsiteY29" fmla="*/ 2796397 h 2955834"/>
                <a:gd name="connsiteX30" fmla="*/ 3329332 w 4279242"/>
                <a:gd name="connsiteY30" fmla="*/ 2764332 h 2955834"/>
                <a:gd name="connsiteX31" fmla="*/ 3352381 w 4279242"/>
                <a:gd name="connsiteY31" fmla="*/ 2713309 h 2955834"/>
                <a:gd name="connsiteX32" fmla="*/ 3432866 w 4279242"/>
                <a:gd name="connsiteY32" fmla="*/ 2701924 h 2955834"/>
                <a:gd name="connsiteX33" fmla="*/ 3666283 w 4279242"/>
                <a:gd name="connsiteY33" fmla="*/ 2733616 h 2955834"/>
                <a:gd name="connsiteX34" fmla="*/ 3751555 w 4279242"/>
                <a:gd name="connsiteY34" fmla="*/ 2748904 h 2955834"/>
                <a:gd name="connsiteX35" fmla="*/ 3821028 w 4279242"/>
                <a:gd name="connsiteY35" fmla="*/ 2725577 h 2955834"/>
                <a:gd name="connsiteX36" fmla="*/ 3823537 w 4279242"/>
                <a:gd name="connsiteY36" fmla="*/ 2681059 h 2955834"/>
                <a:gd name="connsiteX37" fmla="*/ 3782225 w 4279242"/>
                <a:gd name="connsiteY37" fmla="*/ 2649785 h 2955834"/>
                <a:gd name="connsiteX38" fmla="*/ 3646487 w 4279242"/>
                <a:gd name="connsiteY38" fmla="*/ 2602711 h 2955834"/>
                <a:gd name="connsiteX39" fmla="*/ 3389464 w 4279242"/>
                <a:gd name="connsiteY39" fmla="*/ 2530822 h 2955834"/>
                <a:gd name="connsiteX40" fmla="*/ 3255677 w 4279242"/>
                <a:gd name="connsiteY40" fmla="*/ 2464278 h 2955834"/>
                <a:gd name="connsiteX41" fmla="*/ 3235277 w 4279242"/>
                <a:gd name="connsiteY41" fmla="*/ 2444946 h 2955834"/>
                <a:gd name="connsiteX42" fmla="*/ 3215946 w 4279242"/>
                <a:gd name="connsiteY42" fmla="*/ 2438859 h 2955834"/>
                <a:gd name="connsiteX43" fmla="*/ 3072633 w 4279242"/>
                <a:gd name="connsiteY43" fmla="*/ 2455123 h 2955834"/>
                <a:gd name="connsiteX44" fmla="*/ 2985828 w 4279242"/>
                <a:gd name="connsiteY44" fmla="*/ 2460096 h 2955834"/>
                <a:gd name="connsiteX45" fmla="*/ 2886568 w 4279242"/>
                <a:gd name="connsiteY45" fmla="*/ 2415996 h 2955834"/>
                <a:gd name="connsiteX46" fmla="*/ 2830433 w 4279242"/>
                <a:gd name="connsiteY46" fmla="*/ 2392807 h 2955834"/>
                <a:gd name="connsiteX47" fmla="*/ 2580426 w 4279242"/>
                <a:gd name="connsiteY47" fmla="*/ 2394062 h 2955834"/>
                <a:gd name="connsiteX48" fmla="*/ 2467365 w 4279242"/>
                <a:gd name="connsiteY48" fmla="*/ 2383467 h 2955834"/>
                <a:gd name="connsiteX49" fmla="*/ 2411927 w 4279242"/>
                <a:gd name="connsiteY49" fmla="*/ 2361998 h 2955834"/>
                <a:gd name="connsiteX50" fmla="*/ 2167404 w 4279242"/>
                <a:gd name="connsiteY50" fmla="*/ 2229141 h 2955834"/>
                <a:gd name="connsiteX51" fmla="*/ 2108341 w 4279242"/>
                <a:gd name="connsiteY51" fmla="*/ 2176305 h 2955834"/>
                <a:gd name="connsiteX52" fmla="*/ 2107922 w 4279242"/>
                <a:gd name="connsiteY52" fmla="*/ 2110969 h 2955834"/>
                <a:gd name="connsiteX53" fmla="*/ 2215407 w 4279242"/>
                <a:gd name="connsiteY53" fmla="*/ 2020771 h 2955834"/>
                <a:gd name="connsiteX54" fmla="*/ 2538418 w 4279242"/>
                <a:gd name="connsiteY54" fmla="*/ 1870581 h 2955834"/>
                <a:gd name="connsiteX55" fmla="*/ 2665512 w 4279242"/>
                <a:gd name="connsiteY55" fmla="*/ 1857198 h 2955834"/>
                <a:gd name="connsiteX56" fmla="*/ 2718627 w 4279242"/>
                <a:gd name="connsiteY56" fmla="*/ 1865098 h 2955834"/>
                <a:gd name="connsiteX57" fmla="*/ 2758916 w 4279242"/>
                <a:gd name="connsiteY57" fmla="*/ 1866213 h 2955834"/>
                <a:gd name="connsiteX58" fmla="*/ 2776714 w 4279242"/>
                <a:gd name="connsiteY58" fmla="*/ 1856640 h 2955834"/>
                <a:gd name="connsiteX59" fmla="*/ 2769418 w 4279242"/>
                <a:gd name="connsiteY59" fmla="*/ 1837913 h 2955834"/>
                <a:gd name="connsiteX60" fmla="*/ 2685912 w 4279242"/>
                <a:gd name="connsiteY60" fmla="*/ 1790932 h 2955834"/>
                <a:gd name="connsiteX61" fmla="*/ 2519179 w 4279242"/>
                <a:gd name="connsiteY61" fmla="*/ 1756544 h 2955834"/>
                <a:gd name="connsiteX62" fmla="*/ 2388274 w 4279242"/>
                <a:gd name="connsiteY62" fmla="*/ 1754361 h 2955834"/>
                <a:gd name="connsiteX63" fmla="*/ 2320428 w 4279242"/>
                <a:gd name="connsiteY63" fmla="*/ 1762679 h 2955834"/>
                <a:gd name="connsiteX64" fmla="*/ 2287667 w 4279242"/>
                <a:gd name="connsiteY64" fmla="*/ 1758403 h 2955834"/>
                <a:gd name="connsiteX65" fmla="*/ 2240547 w 4279242"/>
                <a:gd name="connsiteY65" fmla="*/ 1746972 h 2955834"/>
                <a:gd name="connsiteX66" fmla="*/ 2009593 w 4279242"/>
                <a:gd name="connsiteY66" fmla="*/ 1721785 h 2955834"/>
                <a:gd name="connsiteX67" fmla="*/ 1913865 w 4279242"/>
                <a:gd name="connsiteY67" fmla="*/ 1709285 h 2955834"/>
                <a:gd name="connsiteX68" fmla="*/ 1811260 w 4279242"/>
                <a:gd name="connsiteY68" fmla="*/ 1632006 h 2955834"/>
                <a:gd name="connsiteX69" fmla="*/ 1901644 w 4279242"/>
                <a:gd name="connsiteY69" fmla="*/ 1623502 h 2955834"/>
                <a:gd name="connsiteX70" fmla="*/ 2037939 w 4279242"/>
                <a:gd name="connsiteY70" fmla="*/ 1609607 h 2955834"/>
                <a:gd name="connsiteX71" fmla="*/ 2148491 w 4279242"/>
                <a:gd name="connsiteY71" fmla="*/ 1596875 h 2955834"/>
                <a:gd name="connsiteX72" fmla="*/ 2302305 w 4279242"/>
                <a:gd name="connsiteY72" fmla="*/ 1576474 h 2955834"/>
                <a:gd name="connsiteX73" fmla="*/ 2465042 w 4279242"/>
                <a:gd name="connsiteY73" fmla="*/ 1544457 h 2955834"/>
                <a:gd name="connsiteX74" fmla="*/ 2548316 w 4279242"/>
                <a:gd name="connsiteY74" fmla="*/ 1513880 h 2955834"/>
                <a:gd name="connsiteX75" fmla="*/ 2699714 w 4279242"/>
                <a:gd name="connsiteY75" fmla="*/ 1481862 h 2955834"/>
                <a:gd name="connsiteX76" fmla="*/ 2864821 w 4279242"/>
                <a:gd name="connsiteY76" fmla="*/ 1462484 h 2955834"/>
                <a:gd name="connsiteX77" fmla="*/ 3053209 w 4279242"/>
                <a:gd name="connsiteY77" fmla="*/ 1452911 h 2955834"/>
                <a:gd name="connsiteX78" fmla="*/ 3011433 w 4279242"/>
                <a:gd name="connsiteY78" fmla="*/ 1418152 h 2955834"/>
                <a:gd name="connsiteX79" fmla="*/ 2726155 w 4279242"/>
                <a:gd name="connsiteY79" fmla="*/ 1289942 h 2955834"/>
                <a:gd name="connsiteX80" fmla="*/ 2442923 w 4279242"/>
                <a:gd name="connsiteY80" fmla="*/ 1265964 h 2955834"/>
                <a:gd name="connsiteX81" fmla="*/ 2423544 w 4279242"/>
                <a:gd name="connsiteY81" fmla="*/ 1251512 h 2955834"/>
                <a:gd name="connsiteX82" fmla="*/ 2442365 w 4279242"/>
                <a:gd name="connsiteY82" fmla="*/ 1209085 h 2955834"/>
                <a:gd name="connsiteX83" fmla="*/ 2500498 w 4279242"/>
                <a:gd name="connsiteY83" fmla="*/ 1197514 h 2955834"/>
                <a:gd name="connsiteX84" fmla="*/ 2593577 w 4279242"/>
                <a:gd name="connsiteY84" fmla="*/ 1196724 h 2955834"/>
                <a:gd name="connsiteX85" fmla="*/ 2685262 w 4279242"/>
                <a:gd name="connsiteY85" fmla="*/ 1191427 h 2955834"/>
                <a:gd name="connsiteX86" fmla="*/ 2763749 w 4279242"/>
                <a:gd name="connsiteY86" fmla="*/ 1210293 h 2955834"/>
                <a:gd name="connsiteX87" fmla="*/ 2774112 w 4279242"/>
                <a:gd name="connsiteY87" fmla="*/ 1211827 h 2955834"/>
                <a:gd name="connsiteX88" fmla="*/ 2927555 w 4279242"/>
                <a:gd name="connsiteY88" fmla="*/ 1204206 h 2955834"/>
                <a:gd name="connsiteX89" fmla="*/ 2927555 w 4279242"/>
                <a:gd name="connsiteY89" fmla="*/ 1188546 h 2955834"/>
                <a:gd name="connsiteX90" fmla="*/ 2958782 w 4279242"/>
                <a:gd name="connsiteY90" fmla="*/ 1157550 h 2955834"/>
                <a:gd name="connsiteX91" fmla="*/ 3064687 w 4279242"/>
                <a:gd name="connsiteY91" fmla="*/ 1173815 h 2955834"/>
                <a:gd name="connsiteX92" fmla="*/ 3151818 w 4279242"/>
                <a:gd name="connsiteY92" fmla="*/ 1204764 h 2955834"/>
                <a:gd name="connsiteX93" fmla="*/ 3174588 w 4279242"/>
                <a:gd name="connsiteY93" fmla="*/ 1219355 h 2955834"/>
                <a:gd name="connsiteX94" fmla="*/ 3269990 w 4279242"/>
                <a:gd name="connsiteY94" fmla="*/ 1152996 h 2955834"/>
                <a:gd name="connsiteX95" fmla="*/ 3421527 w 4279242"/>
                <a:gd name="connsiteY95" fmla="*/ 1150301 h 2955834"/>
                <a:gd name="connsiteX96" fmla="*/ 3386303 w 4279242"/>
                <a:gd name="connsiteY96" fmla="*/ 1131806 h 2955834"/>
                <a:gd name="connsiteX97" fmla="*/ 3017892 w 4279242"/>
                <a:gd name="connsiteY97" fmla="*/ 1010892 h 2955834"/>
                <a:gd name="connsiteX98" fmla="*/ 2795860 w 4279242"/>
                <a:gd name="connsiteY98" fmla="*/ 995185 h 2955834"/>
                <a:gd name="connsiteX99" fmla="*/ 2368989 w 4279242"/>
                <a:gd name="connsiteY99" fmla="*/ 906939 h 2955834"/>
                <a:gd name="connsiteX100" fmla="*/ 2308764 w 4279242"/>
                <a:gd name="connsiteY100" fmla="*/ 872366 h 2955834"/>
                <a:gd name="connsiteX101" fmla="*/ 2290502 w 4279242"/>
                <a:gd name="connsiteY101" fmla="*/ 840348 h 2955834"/>
                <a:gd name="connsiteX102" fmla="*/ 2320382 w 4279242"/>
                <a:gd name="connsiteY102" fmla="*/ 823805 h 2955834"/>
                <a:gd name="connsiteX103" fmla="*/ 2393432 w 4279242"/>
                <a:gd name="connsiteY103" fmla="*/ 817439 h 2955834"/>
                <a:gd name="connsiteX104" fmla="*/ 2611607 w 4279242"/>
                <a:gd name="connsiteY104" fmla="*/ 821156 h 2955834"/>
                <a:gd name="connsiteX105" fmla="*/ 2789122 w 4279242"/>
                <a:gd name="connsiteY105" fmla="*/ 829195 h 2955834"/>
                <a:gd name="connsiteX106" fmla="*/ 2968820 w 4279242"/>
                <a:gd name="connsiteY106" fmla="*/ 840581 h 2955834"/>
                <a:gd name="connsiteX107" fmla="*/ 3099632 w 4279242"/>
                <a:gd name="connsiteY107" fmla="*/ 848713 h 2955834"/>
                <a:gd name="connsiteX108" fmla="*/ 3231606 w 4279242"/>
                <a:gd name="connsiteY108" fmla="*/ 857495 h 2955834"/>
                <a:gd name="connsiteX109" fmla="*/ 3329564 w 4279242"/>
                <a:gd name="connsiteY109" fmla="*/ 860144 h 2955834"/>
                <a:gd name="connsiteX110" fmla="*/ 3526781 w 4279242"/>
                <a:gd name="connsiteY110" fmla="*/ 853267 h 2955834"/>
                <a:gd name="connsiteX111" fmla="*/ 3715076 w 4279242"/>
                <a:gd name="connsiteY111" fmla="*/ 841556 h 2955834"/>
                <a:gd name="connsiteX112" fmla="*/ 3884458 w 4279242"/>
                <a:gd name="connsiteY112" fmla="*/ 826314 h 2955834"/>
                <a:gd name="connsiteX113" fmla="*/ 4193854 w 4279242"/>
                <a:gd name="connsiteY113" fmla="*/ 765067 h 2955834"/>
                <a:gd name="connsiteX114" fmla="*/ 4256030 w 4279242"/>
                <a:gd name="connsiteY114" fmla="*/ 734258 h 2955834"/>
                <a:gd name="connsiteX115" fmla="*/ 4262490 w 4279242"/>
                <a:gd name="connsiteY115" fmla="*/ 702798 h 2955834"/>
                <a:gd name="connsiteX116" fmla="*/ 4230147 w 4279242"/>
                <a:gd name="connsiteY116" fmla="*/ 671896 h 2955834"/>
                <a:gd name="connsiteX117" fmla="*/ 4103888 w 4279242"/>
                <a:gd name="connsiteY117" fmla="*/ 621011 h 2955834"/>
                <a:gd name="connsiteX118" fmla="*/ 3882321 w 4279242"/>
                <a:gd name="connsiteY118" fmla="*/ 578863 h 2955834"/>
                <a:gd name="connsiteX119" fmla="*/ 3662240 w 4279242"/>
                <a:gd name="connsiteY119" fmla="*/ 555071 h 2955834"/>
                <a:gd name="connsiteX120" fmla="*/ 3515536 w 4279242"/>
                <a:gd name="connsiteY120" fmla="*/ 546939 h 2955834"/>
                <a:gd name="connsiteX121" fmla="*/ 3362650 w 4279242"/>
                <a:gd name="connsiteY121" fmla="*/ 537924 h 2955834"/>
                <a:gd name="connsiteX122" fmla="*/ 3228167 w 4279242"/>
                <a:gd name="connsiteY122" fmla="*/ 529698 h 2955834"/>
                <a:gd name="connsiteX123" fmla="*/ 3036805 w 4279242"/>
                <a:gd name="connsiteY123" fmla="*/ 513202 h 2955834"/>
                <a:gd name="connsiteX124" fmla="*/ 2909013 w 4279242"/>
                <a:gd name="connsiteY124" fmla="*/ 500237 h 2955834"/>
                <a:gd name="connsiteX125" fmla="*/ 2769465 w 4279242"/>
                <a:gd name="connsiteY125" fmla="*/ 483368 h 2955834"/>
                <a:gd name="connsiteX126" fmla="*/ 2624712 w 4279242"/>
                <a:gd name="connsiteY126" fmla="*/ 460784 h 2955834"/>
                <a:gd name="connsiteX127" fmla="*/ 2562442 w 4279242"/>
                <a:gd name="connsiteY127" fmla="*/ 444101 h 2955834"/>
                <a:gd name="connsiteX128" fmla="*/ 2549384 w 4279242"/>
                <a:gd name="connsiteY128" fmla="*/ 437549 h 2955834"/>
                <a:gd name="connsiteX129" fmla="*/ 2549477 w 4279242"/>
                <a:gd name="connsiteY129" fmla="*/ 419937 h 2955834"/>
                <a:gd name="connsiteX130" fmla="*/ 2602267 w 4279242"/>
                <a:gd name="connsiteY130" fmla="*/ 398189 h 2955834"/>
                <a:gd name="connsiteX131" fmla="*/ 2790005 w 4279242"/>
                <a:gd name="connsiteY131" fmla="*/ 361060 h 2955834"/>
                <a:gd name="connsiteX132" fmla="*/ 2942750 w 4279242"/>
                <a:gd name="connsiteY132" fmla="*/ 341961 h 2955834"/>
                <a:gd name="connsiteX133" fmla="*/ 3095636 w 4279242"/>
                <a:gd name="connsiteY133" fmla="*/ 333875 h 2955834"/>
                <a:gd name="connsiteX134" fmla="*/ 3361489 w 4279242"/>
                <a:gd name="connsiteY134" fmla="*/ 324535 h 2955834"/>
                <a:gd name="connsiteX135" fmla="*/ 3531800 w 4279242"/>
                <a:gd name="connsiteY135" fmla="*/ 319005 h 2955834"/>
                <a:gd name="connsiteX136" fmla="*/ 3610195 w 4279242"/>
                <a:gd name="connsiteY136" fmla="*/ 316403 h 2955834"/>
                <a:gd name="connsiteX137" fmla="*/ 3620185 w 4279242"/>
                <a:gd name="connsiteY137" fmla="*/ 300928 h 2955834"/>
                <a:gd name="connsiteX138" fmla="*/ 3596997 w 4279242"/>
                <a:gd name="connsiteY138" fmla="*/ 271606 h 2955834"/>
                <a:gd name="connsiteX139" fmla="*/ 3382539 w 4279242"/>
                <a:gd name="connsiteY139" fmla="*/ 158452 h 2955834"/>
                <a:gd name="connsiteX140" fmla="*/ 3257071 w 4279242"/>
                <a:gd name="connsiteY140" fmla="*/ 140143 h 2955834"/>
                <a:gd name="connsiteX141" fmla="*/ 3079975 w 4279242"/>
                <a:gd name="connsiteY141" fmla="*/ 115189 h 2955834"/>
                <a:gd name="connsiteX142" fmla="*/ 3052233 w 4279242"/>
                <a:gd name="connsiteY142" fmla="*/ 102781 h 2955834"/>
                <a:gd name="connsiteX143" fmla="*/ 3048701 w 4279242"/>
                <a:gd name="connsiteY143" fmla="*/ 77595 h 2955834"/>
                <a:gd name="connsiteX144" fmla="*/ 3082671 w 4279242"/>
                <a:gd name="connsiteY144" fmla="*/ 52222 h 2955834"/>
                <a:gd name="connsiteX145" fmla="*/ 3190015 w 4279242"/>
                <a:gd name="connsiteY145" fmla="*/ 13141 h 2955834"/>
                <a:gd name="connsiteX146" fmla="*/ 3177004 w 4279242"/>
                <a:gd name="connsiteY146" fmla="*/ 455 h 2955834"/>
                <a:gd name="connsiteX147" fmla="*/ 3184997 w 4279242"/>
                <a:gd name="connsiteY147" fmla="*/ 5613 h 2955834"/>
                <a:gd name="connsiteX148" fmla="*/ 3177004 w 4279242"/>
                <a:gd name="connsiteY148" fmla="*/ 10632 h 2955834"/>
                <a:gd name="connsiteX149" fmla="*/ 3094892 w 4279242"/>
                <a:gd name="connsiteY149" fmla="*/ 22621 h 2955834"/>
                <a:gd name="connsiteX150" fmla="*/ 2933363 w 4279242"/>
                <a:gd name="connsiteY150" fmla="*/ 64444 h 2955834"/>
                <a:gd name="connsiteX151" fmla="*/ 2882990 w 4279242"/>
                <a:gd name="connsiteY151" fmla="*/ 93209 h 2955834"/>
                <a:gd name="connsiteX152" fmla="*/ 2868910 w 4279242"/>
                <a:gd name="connsiteY152" fmla="*/ 126760 h 2955834"/>
                <a:gd name="connsiteX153" fmla="*/ 2880388 w 4279242"/>
                <a:gd name="connsiteY153" fmla="*/ 137494 h 2955834"/>
                <a:gd name="connsiteX154" fmla="*/ 3072494 w 4279242"/>
                <a:gd name="connsiteY154" fmla="*/ 179131 h 2955834"/>
                <a:gd name="connsiteX155" fmla="*/ 3233139 w 4279242"/>
                <a:gd name="connsiteY155" fmla="*/ 218677 h 2955834"/>
                <a:gd name="connsiteX156" fmla="*/ 3293364 w 4279242"/>
                <a:gd name="connsiteY156" fmla="*/ 228528 h 2955834"/>
                <a:gd name="connsiteX157" fmla="*/ 3303680 w 4279242"/>
                <a:gd name="connsiteY157" fmla="*/ 248696 h 2955834"/>
                <a:gd name="connsiteX158" fmla="*/ 3260324 w 4279242"/>
                <a:gd name="connsiteY158" fmla="*/ 272117 h 2955834"/>
                <a:gd name="connsiteX159" fmla="*/ 3165944 w 4279242"/>
                <a:gd name="connsiteY159" fmla="*/ 274487 h 2955834"/>
                <a:gd name="connsiteX160" fmla="*/ 2948977 w 4279242"/>
                <a:gd name="connsiteY160" fmla="*/ 277879 h 2955834"/>
                <a:gd name="connsiteX161" fmla="*/ 2841958 w 4279242"/>
                <a:gd name="connsiteY161" fmla="*/ 288010 h 2955834"/>
                <a:gd name="connsiteX162" fmla="*/ 2673040 w 4279242"/>
                <a:gd name="connsiteY162" fmla="*/ 314404 h 2955834"/>
                <a:gd name="connsiteX163" fmla="*/ 2362344 w 4279242"/>
                <a:gd name="connsiteY163" fmla="*/ 400234 h 2955834"/>
                <a:gd name="connsiteX164" fmla="*/ 2279721 w 4279242"/>
                <a:gd name="connsiteY164" fmla="*/ 455812 h 2955834"/>
                <a:gd name="connsiteX165" fmla="*/ 2259646 w 4279242"/>
                <a:gd name="connsiteY165" fmla="*/ 489456 h 2955834"/>
                <a:gd name="connsiteX166" fmla="*/ 2350634 w 4279242"/>
                <a:gd name="connsiteY166" fmla="*/ 500608 h 2955834"/>
                <a:gd name="connsiteX167" fmla="*/ 2480377 w 4279242"/>
                <a:gd name="connsiteY167" fmla="*/ 516873 h 2955834"/>
                <a:gd name="connsiteX168" fmla="*/ 2607750 w 4279242"/>
                <a:gd name="connsiteY168" fmla="*/ 532487 h 2955834"/>
                <a:gd name="connsiteX169" fmla="*/ 2737540 w 4279242"/>
                <a:gd name="connsiteY169" fmla="*/ 548519 h 2955834"/>
                <a:gd name="connsiteX170" fmla="*/ 2871094 w 4279242"/>
                <a:gd name="connsiteY170" fmla="*/ 564272 h 2955834"/>
                <a:gd name="connsiteX171" fmla="*/ 2997538 w 4279242"/>
                <a:gd name="connsiteY171" fmla="*/ 577887 h 2955834"/>
                <a:gd name="connsiteX172" fmla="*/ 3080626 w 4279242"/>
                <a:gd name="connsiteY172" fmla="*/ 583928 h 2955834"/>
                <a:gd name="connsiteX173" fmla="*/ 3230723 w 4279242"/>
                <a:gd name="connsiteY173" fmla="*/ 595639 h 2955834"/>
                <a:gd name="connsiteX174" fmla="*/ 3351405 w 4279242"/>
                <a:gd name="connsiteY174" fmla="*/ 606188 h 2955834"/>
                <a:gd name="connsiteX175" fmla="*/ 3492440 w 4279242"/>
                <a:gd name="connsiteY175" fmla="*/ 621662 h 2955834"/>
                <a:gd name="connsiteX176" fmla="*/ 3643653 w 4279242"/>
                <a:gd name="connsiteY176" fmla="*/ 642991 h 2955834"/>
                <a:gd name="connsiteX177" fmla="*/ 3850954 w 4279242"/>
                <a:gd name="connsiteY177" fmla="*/ 692063 h 2955834"/>
                <a:gd name="connsiteX178" fmla="*/ 3885295 w 4279242"/>
                <a:gd name="connsiteY178" fmla="*/ 710419 h 2955834"/>
                <a:gd name="connsiteX179" fmla="*/ 3899190 w 4279242"/>
                <a:gd name="connsiteY179" fmla="*/ 718086 h 2955834"/>
                <a:gd name="connsiteX180" fmla="*/ 3894914 w 4279242"/>
                <a:gd name="connsiteY180" fmla="*/ 723430 h 2955834"/>
                <a:gd name="connsiteX181" fmla="*/ 3798071 w 4279242"/>
                <a:gd name="connsiteY181" fmla="*/ 733328 h 2955834"/>
                <a:gd name="connsiteX182" fmla="*/ 3645465 w 4279242"/>
                <a:gd name="connsiteY182" fmla="*/ 744899 h 2955834"/>
                <a:gd name="connsiteX183" fmla="*/ 3435979 w 4279242"/>
                <a:gd name="connsiteY183" fmla="*/ 748571 h 2955834"/>
                <a:gd name="connsiteX184" fmla="*/ 3116036 w 4279242"/>
                <a:gd name="connsiteY184" fmla="*/ 743087 h 2955834"/>
                <a:gd name="connsiteX185" fmla="*/ 2810916 w 4279242"/>
                <a:gd name="connsiteY185" fmla="*/ 734072 h 2955834"/>
                <a:gd name="connsiteX186" fmla="*/ 2632054 w 4279242"/>
                <a:gd name="connsiteY186" fmla="*/ 728403 h 2955834"/>
                <a:gd name="connsiteX187" fmla="*/ 2393386 w 4279242"/>
                <a:gd name="connsiteY187" fmla="*/ 716832 h 2955834"/>
                <a:gd name="connsiteX188" fmla="*/ 1985847 w 4279242"/>
                <a:gd name="connsiteY188" fmla="*/ 700103 h 2955834"/>
                <a:gd name="connsiteX189" fmla="*/ 1872553 w 4279242"/>
                <a:gd name="connsiteY189" fmla="*/ 709118 h 2955834"/>
                <a:gd name="connsiteX190" fmla="*/ 1859077 w 4279242"/>
                <a:gd name="connsiteY190" fmla="*/ 714369 h 2955834"/>
                <a:gd name="connsiteX191" fmla="*/ 1712326 w 4279242"/>
                <a:gd name="connsiteY191" fmla="*/ 781982 h 2955834"/>
                <a:gd name="connsiteX192" fmla="*/ 1508975 w 4279242"/>
                <a:gd name="connsiteY192" fmla="*/ 827151 h 2955834"/>
                <a:gd name="connsiteX193" fmla="*/ 1429837 w 4279242"/>
                <a:gd name="connsiteY193" fmla="*/ 846808 h 2955834"/>
                <a:gd name="connsiteX194" fmla="*/ 1410598 w 4279242"/>
                <a:gd name="connsiteY194" fmla="*/ 859215 h 2955834"/>
                <a:gd name="connsiteX195" fmla="*/ 1409204 w 4279242"/>
                <a:gd name="connsiteY195" fmla="*/ 871901 h 2955834"/>
                <a:gd name="connsiteX196" fmla="*/ 1420125 w 4279242"/>
                <a:gd name="connsiteY196" fmla="*/ 879011 h 2955834"/>
                <a:gd name="connsiteX197" fmla="*/ 1548660 w 4279242"/>
                <a:gd name="connsiteY197" fmla="*/ 901409 h 2955834"/>
                <a:gd name="connsiteX198" fmla="*/ 1694063 w 4279242"/>
                <a:gd name="connsiteY198" fmla="*/ 936773 h 2955834"/>
                <a:gd name="connsiteX199" fmla="*/ 1860471 w 4279242"/>
                <a:gd name="connsiteY199" fmla="*/ 955918 h 2955834"/>
                <a:gd name="connsiteX200" fmla="*/ 2004574 w 4279242"/>
                <a:gd name="connsiteY200" fmla="*/ 966560 h 2955834"/>
                <a:gd name="connsiteX201" fmla="*/ 2163361 w 4279242"/>
                <a:gd name="connsiteY201" fmla="*/ 978038 h 2955834"/>
                <a:gd name="connsiteX202" fmla="*/ 2270799 w 4279242"/>
                <a:gd name="connsiteY202" fmla="*/ 986263 h 2955834"/>
                <a:gd name="connsiteX203" fmla="*/ 2544598 w 4279242"/>
                <a:gd name="connsiteY203" fmla="*/ 1042817 h 2955834"/>
                <a:gd name="connsiteX204" fmla="*/ 2611096 w 4279242"/>
                <a:gd name="connsiteY204" fmla="*/ 1093004 h 2955834"/>
                <a:gd name="connsiteX205" fmla="*/ 2614953 w 4279242"/>
                <a:gd name="connsiteY205" fmla="*/ 1100857 h 2955834"/>
                <a:gd name="connsiteX206" fmla="*/ 2567136 w 4279242"/>
                <a:gd name="connsiteY206" fmla="*/ 1103738 h 2955834"/>
                <a:gd name="connsiteX207" fmla="*/ 2381257 w 4279242"/>
                <a:gd name="connsiteY207" fmla="*/ 1114426 h 2955834"/>
                <a:gd name="connsiteX208" fmla="*/ 2142682 w 4279242"/>
                <a:gd name="connsiteY208" fmla="*/ 1138219 h 2955834"/>
                <a:gd name="connsiteX209" fmla="*/ 1899227 w 4279242"/>
                <a:gd name="connsiteY209" fmla="*/ 1182737 h 2955834"/>
                <a:gd name="connsiteX210" fmla="*/ 1806938 w 4279242"/>
                <a:gd name="connsiteY210" fmla="*/ 1217450 h 2955834"/>
                <a:gd name="connsiteX211" fmla="*/ 1764651 w 4279242"/>
                <a:gd name="connsiteY211" fmla="*/ 1257181 h 2955834"/>
                <a:gd name="connsiteX212" fmla="*/ 1796854 w 4279242"/>
                <a:gd name="connsiteY212" fmla="*/ 1263083 h 2955834"/>
                <a:gd name="connsiteX213" fmla="*/ 2013682 w 4279242"/>
                <a:gd name="connsiteY213" fmla="*/ 1271076 h 2955834"/>
                <a:gd name="connsiteX214" fmla="*/ 2326237 w 4279242"/>
                <a:gd name="connsiteY214" fmla="*/ 1303000 h 2955834"/>
                <a:gd name="connsiteX215" fmla="*/ 2411741 w 4279242"/>
                <a:gd name="connsiteY215" fmla="*/ 1327025 h 2955834"/>
                <a:gd name="connsiteX216" fmla="*/ 2436417 w 4279242"/>
                <a:gd name="connsiteY216" fmla="*/ 1342314 h 2955834"/>
                <a:gd name="connsiteX217" fmla="*/ 2438740 w 4279242"/>
                <a:gd name="connsiteY217" fmla="*/ 1373588 h 2955834"/>
                <a:gd name="connsiteX218" fmla="*/ 2418851 w 4279242"/>
                <a:gd name="connsiteY218" fmla="*/ 1391432 h 2955834"/>
                <a:gd name="connsiteX219" fmla="*/ 2277165 w 4279242"/>
                <a:gd name="connsiteY219" fmla="*/ 1444547 h 2955834"/>
                <a:gd name="connsiteX220" fmla="*/ 2084502 w 4279242"/>
                <a:gd name="connsiteY220" fmla="*/ 1459557 h 2955834"/>
                <a:gd name="connsiteX221" fmla="*/ 1830917 w 4279242"/>
                <a:gd name="connsiteY221" fmla="*/ 1467735 h 2955834"/>
                <a:gd name="connsiteX222" fmla="*/ 1574311 w 4279242"/>
                <a:gd name="connsiteY222" fmla="*/ 1494084 h 2955834"/>
                <a:gd name="connsiteX223" fmla="*/ 1564552 w 4279242"/>
                <a:gd name="connsiteY223" fmla="*/ 1498452 h 2955834"/>
                <a:gd name="connsiteX224" fmla="*/ 1425515 w 4279242"/>
                <a:gd name="connsiteY224" fmla="*/ 1562255 h 2955834"/>
                <a:gd name="connsiteX225" fmla="*/ 1138797 w 4279242"/>
                <a:gd name="connsiteY225" fmla="*/ 1578426 h 2955834"/>
                <a:gd name="connsiteX226" fmla="*/ 870435 w 4279242"/>
                <a:gd name="connsiteY226" fmla="*/ 1572943 h 2955834"/>
                <a:gd name="connsiteX227" fmla="*/ 730700 w 4279242"/>
                <a:gd name="connsiteY227" fmla="*/ 1613650 h 2955834"/>
                <a:gd name="connsiteX228" fmla="*/ 682047 w 4279242"/>
                <a:gd name="connsiteY228" fmla="*/ 1698457 h 2955834"/>
                <a:gd name="connsiteX229" fmla="*/ 742039 w 4279242"/>
                <a:gd name="connsiteY229" fmla="*/ 1707054 h 2955834"/>
                <a:gd name="connsiteX230" fmla="*/ 913605 w 4279242"/>
                <a:gd name="connsiteY230" fmla="*/ 1732612 h 2955834"/>
                <a:gd name="connsiteX231" fmla="*/ 1145024 w 4279242"/>
                <a:gd name="connsiteY231" fmla="*/ 1776108 h 2955834"/>
                <a:gd name="connsiteX232" fmla="*/ 1387363 w 4279242"/>
                <a:gd name="connsiteY232" fmla="*/ 1845116 h 2955834"/>
                <a:gd name="connsiteX233" fmla="*/ 1448843 w 4279242"/>
                <a:gd name="connsiteY233" fmla="*/ 1879829 h 2955834"/>
                <a:gd name="connsiteX234" fmla="*/ 1457115 w 4279242"/>
                <a:gd name="connsiteY234" fmla="*/ 1937916 h 2955834"/>
                <a:gd name="connsiteX235" fmla="*/ 1385179 w 4279242"/>
                <a:gd name="connsiteY235" fmla="*/ 1997955 h 2955834"/>
                <a:gd name="connsiteX236" fmla="*/ 1130386 w 4279242"/>
                <a:gd name="connsiteY236" fmla="*/ 2111712 h 2955834"/>
                <a:gd name="connsiteX237" fmla="*/ 849198 w 4279242"/>
                <a:gd name="connsiteY237" fmla="*/ 2186993 h 2955834"/>
                <a:gd name="connsiteX238" fmla="*/ 716527 w 4279242"/>
                <a:gd name="connsiteY238" fmla="*/ 2198332 h 2955834"/>
                <a:gd name="connsiteX239" fmla="*/ 661089 w 4279242"/>
                <a:gd name="connsiteY239" fmla="*/ 2205070 h 2955834"/>
                <a:gd name="connsiteX240" fmla="*/ 539942 w 4279242"/>
                <a:gd name="connsiteY240" fmla="*/ 2206232 h 2955834"/>
                <a:gd name="connsiteX241" fmla="*/ 472608 w 4279242"/>
                <a:gd name="connsiteY241" fmla="*/ 2205302 h 2955834"/>
                <a:gd name="connsiteX242" fmla="*/ 435943 w 4279242"/>
                <a:gd name="connsiteY242" fmla="*/ 2247961 h 2955834"/>
                <a:gd name="connsiteX243" fmla="*/ 447049 w 4279242"/>
                <a:gd name="connsiteY243" fmla="*/ 2261577 h 2955834"/>
                <a:gd name="connsiteX244" fmla="*/ 496679 w 4279242"/>
                <a:gd name="connsiteY244" fmla="*/ 2278399 h 2955834"/>
                <a:gd name="connsiteX245" fmla="*/ 515732 w 4279242"/>
                <a:gd name="connsiteY245" fmla="*/ 2304515 h 2955834"/>
                <a:gd name="connsiteX246" fmla="*/ 503975 w 4279242"/>
                <a:gd name="connsiteY246" fmla="*/ 2320547 h 2955834"/>
                <a:gd name="connsiteX247" fmla="*/ 464197 w 4279242"/>
                <a:gd name="connsiteY247" fmla="*/ 2324497 h 2955834"/>
                <a:gd name="connsiteX248" fmla="*/ 236263 w 4279242"/>
                <a:gd name="connsiteY248" fmla="*/ 2403588 h 2955834"/>
                <a:gd name="connsiteX249" fmla="*/ 211866 w 4279242"/>
                <a:gd name="connsiteY249" fmla="*/ 2425940 h 2955834"/>
                <a:gd name="connsiteX250" fmla="*/ 207684 w 4279242"/>
                <a:gd name="connsiteY250" fmla="*/ 2430587 h 2955834"/>
                <a:gd name="connsiteX251" fmla="*/ 234543 w 4279242"/>
                <a:gd name="connsiteY251" fmla="*/ 2436024 h 2955834"/>
                <a:gd name="connsiteX252" fmla="*/ 259033 w 4279242"/>
                <a:gd name="connsiteY252" fmla="*/ 2459259 h 2955834"/>
                <a:gd name="connsiteX253" fmla="*/ 227898 w 4279242"/>
                <a:gd name="connsiteY253" fmla="*/ 2487141 h 2955834"/>
                <a:gd name="connsiteX254" fmla="*/ 177107 w 4279242"/>
                <a:gd name="connsiteY254" fmla="*/ 2491509 h 2955834"/>
                <a:gd name="connsiteX255" fmla="*/ 50570 w 4279242"/>
                <a:gd name="connsiteY255" fmla="*/ 2588119 h 2955834"/>
                <a:gd name="connsiteX256" fmla="*/ 14184 w 4279242"/>
                <a:gd name="connsiteY256" fmla="*/ 2647972 h 2955834"/>
                <a:gd name="connsiteX257" fmla="*/ 467264 w 4279242"/>
                <a:gd name="connsiteY257" fmla="*/ 2859967 h 2955834"/>
                <a:gd name="connsiteX258" fmla="*/ 466009 w 4279242"/>
                <a:gd name="connsiteY258" fmla="*/ 2863917 h 2955834"/>
                <a:gd name="connsiteX259" fmla="*/ 360569 w 4279242"/>
                <a:gd name="connsiteY259" fmla="*/ 2911409 h 2955834"/>
                <a:gd name="connsiteX260" fmla="*/ 316330 w 4279242"/>
                <a:gd name="connsiteY260" fmla="*/ 2931995 h 2955834"/>
                <a:gd name="connsiteX261" fmla="*/ 254432 w 4279242"/>
                <a:gd name="connsiteY261" fmla="*/ 2946122 h 2955834"/>
                <a:gd name="connsiteX262" fmla="*/ 101129 w 4279242"/>
                <a:gd name="connsiteY262" fmla="*/ 2945843 h 2955834"/>
                <a:gd name="connsiteX263" fmla="*/ 87746 w 4279242"/>
                <a:gd name="connsiteY263" fmla="*/ 2938594 h 2955834"/>
                <a:gd name="connsiteX264" fmla="*/ 8143 w 4279242"/>
                <a:gd name="connsiteY264" fmla="*/ 2718931 h 2955834"/>
                <a:gd name="connsiteX265" fmla="*/ 290 w 4279242"/>
                <a:gd name="connsiteY265" fmla="*/ 2662146 h 2955834"/>
                <a:gd name="connsiteX266" fmla="*/ 9909 w 4279242"/>
                <a:gd name="connsiteY266" fmla="*/ 2634961 h 2955834"/>
                <a:gd name="connsiteX267" fmla="*/ 103824 w 4279242"/>
                <a:gd name="connsiteY267" fmla="*/ 2515952 h 2955834"/>
                <a:gd name="connsiteX268" fmla="*/ 192488 w 4279242"/>
                <a:gd name="connsiteY268" fmla="*/ 2476453 h 2955834"/>
                <a:gd name="connsiteX269" fmla="*/ 192721 w 4279242"/>
                <a:gd name="connsiteY269" fmla="*/ 2440113 h 2955834"/>
                <a:gd name="connsiteX270" fmla="*/ 198204 w 4279242"/>
                <a:gd name="connsiteY270" fmla="*/ 2424871 h 2955834"/>
                <a:gd name="connsiteX271" fmla="*/ 384826 w 4279242"/>
                <a:gd name="connsiteY271" fmla="*/ 2314738 h 2955834"/>
                <a:gd name="connsiteX272" fmla="*/ 420515 w 4279242"/>
                <a:gd name="connsiteY272" fmla="*/ 2309394 h 2955834"/>
                <a:gd name="connsiteX273" fmla="*/ 425580 w 4279242"/>
                <a:gd name="connsiteY273" fmla="*/ 2256094 h 2955834"/>
                <a:gd name="connsiteX274" fmla="*/ 484364 w 4279242"/>
                <a:gd name="connsiteY274" fmla="*/ 2193359 h 2955834"/>
                <a:gd name="connsiteX275" fmla="*/ 559041 w 4279242"/>
                <a:gd name="connsiteY275" fmla="*/ 2196334 h 2955834"/>
                <a:gd name="connsiteX276" fmla="*/ 672660 w 4279242"/>
                <a:gd name="connsiteY276" fmla="*/ 2192895 h 2955834"/>
                <a:gd name="connsiteX277" fmla="*/ 674472 w 4279242"/>
                <a:gd name="connsiteY277" fmla="*/ 2192244 h 2955834"/>
                <a:gd name="connsiteX278" fmla="*/ 674426 w 4279242"/>
                <a:gd name="connsiteY278" fmla="*/ 2135923 h 2955834"/>
                <a:gd name="connsiteX279" fmla="*/ 670336 w 4279242"/>
                <a:gd name="connsiteY279" fmla="*/ 1793860 h 2955834"/>
                <a:gd name="connsiteX280" fmla="*/ 668849 w 4279242"/>
                <a:gd name="connsiteY280" fmla="*/ 1722761 h 2955834"/>
                <a:gd name="connsiteX281" fmla="*/ 754725 w 4279242"/>
                <a:gd name="connsiteY281" fmla="*/ 1587116 h 2955834"/>
                <a:gd name="connsiteX282" fmla="*/ 858678 w 4279242"/>
                <a:gd name="connsiteY282" fmla="*/ 1563091 h 2955834"/>
                <a:gd name="connsiteX283" fmla="*/ 1098787 w 4279242"/>
                <a:gd name="connsiteY283" fmla="*/ 1566669 h 2955834"/>
                <a:gd name="connsiteX284" fmla="*/ 1331600 w 4279242"/>
                <a:gd name="connsiteY284" fmla="*/ 1564253 h 2955834"/>
                <a:gd name="connsiteX285" fmla="*/ 1500192 w 4279242"/>
                <a:gd name="connsiteY285" fmla="*/ 1528053 h 2955834"/>
                <a:gd name="connsiteX286" fmla="*/ 1540202 w 4279242"/>
                <a:gd name="connsiteY286" fmla="*/ 1504725 h 2955834"/>
                <a:gd name="connsiteX287" fmla="*/ 1545314 w 4279242"/>
                <a:gd name="connsiteY287" fmla="*/ 1492132 h 2955834"/>
                <a:gd name="connsiteX288" fmla="*/ 1453257 w 4279242"/>
                <a:gd name="connsiteY288" fmla="*/ 1051646 h 2955834"/>
                <a:gd name="connsiteX289" fmla="*/ 1416454 w 4279242"/>
                <a:gd name="connsiteY289" fmla="*/ 912701 h 2955834"/>
                <a:gd name="connsiteX290" fmla="*/ 1400375 w 4279242"/>
                <a:gd name="connsiteY290" fmla="*/ 880173 h 2955834"/>
                <a:gd name="connsiteX291" fmla="*/ 1404232 w 4279242"/>
                <a:gd name="connsiteY291" fmla="*/ 850850 h 2955834"/>
                <a:gd name="connsiteX292" fmla="*/ 1455767 w 4279242"/>
                <a:gd name="connsiteY292" fmla="*/ 827476 h 2955834"/>
                <a:gd name="connsiteX293" fmla="*/ 1591272 w 4279242"/>
                <a:gd name="connsiteY293" fmla="*/ 802104 h 2955834"/>
                <a:gd name="connsiteX294" fmla="*/ 1828500 w 4279242"/>
                <a:gd name="connsiteY294" fmla="*/ 722176 h 2955834"/>
                <a:gd name="connsiteX295" fmla="*/ 1877851 w 4279242"/>
                <a:gd name="connsiteY295" fmla="*/ 696803 h 2955834"/>
                <a:gd name="connsiteX296" fmla="*/ 1961915 w 4279242"/>
                <a:gd name="connsiteY296" fmla="*/ 690019 h 2955834"/>
                <a:gd name="connsiteX297" fmla="*/ 2218056 w 4279242"/>
                <a:gd name="connsiteY297" fmla="*/ 694852 h 2955834"/>
                <a:gd name="connsiteX298" fmla="*/ 2299563 w 4279242"/>
                <a:gd name="connsiteY298" fmla="*/ 699777 h 2955834"/>
                <a:gd name="connsiteX299" fmla="*/ 2297519 w 4279242"/>
                <a:gd name="connsiteY299" fmla="*/ 575657 h 2955834"/>
                <a:gd name="connsiteX300" fmla="*/ 2271403 w 4279242"/>
                <a:gd name="connsiteY300" fmla="*/ 529327 h 2955834"/>
                <a:gd name="connsiteX301" fmla="*/ 2253744 w 4279242"/>
                <a:gd name="connsiteY301" fmla="*/ 493080 h 2955834"/>
                <a:gd name="connsiteX302" fmla="*/ 2281951 w 4279242"/>
                <a:gd name="connsiteY302" fmla="*/ 437688 h 2955834"/>
                <a:gd name="connsiteX303" fmla="*/ 2393386 w 4279242"/>
                <a:gd name="connsiteY303" fmla="*/ 375465 h 2955834"/>
                <a:gd name="connsiteX304" fmla="*/ 2627221 w 4279242"/>
                <a:gd name="connsiteY304" fmla="*/ 312081 h 2955834"/>
                <a:gd name="connsiteX305" fmla="*/ 2816260 w 4279242"/>
                <a:gd name="connsiteY305" fmla="*/ 280528 h 2955834"/>
                <a:gd name="connsiteX306" fmla="*/ 2880109 w 4279242"/>
                <a:gd name="connsiteY306" fmla="*/ 272303 h 2955834"/>
                <a:gd name="connsiteX307" fmla="*/ 2869886 w 4279242"/>
                <a:gd name="connsiteY307" fmla="*/ 182895 h 2955834"/>
                <a:gd name="connsiteX308" fmla="*/ 2859941 w 4279242"/>
                <a:gd name="connsiteY308" fmla="*/ 140236 h 2955834"/>
                <a:gd name="connsiteX309" fmla="*/ 2888427 w 4279242"/>
                <a:gd name="connsiteY309" fmla="*/ 74296 h 2955834"/>
                <a:gd name="connsiteX310" fmla="*/ 2927508 w 4279242"/>
                <a:gd name="connsiteY310" fmla="*/ 54546 h 2955834"/>
                <a:gd name="connsiteX311" fmla="*/ 2969331 w 4279242"/>
                <a:gd name="connsiteY311" fmla="*/ 40419 h 2955834"/>
                <a:gd name="connsiteX312" fmla="*/ 2967756 w 4279242"/>
                <a:gd name="connsiteY312" fmla="*/ 39128 h 2955834"/>
                <a:gd name="connsiteX313" fmla="*/ 2997435 w 4279242"/>
                <a:gd name="connsiteY313" fmla="*/ 29032 h 2955834"/>
                <a:gd name="connsiteX314" fmla="*/ 2998189 w 4279242"/>
                <a:gd name="connsiteY314" fmla="*/ 29371 h 2955834"/>
                <a:gd name="connsiteX315" fmla="*/ 3019797 w 4279242"/>
                <a:gd name="connsiteY315" fmla="*/ 28058 h 2955834"/>
                <a:gd name="connsiteX316" fmla="*/ 3163574 w 4279242"/>
                <a:gd name="connsiteY316" fmla="*/ 780 h 2955834"/>
                <a:gd name="connsiteX317" fmla="*/ 3177004 w 4279242"/>
                <a:gd name="connsiteY317" fmla="*/ 455 h 2955834"/>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343784 w 4279242"/>
                <a:gd name="connsiteY4" fmla="*/ 138656 h 2955834"/>
                <a:gd name="connsiteX5" fmla="*/ 3549040 w 4279242"/>
                <a:gd name="connsiteY5" fmla="*/ 225415 h 2955834"/>
                <a:gd name="connsiteX6" fmla="*/ 3607871 w 4279242"/>
                <a:gd name="connsiteY6" fmla="*/ 267145 h 2955834"/>
                <a:gd name="connsiteX7" fmla="*/ 3632546 w 4279242"/>
                <a:gd name="connsiteY7" fmla="*/ 332202 h 2955834"/>
                <a:gd name="connsiteX8" fmla="*/ 3613540 w 4279242"/>
                <a:gd name="connsiteY8" fmla="*/ 471193 h 2955834"/>
                <a:gd name="connsiteX9" fmla="*/ 3590259 w 4279242"/>
                <a:gd name="connsiteY9" fmla="*/ 538992 h 2955834"/>
                <a:gd name="connsiteX10" fmla="*/ 3627481 w 4279242"/>
                <a:gd name="connsiteY10" fmla="*/ 542199 h 2955834"/>
                <a:gd name="connsiteX11" fmla="*/ 3897516 w 4279242"/>
                <a:gd name="connsiteY11" fmla="*/ 570174 h 2955834"/>
                <a:gd name="connsiteX12" fmla="*/ 4161464 w 4279242"/>
                <a:gd name="connsiteY12" fmla="*/ 628539 h 2955834"/>
                <a:gd name="connsiteX13" fmla="*/ 4244506 w 4279242"/>
                <a:gd name="connsiteY13" fmla="*/ 669200 h 2955834"/>
                <a:gd name="connsiteX14" fmla="*/ 4278010 w 4279242"/>
                <a:gd name="connsiteY14" fmla="*/ 750290 h 2955834"/>
                <a:gd name="connsiteX15" fmla="*/ 4171966 w 4279242"/>
                <a:gd name="connsiteY15" fmla="*/ 1083663 h 2955834"/>
                <a:gd name="connsiteX16" fmla="*/ 3980651 w 4279242"/>
                <a:gd name="connsiteY16" fmla="*/ 1419965 h 2955834"/>
                <a:gd name="connsiteX17" fmla="*/ 3974377 w 4279242"/>
                <a:gd name="connsiteY17" fmla="*/ 1439017 h 2955834"/>
                <a:gd name="connsiteX18" fmla="*/ 3967686 w 4279242"/>
                <a:gd name="connsiteY18" fmla="*/ 1668159 h 2955834"/>
                <a:gd name="connsiteX19" fmla="*/ 3960018 w 4279242"/>
                <a:gd name="connsiteY19" fmla="*/ 2171984 h 2955834"/>
                <a:gd name="connsiteX20" fmla="*/ 3960576 w 4279242"/>
                <a:gd name="connsiteY20" fmla="*/ 2517718 h 2955834"/>
                <a:gd name="connsiteX21" fmla="*/ 3970381 w 4279242"/>
                <a:gd name="connsiteY21" fmla="*/ 2654339 h 2955834"/>
                <a:gd name="connsiteX22" fmla="*/ 3992500 w 4279242"/>
                <a:gd name="connsiteY22" fmla="*/ 2744072 h 2955834"/>
                <a:gd name="connsiteX23" fmla="*/ 4011367 w 4279242"/>
                <a:gd name="connsiteY23" fmla="*/ 2875813 h 2955834"/>
                <a:gd name="connsiteX24" fmla="*/ 4018477 w 4279242"/>
                <a:gd name="connsiteY24" fmla="*/ 2945936 h 2955834"/>
                <a:gd name="connsiteX25" fmla="*/ 3943103 w 4279242"/>
                <a:gd name="connsiteY25" fmla="*/ 2952813 h 2955834"/>
                <a:gd name="connsiteX26" fmla="*/ 3755691 w 4279242"/>
                <a:gd name="connsiteY26" fmla="*/ 2955044 h 2955834"/>
                <a:gd name="connsiteX27" fmla="*/ 3469670 w 4279242"/>
                <a:gd name="connsiteY27" fmla="*/ 2899280 h 2955834"/>
                <a:gd name="connsiteX28" fmla="*/ 3343830 w 4279242"/>
                <a:gd name="connsiteY28" fmla="*/ 2796397 h 2955834"/>
                <a:gd name="connsiteX29" fmla="*/ 3329332 w 4279242"/>
                <a:gd name="connsiteY29" fmla="*/ 2764332 h 2955834"/>
                <a:gd name="connsiteX30" fmla="*/ 3352381 w 4279242"/>
                <a:gd name="connsiteY30" fmla="*/ 2713309 h 2955834"/>
                <a:gd name="connsiteX31" fmla="*/ 3432866 w 4279242"/>
                <a:gd name="connsiteY31" fmla="*/ 2701924 h 2955834"/>
                <a:gd name="connsiteX32" fmla="*/ 3666283 w 4279242"/>
                <a:gd name="connsiteY32" fmla="*/ 2733616 h 2955834"/>
                <a:gd name="connsiteX33" fmla="*/ 3751555 w 4279242"/>
                <a:gd name="connsiteY33" fmla="*/ 2748904 h 2955834"/>
                <a:gd name="connsiteX34" fmla="*/ 3821028 w 4279242"/>
                <a:gd name="connsiteY34" fmla="*/ 2725577 h 2955834"/>
                <a:gd name="connsiteX35" fmla="*/ 3823537 w 4279242"/>
                <a:gd name="connsiteY35" fmla="*/ 2681059 h 2955834"/>
                <a:gd name="connsiteX36" fmla="*/ 3782225 w 4279242"/>
                <a:gd name="connsiteY36" fmla="*/ 2649785 h 2955834"/>
                <a:gd name="connsiteX37" fmla="*/ 3646487 w 4279242"/>
                <a:gd name="connsiteY37" fmla="*/ 2602711 h 2955834"/>
                <a:gd name="connsiteX38" fmla="*/ 3389464 w 4279242"/>
                <a:gd name="connsiteY38" fmla="*/ 2530822 h 2955834"/>
                <a:gd name="connsiteX39" fmla="*/ 3255677 w 4279242"/>
                <a:gd name="connsiteY39" fmla="*/ 2464278 h 2955834"/>
                <a:gd name="connsiteX40" fmla="*/ 3235277 w 4279242"/>
                <a:gd name="connsiteY40" fmla="*/ 2444946 h 2955834"/>
                <a:gd name="connsiteX41" fmla="*/ 3215946 w 4279242"/>
                <a:gd name="connsiteY41" fmla="*/ 2438859 h 2955834"/>
                <a:gd name="connsiteX42" fmla="*/ 3072633 w 4279242"/>
                <a:gd name="connsiteY42" fmla="*/ 2455123 h 2955834"/>
                <a:gd name="connsiteX43" fmla="*/ 2985828 w 4279242"/>
                <a:gd name="connsiteY43" fmla="*/ 2460096 h 2955834"/>
                <a:gd name="connsiteX44" fmla="*/ 2886568 w 4279242"/>
                <a:gd name="connsiteY44" fmla="*/ 2415996 h 2955834"/>
                <a:gd name="connsiteX45" fmla="*/ 2830433 w 4279242"/>
                <a:gd name="connsiteY45" fmla="*/ 2392807 h 2955834"/>
                <a:gd name="connsiteX46" fmla="*/ 2580426 w 4279242"/>
                <a:gd name="connsiteY46" fmla="*/ 2394062 h 2955834"/>
                <a:gd name="connsiteX47" fmla="*/ 2467365 w 4279242"/>
                <a:gd name="connsiteY47" fmla="*/ 2383467 h 2955834"/>
                <a:gd name="connsiteX48" fmla="*/ 2411927 w 4279242"/>
                <a:gd name="connsiteY48" fmla="*/ 2361998 h 2955834"/>
                <a:gd name="connsiteX49" fmla="*/ 2167404 w 4279242"/>
                <a:gd name="connsiteY49" fmla="*/ 2229141 h 2955834"/>
                <a:gd name="connsiteX50" fmla="*/ 2108341 w 4279242"/>
                <a:gd name="connsiteY50" fmla="*/ 2176305 h 2955834"/>
                <a:gd name="connsiteX51" fmla="*/ 2107922 w 4279242"/>
                <a:gd name="connsiteY51" fmla="*/ 2110969 h 2955834"/>
                <a:gd name="connsiteX52" fmla="*/ 2215407 w 4279242"/>
                <a:gd name="connsiteY52" fmla="*/ 2020771 h 2955834"/>
                <a:gd name="connsiteX53" fmla="*/ 2538418 w 4279242"/>
                <a:gd name="connsiteY53" fmla="*/ 1870581 h 2955834"/>
                <a:gd name="connsiteX54" fmla="*/ 2665512 w 4279242"/>
                <a:gd name="connsiteY54" fmla="*/ 1857198 h 2955834"/>
                <a:gd name="connsiteX55" fmla="*/ 2718627 w 4279242"/>
                <a:gd name="connsiteY55" fmla="*/ 1865098 h 2955834"/>
                <a:gd name="connsiteX56" fmla="*/ 2758916 w 4279242"/>
                <a:gd name="connsiteY56" fmla="*/ 1866213 h 2955834"/>
                <a:gd name="connsiteX57" fmla="*/ 2776714 w 4279242"/>
                <a:gd name="connsiteY57" fmla="*/ 1856640 h 2955834"/>
                <a:gd name="connsiteX58" fmla="*/ 2769418 w 4279242"/>
                <a:gd name="connsiteY58" fmla="*/ 1837913 h 2955834"/>
                <a:gd name="connsiteX59" fmla="*/ 2685912 w 4279242"/>
                <a:gd name="connsiteY59" fmla="*/ 1790932 h 2955834"/>
                <a:gd name="connsiteX60" fmla="*/ 2519179 w 4279242"/>
                <a:gd name="connsiteY60" fmla="*/ 1756544 h 2955834"/>
                <a:gd name="connsiteX61" fmla="*/ 2388274 w 4279242"/>
                <a:gd name="connsiteY61" fmla="*/ 1754361 h 2955834"/>
                <a:gd name="connsiteX62" fmla="*/ 2320428 w 4279242"/>
                <a:gd name="connsiteY62" fmla="*/ 1762679 h 2955834"/>
                <a:gd name="connsiteX63" fmla="*/ 2287667 w 4279242"/>
                <a:gd name="connsiteY63" fmla="*/ 1758403 h 2955834"/>
                <a:gd name="connsiteX64" fmla="*/ 2240547 w 4279242"/>
                <a:gd name="connsiteY64" fmla="*/ 1746972 h 2955834"/>
                <a:gd name="connsiteX65" fmla="*/ 2009593 w 4279242"/>
                <a:gd name="connsiteY65" fmla="*/ 1721785 h 2955834"/>
                <a:gd name="connsiteX66" fmla="*/ 1913865 w 4279242"/>
                <a:gd name="connsiteY66" fmla="*/ 1709285 h 2955834"/>
                <a:gd name="connsiteX67" fmla="*/ 1811260 w 4279242"/>
                <a:gd name="connsiteY67" fmla="*/ 1632006 h 2955834"/>
                <a:gd name="connsiteX68" fmla="*/ 1901644 w 4279242"/>
                <a:gd name="connsiteY68" fmla="*/ 1623502 h 2955834"/>
                <a:gd name="connsiteX69" fmla="*/ 2037939 w 4279242"/>
                <a:gd name="connsiteY69" fmla="*/ 1609607 h 2955834"/>
                <a:gd name="connsiteX70" fmla="*/ 2148491 w 4279242"/>
                <a:gd name="connsiteY70" fmla="*/ 1596875 h 2955834"/>
                <a:gd name="connsiteX71" fmla="*/ 2302305 w 4279242"/>
                <a:gd name="connsiteY71" fmla="*/ 1576474 h 2955834"/>
                <a:gd name="connsiteX72" fmla="*/ 2465042 w 4279242"/>
                <a:gd name="connsiteY72" fmla="*/ 1544457 h 2955834"/>
                <a:gd name="connsiteX73" fmla="*/ 2548316 w 4279242"/>
                <a:gd name="connsiteY73" fmla="*/ 1513880 h 2955834"/>
                <a:gd name="connsiteX74" fmla="*/ 2699714 w 4279242"/>
                <a:gd name="connsiteY74" fmla="*/ 1481862 h 2955834"/>
                <a:gd name="connsiteX75" fmla="*/ 2864821 w 4279242"/>
                <a:gd name="connsiteY75" fmla="*/ 1462484 h 2955834"/>
                <a:gd name="connsiteX76" fmla="*/ 3053209 w 4279242"/>
                <a:gd name="connsiteY76" fmla="*/ 1452911 h 2955834"/>
                <a:gd name="connsiteX77" fmla="*/ 3011433 w 4279242"/>
                <a:gd name="connsiteY77" fmla="*/ 1418152 h 2955834"/>
                <a:gd name="connsiteX78" fmla="*/ 2726155 w 4279242"/>
                <a:gd name="connsiteY78" fmla="*/ 1289942 h 2955834"/>
                <a:gd name="connsiteX79" fmla="*/ 2442923 w 4279242"/>
                <a:gd name="connsiteY79" fmla="*/ 1265964 h 2955834"/>
                <a:gd name="connsiteX80" fmla="*/ 2423544 w 4279242"/>
                <a:gd name="connsiteY80" fmla="*/ 1251512 h 2955834"/>
                <a:gd name="connsiteX81" fmla="*/ 2442365 w 4279242"/>
                <a:gd name="connsiteY81" fmla="*/ 1209085 h 2955834"/>
                <a:gd name="connsiteX82" fmla="*/ 2500498 w 4279242"/>
                <a:gd name="connsiteY82" fmla="*/ 1197514 h 2955834"/>
                <a:gd name="connsiteX83" fmla="*/ 2593577 w 4279242"/>
                <a:gd name="connsiteY83" fmla="*/ 1196724 h 2955834"/>
                <a:gd name="connsiteX84" fmla="*/ 2685262 w 4279242"/>
                <a:gd name="connsiteY84" fmla="*/ 1191427 h 2955834"/>
                <a:gd name="connsiteX85" fmla="*/ 2763749 w 4279242"/>
                <a:gd name="connsiteY85" fmla="*/ 1210293 h 2955834"/>
                <a:gd name="connsiteX86" fmla="*/ 2774112 w 4279242"/>
                <a:gd name="connsiteY86" fmla="*/ 1211827 h 2955834"/>
                <a:gd name="connsiteX87" fmla="*/ 2927555 w 4279242"/>
                <a:gd name="connsiteY87" fmla="*/ 1204206 h 2955834"/>
                <a:gd name="connsiteX88" fmla="*/ 2927555 w 4279242"/>
                <a:gd name="connsiteY88" fmla="*/ 1188546 h 2955834"/>
                <a:gd name="connsiteX89" fmla="*/ 2958782 w 4279242"/>
                <a:gd name="connsiteY89" fmla="*/ 1157550 h 2955834"/>
                <a:gd name="connsiteX90" fmla="*/ 3064687 w 4279242"/>
                <a:gd name="connsiteY90" fmla="*/ 1173815 h 2955834"/>
                <a:gd name="connsiteX91" fmla="*/ 3151818 w 4279242"/>
                <a:gd name="connsiteY91" fmla="*/ 1204764 h 2955834"/>
                <a:gd name="connsiteX92" fmla="*/ 3174588 w 4279242"/>
                <a:gd name="connsiteY92" fmla="*/ 1219355 h 2955834"/>
                <a:gd name="connsiteX93" fmla="*/ 3269990 w 4279242"/>
                <a:gd name="connsiteY93" fmla="*/ 1152996 h 2955834"/>
                <a:gd name="connsiteX94" fmla="*/ 3421527 w 4279242"/>
                <a:gd name="connsiteY94" fmla="*/ 1150301 h 2955834"/>
                <a:gd name="connsiteX95" fmla="*/ 3386303 w 4279242"/>
                <a:gd name="connsiteY95" fmla="*/ 1131806 h 2955834"/>
                <a:gd name="connsiteX96" fmla="*/ 3017892 w 4279242"/>
                <a:gd name="connsiteY96" fmla="*/ 1010892 h 2955834"/>
                <a:gd name="connsiteX97" fmla="*/ 2795860 w 4279242"/>
                <a:gd name="connsiteY97" fmla="*/ 995185 h 2955834"/>
                <a:gd name="connsiteX98" fmla="*/ 2368989 w 4279242"/>
                <a:gd name="connsiteY98" fmla="*/ 906939 h 2955834"/>
                <a:gd name="connsiteX99" fmla="*/ 2308764 w 4279242"/>
                <a:gd name="connsiteY99" fmla="*/ 872366 h 2955834"/>
                <a:gd name="connsiteX100" fmla="*/ 2290502 w 4279242"/>
                <a:gd name="connsiteY100" fmla="*/ 840348 h 2955834"/>
                <a:gd name="connsiteX101" fmla="*/ 2320382 w 4279242"/>
                <a:gd name="connsiteY101" fmla="*/ 823805 h 2955834"/>
                <a:gd name="connsiteX102" fmla="*/ 2393432 w 4279242"/>
                <a:gd name="connsiteY102" fmla="*/ 817439 h 2955834"/>
                <a:gd name="connsiteX103" fmla="*/ 2611607 w 4279242"/>
                <a:gd name="connsiteY103" fmla="*/ 821156 h 2955834"/>
                <a:gd name="connsiteX104" fmla="*/ 2789122 w 4279242"/>
                <a:gd name="connsiteY104" fmla="*/ 829195 h 2955834"/>
                <a:gd name="connsiteX105" fmla="*/ 2968820 w 4279242"/>
                <a:gd name="connsiteY105" fmla="*/ 840581 h 2955834"/>
                <a:gd name="connsiteX106" fmla="*/ 3099632 w 4279242"/>
                <a:gd name="connsiteY106" fmla="*/ 848713 h 2955834"/>
                <a:gd name="connsiteX107" fmla="*/ 3231606 w 4279242"/>
                <a:gd name="connsiteY107" fmla="*/ 857495 h 2955834"/>
                <a:gd name="connsiteX108" fmla="*/ 3329564 w 4279242"/>
                <a:gd name="connsiteY108" fmla="*/ 860144 h 2955834"/>
                <a:gd name="connsiteX109" fmla="*/ 3526781 w 4279242"/>
                <a:gd name="connsiteY109" fmla="*/ 853267 h 2955834"/>
                <a:gd name="connsiteX110" fmla="*/ 3715076 w 4279242"/>
                <a:gd name="connsiteY110" fmla="*/ 841556 h 2955834"/>
                <a:gd name="connsiteX111" fmla="*/ 3884458 w 4279242"/>
                <a:gd name="connsiteY111" fmla="*/ 826314 h 2955834"/>
                <a:gd name="connsiteX112" fmla="*/ 4193854 w 4279242"/>
                <a:gd name="connsiteY112" fmla="*/ 765067 h 2955834"/>
                <a:gd name="connsiteX113" fmla="*/ 4256030 w 4279242"/>
                <a:gd name="connsiteY113" fmla="*/ 734258 h 2955834"/>
                <a:gd name="connsiteX114" fmla="*/ 4262490 w 4279242"/>
                <a:gd name="connsiteY114" fmla="*/ 702798 h 2955834"/>
                <a:gd name="connsiteX115" fmla="*/ 4230147 w 4279242"/>
                <a:gd name="connsiteY115" fmla="*/ 671896 h 2955834"/>
                <a:gd name="connsiteX116" fmla="*/ 4103888 w 4279242"/>
                <a:gd name="connsiteY116" fmla="*/ 621011 h 2955834"/>
                <a:gd name="connsiteX117" fmla="*/ 3882321 w 4279242"/>
                <a:gd name="connsiteY117" fmla="*/ 578863 h 2955834"/>
                <a:gd name="connsiteX118" fmla="*/ 3662240 w 4279242"/>
                <a:gd name="connsiteY118" fmla="*/ 555071 h 2955834"/>
                <a:gd name="connsiteX119" fmla="*/ 3515536 w 4279242"/>
                <a:gd name="connsiteY119" fmla="*/ 546939 h 2955834"/>
                <a:gd name="connsiteX120" fmla="*/ 3362650 w 4279242"/>
                <a:gd name="connsiteY120" fmla="*/ 537924 h 2955834"/>
                <a:gd name="connsiteX121" fmla="*/ 3228167 w 4279242"/>
                <a:gd name="connsiteY121" fmla="*/ 529698 h 2955834"/>
                <a:gd name="connsiteX122" fmla="*/ 3036805 w 4279242"/>
                <a:gd name="connsiteY122" fmla="*/ 513202 h 2955834"/>
                <a:gd name="connsiteX123" fmla="*/ 2909013 w 4279242"/>
                <a:gd name="connsiteY123" fmla="*/ 500237 h 2955834"/>
                <a:gd name="connsiteX124" fmla="*/ 2769465 w 4279242"/>
                <a:gd name="connsiteY124" fmla="*/ 483368 h 2955834"/>
                <a:gd name="connsiteX125" fmla="*/ 2624712 w 4279242"/>
                <a:gd name="connsiteY125" fmla="*/ 460784 h 2955834"/>
                <a:gd name="connsiteX126" fmla="*/ 2562442 w 4279242"/>
                <a:gd name="connsiteY126" fmla="*/ 444101 h 2955834"/>
                <a:gd name="connsiteX127" fmla="*/ 2549384 w 4279242"/>
                <a:gd name="connsiteY127" fmla="*/ 437549 h 2955834"/>
                <a:gd name="connsiteX128" fmla="*/ 2549477 w 4279242"/>
                <a:gd name="connsiteY128" fmla="*/ 419937 h 2955834"/>
                <a:gd name="connsiteX129" fmla="*/ 2602267 w 4279242"/>
                <a:gd name="connsiteY129" fmla="*/ 398189 h 2955834"/>
                <a:gd name="connsiteX130" fmla="*/ 2790005 w 4279242"/>
                <a:gd name="connsiteY130" fmla="*/ 361060 h 2955834"/>
                <a:gd name="connsiteX131" fmla="*/ 2942750 w 4279242"/>
                <a:gd name="connsiteY131" fmla="*/ 341961 h 2955834"/>
                <a:gd name="connsiteX132" fmla="*/ 3095636 w 4279242"/>
                <a:gd name="connsiteY132" fmla="*/ 333875 h 2955834"/>
                <a:gd name="connsiteX133" fmla="*/ 3361489 w 4279242"/>
                <a:gd name="connsiteY133" fmla="*/ 324535 h 2955834"/>
                <a:gd name="connsiteX134" fmla="*/ 3531800 w 4279242"/>
                <a:gd name="connsiteY134" fmla="*/ 319005 h 2955834"/>
                <a:gd name="connsiteX135" fmla="*/ 3610195 w 4279242"/>
                <a:gd name="connsiteY135" fmla="*/ 316403 h 2955834"/>
                <a:gd name="connsiteX136" fmla="*/ 3620185 w 4279242"/>
                <a:gd name="connsiteY136" fmla="*/ 300928 h 2955834"/>
                <a:gd name="connsiteX137" fmla="*/ 3596997 w 4279242"/>
                <a:gd name="connsiteY137" fmla="*/ 271606 h 2955834"/>
                <a:gd name="connsiteX138" fmla="*/ 3382539 w 4279242"/>
                <a:gd name="connsiteY138" fmla="*/ 158452 h 2955834"/>
                <a:gd name="connsiteX139" fmla="*/ 3257071 w 4279242"/>
                <a:gd name="connsiteY139" fmla="*/ 140143 h 2955834"/>
                <a:gd name="connsiteX140" fmla="*/ 3079975 w 4279242"/>
                <a:gd name="connsiteY140" fmla="*/ 115189 h 2955834"/>
                <a:gd name="connsiteX141" fmla="*/ 3052233 w 4279242"/>
                <a:gd name="connsiteY141" fmla="*/ 102781 h 2955834"/>
                <a:gd name="connsiteX142" fmla="*/ 3048701 w 4279242"/>
                <a:gd name="connsiteY142" fmla="*/ 77595 h 2955834"/>
                <a:gd name="connsiteX143" fmla="*/ 3082671 w 4279242"/>
                <a:gd name="connsiteY143" fmla="*/ 52222 h 2955834"/>
                <a:gd name="connsiteX144" fmla="*/ 3190015 w 4279242"/>
                <a:gd name="connsiteY144" fmla="*/ 13141 h 2955834"/>
                <a:gd name="connsiteX145" fmla="*/ 3177004 w 4279242"/>
                <a:gd name="connsiteY145" fmla="*/ 455 h 2955834"/>
                <a:gd name="connsiteX146" fmla="*/ 3184997 w 4279242"/>
                <a:gd name="connsiteY146" fmla="*/ 5613 h 2955834"/>
                <a:gd name="connsiteX147" fmla="*/ 3177004 w 4279242"/>
                <a:gd name="connsiteY147" fmla="*/ 10632 h 2955834"/>
                <a:gd name="connsiteX148" fmla="*/ 3094892 w 4279242"/>
                <a:gd name="connsiteY148" fmla="*/ 22621 h 2955834"/>
                <a:gd name="connsiteX149" fmla="*/ 2933363 w 4279242"/>
                <a:gd name="connsiteY149" fmla="*/ 64444 h 2955834"/>
                <a:gd name="connsiteX150" fmla="*/ 2882990 w 4279242"/>
                <a:gd name="connsiteY150" fmla="*/ 93209 h 2955834"/>
                <a:gd name="connsiteX151" fmla="*/ 2868910 w 4279242"/>
                <a:gd name="connsiteY151" fmla="*/ 126760 h 2955834"/>
                <a:gd name="connsiteX152" fmla="*/ 2880388 w 4279242"/>
                <a:gd name="connsiteY152" fmla="*/ 137494 h 2955834"/>
                <a:gd name="connsiteX153" fmla="*/ 3072494 w 4279242"/>
                <a:gd name="connsiteY153" fmla="*/ 179131 h 2955834"/>
                <a:gd name="connsiteX154" fmla="*/ 3233139 w 4279242"/>
                <a:gd name="connsiteY154" fmla="*/ 218677 h 2955834"/>
                <a:gd name="connsiteX155" fmla="*/ 3293364 w 4279242"/>
                <a:gd name="connsiteY155" fmla="*/ 228528 h 2955834"/>
                <a:gd name="connsiteX156" fmla="*/ 3303680 w 4279242"/>
                <a:gd name="connsiteY156" fmla="*/ 248696 h 2955834"/>
                <a:gd name="connsiteX157" fmla="*/ 3260324 w 4279242"/>
                <a:gd name="connsiteY157" fmla="*/ 272117 h 2955834"/>
                <a:gd name="connsiteX158" fmla="*/ 3165944 w 4279242"/>
                <a:gd name="connsiteY158" fmla="*/ 274487 h 2955834"/>
                <a:gd name="connsiteX159" fmla="*/ 2948977 w 4279242"/>
                <a:gd name="connsiteY159" fmla="*/ 277879 h 2955834"/>
                <a:gd name="connsiteX160" fmla="*/ 2841958 w 4279242"/>
                <a:gd name="connsiteY160" fmla="*/ 288010 h 2955834"/>
                <a:gd name="connsiteX161" fmla="*/ 2673040 w 4279242"/>
                <a:gd name="connsiteY161" fmla="*/ 314404 h 2955834"/>
                <a:gd name="connsiteX162" fmla="*/ 2362344 w 4279242"/>
                <a:gd name="connsiteY162" fmla="*/ 400234 h 2955834"/>
                <a:gd name="connsiteX163" fmla="*/ 2279721 w 4279242"/>
                <a:gd name="connsiteY163" fmla="*/ 455812 h 2955834"/>
                <a:gd name="connsiteX164" fmla="*/ 2259646 w 4279242"/>
                <a:gd name="connsiteY164" fmla="*/ 489456 h 2955834"/>
                <a:gd name="connsiteX165" fmla="*/ 2350634 w 4279242"/>
                <a:gd name="connsiteY165" fmla="*/ 500608 h 2955834"/>
                <a:gd name="connsiteX166" fmla="*/ 2480377 w 4279242"/>
                <a:gd name="connsiteY166" fmla="*/ 516873 h 2955834"/>
                <a:gd name="connsiteX167" fmla="*/ 2607750 w 4279242"/>
                <a:gd name="connsiteY167" fmla="*/ 532487 h 2955834"/>
                <a:gd name="connsiteX168" fmla="*/ 2737540 w 4279242"/>
                <a:gd name="connsiteY168" fmla="*/ 548519 h 2955834"/>
                <a:gd name="connsiteX169" fmla="*/ 2871094 w 4279242"/>
                <a:gd name="connsiteY169" fmla="*/ 564272 h 2955834"/>
                <a:gd name="connsiteX170" fmla="*/ 2997538 w 4279242"/>
                <a:gd name="connsiteY170" fmla="*/ 577887 h 2955834"/>
                <a:gd name="connsiteX171" fmla="*/ 3080626 w 4279242"/>
                <a:gd name="connsiteY171" fmla="*/ 583928 h 2955834"/>
                <a:gd name="connsiteX172" fmla="*/ 3230723 w 4279242"/>
                <a:gd name="connsiteY172" fmla="*/ 595639 h 2955834"/>
                <a:gd name="connsiteX173" fmla="*/ 3351405 w 4279242"/>
                <a:gd name="connsiteY173" fmla="*/ 606188 h 2955834"/>
                <a:gd name="connsiteX174" fmla="*/ 3492440 w 4279242"/>
                <a:gd name="connsiteY174" fmla="*/ 621662 h 2955834"/>
                <a:gd name="connsiteX175" fmla="*/ 3643653 w 4279242"/>
                <a:gd name="connsiteY175" fmla="*/ 642991 h 2955834"/>
                <a:gd name="connsiteX176" fmla="*/ 3850954 w 4279242"/>
                <a:gd name="connsiteY176" fmla="*/ 692063 h 2955834"/>
                <a:gd name="connsiteX177" fmla="*/ 3885295 w 4279242"/>
                <a:gd name="connsiteY177" fmla="*/ 710419 h 2955834"/>
                <a:gd name="connsiteX178" fmla="*/ 3899190 w 4279242"/>
                <a:gd name="connsiteY178" fmla="*/ 718086 h 2955834"/>
                <a:gd name="connsiteX179" fmla="*/ 3894914 w 4279242"/>
                <a:gd name="connsiteY179" fmla="*/ 723430 h 2955834"/>
                <a:gd name="connsiteX180" fmla="*/ 3798071 w 4279242"/>
                <a:gd name="connsiteY180" fmla="*/ 733328 h 2955834"/>
                <a:gd name="connsiteX181" fmla="*/ 3645465 w 4279242"/>
                <a:gd name="connsiteY181" fmla="*/ 744899 h 2955834"/>
                <a:gd name="connsiteX182" fmla="*/ 3435979 w 4279242"/>
                <a:gd name="connsiteY182" fmla="*/ 748571 h 2955834"/>
                <a:gd name="connsiteX183" fmla="*/ 3116036 w 4279242"/>
                <a:gd name="connsiteY183" fmla="*/ 743087 h 2955834"/>
                <a:gd name="connsiteX184" fmla="*/ 2810916 w 4279242"/>
                <a:gd name="connsiteY184" fmla="*/ 734072 h 2955834"/>
                <a:gd name="connsiteX185" fmla="*/ 2632054 w 4279242"/>
                <a:gd name="connsiteY185" fmla="*/ 728403 h 2955834"/>
                <a:gd name="connsiteX186" fmla="*/ 2393386 w 4279242"/>
                <a:gd name="connsiteY186" fmla="*/ 716832 h 2955834"/>
                <a:gd name="connsiteX187" fmla="*/ 1985847 w 4279242"/>
                <a:gd name="connsiteY187" fmla="*/ 700103 h 2955834"/>
                <a:gd name="connsiteX188" fmla="*/ 1872553 w 4279242"/>
                <a:gd name="connsiteY188" fmla="*/ 709118 h 2955834"/>
                <a:gd name="connsiteX189" fmla="*/ 1859077 w 4279242"/>
                <a:gd name="connsiteY189" fmla="*/ 714369 h 2955834"/>
                <a:gd name="connsiteX190" fmla="*/ 1712326 w 4279242"/>
                <a:gd name="connsiteY190" fmla="*/ 781982 h 2955834"/>
                <a:gd name="connsiteX191" fmla="*/ 1508975 w 4279242"/>
                <a:gd name="connsiteY191" fmla="*/ 827151 h 2955834"/>
                <a:gd name="connsiteX192" fmla="*/ 1429837 w 4279242"/>
                <a:gd name="connsiteY192" fmla="*/ 846808 h 2955834"/>
                <a:gd name="connsiteX193" fmla="*/ 1410598 w 4279242"/>
                <a:gd name="connsiteY193" fmla="*/ 859215 h 2955834"/>
                <a:gd name="connsiteX194" fmla="*/ 1409204 w 4279242"/>
                <a:gd name="connsiteY194" fmla="*/ 871901 h 2955834"/>
                <a:gd name="connsiteX195" fmla="*/ 1420125 w 4279242"/>
                <a:gd name="connsiteY195" fmla="*/ 879011 h 2955834"/>
                <a:gd name="connsiteX196" fmla="*/ 1548660 w 4279242"/>
                <a:gd name="connsiteY196" fmla="*/ 901409 h 2955834"/>
                <a:gd name="connsiteX197" fmla="*/ 1694063 w 4279242"/>
                <a:gd name="connsiteY197" fmla="*/ 936773 h 2955834"/>
                <a:gd name="connsiteX198" fmla="*/ 1860471 w 4279242"/>
                <a:gd name="connsiteY198" fmla="*/ 955918 h 2955834"/>
                <a:gd name="connsiteX199" fmla="*/ 2004574 w 4279242"/>
                <a:gd name="connsiteY199" fmla="*/ 966560 h 2955834"/>
                <a:gd name="connsiteX200" fmla="*/ 2163361 w 4279242"/>
                <a:gd name="connsiteY200" fmla="*/ 978038 h 2955834"/>
                <a:gd name="connsiteX201" fmla="*/ 2270799 w 4279242"/>
                <a:gd name="connsiteY201" fmla="*/ 986263 h 2955834"/>
                <a:gd name="connsiteX202" fmla="*/ 2544598 w 4279242"/>
                <a:gd name="connsiteY202" fmla="*/ 1042817 h 2955834"/>
                <a:gd name="connsiteX203" fmla="*/ 2611096 w 4279242"/>
                <a:gd name="connsiteY203" fmla="*/ 1093004 h 2955834"/>
                <a:gd name="connsiteX204" fmla="*/ 2614953 w 4279242"/>
                <a:gd name="connsiteY204" fmla="*/ 1100857 h 2955834"/>
                <a:gd name="connsiteX205" fmla="*/ 2567136 w 4279242"/>
                <a:gd name="connsiteY205" fmla="*/ 1103738 h 2955834"/>
                <a:gd name="connsiteX206" fmla="*/ 2381257 w 4279242"/>
                <a:gd name="connsiteY206" fmla="*/ 1114426 h 2955834"/>
                <a:gd name="connsiteX207" fmla="*/ 2142682 w 4279242"/>
                <a:gd name="connsiteY207" fmla="*/ 1138219 h 2955834"/>
                <a:gd name="connsiteX208" fmla="*/ 1899227 w 4279242"/>
                <a:gd name="connsiteY208" fmla="*/ 1182737 h 2955834"/>
                <a:gd name="connsiteX209" fmla="*/ 1806938 w 4279242"/>
                <a:gd name="connsiteY209" fmla="*/ 1217450 h 2955834"/>
                <a:gd name="connsiteX210" fmla="*/ 1764651 w 4279242"/>
                <a:gd name="connsiteY210" fmla="*/ 1257181 h 2955834"/>
                <a:gd name="connsiteX211" fmla="*/ 1796854 w 4279242"/>
                <a:gd name="connsiteY211" fmla="*/ 1263083 h 2955834"/>
                <a:gd name="connsiteX212" fmla="*/ 2013682 w 4279242"/>
                <a:gd name="connsiteY212" fmla="*/ 1271076 h 2955834"/>
                <a:gd name="connsiteX213" fmla="*/ 2326237 w 4279242"/>
                <a:gd name="connsiteY213" fmla="*/ 1303000 h 2955834"/>
                <a:gd name="connsiteX214" fmla="*/ 2411741 w 4279242"/>
                <a:gd name="connsiteY214" fmla="*/ 1327025 h 2955834"/>
                <a:gd name="connsiteX215" fmla="*/ 2436417 w 4279242"/>
                <a:gd name="connsiteY215" fmla="*/ 1342314 h 2955834"/>
                <a:gd name="connsiteX216" fmla="*/ 2438740 w 4279242"/>
                <a:gd name="connsiteY216" fmla="*/ 1373588 h 2955834"/>
                <a:gd name="connsiteX217" fmla="*/ 2418851 w 4279242"/>
                <a:gd name="connsiteY217" fmla="*/ 1391432 h 2955834"/>
                <a:gd name="connsiteX218" fmla="*/ 2277165 w 4279242"/>
                <a:gd name="connsiteY218" fmla="*/ 1444547 h 2955834"/>
                <a:gd name="connsiteX219" fmla="*/ 2084502 w 4279242"/>
                <a:gd name="connsiteY219" fmla="*/ 1459557 h 2955834"/>
                <a:gd name="connsiteX220" fmla="*/ 1830917 w 4279242"/>
                <a:gd name="connsiteY220" fmla="*/ 1467735 h 2955834"/>
                <a:gd name="connsiteX221" fmla="*/ 1574311 w 4279242"/>
                <a:gd name="connsiteY221" fmla="*/ 1494084 h 2955834"/>
                <a:gd name="connsiteX222" fmla="*/ 1564552 w 4279242"/>
                <a:gd name="connsiteY222" fmla="*/ 1498452 h 2955834"/>
                <a:gd name="connsiteX223" fmla="*/ 1425515 w 4279242"/>
                <a:gd name="connsiteY223" fmla="*/ 1562255 h 2955834"/>
                <a:gd name="connsiteX224" fmla="*/ 1138797 w 4279242"/>
                <a:gd name="connsiteY224" fmla="*/ 1578426 h 2955834"/>
                <a:gd name="connsiteX225" fmla="*/ 870435 w 4279242"/>
                <a:gd name="connsiteY225" fmla="*/ 1572943 h 2955834"/>
                <a:gd name="connsiteX226" fmla="*/ 730700 w 4279242"/>
                <a:gd name="connsiteY226" fmla="*/ 1613650 h 2955834"/>
                <a:gd name="connsiteX227" fmla="*/ 682047 w 4279242"/>
                <a:gd name="connsiteY227" fmla="*/ 1698457 h 2955834"/>
                <a:gd name="connsiteX228" fmla="*/ 742039 w 4279242"/>
                <a:gd name="connsiteY228" fmla="*/ 1707054 h 2955834"/>
                <a:gd name="connsiteX229" fmla="*/ 913605 w 4279242"/>
                <a:gd name="connsiteY229" fmla="*/ 1732612 h 2955834"/>
                <a:gd name="connsiteX230" fmla="*/ 1145024 w 4279242"/>
                <a:gd name="connsiteY230" fmla="*/ 1776108 h 2955834"/>
                <a:gd name="connsiteX231" fmla="*/ 1387363 w 4279242"/>
                <a:gd name="connsiteY231" fmla="*/ 1845116 h 2955834"/>
                <a:gd name="connsiteX232" fmla="*/ 1448843 w 4279242"/>
                <a:gd name="connsiteY232" fmla="*/ 1879829 h 2955834"/>
                <a:gd name="connsiteX233" fmla="*/ 1457115 w 4279242"/>
                <a:gd name="connsiteY233" fmla="*/ 1937916 h 2955834"/>
                <a:gd name="connsiteX234" fmla="*/ 1385179 w 4279242"/>
                <a:gd name="connsiteY234" fmla="*/ 1997955 h 2955834"/>
                <a:gd name="connsiteX235" fmla="*/ 1130386 w 4279242"/>
                <a:gd name="connsiteY235" fmla="*/ 2111712 h 2955834"/>
                <a:gd name="connsiteX236" fmla="*/ 849198 w 4279242"/>
                <a:gd name="connsiteY236" fmla="*/ 2186993 h 2955834"/>
                <a:gd name="connsiteX237" fmla="*/ 716527 w 4279242"/>
                <a:gd name="connsiteY237" fmla="*/ 2198332 h 2955834"/>
                <a:gd name="connsiteX238" fmla="*/ 661089 w 4279242"/>
                <a:gd name="connsiteY238" fmla="*/ 2205070 h 2955834"/>
                <a:gd name="connsiteX239" fmla="*/ 539942 w 4279242"/>
                <a:gd name="connsiteY239" fmla="*/ 2206232 h 2955834"/>
                <a:gd name="connsiteX240" fmla="*/ 472608 w 4279242"/>
                <a:gd name="connsiteY240" fmla="*/ 2205302 h 2955834"/>
                <a:gd name="connsiteX241" fmla="*/ 435943 w 4279242"/>
                <a:gd name="connsiteY241" fmla="*/ 2247961 h 2955834"/>
                <a:gd name="connsiteX242" fmla="*/ 447049 w 4279242"/>
                <a:gd name="connsiteY242" fmla="*/ 2261577 h 2955834"/>
                <a:gd name="connsiteX243" fmla="*/ 496679 w 4279242"/>
                <a:gd name="connsiteY243" fmla="*/ 2278399 h 2955834"/>
                <a:gd name="connsiteX244" fmla="*/ 515732 w 4279242"/>
                <a:gd name="connsiteY244" fmla="*/ 2304515 h 2955834"/>
                <a:gd name="connsiteX245" fmla="*/ 503975 w 4279242"/>
                <a:gd name="connsiteY245" fmla="*/ 2320547 h 2955834"/>
                <a:gd name="connsiteX246" fmla="*/ 464197 w 4279242"/>
                <a:gd name="connsiteY246" fmla="*/ 2324497 h 2955834"/>
                <a:gd name="connsiteX247" fmla="*/ 236263 w 4279242"/>
                <a:gd name="connsiteY247" fmla="*/ 2403588 h 2955834"/>
                <a:gd name="connsiteX248" fmla="*/ 211866 w 4279242"/>
                <a:gd name="connsiteY248" fmla="*/ 2425940 h 2955834"/>
                <a:gd name="connsiteX249" fmla="*/ 207684 w 4279242"/>
                <a:gd name="connsiteY249" fmla="*/ 2430587 h 2955834"/>
                <a:gd name="connsiteX250" fmla="*/ 234543 w 4279242"/>
                <a:gd name="connsiteY250" fmla="*/ 2436024 h 2955834"/>
                <a:gd name="connsiteX251" fmla="*/ 259033 w 4279242"/>
                <a:gd name="connsiteY251" fmla="*/ 2459259 h 2955834"/>
                <a:gd name="connsiteX252" fmla="*/ 227898 w 4279242"/>
                <a:gd name="connsiteY252" fmla="*/ 2487141 h 2955834"/>
                <a:gd name="connsiteX253" fmla="*/ 177107 w 4279242"/>
                <a:gd name="connsiteY253" fmla="*/ 2491509 h 2955834"/>
                <a:gd name="connsiteX254" fmla="*/ 50570 w 4279242"/>
                <a:gd name="connsiteY254" fmla="*/ 2588119 h 2955834"/>
                <a:gd name="connsiteX255" fmla="*/ 14184 w 4279242"/>
                <a:gd name="connsiteY255" fmla="*/ 2647972 h 2955834"/>
                <a:gd name="connsiteX256" fmla="*/ 467264 w 4279242"/>
                <a:gd name="connsiteY256" fmla="*/ 2859967 h 2955834"/>
                <a:gd name="connsiteX257" fmla="*/ 466009 w 4279242"/>
                <a:gd name="connsiteY257" fmla="*/ 2863917 h 2955834"/>
                <a:gd name="connsiteX258" fmla="*/ 360569 w 4279242"/>
                <a:gd name="connsiteY258" fmla="*/ 2911409 h 2955834"/>
                <a:gd name="connsiteX259" fmla="*/ 316330 w 4279242"/>
                <a:gd name="connsiteY259" fmla="*/ 2931995 h 2955834"/>
                <a:gd name="connsiteX260" fmla="*/ 254432 w 4279242"/>
                <a:gd name="connsiteY260" fmla="*/ 2946122 h 2955834"/>
                <a:gd name="connsiteX261" fmla="*/ 101129 w 4279242"/>
                <a:gd name="connsiteY261" fmla="*/ 2945843 h 2955834"/>
                <a:gd name="connsiteX262" fmla="*/ 87746 w 4279242"/>
                <a:gd name="connsiteY262" fmla="*/ 2938594 h 2955834"/>
                <a:gd name="connsiteX263" fmla="*/ 8143 w 4279242"/>
                <a:gd name="connsiteY263" fmla="*/ 2718931 h 2955834"/>
                <a:gd name="connsiteX264" fmla="*/ 290 w 4279242"/>
                <a:gd name="connsiteY264" fmla="*/ 2662146 h 2955834"/>
                <a:gd name="connsiteX265" fmla="*/ 9909 w 4279242"/>
                <a:gd name="connsiteY265" fmla="*/ 2634961 h 2955834"/>
                <a:gd name="connsiteX266" fmla="*/ 103824 w 4279242"/>
                <a:gd name="connsiteY266" fmla="*/ 2515952 h 2955834"/>
                <a:gd name="connsiteX267" fmla="*/ 192488 w 4279242"/>
                <a:gd name="connsiteY267" fmla="*/ 2476453 h 2955834"/>
                <a:gd name="connsiteX268" fmla="*/ 192721 w 4279242"/>
                <a:gd name="connsiteY268" fmla="*/ 2440113 h 2955834"/>
                <a:gd name="connsiteX269" fmla="*/ 198204 w 4279242"/>
                <a:gd name="connsiteY269" fmla="*/ 2424871 h 2955834"/>
                <a:gd name="connsiteX270" fmla="*/ 384826 w 4279242"/>
                <a:gd name="connsiteY270" fmla="*/ 2314738 h 2955834"/>
                <a:gd name="connsiteX271" fmla="*/ 420515 w 4279242"/>
                <a:gd name="connsiteY271" fmla="*/ 2309394 h 2955834"/>
                <a:gd name="connsiteX272" fmla="*/ 425580 w 4279242"/>
                <a:gd name="connsiteY272" fmla="*/ 2256094 h 2955834"/>
                <a:gd name="connsiteX273" fmla="*/ 484364 w 4279242"/>
                <a:gd name="connsiteY273" fmla="*/ 2193359 h 2955834"/>
                <a:gd name="connsiteX274" fmla="*/ 559041 w 4279242"/>
                <a:gd name="connsiteY274" fmla="*/ 2196334 h 2955834"/>
                <a:gd name="connsiteX275" fmla="*/ 672660 w 4279242"/>
                <a:gd name="connsiteY275" fmla="*/ 2192895 h 2955834"/>
                <a:gd name="connsiteX276" fmla="*/ 674472 w 4279242"/>
                <a:gd name="connsiteY276" fmla="*/ 2192244 h 2955834"/>
                <a:gd name="connsiteX277" fmla="*/ 674426 w 4279242"/>
                <a:gd name="connsiteY277" fmla="*/ 2135923 h 2955834"/>
                <a:gd name="connsiteX278" fmla="*/ 670336 w 4279242"/>
                <a:gd name="connsiteY278" fmla="*/ 1793860 h 2955834"/>
                <a:gd name="connsiteX279" fmla="*/ 668849 w 4279242"/>
                <a:gd name="connsiteY279" fmla="*/ 1722761 h 2955834"/>
                <a:gd name="connsiteX280" fmla="*/ 754725 w 4279242"/>
                <a:gd name="connsiteY280" fmla="*/ 1587116 h 2955834"/>
                <a:gd name="connsiteX281" fmla="*/ 858678 w 4279242"/>
                <a:gd name="connsiteY281" fmla="*/ 1563091 h 2955834"/>
                <a:gd name="connsiteX282" fmla="*/ 1098787 w 4279242"/>
                <a:gd name="connsiteY282" fmla="*/ 1566669 h 2955834"/>
                <a:gd name="connsiteX283" fmla="*/ 1331600 w 4279242"/>
                <a:gd name="connsiteY283" fmla="*/ 1564253 h 2955834"/>
                <a:gd name="connsiteX284" fmla="*/ 1500192 w 4279242"/>
                <a:gd name="connsiteY284" fmla="*/ 1528053 h 2955834"/>
                <a:gd name="connsiteX285" fmla="*/ 1540202 w 4279242"/>
                <a:gd name="connsiteY285" fmla="*/ 1504725 h 2955834"/>
                <a:gd name="connsiteX286" fmla="*/ 1545314 w 4279242"/>
                <a:gd name="connsiteY286" fmla="*/ 1492132 h 2955834"/>
                <a:gd name="connsiteX287" fmla="*/ 1453257 w 4279242"/>
                <a:gd name="connsiteY287" fmla="*/ 1051646 h 2955834"/>
                <a:gd name="connsiteX288" fmla="*/ 1416454 w 4279242"/>
                <a:gd name="connsiteY288" fmla="*/ 912701 h 2955834"/>
                <a:gd name="connsiteX289" fmla="*/ 1400375 w 4279242"/>
                <a:gd name="connsiteY289" fmla="*/ 880173 h 2955834"/>
                <a:gd name="connsiteX290" fmla="*/ 1404232 w 4279242"/>
                <a:gd name="connsiteY290" fmla="*/ 850850 h 2955834"/>
                <a:gd name="connsiteX291" fmla="*/ 1455767 w 4279242"/>
                <a:gd name="connsiteY291" fmla="*/ 827476 h 2955834"/>
                <a:gd name="connsiteX292" fmla="*/ 1591272 w 4279242"/>
                <a:gd name="connsiteY292" fmla="*/ 802104 h 2955834"/>
                <a:gd name="connsiteX293" fmla="*/ 1828500 w 4279242"/>
                <a:gd name="connsiteY293" fmla="*/ 722176 h 2955834"/>
                <a:gd name="connsiteX294" fmla="*/ 1877851 w 4279242"/>
                <a:gd name="connsiteY294" fmla="*/ 696803 h 2955834"/>
                <a:gd name="connsiteX295" fmla="*/ 1961915 w 4279242"/>
                <a:gd name="connsiteY295" fmla="*/ 690019 h 2955834"/>
                <a:gd name="connsiteX296" fmla="*/ 2218056 w 4279242"/>
                <a:gd name="connsiteY296" fmla="*/ 694852 h 2955834"/>
                <a:gd name="connsiteX297" fmla="*/ 2299563 w 4279242"/>
                <a:gd name="connsiteY297" fmla="*/ 699777 h 2955834"/>
                <a:gd name="connsiteX298" fmla="*/ 2297519 w 4279242"/>
                <a:gd name="connsiteY298" fmla="*/ 575657 h 2955834"/>
                <a:gd name="connsiteX299" fmla="*/ 2271403 w 4279242"/>
                <a:gd name="connsiteY299" fmla="*/ 529327 h 2955834"/>
                <a:gd name="connsiteX300" fmla="*/ 2253744 w 4279242"/>
                <a:gd name="connsiteY300" fmla="*/ 493080 h 2955834"/>
                <a:gd name="connsiteX301" fmla="*/ 2281951 w 4279242"/>
                <a:gd name="connsiteY301" fmla="*/ 437688 h 2955834"/>
                <a:gd name="connsiteX302" fmla="*/ 2393386 w 4279242"/>
                <a:gd name="connsiteY302" fmla="*/ 375465 h 2955834"/>
                <a:gd name="connsiteX303" fmla="*/ 2627221 w 4279242"/>
                <a:gd name="connsiteY303" fmla="*/ 312081 h 2955834"/>
                <a:gd name="connsiteX304" fmla="*/ 2816260 w 4279242"/>
                <a:gd name="connsiteY304" fmla="*/ 280528 h 2955834"/>
                <a:gd name="connsiteX305" fmla="*/ 2880109 w 4279242"/>
                <a:gd name="connsiteY305" fmla="*/ 272303 h 2955834"/>
                <a:gd name="connsiteX306" fmla="*/ 2869886 w 4279242"/>
                <a:gd name="connsiteY306" fmla="*/ 182895 h 2955834"/>
                <a:gd name="connsiteX307" fmla="*/ 2859941 w 4279242"/>
                <a:gd name="connsiteY307" fmla="*/ 140236 h 2955834"/>
                <a:gd name="connsiteX308" fmla="*/ 2888427 w 4279242"/>
                <a:gd name="connsiteY308" fmla="*/ 74296 h 2955834"/>
                <a:gd name="connsiteX309" fmla="*/ 2927508 w 4279242"/>
                <a:gd name="connsiteY309" fmla="*/ 54546 h 2955834"/>
                <a:gd name="connsiteX310" fmla="*/ 2969331 w 4279242"/>
                <a:gd name="connsiteY310" fmla="*/ 40419 h 2955834"/>
                <a:gd name="connsiteX311" fmla="*/ 2967756 w 4279242"/>
                <a:gd name="connsiteY311" fmla="*/ 39128 h 2955834"/>
                <a:gd name="connsiteX312" fmla="*/ 2997435 w 4279242"/>
                <a:gd name="connsiteY312" fmla="*/ 29032 h 2955834"/>
                <a:gd name="connsiteX313" fmla="*/ 2998189 w 4279242"/>
                <a:gd name="connsiteY313" fmla="*/ 29371 h 2955834"/>
                <a:gd name="connsiteX314" fmla="*/ 3019797 w 4279242"/>
                <a:gd name="connsiteY314" fmla="*/ 28058 h 2955834"/>
                <a:gd name="connsiteX315" fmla="*/ 3163574 w 4279242"/>
                <a:gd name="connsiteY315" fmla="*/ 780 h 2955834"/>
                <a:gd name="connsiteX316" fmla="*/ 3177004 w 4279242"/>
                <a:gd name="connsiteY316" fmla="*/ 455 h 2955834"/>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343784 w 4279242"/>
                <a:gd name="connsiteY4" fmla="*/ 138656 h 2955834"/>
                <a:gd name="connsiteX5" fmla="*/ 3549040 w 4279242"/>
                <a:gd name="connsiteY5" fmla="*/ 225415 h 2955834"/>
                <a:gd name="connsiteX6" fmla="*/ 3607871 w 4279242"/>
                <a:gd name="connsiteY6" fmla="*/ 267145 h 2955834"/>
                <a:gd name="connsiteX7" fmla="*/ 3632546 w 4279242"/>
                <a:gd name="connsiteY7" fmla="*/ 332202 h 2955834"/>
                <a:gd name="connsiteX8" fmla="*/ 3613540 w 4279242"/>
                <a:gd name="connsiteY8" fmla="*/ 471193 h 2955834"/>
                <a:gd name="connsiteX9" fmla="*/ 3590259 w 4279242"/>
                <a:gd name="connsiteY9" fmla="*/ 538992 h 2955834"/>
                <a:gd name="connsiteX10" fmla="*/ 3627481 w 4279242"/>
                <a:gd name="connsiteY10" fmla="*/ 542199 h 2955834"/>
                <a:gd name="connsiteX11" fmla="*/ 3897516 w 4279242"/>
                <a:gd name="connsiteY11" fmla="*/ 570174 h 2955834"/>
                <a:gd name="connsiteX12" fmla="*/ 4161464 w 4279242"/>
                <a:gd name="connsiteY12" fmla="*/ 628539 h 2955834"/>
                <a:gd name="connsiteX13" fmla="*/ 4244506 w 4279242"/>
                <a:gd name="connsiteY13" fmla="*/ 669200 h 2955834"/>
                <a:gd name="connsiteX14" fmla="*/ 4278010 w 4279242"/>
                <a:gd name="connsiteY14" fmla="*/ 750290 h 2955834"/>
                <a:gd name="connsiteX15" fmla="*/ 4171966 w 4279242"/>
                <a:gd name="connsiteY15" fmla="*/ 1083663 h 2955834"/>
                <a:gd name="connsiteX16" fmla="*/ 3980651 w 4279242"/>
                <a:gd name="connsiteY16" fmla="*/ 1419965 h 2955834"/>
                <a:gd name="connsiteX17" fmla="*/ 3974377 w 4279242"/>
                <a:gd name="connsiteY17" fmla="*/ 1439017 h 2955834"/>
                <a:gd name="connsiteX18" fmla="*/ 3967686 w 4279242"/>
                <a:gd name="connsiteY18" fmla="*/ 1668159 h 2955834"/>
                <a:gd name="connsiteX19" fmla="*/ 3960018 w 4279242"/>
                <a:gd name="connsiteY19" fmla="*/ 2171984 h 2955834"/>
                <a:gd name="connsiteX20" fmla="*/ 3960576 w 4279242"/>
                <a:gd name="connsiteY20" fmla="*/ 2517718 h 2955834"/>
                <a:gd name="connsiteX21" fmla="*/ 3970381 w 4279242"/>
                <a:gd name="connsiteY21" fmla="*/ 2654339 h 2955834"/>
                <a:gd name="connsiteX22" fmla="*/ 3992500 w 4279242"/>
                <a:gd name="connsiteY22" fmla="*/ 2744072 h 2955834"/>
                <a:gd name="connsiteX23" fmla="*/ 4011367 w 4279242"/>
                <a:gd name="connsiteY23" fmla="*/ 2875813 h 2955834"/>
                <a:gd name="connsiteX24" fmla="*/ 4018477 w 4279242"/>
                <a:gd name="connsiteY24" fmla="*/ 2945936 h 2955834"/>
                <a:gd name="connsiteX25" fmla="*/ 3943103 w 4279242"/>
                <a:gd name="connsiteY25" fmla="*/ 2952813 h 2955834"/>
                <a:gd name="connsiteX26" fmla="*/ 3755691 w 4279242"/>
                <a:gd name="connsiteY26" fmla="*/ 2955044 h 2955834"/>
                <a:gd name="connsiteX27" fmla="*/ 3469670 w 4279242"/>
                <a:gd name="connsiteY27" fmla="*/ 2899280 h 2955834"/>
                <a:gd name="connsiteX28" fmla="*/ 3343830 w 4279242"/>
                <a:gd name="connsiteY28" fmla="*/ 2796397 h 2955834"/>
                <a:gd name="connsiteX29" fmla="*/ 3329332 w 4279242"/>
                <a:gd name="connsiteY29" fmla="*/ 2764332 h 2955834"/>
                <a:gd name="connsiteX30" fmla="*/ 3352381 w 4279242"/>
                <a:gd name="connsiteY30" fmla="*/ 2713309 h 2955834"/>
                <a:gd name="connsiteX31" fmla="*/ 3432866 w 4279242"/>
                <a:gd name="connsiteY31" fmla="*/ 2701924 h 2955834"/>
                <a:gd name="connsiteX32" fmla="*/ 3666283 w 4279242"/>
                <a:gd name="connsiteY32" fmla="*/ 2733616 h 2955834"/>
                <a:gd name="connsiteX33" fmla="*/ 3751555 w 4279242"/>
                <a:gd name="connsiteY33" fmla="*/ 2748904 h 2955834"/>
                <a:gd name="connsiteX34" fmla="*/ 3821028 w 4279242"/>
                <a:gd name="connsiteY34" fmla="*/ 2725577 h 2955834"/>
                <a:gd name="connsiteX35" fmla="*/ 3823537 w 4279242"/>
                <a:gd name="connsiteY35" fmla="*/ 2681059 h 2955834"/>
                <a:gd name="connsiteX36" fmla="*/ 3782225 w 4279242"/>
                <a:gd name="connsiteY36" fmla="*/ 2649785 h 2955834"/>
                <a:gd name="connsiteX37" fmla="*/ 3646487 w 4279242"/>
                <a:gd name="connsiteY37" fmla="*/ 2602711 h 2955834"/>
                <a:gd name="connsiteX38" fmla="*/ 3389464 w 4279242"/>
                <a:gd name="connsiteY38" fmla="*/ 2530822 h 2955834"/>
                <a:gd name="connsiteX39" fmla="*/ 3255677 w 4279242"/>
                <a:gd name="connsiteY39" fmla="*/ 2464278 h 2955834"/>
                <a:gd name="connsiteX40" fmla="*/ 3235277 w 4279242"/>
                <a:gd name="connsiteY40" fmla="*/ 2444946 h 2955834"/>
                <a:gd name="connsiteX41" fmla="*/ 3215946 w 4279242"/>
                <a:gd name="connsiteY41" fmla="*/ 2438859 h 2955834"/>
                <a:gd name="connsiteX42" fmla="*/ 3072633 w 4279242"/>
                <a:gd name="connsiteY42" fmla="*/ 2455123 h 2955834"/>
                <a:gd name="connsiteX43" fmla="*/ 2985828 w 4279242"/>
                <a:gd name="connsiteY43" fmla="*/ 2460096 h 2955834"/>
                <a:gd name="connsiteX44" fmla="*/ 2886568 w 4279242"/>
                <a:gd name="connsiteY44" fmla="*/ 2415996 h 2955834"/>
                <a:gd name="connsiteX45" fmla="*/ 2830433 w 4279242"/>
                <a:gd name="connsiteY45" fmla="*/ 2392807 h 2955834"/>
                <a:gd name="connsiteX46" fmla="*/ 2580426 w 4279242"/>
                <a:gd name="connsiteY46" fmla="*/ 2394062 h 2955834"/>
                <a:gd name="connsiteX47" fmla="*/ 2467365 w 4279242"/>
                <a:gd name="connsiteY47" fmla="*/ 2383467 h 2955834"/>
                <a:gd name="connsiteX48" fmla="*/ 2411927 w 4279242"/>
                <a:gd name="connsiteY48" fmla="*/ 2361998 h 2955834"/>
                <a:gd name="connsiteX49" fmla="*/ 2167404 w 4279242"/>
                <a:gd name="connsiteY49" fmla="*/ 2229141 h 2955834"/>
                <a:gd name="connsiteX50" fmla="*/ 2108341 w 4279242"/>
                <a:gd name="connsiteY50" fmla="*/ 2176305 h 2955834"/>
                <a:gd name="connsiteX51" fmla="*/ 2107922 w 4279242"/>
                <a:gd name="connsiteY51" fmla="*/ 2110969 h 2955834"/>
                <a:gd name="connsiteX52" fmla="*/ 2215407 w 4279242"/>
                <a:gd name="connsiteY52" fmla="*/ 2020771 h 2955834"/>
                <a:gd name="connsiteX53" fmla="*/ 2538418 w 4279242"/>
                <a:gd name="connsiteY53" fmla="*/ 1870581 h 2955834"/>
                <a:gd name="connsiteX54" fmla="*/ 2665512 w 4279242"/>
                <a:gd name="connsiteY54" fmla="*/ 1857198 h 2955834"/>
                <a:gd name="connsiteX55" fmla="*/ 2718627 w 4279242"/>
                <a:gd name="connsiteY55" fmla="*/ 1865098 h 2955834"/>
                <a:gd name="connsiteX56" fmla="*/ 2758916 w 4279242"/>
                <a:gd name="connsiteY56" fmla="*/ 1866213 h 2955834"/>
                <a:gd name="connsiteX57" fmla="*/ 2776714 w 4279242"/>
                <a:gd name="connsiteY57" fmla="*/ 1856640 h 2955834"/>
                <a:gd name="connsiteX58" fmla="*/ 2769418 w 4279242"/>
                <a:gd name="connsiteY58" fmla="*/ 1837913 h 2955834"/>
                <a:gd name="connsiteX59" fmla="*/ 2685912 w 4279242"/>
                <a:gd name="connsiteY59" fmla="*/ 1790932 h 2955834"/>
                <a:gd name="connsiteX60" fmla="*/ 2519179 w 4279242"/>
                <a:gd name="connsiteY60" fmla="*/ 1756544 h 2955834"/>
                <a:gd name="connsiteX61" fmla="*/ 2388274 w 4279242"/>
                <a:gd name="connsiteY61" fmla="*/ 1754361 h 2955834"/>
                <a:gd name="connsiteX62" fmla="*/ 2320428 w 4279242"/>
                <a:gd name="connsiteY62" fmla="*/ 1762679 h 2955834"/>
                <a:gd name="connsiteX63" fmla="*/ 2287667 w 4279242"/>
                <a:gd name="connsiteY63" fmla="*/ 1758403 h 2955834"/>
                <a:gd name="connsiteX64" fmla="*/ 2240547 w 4279242"/>
                <a:gd name="connsiteY64" fmla="*/ 1746972 h 2955834"/>
                <a:gd name="connsiteX65" fmla="*/ 2009593 w 4279242"/>
                <a:gd name="connsiteY65" fmla="*/ 1721785 h 2955834"/>
                <a:gd name="connsiteX66" fmla="*/ 1913865 w 4279242"/>
                <a:gd name="connsiteY66" fmla="*/ 1709285 h 2955834"/>
                <a:gd name="connsiteX67" fmla="*/ 1811260 w 4279242"/>
                <a:gd name="connsiteY67" fmla="*/ 1632006 h 2955834"/>
                <a:gd name="connsiteX68" fmla="*/ 1901644 w 4279242"/>
                <a:gd name="connsiteY68" fmla="*/ 1623502 h 2955834"/>
                <a:gd name="connsiteX69" fmla="*/ 2037939 w 4279242"/>
                <a:gd name="connsiteY69" fmla="*/ 1609607 h 2955834"/>
                <a:gd name="connsiteX70" fmla="*/ 2148491 w 4279242"/>
                <a:gd name="connsiteY70" fmla="*/ 1596875 h 2955834"/>
                <a:gd name="connsiteX71" fmla="*/ 2302305 w 4279242"/>
                <a:gd name="connsiteY71" fmla="*/ 1576474 h 2955834"/>
                <a:gd name="connsiteX72" fmla="*/ 2465042 w 4279242"/>
                <a:gd name="connsiteY72" fmla="*/ 1544457 h 2955834"/>
                <a:gd name="connsiteX73" fmla="*/ 2548316 w 4279242"/>
                <a:gd name="connsiteY73" fmla="*/ 1513880 h 2955834"/>
                <a:gd name="connsiteX74" fmla="*/ 2699714 w 4279242"/>
                <a:gd name="connsiteY74" fmla="*/ 1481862 h 2955834"/>
                <a:gd name="connsiteX75" fmla="*/ 2864821 w 4279242"/>
                <a:gd name="connsiteY75" fmla="*/ 1462484 h 2955834"/>
                <a:gd name="connsiteX76" fmla="*/ 3053209 w 4279242"/>
                <a:gd name="connsiteY76" fmla="*/ 1452911 h 2955834"/>
                <a:gd name="connsiteX77" fmla="*/ 3011433 w 4279242"/>
                <a:gd name="connsiteY77" fmla="*/ 1418152 h 2955834"/>
                <a:gd name="connsiteX78" fmla="*/ 2726155 w 4279242"/>
                <a:gd name="connsiteY78" fmla="*/ 1289942 h 2955834"/>
                <a:gd name="connsiteX79" fmla="*/ 2442923 w 4279242"/>
                <a:gd name="connsiteY79" fmla="*/ 1265964 h 2955834"/>
                <a:gd name="connsiteX80" fmla="*/ 2423544 w 4279242"/>
                <a:gd name="connsiteY80" fmla="*/ 1251512 h 2955834"/>
                <a:gd name="connsiteX81" fmla="*/ 2442365 w 4279242"/>
                <a:gd name="connsiteY81" fmla="*/ 1209085 h 2955834"/>
                <a:gd name="connsiteX82" fmla="*/ 2500498 w 4279242"/>
                <a:gd name="connsiteY82" fmla="*/ 1197514 h 2955834"/>
                <a:gd name="connsiteX83" fmla="*/ 2593577 w 4279242"/>
                <a:gd name="connsiteY83" fmla="*/ 1196724 h 2955834"/>
                <a:gd name="connsiteX84" fmla="*/ 2685262 w 4279242"/>
                <a:gd name="connsiteY84" fmla="*/ 1191427 h 2955834"/>
                <a:gd name="connsiteX85" fmla="*/ 2763749 w 4279242"/>
                <a:gd name="connsiteY85" fmla="*/ 1210293 h 2955834"/>
                <a:gd name="connsiteX86" fmla="*/ 2774112 w 4279242"/>
                <a:gd name="connsiteY86" fmla="*/ 1211827 h 2955834"/>
                <a:gd name="connsiteX87" fmla="*/ 2927555 w 4279242"/>
                <a:gd name="connsiteY87" fmla="*/ 1204206 h 2955834"/>
                <a:gd name="connsiteX88" fmla="*/ 2927555 w 4279242"/>
                <a:gd name="connsiteY88" fmla="*/ 1188546 h 2955834"/>
                <a:gd name="connsiteX89" fmla="*/ 2958782 w 4279242"/>
                <a:gd name="connsiteY89" fmla="*/ 1157550 h 2955834"/>
                <a:gd name="connsiteX90" fmla="*/ 3064687 w 4279242"/>
                <a:gd name="connsiteY90" fmla="*/ 1173815 h 2955834"/>
                <a:gd name="connsiteX91" fmla="*/ 3151818 w 4279242"/>
                <a:gd name="connsiteY91" fmla="*/ 1204764 h 2955834"/>
                <a:gd name="connsiteX92" fmla="*/ 3174588 w 4279242"/>
                <a:gd name="connsiteY92" fmla="*/ 1219355 h 2955834"/>
                <a:gd name="connsiteX93" fmla="*/ 3269990 w 4279242"/>
                <a:gd name="connsiteY93" fmla="*/ 1152996 h 2955834"/>
                <a:gd name="connsiteX94" fmla="*/ 3421527 w 4279242"/>
                <a:gd name="connsiteY94" fmla="*/ 1150301 h 2955834"/>
                <a:gd name="connsiteX95" fmla="*/ 3386303 w 4279242"/>
                <a:gd name="connsiteY95" fmla="*/ 1131806 h 2955834"/>
                <a:gd name="connsiteX96" fmla="*/ 3017892 w 4279242"/>
                <a:gd name="connsiteY96" fmla="*/ 1010892 h 2955834"/>
                <a:gd name="connsiteX97" fmla="*/ 2795860 w 4279242"/>
                <a:gd name="connsiteY97" fmla="*/ 995185 h 2955834"/>
                <a:gd name="connsiteX98" fmla="*/ 2368989 w 4279242"/>
                <a:gd name="connsiteY98" fmla="*/ 906939 h 2955834"/>
                <a:gd name="connsiteX99" fmla="*/ 2308764 w 4279242"/>
                <a:gd name="connsiteY99" fmla="*/ 872366 h 2955834"/>
                <a:gd name="connsiteX100" fmla="*/ 2290502 w 4279242"/>
                <a:gd name="connsiteY100" fmla="*/ 840348 h 2955834"/>
                <a:gd name="connsiteX101" fmla="*/ 2320382 w 4279242"/>
                <a:gd name="connsiteY101" fmla="*/ 823805 h 2955834"/>
                <a:gd name="connsiteX102" fmla="*/ 2393432 w 4279242"/>
                <a:gd name="connsiteY102" fmla="*/ 817439 h 2955834"/>
                <a:gd name="connsiteX103" fmla="*/ 2611607 w 4279242"/>
                <a:gd name="connsiteY103" fmla="*/ 821156 h 2955834"/>
                <a:gd name="connsiteX104" fmla="*/ 2789122 w 4279242"/>
                <a:gd name="connsiteY104" fmla="*/ 829195 h 2955834"/>
                <a:gd name="connsiteX105" fmla="*/ 2968820 w 4279242"/>
                <a:gd name="connsiteY105" fmla="*/ 840581 h 2955834"/>
                <a:gd name="connsiteX106" fmla="*/ 3099632 w 4279242"/>
                <a:gd name="connsiteY106" fmla="*/ 848713 h 2955834"/>
                <a:gd name="connsiteX107" fmla="*/ 3231606 w 4279242"/>
                <a:gd name="connsiteY107" fmla="*/ 857495 h 2955834"/>
                <a:gd name="connsiteX108" fmla="*/ 3329564 w 4279242"/>
                <a:gd name="connsiteY108" fmla="*/ 860144 h 2955834"/>
                <a:gd name="connsiteX109" fmla="*/ 3526781 w 4279242"/>
                <a:gd name="connsiteY109" fmla="*/ 853267 h 2955834"/>
                <a:gd name="connsiteX110" fmla="*/ 3715076 w 4279242"/>
                <a:gd name="connsiteY110" fmla="*/ 841556 h 2955834"/>
                <a:gd name="connsiteX111" fmla="*/ 3884458 w 4279242"/>
                <a:gd name="connsiteY111" fmla="*/ 826314 h 2955834"/>
                <a:gd name="connsiteX112" fmla="*/ 4193854 w 4279242"/>
                <a:gd name="connsiteY112" fmla="*/ 765067 h 2955834"/>
                <a:gd name="connsiteX113" fmla="*/ 4256030 w 4279242"/>
                <a:gd name="connsiteY113" fmla="*/ 734258 h 2955834"/>
                <a:gd name="connsiteX114" fmla="*/ 4262490 w 4279242"/>
                <a:gd name="connsiteY114" fmla="*/ 702798 h 2955834"/>
                <a:gd name="connsiteX115" fmla="*/ 4230147 w 4279242"/>
                <a:gd name="connsiteY115" fmla="*/ 671896 h 2955834"/>
                <a:gd name="connsiteX116" fmla="*/ 4103888 w 4279242"/>
                <a:gd name="connsiteY116" fmla="*/ 621011 h 2955834"/>
                <a:gd name="connsiteX117" fmla="*/ 3882321 w 4279242"/>
                <a:gd name="connsiteY117" fmla="*/ 578863 h 2955834"/>
                <a:gd name="connsiteX118" fmla="*/ 3662240 w 4279242"/>
                <a:gd name="connsiteY118" fmla="*/ 555071 h 2955834"/>
                <a:gd name="connsiteX119" fmla="*/ 3515536 w 4279242"/>
                <a:gd name="connsiteY119" fmla="*/ 546939 h 2955834"/>
                <a:gd name="connsiteX120" fmla="*/ 3362650 w 4279242"/>
                <a:gd name="connsiteY120" fmla="*/ 537924 h 2955834"/>
                <a:gd name="connsiteX121" fmla="*/ 3228167 w 4279242"/>
                <a:gd name="connsiteY121" fmla="*/ 529698 h 2955834"/>
                <a:gd name="connsiteX122" fmla="*/ 3036805 w 4279242"/>
                <a:gd name="connsiteY122" fmla="*/ 513202 h 2955834"/>
                <a:gd name="connsiteX123" fmla="*/ 2909013 w 4279242"/>
                <a:gd name="connsiteY123" fmla="*/ 500237 h 2955834"/>
                <a:gd name="connsiteX124" fmla="*/ 2769465 w 4279242"/>
                <a:gd name="connsiteY124" fmla="*/ 483368 h 2955834"/>
                <a:gd name="connsiteX125" fmla="*/ 2624712 w 4279242"/>
                <a:gd name="connsiteY125" fmla="*/ 460784 h 2955834"/>
                <a:gd name="connsiteX126" fmla="*/ 2562442 w 4279242"/>
                <a:gd name="connsiteY126" fmla="*/ 444101 h 2955834"/>
                <a:gd name="connsiteX127" fmla="*/ 2549384 w 4279242"/>
                <a:gd name="connsiteY127" fmla="*/ 437549 h 2955834"/>
                <a:gd name="connsiteX128" fmla="*/ 2549477 w 4279242"/>
                <a:gd name="connsiteY128" fmla="*/ 419937 h 2955834"/>
                <a:gd name="connsiteX129" fmla="*/ 2602267 w 4279242"/>
                <a:gd name="connsiteY129" fmla="*/ 398189 h 2955834"/>
                <a:gd name="connsiteX130" fmla="*/ 2790005 w 4279242"/>
                <a:gd name="connsiteY130" fmla="*/ 361060 h 2955834"/>
                <a:gd name="connsiteX131" fmla="*/ 2942750 w 4279242"/>
                <a:gd name="connsiteY131" fmla="*/ 341961 h 2955834"/>
                <a:gd name="connsiteX132" fmla="*/ 3095636 w 4279242"/>
                <a:gd name="connsiteY132" fmla="*/ 333875 h 2955834"/>
                <a:gd name="connsiteX133" fmla="*/ 3361489 w 4279242"/>
                <a:gd name="connsiteY133" fmla="*/ 324535 h 2955834"/>
                <a:gd name="connsiteX134" fmla="*/ 3531800 w 4279242"/>
                <a:gd name="connsiteY134" fmla="*/ 319005 h 2955834"/>
                <a:gd name="connsiteX135" fmla="*/ 3610195 w 4279242"/>
                <a:gd name="connsiteY135" fmla="*/ 316403 h 2955834"/>
                <a:gd name="connsiteX136" fmla="*/ 3620185 w 4279242"/>
                <a:gd name="connsiteY136" fmla="*/ 300928 h 2955834"/>
                <a:gd name="connsiteX137" fmla="*/ 3596997 w 4279242"/>
                <a:gd name="connsiteY137" fmla="*/ 271606 h 2955834"/>
                <a:gd name="connsiteX138" fmla="*/ 3382539 w 4279242"/>
                <a:gd name="connsiteY138" fmla="*/ 158452 h 2955834"/>
                <a:gd name="connsiteX139" fmla="*/ 3257071 w 4279242"/>
                <a:gd name="connsiteY139" fmla="*/ 140143 h 2955834"/>
                <a:gd name="connsiteX140" fmla="*/ 3079975 w 4279242"/>
                <a:gd name="connsiteY140" fmla="*/ 115189 h 2955834"/>
                <a:gd name="connsiteX141" fmla="*/ 3052233 w 4279242"/>
                <a:gd name="connsiteY141" fmla="*/ 102781 h 2955834"/>
                <a:gd name="connsiteX142" fmla="*/ 3048701 w 4279242"/>
                <a:gd name="connsiteY142" fmla="*/ 77595 h 2955834"/>
                <a:gd name="connsiteX143" fmla="*/ 3082671 w 4279242"/>
                <a:gd name="connsiteY143" fmla="*/ 52222 h 2955834"/>
                <a:gd name="connsiteX144" fmla="*/ 3190015 w 4279242"/>
                <a:gd name="connsiteY144" fmla="*/ 13141 h 2955834"/>
                <a:gd name="connsiteX145" fmla="*/ 3177004 w 4279242"/>
                <a:gd name="connsiteY145" fmla="*/ 455 h 2955834"/>
                <a:gd name="connsiteX146" fmla="*/ 3184997 w 4279242"/>
                <a:gd name="connsiteY146" fmla="*/ 5613 h 2955834"/>
                <a:gd name="connsiteX147" fmla="*/ 3177004 w 4279242"/>
                <a:gd name="connsiteY147" fmla="*/ 10632 h 2955834"/>
                <a:gd name="connsiteX148" fmla="*/ 3094892 w 4279242"/>
                <a:gd name="connsiteY148" fmla="*/ 22621 h 2955834"/>
                <a:gd name="connsiteX149" fmla="*/ 2933363 w 4279242"/>
                <a:gd name="connsiteY149" fmla="*/ 64444 h 2955834"/>
                <a:gd name="connsiteX150" fmla="*/ 2882990 w 4279242"/>
                <a:gd name="connsiteY150" fmla="*/ 93209 h 2955834"/>
                <a:gd name="connsiteX151" fmla="*/ 2868910 w 4279242"/>
                <a:gd name="connsiteY151" fmla="*/ 126760 h 2955834"/>
                <a:gd name="connsiteX152" fmla="*/ 2880388 w 4279242"/>
                <a:gd name="connsiteY152" fmla="*/ 137494 h 2955834"/>
                <a:gd name="connsiteX153" fmla="*/ 3072494 w 4279242"/>
                <a:gd name="connsiteY153" fmla="*/ 179131 h 2955834"/>
                <a:gd name="connsiteX154" fmla="*/ 3233139 w 4279242"/>
                <a:gd name="connsiteY154" fmla="*/ 218677 h 2955834"/>
                <a:gd name="connsiteX155" fmla="*/ 3293364 w 4279242"/>
                <a:gd name="connsiteY155" fmla="*/ 228528 h 2955834"/>
                <a:gd name="connsiteX156" fmla="*/ 3303680 w 4279242"/>
                <a:gd name="connsiteY156" fmla="*/ 248696 h 2955834"/>
                <a:gd name="connsiteX157" fmla="*/ 3260324 w 4279242"/>
                <a:gd name="connsiteY157" fmla="*/ 272117 h 2955834"/>
                <a:gd name="connsiteX158" fmla="*/ 3165944 w 4279242"/>
                <a:gd name="connsiteY158" fmla="*/ 274487 h 2955834"/>
                <a:gd name="connsiteX159" fmla="*/ 2948977 w 4279242"/>
                <a:gd name="connsiteY159" fmla="*/ 277879 h 2955834"/>
                <a:gd name="connsiteX160" fmla="*/ 2841958 w 4279242"/>
                <a:gd name="connsiteY160" fmla="*/ 288010 h 2955834"/>
                <a:gd name="connsiteX161" fmla="*/ 2673040 w 4279242"/>
                <a:gd name="connsiteY161" fmla="*/ 314404 h 2955834"/>
                <a:gd name="connsiteX162" fmla="*/ 2362344 w 4279242"/>
                <a:gd name="connsiteY162" fmla="*/ 400234 h 2955834"/>
                <a:gd name="connsiteX163" fmla="*/ 2279721 w 4279242"/>
                <a:gd name="connsiteY163" fmla="*/ 455812 h 2955834"/>
                <a:gd name="connsiteX164" fmla="*/ 2259646 w 4279242"/>
                <a:gd name="connsiteY164" fmla="*/ 489456 h 2955834"/>
                <a:gd name="connsiteX165" fmla="*/ 2350634 w 4279242"/>
                <a:gd name="connsiteY165" fmla="*/ 500608 h 2955834"/>
                <a:gd name="connsiteX166" fmla="*/ 2480377 w 4279242"/>
                <a:gd name="connsiteY166" fmla="*/ 516873 h 2955834"/>
                <a:gd name="connsiteX167" fmla="*/ 2607750 w 4279242"/>
                <a:gd name="connsiteY167" fmla="*/ 532487 h 2955834"/>
                <a:gd name="connsiteX168" fmla="*/ 2737540 w 4279242"/>
                <a:gd name="connsiteY168" fmla="*/ 548519 h 2955834"/>
                <a:gd name="connsiteX169" fmla="*/ 2871094 w 4279242"/>
                <a:gd name="connsiteY169" fmla="*/ 564272 h 2955834"/>
                <a:gd name="connsiteX170" fmla="*/ 2997538 w 4279242"/>
                <a:gd name="connsiteY170" fmla="*/ 577887 h 2955834"/>
                <a:gd name="connsiteX171" fmla="*/ 3080626 w 4279242"/>
                <a:gd name="connsiteY171" fmla="*/ 583928 h 2955834"/>
                <a:gd name="connsiteX172" fmla="*/ 3230723 w 4279242"/>
                <a:gd name="connsiteY172" fmla="*/ 595639 h 2955834"/>
                <a:gd name="connsiteX173" fmla="*/ 3351405 w 4279242"/>
                <a:gd name="connsiteY173" fmla="*/ 606188 h 2955834"/>
                <a:gd name="connsiteX174" fmla="*/ 3492440 w 4279242"/>
                <a:gd name="connsiteY174" fmla="*/ 621662 h 2955834"/>
                <a:gd name="connsiteX175" fmla="*/ 3643653 w 4279242"/>
                <a:gd name="connsiteY175" fmla="*/ 642991 h 2955834"/>
                <a:gd name="connsiteX176" fmla="*/ 3850954 w 4279242"/>
                <a:gd name="connsiteY176" fmla="*/ 692063 h 2955834"/>
                <a:gd name="connsiteX177" fmla="*/ 3885295 w 4279242"/>
                <a:gd name="connsiteY177" fmla="*/ 710419 h 2955834"/>
                <a:gd name="connsiteX178" fmla="*/ 3899190 w 4279242"/>
                <a:gd name="connsiteY178" fmla="*/ 718086 h 2955834"/>
                <a:gd name="connsiteX179" fmla="*/ 3894914 w 4279242"/>
                <a:gd name="connsiteY179" fmla="*/ 723430 h 2955834"/>
                <a:gd name="connsiteX180" fmla="*/ 3798071 w 4279242"/>
                <a:gd name="connsiteY180" fmla="*/ 733328 h 2955834"/>
                <a:gd name="connsiteX181" fmla="*/ 3645465 w 4279242"/>
                <a:gd name="connsiteY181" fmla="*/ 744899 h 2955834"/>
                <a:gd name="connsiteX182" fmla="*/ 3435979 w 4279242"/>
                <a:gd name="connsiteY182" fmla="*/ 748571 h 2955834"/>
                <a:gd name="connsiteX183" fmla="*/ 3116036 w 4279242"/>
                <a:gd name="connsiteY183" fmla="*/ 743087 h 2955834"/>
                <a:gd name="connsiteX184" fmla="*/ 2810916 w 4279242"/>
                <a:gd name="connsiteY184" fmla="*/ 734072 h 2955834"/>
                <a:gd name="connsiteX185" fmla="*/ 2632054 w 4279242"/>
                <a:gd name="connsiteY185" fmla="*/ 728403 h 2955834"/>
                <a:gd name="connsiteX186" fmla="*/ 2393386 w 4279242"/>
                <a:gd name="connsiteY186" fmla="*/ 716832 h 2955834"/>
                <a:gd name="connsiteX187" fmla="*/ 1985847 w 4279242"/>
                <a:gd name="connsiteY187" fmla="*/ 700103 h 2955834"/>
                <a:gd name="connsiteX188" fmla="*/ 1872553 w 4279242"/>
                <a:gd name="connsiteY188" fmla="*/ 709118 h 2955834"/>
                <a:gd name="connsiteX189" fmla="*/ 1859077 w 4279242"/>
                <a:gd name="connsiteY189" fmla="*/ 714369 h 2955834"/>
                <a:gd name="connsiteX190" fmla="*/ 1712326 w 4279242"/>
                <a:gd name="connsiteY190" fmla="*/ 781982 h 2955834"/>
                <a:gd name="connsiteX191" fmla="*/ 1508975 w 4279242"/>
                <a:gd name="connsiteY191" fmla="*/ 827151 h 2955834"/>
                <a:gd name="connsiteX192" fmla="*/ 1429837 w 4279242"/>
                <a:gd name="connsiteY192" fmla="*/ 846808 h 2955834"/>
                <a:gd name="connsiteX193" fmla="*/ 1410598 w 4279242"/>
                <a:gd name="connsiteY193" fmla="*/ 859215 h 2955834"/>
                <a:gd name="connsiteX194" fmla="*/ 1409204 w 4279242"/>
                <a:gd name="connsiteY194" fmla="*/ 871901 h 2955834"/>
                <a:gd name="connsiteX195" fmla="*/ 1420125 w 4279242"/>
                <a:gd name="connsiteY195" fmla="*/ 879011 h 2955834"/>
                <a:gd name="connsiteX196" fmla="*/ 1548660 w 4279242"/>
                <a:gd name="connsiteY196" fmla="*/ 901409 h 2955834"/>
                <a:gd name="connsiteX197" fmla="*/ 1694063 w 4279242"/>
                <a:gd name="connsiteY197" fmla="*/ 936773 h 2955834"/>
                <a:gd name="connsiteX198" fmla="*/ 1860471 w 4279242"/>
                <a:gd name="connsiteY198" fmla="*/ 955918 h 2955834"/>
                <a:gd name="connsiteX199" fmla="*/ 2004574 w 4279242"/>
                <a:gd name="connsiteY199" fmla="*/ 966560 h 2955834"/>
                <a:gd name="connsiteX200" fmla="*/ 2163361 w 4279242"/>
                <a:gd name="connsiteY200" fmla="*/ 978038 h 2955834"/>
                <a:gd name="connsiteX201" fmla="*/ 2270799 w 4279242"/>
                <a:gd name="connsiteY201" fmla="*/ 986263 h 2955834"/>
                <a:gd name="connsiteX202" fmla="*/ 2544598 w 4279242"/>
                <a:gd name="connsiteY202" fmla="*/ 1042817 h 2955834"/>
                <a:gd name="connsiteX203" fmla="*/ 2611096 w 4279242"/>
                <a:gd name="connsiteY203" fmla="*/ 1093004 h 2955834"/>
                <a:gd name="connsiteX204" fmla="*/ 2614953 w 4279242"/>
                <a:gd name="connsiteY204" fmla="*/ 1100857 h 2955834"/>
                <a:gd name="connsiteX205" fmla="*/ 2567136 w 4279242"/>
                <a:gd name="connsiteY205" fmla="*/ 1103738 h 2955834"/>
                <a:gd name="connsiteX206" fmla="*/ 2381257 w 4279242"/>
                <a:gd name="connsiteY206" fmla="*/ 1114426 h 2955834"/>
                <a:gd name="connsiteX207" fmla="*/ 2142682 w 4279242"/>
                <a:gd name="connsiteY207" fmla="*/ 1138219 h 2955834"/>
                <a:gd name="connsiteX208" fmla="*/ 1899227 w 4279242"/>
                <a:gd name="connsiteY208" fmla="*/ 1182737 h 2955834"/>
                <a:gd name="connsiteX209" fmla="*/ 1806938 w 4279242"/>
                <a:gd name="connsiteY209" fmla="*/ 1217450 h 2955834"/>
                <a:gd name="connsiteX210" fmla="*/ 1764651 w 4279242"/>
                <a:gd name="connsiteY210" fmla="*/ 1257181 h 2955834"/>
                <a:gd name="connsiteX211" fmla="*/ 1796854 w 4279242"/>
                <a:gd name="connsiteY211" fmla="*/ 1263083 h 2955834"/>
                <a:gd name="connsiteX212" fmla="*/ 2013682 w 4279242"/>
                <a:gd name="connsiteY212" fmla="*/ 1271076 h 2955834"/>
                <a:gd name="connsiteX213" fmla="*/ 2326237 w 4279242"/>
                <a:gd name="connsiteY213" fmla="*/ 1303000 h 2955834"/>
                <a:gd name="connsiteX214" fmla="*/ 2411741 w 4279242"/>
                <a:gd name="connsiteY214" fmla="*/ 1327025 h 2955834"/>
                <a:gd name="connsiteX215" fmla="*/ 2436417 w 4279242"/>
                <a:gd name="connsiteY215" fmla="*/ 1342314 h 2955834"/>
                <a:gd name="connsiteX216" fmla="*/ 2438740 w 4279242"/>
                <a:gd name="connsiteY216" fmla="*/ 1373588 h 2955834"/>
                <a:gd name="connsiteX217" fmla="*/ 2418851 w 4279242"/>
                <a:gd name="connsiteY217" fmla="*/ 1391432 h 2955834"/>
                <a:gd name="connsiteX218" fmla="*/ 2277165 w 4279242"/>
                <a:gd name="connsiteY218" fmla="*/ 1444547 h 2955834"/>
                <a:gd name="connsiteX219" fmla="*/ 2084502 w 4279242"/>
                <a:gd name="connsiteY219" fmla="*/ 1459557 h 2955834"/>
                <a:gd name="connsiteX220" fmla="*/ 1830917 w 4279242"/>
                <a:gd name="connsiteY220" fmla="*/ 1467735 h 2955834"/>
                <a:gd name="connsiteX221" fmla="*/ 1574311 w 4279242"/>
                <a:gd name="connsiteY221" fmla="*/ 1494084 h 2955834"/>
                <a:gd name="connsiteX222" fmla="*/ 1564552 w 4279242"/>
                <a:gd name="connsiteY222" fmla="*/ 1498452 h 2955834"/>
                <a:gd name="connsiteX223" fmla="*/ 1425515 w 4279242"/>
                <a:gd name="connsiteY223" fmla="*/ 1562255 h 2955834"/>
                <a:gd name="connsiteX224" fmla="*/ 1138797 w 4279242"/>
                <a:gd name="connsiteY224" fmla="*/ 1578426 h 2955834"/>
                <a:gd name="connsiteX225" fmla="*/ 870435 w 4279242"/>
                <a:gd name="connsiteY225" fmla="*/ 1572943 h 2955834"/>
                <a:gd name="connsiteX226" fmla="*/ 730700 w 4279242"/>
                <a:gd name="connsiteY226" fmla="*/ 1613650 h 2955834"/>
                <a:gd name="connsiteX227" fmla="*/ 682047 w 4279242"/>
                <a:gd name="connsiteY227" fmla="*/ 1698457 h 2955834"/>
                <a:gd name="connsiteX228" fmla="*/ 742039 w 4279242"/>
                <a:gd name="connsiteY228" fmla="*/ 1707054 h 2955834"/>
                <a:gd name="connsiteX229" fmla="*/ 913605 w 4279242"/>
                <a:gd name="connsiteY229" fmla="*/ 1732612 h 2955834"/>
                <a:gd name="connsiteX230" fmla="*/ 1145024 w 4279242"/>
                <a:gd name="connsiteY230" fmla="*/ 1776108 h 2955834"/>
                <a:gd name="connsiteX231" fmla="*/ 1387363 w 4279242"/>
                <a:gd name="connsiteY231" fmla="*/ 1845116 h 2955834"/>
                <a:gd name="connsiteX232" fmla="*/ 1448843 w 4279242"/>
                <a:gd name="connsiteY232" fmla="*/ 1879829 h 2955834"/>
                <a:gd name="connsiteX233" fmla="*/ 1457115 w 4279242"/>
                <a:gd name="connsiteY233" fmla="*/ 1937916 h 2955834"/>
                <a:gd name="connsiteX234" fmla="*/ 1385179 w 4279242"/>
                <a:gd name="connsiteY234" fmla="*/ 1997955 h 2955834"/>
                <a:gd name="connsiteX235" fmla="*/ 1130386 w 4279242"/>
                <a:gd name="connsiteY235" fmla="*/ 2111712 h 2955834"/>
                <a:gd name="connsiteX236" fmla="*/ 849198 w 4279242"/>
                <a:gd name="connsiteY236" fmla="*/ 2186993 h 2955834"/>
                <a:gd name="connsiteX237" fmla="*/ 716527 w 4279242"/>
                <a:gd name="connsiteY237" fmla="*/ 2198332 h 2955834"/>
                <a:gd name="connsiteX238" fmla="*/ 661089 w 4279242"/>
                <a:gd name="connsiteY238" fmla="*/ 2205070 h 2955834"/>
                <a:gd name="connsiteX239" fmla="*/ 539942 w 4279242"/>
                <a:gd name="connsiteY239" fmla="*/ 2206232 h 2955834"/>
                <a:gd name="connsiteX240" fmla="*/ 472608 w 4279242"/>
                <a:gd name="connsiteY240" fmla="*/ 2205302 h 2955834"/>
                <a:gd name="connsiteX241" fmla="*/ 435943 w 4279242"/>
                <a:gd name="connsiteY241" fmla="*/ 2247961 h 2955834"/>
                <a:gd name="connsiteX242" fmla="*/ 447049 w 4279242"/>
                <a:gd name="connsiteY242" fmla="*/ 2261577 h 2955834"/>
                <a:gd name="connsiteX243" fmla="*/ 496679 w 4279242"/>
                <a:gd name="connsiteY243" fmla="*/ 2278399 h 2955834"/>
                <a:gd name="connsiteX244" fmla="*/ 515732 w 4279242"/>
                <a:gd name="connsiteY244" fmla="*/ 2304515 h 2955834"/>
                <a:gd name="connsiteX245" fmla="*/ 503975 w 4279242"/>
                <a:gd name="connsiteY245" fmla="*/ 2320547 h 2955834"/>
                <a:gd name="connsiteX246" fmla="*/ 464197 w 4279242"/>
                <a:gd name="connsiteY246" fmla="*/ 2324497 h 2955834"/>
                <a:gd name="connsiteX247" fmla="*/ 236263 w 4279242"/>
                <a:gd name="connsiteY247" fmla="*/ 2403588 h 2955834"/>
                <a:gd name="connsiteX248" fmla="*/ 211866 w 4279242"/>
                <a:gd name="connsiteY248" fmla="*/ 2425940 h 2955834"/>
                <a:gd name="connsiteX249" fmla="*/ 207684 w 4279242"/>
                <a:gd name="connsiteY249" fmla="*/ 2430587 h 2955834"/>
                <a:gd name="connsiteX250" fmla="*/ 234543 w 4279242"/>
                <a:gd name="connsiteY250" fmla="*/ 2436024 h 2955834"/>
                <a:gd name="connsiteX251" fmla="*/ 259033 w 4279242"/>
                <a:gd name="connsiteY251" fmla="*/ 2459259 h 2955834"/>
                <a:gd name="connsiteX252" fmla="*/ 227898 w 4279242"/>
                <a:gd name="connsiteY252" fmla="*/ 2487141 h 2955834"/>
                <a:gd name="connsiteX253" fmla="*/ 177107 w 4279242"/>
                <a:gd name="connsiteY253" fmla="*/ 2491509 h 2955834"/>
                <a:gd name="connsiteX254" fmla="*/ 50570 w 4279242"/>
                <a:gd name="connsiteY254" fmla="*/ 2588119 h 2955834"/>
                <a:gd name="connsiteX255" fmla="*/ 14184 w 4279242"/>
                <a:gd name="connsiteY255" fmla="*/ 2647972 h 2955834"/>
                <a:gd name="connsiteX256" fmla="*/ 467264 w 4279242"/>
                <a:gd name="connsiteY256" fmla="*/ 2859967 h 2955834"/>
                <a:gd name="connsiteX257" fmla="*/ 466009 w 4279242"/>
                <a:gd name="connsiteY257" fmla="*/ 2863917 h 2955834"/>
                <a:gd name="connsiteX258" fmla="*/ 360569 w 4279242"/>
                <a:gd name="connsiteY258" fmla="*/ 2911409 h 2955834"/>
                <a:gd name="connsiteX259" fmla="*/ 316330 w 4279242"/>
                <a:gd name="connsiteY259" fmla="*/ 2931995 h 2955834"/>
                <a:gd name="connsiteX260" fmla="*/ 254432 w 4279242"/>
                <a:gd name="connsiteY260" fmla="*/ 2946122 h 2955834"/>
                <a:gd name="connsiteX261" fmla="*/ 101129 w 4279242"/>
                <a:gd name="connsiteY261" fmla="*/ 2945843 h 2955834"/>
                <a:gd name="connsiteX262" fmla="*/ 87746 w 4279242"/>
                <a:gd name="connsiteY262" fmla="*/ 2938594 h 2955834"/>
                <a:gd name="connsiteX263" fmla="*/ 8143 w 4279242"/>
                <a:gd name="connsiteY263" fmla="*/ 2718931 h 2955834"/>
                <a:gd name="connsiteX264" fmla="*/ 290 w 4279242"/>
                <a:gd name="connsiteY264" fmla="*/ 2662146 h 2955834"/>
                <a:gd name="connsiteX265" fmla="*/ 9909 w 4279242"/>
                <a:gd name="connsiteY265" fmla="*/ 2634961 h 2955834"/>
                <a:gd name="connsiteX266" fmla="*/ 103824 w 4279242"/>
                <a:gd name="connsiteY266" fmla="*/ 2515952 h 2955834"/>
                <a:gd name="connsiteX267" fmla="*/ 192488 w 4279242"/>
                <a:gd name="connsiteY267" fmla="*/ 2476453 h 2955834"/>
                <a:gd name="connsiteX268" fmla="*/ 192721 w 4279242"/>
                <a:gd name="connsiteY268" fmla="*/ 2440113 h 2955834"/>
                <a:gd name="connsiteX269" fmla="*/ 198204 w 4279242"/>
                <a:gd name="connsiteY269" fmla="*/ 2424871 h 2955834"/>
                <a:gd name="connsiteX270" fmla="*/ 384826 w 4279242"/>
                <a:gd name="connsiteY270" fmla="*/ 2314738 h 2955834"/>
                <a:gd name="connsiteX271" fmla="*/ 420515 w 4279242"/>
                <a:gd name="connsiteY271" fmla="*/ 2309394 h 2955834"/>
                <a:gd name="connsiteX272" fmla="*/ 425580 w 4279242"/>
                <a:gd name="connsiteY272" fmla="*/ 2256094 h 2955834"/>
                <a:gd name="connsiteX273" fmla="*/ 484364 w 4279242"/>
                <a:gd name="connsiteY273" fmla="*/ 2193359 h 2955834"/>
                <a:gd name="connsiteX274" fmla="*/ 559041 w 4279242"/>
                <a:gd name="connsiteY274" fmla="*/ 2196334 h 2955834"/>
                <a:gd name="connsiteX275" fmla="*/ 672660 w 4279242"/>
                <a:gd name="connsiteY275" fmla="*/ 2192895 h 2955834"/>
                <a:gd name="connsiteX276" fmla="*/ 674472 w 4279242"/>
                <a:gd name="connsiteY276" fmla="*/ 2192244 h 2955834"/>
                <a:gd name="connsiteX277" fmla="*/ 674426 w 4279242"/>
                <a:gd name="connsiteY277" fmla="*/ 2135923 h 2955834"/>
                <a:gd name="connsiteX278" fmla="*/ 670336 w 4279242"/>
                <a:gd name="connsiteY278" fmla="*/ 1793860 h 2955834"/>
                <a:gd name="connsiteX279" fmla="*/ 668849 w 4279242"/>
                <a:gd name="connsiteY279" fmla="*/ 1722761 h 2955834"/>
                <a:gd name="connsiteX280" fmla="*/ 754725 w 4279242"/>
                <a:gd name="connsiteY280" fmla="*/ 1587116 h 2955834"/>
                <a:gd name="connsiteX281" fmla="*/ 858678 w 4279242"/>
                <a:gd name="connsiteY281" fmla="*/ 1563091 h 2955834"/>
                <a:gd name="connsiteX282" fmla="*/ 1098787 w 4279242"/>
                <a:gd name="connsiteY282" fmla="*/ 1566669 h 2955834"/>
                <a:gd name="connsiteX283" fmla="*/ 1331600 w 4279242"/>
                <a:gd name="connsiteY283" fmla="*/ 1564253 h 2955834"/>
                <a:gd name="connsiteX284" fmla="*/ 1500192 w 4279242"/>
                <a:gd name="connsiteY284" fmla="*/ 1528053 h 2955834"/>
                <a:gd name="connsiteX285" fmla="*/ 1540202 w 4279242"/>
                <a:gd name="connsiteY285" fmla="*/ 1504725 h 2955834"/>
                <a:gd name="connsiteX286" fmla="*/ 1545314 w 4279242"/>
                <a:gd name="connsiteY286" fmla="*/ 1492132 h 2955834"/>
                <a:gd name="connsiteX287" fmla="*/ 1453257 w 4279242"/>
                <a:gd name="connsiteY287" fmla="*/ 1051646 h 2955834"/>
                <a:gd name="connsiteX288" fmla="*/ 1416454 w 4279242"/>
                <a:gd name="connsiteY288" fmla="*/ 912701 h 2955834"/>
                <a:gd name="connsiteX289" fmla="*/ 1400375 w 4279242"/>
                <a:gd name="connsiteY289" fmla="*/ 880173 h 2955834"/>
                <a:gd name="connsiteX290" fmla="*/ 1404232 w 4279242"/>
                <a:gd name="connsiteY290" fmla="*/ 850850 h 2955834"/>
                <a:gd name="connsiteX291" fmla="*/ 1455767 w 4279242"/>
                <a:gd name="connsiteY291" fmla="*/ 827476 h 2955834"/>
                <a:gd name="connsiteX292" fmla="*/ 1591272 w 4279242"/>
                <a:gd name="connsiteY292" fmla="*/ 802104 h 2955834"/>
                <a:gd name="connsiteX293" fmla="*/ 1828500 w 4279242"/>
                <a:gd name="connsiteY293" fmla="*/ 722176 h 2955834"/>
                <a:gd name="connsiteX294" fmla="*/ 1877851 w 4279242"/>
                <a:gd name="connsiteY294" fmla="*/ 696803 h 2955834"/>
                <a:gd name="connsiteX295" fmla="*/ 1961915 w 4279242"/>
                <a:gd name="connsiteY295" fmla="*/ 690019 h 2955834"/>
                <a:gd name="connsiteX296" fmla="*/ 2218056 w 4279242"/>
                <a:gd name="connsiteY296" fmla="*/ 694852 h 2955834"/>
                <a:gd name="connsiteX297" fmla="*/ 2299563 w 4279242"/>
                <a:gd name="connsiteY297" fmla="*/ 699777 h 2955834"/>
                <a:gd name="connsiteX298" fmla="*/ 2297519 w 4279242"/>
                <a:gd name="connsiteY298" fmla="*/ 575657 h 2955834"/>
                <a:gd name="connsiteX299" fmla="*/ 2271403 w 4279242"/>
                <a:gd name="connsiteY299" fmla="*/ 529327 h 2955834"/>
                <a:gd name="connsiteX300" fmla="*/ 2253744 w 4279242"/>
                <a:gd name="connsiteY300" fmla="*/ 493080 h 2955834"/>
                <a:gd name="connsiteX301" fmla="*/ 2281951 w 4279242"/>
                <a:gd name="connsiteY301" fmla="*/ 437688 h 2955834"/>
                <a:gd name="connsiteX302" fmla="*/ 2393386 w 4279242"/>
                <a:gd name="connsiteY302" fmla="*/ 375465 h 2955834"/>
                <a:gd name="connsiteX303" fmla="*/ 2627221 w 4279242"/>
                <a:gd name="connsiteY303" fmla="*/ 312081 h 2955834"/>
                <a:gd name="connsiteX304" fmla="*/ 2816260 w 4279242"/>
                <a:gd name="connsiteY304" fmla="*/ 280528 h 2955834"/>
                <a:gd name="connsiteX305" fmla="*/ 2880109 w 4279242"/>
                <a:gd name="connsiteY305" fmla="*/ 272303 h 2955834"/>
                <a:gd name="connsiteX306" fmla="*/ 2869886 w 4279242"/>
                <a:gd name="connsiteY306" fmla="*/ 182895 h 2955834"/>
                <a:gd name="connsiteX307" fmla="*/ 2859941 w 4279242"/>
                <a:gd name="connsiteY307" fmla="*/ 140236 h 2955834"/>
                <a:gd name="connsiteX308" fmla="*/ 2888427 w 4279242"/>
                <a:gd name="connsiteY308" fmla="*/ 74296 h 2955834"/>
                <a:gd name="connsiteX309" fmla="*/ 2927508 w 4279242"/>
                <a:gd name="connsiteY309" fmla="*/ 54546 h 2955834"/>
                <a:gd name="connsiteX310" fmla="*/ 2969331 w 4279242"/>
                <a:gd name="connsiteY310" fmla="*/ 40419 h 2955834"/>
                <a:gd name="connsiteX311" fmla="*/ 2967756 w 4279242"/>
                <a:gd name="connsiteY311" fmla="*/ 39128 h 2955834"/>
                <a:gd name="connsiteX312" fmla="*/ 2997435 w 4279242"/>
                <a:gd name="connsiteY312" fmla="*/ 29032 h 2955834"/>
                <a:gd name="connsiteX313" fmla="*/ 3019797 w 4279242"/>
                <a:gd name="connsiteY313" fmla="*/ 28058 h 2955834"/>
                <a:gd name="connsiteX314" fmla="*/ 3163574 w 4279242"/>
                <a:gd name="connsiteY314" fmla="*/ 780 h 2955834"/>
                <a:gd name="connsiteX315" fmla="*/ 3177004 w 4279242"/>
                <a:gd name="connsiteY315" fmla="*/ 455 h 2955834"/>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343784 w 4279242"/>
                <a:gd name="connsiteY4" fmla="*/ 138656 h 2955834"/>
                <a:gd name="connsiteX5" fmla="*/ 3549040 w 4279242"/>
                <a:gd name="connsiteY5" fmla="*/ 225415 h 2955834"/>
                <a:gd name="connsiteX6" fmla="*/ 3607871 w 4279242"/>
                <a:gd name="connsiteY6" fmla="*/ 267145 h 2955834"/>
                <a:gd name="connsiteX7" fmla="*/ 3632546 w 4279242"/>
                <a:gd name="connsiteY7" fmla="*/ 332202 h 2955834"/>
                <a:gd name="connsiteX8" fmla="*/ 3613540 w 4279242"/>
                <a:gd name="connsiteY8" fmla="*/ 471193 h 2955834"/>
                <a:gd name="connsiteX9" fmla="*/ 3590259 w 4279242"/>
                <a:gd name="connsiteY9" fmla="*/ 538992 h 2955834"/>
                <a:gd name="connsiteX10" fmla="*/ 3627481 w 4279242"/>
                <a:gd name="connsiteY10" fmla="*/ 542199 h 2955834"/>
                <a:gd name="connsiteX11" fmla="*/ 3897516 w 4279242"/>
                <a:gd name="connsiteY11" fmla="*/ 570174 h 2955834"/>
                <a:gd name="connsiteX12" fmla="*/ 4161464 w 4279242"/>
                <a:gd name="connsiteY12" fmla="*/ 628539 h 2955834"/>
                <a:gd name="connsiteX13" fmla="*/ 4244506 w 4279242"/>
                <a:gd name="connsiteY13" fmla="*/ 669200 h 2955834"/>
                <a:gd name="connsiteX14" fmla="*/ 4278010 w 4279242"/>
                <a:gd name="connsiteY14" fmla="*/ 750290 h 2955834"/>
                <a:gd name="connsiteX15" fmla="*/ 4171966 w 4279242"/>
                <a:gd name="connsiteY15" fmla="*/ 1083663 h 2955834"/>
                <a:gd name="connsiteX16" fmla="*/ 3980651 w 4279242"/>
                <a:gd name="connsiteY16" fmla="*/ 1419965 h 2955834"/>
                <a:gd name="connsiteX17" fmla="*/ 3974377 w 4279242"/>
                <a:gd name="connsiteY17" fmla="*/ 1439017 h 2955834"/>
                <a:gd name="connsiteX18" fmla="*/ 3967686 w 4279242"/>
                <a:gd name="connsiteY18" fmla="*/ 1668159 h 2955834"/>
                <a:gd name="connsiteX19" fmla="*/ 3960018 w 4279242"/>
                <a:gd name="connsiteY19" fmla="*/ 2171984 h 2955834"/>
                <a:gd name="connsiteX20" fmla="*/ 3960576 w 4279242"/>
                <a:gd name="connsiteY20" fmla="*/ 2517718 h 2955834"/>
                <a:gd name="connsiteX21" fmla="*/ 3970381 w 4279242"/>
                <a:gd name="connsiteY21" fmla="*/ 2654339 h 2955834"/>
                <a:gd name="connsiteX22" fmla="*/ 3992500 w 4279242"/>
                <a:gd name="connsiteY22" fmla="*/ 2744072 h 2955834"/>
                <a:gd name="connsiteX23" fmla="*/ 4011367 w 4279242"/>
                <a:gd name="connsiteY23" fmla="*/ 2875813 h 2955834"/>
                <a:gd name="connsiteX24" fmla="*/ 4018477 w 4279242"/>
                <a:gd name="connsiteY24" fmla="*/ 2945936 h 2955834"/>
                <a:gd name="connsiteX25" fmla="*/ 3943103 w 4279242"/>
                <a:gd name="connsiteY25" fmla="*/ 2952813 h 2955834"/>
                <a:gd name="connsiteX26" fmla="*/ 3755691 w 4279242"/>
                <a:gd name="connsiteY26" fmla="*/ 2955044 h 2955834"/>
                <a:gd name="connsiteX27" fmla="*/ 3469670 w 4279242"/>
                <a:gd name="connsiteY27" fmla="*/ 2899280 h 2955834"/>
                <a:gd name="connsiteX28" fmla="*/ 3343830 w 4279242"/>
                <a:gd name="connsiteY28" fmla="*/ 2796397 h 2955834"/>
                <a:gd name="connsiteX29" fmla="*/ 3329332 w 4279242"/>
                <a:gd name="connsiteY29" fmla="*/ 2764332 h 2955834"/>
                <a:gd name="connsiteX30" fmla="*/ 3352381 w 4279242"/>
                <a:gd name="connsiteY30" fmla="*/ 2713309 h 2955834"/>
                <a:gd name="connsiteX31" fmla="*/ 3432866 w 4279242"/>
                <a:gd name="connsiteY31" fmla="*/ 2701924 h 2955834"/>
                <a:gd name="connsiteX32" fmla="*/ 3666283 w 4279242"/>
                <a:gd name="connsiteY32" fmla="*/ 2733616 h 2955834"/>
                <a:gd name="connsiteX33" fmla="*/ 3751555 w 4279242"/>
                <a:gd name="connsiteY33" fmla="*/ 2748904 h 2955834"/>
                <a:gd name="connsiteX34" fmla="*/ 3821028 w 4279242"/>
                <a:gd name="connsiteY34" fmla="*/ 2725577 h 2955834"/>
                <a:gd name="connsiteX35" fmla="*/ 3823537 w 4279242"/>
                <a:gd name="connsiteY35" fmla="*/ 2681059 h 2955834"/>
                <a:gd name="connsiteX36" fmla="*/ 3782225 w 4279242"/>
                <a:gd name="connsiteY36" fmla="*/ 2649785 h 2955834"/>
                <a:gd name="connsiteX37" fmla="*/ 3646487 w 4279242"/>
                <a:gd name="connsiteY37" fmla="*/ 2602711 h 2955834"/>
                <a:gd name="connsiteX38" fmla="*/ 3389464 w 4279242"/>
                <a:gd name="connsiteY38" fmla="*/ 2530822 h 2955834"/>
                <a:gd name="connsiteX39" fmla="*/ 3255677 w 4279242"/>
                <a:gd name="connsiteY39" fmla="*/ 2464278 h 2955834"/>
                <a:gd name="connsiteX40" fmla="*/ 3235277 w 4279242"/>
                <a:gd name="connsiteY40" fmla="*/ 2444946 h 2955834"/>
                <a:gd name="connsiteX41" fmla="*/ 3215946 w 4279242"/>
                <a:gd name="connsiteY41" fmla="*/ 2438859 h 2955834"/>
                <a:gd name="connsiteX42" fmla="*/ 3072633 w 4279242"/>
                <a:gd name="connsiteY42" fmla="*/ 2455123 h 2955834"/>
                <a:gd name="connsiteX43" fmla="*/ 2985828 w 4279242"/>
                <a:gd name="connsiteY43" fmla="*/ 2460096 h 2955834"/>
                <a:gd name="connsiteX44" fmla="*/ 2886568 w 4279242"/>
                <a:gd name="connsiteY44" fmla="*/ 2415996 h 2955834"/>
                <a:gd name="connsiteX45" fmla="*/ 2830433 w 4279242"/>
                <a:gd name="connsiteY45" fmla="*/ 2392807 h 2955834"/>
                <a:gd name="connsiteX46" fmla="*/ 2580426 w 4279242"/>
                <a:gd name="connsiteY46" fmla="*/ 2394062 h 2955834"/>
                <a:gd name="connsiteX47" fmla="*/ 2467365 w 4279242"/>
                <a:gd name="connsiteY47" fmla="*/ 2383467 h 2955834"/>
                <a:gd name="connsiteX48" fmla="*/ 2411927 w 4279242"/>
                <a:gd name="connsiteY48" fmla="*/ 2361998 h 2955834"/>
                <a:gd name="connsiteX49" fmla="*/ 2167404 w 4279242"/>
                <a:gd name="connsiteY49" fmla="*/ 2229141 h 2955834"/>
                <a:gd name="connsiteX50" fmla="*/ 2108341 w 4279242"/>
                <a:gd name="connsiteY50" fmla="*/ 2176305 h 2955834"/>
                <a:gd name="connsiteX51" fmla="*/ 2107922 w 4279242"/>
                <a:gd name="connsiteY51" fmla="*/ 2110969 h 2955834"/>
                <a:gd name="connsiteX52" fmla="*/ 2215407 w 4279242"/>
                <a:gd name="connsiteY52" fmla="*/ 2020771 h 2955834"/>
                <a:gd name="connsiteX53" fmla="*/ 2538418 w 4279242"/>
                <a:gd name="connsiteY53" fmla="*/ 1870581 h 2955834"/>
                <a:gd name="connsiteX54" fmla="*/ 2665512 w 4279242"/>
                <a:gd name="connsiteY54" fmla="*/ 1857198 h 2955834"/>
                <a:gd name="connsiteX55" fmla="*/ 2718627 w 4279242"/>
                <a:gd name="connsiteY55" fmla="*/ 1865098 h 2955834"/>
                <a:gd name="connsiteX56" fmla="*/ 2758916 w 4279242"/>
                <a:gd name="connsiteY56" fmla="*/ 1866213 h 2955834"/>
                <a:gd name="connsiteX57" fmla="*/ 2776714 w 4279242"/>
                <a:gd name="connsiteY57" fmla="*/ 1856640 h 2955834"/>
                <a:gd name="connsiteX58" fmla="*/ 2769418 w 4279242"/>
                <a:gd name="connsiteY58" fmla="*/ 1837913 h 2955834"/>
                <a:gd name="connsiteX59" fmla="*/ 2685912 w 4279242"/>
                <a:gd name="connsiteY59" fmla="*/ 1790932 h 2955834"/>
                <a:gd name="connsiteX60" fmla="*/ 2519179 w 4279242"/>
                <a:gd name="connsiteY60" fmla="*/ 1756544 h 2955834"/>
                <a:gd name="connsiteX61" fmla="*/ 2388274 w 4279242"/>
                <a:gd name="connsiteY61" fmla="*/ 1754361 h 2955834"/>
                <a:gd name="connsiteX62" fmla="*/ 2320428 w 4279242"/>
                <a:gd name="connsiteY62" fmla="*/ 1762679 h 2955834"/>
                <a:gd name="connsiteX63" fmla="*/ 2287667 w 4279242"/>
                <a:gd name="connsiteY63" fmla="*/ 1758403 h 2955834"/>
                <a:gd name="connsiteX64" fmla="*/ 2240547 w 4279242"/>
                <a:gd name="connsiteY64" fmla="*/ 1746972 h 2955834"/>
                <a:gd name="connsiteX65" fmla="*/ 2009593 w 4279242"/>
                <a:gd name="connsiteY65" fmla="*/ 1721785 h 2955834"/>
                <a:gd name="connsiteX66" fmla="*/ 1913865 w 4279242"/>
                <a:gd name="connsiteY66" fmla="*/ 1709285 h 2955834"/>
                <a:gd name="connsiteX67" fmla="*/ 1811260 w 4279242"/>
                <a:gd name="connsiteY67" fmla="*/ 1632006 h 2955834"/>
                <a:gd name="connsiteX68" fmla="*/ 1901644 w 4279242"/>
                <a:gd name="connsiteY68" fmla="*/ 1623502 h 2955834"/>
                <a:gd name="connsiteX69" fmla="*/ 2037939 w 4279242"/>
                <a:gd name="connsiteY69" fmla="*/ 1609607 h 2955834"/>
                <a:gd name="connsiteX70" fmla="*/ 2148491 w 4279242"/>
                <a:gd name="connsiteY70" fmla="*/ 1596875 h 2955834"/>
                <a:gd name="connsiteX71" fmla="*/ 2302305 w 4279242"/>
                <a:gd name="connsiteY71" fmla="*/ 1576474 h 2955834"/>
                <a:gd name="connsiteX72" fmla="*/ 2465042 w 4279242"/>
                <a:gd name="connsiteY72" fmla="*/ 1544457 h 2955834"/>
                <a:gd name="connsiteX73" fmla="*/ 2548316 w 4279242"/>
                <a:gd name="connsiteY73" fmla="*/ 1513880 h 2955834"/>
                <a:gd name="connsiteX74" fmla="*/ 2699714 w 4279242"/>
                <a:gd name="connsiteY74" fmla="*/ 1481862 h 2955834"/>
                <a:gd name="connsiteX75" fmla="*/ 2864821 w 4279242"/>
                <a:gd name="connsiteY75" fmla="*/ 1462484 h 2955834"/>
                <a:gd name="connsiteX76" fmla="*/ 3053209 w 4279242"/>
                <a:gd name="connsiteY76" fmla="*/ 1452911 h 2955834"/>
                <a:gd name="connsiteX77" fmla="*/ 3011433 w 4279242"/>
                <a:gd name="connsiteY77" fmla="*/ 1418152 h 2955834"/>
                <a:gd name="connsiteX78" fmla="*/ 2726155 w 4279242"/>
                <a:gd name="connsiteY78" fmla="*/ 1289942 h 2955834"/>
                <a:gd name="connsiteX79" fmla="*/ 2442923 w 4279242"/>
                <a:gd name="connsiteY79" fmla="*/ 1265964 h 2955834"/>
                <a:gd name="connsiteX80" fmla="*/ 2423544 w 4279242"/>
                <a:gd name="connsiteY80" fmla="*/ 1251512 h 2955834"/>
                <a:gd name="connsiteX81" fmla="*/ 2442365 w 4279242"/>
                <a:gd name="connsiteY81" fmla="*/ 1209085 h 2955834"/>
                <a:gd name="connsiteX82" fmla="*/ 2500498 w 4279242"/>
                <a:gd name="connsiteY82" fmla="*/ 1197514 h 2955834"/>
                <a:gd name="connsiteX83" fmla="*/ 2593577 w 4279242"/>
                <a:gd name="connsiteY83" fmla="*/ 1196724 h 2955834"/>
                <a:gd name="connsiteX84" fmla="*/ 2685262 w 4279242"/>
                <a:gd name="connsiteY84" fmla="*/ 1191427 h 2955834"/>
                <a:gd name="connsiteX85" fmla="*/ 2763749 w 4279242"/>
                <a:gd name="connsiteY85" fmla="*/ 1210293 h 2955834"/>
                <a:gd name="connsiteX86" fmla="*/ 2774112 w 4279242"/>
                <a:gd name="connsiteY86" fmla="*/ 1211827 h 2955834"/>
                <a:gd name="connsiteX87" fmla="*/ 2927555 w 4279242"/>
                <a:gd name="connsiteY87" fmla="*/ 1204206 h 2955834"/>
                <a:gd name="connsiteX88" fmla="*/ 2927555 w 4279242"/>
                <a:gd name="connsiteY88" fmla="*/ 1188546 h 2955834"/>
                <a:gd name="connsiteX89" fmla="*/ 2958782 w 4279242"/>
                <a:gd name="connsiteY89" fmla="*/ 1157550 h 2955834"/>
                <a:gd name="connsiteX90" fmla="*/ 3064687 w 4279242"/>
                <a:gd name="connsiteY90" fmla="*/ 1173815 h 2955834"/>
                <a:gd name="connsiteX91" fmla="*/ 3151818 w 4279242"/>
                <a:gd name="connsiteY91" fmla="*/ 1204764 h 2955834"/>
                <a:gd name="connsiteX92" fmla="*/ 3174588 w 4279242"/>
                <a:gd name="connsiteY92" fmla="*/ 1219355 h 2955834"/>
                <a:gd name="connsiteX93" fmla="*/ 3269990 w 4279242"/>
                <a:gd name="connsiteY93" fmla="*/ 1152996 h 2955834"/>
                <a:gd name="connsiteX94" fmla="*/ 3421527 w 4279242"/>
                <a:gd name="connsiteY94" fmla="*/ 1150301 h 2955834"/>
                <a:gd name="connsiteX95" fmla="*/ 3386303 w 4279242"/>
                <a:gd name="connsiteY95" fmla="*/ 1131806 h 2955834"/>
                <a:gd name="connsiteX96" fmla="*/ 3017892 w 4279242"/>
                <a:gd name="connsiteY96" fmla="*/ 1010892 h 2955834"/>
                <a:gd name="connsiteX97" fmla="*/ 2795860 w 4279242"/>
                <a:gd name="connsiteY97" fmla="*/ 995185 h 2955834"/>
                <a:gd name="connsiteX98" fmla="*/ 2368989 w 4279242"/>
                <a:gd name="connsiteY98" fmla="*/ 906939 h 2955834"/>
                <a:gd name="connsiteX99" fmla="*/ 2308764 w 4279242"/>
                <a:gd name="connsiteY99" fmla="*/ 872366 h 2955834"/>
                <a:gd name="connsiteX100" fmla="*/ 2290502 w 4279242"/>
                <a:gd name="connsiteY100" fmla="*/ 840348 h 2955834"/>
                <a:gd name="connsiteX101" fmla="*/ 2320382 w 4279242"/>
                <a:gd name="connsiteY101" fmla="*/ 823805 h 2955834"/>
                <a:gd name="connsiteX102" fmla="*/ 2393432 w 4279242"/>
                <a:gd name="connsiteY102" fmla="*/ 817439 h 2955834"/>
                <a:gd name="connsiteX103" fmla="*/ 2611607 w 4279242"/>
                <a:gd name="connsiteY103" fmla="*/ 821156 h 2955834"/>
                <a:gd name="connsiteX104" fmla="*/ 2789122 w 4279242"/>
                <a:gd name="connsiteY104" fmla="*/ 829195 h 2955834"/>
                <a:gd name="connsiteX105" fmla="*/ 2968820 w 4279242"/>
                <a:gd name="connsiteY105" fmla="*/ 840581 h 2955834"/>
                <a:gd name="connsiteX106" fmla="*/ 3099632 w 4279242"/>
                <a:gd name="connsiteY106" fmla="*/ 848713 h 2955834"/>
                <a:gd name="connsiteX107" fmla="*/ 3231606 w 4279242"/>
                <a:gd name="connsiteY107" fmla="*/ 857495 h 2955834"/>
                <a:gd name="connsiteX108" fmla="*/ 3329564 w 4279242"/>
                <a:gd name="connsiteY108" fmla="*/ 860144 h 2955834"/>
                <a:gd name="connsiteX109" fmla="*/ 3526781 w 4279242"/>
                <a:gd name="connsiteY109" fmla="*/ 853267 h 2955834"/>
                <a:gd name="connsiteX110" fmla="*/ 3715076 w 4279242"/>
                <a:gd name="connsiteY110" fmla="*/ 841556 h 2955834"/>
                <a:gd name="connsiteX111" fmla="*/ 3884458 w 4279242"/>
                <a:gd name="connsiteY111" fmla="*/ 826314 h 2955834"/>
                <a:gd name="connsiteX112" fmla="*/ 4193854 w 4279242"/>
                <a:gd name="connsiteY112" fmla="*/ 765067 h 2955834"/>
                <a:gd name="connsiteX113" fmla="*/ 4256030 w 4279242"/>
                <a:gd name="connsiteY113" fmla="*/ 734258 h 2955834"/>
                <a:gd name="connsiteX114" fmla="*/ 4262490 w 4279242"/>
                <a:gd name="connsiteY114" fmla="*/ 702798 h 2955834"/>
                <a:gd name="connsiteX115" fmla="*/ 4230147 w 4279242"/>
                <a:gd name="connsiteY115" fmla="*/ 671896 h 2955834"/>
                <a:gd name="connsiteX116" fmla="*/ 4103888 w 4279242"/>
                <a:gd name="connsiteY116" fmla="*/ 621011 h 2955834"/>
                <a:gd name="connsiteX117" fmla="*/ 3882321 w 4279242"/>
                <a:gd name="connsiteY117" fmla="*/ 578863 h 2955834"/>
                <a:gd name="connsiteX118" fmla="*/ 3662240 w 4279242"/>
                <a:gd name="connsiteY118" fmla="*/ 555071 h 2955834"/>
                <a:gd name="connsiteX119" fmla="*/ 3515536 w 4279242"/>
                <a:gd name="connsiteY119" fmla="*/ 546939 h 2955834"/>
                <a:gd name="connsiteX120" fmla="*/ 3362650 w 4279242"/>
                <a:gd name="connsiteY120" fmla="*/ 537924 h 2955834"/>
                <a:gd name="connsiteX121" fmla="*/ 3228167 w 4279242"/>
                <a:gd name="connsiteY121" fmla="*/ 529698 h 2955834"/>
                <a:gd name="connsiteX122" fmla="*/ 3036805 w 4279242"/>
                <a:gd name="connsiteY122" fmla="*/ 513202 h 2955834"/>
                <a:gd name="connsiteX123" fmla="*/ 2909013 w 4279242"/>
                <a:gd name="connsiteY123" fmla="*/ 500237 h 2955834"/>
                <a:gd name="connsiteX124" fmla="*/ 2769465 w 4279242"/>
                <a:gd name="connsiteY124" fmla="*/ 483368 h 2955834"/>
                <a:gd name="connsiteX125" fmla="*/ 2624712 w 4279242"/>
                <a:gd name="connsiteY125" fmla="*/ 460784 h 2955834"/>
                <a:gd name="connsiteX126" fmla="*/ 2562442 w 4279242"/>
                <a:gd name="connsiteY126" fmla="*/ 444101 h 2955834"/>
                <a:gd name="connsiteX127" fmla="*/ 2549384 w 4279242"/>
                <a:gd name="connsiteY127" fmla="*/ 437549 h 2955834"/>
                <a:gd name="connsiteX128" fmla="*/ 2549477 w 4279242"/>
                <a:gd name="connsiteY128" fmla="*/ 419937 h 2955834"/>
                <a:gd name="connsiteX129" fmla="*/ 2602267 w 4279242"/>
                <a:gd name="connsiteY129" fmla="*/ 398189 h 2955834"/>
                <a:gd name="connsiteX130" fmla="*/ 2790005 w 4279242"/>
                <a:gd name="connsiteY130" fmla="*/ 361060 h 2955834"/>
                <a:gd name="connsiteX131" fmla="*/ 2942750 w 4279242"/>
                <a:gd name="connsiteY131" fmla="*/ 341961 h 2955834"/>
                <a:gd name="connsiteX132" fmla="*/ 3095636 w 4279242"/>
                <a:gd name="connsiteY132" fmla="*/ 333875 h 2955834"/>
                <a:gd name="connsiteX133" fmla="*/ 3361489 w 4279242"/>
                <a:gd name="connsiteY133" fmla="*/ 324535 h 2955834"/>
                <a:gd name="connsiteX134" fmla="*/ 3531800 w 4279242"/>
                <a:gd name="connsiteY134" fmla="*/ 319005 h 2955834"/>
                <a:gd name="connsiteX135" fmla="*/ 3610195 w 4279242"/>
                <a:gd name="connsiteY135" fmla="*/ 316403 h 2955834"/>
                <a:gd name="connsiteX136" fmla="*/ 3620185 w 4279242"/>
                <a:gd name="connsiteY136" fmla="*/ 300928 h 2955834"/>
                <a:gd name="connsiteX137" fmla="*/ 3596997 w 4279242"/>
                <a:gd name="connsiteY137" fmla="*/ 271606 h 2955834"/>
                <a:gd name="connsiteX138" fmla="*/ 3382539 w 4279242"/>
                <a:gd name="connsiteY138" fmla="*/ 158452 h 2955834"/>
                <a:gd name="connsiteX139" fmla="*/ 3257071 w 4279242"/>
                <a:gd name="connsiteY139" fmla="*/ 140143 h 2955834"/>
                <a:gd name="connsiteX140" fmla="*/ 3079975 w 4279242"/>
                <a:gd name="connsiteY140" fmla="*/ 115189 h 2955834"/>
                <a:gd name="connsiteX141" fmla="*/ 3052233 w 4279242"/>
                <a:gd name="connsiteY141" fmla="*/ 102781 h 2955834"/>
                <a:gd name="connsiteX142" fmla="*/ 3048701 w 4279242"/>
                <a:gd name="connsiteY142" fmla="*/ 77595 h 2955834"/>
                <a:gd name="connsiteX143" fmla="*/ 3082671 w 4279242"/>
                <a:gd name="connsiteY143" fmla="*/ 52222 h 2955834"/>
                <a:gd name="connsiteX144" fmla="*/ 3190015 w 4279242"/>
                <a:gd name="connsiteY144" fmla="*/ 13141 h 2955834"/>
                <a:gd name="connsiteX145" fmla="*/ 3177004 w 4279242"/>
                <a:gd name="connsiteY145" fmla="*/ 455 h 2955834"/>
                <a:gd name="connsiteX146" fmla="*/ 3184997 w 4279242"/>
                <a:gd name="connsiteY146" fmla="*/ 5613 h 2955834"/>
                <a:gd name="connsiteX147" fmla="*/ 3177004 w 4279242"/>
                <a:gd name="connsiteY147" fmla="*/ 10632 h 2955834"/>
                <a:gd name="connsiteX148" fmla="*/ 3094892 w 4279242"/>
                <a:gd name="connsiteY148" fmla="*/ 22621 h 2955834"/>
                <a:gd name="connsiteX149" fmla="*/ 2933363 w 4279242"/>
                <a:gd name="connsiteY149" fmla="*/ 64444 h 2955834"/>
                <a:gd name="connsiteX150" fmla="*/ 2882990 w 4279242"/>
                <a:gd name="connsiteY150" fmla="*/ 93209 h 2955834"/>
                <a:gd name="connsiteX151" fmla="*/ 2868910 w 4279242"/>
                <a:gd name="connsiteY151" fmla="*/ 126760 h 2955834"/>
                <a:gd name="connsiteX152" fmla="*/ 2880388 w 4279242"/>
                <a:gd name="connsiteY152" fmla="*/ 137494 h 2955834"/>
                <a:gd name="connsiteX153" fmla="*/ 3072494 w 4279242"/>
                <a:gd name="connsiteY153" fmla="*/ 179131 h 2955834"/>
                <a:gd name="connsiteX154" fmla="*/ 3233139 w 4279242"/>
                <a:gd name="connsiteY154" fmla="*/ 218677 h 2955834"/>
                <a:gd name="connsiteX155" fmla="*/ 3293364 w 4279242"/>
                <a:gd name="connsiteY155" fmla="*/ 228528 h 2955834"/>
                <a:gd name="connsiteX156" fmla="*/ 3303680 w 4279242"/>
                <a:gd name="connsiteY156" fmla="*/ 248696 h 2955834"/>
                <a:gd name="connsiteX157" fmla="*/ 3260324 w 4279242"/>
                <a:gd name="connsiteY157" fmla="*/ 272117 h 2955834"/>
                <a:gd name="connsiteX158" fmla="*/ 3165944 w 4279242"/>
                <a:gd name="connsiteY158" fmla="*/ 274487 h 2955834"/>
                <a:gd name="connsiteX159" fmla="*/ 2948977 w 4279242"/>
                <a:gd name="connsiteY159" fmla="*/ 277879 h 2955834"/>
                <a:gd name="connsiteX160" fmla="*/ 2841958 w 4279242"/>
                <a:gd name="connsiteY160" fmla="*/ 288010 h 2955834"/>
                <a:gd name="connsiteX161" fmla="*/ 2673040 w 4279242"/>
                <a:gd name="connsiteY161" fmla="*/ 314404 h 2955834"/>
                <a:gd name="connsiteX162" fmla="*/ 2362344 w 4279242"/>
                <a:gd name="connsiteY162" fmla="*/ 400234 h 2955834"/>
                <a:gd name="connsiteX163" fmla="*/ 2279721 w 4279242"/>
                <a:gd name="connsiteY163" fmla="*/ 455812 h 2955834"/>
                <a:gd name="connsiteX164" fmla="*/ 2259646 w 4279242"/>
                <a:gd name="connsiteY164" fmla="*/ 489456 h 2955834"/>
                <a:gd name="connsiteX165" fmla="*/ 2350634 w 4279242"/>
                <a:gd name="connsiteY165" fmla="*/ 500608 h 2955834"/>
                <a:gd name="connsiteX166" fmla="*/ 2480377 w 4279242"/>
                <a:gd name="connsiteY166" fmla="*/ 516873 h 2955834"/>
                <a:gd name="connsiteX167" fmla="*/ 2607750 w 4279242"/>
                <a:gd name="connsiteY167" fmla="*/ 532487 h 2955834"/>
                <a:gd name="connsiteX168" fmla="*/ 2737540 w 4279242"/>
                <a:gd name="connsiteY168" fmla="*/ 548519 h 2955834"/>
                <a:gd name="connsiteX169" fmla="*/ 2871094 w 4279242"/>
                <a:gd name="connsiteY169" fmla="*/ 564272 h 2955834"/>
                <a:gd name="connsiteX170" fmla="*/ 2997538 w 4279242"/>
                <a:gd name="connsiteY170" fmla="*/ 577887 h 2955834"/>
                <a:gd name="connsiteX171" fmla="*/ 3080626 w 4279242"/>
                <a:gd name="connsiteY171" fmla="*/ 583928 h 2955834"/>
                <a:gd name="connsiteX172" fmla="*/ 3230723 w 4279242"/>
                <a:gd name="connsiteY172" fmla="*/ 595639 h 2955834"/>
                <a:gd name="connsiteX173" fmla="*/ 3351405 w 4279242"/>
                <a:gd name="connsiteY173" fmla="*/ 606188 h 2955834"/>
                <a:gd name="connsiteX174" fmla="*/ 3492440 w 4279242"/>
                <a:gd name="connsiteY174" fmla="*/ 621662 h 2955834"/>
                <a:gd name="connsiteX175" fmla="*/ 3643653 w 4279242"/>
                <a:gd name="connsiteY175" fmla="*/ 642991 h 2955834"/>
                <a:gd name="connsiteX176" fmla="*/ 3850954 w 4279242"/>
                <a:gd name="connsiteY176" fmla="*/ 692063 h 2955834"/>
                <a:gd name="connsiteX177" fmla="*/ 3885295 w 4279242"/>
                <a:gd name="connsiteY177" fmla="*/ 710419 h 2955834"/>
                <a:gd name="connsiteX178" fmla="*/ 3899190 w 4279242"/>
                <a:gd name="connsiteY178" fmla="*/ 718086 h 2955834"/>
                <a:gd name="connsiteX179" fmla="*/ 3894914 w 4279242"/>
                <a:gd name="connsiteY179" fmla="*/ 723430 h 2955834"/>
                <a:gd name="connsiteX180" fmla="*/ 3798071 w 4279242"/>
                <a:gd name="connsiteY180" fmla="*/ 733328 h 2955834"/>
                <a:gd name="connsiteX181" fmla="*/ 3645465 w 4279242"/>
                <a:gd name="connsiteY181" fmla="*/ 744899 h 2955834"/>
                <a:gd name="connsiteX182" fmla="*/ 3435979 w 4279242"/>
                <a:gd name="connsiteY182" fmla="*/ 748571 h 2955834"/>
                <a:gd name="connsiteX183" fmla="*/ 3116036 w 4279242"/>
                <a:gd name="connsiteY183" fmla="*/ 743087 h 2955834"/>
                <a:gd name="connsiteX184" fmla="*/ 2810916 w 4279242"/>
                <a:gd name="connsiteY184" fmla="*/ 734072 h 2955834"/>
                <a:gd name="connsiteX185" fmla="*/ 2632054 w 4279242"/>
                <a:gd name="connsiteY185" fmla="*/ 728403 h 2955834"/>
                <a:gd name="connsiteX186" fmla="*/ 2393386 w 4279242"/>
                <a:gd name="connsiteY186" fmla="*/ 716832 h 2955834"/>
                <a:gd name="connsiteX187" fmla="*/ 1985847 w 4279242"/>
                <a:gd name="connsiteY187" fmla="*/ 700103 h 2955834"/>
                <a:gd name="connsiteX188" fmla="*/ 1872553 w 4279242"/>
                <a:gd name="connsiteY188" fmla="*/ 709118 h 2955834"/>
                <a:gd name="connsiteX189" fmla="*/ 1859077 w 4279242"/>
                <a:gd name="connsiteY189" fmla="*/ 714369 h 2955834"/>
                <a:gd name="connsiteX190" fmla="*/ 1712326 w 4279242"/>
                <a:gd name="connsiteY190" fmla="*/ 781982 h 2955834"/>
                <a:gd name="connsiteX191" fmla="*/ 1508975 w 4279242"/>
                <a:gd name="connsiteY191" fmla="*/ 827151 h 2955834"/>
                <a:gd name="connsiteX192" fmla="*/ 1429837 w 4279242"/>
                <a:gd name="connsiteY192" fmla="*/ 846808 h 2955834"/>
                <a:gd name="connsiteX193" fmla="*/ 1410598 w 4279242"/>
                <a:gd name="connsiteY193" fmla="*/ 859215 h 2955834"/>
                <a:gd name="connsiteX194" fmla="*/ 1409204 w 4279242"/>
                <a:gd name="connsiteY194" fmla="*/ 871901 h 2955834"/>
                <a:gd name="connsiteX195" fmla="*/ 1420125 w 4279242"/>
                <a:gd name="connsiteY195" fmla="*/ 879011 h 2955834"/>
                <a:gd name="connsiteX196" fmla="*/ 1548660 w 4279242"/>
                <a:gd name="connsiteY196" fmla="*/ 901409 h 2955834"/>
                <a:gd name="connsiteX197" fmla="*/ 1694063 w 4279242"/>
                <a:gd name="connsiteY197" fmla="*/ 936773 h 2955834"/>
                <a:gd name="connsiteX198" fmla="*/ 1860471 w 4279242"/>
                <a:gd name="connsiteY198" fmla="*/ 955918 h 2955834"/>
                <a:gd name="connsiteX199" fmla="*/ 2004574 w 4279242"/>
                <a:gd name="connsiteY199" fmla="*/ 966560 h 2955834"/>
                <a:gd name="connsiteX200" fmla="*/ 2163361 w 4279242"/>
                <a:gd name="connsiteY200" fmla="*/ 978038 h 2955834"/>
                <a:gd name="connsiteX201" fmla="*/ 2270799 w 4279242"/>
                <a:gd name="connsiteY201" fmla="*/ 986263 h 2955834"/>
                <a:gd name="connsiteX202" fmla="*/ 2544598 w 4279242"/>
                <a:gd name="connsiteY202" fmla="*/ 1042817 h 2955834"/>
                <a:gd name="connsiteX203" fmla="*/ 2611096 w 4279242"/>
                <a:gd name="connsiteY203" fmla="*/ 1093004 h 2955834"/>
                <a:gd name="connsiteX204" fmla="*/ 2614953 w 4279242"/>
                <a:gd name="connsiteY204" fmla="*/ 1100857 h 2955834"/>
                <a:gd name="connsiteX205" fmla="*/ 2567136 w 4279242"/>
                <a:gd name="connsiteY205" fmla="*/ 1103738 h 2955834"/>
                <a:gd name="connsiteX206" fmla="*/ 2381257 w 4279242"/>
                <a:gd name="connsiteY206" fmla="*/ 1114426 h 2955834"/>
                <a:gd name="connsiteX207" fmla="*/ 2142682 w 4279242"/>
                <a:gd name="connsiteY207" fmla="*/ 1138219 h 2955834"/>
                <a:gd name="connsiteX208" fmla="*/ 1899227 w 4279242"/>
                <a:gd name="connsiteY208" fmla="*/ 1182737 h 2955834"/>
                <a:gd name="connsiteX209" fmla="*/ 1806938 w 4279242"/>
                <a:gd name="connsiteY209" fmla="*/ 1217450 h 2955834"/>
                <a:gd name="connsiteX210" fmla="*/ 1764651 w 4279242"/>
                <a:gd name="connsiteY210" fmla="*/ 1257181 h 2955834"/>
                <a:gd name="connsiteX211" fmla="*/ 1796854 w 4279242"/>
                <a:gd name="connsiteY211" fmla="*/ 1263083 h 2955834"/>
                <a:gd name="connsiteX212" fmla="*/ 2013682 w 4279242"/>
                <a:gd name="connsiteY212" fmla="*/ 1271076 h 2955834"/>
                <a:gd name="connsiteX213" fmla="*/ 2326237 w 4279242"/>
                <a:gd name="connsiteY213" fmla="*/ 1303000 h 2955834"/>
                <a:gd name="connsiteX214" fmla="*/ 2411741 w 4279242"/>
                <a:gd name="connsiteY214" fmla="*/ 1327025 h 2955834"/>
                <a:gd name="connsiteX215" fmla="*/ 2436417 w 4279242"/>
                <a:gd name="connsiteY215" fmla="*/ 1342314 h 2955834"/>
                <a:gd name="connsiteX216" fmla="*/ 2438740 w 4279242"/>
                <a:gd name="connsiteY216" fmla="*/ 1373588 h 2955834"/>
                <a:gd name="connsiteX217" fmla="*/ 2418851 w 4279242"/>
                <a:gd name="connsiteY217" fmla="*/ 1391432 h 2955834"/>
                <a:gd name="connsiteX218" fmla="*/ 2277165 w 4279242"/>
                <a:gd name="connsiteY218" fmla="*/ 1444547 h 2955834"/>
                <a:gd name="connsiteX219" fmla="*/ 2084502 w 4279242"/>
                <a:gd name="connsiteY219" fmla="*/ 1459557 h 2955834"/>
                <a:gd name="connsiteX220" fmla="*/ 1830917 w 4279242"/>
                <a:gd name="connsiteY220" fmla="*/ 1467735 h 2955834"/>
                <a:gd name="connsiteX221" fmla="*/ 1574311 w 4279242"/>
                <a:gd name="connsiteY221" fmla="*/ 1494084 h 2955834"/>
                <a:gd name="connsiteX222" fmla="*/ 1564552 w 4279242"/>
                <a:gd name="connsiteY222" fmla="*/ 1498452 h 2955834"/>
                <a:gd name="connsiteX223" fmla="*/ 1425515 w 4279242"/>
                <a:gd name="connsiteY223" fmla="*/ 1562255 h 2955834"/>
                <a:gd name="connsiteX224" fmla="*/ 1138797 w 4279242"/>
                <a:gd name="connsiteY224" fmla="*/ 1578426 h 2955834"/>
                <a:gd name="connsiteX225" fmla="*/ 870435 w 4279242"/>
                <a:gd name="connsiteY225" fmla="*/ 1572943 h 2955834"/>
                <a:gd name="connsiteX226" fmla="*/ 730700 w 4279242"/>
                <a:gd name="connsiteY226" fmla="*/ 1613650 h 2955834"/>
                <a:gd name="connsiteX227" fmla="*/ 682047 w 4279242"/>
                <a:gd name="connsiteY227" fmla="*/ 1698457 h 2955834"/>
                <a:gd name="connsiteX228" fmla="*/ 742039 w 4279242"/>
                <a:gd name="connsiteY228" fmla="*/ 1707054 h 2955834"/>
                <a:gd name="connsiteX229" fmla="*/ 913605 w 4279242"/>
                <a:gd name="connsiteY229" fmla="*/ 1732612 h 2955834"/>
                <a:gd name="connsiteX230" fmla="*/ 1145024 w 4279242"/>
                <a:gd name="connsiteY230" fmla="*/ 1776108 h 2955834"/>
                <a:gd name="connsiteX231" fmla="*/ 1387363 w 4279242"/>
                <a:gd name="connsiteY231" fmla="*/ 1845116 h 2955834"/>
                <a:gd name="connsiteX232" fmla="*/ 1448843 w 4279242"/>
                <a:gd name="connsiteY232" fmla="*/ 1879829 h 2955834"/>
                <a:gd name="connsiteX233" fmla="*/ 1457115 w 4279242"/>
                <a:gd name="connsiteY233" fmla="*/ 1937916 h 2955834"/>
                <a:gd name="connsiteX234" fmla="*/ 1385179 w 4279242"/>
                <a:gd name="connsiteY234" fmla="*/ 1997955 h 2955834"/>
                <a:gd name="connsiteX235" fmla="*/ 1130386 w 4279242"/>
                <a:gd name="connsiteY235" fmla="*/ 2111712 h 2955834"/>
                <a:gd name="connsiteX236" fmla="*/ 849198 w 4279242"/>
                <a:gd name="connsiteY236" fmla="*/ 2186993 h 2955834"/>
                <a:gd name="connsiteX237" fmla="*/ 716527 w 4279242"/>
                <a:gd name="connsiteY237" fmla="*/ 2198332 h 2955834"/>
                <a:gd name="connsiteX238" fmla="*/ 661089 w 4279242"/>
                <a:gd name="connsiteY238" fmla="*/ 2205070 h 2955834"/>
                <a:gd name="connsiteX239" fmla="*/ 539942 w 4279242"/>
                <a:gd name="connsiteY239" fmla="*/ 2206232 h 2955834"/>
                <a:gd name="connsiteX240" fmla="*/ 472608 w 4279242"/>
                <a:gd name="connsiteY240" fmla="*/ 2205302 h 2955834"/>
                <a:gd name="connsiteX241" fmla="*/ 435943 w 4279242"/>
                <a:gd name="connsiteY241" fmla="*/ 2247961 h 2955834"/>
                <a:gd name="connsiteX242" fmla="*/ 447049 w 4279242"/>
                <a:gd name="connsiteY242" fmla="*/ 2261577 h 2955834"/>
                <a:gd name="connsiteX243" fmla="*/ 496679 w 4279242"/>
                <a:gd name="connsiteY243" fmla="*/ 2278399 h 2955834"/>
                <a:gd name="connsiteX244" fmla="*/ 515732 w 4279242"/>
                <a:gd name="connsiteY244" fmla="*/ 2304515 h 2955834"/>
                <a:gd name="connsiteX245" fmla="*/ 503975 w 4279242"/>
                <a:gd name="connsiteY245" fmla="*/ 2320547 h 2955834"/>
                <a:gd name="connsiteX246" fmla="*/ 464197 w 4279242"/>
                <a:gd name="connsiteY246" fmla="*/ 2324497 h 2955834"/>
                <a:gd name="connsiteX247" fmla="*/ 236263 w 4279242"/>
                <a:gd name="connsiteY247" fmla="*/ 2403588 h 2955834"/>
                <a:gd name="connsiteX248" fmla="*/ 211866 w 4279242"/>
                <a:gd name="connsiteY248" fmla="*/ 2425940 h 2955834"/>
                <a:gd name="connsiteX249" fmla="*/ 207684 w 4279242"/>
                <a:gd name="connsiteY249" fmla="*/ 2430587 h 2955834"/>
                <a:gd name="connsiteX250" fmla="*/ 234543 w 4279242"/>
                <a:gd name="connsiteY250" fmla="*/ 2436024 h 2955834"/>
                <a:gd name="connsiteX251" fmla="*/ 259033 w 4279242"/>
                <a:gd name="connsiteY251" fmla="*/ 2459259 h 2955834"/>
                <a:gd name="connsiteX252" fmla="*/ 227898 w 4279242"/>
                <a:gd name="connsiteY252" fmla="*/ 2487141 h 2955834"/>
                <a:gd name="connsiteX253" fmla="*/ 177107 w 4279242"/>
                <a:gd name="connsiteY253" fmla="*/ 2491509 h 2955834"/>
                <a:gd name="connsiteX254" fmla="*/ 50570 w 4279242"/>
                <a:gd name="connsiteY254" fmla="*/ 2588119 h 2955834"/>
                <a:gd name="connsiteX255" fmla="*/ 14184 w 4279242"/>
                <a:gd name="connsiteY255" fmla="*/ 2647972 h 2955834"/>
                <a:gd name="connsiteX256" fmla="*/ 467264 w 4279242"/>
                <a:gd name="connsiteY256" fmla="*/ 2859967 h 2955834"/>
                <a:gd name="connsiteX257" fmla="*/ 466009 w 4279242"/>
                <a:gd name="connsiteY257" fmla="*/ 2863917 h 2955834"/>
                <a:gd name="connsiteX258" fmla="*/ 360569 w 4279242"/>
                <a:gd name="connsiteY258" fmla="*/ 2911409 h 2955834"/>
                <a:gd name="connsiteX259" fmla="*/ 316330 w 4279242"/>
                <a:gd name="connsiteY259" fmla="*/ 2931995 h 2955834"/>
                <a:gd name="connsiteX260" fmla="*/ 254432 w 4279242"/>
                <a:gd name="connsiteY260" fmla="*/ 2946122 h 2955834"/>
                <a:gd name="connsiteX261" fmla="*/ 101129 w 4279242"/>
                <a:gd name="connsiteY261" fmla="*/ 2945843 h 2955834"/>
                <a:gd name="connsiteX262" fmla="*/ 87746 w 4279242"/>
                <a:gd name="connsiteY262" fmla="*/ 2938594 h 2955834"/>
                <a:gd name="connsiteX263" fmla="*/ 8143 w 4279242"/>
                <a:gd name="connsiteY263" fmla="*/ 2718931 h 2955834"/>
                <a:gd name="connsiteX264" fmla="*/ 290 w 4279242"/>
                <a:gd name="connsiteY264" fmla="*/ 2662146 h 2955834"/>
                <a:gd name="connsiteX265" fmla="*/ 9909 w 4279242"/>
                <a:gd name="connsiteY265" fmla="*/ 2634961 h 2955834"/>
                <a:gd name="connsiteX266" fmla="*/ 103824 w 4279242"/>
                <a:gd name="connsiteY266" fmla="*/ 2515952 h 2955834"/>
                <a:gd name="connsiteX267" fmla="*/ 192488 w 4279242"/>
                <a:gd name="connsiteY267" fmla="*/ 2476453 h 2955834"/>
                <a:gd name="connsiteX268" fmla="*/ 192721 w 4279242"/>
                <a:gd name="connsiteY268" fmla="*/ 2440113 h 2955834"/>
                <a:gd name="connsiteX269" fmla="*/ 198204 w 4279242"/>
                <a:gd name="connsiteY269" fmla="*/ 2424871 h 2955834"/>
                <a:gd name="connsiteX270" fmla="*/ 384826 w 4279242"/>
                <a:gd name="connsiteY270" fmla="*/ 2314738 h 2955834"/>
                <a:gd name="connsiteX271" fmla="*/ 420515 w 4279242"/>
                <a:gd name="connsiteY271" fmla="*/ 2309394 h 2955834"/>
                <a:gd name="connsiteX272" fmla="*/ 425580 w 4279242"/>
                <a:gd name="connsiteY272" fmla="*/ 2256094 h 2955834"/>
                <a:gd name="connsiteX273" fmla="*/ 484364 w 4279242"/>
                <a:gd name="connsiteY273" fmla="*/ 2193359 h 2955834"/>
                <a:gd name="connsiteX274" fmla="*/ 559041 w 4279242"/>
                <a:gd name="connsiteY274" fmla="*/ 2196334 h 2955834"/>
                <a:gd name="connsiteX275" fmla="*/ 672660 w 4279242"/>
                <a:gd name="connsiteY275" fmla="*/ 2192895 h 2955834"/>
                <a:gd name="connsiteX276" fmla="*/ 674472 w 4279242"/>
                <a:gd name="connsiteY276" fmla="*/ 2192244 h 2955834"/>
                <a:gd name="connsiteX277" fmla="*/ 674426 w 4279242"/>
                <a:gd name="connsiteY277" fmla="*/ 2135923 h 2955834"/>
                <a:gd name="connsiteX278" fmla="*/ 670336 w 4279242"/>
                <a:gd name="connsiteY278" fmla="*/ 1793860 h 2955834"/>
                <a:gd name="connsiteX279" fmla="*/ 668849 w 4279242"/>
                <a:gd name="connsiteY279" fmla="*/ 1722761 h 2955834"/>
                <a:gd name="connsiteX280" fmla="*/ 754725 w 4279242"/>
                <a:gd name="connsiteY280" fmla="*/ 1587116 h 2955834"/>
                <a:gd name="connsiteX281" fmla="*/ 858678 w 4279242"/>
                <a:gd name="connsiteY281" fmla="*/ 1563091 h 2955834"/>
                <a:gd name="connsiteX282" fmla="*/ 1098787 w 4279242"/>
                <a:gd name="connsiteY282" fmla="*/ 1566669 h 2955834"/>
                <a:gd name="connsiteX283" fmla="*/ 1331600 w 4279242"/>
                <a:gd name="connsiteY283" fmla="*/ 1564253 h 2955834"/>
                <a:gd name="connsiteX284" fmla="*/ 1500192 w 4279242"/>
                <a:gd name="connsiteY284" fmla="*/ 1528053 h 2955834"/>
                <a:gd name="connsiteX285" fmla="*/ 1540202 w 4279242"/>
                <a:gd name="connsiteY285" fmla="*/ 1504725 h 2955834"/>
                <a:gd name="connsiteX286" fmla="*/ 1545314 w 4279242"/>
                <a:gd name="connsiteY286" fmla="*/ 1492132 h 2955834"/>
                <a:gd name="connsiteX287" fmla="*/ 1453257 w 4279242"/>
                <a:gd name="connsiteY287" fmla="*/ 1051646 h 2955834"/>
                <a:gd name="connsiteX288" fmla="*/ 1416454 w 4279242"/>
                <a:gd name="connsiteY288" fmla="*/ 912701 h 2955834"/>
                <a:gd name="connsiteX289" fmla="*/ 1400375 w 4279242"/>
                <a:gd name="connsiteY289" fmla="*/ 880173 h 2955834"/>
                <a:gd name="connsiteX290" fmla="*/ 1404232 w 4279242"/>
                <a:gd name="connsiteY290" fmla="*/ 850850 h 2955834"/>
                <a:gd name="connsiteX291" fmla="*/ 1455767 w 4279242"/>
                <a:gd name="connsiteY291" fmla="*/ 827476 h 2955834"/>
                <a:gd name="connsiteX292" fmla="*/ 1591272 w 4279242"/>
                <a:gd name="connsiteY292" fmla="*/ 802104 h 2955834"/>
                <a:gd name="connsiteX293" fmla="*/ 1828500 w 4279242"/>
                <a:gd name="connsiteY293" fmla="*/ 722176 h 2955834"/>
                <a:gd name="connsiteX294" fmla="*/ 1877851 w 4279242"/>
                <a:gd name="connsiteY294" fmla="*/ 696803 h 2955834"/>
                <a:gd name="connsiteX295" fmla="*/ 1961915 w 4279242"/>
                <a:gd name="connsiteY295" fmla="*/ 690019 h 2955834"/>
                <a:gd name="connsiteX296" fmla="*/ 2218056 w 4279242"/>
                <a:gd name="connsiteY296" fmla="*/ 694852 h 2955834"/>
                <a:gd name="connsiteX297" fmla="*/ 2299563 w 4279242"/>
                <a:gd name="connsiteY297" fmla="*/ 699777 h 2955834"/>
                <a:gd name="connsiteX298" fmla="*/ 2297519 w 4279242"/>
                <a:gd name="connsiteY298" fmla="*/ 575657 h 2955834"/>
                <a:gd name="connsiteX299" fmla="*/ 2271403 w 4279242"/>
                <a:gd name="connsiteY299" fmla="*/ 529327 h 2955834"/>
                <a:gd name="connsiteX300" fmla="*/ 2253744 w 4279242"/>
                <a:gd name="connsiteY300" fmla="*/ 493080 h 2955834"/>
                <a:gd name="connsiteX301" fmla="*/ 2281951 w 4279242"/>
                <a:gd name="connsiteY301" fmla="*/ 437688 h 2955834"/>
                <a:gd name="connsiteX302" fmla="*/ 2393386 w 4279242"/>
                <a:gd name="connsiteY302" fmla="*/ 375465 h 2955834"/>
                <a:gd name="connsiteX303" fmla="*/ 2627221 w 4279242"/>
                <a:gd name="connsiteY303" fmla="*/ 312081 h 2955834"/>
                <a:gd name="connsiteX304" fmla="*/ 2816260 w 4279242"/>
                <a:gd name="connsiteY304" fmla="*/ 280528 h 2955834"/>
                <a:gd name="connsiteX305" fmla="*/ 2880109 w 4279242"/>
                <a:gd name="connsiteY305" fmla="*/ 272303 h 2955834"/>
                <a:gd name="connsiteX306" fmla="*/ 2869886 w 4279242"/>
                <a:gd name="connsiteY306" fmla="*/ 182895 h 2955834"/>
                <a:gd name="connsiteX307" fmla="*/ 2859941 w 4279242"/>
                <a:gd name="connsiteY307" fmla="*/ 140236 h 2955834"/>
                <a:gd name="connsiteX308" fmla="*/ 2888427 w 4279242"/>
                <a:gd name="connsiteY308" fmla="*/ 74296 h 2955834"/>
                <a:gd name="connsiteX309" fmla="*/ 2927508 w 4279242"/>
                <a:gd name="connsiteY309" fmla="*/ 54546 h 2955834"/>
                <a:gd name="connsiteX310" fmla="*/ 2969331 w 4279242"/>
                <a:gd name="connsiteY310" fmla="*/ 40419 h 2955834"/>
                <a:gd name="connsiteX311" fmla="*/ 2967756 w 4279242"/>
                <a:gd name="connsiteY311" fmla="*/ 39128 h 2955834"/>
                <a:gd name="connsiteX312" fmla="*/ 3019797 w 4279242"/>
                <a:gd name="connsiteY312" fmla="*/ 28058 h 2955834"/>
                <a:gd name="connsiteX313" fmla="*/ 3163574 w 4279242"/>
                <a:gd name="connsiteY313" fmla="*/ 780 h 2955834"/>
                <a:gd name="connsiteX314" fmla="*/ 3177004 w 4279242"/>
                <a:gd name="connsiteY314" fmla="*/ 455 h 2955834"/>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343784 w 4279242"/>
                <a:gd name="connsiteY4" fmla="*/ 138656 h 2955834"/>
                <a:gd name="connsiteX5" fmla="*/ 3549040 w 4279242"/>
                <a:gd name="connsiteY5" fmla="*/ 225415 h 2955834"/>
                <a:gd name="connsiteX6" fmla="*/ 3607871 w 4279242"/>
                <a:gd name="connsiteY6" fmla="*/ 267145 h 2955834"/>
                <a:gd name="connsiteX7" fmla="*/ 3632546 w 4279242"/>
                <a:gd name="connsiteY7" fmla="*/ 332202 h 2955834"/>
                <a:gd name="connsiteX8" fmla="*/ 3613540 w 4279242"/>
                <a:gd name="connsiteY8" fmla="*/ 471193 h 2955834"/>
                <a:gd name="connsiteX9" fmla="*/ 3590259 w 4279242"/>
                <a:gd name="connsiteY9" fmla="*/ 538992 h 2955834"/>
                <a:gd name="connsiteX10" fmla="*/ 3627481 w 4279242"/>
                <a:gd name="connsiteY10" fmla="*/ 542199 h 2955834"/>
                <a:gd name="connsiteX11" fmla="*/ 3897516 w 4279242"/>
                <a:gd name="connsiteY11" fmla="*/ 570174 h 2955834"/>
                <a:gd name="connsiteX12" fmla="*/ 4161464 w 4279242"/>
                <a:gd name="connsiteY12" fmla="*/ 628539 h 2955834"/>
                <a:gd name="connsiteX13" fmla="*/ 4244506 w 4279242"/>
                <a:gd name="connsiteY13" fmla="*/ 669200 h 2955834"/>
                <a:gd name="connsiteX14" fmla="*/ 4278010 w 4279242"/>
                <a:gd name="connsiteY14" fmla="*/ 750290 h 2955834"/>
                <a:gd name="connsiteX15" fmla="*/ 4171966 w 4279242"/>
                <a:gd name="connsiteY15" fmla="*/ 1083663 h 2955834"/>
                <a:gd name="connsiteX16" fmla="*/ 3980651 w 4279242"/>
                <a:gd name="connsiteY16" fmla="*/ 1419965 h 2955834"/>
                <a:gd name="connsiteX17" fmla="*/ 3974377 w 4279242"/>
                <a:gd name="connsiteY17" fmla="*/ 1439017 h 2955834"/>
                <a:gd name="connsiteX18" fmla="*/ 3967686 w 4279242"/>
                <a:gd name="connsiteY18" fmla="*/ 1668159 h 2955834"/>
                <a:gd name="connsiteX19" fmla="*/ 3960018 w 4279242"/>
                <a:gd name="connsiteY19" fmla="*/ 2171984 h 2955834"/>
                <a:gd name="connsiteX20" fmla="*/ 3960576 w 4279242"/>
                <a:gd name="connsiteY20" fmla="*/ 2517718 h 2955834"/>
                <a:gd name="connsiteX21" fmla="*/ 3970381 w 4279242"/>
                <a:gd name="connsiteY21" fmla="*/ 2654339 h 2955834"/>
                <a:gd name="connsiteX22" fmla="*/ 3992500 w 4279242"/>
                <a:gd name="connsiteY22" fmla="*/ 2744072 h 2955834"/>
                <a:gd name="connsiteX23" fmla="*/ 4011367 w 4279242"/>
                <a:gd name="connsiteY23" fmla="*/ 2875813 h 2955834"/>
                <a:gd name="connsiteX24" fmla="*/ 4018477 w 4279242"/>
                <a:gd name="connsiteY24" fmla="*/ 2945936 h 2955834"/>
                <a:gd name="connsiteX25" fmla="*/ 3943103 w 4279242"/>
                <a:gd name="connsiteY25" fmla="*/ 2952813 h 2955834"/>
                <a:gd name="connsiteX26" fmla="*/ 3755691 w 4279242"/>
                <a:gd name="connsiteY26" fmla="*/ 2955044 h 2955834"/>
                <a:gd name="connsiteX27" fmla="*/ 3469670 w 4279242"/>
                <a:gd name="connsiteY27" fmla="*/ 2899280 h 2955834"/>
                <a:gd name="connsiteX28" fmla="*/ 3343830 w 4279242"/>
                <a:gd name="connsiteY28" fmla="*/ 2796397 h 2955834"/>
                <a:gd name="connsiteX29" fmla="*/ 3329332 w 4279242"/>
                <a:gd name="connsiteY29" fmla="*/ 2764332 h 2955834"/>
                <a:gd name="connsiteX30" fmla="*/ 3352381 w 4279242"/>
                <a:gd name="connsiteY30" fmla="*/ 2713309 h 2955834"/>
                <a:gd name="connsiteX31" fmla="*/ 3432866 w 4279242"/>
                <a:gd name="connsiteY31" fmla="*/ 2701924 h 2955834"/>
                <a:gd name="connsiteX32" fmla="*/ 3666283 w 4279242"/>
                <a:gd name="connsiteY32" fmla="*/ 2733616 h 2955834"/>
                <a:gd name="connsiteX33" fmla="*/ 3751555 w 4279242"/>
                <a:gd name="connsiteY33" fmla="*/ 2748904 h 2955834"/>
                <a:gd name="connsiteX34" fmla="*/ 3821028 w 4279242"/>
                <a:gd name="connsiteY34" fmla="*/ 2725577 h 2955834"/>
                <a:gd name="connsiteX35" fmla="*/ 3823537 w 4279242"/>
                <a:gd name="connsiteY35" fmla="*/ 2681059 h 2955834"/>
                <a:gd name="connsiteX36" fmla="*/ 3782225 w 4279242"/>
                <a:gd name="connsiteY36" fmla="*/ 2649785 h 2955834"/>
                <a:gd name="connsiteX37" fmla="*/ 3646487 w 4279242"/>
                <a:gd name="connsiteY37" fmla="*/ 2602711 h 2955834"/>
                <a:gd name="connsiteX38" fmla="*/ 3389464 w 4279242"/>
                <a:gd name="connsiteY38" fmla="*/ 2530822 h 2955834"/>
                <a:gd name="connsiteX39" fmla="*/ 3255677 w 4279242"/>
                <a:gd name="connsiteY39" fmla="*/ 2464278 h 2955834"/>
                <a:gd name="connsiteX40" fmla="*/ 3235277 w 4279242"/>
                <a:gd name="connsiteY40" fmla="*/ 2444946 h 2955834"/>
                <a:gd name="connsiteX41" fmla="*/ 3215946 w 4279242"/>
                <a:gd name="connsiteY41" fmla="*/ 2438859 h 2955834"/>
                <a:gd name="connsiteX42" fmla="*/ 3072633 w 4279242"/>
                <a:gd name="connsiteY42" fmla="*/ 2455123 h 2955834"/>
                <a:gd name="connsiteX43" fmla="*/ 2985828 w 4279242"/>
                <a:gd name="connsiteY43" fmla="*/ 2460096 h 2955834"/>
                <a:gd name="connsiteX44" fmla="*/ 2886568 w 4279242"/>
                <a:gd name="connsiteY44" fmla="*/ 2415996 h 2955834"/>
                <a:gd name="connsiteX45" fmla="*/ 2830433 w 4279242"/>
                <a:gd name="connsiteY45" fmla="*/ 2392807 h 2955834"/>
                <a:gd name="connsiteX46" fmla="*/ 2580426 w 4279242"/>
                <a:gd name="connsiteY46" fmla="*/ 2394062 h 2955834"/>
                <a:gd name="connsiteX47" fmla="*/ 2467365 w 4279242"/>
                <a:gd name="connsiteY47" fmla="*/ 2383467 h 2955834"/>
                <a:gd name="connsiteX48" fmla="*/ 2411927 w 4279242"/>
                <a:gd name="connsiteY48" fmla="*/ 2361998 h 2955834"/>
                <a:gd name="connsiteX49" fmla="*/ 2167404 w 4279242"/>
                <a:gd name="connsiteY49" fmla="*/ 2229141 h 2955834"/>
                <a:gd name="connsiteX50" fmla="*/ 2108341 w 4279242"/>
                <a:gd name="connsiteY50" fmla="*/ 2176305 h 2955834"/>
                <a:gd name="connsiteX51" fmla="*/ 2107922 w 4279242"/>
                <a:gd name="connsiteY51" fmla="*/ 2110969 h 2955834"/>
                <a:gd name="connsiteX52" fmla="*/ 2215407 w 4279242"/>
                <a:gd name="connsiteY52" fmla="*/ 2020771 h 2955834"/>
                <a:gd name="connsiteX53" fmla="*/ 2538418 w 4279242"/>
                <a:gd name="connsiteY53" fmla="*/ 1870581 h 2955834"/>
                <a:gd name="connsiteX54" fmla="*/ 2665512 w 4279242"/>
                <a:gd name="connsiteY54" fmla="*/ 1857198 h 2955834"/>
                <a:gd name="connsiteX55" fmla="*/ 2718627 w 4279242"/>
                <a:gd name="connsiteY55" fmla="*/ 1865098 h 2955834"/>
                <a:gd name="connsiteX56" fmla="*/ 2758916 w 4279242"/>
                <a:gd name="connsiteY56" fmla="*/ 1866213 h 2955834"/>
                <a:gd name="connsiteX57" fmla="*/ 2776714 w 4279242"/>
                <a:gd name="connsiteY57" fmla="*/ 1856640 h 2955834"/>
                <a:gd name="connsiteX58" fmla="*/ 2769418 w 4279242"/>
                <a:gd name="connsiteY58" fmla="*/ 1837913 h 2955834"/>
                <a:gd name="connsiteX59" fmla="*/ 2685912 w 4279242"/>
                <a:gd name="connsiteY59" fmla="*/ 1790932 h 2955834"/>
                <a:gd name="connsiteX60" fmla="*/ 2519179 w 4279242"/>
                <a:gd name="connsiteY60" fmla="*/ 1756544 h 2955834"/>
                <a:gd name="connsiteX61" fmla="*/ 2388274 w 4279242"/>
                <a:gd name="connsiteY61" fmla="*/ 1754361 h 2955834"/>
                <a:gd name="connsiteX62" fmla="*/ 2320428 w 4279242"/>
                <a:gd name="connsiteY62" fmla="*/ 1762679 h 2955834"/>
                <a:gd name="connsiteX63" fmla="*/ 2287667 w 4279242"/>
                <a:gd name="connsiteY63" fmla="*/ 1758403 h 2955834"/>
                <a:gd name="connsiteX64" fmla="*/ 2240547 w 4279242"/>
                <a:gd name="connsiteY64" fmla="*/ 1746972 h 2955834"/>
                <a:gd name="connsiteX65" fmla="*/ 2009593 w 4279242"/>
                <a:gd name="connsiteY65" fmla="*/ 1721785 h 2955834"/>
                <a:gd name="connsiteX66" fmla="*/ 1913865 w 4279242"/>
                <a:gd name="connsiteY66" fmla="*/ 1709285 h 2955834"/>
                <a:gd name="connsiteX67" fmla="*/ 1811260 w 4279242"/>
                <a:gd name="connsiteY67" fmla="*/ 1632006 h 2955834"/>
                <a:gd name="connsiteX68" fmla="*/ 1901644 w 4279242"/>
                <a:gd name="connsiteY68" fmla="*/ 1623502 h 2955834"/>
                <a:gd name="connsiteX69" fmla="*/ 2037939 w 4279242"/>
                <a:gd name="connsiteY69" fmla="*/ 1609607 h 2955834"/>
                <a:gd name="connsiteX70" fmla="*/ 2148491 w 4279242"/>
                <a:gd name="connsiteY70" fmla="*/ 1596875 h 2955834"/>
                <a:gd name="connsiteX71" fmla="*/ 2302305 w 4279242"/>
                <a:gd name="connsiteY71" fmla="*/ 1576474 h 2955834"/>
                <a:gd name="connsiteX72" fmla="*/ 2465042 w 4279242"/>
                <a:gd name="connsiteY72" fmla="*/ 1544457 h 2955834"/>
                <a:gd name="connsiteX73" fmla="*/ 2548316 w 4279242"/>
                <a:gd name="connsiteY73" fmla="*/ 1513880 h 2955834"/>
                <a:gd name="connsiteX74" fmla="*/ 2699714 w 4279242"/>
                <a:gd name="connsiteY74" fmla="*/ 1481862 h 2955834"/>
                <a:gd name="connsiteX75" fmla="*/ 2864821 w 4279242"/>
                <a:gd name="connsiteY75" fmla="*/ 1462484 h 2955834"/>
                <a:gd name="connsiteX76" fmla="*/ 3053209 w 4279242"/>
                <a:gd name="connsiteY76" fmla="*/ 1452911 h 2955834"/>
                <a:gd name="connsiteX77" fmla="*/ 3011433 w 4279242"/>
                <a:gd name="connsiteY77" fmla="*/ 1418152 h 2955834"/>
                <a:gd name="connsiteX78" fmla="*/ 2726155 w 4279242"/>
                <a:gd name="connsiteY78" fmla="*/ 1289942 h 2955834"/>
                <a:gd name="connsiteX79" fmla="*/ 2442923 w 4279242"/>
                <a:gd name="connsiteY79" fmla="*/ 1265964 h 2955834"/>
                <a:gd name="connsiteX80" fmla="*/ 2423544 w 4279242"/>
                <a:gd name="connsiteY80" fmla="*/ 1251512 h 2955834"/>
                <a:gd name="connsiteX81" fmla="*/ 2442365 w 4279242"/>
                <a:gd name="connsiteY81" fmla="*/ 1209085 h 2955834"/>
                <a:gd name="connsiteX82" fmla="*/ 2500498 w 4279242"/>
                <a:gd name="connsiteY82" fmla="*/ 1197514 h 2955834"/>
                <a:gd name="connsiteX83" fmla="*/ 2593577 w 4279242"/>
                <a:gd name="connsiteY83" fmla="*/ 1196724 h 2955834"/>
                <a:gd name="connsiteX84" fmla="*/ 2685262 w 4279242"/>
                <a:gd name="connsiteY84" fmla="*/ 1191427 h 2955834"/>
                <a:gd name="connsiteX85" fmla="*/ 2763749 w 4279242"/>
                <a:gd name="connsiteY85" fmla="*/ 1210293 h 2955834"/>
                <a:gd name="connsiteX86" fmla="*/ 2774112 w 4279242"/>
                <a:gd name="connsiteY86" fmla="*/ 1211827 h 2955834"/>
                <a:gd name="connsiteX87" fmla="*/ 2927555 w 4279242"/>
                <a:gd name="connsiteY87" fmla="*/ 1204206 h 2955834"/>
                <a:gd name="connsiteX88" fmla="*/ 2927555 w 4279242"/>
                <a:gd name="connsiteY88" fmla="*/ 1188546 h 2955834"/>
                <a:gd name="connsiteX89" fmla="*/ 2958782 w 4279242"/>
                <a:gd name="connsiteY89" fmla="*/ 1157550 h 2955834"/>
                <a:gd name="connsiteX90" fmla="*/ 3064687 w 4279242"/>
                <a:gd name="connsiteY90" fmla="*/ 1173815 h 2955834"/>
                <a:gd name="connsiteX91" fmla="*/ 3151818 w 4279242"/>
                <a:gd name="connsiteY91" fmla="*/ 1204764 h 2955834"/>
                <a:gd name="connsiteX92" fmla="*/ 3174588 w 4279242"/>
                <a:gd name="connsiteY92" fmla="*/ 1219355 h 2955834"/>
                <a:gd name="connsiteX93" fmla="*/ 3269990 w 4279242"/>
                <a:gd name="connsiteY93" fmla="*/ 1152996 h 2955834"/>
                <a:gd name="connsiteX94" fmla="*/ 3421527 w 4279242"/>
                <a:gd name="connsiteY94" fmla="*/ 1150301 h 2955834"/>
                <a:gd name="connsiteX95" fmla="*/ 3386303 w 4279242"/>
                <a:gd name="connsiteY95" fmla="*/ 1131806 h 2955834"/>
                <a:gd name="connsiteX96" fmla="*/ 3017892 w 4279242"/>
                <a:gd name="connsiteY96" fmla="*/ 1010892 h 2955834"/>
                <a:gd name="connsiteX97" fmla="*/ 2795860 w 4279242"/>
                <a:gd name="connsiteY97" fmla="*/ 995185 h 2955834"/>
                <a:gd name="connsiteX98" fmla="*/ 2368989 w 4279242"/>
                <a:gd name="connsiteY98" fmla="*/ 906939 h 2955834"/>
                <a:gd name="connsiteX99" fmla="*/ 2308764 w 4279242"/>
                <a:gd name="connsiteY99" fmla="*/ 872366 h 2955834"/>
                <a:gd name="connsiteX100" fmla="*/ 2290502 w 4279242"/>
                <a:gd name="connsiteY100" fmla="*/ 840348 h 2955834"/>
                <a:gd name="connsiteX101" fmla="*/ 2320382 w 4279242"/>
                <a:gd name="connsiteY101" fmla="*/ 823805 h 2955834"/>
                <a:gd name="connsiteX102" fmla="*/ 2393432 w 4279242"/>
                <a:gd name="connsiteY102" fmla="*/ 817439 h 2955834"/>
                <a:gd name="connsiteX103" fmla="*/ 2611607 w 4279242"/>
                <a:gd name="connsiteY103" fmla="*/ 821156 h 2955834"/>
                <a:gd name="connsiteX104" fmla="*/ 2789122 w 4279242"/>
                <a:gd name="connsiteY104" fmla="*/ 829195 h 2955834"/>
                <a:gd name="connsiteX105" fmla="*/ 2968820 w 4279242"/>
                <a:gd name="connsiteY105" fmla="*/ 840581 h 2955834"/>
                <a:gd name="connsiteX106" fmla="*/ 3099632 w 4279242"/>
                <a:gd name="connsiteY106" fmla="*/ 848713 h 2955834"/>
                <a:gd name="connsiteX107" fmla="*/ 3231606 w 4279242"/>
                <a:gd name="connsiteY107" fmla="*/ 857495 h 2955834"/>
                <a:gd name="connsiteX108" fmla="*/ 3329564 w 4279242"/>
                <a:gd name="connsiteY108" fmla="*/ 860144 h 2955834"/>
                <a:gd name="connsiteX109" fmla="*/ 3526781 w 4279242"/>
                <a:gd name="connsiteY109" fmla="*/ 853267 h 2955834"/>
                <a:gd name="connsiteX110" fmla="*/ 3715076 w 4279242"/>
                <a:gd name="connsiteY110" fmla="*/ 841556 h 2955834"/>
                <a:gd name="connsiteX111" fmla="*/ 3884458 w 4279242"/>
                <a:gd name="connsiteY111" fmla="*/ 826314 h 2955834"/>
                <a:gd name="connsiteX112" fmla="*/ 4193854 w 4279242"/>
                <a:gd name="connsiteY112" fmla="*/ 765067 h 2955834"/>
                <a:gd name="connsiteX113" fmla="*/ 4256030 w 4279242"/>
                <a:gd name="connsiteY113" fmla="*/ 734258 h 2955834"/>
                <a:gd name="connsiteX114" fmla="*/ 4262490 w 4279242"/>
                <a:gd name="connsiteY114" fmla="*/ 702798 h 2955834"/>
                <a:gd name="connsiteX115" fmla="*/ 4230147 w 4279242"/>
                <a:gd name="connsiteY115" fmla="*/ 671896 h 2955834"/>
                <a:gd name="connsiteX116" fmla="*/ 4103888 w 4279242"/>
                <a:gd name="connsiteY116" fmla="*/ 621011 h 2955834"/>
                <a:gd name="connsiteX117" fmla="*/ 3882321 w 4279242"/>
                <a:gd name="connsiteY117" fmla="*/ 578863 h 2955834"/>
                <a:gd name="connsiteX118" fmla="*/ 3662240 w 4279242"/>
                <a:gd name="connsiteY118" fmla="*/ 555071 h 2955834"/>
                <a:gd name="connsiteX119" fmla="*/ 3515536 w 4279242"/>
                <a:gd name="connsiteY119" fmla="*/ 546939 h 2955834"/>
                <a:gd name="connsiteX120" fmla="*/ 3362650 w 4279242"/>
                <a:gd name="connsiteY120" fmla="*/ 537924 h 2955834"/>
                <a:gd name="connsiteX121" fmla="*/ 3228167 w 4279242"/>
                <a:gd name="connsiteY121" fmla="*/ 529698 h 2955834"/>
                <a:gd name="connsiteX122" fmla="*/ 3036805 w 4279242"/>
                <a:gd name="connsiteY122" fmla="*/ 513202 h 2955834"/>
                <a:gd name="connsiteX123" fmla="*/ 2909013 w 4279242"/>
                <a:gd name="connsiteY123" fmla="*/ 500237 h 2955834"/>
                <a:gd name="connsiteX124" fmla="*/ 2769465 w 4279242"/>
                <a:gd name="connsiteY124" fmla="*/ 483368 h 2955834"/>
                <a:gd name="connsiteX125" fmla="*/ 2624712 w 4279242"/>
                <a:gd name="connsiteY125" fmla="*/ 460784 h 2955834"/>
                <a:gd name="connsiteX126" fmla="*/ 2562442 w 4279242"/>
                <a:gd name="connsiteY126" fmla="*/ 444101 h 2955834"/>
                <a:gd name="connsiteX127" fmla="*/ 2549384 w 4279242"/>
                <a:gd name="connsiteY127" fmla="*/ 437549 h 2955834"/>
                <a:gd name="connsiteX128" fmla="*/ 2549477 w 4279242"/>
                <a:gd name="connsiteY128" fmla="*/ 419937 h 2955834"/>
                <a:gd name="connsiteX129" fmla="*/ 2602267 w 4279242"/>
                <a:gd name="connsiteY129" fmla="*/ 398189 h 2955834"/>
                <a:gd name="connsiteX130" fmla="*/ 2790005 w 4279242"/>
                <a:gd name="connsiteY130" fmla="*/ 361060 h 2955834"/>
                <a:gd name="connsiteX131" fmla="*/ 2942750 w 4279242"/>
                <a:gd name="connsiteY131" fmla="*/ 341961 h 2955834"/>
                <a:gd name="connsiteX132" fmla="*/ 3095636 w 4279242"/>
                <a:gd name="connsiteY132" fmla="*/ 333875 h 2955834"/>
                <a:gd name="connsiteX133" fmla="*/ 3361489 w 4279242"/>
                <a:gd name="connsiteY133" fmla="*/ 324535 h 2955834"/>
                <a:gd name="connsiteX134" fmla="*/ 3531800 w 4279242"/>
                <a:gd name="connsiteY134" fmla="*/ 319005 h 2955834"/>
                <a:gd name="connsiteX135" fmla="*/ 3610195 w 4279242"/>
                <a:gd name="connsiteY135" fmla="*/ 316403 h 2955834"/>
                <a:gd name="connsiteX136" fmla="*/ 3620185 w 4279242"/>
                <a:gd name="connsiteY136" fmla="*/ 300928 h 2955834"/>
                <a:gd name="connsiteX137" fmla="*/ 3596997 w 4279242"/>
                <a:gd name="connsiteY137" fmla="*/ 271606 h 2955834"/>
                <a:gd name="connsiteX138" fmla="*/ 3382539 w 4279242"/>
                <a:gd name="connsiteY138" fmla="*/ 158452 h 2955834"/>
                <a:gd name="connsiteX139" fmla="*/ 3257071 w 4279242"/>
                <a:gd name="connsiteY139" fmla="*/ 140143 h 2955834"/>
                <a:gd name="connsiteX140" fmla="*/ 3079975 w 4279242"/>
                <a:gd name="connsiteY140" fmla="*/ 115189 h 2955834"/>
                <a:gd name="connsiteX141" fmla="*/ 3052233 w 4279242"/>
                <a:gd name="connsiteY141" fmla="*/ 102781 h 2955834"/>
                <a:gd name="connsiteX142" fmla="*/ 3048701 w 4279242"/>
                <a:gd name="connsiteY142" fmla="*/ 77595 h 2955834"/>
                <a:gd name="connsiteX143" fmla="*/ 3082671 w 4279242"/>
                <a:gd name="connsiteY143" fmla="*/ 52222 h 2955834"/>
                <a:gd name="connsiteX144" fmla="*/ 3190015 w 4279242"/>
                <a:gd name="connsiteY144" fmla="*/ 13141 h 2955834"/>
                <a:gd name="connsiteX145" fmla="*/ 3177004 w 4279242"/>
                <a:gd name="connsiteY145" fmla="*/ 455 h 2955834"/>
                <a:gd name="connsiteX146" fmla="*/ 3184997 w 4279242"/>
                <a:gd name="connsiteY146" fmla="*/ 5613 h 2955834"/>
                <a:gd name="connsiteX147" fmla="*/ 3177004 w 4279242"/>
                <a:gd name="connsiteY147" fmla="*/ 10632 h 2955834"/>
                <a:gd name="connsiteX148" fmla="*/ 3094892 w 4279242"/>
                <a:gd name="connsiteY148" fmla="*/ 22621 h 2955834"/>
                <a:gd name="connsiteX149" fmla="*/ 2933363 w 4279242"/>
                <a:gd name="connsiteY149" fmla="*/ 64444 h 2955834"/>
                <a:gd name="connsiteX150" fmla="*/ 2882990 w 4279242"/>
                <a:gd name="connsiteY150" fmla="*/ 93209 h 2955834"/>
                <a:gd name="connsiteX151" fmla="*/ 2868910 w 4279242"/>
                <a:gd name="connsiteY151" fmla="*/ 126760 h 2955834"/>
                <a:gd name="connsiteX152" fmla="*/ 2880388 w 4279242"/>
                <a:gd name="connsiteY152" fmla="*/ 137494 h 2955834"/>
                <a:gd name="connsiteX153" fmla="*/ 3072494 w 4279242"/>
                <a:gd name="connsiteY153" fmla="*/ 179131 h 2955834"/>
                <a:gd name="connsiteX154" fmla="*/ 3233139 w 4279242"/>
                <a:gd name="connsiteY154" fmla="*/ 218677 h 2955834"/>
                <a:gd name="connsiteX155" fmla="*/ 3293364 w 4279242"/>
                <a:gd name="connsiteY155" fmla="*/ 228528 h 2955834"/>
                <a:gd name="connsiteX156" fmla="*/ 3303680 w 4279242"/>
                <a:gd name="connsiteY156" fmla="*/ 248696 h 2955834"/>
                <a:gd name="connsiteX157" fmla="*/ 3260324 w 4279242"/>
                <a:gd name="connsiteY157" fmla="*/ 272117 h 2955834"/>
                <a:gd name="connsiteX158" fmla="*/ 3165944 w 4279242"/>
                <a:gd name="connsiteY158" fmla="*/ 274487 h 2955834"/>
                <a:gd name="connsiteX159" fmla="*/ 2948977 w 4279242"/>
                <a:gd name="connsiteY159" fmla="*/ 277879 h 2955834"/>
                <a:gd name="connsiteX160" fmla="*/ 2841958 w 4279242"/>
                <a:gd name="connsiteY160" fmla="*/ 288010 h 2955834"/>
                <a:gd name="connsiteX161" fmla="*/ 2673040 w 4279242"/>
                <a:gd name="connsiteY161" fmla="*/ 314404 h 2955834"/>
                <a:gd name="connsiteX162" fmla="*/ 2362344 w 4279242"/>
                <a:gd name="connsiteY162" fmla="*/ 400234 h 2955834"/>
                <a:gd name="connsiteX163" fmla="*/ 2279721 w 4279242"/>
                <a:gd name="connsiteY163" fmla="*/ 455812 h 2955834"/>
                <a:gd name="connsiteX164" fmla="*/ 2259646 w 4279242"/>
                <a:gd name="connsiteY164" fmla="*/ 489456 h 2955834"/>
                <a:gd name="connsiteX165" fmla="*/ 2350634 w 4279242"/>
                <a:gd name="connsiteY165" fmla="*/ 500608 h 2955834"/>
                <a:gd name="connsiteX166" fmla="*/ 2480377 w 4279242"/>
                <a:gd name="connsiteY166" fmla="*/ 516873 h 2955834"/>
                <a:gd name="connsiteX167" fmla="*/ 2607750 w 4279242"/>
                <a:gd name="connsiteY167" fmla="*/ 532487 h 2955834"/>
                <a:gd name="connsiteX168" fmla="*/ 2737540 w 4279242"/>
                <a:gd name="connsiteY168" fmla="*/ 548519 h 2955834"/>
                <a:gd name="connsiteX169" fmla="*/ 2871094 w 4279242"/>
                <a:gd name="connsiteY169" fmla="*/ 564272 h 2955834"/>
                <a:gd name="connsiteX170" fmla="*/ 2997538 w 4279242"/>
                <a:gd name="connsiteY170" fmla="*/ 577887 h 2955834"/>
                <a:gd name="connsiteX171" fmla="*/ 3080626 w 4279242"/>
                <a:gd name="connsiteY171" fmla="*/ 583928 h 2955834"/>
                <a:gd name="connsiteX172" fmla="*/ 3230723 w 4279242"/>
                <a:gd name="connsiteY172" fmla="*/ 595639 h 2955834"/>
                <a:gd name="connsiteX173" fmla="*/ 3351405 w 4279242"/>
                <a:gd name="connsiteY173" fmla="*/ 606188 h 2955834"/>
                <a:gd name="connsiteX174" fmla="*/ 3492440 w 4279242"/>
                <a:gd name="connsiteY174" fmla="*/ 621662 h 2955834"/>
                <a:gd name="connsiteX175" fmla="*/ 3643653 w 4279242"/>
                <a:gd name="connsiteY175" fmla="*/ 642991 h 2955834"/>
                <a:gd name="connsiteX176" fmla="*/ 3850954 w 4279242"/>
                <a:gd name="connsiteY176" fmla="*/ 692063 h 2955834"/>
                <a:gd name="connsiteX177" fmla="*/ 3885295 w 4279242"/>
                <a:gd name="connsiteY177" fmla="*/ 710419 h 2955834"/>
                <a:gd name="connsiteX178" fmla="*/ 3899190 w 4279242"/>
                <a:gd name="connsiteY178" fmla="*/ 718086 h 2955834"/>
                <a:gd name="connsiteX179" fmla="*/ 3894914 w 4279242"/>
                <a:gd name="connsiteY179" fmla="*/ 723430 h 2955834"/>
                <a:gd name="connsiteX180" fmla="*/ 3798071 w 4279242"/>
                <a:gd name="connsiteY180" fmla="*/ 733328 h 2955834"/>
                <a:gd name="connsiteX181" fmla="*/ 3645465 w 4279242"/>
                <a:gd name="connsiteY181" fmla="*/ 744899 h 2955834"/>
                <a:gd name="connsiteX182" fmla="*/ 3435979 w 4279242"/>
                <a:gd name="connsiteY182" fmla="*/ 748571 h 2955834"/>
                <a:gd name="connsiteX183" fmla="*/ 3116036 w 4279242"/>
                <a:gd name="connsiteY183" fmla="*/ 743087 h 2955834"/>
                <a:gd name="connsiteX184" fmla="*/ 2810916 w 4279242"/>
                <a:gd name="connsiteY184" fmla="*/ 734072 h 2955834"/>
                <a:gd name="connsiteX185" fmla="*/ 2632054 w 4279242"/>
                <a:gd name="connsiteY185" fmla="*/ 728403 h 2955834"/>
                <a:gd name="connsiteX186" fmla="*/ 2393386 w 4279242"/>
                <a:gd name="connsiteY186" fmla="*/ 716832 h 2955834"/>
                <a:gd name="connsiteX187" fmla="*/ 1985847 w 4279242"/>
                <a:gd name="connsiteY187" fmla="*/ 700103 h 2955834"/>
                <a:gd name="connsiteX188" fmla="*/ 1872553 w 4279242"/>
                <a:gd name="connsiteY188" fmla="*/ 709118 h 2955834"/>
                <a:gd name="connsiteX189" fmla="*/ 1859077 w 4279242"/>
                <a:gd name="connsiteY189" fmla="*/ 714369 h 2955834"/>
                <a:gd name="connsiteX190" fmla="*/ 1712326 w 4279242"/>
                <a:gd name="connsiteY190" fmla="*/ 781982 h 2955834"/>
                <a:gd name="connsiteX191" fmla="*/ 1508975 w 4279242"/>
                <a:gd name="connsiteY191" fmla="*/ 827151 h 2955834"/>
                <a:gd name="connsiteX192" fmla="*/ 1429837 w 4279242"/>
                <a:gd name="connsiteY192" fmla="*/ 846808 h 2955834"/>
                <a:gd name="connsiteX193" fmla="*/ 1410598 w 4279242"/>
                <a:gd name="connsiteY193" fmla="*/ 859215 h 2955834"/>
                <a:gd name="connsiteX194" fmla="*/ 1409204 w 4279242"/>
                <a:gd name="connsiteY194" fmla="*/ 871901 h 2955834"/>
                <a:gd name="connsiteX195" fmla="*/ 1420125 w 4279242"/>
                <a:gd name="connsiteY195" fmla="*/ 879011 h 2955834"/>
                <a:gd name="connsiteX196" fmla="*/ 1548660 w 4279242"/>
                <a:gd name="connsiteY196" fmla="*/ 901409 h 2955834"/>
                <a:gd name="connsiteX197" fmla="*/ 1694063 w 4279242"/>
                <a:gd name="connsiteY197" fmla="*/ 936773 h 2955834"/>
                <a:gd name="connsiteX198" fmla="*/ 1860471 w 4279242"/>
                <a:gd name="connsiteY198" fmla="*/ 955918 h 2955834"/>
                <a:gd name="connsiteX199" fmla="*/ 2004574 w 4279242"/>
                <a:gd name="connsiteY199" fmla="*/ 966560 h 2955834"/>
                <a:gd name="connsiteX200" fmla="*/ 2163361 w 4279242"/>
                <a:gd name="connsiteY200" fmla="*/ 978038 h 2955834"/>
                <a:gd name="connsiteX201" fmla="*/ 2270799 w 4279242"/>
                <a:gd name="connsiteY201" fmla="*/ 986263 h 2955834"/>
                <a:gd name="connsiteX202" fmla="*/ 2544598 w 4279242"/>
                <a:gd name="connsiteY202" fmla="*/ 1042817 h 2955834"/>
                <a:gd name="connsiteX203" fmla="*/ 2611096 w 4279242"/>
                <a:gd name="connsiteY203" fmla="*/ 1093004 h 2955834"/>
                <a:gd name="connsiteX204" fmla="*/ 2614953 w 4279242"/>
                <a:gd name="connsiteY204" fmla="*/ 1100857 h 2955834"/>
                <a:gd name="connsiteX205" fmla="*/ 2567136 w 4279242"/>
                <a:gd name="connsiteY205" fmla="*/ 1103738 h 2955834"/>
                <a:gd name="connsiteX206" fmla="*/ 2381257 w 4279242"/>
                <a:gd name="connsiteY206" fmla="*/ 1114426 h 2955834"/>
                <a:gd name="connsiteX207" fmla="*/ 2142682 w 4279242"/>
                <a:gd name="connsiteY207" fmla="*/ 1138219 h 2955834"/>
                <a:gd name="connsiteX208" fmla="*/ 1899227 w 4279242"/>
                <a:gd name="connsiteY208" fmla="*/ 1182737 h 2955834"/>
                <a:gd name="connsiteX209" fmla="*/ 1806938 w 4279242"/>
                <a:gd name="connsiteY209" fmla="*/ 1217450 h 2955834"/>
                <a:gd name="connsiteX210" fmla="*/ 1764651 w 4279242"/>
                <a:gd name="connsiteY210" fmla="*/ 1257181 h 2955834"/>
                <a:gd name="connsiteX211" fmla="*/ 1796854 w 4279242"/>
                <a:gd name="connsiteY211" fmla="*/ 1263083 h 2955834"/>
                <a:gd name="connsiteX212" fmla="*/ 2013682 w 4279242"/>
                <a:gd name="connsiteY212" fmla="*/ 1271076 h 2955834"/>
                <a:gd name="connsiteX213" fmla="*/ 2326237 w 4279242"/>
                <a:gd name="connsiteY213" fmla="*/ 1303000 h 2955834"/>
                <a:gd name="connsiteX214" fmla="*/ 2411741 w 4279242"/>
                <a:gd name="connsiteY214" fmla="*/ 1327025 h 2955834"/>
                <a:gd name="connsiteX215" fmla="*/ 2436417 w 4279242"/>
                <a:gd name="connsiteY215" fmla="*/ 1342314 h 2955834"/>
                <a:gd name="connsiteX216" fmla="*/ 2438740 w 4279242"/>
                <a:gd name="connsiteY216" fmla="*/ 1373588 h 2955834"/>
                <a:gd name="connsiteX217" fmla="*/ 2418851 w 4279242"/>
                <a:gd name="connsiteY217" fmla="*/ 1391432 h 2955834"/>
                <a:gd name="connsiteX218" fmla="*/ 2277165 w 4279242"/>
                <a:gd name="connsiteY218" fmla="*/ 1444547 h 2955834"/>
                <a:gd name="connsiteX219" fmla="*/ 2084502 w 4279242"/>
                <a:gd name="connsiteY219" fmla="*/ 1459557 h 2955834"/>
                <a:gd name="connsiteX220" fmla="*/ 1830917 w 4279242"/>
                <a:gd name="connsiteY220" fmla="*/ 1467735 h 2955834"/>
                <a:gd name="connsiteX221" fmla="*/ 1574311 w 4279242"/>
                <a:gd name="connsiteY221" fmla="*/ 1494084 h 2955834"/>
                <a:gd name="connsiteX222" fmla="*/ 1564552 w 4279242"/>
                <a:gd name="connsiteY222" fmla="*/ 1498452 h 2955834"/>
                <a:gd name="connsiteX223" fmla="*/ 1425515 w 4279242"/>
                <a:gd name="connsiteY223" fmla="*/ 1562255 h 2955834"/>
                <a:gd name="connsiteX224" fmla="*/ 1138797 w 4279242"/>
                <a:gd name="connsiteY224" fmla="*/ 1578426 h 2955834"/>
                <a:gd name="connsiteX225" fmla="*/ 870435 w 4279242"/>
                <a:gd name="connsiteY225" fmla="*/ 1572943 h 2955834"/>
                <a:gd name="connsiteX226" fmla="*/ 730700 w 4279242"/>
                <a:gd name="connsiteY226" fmla="*/ 1613650 h 2955834"/>
                <a:gd name="connsiteX227" fmla="*/ 682047 w 4279242"/>
                <a:gd name="connsiteY227" fmla="*/ 1698457 h 2955834"/>
                <a:gd name="connsiteX228" fmla="*/ 742039 w 4279242"/>
                <a:gd name="connsiteY228" fmla="*/ 1707054 h 2955834"/>
                <a:gd name="connsiteX229" fmla="*/ 913605 w 4279242"/>
                <a:gd name="connsiteY229" fmla="*/ 1732612 h 2955834"/>
                <a:gd name="connsiteX230" fmla="*/ 1145024 w 4279242"/>
                <a:gd name="connsiteY230" fmla="*/ 1776108 h 2955834"/>
                <a:gd name="connsiteX231" fmla="*/ 1387363 w 4279242"/>
                <a:gd name="connsiteY231" fmla="*/ 1845116 h 2955834"/>
                <a:gd name="connsiteX232" fmla="*/ 1448843 w 4279242"/>
                <a:gd name="connsiteY232" fmla="*/ 1879829 h 2955834"/>
                <a:gd name="connsiteX233" fmla="*/ 1457115 w 4279242"/>
                <a:gd name="connsiteY233" fmla="*/ 1937916 h 2955834"/>
                <a:gd name="connsiteX234" fmla="*/ 1385179 w 4279242"/>
                <a:gd name="connsiteY234" fmla="*/ 1997955 h 2955834"/>
                <a:gd name="connsiteX235" fmla="*/ 1130386 w 4279242"/>
                <a:gd name="connsiteY235" fmla="*/ 2111712 h 2955834"/>
                <a:gd name="connsiteX236" fmla="*/ 849198 w 4279242"/>
                <a:gd name="connsiteY236" fmla="*/ 2186993 h 2955834"/>
                <a:gd name="connsiteX237" fmla="*/ 716527 w 4279242"/>
                <a:gd name="connsiteY237" fmla="*/ 2198332 h 2955834"/>
                <a:gd name="connsiteX238" fmla="*/ 661089 w 4279242"/>
                <a:gd name="connsiteY238" fmla="*/ 2205070 h 2955834"/>
                <a:gd name="connsiteX239" fmla="*/ 539942 w 4279242"/>
                <a:gd name="connsiteY239" fmla="*/ 2206232 h 2955834"/>
                <a:gd name="connsiteX240" fmla="*/ 472608 w 4279242"/>
                <a:gd name="connsiteY240" fmla="*/ 2205302 h 2955834"/>
                <a:gd name="connsiteX241" fmla="*/ 435943 w 4279242"/>
                <a:gd name="connsiteY241" fmla="*/ 2247961 h 2955834"/>
                <a:gd name="connsiteX242" fmla="*/ 447049 w 4279242"/>
                <a:gd name="connsiteY242" fmla="*/ 2261577 h 2955834"/>
                <a:gd name="connsiteX243" fmla="*/ 496679 w 4279242"/>
                <a:gd name="connsiteY243" fmla="*/ 2278399 h 2955834"/>
                <a:gd name="connsiteX244" fmla="*/ 515732 w 4279242"/>
                <a:gd name="connsiteY244" fmla="*/ 2304515 h 2955834"/>
                <a:gd name="connsiteX245" fmla="*/ 503975 w 4279242"/>
                <a:gd name="connsiteY245" fmla="*/ 2320547 h 2955834"/>
                <a:gd name="connsiteX246" fmla="*/ 464197 w 4279242"/>
                <a:gd name="connsiteY246" fmla="*/ 2324497 h 2955834"/>
                <a:gd name="connsiteX247" fmla="*/ 236263 w 4279242"/>
                <a:gd name="connsiteY247" fmla="*/ 2403588 h 2955834"/>
                <a:gd name="connsiteX248" fmla="*/ 211866 w 4279242"/>
                <a:gd name="connsiteY248" fmla="*/ 2425940 h 2955834"/>
                <a:gd name="connsiteX249" fmla="*/ 207684 w 4279242"/>
                <a:gd name="connsiteY249" fmla="*/ 2430587 h 2955834"/>
                <a:gd name="connsiteX250" fmla="*/ 234543 w 4279242"/>
                <a:gd name="connsiteY250" fmla="*/ 2436024 h 2955834"/>
                <a:gd name="connsiteX251" fmla="*/ 259033 w 4279242"/>
                <a:gd name="connsiteY251" fmla="*/ 2459259 h 2955834"/>
                <a:gd name="connsiteX252" fmla="*/ 227898 w 4279242"/>
                <a:gd name="connsiteY252" fmla="*/ 2487141 h 2955834"/>
                <a:gd name="connsiteX253" fmla="*/ 177107 w 4279242"/>
                <a:gd name="connsiteY253" fmla="*/ 2491509 h 2955834"/>
                <a:gd name="connsiteX254" fmla="*/ 50570 w 4279242"/>
                <a:gd name="connsiteY254" fmla="*/ 2588119 h 2955834"/>
                <a:gd name="connsiteX255" fmla="*/ 14184 w 4279242"/>
                <a:gd name="connsiteY255" fmla="*/ 2647972 h 2955834"/>
                <a:gd name="connsiteX256" fmla="*/ 467264 w 4279242"/>
                <a:gd name="connsiteY256" fmla="*/ 2859967 h 2955834"/>
                <a:gd name="connsiteX257" fmla="*/ 466009 w 4279242"/>
                <a:gd name="connsiteY257" fmla="*/ 2863917 h 2955834"/>
                <a:gd name="connsiteX258" fmla="*/ 360569 w 4279242"/>
                <a:gd name="connsiteY258" fmla="*/ 2911409 h 2955834"/>
                <a:gd name="connsiteX259" fmla="*/ 316330 w 4279242"/>
                <a:gd name="connsiteY259" fmla="*/ 2931995 h 2955834"/>
                <a:gd name="connsiteX260" fmla="*/ 254432 w 4279242"/>
                <a:gd name="connsiteY260" fmla="*/ 2946122 h 2955834"/>
                <a:gd name="connsiteX261" fmla="*/ 101129 w 4279242"/>
                <a:gd name="connsiteY261" fmla="*/ 2945843 h 2955834"/>
                <a:gd name="connsiteX262" fmla="*/ 87746 w 4279242"/>
                <a:gd name="connsiteY262" fmla="*/ 2938594 h 2955834"/>
                <a:gd name="connsiteX263" fmla="*/ 8143 w 4279242"/>
                <a:gd name="connsiteY263" fmla="*/ 2718931 h 2955834"/>
                <a:gd name="connsiteX264" fmla="*/ 290 w 4279242"/>
                <a:gd name="connsiteY264" fmla="*/ 2662146 h 2955834"/>
                <a:gd name="connsiteX265" fmla="*/ 9909 w 4279242"/>
                <a:gd name="connsiteY265" fmla="*/ 2634961 h 2955834"/>
                <a:gd name="connsiteX266" fmla="*/ 103824 w 4279242"/>
                <a:gd name="connsiteY266" fmla="*/ 2515952 h 2955834"/>
                <a:gd name="connsiteX267" fmla="*/ 192488 w 4279242"/>
                <a:gd name="connsiteY267" fmla="*/ 2476453 h 2955834"/>
                <a:gd name="connsiteX268" fmla="*/ 192721 w 4279242"/>
                <a:gd name="connsiteY268" fmla="*/ 2440113 h 2955834"/>
                <a:gd name="connsiteX269" fmla="*/ 198204 w 4279242"/>
                <a:gd name="connsiteY269" fmla="*/ 2424871 h 2955834"/>
                <a:gd name="connsiteX270" fmla="*/ 384826 w 4279242"/>
                <a:gd name="connsiteY270" fmla="*/ 2314738 h 2955834"/>
                <a:gd name="connsiteX271" fmla="*/ 420515 w 4279242"/>
                <a:gd name="connsiteY271" fmla="*/ 2309394 h 2955834"/>
                <a:gd name="connsiteX272" fmla="*/ 425580 w 4279242"/>
                <a:gd name="connsiteY272" fmla="*/ 2256094 h 2955834"/>
                <a:gd name="connsiteX273" fmla="*/ 484364 w 4279242"/>
                <a:gd name="connsiteY273" fmla="*/ 2193359 h 2955834"/>
                <a:gd name="connsiteX274" fmla="*/ 559041 w 4279242"/>
                <a:gd name="connsiteY274" fmla="*/ 2196334 h 2955834"/>
                <a:gd name="connsiteX275" fmla="*/ 672660 w 4279242"/>
                <a:gd name="connsiteY275" fmla="*/ 2192895 h 2955834"/>
                <a:gd name="connsiteX276" fmla="*/ 674472 w 4279242"/>
                <a:gd name="connsiteY276" fmla="*/ 2192244 h 2955834"/>
                <a:gd name="connsiteX277" fmla="*/ 674426 w 4279242"/>
                <a:gd name="connsiteY277" fmla="*/ 2135923 h 2955834"/>
                <a:gd name="connsiteX278" fmla="*/ 670336 w 4279242"/>
                <a:gd name="connsiteY278" fmla="*/ 1793860 h 2955834"/>
                <a:gd name="connsiteX279" fmla="*/ 668849 w 4279242"/>
                <a:gd name="connsiteY279" fmla="*/ 1722761 h 2955834"/>
                <a:gd name="connsiteX280" fmla="*/ 754725 w 4279242"/>
                <a:gd name="connsiteY280" fmla="*/ 1587116 h 2955834"/>
                <a:gd name="connsiteX281" fmla="*/ 858678 w 4279242"/>
                <a:gd name="connsiteY281" fmla="*/ 1563091 h 2955834"/>
                <a:gd name="connsiteX282" fmla="*/ 1098787 w 4279242"/>
                <a:gd name="connsiteY282" fmla="*/ 1566669 h 2955834"/>
                <a:gd name="connsiteX283" fmla="*/ 1331600 w 4279242"/>
                <a:gd name="connsiteY283" fmla="*/ 1564253 h 2955834"/>
                <a:gd name="connsiteX284" fmla="*/ 1500192 w 4279242"/>
                <a:gd name="connsiteY284" fmla="*/ 1528053 h 2955834"/>
                <a:gd name="connsiteX285" fmla="*/ 1540202 w 4279242"/>
                <a:gd name="connsiteY285" fmla="*/ 1504725 h 2955834"/>
                <a:gd name="connsiteX286" fmla="*/ 1545314 w 4279242"/>
                <a:gd name="connsiteY286" fmla="*/ 1492132 h 2955834"/>
                <a:gd name="connsiteX287" fmla="*/ 1453257 w 4279242"/>
                <a:gd name="connsiteY287" fmla="*/ 1051646 h 2955834"/>
                <a:gd name="connsiteX288" fmla="*/ 1416454 w 4279242"/>
                <a:gd name="connsiteY288" fmla="*/ 912701 h 2955834"/>
                <a:gd name="connsiteX289" fmla="*/ 1400375 w 4279242"/>
                <a:gd name="connsiteY289" fmla="*/ 880173 h 2955834"/>
                <a:gd name="connsiteX290" fmla="*/ 1404232 w 4279242"/>
                <a:gd name="connsiteY290" fmla="*/ 850850 h 2955834"/>
                <a:gd name="connsiteX291" fmla="*/ 1455767 w 4279242"/>
                <a:gd name="connsiteY291" fmla="*/ 827476 h 2955834"/>
                <a:gd name="connsiteX292" fmla="*/ 1591272 w 4279242"/>
                <a:gd name="connsiteY292" fmla="*/ 802104 h 2955834"/>
                <a:gd name="connsiteX293" fmla="*/ 1828500 w 4279242"/>
                <a:gd name="connsiteY293" fmla="*/ 722176 h 2955834"/>
                <a:gd name="connsiteX294" fmla="*/ 1877851 w 4279242"/>
                <a:gd name="connsiteY294" fmla="*/ 696803 h 2955834"/>
                <a:gd name="connsiteX295" fmla="*/ 1961915 w 4279242"/>
                <a:gd name="connsiteY295" fmla="*/ 690019 h 2955834"/>
                <a:gd name="connsiteX296" fmla="*/ 2218056 w 4279242"/>
                <a:gd name="connsiteY296" fmla="*/ 694852 h 2955834"/>
                <a:gd name="connsiteX297" fmla="*/ 2299563 w 4279242"/>
                <a:gd name="connsiteY297" fmla="*/ 699777 h 2955834"/>
                <a:gd name="connsiteX298" fmla="*/ 2297519 w 4279242"/>
                <a:gd name="connsiteY298" fmla="*/ 575657 h 2955834"/>
                <a:gd name="connsiteX299" fmla="*/ 2271403 w 4279242"/>
                <a:gd name="connsiteY299" fmla="*/ 529327 h 2955834"/>
                <a:gd name="connsiteX300" fmla="*/ 2253744 w 4279242"/>
                <a:gd name="connsiteY300" fmla="*/ 493080 h 2955834"/>
                <a:gd name="connsiteX301" fmla="*/ 2281951 w 4279242"/>
                <a:gd name="connsiteY301" fmla="*/ 437688 h 2955834"/>
                <a:gd name="connsiteX302" fmla="*/ 2393386 w 4279242"/>
                <a:gd name="connsiteY302" fmla="*/ 375465 h 2955834"/>
                <a:gd name="connsiteX303" fmla="*/ 2627221 w 4279242"/>
                <a:gd name="connsiteY303" fmla="*/ 312081 h 2955834"/>
                <a:gd name="connsiteX304" fmla="*/ 2816260 w 4279242"/>
                <a:gd name="connsiteY304" fmla="*/ 280528 h 2955834"/>
                <a:gd name="connsiteX305" fmla="*/ 2880109 w 4279242"/>
                <a:gd name="connsiteY305" fmla="*/ 272303 h 2955834"/>
                <a:gd name="connsiteX306" fmla="*/ 2869886 w 4279242"/>
                <a:gd name="connsiteY306" fmla="*/ 182895 h 2955834"/>
                <a:gd name="connsiteX307" fmla="*/ 2859941 w 4279242"/>
                <a:gd name="connsiteY307" fmla="*/ 140236 h 2955834"/>
                <a:gd name="connsiteX308" fmla="*/ 2888427 w 4279242"/>
                <a:gd name="connsiteY308" fmla="*/ 74296 h 2955834"/>
                <a:gd name="connsiteX309" fmla="*/ 2927508 w 4279242"/>
                <a:gd name="connsiteY309" fmla="*/ 54546 h 2955834"/>
                <a:gd name="connsiteX310" fmla="*/ 2969331 w 4279242"/>
                <a:gd name="connsiteY310" fmla="*/ 40419 h 2955834"/>
                <a:gd name="connsiteX311" fmla="*/ 3019797 w 4279242"/>
                <a:gd name="connsiteY311" fmla="*/ 28058 h 2955834"/>
                <a:gd name="connsiteX312" fmla="*/ 3163574 w 4279242"/>
                <a:gd name="connsiteY312" fmla="*/ 780 h 2955834"/>
                <a:gd name="connsiteX313" fmla="*/ 3177004 w 4279242"/>
                <a:gd name="connsiteY313" fmla="*/ 455 h 2955834"/>
                <a:gd name="connsiteX0" fmla="*/ 3190015 w 4279242"/>
                <a:gd name="connsiteY0" fmla="*/ 13141 h 2955834"/>
                <a:gd name="connsiteX1" fmla="*/ 3204468 w 4279242"/>
                <a:gd name="connsiteY1" fmla="*/ 72623 h 2955834"/>
                <a:gd name="connsiteX2" fmla="*/ 3207070 w 4279242"/>
                <a:gd name="connsiteY2" fmla="*/ 104268 h 2955834"/>
                <a:gd name="connsiteX3" fmla="*/ 3217014 w 4279242"/>
                <a:gd name="connsiteY3" fmla="*/ 114910 h 2955834"/>
                <a:gd name="connsiteX4" fmla="*/ 3343784 w 4279242"/>
                <a:gd name="connsiteY4" fmla="*/ 138656 h 2955834"/>
                <a:gd name="connsiteX5" fmla="*/ 3549040 w 4279242"/>
                <a:gd name="connsiteY5" fmla="*/ 225415 h 2955834"/>
                <a:gd name="connsiteX6" fmla="*/ 3607871 w 4279242"/>
                <a:gd name="connsiteY6" fmla="*/ 267145 h 2955834"/>
                <a:gd name="connsiteX7" fmla="*/ 3632546 w 4279242"/>
                <a:gd name="connsiteY7" fmla="*/ 332202 h 2955834"/>
                <a:gd name="connsiteX8" fmla="*/ 3613540 w 4279242"/>
                <a:gd name="connsiteY8" fmla="*/ 471193 h 2955834"/>
                <a:gd name="connsiteX9" fmla="*/ 3590259 w 4279242"/>
                <a:gd name="connsiteY9" fmla="*/ 538992 h 2955834"/>
                <a:gd name="connsiteX10" fmla="*/ 3627481 w 4279242"/>
                <a:gd name="connsiteY10" fmla="*/ 542199 h 2955834"/>
                <a:gd name="connsiteX11" fmla="*/ 3897516 w 4279242"/>
                <a:gd name="connsiteY11" fmla="*/ 570174 h 2955834"/>
                <a:gd name="connsiteX12" fmla="*/ 4161464 w 4279242"/>
                <a:gd name="connsiteY12" fmla="*/ 628539 h 2955834"/>
                <a:gd name="connsiteX13" fmla="*/ 4244506 w 4279242"/>
                <a:gd name="connsiteY13" fmla="*/ 669200 h 2955834"/>
                <a:gd name="connsiteX14" fmla="*/ 4278010 w 4279242"/>
                <a:gd name="connsiteY14" fmla="*/ 750290 h 2955834"/>
                <a:gd name="connsiteX15" fmla="*/ 4171966 w 4279242"/>
                <a:gd name="connsiteY15" fmla="*/ 1083663 h 2955834"/>
                <a:gd name="connsiteX16" fmla="*/ 3980651 w 4279242"/>
                <a:gd name="connsiteY16" fmla="*/ 1419965 h 2955834"/>
                <a:gd name="connsiteX17" fmla="*/ 3974377 w 4279242"/>
                <a:gd name="connsiteY17" fmla="*/ 1439017 h 2955834"/>
                <a:gd name="connsiteX18" fmla="*/ 3967686 w 4279242"/>
                <a:gd name="connsiteY18" fmla="*/ 1668159 h 2955834"/>
                <a:gd name="connsiteX19" fmla="*/ 3960018 w 4279242"/>
                <a:gd name="connsiteY19" fmla="*/ 2171984 h 2955834"/>
                <a:gd name="connsiteX20" fmla="*/ 3960576 w 4279242"/>
                <a:gd name="connsiteY20" fmla="*/ 2517718 h 2955834"/>
                <a:gd name="connsiteX21" fmla="*/ 3970381 w 4279242"/>
                <a:gd name="connsiteY21" fmla="*/ 2654339 h 2955834"/>
                <a:gd name="connsiteX22" fmla="*/ 3992500 w 4279242"/>
                <a:gd name="connsiteY22" fmla="*/ 2744072 h 2955834"/>
                <a:gd name="connsiteX23" fmla="*/ 4011367 w 4279242"/>
                <a:gd name="connsiteY23" fmla="*/ 2875813 h 2955834"/>
                <a:gd name="connsiteX24" fmla="*/ 4018477 w 4279242"/>
                <a:gd name="connsiteY24" fmla="*/ 2945936 h 2955834"/>
                <a:gd name="connsiteX25" fmla="*/ 3943103 w 4279242"/>
                <a:gd name="connsiteY25" fmla="*/ 2952813 h 2955834"/>
                <a:gd name="connsiteX26" fmla="*/ 3755691 w 4279242"/>
                <a:gd name="connsiteY26" fmla="*/ 2955044 h 2955834"/>
                <a:gd name="connsiteX27" fmla="*/ 3469670 w 4279242"/>
                <a:gd name="connsiteY27" fmla="*/ 2899280 h 2955834"/>
                <a:gd name="connsiteX28" fmla="*/ 3343830 w 4279242"/>
                <a:gd name="connsiteY28" fmla="*/ 2796397 h 2955834"/>
                <a:gd name="connsiteX29" fmla="*/ 3329332 w 4279242"/>
                <a:gd name="connsiteY29" fmla="*/ 2764332 h 2955834"/>
                <a:gd name="connsiteX30" fmla="*/ 3352381 w 4279242"/>
                <a:gd name="connsiteY30" fmla="*/ 2713309 h 2955834"/>
                <a:gd name="connsiteX31" fmla="*/ 3432866 w 4279242"/>
                <a:gd name="connsiteY31" fmla="*/ 2701924 h 2955834"/>
                <a:gd name="connsiteX32" fmla="*/ 3666283 w 4279242"/>
                <a:gd name="connsiteY32" fmla="*/ 2733616 h 2955834"/>
                <a:gd name="connsiteX33" fmla="*/ 3751555 w 4279242"/>
                <a:gd name="connsiteY33" fmla="*/ 2748904 h 2955834"/>
                <a:gd name="connsiteX34" fmla="*/ 3821028 w 4279242"/>
                <a:gd name="connsiteY34" fmla="*/ 2725577 h 2955834"/>
                <a:gd name="connsiteX35" fmla="*/ 3823537 w 4279242"/>
                <a:gd name="connsiteY35" fmla="*/ 2681059 h 2955834"/>
                <a:gd name="connsiteX36" fmla="*/ 3782225 w 4279242"/>
                <a:gd name="connsiteY36" fmla="*/ 2649785 h 2955834"/>
                <a:gd name="connsiteX37" fmla="*/ 3646487 w 4279242"/>
                <a:gd name="connsiteY37" fmla="*/ 2602711 h 2955834"/>
                <a:gd name="connsiteX38" fmla="*/ 3389464 w 4279242"/>
                <a:gd name="connsiteY38" fmla="*/ 2530822 h 2955834"/>
                <a:gd name="connsiteX39" fmla="*/ 3255677 w 4279242"/>
                <a:gd name="connsiteY39" fmla="*/ 2464278 h 2955834"/>
                <a:gd name="connsiteX40" fmla="*/ 3235277 w 4279242"/>
                <a:gd name="connsiteY40" fmla="*/ 2444946 h 2955834"/>
                <a:gd name="connsiteX41" fmla="*/ 3215946 w 4279242"/>
                <a:gd name="connsiteY41" fmla="*/ 2438859 h 2955834"/>
                <a:gd name="connsiteX42" fmla="*/ 3072633 w 4279242"/>
                <a:gd name="connsiteY42" fmla="*/ 2455123 h 2955834"/>
                <a:gd name="connsiteX43" fmla="*/ 2985828 w 4279242"/>
                <a:gd name="connsiteY43" fmla="*/ 2460096 h 2955834"/>
                <a:gd name="connsiteX44" fmla="*/ 2886568 w 4279242"/>
                <a:gd name="connsiteY44" fmla="*/ 2415996 h 2955834"/>
                <a:gd name="connsiteX45" fmla="*/ 2830433 w 4279242"/>
                <a:gd name="connsiteY45" fmla="*/ 2392807 h 2955834"/>
                <a:gd name="connsiteX46" fmla="*/ 2580426 w 4279242"/>
                <a:gd name="connsiteY46" fmla="*/ 2394062 h 2955834"/>
                <a:gd name="connsiteX47" fmla="*/ 2467365 w 4279242"/>
                <a:gd name="connsiteY47" fmla="*/ 2383467 h 2955834"/>
                <a:gd name="connsiteX48" fmla="*/ 2411927 w 4279242"/>
                <a:gd name="connsiteY48" fmla="*/ 2361998 h 2955834"/>
                <a:gd name="connsiteX49" fmla="*/ 2167404 w 4279242"/>
                <a:gd name="connsiteY49" fmla="*/ 2229141 h 2955834"/>
                <a:gd name="connsiteX50" fmla="*/ 2108341 w 4279242"/>
                <a:gd name="connsiteY50" fmla="*/ 2176305 h 2955834"/>
                <a:gd name="connsiteX51" fmla="*/ 2107922 w 4279242"/>
                <a:gd name="connsiteY51" fmla="*/ 2110969 h 2955834"/>
                <a:gd name="connsiteX52" fmla="*/ 2215407 w 4279242"/>
                <a:gd name="connsiteY52" fmla="*/ 2020771 h 2955834"/>
                <a:gd name="connsiteX53" fmla="*/ 2538418 w 4279242"/>
                <a:gd name="connsiteY53" fmla="*/ 1870581 h 2955834"/>
                <a:gd name="connsiteX54" fmla="*/ 2665512 w 4279242"/>
                <a:gd name="connsiteY54" fmla="*/ 1857198 h 2955834"/>
                <a:gd name="connsiteX55" fmla="*/ 2718627 w 4279242"/>
                <a:gd name="connsiteY55" fmla="*/ 1865098 h 2955834"/>
                <a:gd name="connsiteX56" fmla="*/ 2758916 w 4279242"/>
                <a:gd name="connsiteY56" fmla="*/ 1866213 h 2955834"/>
                <a:gd name="connsiteX57" fmla="*/ 2776714 w 4279242"/>
                <a:gd name="connsiteY57" fmla="*/ 1856640 h 2955834"/>
                <a:gd name="connsiteX58" fmla="*/ 2769418 w 4279242"/>
                <a:gd name="connsiteY58" fmla="*/ 1837913 h 2955834"/>
                <a:gd name="connsiteX59" fmla="*/ 2685912 w 4279242"/>
                <a:gd name="connsiteY59" fmla="*/ 1790932 h 2955834"/>
                <a:gd name="connsiteX60" fmla="*/ 2519179 w 4279242"/>
                <a:gd name="connsiteY60" fmla="*/ 1756544 h 2955834"/>
                <a:gd name="connsiteX61" fmla="*/ 2388274 w 4279242"/>
                <a:gd name="connsiteY61" fmla="*/ 1754361 h 2955834"/>
                <a:gd name="connsiteX62" fmla="*/ 2320428 w 4279242"/>
                <a:gd name="connsiteY62" fmla="*/ 1762679 h 2955834"/>
                <a:gd name="connsiteX63" fmla="*/ 2287667 w 4279242"/>
                <a:gd name="connsiteY63" fmla="*/ 1758403 h 2955834"/>
                <a:gd name="connsiteX64" fmla="*/ 2240547 w 4279242"/>
                <a:gd name="connsiteY64" fmla="*/ 1746972 h 2955834"/>
                <a:gd name="connsiteX65" fmla="*/ 2009593 w 4279242"/>
                <a:gd name="connsiteY65" fmla="*/ 1721785 h 2955834"/>
                <a:gd name="connsiteX66" fmla="*/ 1913865 w 4279242"/>
                <a:gd name="connsiteY66" fmla="*/ 1709285 h 2955834"/>
                <a:gd name="connsiteX67" fmla="*/ 1811260 w 4279242"/>
                <a:gd name="connsiteY67" fmla="*/ 1632006 h 2955834"/>
                <a:gd name="connsiteX68" fmla="*/ 1901644 w 4279242"/>
                <a:gd name="connsiteY68" fmla="*/ 1623502 h 2955834"/>
                <a:gd name="connsiteX69" fmla="*/ 2037939 w 4279242"/>
                <a:gd name="connsiteY69" fmla="*/ 1609607 h 2955834"/>
                <a:gd name="connsiteX70" fmla="*/ 2148491 w 4279242"/>
                <a:gd name="connsiteY70" fmla="*/ 1596875 h 2955834"/>
                <a:gd name="connsiteX71" fmla="*/ 2302305 w 4279242"/>
                <a:gd name="connsiteY71" fmla="*/ 1576474 h 2955834"/>
                <a:gd name="connsiteX72" fmla="*/ 2465042 w 4279242"/>
                <a:gd name="connsiteY72" fmla="*/ 1544457 h 2955834"/>
                <a:gd name="connsiteX73" fmla="*/ 2548316 w 4279242"/>
                <a:gd name="connsiteY73" fmla="*/ 1513880 h 2955834"/>
                <a:gd name="connsiteX74" fmla="*/ 2699714 w 4279242"/>
                <a:gd name="connsiteY74" fmla="*/ 1481862 h 2955834"/>
                <a:gd name="connsiteX75" fmla="*/ 2864821 w 4279242"/>
                <a:gd name="connsiteY75" fmla="*/ 1462484 h 2955834"/>
                <a:gd name="connsiteX76" fmla="*/ 3053209 w 4279242"/>
                <a:gd name="connsiteY76" fmla="*/ 1452911 h 2955834"/>
                <a:gd name="connsiteX77" fmla="*/ 3011433 w 4279242"/>
                <a:gd name="connsiteY77" fmla="*/ 1418152 h 2955834"/>
                <a:gd name="connsiteX78" fmla="*/ 2726155 w 4279242"/>
                <a:gd name="connsiteY78" fmla="*/ 1289942 h 2955834"/>
                <a:gd name="connsiteX79" fmla="*/ 2442923 w 4279242"/>
                <a:gd name="connsiteY79" fmla="*/ 1265964 h 2955834"/>
                <a:gd name="connsiteX80" fmla="*/ 2423544 w 4279242"/>
                <a:gd name="connsiteY80" fmla="*/ 1251512 h 2955834"/>
                <a:gd name="connsiteX81" fmla="*/ 2442365 w 4279242"/>
                <a:gd name="connsiteY81" fmla="*/ 1209085 h 2955834"/>
                <a:gd name="connsiteX82" fmla="*/ 2500498 w 4279242"/>
                <a:gd name="connsiteY82" fmla="*/ 1197514 h 2955834"/>
                <a:gd name="connsiteX83" fmla="*/ 2593577 w 4279242"/>
                <a:gd name="connsiteY83" fmla="*/ 1196724 h 2955834"/>
                <a:gd name="connsiteX84" fmla="*/ 2685262 w 4279242"/>
                <a:gd name="connsiteY84" fmla="*/ 1191427 h 2955834"/>
                <a:gd name="connsiteX85" fmla="*/ 2763749 w 4279242"/>
                <a:gd name="connsiteY85" fmla="*/ 1210293 h 2955834"/>
                <a:gd name="connsiteX86" fmla="*/ 2774112 w 4279242"/>
                <a:gd name="connsiteY86" fmla="*/ 1211827 h 2955834"/>
                <a:gd name="connsiteX87" fmla="*/ 2927555 w 4279242"/>
                <a:gd name="connsiteY87" fmla="*/ 1204206 h 2955834"/>
                <a:gd name="connsiteX88" fmla="*/ 2927555 w 4279242"/>
                <a:gd name="connsiteY88" fmla="*/ 1188546 h 2955834"/>
                <a:gd name="connsiteX89" fmla="*/ 2958782 w 4279242"/>
                <a:gd name="connsiteY89" fmla="*/ 1157550 h 2955834"/>
                <a:gd name="connsiteX90" fmla="*/ 3064687 w 4279242"/>
                <a:gd name="connsiteY90" fmla="*/ 1173815 h 2955834"/>
                <a:gd name="connsiteX91" fmla="*/ 3151818 w 4279242"/>
                <a:gd name="connsiteY91" fmla="*/ 1204764 h 2955834"/>
                <a:gd name="connsiteX92" fmla="*/ 3174588 w 4279242"/>
                <a:gd name="connsiteY92" fmla="*/ 1219355 h 2955834"/>
                <a:gd name="connsiteX93" fmla="*/ 3269990 w 4279242"/>
                <a:gd name="connsiteY93" fmla="*/ 1152996 h 2955834"/>
                <a:gd name="connsiteX94" fmla="*/ 3421527 w 4279242"/>
                <a:gd name="connsiteY94" fmla="*/ 1150301 h 2955834"/>
                <a:gd name="connsiteX95" fmla="*/ 3386303 w 4279242"/>
                <a:gd name="connsiteY95" fmla="*/ 1131806 h 2955834"/>
                <a:gd name="connsiteX96" fmla="*/ 3017892 w 4279242"/>
                <a:gd name="connsiteY96" fmla="*/ 1010892 h 2955834"/>
                <a:gd name="connsiteX97" fmla="*/ 2795860 w 4279242"/>
                <a:gd name="connsiteY97" fmla="*/ 995185 h 2955834"/>
                <a:gd name="connsiteX98" fmla="*/ 2368989 w 4279242"/>
                <a:gd name="connsiteY98" fmla="*/ 906939 h 2955834"/>
                <a:gd name="connsiteX99" fmla="*/ 2308764 w 4279242"/>
                <a:gd name="connsiteY99" fmla="*/ 872366 h 2955834"/>
                <a:gd name="connsiteX100" fmla="*/ 2290502 w 4279242"/>
                <a:gd name="connsiteY100" fmla="*/ 840348 h 2955834"/>
                <a:gd name="connsiteX101" fmla="*/ 2320382 w 4279242"/>
                <a:gd name="connsiteY101" fmla="*/ 823805 h 2955834"/>
                <a:gd name="connsiteX102" fmla="*/ 2393432 w 4279242"/>
                <a:gd name="connsiteY102" fmla="*/ 817439 h 2955834"/>
                <a:gd name="connsiteX103" fmla="*/ 2611607 w 4279242"/>
                <a:gd name="connsiteY103" fmla="*/ 821156 h 2955834"/>
                <a:gd name="connsiteX104" fmla="*/ 2789122 w 4279242"/>
                <a:gd name="connsiteY104" fmla="*/ 829195 h 2955834"/>
                <a:gd name="connsiteX105" fmla="*/ 2968820 w 4279242"/>
                <a:gd name="connsiteY105" fmla="*/ 840581 h 2955834"/>
                <a:gd name="connsiteX106" fmla="*/ 3099632 w 4279242"/>
                <a:gd name="connsiteY106" fmla="*/ 848713 h 2955834"/>
                <a:gd name="connsiteX107" fmla="*/ 3231606 w 4279242"/>
                <a:gd name="connsiteY107" fmla="*/ 857495 h 2955834"/>
                <a:gd name="connsiteX108" fmla="*/ 3329564 w 4279242"/>
                <a:gd name="connsiteY108" fmla="*/ 860144 h 2955834"/>
                <a:gd name="connsiteX109" fmla="*/ 3526781 w 4279242"/>
                <a:gd name="connsiteY109" fmla="*/ 853267 h 2955834"/>
                <a:gd name="connsiteX110" fmla="*/ 3715076 w 4279242"/>
                <a:gd name="connsiteY110" fmla="*/ 841556 h 2955834"/>
                <a:gd name="connsiteX111" fmla="*/ 3884458 w 4279242"/>
                <a:gd name="connsiteY111" fmla="*/ 826314 h 2955834"/>
                <a:gd name="connsiteX112" fmla="*/ 4193854 w 4279242"/>
                <a:gd name="connsiteY112" fmla="*/ 765067 h 2955834"/>
                <a:gd name="connsiteX113" fmla="*/ 4256030 w 4279242"/>
                <a:gd name="connsiteY113" fmla="*/ 734258 h 2955834"/>
                <a:gd name="connsiteX114" fmla="*/ 4262490 w 4279242"/>
                <a:gd name="connsiteY114" fmla="*/ 702798 h 2955834"/>
                <a:gd name="connsiteX115" fmla="*/ 4230147 w 4279242"/>
                <a:gd name="connsiteY115" fmla="*/ 671896 h 2955834"/>
                <a:gd name="connsiteX116" fmla="*/ 4103888 w 4279242"/>
                <a:gd name="connsiteY116" fmla="*/ 621011 h 2955834"/>
                <a:gd name="connsiteX117" fmla="*/ 3882321 w 4279242"/>
                <a:gd name="connsiteY117" fmla="*/ 578863 h 2955834"/>
                <a:gd name="connsiteX118" fmla="*/ 3662240 w 4279242"/>
                <a:gd name="connsiteY118" fmla="*/ 555071 h 2955834"/>
                <a:gd name="connsiteX119" fmla="*/ 3515536 w 4279242"/>
                <a:gd name="connsiteY119" fmla="*/ 546939 h 2955834"/>
                <a:gd name="connsiteX120" fmla="*/ 3362650 w 4279242"/>
                <a:gd name="connsiteY120" fmla="*/ 537924 h 2955834"/>
                <a:gd name="connsiteX121" fmla="*/ 3228167 w 4279242"/>
                <a:gd name="connsiteY121" fmla="*/ 529698 h 2955834"/>
                <a:gd name="connsiteX122" fmla="*/ 3036805 w 4279242"/>
                <a:gd name="connsiteY122" fmla="*/ 513202 h 2955834"/>
                <a:gd name="connsiteX123" fmla="*/ 2909013 w 4279242"/>
                <a:gd name="connsiteY123" fmla="*/ 500237 h 2955834"/>
                <a:gd name="connsiteX124" fmla="*/ 2769465 w 4279242"/>
                <a:gd name="connsiteY124" fmla="*/ 483368 h 2955834"/>
                <a:gd name="connsiteX125" fmla="*/ 2624712 w 4279242"/>
                <a:gd name="connsiteY125" fmla="*/ 460784 h 2955834"/>
                <a:gd name="connsiteX126" fmla="*/ 2562442 w 4279242"/>
                <a:gd name="connsiteY126" fmla="*/ 444101 h 2955834"/>
                <a:gd name="connsiteX127" fmla="*/ 2549384 w 4279242"/>
                <a:gd name="connsiteY127" fmla="*/ 437549 h 2955834"/>
                <a:gd name="connsiteX128" fmla="*/ 2549477 w 4279242"/>
                <a:gd name="connsiteY128" fmla="*/ 419937 h 2955834"/>
                <a:gd name="connsiteX129" fmla="*/ 2602267 w 4279242"/>
                <a:gd name="connsiteY129" fmla="*/ 398189 h 2955834"/>
                <a:gd name="connsiteX130" fmla="*/ 2790005 w 4279242"/>
                <a:gd name="connsiteY130" fmla="*/ 361060 h 2955834"/>
                <a:gd name="connsiteX131" fmla="*/ 2942750 w 4279242"/>
                <a:gd name="connsiteY131" fmla="*/ 341961 h 2955834"/>
                <a:gd name="connsiteX132" fmla="*/ 3095636 w 4279242"/>
                <a:gd name="connsiteY132" fmla="*/ 333875 h 2955834"/>
                <a:gd name="connsiteX133" fmla="*/ 3361489 w 4279242"/>
                <a:gd name="connsiteY133" fmla="*/ 324535 h 2955834"/>
                <a:gd name="connsiteX134" fmla="*/ 3531800 w 4279242"/>
                <a:gd name="connsiteY134" fmla="*/ 319005 h 2955834"/>
                <a:gd name="connsiteX135" fmla="*/ 3610195 w 4279242"/>
                <a:gd name="connsiteY135" fmla="*/ 316403 h 2955834"/>
                <a:gd name="connsiteX136" fmla="*/ 3620185 w 4279242"/>
                <a:gd name="connsiteY136" fmla="*/ 300928 h 2955834"/>
                <a:gd name="connsiteX137" fmla="*/ 3596997 w 4279242"/>
                <a:gd name="connsiteY137" fmla="*/ 271606 h 2955834"/>
                <a:gd name="connsiteX138" fmla="*/ 3382539 w 4279242"/>
                <a:gd name="connsiteY138" fmla="*/ 158452 h 2955834"/>
                <a:gd name="connsiteX139" fmla="*/ 3257071 w 4279242"/>
                <a:gd name="connsiteY139" fmla="*/ 140143 h 2955834"/>
                <a:gd name="connsiteX140" fmla="*/ 3079975 w 4279242"/>
                <a:gd name="connsiteY140" fmla="*/ 115189 h 2955834"/>
                <a:gd name="connsiteX141" fmla="*/ 3052233 w 4279242"/>
                <a:gd name="connsiteY141" fmla="*/ 102781 h 2955834"/>
                <a:gd name="connsiteX142" fmla="*/ 3048701 w 4279242"/>
                <a:gd name="connsiteY142" fmla="*/ 77595 h 2955834"/>
                <a:gd name="connsiteX143" fmla="*/ 3082671 w 4279242"/>
                <a:gd name="connsiteY143" fmla="*/ 52222 h 2955834"/>
                <a:gd name="connsiteX144" fmla="*/ 3190015 w 4279242"/>
                <a:gd name="connsiteY144" fmla="*/ 13141 h 2955834"/>
                <a:gd name="connsiteX145" fmla="*/ 3177004 w 4279242"/>
                <a:gd name="connsiteY145" fmla="*/ 455 h 2955834"/>
                <a:gd name="connsiteX146" fmla="*/ 3184997 w 4279242"/>
                <a:gd name="connsiteY146" fmla="*/ 5613 h 2955834"/>
                <a:gd name="connsiteX147" fmla="*/ 3177004 w 4279242"/>
                <a:gd name="connsiteY147" fmla="*/ 10632 h 2955834"/>
                <a:gd name="connsiteX148" fmla="*/ 3094892 w 4279242"/>
                <a:gd name="connsiteY148" fmla="*/ 22621 h 2955834"/>
                <a:gd name="connsiteX149" fmla="*/ 2933363 w 4279242"/>
                <a:gd name="connsiteY149" fmla="*/ 64444 h 2955834"/>
                <a:gd name="connsiteX150" fmla="*/ 2882990 w 4279242"/>
                <a:gd name="connsiteY150" fmla="*/ 93209 h 2955834"/>
                <a:gd name="connsiteX151" fmla="*/ 2868910 w 4279242"/>
                <a:gd name="connsiteY151" fmla="*/ 126760 h 2955834"/>
                <a:gd name="connsiteX152" fmla="*/ 2880388 w 4279242"/>
                <a:gd name="connsiteY152" fmla="*/ 137494 h 2955834"/>
                <a:gd name="connsiteX153" fmla="*/ 3072494 w 4279242"/>
                <a:gd name="connsiteY153" fmla="*/ 179131 h 2955834"/>
                <a:gd name="connsiteX154" fmla="*/ 3233139 w 4279242"/>
                <a:gd name="connsiteY154" fmla="*/ 218677 h 2955834"/>
                <a:gd name="connsiteX155" fmla="*/ 3293364 w 4279242"/>
                <a:gd name="connsiteY155" fmla="*/ 228528 h 2955834"/>
                <a:gd name="connsiteX156" fmla="*/ 3303680 w 4279242"/>
                <a:gd name="connsiteY156" fmla="*/ 248696 h 2955834"/>
                <a:gd name="connsiteX157" fmla="*/ 3260324 w 4279242"/>
                <a:gd name="connsiteY157" fmla="*/ 272117 h 2955834"/>
                <a:gd name="connsiteX158" fmla="*/ 3165944 w 4279242"/>
                <a:gd name="connsiteY158" fmla="*/ 274487 h 2955834"/>
                <a:gd name="connsiteX159" fmla="*/ 2948977 w 4279242"/>
                <a:gd name="connsiteY159" fmla="*/ 277879 h 2955834"/>
                <a:gd name="connsiteX160" fmla="*/ 2841958 w 4279242"/>
                <a:gd name="connsiteY160" fmla="*/ 288010 h 2955834"/>
                <a:gd name="connsiteX161" fmla="*/ 2673040 w 4279242"/>
                <a:gd name="connsiteY161" fmla="*/ 314404 h 2955834"/>
                <a:gd name="connsiteX162" fmla="*/ 2362344 w 4279242"/>
                <a:gd name="connsiteY162" fmla="*/ 400234 h 2955834"/>
                <a:gd name="connsiteX163" fmla="*/ 2279721 w 4279242"/>
                <a:gd name="connsiteY163" fmla="*/ 455812 h 2955834"/>
                <a:gd name="connsiteX164" fmla="*/ 2259646 w 4279242"/>
                <a:gd name="connsiteY164" fmla="*/ 489456 h 2955834"/>
                <a:gd name="connsiteX165" fmla="*/ 2350634 w 4279242"/>
                <a:gd name="connsiteY165" fmla="*/ 500608 h 2955834"/>
                <a:gd name="connsiteX166" fmla="*/ 2480377 w 4279242"/>
                <a:gd name="connsiteY166" fmla="*/ 516873 h 2955834"/>
                <a:gd name="connsiteX167" fmla="*/ 2607750 w 4279242"/>
                <a:gd name="connsiteY167" fmla="*/ 532487 h 2955834"/>
                <a:gd name="connsiteX168" fmla="*/ 2737540 w 4279242"/>
                <a:gd name="connsiteY168" fmla="*/ 548519 h 2955834"/>
                <a:gd name="connsiteX169" fmla="*/ 2871094 w 4279242"/>
                <a:gd name="connsiteY169" fmla="*/ 564272 h 2955834"/>
                <a:gd name="connsiteX170" fmla="*/ 2997538 w 4279242"/>
                <a:gd name="connsiteY170" fmla="*/ 577887 h 2955834"/>
                <a:gd name="connsiteX171" fmla="*/ 3080626 w 4279242"/>
                <a:gd name="connsiteY171" fmla="*/ 583928 h 2955834"/>
                <a:gd name="connsiteX172" fmla="*/ 3230723 w 4279242"/>
                <a:gd name="connsiteY172" fmla="*/ 595639 h 2955834"/>
                <a:gd name="connsiteX173" fmla="*/ 3351405 w 4279242"/>
                <a:gd name="connsiteY173" fmla="*/ 606188 h 2955834"/>
                <a:gd name="connsiteX174" fmla="*/ 3492440 w 4279242"/>
                <a:gd name="connsiteY174" fmla="*/ 621662 h 2955834"/>
                <a:gd name="connsiteX175" fmla="*/ 3643653 w 4279242"/>
                <a:gd name="connsiteY175" fmla="*/ 642991 h 2955834"/>
                <a:gd name="connsiteX176" fmla="*/ 3850954 w 4279242"/>
                <a:gd name="connsiteY176" fmla="*/ 692063 h 2955834"/>
                <a:gd name="connsiteX177" fmla="*/ 3885295 w 4279242"/>
                <a:gd name="connsiteY177" fmla="*/ 710419 h 2955834"/>
                <a:gd name="connsiteX178" fmla="*/ 3899190 w 4279242"/>
                <a:gd name="connsiteY178" fmla="*/ 718086 h 2955834"/>
                <a:gd name="connsiteX179" fmla="*/ 3894914 w 4279242"/>
                <a:gd name="connsiteY179" fmla="*/ 723430 h 2955834"/>
                <a:gd name="connsiteX180" fmla="*/ 3798071 w 4279242"/>
                <a:gd name="connsiteY180" fmla="*/ 733328 h 2955834"/>
                <a:gd name="connsiteX181" fmla="*/ 3645465 w 4279242"/>
                <a:gd name="connsiteY181" fmla="*/ 744899 h 2955834"/>
                <a:gd name="connsiteX182" fmla="*/ 3435979 w 4279242"/>
                <a:gd name="connsiteY182" fmla="*/ 748571 h 2955834"/>
                <a:gd name="connsiteX183" fmla="*/ 3116036 w 4279242"/>
                <a:gd name="connsiteY183" fmla="*/ 743087 h 2955834"/>
                <a:gd name="connsiteX184" fmla="*/ 2810916 w 4279242"/>
                <a:gd name="connsiteY184" fmla="*/ 734072 h 2955834"/>
                <a:gd name="connsiteX185" fmla="*/ 2632054 w 4279242"/>
                <a:gd name="connsiteY185" fmla="*/ 728403 h 2955834"/>
                <a:gd name="connsiteX186" fmla="*/ 2393386 w 4279242"/>
                <a:gd name="connsiteY186" fmla="*/ 716832 h 2955834"/>
                <a:gd name="connsiteX187" fmla="*/ 1985847 w 4279242"/>
                <a:gd name="connsiteY187" fmla="*/ 700103 h 2955834"/>
                <a:gd name="connsiteX188" fmla="*/ 1872553 w 4279242"/>
                <a:gd name="connsiteY188" fmla="*/ 709118 h 2955834"/>
                <a:gd name="connsiteX189" fmla="*/ 1859077 w 4279242"/>
                <a:gd name="connsiteY189" fmla="*/ 714369 h 2955834"/>
                <a:gd name="connsiteX190" fmla="*/ 1712326 w 4279242"/>
                <a:gd name="connsiteY190" fmla="*/ 781982 h 2955834"/>
                <a:gd name="connsiteX191" fmla="*/ 1508975 w 4279242"/>
                <a:gd name="connsiteY191" fmla="*/ 827151 h 2955834"/>
                <a:gd name="connsiteX192" fmla="*/ 1429837 w 4279242"/>
                <a:gd name="connsiteY192" fmla="*/ 846808 h 2955834"/>
                <a:gd name="connsiteX193" fmla="*/ 1410598 w 4279242"/>
                <a:gd name="connsiteY193" fmla="*/ 859215 h 2955834"/>
                <a:gd name="connsiteX194" fmla="*/ 1409204 w 4279242"/>
                <a:gd name="connsiteY194" fmla="*/ 871901 h 2955834"/>
                <a:gd name="connsiteX195" fmla="*/ 1420125 w 4279242"/>
                <a:gd name="connsiteY195" fmla="*/ 879011 h 2955834"/>
                <a:gd name="connsiteX196" fmla="*/ 1548660 w 4279242"/>
                <a:gd name="connsiteY196" fmla="*/ 901409 h 2955834"/>
                <a:gd name="connsiteX197" fmla="*/ 1694063 w 4279242"/>
                <a:gd name="connsiteY197" fmla="*/ 936773 h 2955834"/>
                <a:gd name="connsiteX198" fmla="*/ 1860471 w 4279242"/>
                <a:gd name="connsiteY198" fmla="*/ 955918 h 2955834"/>
                <a:gd name="connsiteX199" fmla="*/ 2004574 w 4279242"/>
                <a:gd name="connsiteY199" fmla="*/ 966560 h 2955834"/>
                <a:gd name="connsiteX200" fmla="*/ 2163361 w 4279242"/>
                <a:gd name="connsiteY200" fmla="*/ 978038 h 2955834"/>
                <a:gd name="connsiteX201" fmla="*/ 2270799 w 4279242"/>
                <a:gd name="connsiteY201" fmla="*/ 986263 h 2955834"/>
                <a:gd name="connsiteX202" fmla="*/ 2544598 w 4279242"/>
                <a:gd name="connsiteY202" fmla="*/ 1042817 h 2955834"/>
                <a:gd name="connsiteX203" fmla="*/ 2611096 w 4279242"/>
                <a:gd name="connsiteY203" fmla="*/ 1093004 h 2955834"/>
                <a:gd name="connsiteX204" fmla="*/ 2614953 w 4279242"/>
                <a:gd name="connsiteY204" fmla="*/ 1100857 h 2955834"/>
                <a:gd name="connsiteX205" fmla="*/ 2567136 w 4279242"/>
                <a:gd name="connsiteY205" fmla="*/ 1103738 h 2955834"/>
                <a:gd name="connsiteX206" fmla="*/ 2381257 w 4279242"/>
                <a:gd name="connsiteY206" fmla="*/ 1114426 h 2955834"/>
                <a:gd name="connsiteX207" fmla="*/ 2142682 w 4279242"/>
                <a:gd name="connsiteY207" fmla="*/ 1138219 h 2955834"/>
                <a:gd name="connsiteX208" fmla="*/ 1899227 w 4279242"/>
                <a:gd name="connsiteY208" fmla="*/ 1182737 h 2955834"/>
                <a:gd name="connsiteX209" fmla="*/ 1806938 w 4279242"/>
                <a:gd name="connsiteY209" fmla="*/ 1217450 h 2955834"/>
                <a:gd name="connsiteX210" fmla="*/ 1764651 w 4279242"/>
                <a:gd name="connsiteY210" fmla="*/ 1257181 h 2955834"/>
                <a:gd name="connsiteX211" fmla="*/ 1796854 w 4279242"/>
                <a:gd name="connsiteY211" fmla="*/ 1263083 h 2955834"/>
                <a:gd name="connsiteX212" fmla="*/ 2013682 w 4279242"/>
                <a:gd name="connsiteY212" fmla="*/ 1271076 h 2955834"/>
                <a:gd name="connsiteX213" fmla="*/ 2326237 w 4279242"/>
                <a:gd name="connsiteY213" fmla="*/ 1303000 h 2955834"/>
                <a:gd name="connsiteX214" fmla="*/ 2411741 w 4279242"/>
                <a:gd name="connsiteY214" fmla="*/ 1327025 h 2955834"/>
                <a:gd name="connsiteX215" fmla="*/ 2436417 w 4279242"/>
                <a:gd name="connsiteY215" fmla="*/ 1342314 h 2955834"/>
                <a:gd name="connsiteX216" fmla="*/ 2438740 w 4279242"/>
                <a:gd name="connsiteY216" fmla="*/ 1373588 h 2955834"/>
                <a:gd name="connsiteX217" fmla="*/ 2418851 w 4279242"/>
                <a:gd name="connsiteY217" fmla="*/ 1391432 h 2955834"/>
                <a:gd name="connsiteX218" fmla="*/ 2277165 w 4279242"/>
                <a:gd name="connsiteY218" fmla="*/ 1444547 h 2955834"/>
                <a:gd name="connsiteX219" fmla="*/ 2084502 w 4279242"/>
                <a:gd name="connsiteY219" fmla="*/ 1459557 h 2955834"/>
                <a:gd name="connsiteX220" fmla="*/ 1830917 w 4279242"/>
                <a:gd name="connsiteY220" fmla="*/ 1467735 h 2955834"/>
                <a:gd name="connsiteX221" fmla="*/ 1574311 w 4279242"/>
                <a:gd name="connsiteY221" fmla="*/ 1494084 h 2955834"/>
                <a:gd name="connsiteX222" fmla="*/ 1564552 w 4279242"/>
                <a:gd name="connsiteY222" fmla="*/ 1498452 h 2955834"/>
                <a:gd name="connsiteX223" fmla="*/ 1425515 w 4279242"/>
                <a:gd name="connsiteY223" fmla="*/ 1562255 h 2955834"/>
                <a:gd name="connsiteX224" fmla="*/ 1138797 w 4279242"/>
                <a:gd name="connsiteY224" fmla="*/ 1578426 h 2955834"/>
                <a:gd name="connsiteX225" fmla="*/ 870435 w 4279242"/>
                <a:gd name="connsiteY225" fmla="*/ 1572943 h 2955834"/>
                <a:gd name="connsiteX226" fmla="*/ 730700 w 4279242"/>
                <a:gd name="connsiteY226" fmla="*/ 1613650 h 2955834"/>
                <a:gd name="connsiteX227" fmla="*/ 682047 w 4279242"/>
                <a:gd name="connsiteY227" fmla="*/ 1698457 h 2955834"/>
                <a:gd name="connsiteX228" fmla="*/ 742039 w 4279242"/>
                <a:gd name="connsiteY228" fmla="*/ 1707054 h 2955834"/>
                <a:gd name="connsiteX229" fmla="*/ 913605 w 4279242"/>
                <a:gd name="connsiteY229" fmla="*/ 1732612 h 2955834"/>
                <a:gd name="connsiteX230" fmla="*/ 1145024 w 4279242"/>
                <a:gd name="connsiteY230" fmla="*/ 1776108 h 2955834"/>
                <a:gd name="connsiteX231" fmla="*/ 1387363 w 4279242"/>
                <a:gd name="connsiteY231" fmla="*/ 1845116 h 2955834"/>
                <a:gd name="connsiteX232" fmla="*/ 1448843 w 4279242"/>
                <a:gd name="connsiteY232" fmla="*/ 1879829 h 2955834"/>
                <a:gd name="connsiteX233" fmla="*/ 1457115 w 4279242"/>
                <a:gd name="connsiteY233" fmla="*/ 1937916 h 2955834"/>
                <a:gd name="connsiteX234" fmla="*/ 1385179 w 4279242"/>
                <a:gd name="connsiteY234" fmla="*/ 1997955 h 2955834"/>
                <a:gd name="connsiteX235" fmla="*/ 1130386 w 4279242"/>
                <a:gd name="connsiteY235" fmla="*/ 2111712 h 2955834"/>
                <a:gd name="connsiteX236" fmla="*/ 849198 w 4279242"/>
                <a:gd name="connsiteY236" fmla="*/ 2186993 h 2955834"/>
                <a:gd name="connsiteX237" fmla="*/ 716527 w 4279242"/>
                <a:gd name="connsiteY237" fmla="*/ 2198332 h 2955834"/>
                <a:gd name="connsiteX238" fmla="*/ 661089 w 4279242"/>
                <a:gd name="connsiteY238" fmla="*/ 2205070 h 2955834"/>
                <a:gd name="connsiteX239" fmla="*/ 539942 w 4279242"/>
                <a:gd name="connsiteY239" fmla="*/ 2206232 h 2955834"/>
                <a:gd name="connsiteX240" fmla="*/ 472608 w 4279242"/>
                <a:gd name="connsiteY240" fmla="*/ 2205302 h 2955834"/>
                <a:gd name="connsiteX241" fmla="*/ 435943 w 4279242"/>
                <a:gd name="connsiteY241" fmla="*/ 2247961 h 2955834"/>
                <a:gd name="connsiteX242" fmla="*/ 447049 w 4279242"/>
                <a:gd name="connsiteY242" fmla="*/ 2261577 h 2955834"/>
                <a:gd name="connsiteX243" fmla="*/ 496679 w 4279242"/>
                <a:gd name="connsiteY243" fmla="*/ 2278399 h 2955834"/>
                <a:gd name="connsiteX244" fmla="*/ 515732 w 4279242"/>
                <a:gd name="connsiteY244" fmla="*/ 2304515 h 2955834"/>
                <a:gd name="connsiteX245" fmla="*/ 503975 w 4279242"/>
                <a:gd name="connsiteY245" fmla="*/ 2320547 h 2955834"/>
                <a:gd name="connsiteX246" fmla="*/ 464197 w 4279242"/>
                <a:gd name="connsiteY246" fmla="*/ 2324497 h 2955834"/>
                <a:gd name="connsiteX247" fmla="*/ 236263 w 4279242"/>
                <a:gd name="connsiteY247" fmla="*/ 2403588 h 2955834"/>
                <a:gd name="connsiteX248" fmla="*/ 211866 w 4279242"/>
                <a:gd name="connsiteY248" fmla="*/ 2425940 h 2955834"/>
                <a:gd name="connsiteX249" fmla="*/ 207684 w 4279242"/>
                <a:gd name="connsiteY249" fmla="*/ 2430587 h 2955834"/>
                <a:gd name="connsiteX250" fmla="*/ 234543 w 4279242"/>
                <a:gd name="connsiteY250" fmla="*/ 2436024 h 2955834"/>
                <a:gd name="connsiteX251" fmla="*/ 259033 w 4279242"/>
                <a:gd name="connsiteY251" fmla="*/ 2459259 h 2955834"/>
                <a:gd name="connsiteX252" fmla="*/ 227898 w 4279242"/>
                <a:gd name="connsiteY252" fmla="*/ 2487141 h 2955834"/>
                <a:gd name="connsiteX253" fmla="*/ 177107 w 4279242"/>
                <a:gd name="connsiteY253" fmla="*/ 2491509 h 2955834"/>
                <a:gd name="connsiteX254" fmla="*/ 50570 w 4279242"/>
                <a:gd name="connsiteY254" fmla="*/ 2588119 h 2955834"/>
                <a:gd name="connsiteX255" fmla="*/ 14184 w 4279242"/>
                <a:gd name="connsiteY255" fmla="*/ 2647972 h 2955834"/>
                <a:gd name="connsiteX256" fmla="*/ 467264 w 4279242"/>
                <a:gd name="connsiteY256" fmla="*/ 2859967 h 2955834"/>
                <a:gd name="connsiteX257" fmla="*/ 466009 w 4279242"/>
                <a:gd name="connsiteY257" fmla="*/ 2863917 h 2955834"/>
                <a:gd name="connsiteX258" fmla="*/ 360569 w 4279242"/>
                <a:gd name="connsiteY258" fmla="*/ 2911409 h 2955834"/>
                <a:gd name="connsiteX259" fmla="*/ 316330 w 4279242"/>
                <a:gd name="connsiteY259" fmla="*/ 2931995 h 2955834"/>
                <a:gd name="connsiteX260" fmla="*/ 254432 w 4279242"/>
                <a:gd name="connsiteY260" fmla="*/ 2946122 h 2955834"/>
                <a:gd name="connsiteX261" fmla="*/ 101129 w 4279242"/>
                <a:gd name="connsiteY261" fmla="*/ 2945843 h 2955834"/>
                <a:gd name="connsiteX262" fmla="*/ 87746 w 4279242"/>
                <a:gd name="connsiteY262" fmla="*/ 2938594 h 2955834"/>
                <a:gd name="connsiteX263" fmla="*/ 8143 w 4279242"/>
                <a:gd name="connsiteY263" fmla="*/ 2718931 h 2955834"/>
                <a:gd name="connsiteX264" fmla="*/ 290 w 4279242"/>
                <a:gd name="connsiteY264" fmla="*/ 2662146 h 2955834"/>
                <a:gd name="connsiteX265" fmla="*/ 9909 w 4279242"/>
                <a:gd name="connsiteY265" fmla="*/ 2634961 h 2955834"/>
                <a:gd name="connsiteX266" fmla="*/ 103824 w 4279242"/>
                <a:gd name="connsiteY266" fmla="*/ 2515952 h 2955834"/>
                <a:gd name="connsiteX267" fmla="*/ 192488 w 4279242"/>
                <a:gd name="connsiteY267" fmla="*/ 2476453 h 2955834"/>
                <a:gd name="connsiteX268" fmla="*/ 192721 w 4279242"/>
                <a:gd name="connsiteY268" fmla="*/ 2440113 h 2955834"/>
                <a:gd name="connsiteX269" fmla="*/ 198204 w 4279242"/>
                <a:gd name="connsiteY269" fmla="*/ 2424871 h 2955834"/>
                <a:gd name="connsiteX270" fmla="*/ 384826 w 4279242"/>
                <a:gd name="connsiteY270" fmla="*/ 2314738 h 2955834"/>
                <a:gd name="connsiteX271" fmla="*/ 420515 w 4279242"/>
                <a:gd name="connsiteY271" fmla="*/ 2309394 h 2955834"/>
                <a:gd name="connsiteX272" fmla="*/ 425580 w 4279242"/>
                <a:gd name="connsiteY272" fmla="*/ 2256094 h 2955834"/>
                <a:gd name="connsiteX273" fmla="*/ 484364 w 4279242"/>
                <a:gd name="connsiteY273" fmla="*/ 2193359 h 2955834"/>
                <a:gd name="connsiteX274" fmla="*/ 559041 w 4279242"/>
                <a:gd name="connsiteY274" fmla="*/ 2196334 h 2955834"/>
                <a:gd name="connsiteX275" fmla="*/ 672660 w 4279242"/>
                <a:gd name="connsiteY275" fmla="*/ 2192895 h 2955834"/>
                <a:gd name="connsiteX276" fmla="*/ 674472 w 4279242"/>
                <a:gd name="connsiteY276" fmla="*/ 2192244 h 2955834"/>
                <a:gd name="connsiteX277" fmla="*/ 674426 w 4279242"/>
                <a:gd name="connsiteY277" fmla="*/ 2135923 h 2955834"/>
                <a:gd name="connsiteX278" fmla="*/ 670336 w 4279242"/>
                <a:gd name="connsiteY278" fmla="*/ 1793860 h 2955834"/>
                <a:gd name="connsiteX279" fmla="*/ 668849 w 4279242"/>
                <a:gd name="connsiteY279" fmla="*/ 1722761 h 2955834"/>
                <a:gd name="connsiteX280" fmla="*/ 754725 w 4279242"/>
                <a:gd name="connsiteY280" fmla="*/ 1587116 h 2955834"/>
                <a:gd name="connsiteX281" fmla="*/ 858678 w 4279242"/>
                <a:gd name="connsiteY281" fmla="*/ 1563091 h 2955834"/>
                <a:gd name="connsiteX282" fmla="*/ 1098787 w 4279242"/>
                <a:gd name="connsiteY282" fmla="*/ 1566669 h 2955834"/>
                <a:gd name="connsiteX283" fmla="*/ 1331600 w 4279242"/>
                <a:gd name="connsiteY283" fmla="*/ 1564253 h 2955834"/>
                <a:gd name="connsiteX284" fmla="*/ 1500192 w 4279242"/>
                <a:gd name="connsiteY284" fmla="*/ 1528053 h 2955834"/>
                <a:gd name="connsiteX285" fmla="*/ 1540202 w 4279242"/>
                <a:gd name="connsiteY285" fmla="*/ 1504725 h 2955834"/>
                <a:gd name="connsiteX286" fmla="*/ 1545314 w 4279242"/>
                <a:gd name="connsiteY286" fmla="*/ 1492132 h 2955834"/>
                <a:gd name="connsiteX287" fmla="*/ 1453257 w 4279242"/>
                <a:gd name="connsiteY287" fmla="*/ 1051646 h 2955834"/>
                <a:gd name="connsiteX288" fmla="*/ 1416454 w 4279242"/>
                <a:gd name="connsiteY288" fmla="*/ 912701 h 2955834"/>
                <a:gd name="connsiteX289" fmla="*/ 1400375 w 4279242"/>
                <a:gd name="connsiteY289" fmla="*/ 880173 h 2955834"/>
                <a:gd name="connsiteX290" fmla="*/ 1404232 w 4279242"/>
                <a:gd name="connsiteY290" fmla="*/ 850850 h 2955834"/>
                <a:gd name="connsiteX291" fmla="*/ 1455767 w 4279242"/>
                <a:gd name="connsiteY291" fmla="*/ 827476 h 2955834"/>
                <a:gd name="connsiteX292" fmla="*/ 1591272 w 4279242"/>
                <a:gd name="connsiteY292" fmla="*/ 802104 h 2955834"/>
                <a:gd name="connsiteX293" fmla="*/ 1828500 w 4279242"/>
                <a:gd name="connsiteY293" fmla="*/ 722176 h 2955834"/>
                <a:gd name="connsiteX294" fmla="*/ 1877851 w 4279242"/>
                <a:gd name="connsiteY294" fmla="*/ 696803 h 2955834"/>
                <a:gd name="connsiteX295" fmla="*/ 1961915 w 4279242"/>
                <a:gd name="connsiteY295" fmla="*/ 690019 h 2955834"/>
                <a:gd name="connsiteX296" fmla="*/ 2218056 w 4279242"/>
                <a:gd name="connsiteY296" fmla="*/ 694852 h 2955834"/>
                <a:gd name="connsiteX297" fmla="*/ 2299563 w 4279242"/>
                <a:gd name="connsiteY297" fmla="*/ 699777 h 2955834"/>
                <a:gd name="connsiteX298" fmla="*/ 2297519 w 4279242"/>
                <a:gd name="connsiteY298" fmla="*/ 575657 h 2955834"/>
                <a:gd name="connsiteX299" fmla="*/ 2271403 w 4279242"/>
                <a:gd name="connsiteY299" fmla="*/ 529327 h 2955834"/>
                <a:gd name="connsiteX300" fmla="*/ 2253744 w 4279242"/>
                <a:gd name="connsiteY300" fmla="*/ 493080 h 2955834"/>
                <a:gd name="connsiteX301" fmla="*/ 2281951 w 4279242"/>
                <a:gd name="connsiteY301" fmla="*/ 437688 h 2955834"/>
                <a:gd name="connsiteX302" fmla="*/ 2393386 w 4279242"/>
                <a:gd name="connsiteY302" fmla="*/ 375465 h 2955834"/>
                <a:gd name="connsiteX303" fmla="*/ 2627221 w 4279242"/>
                <a:gd name="connsiteY303" fmla="*/ 312081 h 2955834"/>
                <a:gd name="connsiteX304" fmla="*/ 2816260 w 4279242"/>
                <a:gd name="connsiteY304" fmla="*/ 280528 h 2955834"/>
                <a:gd name="connsiteX305" fmla="*/ 2880109 w 4279242"/>
                <a:gd name="connsiteY305" fmla="*/ 272303 h 2955834"/>
                <a:gd name="connsiteX306" fmla="*/ 2869886 w 4279242"/>
                <a:gd name="connsiteY306" fmla="*/ 182895 h 2955834"/>
                <a:gd name="connsiteX307" fmla="*/ 2859941 w 4279242"/>
                <a:gd name="connsiteY307" fmla="*/ 140236 h 2955834"/>
                <a:gd name="connsiteX308" fmla="*/ 2888427 w 4279242"/>
                <a:gd name="connsiteY308" fmla="*/ 74296 h 2955834"/>
                <a:gd name="connsiteX309" fmla="*/ 2927508 w 4279242"/>
                <a:gd name="connsiteY309" fmla="*/ 54546 h 2955834"/>
                <a:gd name="connsiteX310" fmla="*/ 3019797 w 4279242"/>
                <a:gd name="connsiteY310" fmla="*/ 28058 h 2955834"/>
                <a:gd name="connsiteX311" fmla="*/ 3163574 w 4279242"/>
                <a:gd name="connsiteY311" fmla="*/ 780 h 2955834"/>
                <a:gd name="connsiteX312" fmla="*/ 3177004 w 4279242"/>
                <a:gd name="connsiteY312" fmla="*/ 455 h 2955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Lst>
              <a:rect l="l" t="t" r="r" b="b"/>
              <a:pathLst>
                <a:path w="4279242" h="2955834">
                  <a:moveTo>
                    <a:pt x="3190015" y="13141"/>
                  </a:moveTo>
                  <a:cubicBezTo>
                    <a:pt x="3195499" y="35354"/>
                    <a:pt x="3200657" y="53849"/>
                    <a:pt x="3204468" y="72623"/>
                  </a:cubicBezTo>
                  <a:cubicBezTo>
                    <a:pt x="3206559" y="82939"/>
                    <a:pt x="3207163" y="93720"/>
                    <a:pt x="3207070" y="104268"/>
                  </a:cubicBezTo>
                  <a:cubicBezTo>
                    <a:pt x="3207024" y="111936"/>
                    <a:pt x="3194228" y="109179"/>
                    <a:pt x="3217014" y="114910"/>
                  </a:cubicBezTo>
                  <a:cubicBezTo>
                    <a:pt x="3239800" y="120641"/>
                    <a:pt x="3288446" y="120239"/>
                    <a:pt x="3343784" y="138656"/>
                  </a:cubicBezTo>
                  <a:cubicBezTo>
                    <a:pt x="3419529" y="151063"/>
                    <a:pt x="3487608" y="180339"/>
                    <a:pt x="3549040" y="225415"/>
                  </a:cubicBezTo>
                  <a:cubicBezTo>
                    <a:pt x="3568418" y="239635"/>
                    <a:pt x="3588633" y="252739"/>
                    <a:pt x="3607871" y="267145"/>
                  </a:cubicBezTo>
                  <a:cubicBezTo>
                    <a:pt x="3629572" y="283409"/>
                    <a:pt x="3635846" y="306272"/>
                    <a:pt x="3632546" y="332202"/>
                  </a:cubicBezTo>
                  <a:cubicBezTo>
                    <a:pt x="3626598" y="378579"/>
                    <a:pt x="3621905" y="425235"/>
                    <a:pt x="3613540" y="471193"/>
                  </a:cubicBezTo>
                  <a:cubicBezTo>
                    <a:pt x="3609358" y="494288"/>
                    <a:pt x="3598345" y="516129"/>
                    <a:pt x="3590259" y="538992"/>
                  </a:cubicBezTo>
                  <a:lnTo>
                    <a:pt x="3627481" y="542199"/>
                  </a:lnTo>
                  <a:cubicBezTo>
                    <a:pt x="3717539" y="551307"/>
                    <a:pt x="3807830" y="558602"/>
                    <a:pt x="3897516" y="570174"/>
                  </a:cubicBezTo>
                  <a:cubicBezTo>
                    <a:pt x="3987064" y="581744"/>
                    <a:pt x="4076285" y="597172"/>
                    <a:pt x="4161464" y="628539"/>
                  </a:cubicBezTo>
                  <a:cubicBezTo>
                    <a:pt x="4190275" y="639134"/>
                    <a:pt x="4217972" y="653586"/>
                    <a:pt x="4244506" y="669200"/>
                  </a:cubicBezTo>
                  <a:cubicBezTo>
                    <a:pt x="4274943" y="687091"/>
                    <a:pt x="4282611" y="715531"/>
                    <a:pt x="4278010" y="750290"/>
                  </a:cubicBezTo>
                  <a:cubicBezTo>
                    <a:pt x="4262443" y="867812"/>
                    <a:pt x="4221178" y="976969"/>
                    <a:pt x="4171966" y="1083663"/>
                  </a:cubicBezTo>
                  <a:cubicBezTo>
                    <a:pt x="4117736" y="1201185"/>
                    <a:pt x="4051842" y="1312062"/>
                    <a:pt x="3980651" y="1419965"/>
                  </a:cubicBezTo>
                  <a:cubicBezTo>
                    <a:pt x="3977073" y="1425401"/>
                    <a:pt x="3974563" y="1432558"/>
                    <a:pt x="3974377" y="1439017"/>
                  </a:cubicBezTo>
                  <a:cubicBezTo>
                    <a:pt x="3971775" y="1515367"/>
                    <a:pt x="3969080" y="1591763"/>
                    <a:pt x="3967686" y="1668159"/>
                  </a:cubicBezTo>
                  <a:cubicBezTo>
                    <a:pt x="3964665" y="1836101"/>
                    <a:pt x="3961645" y="2004042"/>
                    <a:pt x="3960018" y="2171984"/>
                  </a:cubicBezTo>
                  <a:cubicBezTo>
                    <a:pt x="3958903" y="2287228"/>
                    <a:pt x="3959182" y="2402473"/>
                    <a:pt x="3960576" y="2517718"/>
                  </a:cubicBezTo>
                  <a:cubicBezTo>
                    <a:pt x="3961133" y="2563305"/>
                    <a:pt x="3964433" y="2609124"/>
                    <a:pt x="3970381" y="2654339"/>
                  </a:cubicBezTo>
                  <a:cubicBezTo>
                    <a:pt x="3974377" y="2684683"/>
                    <a:pt x="3987017" y="2713773"/>
                    <a:pt x="3992500" y="2744072"/>
                  </a:cubicBezTo>
                  <a:cubicBezTo>
                    <a:pt x="4000400" y="2787707"/>
                    <a:pt x="4005605" y="2831853"/>
                    <a:pt x="4011367" y="2875813"/>
                  </a:cubicBezTo>
                  <a:cubicBezTo>
                    <a:pt x="4014341" y="2898444"/>
                    <a:pt x="4016014" y="2921261"/>
                    <a:pt x="4018477" y="2945936"/>
                  </a:cubicBezTo>
                  <a:cubicBezTo>
                    <a:pt x="3993151" y="2948353"/>
                    <a:pt x="3968150" y="2952163"/>
                    <a:pt x="3943103" y="2952813"/>
                  </a:cubicBezTo>
                  <a:cubicBezTo>
                    <a:pt x="3880648" y="2954486"/>
                    <a:pt x="3818053" y="2957182"/>
                    <a:pt x="3755691" y="2955044"/>
                  </a:cubicBezTo>
                  <a:cubicBezTo>
                    <a:pt x="3657640" y="2951745"/>
                    <a:pt x="3560844" y="2938966"/>
                    <a:pt x="3469670" y="2899280"/>
                  </a:cubicBezTo>
                  <a:cubicBezTo>
                    <a:pt x="3418182" y="2876836"/>
                    <a:pt x="3373478" y="2845561"/>
                    <a:pt x="3343830" y="2796397"/>
                  </a:cubicBezTo>
                  <a:cubicBezTo>
                    <a:pt x="3337789" y="2786406"/>
                    <a:pt x="3332817" y="2775485"/>
                    <a:pt x="3329332" y="2764332"/>
                  </a:cubicBezTo>
                  <a:cubicBezTo>
                    <a:pt x="3321896" y="2740772"/>
                    <a:pt x="3330029" y="2723300"/>
                    <a:pt x="3352381" y="2713309"/>
                  </a:cubicBezTo>
                  <a:cubicBezTo>
                    <a:pt x="3378032" y="2701831"/>
                    <a:pt x="3405542" y="2701413"/>
                    <a:pt x="3432866" y="2701924"/>
                  </a:cubicBezTo>
                  <a:cubicBezTo>
                    <a:pt x="3511865" y="2703504"/>
                    <a:pt x="3589004" y="2719071"/>
                    <a:pt x="3666283" y="2733616"/>
                  </a:cubicBezTo>
                  <a:cubicBezTo>
                    <a:pt x="3694676" y="2738960"/>
                    <a:pt x="3722930" y="2745187"/>
                    <a:pt x="3751555" y="2748904"/>
                  </a:cubicBezTo>
                  <a:cubicBezTo>
                    <a:pt x="3777857" y="2752343"/>
                    <a:pt x="3801696" y="2744258"/>
                    <a:pt x="3821028" y="2725577"/>
                  </a:cubicBezTo>
                  <a:cubicBezTo>
                    <a:pt x="3835247" y="2711868"/>
                    <a:pt x="3837152" y="2695186"/>
                    <a:pt x="3823537" y="2681059"/>
                  </a:cubicBezTo>
                  <a:cubicBezTo>
                    <a:pt x="3811641" y="2668698"/>
                    <a:pt x="3797793" y="2655919"/>
                    <a:pt x="3782225" y="2649785"/>
                  </a:cubicBezTo>
                  <a:cubicBezTo>
                    <a:pt x="3737707" y="2632219"/>
                    <a:pt x="3692446" y="2616187"/>
                    <a:pt x="3646487" y="2602711"/>
                  </a:cubicBezTo>
                  <a:cubicBezTo>
                    <a:pt x="3561123" y="2577710"/>
                    <a:pt x="3474782" y="2556009"/>
                    <a:pt x="3389464" y="2530822"/>
                  </a:cubicBezTo>
                  <a:cubicBezTo>
                    <a:pt x="3341321" y="2516603"/>
                    <a:pt x="3295409" y="2496110"/>
                    <a:pt x="3255677" y="2464278"/>
                  </a:cubicBezTo>
                  <a:cubicBezTo>
                    <a:pt x="3248381" y="2458422"/>
                    <a:pt x="3241086" y="2452196"/>
                    <a:pt x="3235277" y="2444946"/>
                  </a:cubicBezTo>
                  <a:cubicBezTo>
                    <a:pt x="3229701" y="2437976"/>
                    <a:pt x="3223659" y="2437929"/>
                    <a:pt x="3215946" y="2438859"/>
                  </a:cubicBezTo>
                  <a:lnTo>
                    <a:pt x="3072633" y="2455123"/>
                  </a:lnTo>
                  <a:cubicBezTo>
                    <a:pt x="3043822" y="2457911"/>
                    <a:pt x="3014778" y="2458562"/>
                    <a:pt x="2985828" y="2460096"/>
                  </a:cubicBezTo>
                  <a:cubicBezTo>
                    <a:pt x="2945260" y="2462280"/>
                    <a:pt x="2911290" y="2450011"/>
                    <a:pt x="2886568" y="2415996"/>
                  </a:cubicBezTo>
                  <a:cubicBezTo>
                    <a:pt x="2872813" y="2397083"/>
                    <a:pt x="2855155" y="2391971"/>
                    <a:pt x="2830433" y="2392807"/>
                  </a:cubicBezTo>
                  <a:cubicBezTo>
                    <a:pt x="2747159" y="2395642"/>
                    <a:pt x="2663746" y="2395363"/>
                    <a:pt x="2580426" y="2394062"/>
                  </a:cubicBezTo>
                  <a:cubicBezTo>
                    <a:pt x="2542646" y="2393458"/>
                    <a:pt x="2504681" y="2389462"/>
                    <a:pt x="2467365" y="2383467"/>
                  </a:cubicBezTo>
                  <a:cubicBezTo>
                    <a:pt x="2448220" y="2380400"/>
                    <a:pt x="2429957" y="2370270"/>
                    <a:pt x="2411927" y="2361998"/>
                  </a:cubicBezTo>
                  <a:cubicBezTo>
                    <a:pt x="2327492" y="2323103"/>
                    <a:pt x="2243428" y="2283325"/>
                    <a:pt x="2167404" y="2229141"/>
                  </a:cubicBezTo>
                  <a:cubicBezTo>
                    <a:pt x="2145981" y="2213899"/>
                    <a:pt x="2126232" y="2195636"/>
                    <a:pt x="2108341" y="2176305"/>
                  </a:cubicBezTo>
                  <a:cubicBezTo>
                    <a:pt x="2087383" y="2153674"/>
                    <a:pt x="2088405" y="2135133"/>
                    <a:pt x="2107922" y="2110969"/>
                  </a:cubicBezTo>
                  <a:cubicBezTo>
                    <a:pt x="2137849" y="2073932"/>
                    <a:pt x="2176233" y="2046701"/>
                    <a:pt x="2215407" y="2020771"/>
                  </a:cubicBezTo>
                  <a:cubicBezTo>
                    <a:pt x="2315503" y="1954552"/>
                    <a:pt x="2421779" y="1901390"/>
                    <a:pt x="2538418" y="1870581"/>
                  </a:cubicBezTo>
                  <a:cubicBezTo>
                    <a:pt x="2580101" y="1859568"/>
                    <a:pt x="2622388" y="1853666"/>
                    <a:pt x="2665512" y="1857198"/>
                  </a:cubicBezTo>
                  <a:cubicBezTo>
                    <a:pt x="2683310" y="1858639"/>
                    <a:pt x="2700876" y="1863099"/>
                    <a:pt x="2718627" y="1865098"/>
                  </a:cubicBezTo>
                  <a:cubicBezTo>
                    <a:pt x="2731964" y="1866585"/>
                    <a:pt x="2745580" y="1867328"/>
                    <a:pt x="2758916" y="1866213"/>
                  </a:cubicBezTo>
                  <a:cubicBezTo>
                    <a:pt x="2765375" y="1865702"/>
                    <a:pt x="2774855" y="1861520"/>
                    <a:pt x="2776714" y="1856640"/>
                  </a:cubicBezTo>
                  <a:cubicBezTo>
                    <a:pt x="2778526" y="1851854"/>
                    <a:pt x="2773973" y="1842420"/>
                    <a:pt x="2769418" y="1837913"/>
                  </a:cubicBezTo>
                  <a:cubicBezTo>
                    <a:pt x="2746044" y="1814678"/>
                    <a:pt x="2716071" y="1802224"/>
                    <a:pt x="2685912" y="1790932"/>
                  </a:cubicBezTo>
                  <a:cubicBezTo>
                    <a:pt x="2632193" y="1770857"/>
                    <a:pt x="2576383" y="1759333"/>
                    <a:pt x="2519179" y="1756544"/>
                  </a:cubicBezTo>
                  <a:cubicBezTo>
                    <a:pt x="2475591" y="1754407"/>
                    <a:pt x="2431909" y="1753617"/>
                    <a:pt x="2388274" y="1754361"/>
                  </a:cubicBezTo>
                  <a:cubicBezTo>
                    <a:pt x="2365597" y="1754732"/>
                    <a:pt x="2343059" y="1759797"/>
                    <a:pt x="2320428" y="1762679"/>
                  </a:cubicBezTo>
                  <a:cubicBezTo>
                    <a:pt x="2309183" y="1764119"/>
                    <a:pt x="2299099" y="1763840"/>
                    <a:pt x="2287667" y="1758403"/>
                  </a:cubicBezTo>
                  <a:cubicBezTo>
                    <a:pt x="2273355" y="1751619"/>
                    <a:pt x="2256579" y="1748831"/>
                    <a:pt x="2240547" y="1746972"/>
                  </a:cubicBezTo>
                  <a:lnTo>
                    <a:pt x="2009593" y="1721785"/>
                  </a:lnTo>
                  <a:cubicBezTo>
                    <a:pt x="1977622" y="1718207"/>
                    <a:pt x="1945557" y="1714722"/>
                    <a:pt x="1913865" y="1709285"/>
                  </a:cubicBezTo>
                  <a:cubicBezTo>
                    <a:pt x="1867860" y="1700874"/>
                    <a:pt x="1835657" y="1672946"/>
                    <a:pt x="1811260" y="1632006"/>
                  </a:cubicBezTo>
                  <a:lnTo>
                    <a:pt x="1901644" y="1623502"/>
                  </a:lnTo>
                  <a:lnTo>
                    <a:pt x="2037939" y="1609607"/>
                  </a:lnTo>
                  <a:lnTo>
                    <a:pt x="2148491" y="1596875"/>
                  </a:lnTo>
                  <a:cubicBezTo>
                    <a:pt x="2199839" y="1590462"/>
                    <a:pt x="2251281" y="1584885"/>
                    <a:pt x="2302305" y="1576474"/>
                  </a:cubicBezTo>
                  <a:cubicBezTo>
                    <a:pt x="2356861" y="1567506"/>
                    <a:pt x="2411323" y="1557329"/>
                    <a:pt x="2465042" y="1544457"/>
                  </a:cubicBezTo>
                  <a:cubicBezTo>
                    <a:pt x="2493621" y="1537579"/>
                    <a:pt x="2519830" y="1521175"/>
                    <a:pt x="2548316" y="1513880"/>
                  </a:cubicBezTo>
                  <a:cubicBezTo>
                    <a:pt x="2598224" y="1501101"/>
                    <a:pt x="2648830" y="1490041"/>
                    <a:pt x="2699714" y="1481862"/>
                  </a:cubicBezTo>
                  <a:cubicBezTo>
                    <a:pt x="2754409" y="1473079"/>
                    <a:pt x="2809615" y="1466806"/>
                    <a:pt x="2864821" y="1462484"/>
                  </a:cubicBezTo>
                  <a:cubicBezTo>
                    <a:pt x="2927415" y="1457558"/>
                    <a:pt x="2990242" y="1455979"/>
                    <a:pt x="3053209" y="1452911"/>
                  </a:cubicBezTo>
                  <a:cubicBezTo>
                    <a:pt x="3040430" y="1442223"/>
                    <a:pt x="3026489" y="1429444"/>
                    <a:pt x="3011433" y="1418152"/>
                  </a:cubicBezTo>
                  <a:cubicBezTo>
                    <a:pt x="2925975" y="1354071"/>
                    <a:pt x="2829504" y="1314339"/>
                    <a:pt x="2726155" y="1289942"/>
                  </a:cubicBezTo>
                  <a:cubicBezTo>
                    <a:pt x="2632891" y="1267916"/>
                    <a:pt x="2538278" y="1262479"/>
                    <a:pt x="2442923" y="1265964"/>
                  </a:cubicBezTo>
                  <a:cubicBezTo>
                    <a:pt x="2430748" y="1266429"/>
                    <a:pt x="2426333" y="1261642"/>
                    <a:pt x="2423544" y="1251512"/>
                  </a:cubicBezTo>
                  <a:cubicBezTo>
                    <a:pt x="2418340" y="1232459"/>
                    <a:pt x="2423731" y="1215684"/>
                    <a:pt x="2442365" y="1209085"/>
                  </a:cubicBezTo>
                  <a:cubicBezTo>
                    <a:pt x="2460860" y="1202533"/>
                    <a:pt x="2480888" y="1198676"/>
                    <a:pt x="2500498" y="1197514"/>
                  </a:cubicBezTo>
                  <a:cubicBezTo>
                    <a:pt x="2531447" y="1195655"/>
                    <a:pt x="2562582" y="1197654"/>
                    <a:pt x="2593577" y="1196724"/>
                  </a:cubicBezTo>
                  <a:cubicBezTo>
                    <a:pt x="2624154" y="1195795"/>
                    <a:pt x="2654685" y="1192960"/>
                    <a:pt x="2685262" y="1191427"/>
                  </a:cubicBezTo>
                  <a:cubicBezTo>
                    <a:pt x="2713190" y="1190033"/>
                    <a:pt x="2741025" y="1189289"/>
                    <a:pt x="2763749" y="1210293"/>
                  </a:cubicBezTo>
                  <a:cubicBezTo>
                    <a:pt x="2765887" y="1212245"/>
                    <a:pt x="2770627" y="1212013"/>
                    <a:pt x="2774112" y="1211827"/>
                  </a:cubicBezTo>
                  <a:lnTo>
                    <a:pt x="2927555" y="1204206"/>
                  </a:lnTo>
                  <a:lnTo>
                    <a:pt x="2927555" y="1188546"/>
                  </a:lnTo>
                  <a:cubicBezTo>
                    <a:pt x="2927601" y="1168796"/>
                    <a:pt x="2938336" y="1158108"/>
                    <a:pt x="2958782" y="1157550"/>
                  </a:cubicBezTo>
                  <a:cubicBezTo>
                    <a:pt x="2995075" y="1156528"/>
                    <a:pt x="3030253" y="1164010"/>
                    <a:pt x="3064687" y="1173815"/>
                  </a:cubicBezTo>
                  <a:cubicBezTo>
                    <a:pt x="3094288" y="1182226"/>
                    <a:pt x="3123053" y="1193704"/>
                    <a:pt x="3151818" y="1204764"/>
                  </a:cubicBezTo>
                  <a:cubicBezTo>
                    <a:pt x="3159950" y="1207877"/>
                    <a:pt x="3166874" y="1214290"/>
                    <a:pt x="3174588" y="1219355"/>
                  </a:cubicBezTo>
                  <a:cubicBezTo>
                    <a:pt x="3188482" y="1172328"/>
                    <a:pt x="3228446" y="1160710"/>
                    <a:pt x="3269990" y="1152996"/>
                  </a:cubicBezTo>
                  <a:cubicBezTo>
                    <a:pt x="3319991" y="1143702"/>
                    <a:pt x="3370457" y="1147095"/>
                    <a:pt x="3421527" y="1150301"/>
                  </a:cubicBezTo>
                  <a:cubicBezTo>
                    <a:pt x="3409771" y="1144121"/>
                    <a:pt x="3398153" y="1137708"/>
                    <a:pt x="3386303" y="1131806"/>
                  </a:cubicBezTo>
                  <a:cubicBezTo>
                    <a:pt x="3269386" y="1073580"/>
                    <a:pt x="3146659" y="1032965"/>
                    <a:pt x="3017892" y="1010892"/>
                  </a:cubicBezTo>
                  <a:cubicBezTo>
                    <a:pt x="2944423" y="998299"/>
                    <a:pt x="2870118" y="998066"/>
                    <a:pt x="2795860" y="995185"/>
                  </a:cubicBezTo>
                  <a:cubicBezTo>
                    <a:pt x="2648876" y="989469"/>
                    <a:pt x="2505192" y="965212"/>
                    <a:pt x="2368989" y="906939"/>
                  </a:cubicBezTo>
                  <a:cubicBezTo>
                    <a:pt x="2347845" y="897878"/>
                    <a:pt x="2328096" y="885098"/>
                    <a:pt x="2308764" y="872366"/>
                  </a:cubicBezTo>
                  <a:cubicBezTo>
                    <a:pt x="2298076" y="865302"/>
                    <a:pt x="2286738" y="855404"/>
                    <a:pt x="2290502" y="840348"/>
                  </a:cubicBezTo>
                  <a:cubicBezTo>
                    <a:pt x="2294127" y="825757"/>
                    <a:pt x="2308486" y="825199"/>
                    <a:pt x="2320382" y="823805"/>
                  </a:cubicBezTo>
                  <a:cubicBezTo>
                    <a:pt x="2344686" y="821017"/>
                    <a:pt x="2369082" y="817299"/>
                    <a:pt x="2393432" y="817439"/>
                  </a:cubicBezTo>
                  <a:cubicBezTo>
                    <a:pt x="2466157" y="817717"/>
                    <a:pt x="2538882" y="819065"/>
                    <a:pt x="2611607" y="821156"/>
                  </a:cubicBezTo>
                  <a:cubicBezTo>
                    <a:pt x="2670810" y="822876"/>
                    <a:pt x="2729966" y="825943"/>
                    <a:pt x="2789122" y="829195"/>
                  </a:cubicBezTo>
                  <a:lnTo>
                    <a:pt x="2968820" y="840581"/>
                  </a:lnTo>
                  <a:lnTo>
                    <a:pt x="3099632" y="848713"/>
                  </a:lnTo>
                  <a:lnTo>
                    <a:pt x="3231606" y="857495"/>
                  </a:lnTo>
                  <a:cubicBezTo>
                    <a:pt x="3264228" y="859215"/>
                    <a:pt x="3296942" y="860795"/>
                    <a:pt x="3329564" y="860144"/>
                  </a:cubicBezTo>
                  <a:cubicBezTo>
                    <a:pt x="3395319" y="858750"/>
                    <a:pt x="3461073" y="856473"/>
                    <a:pt x="3526781" y="853267"/>
                  </a:cubicBezTo>
                  <a:cubicBezTo>
                    <a:pt x="3589608" y="850246"/>
                    <a:pt x="3652342" y="846203"/>
                    <a:pt x="3715076" y="841556"/>
                  </a:cubicBezTo>
                  <a:cubicBezTo>
                    <a:pt x="3771630" y="837328"/>
                    <a:pt x="3828184" y="832867"/>
                    <a:pt x="3884458" y="826314"/>
                  </a:cubicBezTo>
                  <a:cubicBezTo>
                    <a:pt x="3989155" y="814139"/>
                    <a:pt x="4093897" y="801081"/>
                    <a:pt x="4193854" y="765067"/>
                  </a:cubicBezTo>
                  <a:cubicBezTo>
                    <a:pt x="4215509" y="757260"/>
                    <a:pt x="4236002" y="745782"/>
                    <a:pt x="4256030" y="734258"/>
                  </a:cubicBezTo>
                  <a:cubicBezTo>
                    <a:pt x="4270622" y="725893"/>
                    <a:pt x="4272759" y="716367"/>
                    <a:pt x="4262490" y="702798"/>
                  </a:cubicBezTo>
                  <a:cubicBezTo>
                    <a:pt x="4253567" y="690995"/>
                    <a:pt x="4242415" y="680028"/>
                    <a:pt x="4230147" y="671896"/>
                  </a:cubicBezTo>
                  <a:cubicBezTo>
                    <a:pt x="4191670" y="646384"/>
                    <a:pt x="4147895" y="632954"/>
                    <a:pt x="4103888" y="621011"/>
                  </a:cubicBezTo>
                  <a:cubicBezTo>
                    <a:pt x="4031163" y="601262"/>
                    <a:pt x="3957091" y="587785"/>
                    <a:pt x="3882321" y="578863"/>
                  </a:cubicBezTo>
                  <a:cubicBezTo>
                    <a:pt x="3809038" y="570127"/>
                    <a:pt x="3735709" y="561716"/>
                    <a:pt x="3662240" y="555071"/>
                  </a:cubicBezTo>
                  <a:cubicBezTo>
                    <a:pt x="3613494" y="550656"/>
                    <a:pt x="3564422" y="549680"/>
                    <a:pt x="3515536" y="546939"/>
                  </a:cubicBezTo>
                  <a:lnTo>
                    <a:pt x="3362650" y="537924"/>
                  </a:lnTo>
                  <a:lnTo>
                    <a:pt x="3228167" y="529698"/>
                  </a:lnTo>
                  <a:lnTo>
                    <a:pt x="3036805" y="513202"/>
                  </a:lnTo>
                  <a:lnTo>
                    <a:pt x="2909013" y="500237"/>
                  </a:lnTo>
                  <a:lnTo>
                    <a:pt x="2769465" y="483368"/>
                  </a:lnTo>
                  <a:cubicBezTo>
                    <a:pt x="2721090" y="476677"/>
                    <a:pt x="2672808" y="469288"/>
                    <a:pt x="2624712" y="460784"/>
                  </a:cubicBezTo>
                  <a:cubicBezTo>
                    <a:pt x="2603615" y="457066"/>
                    <a:pt x="2583075" y="450003"/>
                    <a:pt x="2562442" y="444101"/>
                  </a:cubicBezTo>
                  <a:cubicBezTo>
                    <a:pt x="2557842" y="442800"/>
                    <a:pt x="2553381" y="440291"/>
                    <a:pt x="2549384" y="437549"/>
                  </a:cubicBezTo>
                  <a:cubicBezTo>
                    <a:pt x="2540276" y="431322"/>
                    <a:pt x="2539719" y="424723"/>
                    <a:pt x="2549477" y="419937"/>
                  </a:cubicBezTo>
                  <a:cubicBezTo>
                    <a:pt x="2566532" y="411526"/>
                    <a:pt x="2583958" y="402232"/>
                    <a:pt x="2602267" y="398189"/>
                  </a:cubicBezTo>
                  <a:cubicBezTo>
                    <a:pt x="2664583" y="384527"/>
                    <a:pt x="2727131" y="371609"/>
                    <a:pt x="2790005" y="361060"/>
                  </a:cubicBezTo>
                  <a:cubicBezTo>
                    <a:pt x="2840564" y="352556"/>
                    <a:pt x="2891680" y="346422"/>
                    <a:pt x="2942750" y="341961"/>
                  </a:cubicBezTo>
                  <a:cubicBezTo>
                    <a:pt x="2993542" y="337500"/>
                    <a:pt x="3044658" y="335873"/>
                    <a:pt x="3095636" y="333875"/>
                  </a:cubicBezTo>
                  <a:lnTo>
                    <a:pt x="3361489" y="324535"/>
                  </a:lnTo>
                  <a:lnTo>
                    <a:pt x="3531800" y="319005"/>
                  </a:lnTo>
                  <a:lnTo>
                    <a:pt x="3610195" y="316403"/>
                  </a:lnTo>
                  <a:cubicBezTo>
                    <a:pt x="3621579" y="316031"/>
                    <a:pt x="3625762" y="310966"/>
                    <a:pt x="3620185" y="300928"/>
                  </a:cubicBezTo>
                  <a:cubicBezTo>
                    <a:pt x="3614191" y="290101"/>
                    <a:pt x="3606802" y="278576"/>
                    <a:pt x="3596997" y="271606"/>
                  </a:cubicBezTo>
                  <a:cubicBezTo>
                    <a:pt x="3530592" y="224439"/>
                    <a:pt x="3464884" y="174949"/>
                    <a:pt x="3382539" y="158452"/>
                  </a:cubicBezTo>
                  <a:cubicBezTo>
                    <a:pt x="3341135" y="150181"/>
                    <a:pt x="3299080" y="144465"/>
                    <a:pt x="3257071" y="140143"/>
                  </a:cubicBezTo>
                  <a:cubicBezTo>
                    <a:pt x="3197683" y="134056"/>
                    <a:pt x="3137598" y="133358"/>
                    <a:pt x="3079975" y="115189"/>
                  </a:cubicBezTo>
                  <a:cubicBezTo>
                    <a:pt x="3070356" y="112168"/>
                    <a:pt x="3060830" y="107986"/>
                    <a:pt x="3052233" y="102781"/>
                  </a:cubicBezTo>
                  <a:cubicBezTo>
                    <a:pt x="3040848" y="95857"/>
                    <a:pt x="3039222" y="86749"/>
                    <a:pt x="3048701" y="77595"/>
                  </a:cubicBezTo>
                  <a:cubicBezTo>
                    <a:pt x="3058832" y="67790"/>
                    <a:pt x="3069984" y="57473"/>
                    <a:pt x="3082671" y="52222"/>
                  </a:cubicBezTo>
                  <a:cubicBezTo>
                    <a:pt x="3116733" y="38235"/>
                    <a:pt x="3151818" y="26850"/>
                    <a:pt x="3190015" y="13141"/>
                  </a:cubicBezTo>
                  <a:close/>
                  <a:moveTo>
                    <a:pt x="3177004" y="455"/>
                  </a:moveTo>
                  <a:cubicBezTo>
                    <a:pt x="3179885" y="966"/>
                    <a:pt x="3182348" y="3801"/>
                    <a:pt x="3184997" y="5613"/>
                  </a:cubicBezTo>
                  <a:cubicBezTo>
                    <a:pt x="3182348" y="7333"/>
                    <a:pt x="3179839" y="10167"/>
                    <a:pt x="3177004" y="10632"/>
                  </a:cubicBezTo>
                  <a:cubicBezTo>
                    <a:pt x="3149633" y="14721"/>
                    <a:pt x="3121751" y="16441"/>
                    <a:pt x="3094892" y="22621"/>
                  </a:cubicBezTo>
                  <a:cubicBezTo>
                    <a:pt x="3040708" y="35075"/>
                    <a:pt x="2986664" y="48691"/>
                    <a:pt x="2933363" y="64444"/>
                  </a:cubicBezTo>
                  <a:cubicBezTo>
                    <a:pt x="2915287" y="69788"/>
                    <a:pt x="2898744" y="82056"/>
                    <a:pt x="2882990" y="93209"/>
                  </a:cubicBezTo>
                  <a:cubicBezTo>
                    <a:pt x="2872442" y="100690"/>
                    <a:pt x="2867563" y="113098"/>
                    <a:pt x="2868910" y="126760"/>
                  </a:cubicBezTo>
                  <a:cubicBezTo>
                    <a:pt x="2869607" y="133451"/>
                    <a:pt x="2872116" y="137401"/>
                    <a:pt x="2880388" y="137494"/>
                  </a:cubicBezTo>
                  <a:cubicBezTo>
                    <a:pt x="2947211" y="138238"/>
                    <a:pt x="3010921" y="153573"/>
                    <a:pt x="3072494" y="179131"/>
                  </a:cubicBezTo>
                  <a:cubicBezTo>
                    <a:pt x="3123982" y="200461"/>
                    <a:pt x="3178212" y="210963"/>
                    <a:pt x="3233139" y="218677"/>
                  </a:cubicBezTo>
                  <a:cubicBezTo>
                    <a:pt x="3253307" y="221511"/>
                    <a:pt x="3273429" y="224671"/>
                    <a:pt x="3293364" y="228528"/>
                  </a:cubicBezTo>
                  <a:cubicBezTo>
                    <a:pt x="3304285" y="230666"/>
                    <a:pt x="3307770" y="238194"/>
                    <a:pt x="3303680" y="248696"/>
                  </a:cubicBezTo>
                  <a:cubicBezTo>
                    <a:pt x="3295920" y="268632"/>
                    <a:pt x="3277983" y="271234"/>
                    <a:pt x="3260324" y="272117"/>
                  </a:cubicBezTo>
                  <a:cubicBezTo>
                    <a:pt x="3228911" y="273650"/>
                    <a:pt x="3197404" y="273976"/>
                    <a:pt x="3165944" y="274487"/>
                  </a:cubicBezTo>
                  <a:lnTo>
                    <a:pt x="2948977" y="277879"/>
                  </a:lnTo>
                  <a:cubicBezTo>
                    <a:pt x="2913242" y="278994"/>
                    <a:pt x="2877460" y="283084"/>
                    <a:pt x="2841958" y="288010"/>
                  </a:cubicBezTo>
                  <a:cubicBezTo>
                    <a:pt x="2785497" y="295770"/>
                    <a:pt x="2729129" y="304274"/>
                    <a:pt x="2673040" y="314404"/>
                  </a:cubicBezTo>
                  <a:cubicBezTo>
                    <a:pt x="2566904" y="333596"/>
                    <a:pt x="2461510" y="355948"/>
                    <a:pt x="2362344" y="400234"/>
                  </a:cubicBezTo>
                  <a:cubicBezTo>
                    <a:pt x="2331720" y="413896"/>
                    <a:pt x="2301887" y="429649"/>
                    <a:pt x="2279721" y="455812"/>
                  </a:cubicBezTo>
                  <a:cubicBezTo>
                    <a:pt x="2271914" y="465059"/>
                    <a:pt x="2267081" y="476769"/>
                    <a:pt x="2259646" y="489456"/>
                  </a:cubicBezTo>
                  <a:lnTo>
                    <a:pt x="2350634" y="500608"/>
                  </a:lnTo>
                  <a:lnTo>
                    <a:pt x="2480377" y="516873"/>
                  </a:lnTo>
                  <a:lnTo>
                    <a:pt x="2607750" y="532487"/>
                  </a:lnTo>
                  <a:lnTo>
                    <a:pt x="2737540" y="548519"/>
                  </a:lnTo>
                  <a:lnTo>
                    <a:pt x="2871094" y="564272"/>
                  </a:lnTo>
                  <a:lnTo>
                    <a:pt x="2997538" y="577887"/>
                  </a:lnTo>
                  <a:cubicBezTo>
                    <a:pt x="3025141" y="580536"/>
                    <a:pt x="3052930" y="581837"/>
                    <a:pt x="3080626" y="583928"/>
                  </a:cubicBezTo>
                  <a:lnTo>
                    <a:pt x="3230723" y="595639"/>
                  </a:lnTo>
                  <a:lnTo>
                    <a:pt x="3351405" y="606188"/>
                  </a:lnTo>
                  <a:cubicBezTo>
                    <a:pt x="3398479" y="610881"/>
                    <a:pt x="3445506" y="615760"/>
                    <a:pt x="3492440" y="621662"/>
                  </a:cubicBezTo>
                  <a:cubicBezTo>
                    <a:pt x="3542953" y="628028"/>
                    <a:pt x="3593419" y="634906"/>
                    <a:pt x="3643653" y="642991"/>
                  </a:cubicBezTo>
                  <a:cubicBezTo>
                    <a:pt x="3713915" y="654284"/>
                    <a:pt x="3784223" y="665947"/>
                    <a:pt x="3850954" y="692063"/>
                  </a:cubicBezTo>
                  <a:cubicBezTo>
                    <a:pt x="3862943" y="696757"/>
                    <a:pt x="3873864" y="704238"/>
                    <a:pt x="3885295" y="710419"/>
                  </a:cubicBezTo>
                  <a:cubicBezTo>
                    <a:pt x="3889942" y="712928"/>
                    <a:pt x="3894543" y="715531"/>
                    <a:pt x="3899190" y="718086"/>
                  </a:cubicBezTo>
                  <a:cubicBezTo>
                    <a:pt x="3897749" y="719852"/>
                    <a:pt x="3896355" y="721618"/>
                    <a:pt x="3894914" y="723430"/>
                  </a:cubicBezTo>
                  <a:lnTo>
                    <a:pt x="3798071" y="733328"/>
                  </a:lnTo>
                  <a:cubicBezTo>
                    <a:pt x="3747234" y="737697"/>
                    <a:pt x="3696396" y="742901"/>
                    <a:pt x="3645465" y="744899"/>
                  </a:cubicBezTo>
                  <a:cubicBezTo>
                    <a:pt x="3575667" y="747641"/>
                    <a:pt x="3505777" y="748989"/>
                    <a:pt x="3435979" y="748571"/>
                  </a:cubicBezTo>
                  <a:cubicBezTo>
                    <a:pt x="3329332" y="747874"/>
                    <a:pt x="3222637" y="745597"/>
                    <a:pt x="3116036" y="743087"/>
                  </a:cubicBezTo>
                  <a:lnTo>
                    <a:pt x="2810916" y="734072"/>
                  </a:lnTo>
                  <a:lnTo>
                    <a:pt x="2632054" y="728403"/>
                  </a:lnTo>
                  <a:lnTo>
                    <a:pt x="2393386" y="716832"/>
                  </a:lnTo>
                  <a:cubicBezTo>
                    <a:pt x="2257648" y="708467"/>
                    <a:pt x="2121956" y="697965"/>
                    <a:pt x="1985847" y="700103"/>
                  </a:cubicBezTo>
                  <a:cubicBezTo>
                    <a:pt x="1948067" y="700707"/>
                    <a:pt x="1910287" y="705725"/>
                    <a:pt x="1872553" y="709118"/>
                  </a:cubicBezTo>
                  <a:cubicBezTo>
                    <a:pt x="1867906" y="709536"/>
                    <a:pt x="1862795" y="711534"/>
                    <a:pt x="1859077" y="714369"/>
                  </a:cubicBezTo>
                  <a:cubicBezTo>
                    <a:pt x="1815256" y="748013"/>
                    <a:pt x="1763721" y="765160"/>
                    <a:pt x="1712326" y="781982"/>
                  </a:cubicBezTo>
                  <a:cubicBezTo>
                    <a:pt x="1646107" y="803684"/>
                    <a:pt x="1577843" y="816788"/>
                    <a:pt x="1508975" y="827151"/>
                  </a:cubicBezTo>
                  <a:cubicBezTo>
                    <a:pt x="1482208" y="831194"/>
                    <a:pt x="1455999" y="839419"/>
                    <a:pt x="1429837" y="846808"/>
                  </a:cubicBezTo>
                  <a:cubicBezTo>
                    <a:pt x="1422727" y="848806"/>
                    <a:pt x="1415989" y="853964"/>
                    <a:pt x="1410598" y="859215"/>
                  </a:cubicBezTo>
                  <a:cubicBezTo>
                    <a:pt x="1408135" y="861631"/>
                    <a:pt x="1407578" y="868555"/>
                    <a:pt x="1409204" y="871901"/>
                  </a:cubicBezTo>
                  <a:cubicBezTo>
                    <a:pt x="1410877" y="875340"/>
                    <a:pt x="1416639" y="879476"/>
                    <a:pt x="1420125" y="879011"/>
                  </a:cubicBezTo>
                  <a:cubicBezTo>
                    <a:pt x="1465340" y="873388"/>
                    <a:pt x="1507766" y="884262"/>
                    <a:pt x="1548660" y="901409"/>
                  </a:cubicBezTo>
                  <a:cubicBezTo>
                    <a:pt x="1595362" y="920973"/>
                    <a:pt x="1644480" y="929988"/>
                    <a:pt x="1694063" y="936773"/>
                  </a:cubicBezTo>
                  <a:cubicBezTo>
                    <a:pt x="1749362" y="944347"/>
                    <a:pt x="1804894" y="950574"/>
                    <a:pt x="1860471" y="955918"/>
                  </a:cubicBezTo>
                  <a:cubicBezTo>
                    <a:pt x="1908382" y="960519"/>
                    <a:pt x="1956524" y="963121"/>
                    <a:pt x="2004574" y="966560"/>
                  </a:cubicBezTo>
                  <a:lnTo>
                    <a:pt x="2163361" y="978038"/>
                  </a:lnTo>
                  <a:cubicBezTo>
                    <a:pt x="2199189" y="980687"/>
                    <a:pt x="2235064" y="982685"/>
                    <a:pt x="2270799" y="986263"/>
                  </a:cubicBezTo>
                  <a:cubicBezTo>
                    <a:pt x="2364017" y="995557"/>
                    <a:pt x="2457235" y="1005316"/>
                    <a:pt x="2544598" y="1042817"/>
                  </a:cubicBezTo>
                  <a:cubicBezTo>
                    <a:pt x="2570668" y="1054016"/>
                    <a:pt x="2594646" y="1068747"/>
                    <a:pt x="2611096" y="1093004"/>
                  </a:cubicBezTo>
                  <a:cubicBezTo>
                    <a:pt x="2612444" y="1094956"/>
                    <a:pt x="2613234" y="1097279"/>
                    <a:pt x="2614953" y="1100857"/>
                  </a:cubicBezTo>
                  <a:lnTo>
                    <a:pt x="2567136" y="1103738"/>
                  </a:lnTo>
                  <a:cubicBezTo>
                    <a:pt x="2505145" y="1107224"/>
                    <a:pt x="2443062" y="1109315"/>
                    <a:pt x="2381257" y="1114426"/>
                  </a:cubicBezTo>
                  <a:cubicBezTo>
                    <a:pt x="2301608" y="1121025"/>
                    <a:pt x="2222099" y="1129390"/>
                    <a:pt x="2142682" y="1138219"/>
                  </a:cubicBezTo>
                  <a:cubicBezTo>
                    <a:pt x="2060523" y="1147327"/>
                    <a:pt x="1978876" y="1160199"/>
                    <a:pt x="1899227" y="1182737"/>
                  </a:cubicBezTo>
                  <a:cubicBezTo>
                    <a:pt x="1867721" y="1191659"/>
                    <a:pt x="1837144" y="1204485"/>
                    <a:pt x="1806938" y="1217450"/>
                  </a:cubicBezTo>
                  <a:cubicBezTo>
                    <a:pt x="1789744" y="1224838"/>
                    <a:pt x="1774549" y="1236456"/>
                    <a:pt x="1764651" y="1257181"/>
                  </a:cubicBezTo>
                  <a:cubicBezTo>
                    <a:pt x="1776036" y="1259365"/>
                    <a:pt x="1786399" y="1262665"/>
                    <a:pt x="1796854" y="1263083"/>
                  </a:cubicBezTo>
                  <a:lnTo>
                    <a:pt x="2013682" y="1271076"/>
                  </a:lnTo>
                  <a:cubicBezTo>
                    <a:pt x="2118332" y="1276699"/>
                    <a:pt x="2223028" y="1283297"/>
                    <a:pt x="2326237" y="1303000"/>
                  </a:cubicBezTo>
                  <a:cubicBezTo>
                    <a:pt x="2355234" y="1308530"/>
                    <a:pt x="2383534" y="1318057"/>
                    <a:pt x="2411741" y="1327025"/>
                  </a:cubicBezTo>
                  <a:cubicBezTo>
                    <a:pt x="2420710" y="1329906"/>
                    <a:pt x="2429167" y="1336040"/>
                    <a:pt x="2436417" y="1342314"/>
                  </a:cubicBezTo>
                  <a:cubicBezTo>
                    <a:pt x="2447291" y="1351747"/>
                    <a:pt x="2447988" y="1362249"/>
                    <a:pt x="2438740" y="1373588"/>
                  </a:cubicBezTo>
                  <a:cubicBezTo>
                    <a:pt x="2433164" y="1380419"/>
                    <a:pt x="2426101" y="1386367"/>
                    <a:pt x="2418851" y="1391432"/>
                  </a:cubicBezTo>
                  <a:cubicBezTo>
                    <a:pt x="2376238" y="1421312"/>
                    <a:pt x="2327678" y="1435857"/>
                    <a:pt x="2277165" y="1444547"/>
                  </a:cubicBezTo>
                  <a:cubicBezTo>
                    <a:pt x="2213455" y="1455514"/>
                    <a:pt x="2149002" y="1457930"/>
                    <a:pt x="2084502" y="1459557"/>
                  </a:cubicBezTo>
                  <a:cubicBezTo>
                    <a:pt x="1999927" y="1461694"/>
                    <a:pt x="1915213" y="1462020"/>
                    <a:pt x="1830917" y="1467735"/>
                  </a:cubicBezTo>
                  <a:cubicBezTo>
                    <a:pt x="1745180" y="1473544"/>
                    <a:pt x="1659815" y="1484929"/>
                    <a:pt x="1574311" y="1494084"/>
                  </a:cubicBezTo>
                  <a:cubicBezTo>
                    <a:pt x="1570919" y="1494455"/>
                    <a:pt x="1566969" y="1496082"/>
                    <a:pt x="1564552" y="1498452"/>
                  </a:cubicBezTo>
                  <a:cubicBezTo>
                    <a:pt x="1525657" y="1536046"/>
                    <a:pt x="1476678" y="1552031"/>
                    <a:pt x="1425515" y="1562255"/>
                  </a:cubicBezTo>
                  <a:cubicBezTo>
                    <a:pt x="1330810" y="1581214"/>
                    <a:pt x="1234850" y="1580796"/>
                    <a:pt x="1138797" y="1578426"/>
                  </a:cubicBezTo>
                  <a:cubicBezTo>
                    <a:pt x="1049343" y="1576196"/>
                    <a:pt x="959889" y="1572710"/>
                    <a:pt x="870435" y="1572943"/>
                  </a:cubicBezTo>
                  <a:cubicBezTo>
                    <a:pt x="820851" y="1573082"/>
                    <a:pt x="772337" y="1583120"/>
                    <a:pt x="730700" y="1613650"/>
                  </a:cubicBezTo>
                  <a:cubicBezTo>
                    <a:pt x="702493" y="1634329"/>
                    <a:pt x="685439" y="1663884"/>
                    <a:pt x="682047" y="1698457"/>
                  </a:cubicBezTo>
                  <a:lnTo>
                    <a:pt x="742039" y="1707054"/>
                  </a:lnTo>
                  <a:cubicBezTo>
                    <a:pt x="799243" y="1715465"/>
                    <a:pt x="856633" y="1722761"/>
                    <a:pt x="913605" y="1732612"/>
                  </a:cubicBezTo>
                  <a:cubicBezTo>
                    <a:pt x="990931" y="1745996"/>
                    <a:pt x="1068163" y="1760309"/>
                    <a:pt x="1145024" y="1776108"/>
                  </a:cubicBezTo>
                  <a:cubicBezTo>
                    <a:pt x="1227461" y="1793023"/>
                    <a:pt x="1309434" y="1812540"/>
                    <a:pt x="1387363" y="1845116"/>
                  </a:cubicBezTo>
                  <a:cubicBezTo>
                    <a:pt x="1408972" y="1854131"/>
                    <a:pt x="1429697" y="1866259"/>
                    <a:pt x="1448843" y="1879829"/>
                  </a:cubicBezTo>
                  <a:cubicBezTo>
                    <a:pt x="1471567" y="1895907"/>
                    <a:pt x="1473379" y="1915331"/>
                    <a:pt x="1457115" y="1937916"/>
                  </a:cubicBezTo>
                  <a:cubicBezTo>
                    <a:pt x="1438294" y="1963985"/>
                    <a:pt x="1412085" y="1981597"/>
                    <a:pt x="1385179" y="1997955"/>
                  </a:cubicBezTo>
                  <a:cubicBezTo>
                    <a:pt x="1305112" y="2046655"/>
                    <a:pt x="1218493" y="2080996"/>
                    <a:pt x="1130386" y="2111712"/>
                  </a:cubicBezTo>
                  <a:cubicBezTo>
                    <a:pt x="1038562" y="2143776"/>
                    <a:pt x="945018" y="2169892"/>
                    <a:pt x="849198" y="2186993"/>
                  </a:cubicBezTo>
                  <a:cubicBezTo>
                    <a:pt x="805377" y="2194800"/>
                    <a:pt x="761277" y="2199215"/>
                    <a:pt x="716527" y="2198332"/>
                  </a:cubicBezTo>
                  <a:cubicBezTo>
                    <a:pt x="698125" y="2197960"/>
                    <a:pt x="679630" y="2204419"/>
                    <a:pt x="661089" y="2205070"/>
                  </a:cubicBezTo>
                  <a:cubicBezTo>
                    <a:pt x="620753" y="2206417"/>
                    <a:pt x="580324" y="2206232"/>
                    <a:pt x="539942" y="2206232"/>
                  </a:cubicBezTo>
                  <a:cubicBezTo>
                    <a:pt x="517497" y="2206232"/>
                    <a:pt x="495006" y="2204326"/>
                    <a:pt x="472608" y="2205302"/>
                  </a:cubicBezTo>
                  <a:cubicBezTo>
                    <a:pt x="448350" y="2206324"/>
                    <a:pt x="433341" y="2225052"/>
                    <a:pt x="435943" y="2247961"/>
                  </a:cubicBezTo>
                  <a:cubicBezTo>
                    <a:pt x="436733" y="2255025"/>
                    <a:pt x="439475" y="2259346"/>
                    <a:pt x="447049" y="2261577"/>
                  </a:cubicBezTo>
                  <a:cubicBezTo>
                    <a:pt x="463778" y="2266596"/>
                    <a:pt x="480043" y="2273009"/>
                    <a:pt x="496679" y="2278399"/>
                  </a:cubicBezTo>
                  <a:cubicBezTo>
                    <a:pt x="509598" y="2282581"/>
                    <a:pt x="513640" y="2293130"/>
                    <a:pt x="515732" y="2304515"/>
                  </a:cubicBezTo>
                  <a:cubicBezTo>
                    <a:pt x="517265" y="2312926"/>
                    <a:pt x="511968" y="2319153"/>
                    <a:pt x="503975" y="2320547"/>
                  </a:cubicBezTo>
                  <a:cubicBezTo>
                    <a:pt x="490824" y="2322824"/>
                    <a:pt x="476976" y="2326541"/>
                    <a:pt x="464197" y="2324497"/>
                  </a:cubicBezTo>
                  <a:cubicBezTo>
                    <a:pt x="373813" y="2310138"/>
                    <a:pt x="302529" y="2349358"/>
                    <a:pt x="236263" y="2403588"/>
                  </a:cubicBezTo>
                  <a:cubicBezTo>
                    <a:pt x="227759" y="2410559"/>
                    <a:pt x="219952" y="2418459"/>
                    <a:pt x="211866" y="2425940"/>
                  </a:cubicBezTo>
                  <a:cubicBezTo>
                    <a:pt x="210705" y="2427009"/>
                    <a:pt x="209729" y="2428310"/>
                    <a:pt x="207684" y="2430587"/>
                  </a:cubicBezTo>
                  <a:cubicBezTo>
                    <a:pt x="217350" y="2432493"/>
                    <a:pt x="226086" y="2433794"/>
                    <a:pt x="234543" y="2436024"/>
                  </a:cubicBezTo>
                  <a:cubicBezTo>
                    <a:pt x="251040" y="2440392"/>
                    <a:pt x="259730" y="2448943"/>
                    <a:pt x="259033" y="2459259"/>
                  </a:cubicBezTo>
                  <a:cubicBezTo>
                    <a:pt x="258104" y="2473200"/>
                    <a:pt x="243930" y="2485886"/>
                    <a:pt x="227898" y="2487141"/>
                  </a:cubicBezTo>
                  <a:cubicBezTo>
                    <a:pt x="210937" y="2488442"/>
                    <a:pt x="193325" y="2487373"/>
                    <a:pt x="177107" y="2491509"/>
                  </a:cubicBezTo>
                  <a:cubicBezTo>
                    <a:pt x="121576" y="2505636"/>
                    <a:pt x="82402" y="2542672"/>
                    <a:pt x="50570" y="2588119"/>
                  </a:cubicBezTo>
                  <a:cubicBezTo>
                    <a:pt x="37373" y="2606940"/>
                    <a:pt x="26545" y="2627433"/>
                    <a:pt x="14184" y="2647972"/>
                  </a:cubicBezTo>
                  <a:cubicBezTo>
                    <a:pt x="168603" y="2715446"/>
                    <a:pt x="324834" y="2773301"/>
                    <a:pt x="467264" y="2859967"/>
                  </a:cubicBezTo>
                  <a:cubicBezTo>
                    <a:pt x="466845" y="2861268"/>
                    <a:pt x="466427" y="2862616"/>
                    <a:pt x="466009" y="2863917"/>
                  </a:cubicBezTo>
                  <a:lnTo>
                    <a:pt x="360569" y="2911409"/>
                  </a:lnTo>
                  <a:cubicBezTo>
                    <a:pt x="345745" y="2918101"/>
                    <a:pt x="330410" y="2923956"/>
                    <a:pt x="316330" y="2931995"/>
                  </a:cubicBezTo>
                  <a:cubicBezTo>
                    <a:pt x="296859" y="2943055"/>
                    <a:pt x="276738" y="2946587"/>
                    <a:pt x="254432" y="2946122"/>
                  </a:cubicBezTo>
                  <a:cubicBezTo>
                    <a:pt x="203362" y="2945007"/>
                    <a:pt x="152246" y="2945704"/>
                    <a:pt x="101129" y="2945843"/>
                  </a:cubicBezTo>
                  <a:cubicBezTo>
                    <a:pt x="95041" y="2945843"/>
                    <a:pt x="90720" y="2945239"/>
                    <a:pt x="87746" y="2938594"/>
                  </a:cubicBezTo>
                  <a:cubicBezTo>
                    <a:pt x="55589" y="2867356"/>
                    <a:pt x="25058" y="2795560"/>
                    <a:pt x="8143" y="2718931"/>
                  </a:cubicBezTo>
                  <a:cubicBezTo>
                    <a:pt x="4054" y="2700344"/>
                    <a:pt x="3310" y="2681012"/>
                    <a:pt x="290" y="2662146"/>
                  </a:cubicBezTo>
                  <a:cubicBezTo>
                    <a:pt x="-1523" y="2650947"/>
                    <a:pt x="5587" y="2643651"/>
                    <a:pt x="9909" y="2634961"/>
                  </a:cubicBezTo>
                  <a:cubicBezTo>
                    <a:pt x="32912" y="2588724"/>
                    <a:pt x="62559" y="2547784"/>
                    <a:pt x="103824" y="2515952"/>
                  </a:cubicBezTo>
                  <a:cubicBezTo>
                    <a:pt x="129801" y="2495924"/>
                    <a:pt x="158844" y="2482912"/>
                    <a:pt x="192488" y="2476453"/>
                  </a:cubicBezTo>
                  <a:cubicBezTo>
                    <a:pt x="192488" y="2464371"/>
                    <a:pt x="191931" y="2452196"/>
                    <a:pt x="192721" y="2440113"/>
                  </a:cubicBezTo>
                  <a:cubicBezTo>
                    <a:pt x="193046" y="2434863"/>
                    <a:pt x="194719" y="2428403"/>
                    <a:pt x="198204" y="2424871"/>
                  </a:cubicBezTo>
                  <a:cubicBezTo>
                    <a:pt x="250668" y="2371757"/>
                    <a:pt x="310057" y="2330073"/>
                    <a:pt x="384826" y="2314738"/>
                  </a:cubicBezTo>
                  <a:cubicBezTo>
                    <a:pt x="395979" y="2312461"/>
                    <a:pt x="407364" y="2311346"/>
                    <a:pt x="420515" y="2309394"/>
                  </a:cubicBezTo>
                  <a:cubicBezTo>
                    <a:pt x="422327" y="2292154"/>
                    <a:pt x="427021" y="2273845"/>
                    <a:pt x="425580" y="2256094"/>
                  </a:cubicBezTo>
                  <a:cubicBezTo>
                    <a:pt x="421677" y="2207811"/>
                    <a:pt x="449141" y="2194103"/>
                    <a:pt x="484364" y="2193359"/>
                  </a:cubicBezTo>
                  <a:cubicBezTo>
                    <a:pt x="509226" y="2192848"/>
                    <a:pt x="534134" y="2196473"/>
                    <a:pt x="559041" y="2196334"/>
                  </a:cubicBezTo>
                  <a:cubicBezTo>
                    <a:pt x="596914" y="2196101"/>
                    <a:pt x="634787" y="2194149"/>
                    <a:pt x="672660" y="2192895"/>
                  </a:cubicBezTo>
                  <a:cubicBezTo>
                    <a:pt x="673403" y="2192848"/>
                    <a:pt x="674147" y="2192384"/>
                    <a:pt x="674472" y="2192244"/>
                  </a:cubicBezTo>
                  <a:cubicBezTo>
                    <a:pt x="674472" y="2173378"/>
                    <a:pt x="674658" y="2154650"/>
                    <a:pt x="674426" y="2135923"/>
                  </a:cubicBezTo>
                  <a:cubicBezTo>
                    <a:pt x="673124" y="2021886"/>
                    <a:pt x="671777" y="1907896"/>
                    <a:pt x="670336" y="1793860"/>
                  </a:cubicBezTo>
                  <a:cubicBezTo>
                    <a:pt x="670057" y="1770160"/>
                    <a:pt x="669314" y="1746461"/>
                    <a:pt x="668849" y="1722761"/>
                  </a:cubicBezTo>
                  <a:cubicBezTo>
                    <a:pt x="667594" y="1658633"/>
                    <a:pt x="698218" y="1614533"/>
                    <a:pt x="754725" y="1587116"/>
                  </a:cubicBezTo>
                  <a:cubicBezTo>
                    <a:pt x="787440" y="1571270"/>
                    <a:pt x="822757" y="1563138"/>
                    <a:pt x="858678" y="1563091"/>
                  </a:cubicBezTo>
                  <a:cubicBezTo>
                    <a:pt x="938700" y="1563045"/>
                    <a:pt x="1018719" y="1566298"/>
                    <a:pt x="1098787" y="1566669"/>
                  </a:cubicBezTo>
                  <a:lnTo>
                    <a:pt x="1331600" y="1564253"/>
                  </a:lnTo>
                  <a:cubicBezTo>
                    <a:pt x="1389408" y="1561929"/>
                    <a:pt x="1446659" y="1552031"/>
                    <a:pt x="1500192" y="1528053"/>
                  </a:cubicBezTo>
                  <a:cubicBezTo>
                    <a:pt x="1514226" y="1521780"/>
                    <a:pt x="1527377" y="1513276"/>
                    <a:pt x="1540202" y="1504725"/>
                  </a:cubicBezTo>
                  <a:cubicBezTo>
                    <a:pt x="1543409" y="1502588"/>
                    <a:pt x="1546104" y="1495942"/>
                    <a:pt x="1545314" y="1492132"/>
                  </a:cubicBezTo>
                  <a:cubicBezTo>
                    <a:pt x="1515016" y="1345241"/>
                    <a:pt x="1484857" y="1198304"/>
                    <a:pt x="1453257" y="1051646"/>
                  </a:cubicBezTo>
                  <a:cubicBezTo>
                    <a:pt x="1443174" y="1004851"/>
                    <a:pt x="1429512" y="958799"/>
                    <a:pt x="1416454" y="912701"/>
                  </a:cubicBezTo>
                  <a:cubicBezTo>
                    <a:pt x="1413201" y="901223"/>
                    <a:pt x="1406509" y="890582"/>
                    <a:pt x="1400375" y="880173"/>
                  </a:cubicBezTo>
                  <a:cubicBezTo>
                    <a:pt x="1394148" y="869485"/>
                    <a:pt x="1393451" y="857449"/>
                    <a:pt x="1404232" y="850850"/>
                  </a:cubicBezTo>
                  <a:cubicBezTo>
                    <a:pt x="1420264" y="841045"/>
                    <a:pt x="1437690" y="831519"/>
                    <a:pt x="1455767" y="827476"/>
                  </a:cubicBezTo>
                  <a:cubicBezTo>
                    <a:pt x="1500564" y="817392"/>
                    <a:pt x="1546243" y="811398"/>
                    <a:pt x="1591272" y="802104"/>
                  </a:cubicBezTo>
                  <a:cubicBezTo>
                    <a:pt x="1673524" y="785142"/>
                    <a:pt x="1754149" y="762930"/>
                    <a:pt x="1828500" y="722176"/>
                  </a:cubicBezTo>
                  <a:cubicBezTo>
                    <a:pt x="1844718" y="713300"/>
                    <a:pt x="1857683" y="698290"/>
                    <a:pt x="1877851" y="696803"/>
                  </a:cubicBezTo>
                  <a:cubicBezTo>
                    <a:pt x="1905919" y="694666"/>
                    <a:pt x="1933940" y="689833"/>
                    <a:pt x="1961915" y="690019"/>
                  </a:cubicBezTo>
                  <a:cubicBezTo>
                    <a:pt x="2047326" y="690576"/>
                    <a:pt x="2132691" y="692761"/>
                    <a:pt x="2218056" y="694852"/>
                  </a:cubicBezTo>
                  <a:cubicBezTo>
                    <a:pt x="2244869" y="695502"/>
                    <a:pt x="2271682" y="698012"/>
                    <a:pt x="2299563" y="699777"/>
                  </a:cubicBezTo>
                  <a:cubicBezTo>
                    <a:pt x="2303235" y="657444"/>
                    <a:pt x="2305976" y="616597"/>
                    <a:pt x="2297519" y="575657"/>
                  </a:cubicBezTo>
                  <a:cubicBezTo>
                    <a:pt x="2293662" y="557162"/>
                    <a:pt x="2281161" y="544243"/>
                    <a:pt x="2271403" y="529327"/>
                  </a:cubicBezTo>
                  <a:cubicBezTo>
                    <a:pt x="2264014" y="518081"/>
                    <a:pt x="2255603" y="505813"/>
                    <a:pt x="2253744" y="493080"/>
                  </a:cubicBezTo>
                  <a:cubicBezTo>
                    <a:pt x="2250259" y="469474"/>
                    <a:pt x="2265641" y="452466"/>
                    <a:pt x="2281951" y="437688"/>
                  </a:cubicBezTo>
                  <a:cubicBezTo>
                    <a:pt x="2314248" y="408413"/>
                    <a:pt x="2353375" y="391033"/>
                    <a:pt x="2393386" y="375465"/>
                  </a:cubicBezTo>
                  <a:cubicBezTo>
                    <a:pt x="2469085" y="346050"/>
                    <a:pt x="2547712" y="327091"/>
                    <a:pt x="2627221" y="312081"/>
                  </a:cubicBezTo>
                  <a:cubicBezTo>
                    <a:pt x="2690002" y="300231"/>
                    <a:pt x="2753200" y="290705"/>
                    <a:pt x="2816260" y="280528"/>
                  </a:cubicBezTo>
                  <a:cubicBezTo>
                    <a:pt x="2836660" y="277229"/>
                    <a:pt x="2857293" y="275184"/>
                    <a:pt x="2880109" y="272303"/>
                  </a:cubicBezTo>
                  <a:cubicBezTo>
                    <a:pt x="2876717" y="241772"/>
                    <a:pt x="2873975" y="212264"/>
                    <a:pt x="2869886" y="182895"/>
                  </a:cubicBezTo>
                  <a:cubicBezTo>
                    <a:pt x="2867888" y="168490"/>
                    <a:pt x="2863566" y="154363"/>
                    <a:pt x="2859941" y="140236"/>
                  </a:cubicBezTo>
                  <a:cubicBezTo>
                    <a:pt x="2853436" y="114631"/>
                    <a:pt x="2862869" y="90932"/>
                    <a:pt x="2888427" y="74296"/>
                  </a:cubicBezTo>
                  <a:cubicBezTo>
                    <a:pt x="2900602" y="66349"/>
                    <a:pt x="2905613" y="62252"/>
                    <a:pt x="2927508" y="54546"/>
                  </a:cubicBezTo>
                  <a:cubicBezTo>
                    <a:pt x="2949403" y="46840"/>
                    <a:pt x="2980453" y="37019"/>
                    <a:pt x="3019797" y="28058"/>
                  </a:cubicBezTo>
                  <a:cubicBezTo>
                    <a:pt x="3067336" y="17231"/>
                    <a:pt x="3115571" y="9563"/>
                    <a:pt x="3163574" y="780"/>
                  </a:cubicBezTo>
                  <a:cubicBezTo>
                    <a:pt x="3167942" y="-10"/>
                    <a:pt x="3172682" y="-335"/>
                    <a:pt x="3177004" y="455"/>
                  </a:cubicBezTo>
                  <a:close/>
                </a:path>
              </a:pathLst>
            </a:custGeom>
            <a:grpFill/>
            <a:ln w="4644" cap="flat">
              <a:noFill/>
              <a:prstDash val="solid"/>
              <a:miter/>
            </a:ln>
          </p:spPr>
          <p:txBody>
            <a:bodyPr wrap="square" rtlCol="0" anchor="ctr">
              <a:noAutofit/>
            </a:bodyPr>
            <a:lstStyle/>
            <a:p>
              <a:pPr algn="ctr" rtl="1"/>
              <a:endParaRPr lang="en-US" dirty="0">
                <a:cs typeface="B Nazanin" panose="00000400000000000000" pitchFamily="2" charset="-78"/>
              </a:endParaRPr>
            </a:p>
          </p:txBody>
        </p:sp>
      </p:grpSp>
      <p:grpSp>
        <p:nvGrpSpPr>
          <p:cNvPr id="13" name="Group 12">
            <a:extLst>
              <a:ext uri="{FF2B5EF4-FFF2-40B4-BE49-F238E27FC236}">
                <a16:creationId xmlns:a16="http://schemas.microsoft.com/office/drawing/2014/main" id="{DCF77193-4834-4FA8-8B4B-1A30BD3692D3}"/>
              </a:ext>
            </a:extLst>
          </p:cNvPr>
          <p:cNvGrpSpPr/>
          <p:nvPr/>
        </p:nvGrpSpPr>
        <p:grpSpPr>
          <a:xfrm>
            <a:off x="4789097" y="1163247"/>
            <a:ext cx="1519804" cy="3312410"/>
            <a:chOff x="2158202" y="277708"/>
            <a:chExt cx="1111725" cy="2423002"/>
          </a:xfrm>
        </p:grpSpPr>
        <p:sp>
          <p:nvSpPr>
            <p:cNvPr id="14" name="Freeform: Shape 13">
              <a:extLst>
                <a:ext uri="{FF2B5EF4-FFF2-40B4-BE49-F238E27FC236}">
                  <a16:creationId xmlns:a16="http://schemas.microsoft.com/office/drawing/2014/main" id="{305A239F-0669-4A02-AA6A-8565325C2FDB}"/>
                </a:ext>
              </a:extLst>
            </p:cNvPr>
            <p:cNvSpPr/>
            <p:nvPr/>
          </p:nvSpPr>
          <p:spPr>
            <a:xfrm>
              <a:off x="2506740" y="277708"/>
              <a:ext cx="265549" cy="257669"/>
            </a:xfrm>
            <a:custGeom>
              <a:avLst/>
              <a:gdLst>
                <a:gd name="connsiteX0" fmla="*/ 330535 w 457961"/>
                <a:gd name="connsiteY0" fmla="*/ 38606 h 444372"/>
                <a:gd name="connsiteX1" fmla="*/ 411688 w 457961"/>
                <a:gd name="connsiteY1" fmla="*/ 107713 h 444372"/>
                <a:gd name="connsiteX2" fmla="*/ 452265 w 457961"/>
                <a:gd name="connsiteY2" fmla="*/ 262412 h 444372"/>
                <a:gd name="connsiteX3" fmla="*/ 369843 w 457961"/>
                <a:gd name="connsiteY3" fmla="*/ 444372 h 444372"/>
                <a:gd name="connsiteX4" fmla="*/ 293762 w 457961"/>
                <a:gd name="connsiteY4" fmla="*/ 432326 h 444372"/>
                <a:gd name="connsiteX5" fmla="*/ 269670 w 457961"/>
                <a:gd name="connsiteY5" fmla="*/ 425352 h 444372"/>
                <a:gd name="connsiteX6" fmla="*/ 187883 w 457961"/>
                <a:gd name="connsiteY6" fmla="*/ 386678 h 444372"/>
                <a:gd name="connsiteX7" fmla="*/ 125750 w 457961"/>
                <a:gd name="connsiteY7" fmla="*/ 313766 h 444372"/>
                <a:gd name="connsiteX8" fmla="*/ 112436 w 457961"/>
                <a:gd name="connsiteY8" fmla="*/ 258608 h 444372"/>
                <a:gd name="connsiteX9" fmla="*/ 94049 w 457961"/>
                <a:gd name="connsiteY9" fmla="*/ 239587 h 444372"/>
                <a:gd name="connsiteX10" fmla="*/ 79467 w 457961"/>
                <a:gd name="connsiteY10" fmla="*/ 261144 h 444372"/>
                <a:gd name="connsiteX11" fmla="*/ 72493 w 457961"/>
                <a:gd name="connsiteY11" fmla="*/ 308060 h 444372"/>
                <a:gd name="connsiteX12" fmla="*/ 49035 w 457961"/>
                <a:gd name="connsiteY12" fmla="*/ 333421 h 444372"/>
                <a:gd name="connsiteX13" fmla="*/ 30648 w 457961"/>
                <a:gd name="connsiteY13" fmla="*/ 307426 h 444372"/>
                <a:gd name="connsiteX14" fmla="*/ 10360 w 457961"/>
                <a:gd name="connsiteY14" fmla="*/ 280798 h 444372"/>
                <a:gd name="connsiteX15" fmla="*/ 216 w 457961"/>
                <a:gd name="connsiteY15" fmla="*/ 262412 h 444372"/>
                <a:gd name="connsiteX16" fmla="*/ 24942 w 457961"/>
                <a:gd name="connsiteY16" fmla="*/ 153362 h 444372"/>
                <a:gd name="connsiteX17" fmla="*/ 43328 w 457961"/>
                <a:gd name="connsiteY17" fmla="*/ 114054 h 444372"/>
                <a:gd name="connsiteX18" fmla="*/ 194857 w 457961"/>
                <a:gd name="connsiteY18" fmla="*/ 5004 h 444372"/>
                <a:gd name="connsiteX19" fmla="*/ 330535 w 457961"/>
                <a:gd name="connsiteY19" fmla="*/ 38606 h 44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7961" h="444372">
                  <a:moveTo>
                    <a:pt x="330535" y="38606"/>
                  </a:moveTo>
                  <a:cubicBezTo>
                    <a:pt x="357163" y="62699"/>
                    <a:pt x="388230" y="80451"/>
                    <a:pt x="411688" y="107713"/>
                  </a:cubicBezTo>
                  <a:cubicBezTo>
                    <a:pt x="451631" y="152728"/>
                    <a:pt x="467481" y="203449"/>
                    <a:pt x="452265" y="262412"/>
                  </a:cubicBezTo>
                  <a:cubicBezTo>
                    <a:pt x="435780" y="328349"/>
                    <a:pt x="407884" y="388580"/>
                    <a:pt x="369843" y="444372"/>
                  </a:cubicBezTo>
                  <a:cubicBezTo>
                    <a:pt x="345117" y="434862"/>
                    <a:pt x="321025" y="425986"/>
                    <a:pt x="293762" y="432326"/>
                  </a:cubicBezTo>
                  <a:cubicBezTo>
                    <a:pt x="285520" y="434228"/>
                    <a:pt x="276010" y="431058"/>
                    <a:pt x="269670" y="425352"/>
                  </a:cubicBezTo>
                  <a:cubicBezTo>
                    <a:pt x="246846" y="402528"/>
                    <a:pt x="217047" y="396822"/>
                    <a:pt x="187883" y="386678"/>
                  </a:cubicBezTo>
                  <a:cubicBezTo>
                    <a:pt x="153646" y="375265"/>
                    <a:pt x="130188" y="352441"/>
                    <a:pt x="125750" y="313766"/>
                  </a:cubicBezTo>
                  <a:cubicBezTo>
                    <a:pt x="123848" y="294746"/>
                    <a:pt x="120044" y="275726"/>
                    <a:pt x="112436" y="258608"/>
                  </a:cubicBezTo>
                  <a:cubicBezTo>
                    <a:pt x="108631" y="250366"/>
                    <a:pt x="104827" y="238953"/>
                    <a:pt x="94049" y="239587"/>
                  </a:cubicBezTo>
                  <a:cubicBezTo>
                    <a:pt x="82003" y="240221"/>
                    <a:pt x="82003" y="252268"/>
                    <a:pt x="79467" y="261144"/>
                  </a:cubicBezTo>
                  <a:cubicBezTo>
                    <a:pt x="75029" y="276360"/>
                    <a:pt x="76931" y="292844"/>
                    <a:pt x="72493" y="308060"/>
                  </a:cubicBezTo>
                  <a:cubicBezTo>
                    <a:pt x="68689" y="320107"/>
                    <a:pt x="65519" y="334055"/>
                    <a:pt x="49035" y="333421"/>
                  </a:cubicBezTo>
                  <a:cubicBezTo>
                    <a:pt x="33818" y="332787"/>
                    <a:pt x="32550" y="318839"/>
                    <a:pt x="30648" y="307426"/>
                  </a:cubicBezTo>
                  <a:cubicBezTo>
                    <a:pt x="28746" y="294746"/>
                    <a:pt x="28112" y="281432"/>
                    <a:pt x="10360" y="280798"/>
                  </a:cubicBezTo>
                  <a:cubicBezTo>
                    <a:pt x="3386" y="276360"/>
                    <a:pt x="-1052" y="268752"/>
                    <a:pt x="216" y="262412"/>
                  </a:cubicBezTo>
                  <a:cubicBezTo>
                    <a:pt x="9726" y="226273"/>
                    <a:pt x="2752" y="186331"/>
                    <a:pt x="24942" y="153362"/>
                  </a:cubicBezTo>
                  <a:cubicBezTo>
                    <a:pt x="33184" y="141316"/>
                    <a:pt x="36355" y="126734"/>
                    <a:pt x="43328" y="114054"/>
                  </a:cubicBezTo>
                  <a:cubicBezTo>
                    <a:pt x="76931" y="52555"/>
                    <a:pt x="127652" y="20854"/>
                    <a:pt x="194857" y="5004"/>
                  </a:cubicBezTo>
                  <a:cubicBezTo>
                    <a:pt x="248748" y="-8310"/>
                    <a:pt x="290592" y="5638"/>
                    <a:pt x="330535" y="38606"/>
                  </a:cubicBezTo>
                  <a:close/>
                </a:path>
              </a:pathLst>
            </a:custGeom>
            <a:solidFill>
              <a:srgbClr val="000000"/>
            </a:solidFill>
            <a:ln w="6340" cap="flat">
              <a:noFill/>
              <a:prstDash val="solid"/>
              <a:miter/>
            </a:ln>
          </p:spPr>
          <p:txBody>
            <a:bodyPr rtlCol="0" anchor="ctr"/>
            <a:lstStyle/>
            <a:p>
              <a:pPr algn="ctr" rtl="1"/>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97F4D00C-6DD9-46C0-90F3-321E7675B8D2}"/>
                </a:ext>
              </a:extLst>
            </p:cNvPr>
            <p:cNvSpPr/>
            <p:nvPr/>
          </p:nvSpPr>
          <p:spPr>
            <a:xfrm>
              <a:off x="2510703" y="406224"/>
              <a:ext cx="210491" cy="205989"/>
            </a:xfrm>
            <a:custGeom>
              <a:avLst/>
              <a:gdLst>
                <a:gd name="connsiteX0" fmla="*/ 46005 w 363009"/>
                <a:gd name="connsiteY0" fmla="*/ 355245 h 355244"/>
                <a:gd name="connsiteX1" fmla="*/ 20011 w 363009"/>
                <a:gd name="connsiteY1" fmla="*/ 236051 h 355244"/>
                <a:gd name="connsiteX2" fmla="*/ 6696 w 363009"/>
                <a:gd name="connsiteY2" fmla="*/ 57894 h 355244"/>
                <a:gd name="connsiteX3" fmla="*/ 26351 w 363009"/>
                <a:gd name="connsiteY3" fmla="*/ 54724 h 355244"/>
                <a:gd name="connsiteX4" fmla="*/ 32691 w 363009"/>
                <a:gd name="connsiteY4" fmla="*/ 91497 h 355244"/>
                <a:gd name="connsiteX5" fmla="*/ 40933 w 363009"/>
                <a:gd name="connsiteY5" fmla="*/ 107981 h 355244"/>
                <a:gd name="connsiteX6" fmla="*/ 54881 w 363009"/>
                <a:gd name="connsiteY6" fmla="*/ 92131 h 355244"/>
                <a:gd name="connsiteX7" fmla="*/ 63757 w 363009"/>
                <a:gd name="connsiteY7" fmla="*/ 26828 h 355244"/>
                <a:gd name="connsiteX8" fmla="*/ 82143 w 363009"/>
                <a:gd name="connsiteY8" fmla="*/ 200 h 355244"/>
                <a:gd name="connsiteX9" fmla="*/ 110674 w 363009"/>
                <a:gd name="connsiteY9" fmla="*/ 21122 h 355244"/>
                <a:gd name="connsiteX10" fmla="*/ 128426 w 363009"/>
                <a:gd name="connsiteY10" fmla="*/ 84523 h 355244"/>
                <a:gd name="connsiteX11" fmla="*/ 197533 w 363009"/>
                <a:gd name="connsiteY11" fmla="*/ 160604 h 355244"/>
                <a:gd name="connsiteX12" fmla="*/ 262202 w 363009"/>
                <a:gd name="connsiteY12" fmla="*/ 192938 h 355244"/>
                <a:gd name="connsiteX13" fmla="*/ 297073 w 363009"/>
                <a:gd name="connsiteY13" fmla="*/ 200547 h 355244"/>
                <a:gd name="connsiteX14" fmla="*/ 363009 w 363009"/>
                <a:gd name="connsiteY14" fmla="*/ 222737 h 355244"/>
                <a:gd name="connsiteX15" fmla="*/ 361741 w 363009"/>
                <a:gd name="connsiteY15" fmla="*/ 260143 h 355244"/>
                <a:gd name="connsiteX16" fmla="*/ 346525 w 363009"/>
                <a:gd name="connsiteY16" fmla="*/ 291210 h 355244"/>
                <a:gd name="connsiteX17" fmla="*/ 168369 w 363009"/>
                <a:gd name="connsiteY17" fmla="*/ 256339 h 355244"/>
                <a:gd name="connsiteX18" fmla="*/ 114478 w 363009"/>
                <a:gd name="connsiteY18" fmla="*/ 283602 h 355244"/>
                <a:gd name="connsiteX19" fmla="*/ 46005 w 363009"/>
                <a:gd name="connsiteY19" fmla="*/ 355245 h 35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3009" h="355244">
                  <a:moveTo>
                    <a:pt x="46005" y="355245"/>
                  </a:moveTo>
                  <a:cubicBezTo>
                    <a:pt x="26351" y="317838"/>
                    <a:pt x="39031" y="274092"/>
                    <a:pt x="20011" y="236051"/>
                  </a:cubicBezTo>
                  <a:cubicBezTo>
                    <a:pt x="-9154" y="178356"/>
                    <a:pt x="356" y="118125"/>
                    <a:pt x="6696" y="57894"/>
                  </a:cubicBezTo>
                  <a:cubicBezTo>
                    <a:pt x="9866" y="38240"/>
                    <a:pt x="18109" y="44580"/>
                    <a:pt x="26351" y="54724"/>
                  </a:cubicBezTo>
                  <a:cubicBezTo>
                    <a:pt x="35227" y="65503"/>
                    <a:pt x="31423" y="78817"/>
                    <a:pt x="32691" y="91497"/>
                  </a:cubicBezTo>
                  <a:cubicBezTo>
                    <a:pt x="33325" y="97837"/>
                    <a:pt x="28253" y="107347"/>
                    <a:pt x="40933" y="107981"/>
                  </a:cubicBezTo>
                  <a:cubicBezTo>
                    <a:pt x="52979" y="108615"/>
                    <a:pt x="53613" y="101641"/>
                    <a:pt x="54881" y="92131"/>
                  </a:cubicBezTo>
                  <a:cubicBezTo>
                    <a:pt x="57417" y="69941"/>
                    <a:pt x="59319" y="48384"/>
                    <a:pt x="63757" y="26828"/>
                  </a:cubicBezTo>
                  <a:cubicBezTo>
                    <a:pt x="65659" y="16050"/>
                    <a:pt x="68195" y="2102"/>
                    <a:pt x="82143" y="200"/>
                  </a:cubicBezTo>
                  <a:cubicBezTo>
                    <a:pt x="97360" y="-1702"/>
                    <a:pt x="104334" y="10344"/>
                    <a:pt x="110674" y="21122"/>
                  </a:cubicBezTo>
                  <a:cubicBezTo>
                    <a:pt x="122086" y="40776"/>
                    <a:pt x="125890" y="62333"/>
                    <a:pt x="128426" y="84523"/>
                  </a:cubicBezTo>
                  <a:cubicBezTo>
                    <a:pt x="134132" y="127636"/>
                    <a:pt x="154421" y="151728"/>
                    <a:pt x="197533" y="160604"/>
                  </a:cubicBezTo>
                  <a:cubicBezTo>
                    <a:pt x="222259" y="165676"/>
                    <a:pt x="246986" y="168212"/>
                    <a:pt x="262202" y="192938"/>
                  </a:cubicBezTo>
                  <a:cubicBezTo>
                    <a:pt x="269176" y="204351"/>
                    <a:pt x="284393" y="204985"/>
                    <a:pt x="297073" y="200547"/>
                  </a:cubicBezTo>
                  <a:cubicBezTo>
                    <a:pt x="324969" y="191036"/>
                    <a:pt x="346525" y="199279"/>
                    <a:pt x="363009" y="222737"/>
                  </a:cubicBezTo>
                  <a:cubicBezTo>
                    <a:pt x="362376" y="235417"/>
                    <a:pt x="362376" y="248097"/>
                    <a:pt x="361741" y="260143"/>
                  </a:cubicBezTo>
                  <a:cubicBezTo>
                    <a:pt x="361108" y="295648"/>
                    <a:pt x="363009" y="300086"/>
                    <a:pt x="346525" y="291210"/>
                  </a:cubicBezTo>
                  <a:cubicBezTo>
                    <a:pt x="297707" y="265216"/>
                    <a:pt x="220992" y="245561"/>
                    <a:pt x="168369" y="256339"/>
                  </a:cubicBezTo>
                  <a:cubicBezTo>
                    <a:pt x="148714" y="260143"/>
                    <a:pt x="126524" y="263314"/>
                    <a:pt x="114478" y="283602"/>
                  </a:cubicBezTo>
                  <a:cubicBezTo>
                    <a:pt x="90385" y="306426"/>
                    <a:pt x="75803" y="338761"/>
                    <a:pt x="46005" y="355245"/>
                  </a:cubicBezTo>
                  <a:close/>
                </a:path>
              </a:pathLst>
            </a:custGeom>
            <a:solidFill>
              <a:srgbClr val="FDDDAD"/>
            </a:solidFill>
            <a:ln w="6340" cap="flat">
              <a:noFill/>
              <a:prstDash val="solid"/>
              <a:miter/>
            </a:ln>
          </p:spPr>
          <p:txBody>
            <a:bodyPr rtlCol="0" anchor="ctr"/>
            <a:lstStyle/>
            <a:p>
              <a:pPr algn="ctr" rtl="1"/>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EE7146ED-9592-4162-A9A1-E6425F35616E}"/>
                </a:ext>
              </a:extLst>
            </p:cNvPr>
            <p:cNvSpPr/>
            <p:nvPr/>
          </p:nvSpPr>
          <p:spPr>
            <a:xfrm>
              <a:off x="3000962" y="1441220"/>
              <a:ext cx="114650" cy="113230"/>
            </a:xfrm>
            <a:custGeom>
              <a:avLst/>
              <a:gdLst>
                <a:gd name="connsiteX0" fmla="*/ 39943 w 197724"/>
                <a:gd name="connsiteY0" fmla="*/ 184497 h 195274"/>
                <a:gd name="connsiteX1" fmla="*/ 57061 w 197724"/>
                <a:gd name="connsiteY1" fmla="*/ 148358 h 195274"/>
                <a:gd name="connsiteX2" fmla="*/ 1902 w 197724"/>
                <a:gd name="connsiteY2" fmla="*/ 156600 h 195274"/>
                <a:gd name="connsiteX3" fmla="*/ 0 w 197724"/>
                <a:gd name="connsiteY3" fmla="*/ 62133 h 195274"/>
                <a:gd name="connsiteX4" fmla="*/ 125534 w 197724"/>
                <a:gd name="connsiteY4" fmla="*/ 0 h 195274"/>
                <a:gd name="connsiteX5" fmla="*/ 184497 w 197724"/>
                <a:gd name="connsiteY5" fmla="*/ 63401 h 195274"/>
                <a:gd name="connsiteX6" fmla="*/ 175620 w 197724"/>
                <a:gd name="connsiteY6" fmla="*/ 171183 h 195274"/>
                <a:gd name="connsiteX7" fmla="*/ 117292 w 197724"/>
                <a:gd name="connsiteY7" fmla="*/ 195275 h 195274"/>
                <a:gd name="connsiteX8" fmla="*/ 39943 w 197724"/>
                <a:gd name="connsiteY8" fmla="*/ 184497 h 19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724" h="195274">
                  <a:moveTo>
                    <a:pt x="39943" y="184497"/>
                  </a:moveTo>
                  <a:cubicBezTo>
                    <a:pt x="45015" y="173084"/>
                    <a:pt x="50721" y="162306"/>
                    <a:pt x="57061" y="148358"/>
                  </a:cubicBezTo>
                  <a:cubicBezTo>
                    <a:pt x="36772" y="147090"/>
                    <a:pt x="17752" y="136946"/>
                    <a:pt x="1902" y="156600"/>
                  </a:cubicBezTo>
                  <a:cubicBezTo>
                    <a:pt x="1268" y="124900"/>
                    <a:pt x="634" y="93833"/>
                    <a:pt x="0" y="62133"/>
                  </a:cubicBezTo>
                  <a:cubicBezTo>
                    <a:pt x="56427" y="71009"/>
                    <a:pt x="91297" y="36139"/>
                    <a:pt x="125534" y="0"/>
                  </a:cubicBezTo>
                  <a:cubicBezTo>
                    <a:pt x="147090" y="19654"/>
                    <a:pt x="169914" y="38675"/>
                    <a:pt x="184497" y="63401"/>
                  </a:cubicBezTo>
                  <a:cubicBezTo>
                    <a:pt x="206687" y="100173"/>
                    <a:pt x="199079" y="136946"/>
                    <a:pt x="175620" y="171183"/>
                  </a:cubicBezTo>
                  <a:cubicBezTo>
                    <a:pt x="157234" y="181961"/>
                    <a:pt x="138848" y="192105"/>
                    <a:pt x="117292" y="195275"/>
                  </a:cubicBezTo>
                  <a:cubicBezTo>
                    <a:pt x="93199" y="192105"/>
                    <a:pt x="77349" y="190203"/>
                    <a:pt x="39943" y="184497"/>
                  </a:cubicBezTo>
                  <a:close/>
                </a:path>
              </a:pathLst>
            </a:custGeom>
            <a:solidFill>
              <a:srgbClr val="FBDDAE"/>
            </a:solidFill>
            <a:ln w="6340" cap="flat">
              <a:noFill/>
              <a:prstDash val="solid"/>
              <a:miter/>
            </a:ln>
          </p:spPr>
          <p:txBody>
            <a:bodyPr rtlCol="0" anchor="ctr"/>
            <a:lstStyle/>
            <a:p>
              <a:pPr algn="ctr" rtl="1"/>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3881813D-5E6D-4A9B-AB1A-575DA0D78D7B}"/>
                </a:ext>
              </a:extLst>
            </p:cNvPr>
            <p:cNvSpPr/>
            <p:nvPr/>
          </p:nvSpPr>
          <p:spPr>
            <a:xfrm>
              <a:off x="2569653" y="547741"/>
              <a:ext cx="151489" cy="44987"/>
            </a:xfrm>
            <a:custGeom>
              <a:avLst/>
              <a:gdLst>
                <a:gd name="connsiteX0" fmla="*/ 132 w 261256"/>
                <a:gd name="connsiteY0" fmla="*/ 43348 h 77584"/>
                <a:gd name="connsiteX1" fmla="*/ 31833 w 261256"/>
                <a:gd name="connsiteY1" fmla="*/ 12915 h 77584"/>
                <a:gd name="connsiteX2" fmla="*/ 211258 w 261256"/>
                <a:gd name="connsiteY2" fmla="*/ 15451 h 77584"/>
                <a:gd name="connsiteX3" fmla="*/ 256272 w 261256"/>
                <a:gd name="connsiteY3" fmla="*/ 38910 h 77584"/>
                <a:gd name="connsiteX4" fmla="*/ 260710 w 261256"/>
                <a:gd name="connsiteY4" fmla="*/ 77584 h 77584"/>
                <a:gd name="connsiteX5" fmla="*/ 132 w 261256"/>
                <a:gd name="connsiteY5" fmla="*/ 43348 h 77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256" h="77584">
                  <a:moveTo>
                    <a:pt x="132" y="43348"/>
                  </a:moveTo>
                  <a:cubicBezTo>
                    <a:pt x="-1770" y="28132"/>
                    <a:pt x="17250" y="17987"/>
                    <a:pt x="31833" y="12915"/>
                  </a:cubicBezTo>
                  <a:cubicBezTo>
                    <a:pt x="97770" y="-9275"/>
                    <a:pt x="171315" y="869"/>
                    <a:pt x="211258" y="15451"/>
                  </a:cubicBezTo>
                  <a:cubicBezTo>
                    <a:pt x="233448" y="22425"/>
                    <a:pt x="250566" y="26229"/>
                    <a:pt x="256272" y="38910"/>
                  </a:cubicBezTo>
                  <a:cubicBezTo>
                    <a:pt x="262612" y="59198"/>
                    <a:pt x="261344" y="59832"/>
                    <a:pt x="260710" y="77584"/>
                  </a:cubicBezTo>
                  <a:cubicBezTo>
                    <a:pt x="226474" y="26863"/>
                    <a:pt x="74311" y="-4203"/>
                    <a:pt x="132" y="43348"/>
                  </a:cubicBezTo>
                  <a:close/>
                </a:path>
              </a:pathLst>
            </a:custGeom>
            <a:solidFill>
              <a:srgbClr val="9EACC6"/>
            </a:solidFill>
            <a:ln w="6340" cap="flat">
              <a:noFill/>
              <a:prstDash val="solid"/>
              <a:miter/>
            </a:ln>
          </p:spPr>
          <p:txBody>
            <a:bodyPr rtlCol="0" anchor="ctr"/>
            <a:lstStyle/>
            <a:p>
              <a:pPr algn="ctr" rtl="1"/>
              <a:endParaRPr lang="en-US">
                <a:cs typeface="B Nazanin" panose="00000400000000000000" pitchFamily="2" charset="-78"/>
              </a:endParaRPr>
            </a:p>
          </p:txBody>
        </p:sp>
        <p:sp>
          <p:nvSpPr>
            <p:cNvPr id="18" name="Freeform: Shape 17">
              <a:extLst>
                <a:ext uri="{FF2B5EF4-FFF2-40B4-BE49-F238E27FC236}">
                  <a16:creationId xmlns:a16="http://schemas.microsoft.com/office/drawing/2014/main" id="{08A7549C-1B12-4F53-89F6-AF5031D1A7DE}"/>
                </a:ext>
              </a:extLst>
            </p:cNvPr>
            <p:cNvSpPr/>
            <p:nvPr/>
          </p:nvSpPr>
          <p:spPr>
            <a:xfrm>
              <a:off x="2183809" y="1429427"/>
              <a:ext cx="133530" cy="173165"/>
            </a:xfrm>
            <a:custGeom>
              <a:avLst/>
              <a:gdLst>
                <a:gd name="connsiteX0" fmla="*/ 158979 w 230284"/>
                <a:gd name="connsiteY0" fmla="*/ 49 h 298637"/>
                <a:gd name="connsiteX1" fmla="*/ 214771 w 230284"/>
                <a:gd name="connsiteY1" fmla="*/ 85641 h 298637"/>
                <a:gd name="connsiteX2" fmla="*/ 227451 w 230284"/>
                <a:gd name="connsiteY2" fmla="*/ 147139 h 298637"/>
                <a:gd name="connsiteX3" fmla="*/ 228720 w 230284"/>
                <a:gd name="connsiteY3" fmla="*/ 211174 h 298637"/>
                <a:gd name="connsiteX4" fmla="*/ 214137 w 230284"/>
                <a:gd name="connsiteY4" fmla="*/ 236535 h 298637"/>
                <a:gd name="connsiteX5" fmla="*/ 190045 w 230284"/>
                <a:gd name="connsiteY5" fmla="*/ 216881 h 298637"/>
                <a:gd name="connsiteX6" fmla="*/ 177999 w 230284"/>
                <a:gd name="connsiteY6" fmla="*/ 161722 h 298637"/>
                <a:gd name="connsiteX7" fmla="*/ 156442 w 230284"/>
                <a:gd name="connsiteY7" fmla="*/ 131923 h 298637"/>
                <a:gd name="connsiteX8" fmla="*/ 139324 w 230284"/>
                <a:gd name="connsiteY8" fmla="*/ 164892 h 298637"/>
                <a:gd name="connsiteX9" fmla="*/ 166587 w 230284"/>
                <a:gd name="connsiteY9" fmla="*/ 212442 h 298637"/>
                <a:gd name="connsiteX10" fmla="*/ 177999 w 230284"/>
                <a:gd name="connsiteY10" fmla="*/ 233365 h 298637"/>
                <a:gd name="connsiteX11" fmla="*/ 165319 w 230284"/>
                <a:gd name="connsiteY11" fmla="*/ 246045 h 298637"/>
                <a:gd name="connsiteX12" fmla="*/ 169123 w 230284"/>
                <a:gd name="connsiteY12" fmla="*/ 273307 h 298637"/>
                <a:gd name="connsiteX13" fmla="*/ 172927 w 230284"/>
                <a:gd name="connsiteY13" fmla="*/ 294864 h 298637"/>
                <a:gd name="connsiteX14" fmla="*/ 147566 w 230284"/>
                <a:gd name="connsiteY14" fmla="*/ 291060 h 298637"/>
                <a:gd name="connsiteX15" fmla="*/ 67047 w 230284"/>
                <a:gd name="connsiteY15" fmla="*/ 237803 h 298637"/>
                <a:gd name="connsiteX16" fmla="*/ 4914 w 230284"/>
                <a:gd name="connsiteY16" fmla="*/ 79300 h 298637"/>
                <a:gd name="connsiteX17" fmla="*/ 17594 w 230284"/>
                <a:gd name="connsiteY17" fmla="*/ 4487 h 298637"/>
                <a:gd name="connsiteX18" fmla="*/ 158979 w 230284"/>
                <a:gd name="connsiteY18" fmla="*/ 49 h 298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0284" h="298637">
                  <a:moveTo>
                    <a:pt x="158979" y="49"/>
                  </a:moveTo>
                  <a:cubicBezTo>
                    <a:pt x="175463" y="7657"/>
                    <a:pt x="211601" y="59646"/>
                    <a:pt x="214771" y="85641"/>
                  </a:cubicBezTo>
                  <a:cubicBezTo>
                    <a:pt x="226818" y="126217"/>
                    <a:pt x="223013" y="119243"/>
                    <a:pt x="227451" y="147139"/>
                  </a:cubicBezTo>
                  <a:cubicBezTo>
                    <a:pt x="230621" y="164892"/>
                    <a:pt x="231255" y="193422"/>
                    <a:pt x="228720" y="211174"/>
                  </a:cubicBezTo>
                  <a:cubicBezTo>
                    <a:pt x="227451" y="221953"/>
                    <a:pt x="226183" y="233999"/>
                    <a:pt x="214137" y="236535"/>
                  </a:cubicBezTo>
                  <a:cubicBezTo>
                    <a:pt x="200189" y="239071"/>
                    <a:pt x="194483" y="227659"/>
                    <a:pt x="190045" y="216881"/>
                  </a:cubicBezTo>
                  <a:cubicBezTo>
                    <a:pt x="183705" y="199128"/>
                    <a:pt x="177365" y="181376"/>
                    <a:pt x="177999" y="161722"/>
                  </a:cubicBezTo>
                  <a:cubicBezTo>
                    <a:pt x="178633" y="147139"/>
                    <a:pt x="179267" y="130655"/>
                    <a:pt x="156442" y="131923"/>
                  </a:cubicBezTo>
                  <a:cubicBezTo>
                    <a:pt x="132350" y="133191"/>
                    <a:pt x="139324" y="150944"/>
                    <a:pt x="139324" y="164892"/>
                  </a:cubicBezTo>
                  <a:cubicBezTo>
                    <a:pt x="139324" y="185814"/>
                    <a:pt x="142494" y="204834"/>
                    <a:pt x="166587" y="212442"/>
                  </a:cubicBezTo>
                  <a:cubicBezTo>
                    <a:pt x="174829" y="215612"/>
                    <a:pt x="177999" y="223855"/>
                    <a:pt x="177999" y="233365"/>
                  </a:cubicBezTo>
                  <a:cubicBezTo>
                    <a:pt x="176731" y="240973"/>
                    <a:pt x="172927" y="245411"/>
                    <a:pt x="165319" y="246045"/>
                  </a:cubicBezTo>
                  <a:cubicBezTo>
                    <a:pt x="153272" y="256823"/>
                    <a:pt x="166587" y="264431"/>
                    <a:pt x="169123" y="273307"/>
                  </a:cubicBezTo>
                  <a:cubicBezTo>
                    <a:pt x="171024" y="280916"/>
                    <a:pt x="182437" y="287890"/>
                    <a:pt x="172927" y="294864"/>
                  </a:cubicBezTo>
                  <a:cubicBezTo>
                    <a:pt x="164684" y="301204"/>
                    <a:pt x="151370" y="299302"/>
                    <a:pt x="147566" y="291060"/>
                  </a:cubicBezTo>
                  <a:cubicBezTo>
                    <a:pt x="131082" y="256823"/>
                    <a:pt x="97480" y="251117"/>
                    <a:pt x="67047" y="237803"/>
                  </a:cubicBezTo>
                  <a:cubicBezTo>
                    <a:pt x="-792" y="208638"/>
                    <a:pt x="-7132" y="143335"/>
                    <a:pt x="4914" y="79300"/>
                  </a:cubicBezTo>
                  <a:cubicBezTo>
                    <a:pt x="5548" y="74228"/>
                    <a:pt x="14424" y="26678"/>
                    <a:pt x="17594" y="4487"/>
                  </a:cubicBezTo>
                  <a:cubicBezTo>
                    <a:pt x="65779" y="5121"/>
                    <a:pt x="110160" y="-585"/>
                    <a:pt x="158979" y="49"/>
                  </a:cubicBezTo>
                  <a:close/>
                </a:path>
              </a:pathLst>
            </a:custGeom>
            <a:solidFill>
              <a:srgbClr val="FBDDAC"/>
            </a:solidFill>
            <a:ln w="6340" cap="flat">
              <a:noFill/>
              <a:prstDash val="solid"/>
              <a:miter/>
            </a:ln>
          </p:spPr>
          <p:txBody>
            <a:bodyPr rtlCol="0" anchor="ctr"/>
            <a:lstStyle/>
            <a:p>
              <a:pPr algn="ctr" rtl="1"/>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16FA2293-F63D-444F-B25A-B37725C2B505}"/>
                </a:ext>
              </a:extLst>
            </p:cNvPr>
            <p:cNvSpPr/>
            <p:nvPr/>
          </p:nvSpPr>
          <p:spPr>
            <a:xfrm>
              <a:off x="2456632" y="2378679"/>
              <a:ext cx="124968" cy="273685"/>
            </a:xfrm>
            <a:custGeom>
              <a:avLst/>
              <a:gdLst>
                <a:gd name="connsiteX0" fmla="*/ 123404 w 215517"/>
                <a:gd name="connsiteY0" fmla="*/ 459657 h 471992"/>
                <a:gd name="connsiteX1" fmla="*/ 169686 w 215517"/>
                <a:gd name="connsiteY1" fmla="*/ 441270 h 471992"/>
                <a:gd name="connsiteX2" fmla="*/ 210263 w 215517"/>
                <a:gd name="connsiteY2" fmla="*/ 315103 h 471992"/>
                <a:gd name="connsiteX3" fmla="*/ 209629 w 215517"/>
                <a:gd name="connsiteY3" fmla="*/ 290376 h 471992"/>
                <a:gd name="connsiteX4" fmla="*/ 195047 w 215517"/>
                <a:gd name="connsiteY4" fmla="*/ 262480 h 471992"/>
                <a:gd name="connsiteX5" fmla="*/ 158274 w 215517"/>
                <a:gd name="connsiteY5" fmla="*/ 0 h 471992"/>
                <a:gd name="connsiteX6" fmla="*/ 152569 w 215517"/>
                <a:gd name="connsiteY6" fmla="*/ 634 h 471992"/>
                <a:gd name="connsiteX7" fmla="*/ 53029 w 215517"/>
                <a:gd name="connsiteY7" fmla="*/ 276428 h 471992"/>
                <a:gd name="connsiteX8" fmla="*/ 25132 w 215517"/>
                <a:gd name="connsiteY8" fmla="*/ 291644 h 471992"/>
                <a:gd name="connsiteX9" fmla="*/ 2942 w 215517"/>
                <a:gd name="connsiteY9" fmla="*/ 288474 h 471992"/>
                <a:gd name="connsiteX10" fmla="*/ 4210 w 215517"/>
                <a:gd name="connsiteY10" fmla="*/ 312567 h 471992"/>
                <a:gd name="connsiteX11" fmla="*/ 123404 w 215517"/>
                <a:gd name="connsiteY11" fmla="*/ 459657 h 471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5517" h="471992">
                  <a:moveTo>
                    <a:pt x="123404" y="459657"/>
                  </a:moveTo>
                  <a:cubicBezTo>
                    <a:pt x="155104" y="479945"/>
                    <a:pt x="159542" y="476141"/>
                    <a:pt x="169686" y="441270"/>
                  </a:cubicBezTo>
                  <a:cubicBezTo>
                    <a:pt x="182367" y="398792"/>
                    <a:pt x="196949" y="357581"/>
                    <a:pt x="210263" y="315103"/>
                  </a:cubicBezTo>
                  <a:cubicBezTo>
                    <a:pt x="212799" y="306861"/>
                    <a:pt x="221041" y="294181"/>
                    <a:pt x="209629" y="290376"/>
                  </a:cubicBezTo>
                  <a:cubicBezTo>
                    <a:pt x="193779" y="284670"/>
                    <a:pt x="196949" y="272624"/>
                    <a:pt x="195047" y="262480"/>
                  </a:cubicBezTo>
                  <a:cubicBezTo>
                    <a:pt x="182367" y="174986"/>
                    <a:pt x="170321" y="87493"/>
                    <a:pt x="158274" y="0"/>
                  </a:cubicBezTo>
                  <a:cubicBezTo>
                    <a:pt x="156372" y="0"/>
                    <a:pt x="154470" y="0"/>
                    <a:pt x="152569" y="634"/>
                  </a:cubicBezTo>
                  <a:cubicBezTo>
                    <a:pt x="118966" y="92565"/>
                    <a:pt x="85363" y="183863"/>
                    <a:pt x="53029" y="276428"/>
                  </a:cubicBezTo>
                  <a:cubicBezTo>
                    <a:pt x="47323" y="292278"/>
                    <a:pt x="42885" y="301154"/>
                    <a:pt x="25132" y="291644"/>
                  </a:cubicBezTo>
                  <a:cubicBezTo>
                    <a:pt x="18792" y="288474"/>
                    <a:pt x="9916" y="280232"/>
                    <a:pt x="2942" y="288474"/>
                  </a:cubicBezTo>
                  <a:cubicBezTo>
                    <a:pt x="-2764" y="295448"/>
                    <a:pt x="1040" y="304958"/>
                    <a:pt x="4210" y="312567"/>
                  </a:cubicBezTo>
                  <a:cubicBezTo>
                    <a:pt x="28937" y="373432"/>
                    <a:pt x="67611" y="424152"/>
                    <a:pt x="123404" y="459657"/>
                  </a:cubicBezTo>
                  <a:close/>
                </a:path>
              </a:pathLst>
            </a:custGeom>
            <a:noFill/>
            <a:ln w="6340" cap="flat">
              <a:noFill/>
              <a:prstDash val="solid"/>
              <a:miter/>
            </a:ln>
          </p:spPr>
          <p:txBody>
            <a:bodyPr rtlCol="0" anchor="ctr"/>
            <a:lstStyle/>
            <a:p>
              <a:pPr algn="ctr" rtl="1"/>
              <a:endParaRPr lang="en-US">
                <a:cs typeface="B Nazanin" panose="00000400000000000000" pitchFamily="2" charset="-78"/>
              </a:endParaRPr>
            </a:p>
          </p:txBody>
        </p:sp>
        <p:sp>
          <p:nvSpPr>
            <p:cNvPr id="20" name="Freeform: Shape 19">
              <a:extLst>
                <a:ext uri="{FF2B5EF4-FFF2-40B4-BE49-F238E27FC236}">
                  <a16:creationId xmlns:a16="http://schemas.microsoft.com/office/drawing/2014/main" id="{FAA600F4-FF66-4164-AF56-56B15F0590DC}"/>
                </a:ext>
              </a:extLst>
            </p:cNvPr>
            <p:cNvSpPr/>
            <p:nvPr/>
          </p:nvSpPr>
          <p:spPr>
            <a:xfrm>
              <a:off x="2882584" y="2636755"/>
              <a:ext cx="8822" cy="1470"/>
            </a:xfrm>
            <a:custGeom>
              <a:avLst/>
              <a:gdLst>
                <a:gd name="connsiteX0" fmla="*/ 15216 w 15215"/>
                <a:gd name="connsiteY0" fmla="*/ 0 h 2535"/>
                <a:gd name="connsiteX1" fmla="*/ 0 w 15215"/>
                <a:gd name="connsiteY1" fmla="*/ 2536 h 2535"/>
                <a:gd name="connsiteX2" fmla="*/ 15216 w 15215"/>
                <a:gd name="connsiteY2" fmla="*/ 0 h 2535"/>
              </a:gdLst>
              <a:ahLst/>
              <a:cxnLst>
                <a:cxn ang="0">
                  <a:pos x="connsiteX0" y="connsiteY0"/>
                </a:cxn>
                <a:cxn ang="0">
                  <a:pos x="connsiteX1" y="connsiteY1"/>
                </a:cxn>
                <a:cxn ang="0">
                  <a:pos x="connsiteX2" y="connsiteY2"/>
                </a:cxn>
              </a:cxnLst>
              <a:rect l="l" t="t" r="r" b="b"/>
              <a:pathLst>
                <a:path w="15215" h="2535">
                  <a:moveTo>
                    <a:pt x="15216" y="0"/>
                  </a:moveTo>
                  <a:lnTo>
                    <a:pt x="0" y="2536"/>
                  </a:lnTo>
                  <a:cubicBezTo>
                    <a:pt x="5072" y="2536"/>
                    <a:pt x="10144" y="634"/>
                    <a:pt x="15216" y="0"/>
                  </a:cubicBezTo>
                  <a:close/>
                </a:path>
              </a:pathLst>
            </a:custGeom>
            <a:noFill/>
            <a:ln w="6340" cap="flat">
              <a:noFill/>
              <a:prstDash val="solid"/>
              <a:miter/>
            </a:ln>
          </p:spPr>
          <p:txBody>
            <a:bodyPr rtlCol="0" anchor="ctr"/>
            <a:lstStyle/>
            <a:p>
              <a:pPr algn="ctr" rtl="1"/>
              <a:endParaRPr lang="en-US">
                <a:cs typeface="B Nazanin" panose="00000400000000000000" pitchFamily="2" charset="-78"/>
              </a:endParaRPr>
            </a:p>
          </p:txBody>
        </p:sp>
        <p:sp>
          <p:nvSpPr>
            <p:cNvPr id="21" name="Freeform: Shape 20">
              <a:extLst>
                <a:ext uri="{FF2B5EF4-FFF2-40B4-BE49-F238E27FC236}">
                  <a16:creationId xmlns:a16="http://schemas.microsoft.com/office/drawing/2014/main" id="{35760CF4-21C1-4AF8-AFE6-5B2DF4A7084A}"/>
                </a:ext>
              </a:extLst>
            </p:cNvPr>
            <p:cNvSpPr/>
            <p:nvPr/>
          </p:nvSpPr>
          <p:spPr>
            <a:xfrm>
              <a:off x="2665682" y="2657315"/>
              <a:ext cx="41175" cy="12960"/>
            </a:xfrm>
            <a:custGeom>
              <a:avLst/>
              <a:gdLst>
                <a:gd name="connsiteX0" fmla="*/ 12680 w 71009"/>
                <a:gd name="connsiteY0" fmla="*/ 22238 h 22350"/>
                <a:gd name="connsiteX1" fmla="*/ 70375 w 71009"/>
                <a:gd name="connsiteY1" fmla="*/ 15264 h 22350"/>
                <a:gd name="connsiteX2" fmla="*/ 71009 w 71009"/>
                <a:gd name="connsiteY2" fmla="*/ 8924 h 22350"/>
                <a:gd name="connsiteX3" fmla="*/ 10778 w 71009"/>
                <a:gd name="connsiteY3" fmla="*/ 48 h 22350"/>
                <a:gd name="connsiteX4" fmla="*/ 0 w 71009"/>
                <a:gd name="connsiteY4" fmla="*/ 12728 h 22350"/>
                <a:gd name="connsiteX5" fmla="*/ 12680 w 71009"/>
                <a:gd name="connsiteY5" fmla="*/ 22238 h 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009" h="22350">
                  <a:moveTo>
                    <a:pt x="12680" y="22238"/>
                  </a:moveTo>
                  <a:cubicBezTo>
                    <a:pt x="31700" y="19703"/>
                    <a:pt x="51355" y="17166"/>
                    <a:pt x="70375" y="15264"/>
                  </a:cubicBezTo>
                  <a:cubicBezTo>
                    <a:pt x="70375" y="13363"/>
                    <a:pt x="70375" y="11460"/>
                    <a:pt x="71009" y="8924"/>
                  </a:cubicBezTo>
                  <a:cubicBezTo>
                    <a:pt x="50721" y="5754"/>
                    <a:pt x="31066" y="2584"/>
                    <a:pt x="10778" y="48"/>
                  </a:cubicBezTo>
                  <a:cubicBezTo>
                    <a:pt x="3170" y="-586"/>
                    <a:pt x="0" y="5120"/>
                    <a:pt x="0" y="12728"/>
                  </a:cubicBezTo>
                  <a:cubicBezTo>
                    <a:pt x="0" y="20970"/>
                    <a:pt x="5706" y="22873"/>
                    <a:pt x="12680" y="22238"/>
                  </a:cubicBezTo>
                  <a:close/>
                </a:path>
              </a:pathLst>
            </a:custGeom>
            <a:noFill/>
            <a:ln w="6340" cap="flat">
              <a:noFill/>
              <a:prstDash val="solid"/>
              <a:miter/>
            </a:ln>
          </p:spPr>
          <p:txBody>
            <a:bodyPr rtlCol="0" anchor="ctr"/>
            <a:lstStyle/>
            <a:p>
              <a:pPr algn="ctr" rtl="1"/>
              <a:endParaRPr lang="en-US">
                <a:cs typeface="B Nazanin" panose="00000400000000000000" pitchFamily="2" charset="-78"/>
              </a:endParaRPr>
            </a:p>
          </p:txBody>
        </p:sp>
        <p:sp>
          <p:nvSpPr>
            <p:cNvPr id="22" name="Freeform: Shape 21">
              <a:extLst>
                <a:ext uri="{FF2B5EF4-FFF2-40B4-BE49-F238E27FC236}">
                  <a16:creationId xmlns:a16="http://schemas.microsoft.com/office/drawing/2014/main" id="{99A379D8-44A2-4955-AF69-BFB12B62DEEC}"/>
                </a:ext>
              </a:extLst>
            </p:cNvPr>
            <p:cNvSpPr/>
            <p:nvPr/>
          </p:nvSpPr>
          <p:spPr>
            <a:xfrm>
              <a:off x="2337388" y="2687489"/>
              <a:ext cx="57350" cy="735"/>
            </a:xfrm>
            <a:custGeom>
              <a:avLst/>
              <a:gdLst>
                <a:gd name="connsiteX0" fmla="*/ 63401 w 98905"/>
                <a:gd name="connsiteY0" fmla="*/ 1268 h 1268"/>
                <a:gd name="connsiteX1" fmla="*/ 98905 w 98905"/>
                <a:gd name="connsiteY1" fmla="*/ 0 h 1268"/>
                <a:gd name="connsiteX2" fmla="*/ 0 w 98905"/>
                <a:gd name="connsiteY2" fmla="*/ 1268 h 1268"/>
                <a:gd name="connsiteX3" fmla="*/ 63401 w 98905"/>
                <a:gd name="connsiteY3" fmla="*/ 1268 h 1268"/>
              </a:gdLst>
              <a:ahLst/>
              <a:cxnLst>
                <a:cxn ang="0">
                  <a:pos x="connsiteX0" y="connsiteY0"/>
                </a:cxn>
                <a:cxn ang="0">
                  <a:pos x="connsiteX1" y="connsiteY1"/>
                </a:cxn>
                <a:cxn ang="0">
                  <a:pos x="connsiteX2" y="connsiteY2"/>
                </a:cxn>
                <a:cxn ang="0">
                  <a:pos x="connsiteX3" y="connsiteY3"/>
                </a:cxn>
              </a:cxnLst>
              <a:rect l="l" t="t" r="r" b="b"/>
              <a:pathLst>
                <a:path w="98905" h="1268">
                  <a:moveTo>
                    <a:pt x="63401" y="1268"/>
                  </a:moveTo>
                  <a:cubicBezTo>
                    <a:pt x="74179" y="1268"/>
                    <a:pt x="84957" y="634"/>
                    <a:pt x="98905" y="0"/>
                  </a:cubicBezTo>
                  <a:lnTo>
                    <a:pt x="0" y="1268"/>
                  </a:lnTo>
                  <a:cubicBezTo>
                    <a:pt x="20922" y="1268"/>
                    <a:pt x="41844" y="1268"/>
                    <a:pt x="63401" y="1268"/>
                  </a:cubicBezTo>
                  <a:close/>
                </a:path>
              </a:pathLst>
            </a:custGeom>
            <a:noFill/>
            <a:ln w="6340" cap="flat">
              <a:noFill/>
              <a:prstDash val="solid"/>
              <a:miter/>
            </a:ln>
          </p:spPr>
          <p:txBody>
            <a:bodyPr rtlCol="0" anchor="ctr"/>
            <a:lstStyle/>
            <a:p>
              <a:pPr algn="ctr" rtl="1"/>
              <a:endParaRPr lang="en-US">
                <a:cs typeface="B Nazanin" panose="00000400000000000000" pitchFamily="2" charset="-78"/>
              </a:endParaRPr>
            </a:p>
          </p:txBody>
        </p:sp>
        <p:sp>
          <p:nvSpPr>
            <p:cNvPr id="23" name="Freeform: Shape 22">
              <a:extLst>
                <a:ext uri="{FF2B5EF4-FFF2-40B4-BE49-F238E27FC236}">
                  <a16:creationId xmlns:a16="http://schemas.microsoft.com/office/drawing/2014/main" id="{545082E0-766E-4466-8B38-EC7F725A5910}"/>
                </a:ext>
              </a:extLst>
            </p:cNvPr>
            <p:cNvSpPr/>
            <p:nvPr/>
          </p:nvSpPr>
          <p:spPr>
            <a:xfrm>
              <a:off x="2158202" y="555135"/>
              <a:ext cx="918093" cy="2145575"/>
            </a:xfrm>
            <a:custGeom>
              <a:avLst/>
              <a:gdLst>
                <a:gd name="connsiteX0" fmla="*/ 1577675 w 1583326"/>
                <a:gd name="connsiteY0" fmla="*/ 1482478 h 3700220"/>
                <a:gd name="connsiteX1" fmla="*/ 1473697 w 1583326"/>
                <a:gd name="connsiteY1" fmla="*/ 1022821 h 3700220"/>
                <a:gd name="connsiteX2" fmla="*/ 1300613 w 1583326"/>
                <a:gd name="connsiteY2" fmla="*/ 258206 h 3700220"/>
                <a:gd name="connsiteX3" fmla="*/ 1267010 w 1583326"/>
                <a:gd name="connsiteY3" fmla="*/ 218897 h 3700220"/>
                <a:gd name="connsiteX4" fmla="*/ 1081880 w 1583326"/>
                <a:gd name="connsiteY4" fmla="*/ 146620 h 3700220"/>
                <a:gd name="connsiteX5" fmla="*/ 970294 w 1583326"/>
                <a:gd name="connsiteY5" fmla="*/ 64199 h 3700220"/>
                <a:gd name="connsiteX6" fmla="*/ 946202 w 1583326"/>
                <a:gd name="connsiteY6" fmla="*/ 36303 h 3700220"/>
                <a:gd name="connsiteX7" fmla="*/ 724298 w 1583326"/>
                <a:gd name="connsiteY7" fmla="*/ 19185 h 3700220"/>
                <a:gd name="connsiteX8" fmla="*/ 692598 w 1583326"/>
                <a:gd name="connsiteY8" fmla="*/ 48349 h 3700220"/>
                <a:gd name="connsiteX9" fmla="*/ 646315 w 1583326"/>
                <a:gd name="connsiteY9" fmla="*/ 93364 h 3700220"/>
                <a:gd name="connsiteX10" fmla="*/ 622857 w 1583326"/>
                <a:gd name="connsiteY10" fmla="*/ 109214 h 3700220"/>
                <a:gd name="connsiteX11" fmla="*/ 476401 w 1583326"/>
                <a:gd name="connsiteY11" fmla="*/ 173883 h 3700220"/>
                <a:gd name="connsiteX12" fmla="*/ 353403 w 1583326"/>
                <a:gd name="connsiteY12" fmla="*/ 228408 h 3700220"/>
                <a:gd name="connsiteX13" fmla="*/ 315996 w 1583326"/>
                <a:gd name="connsiteY13" fmla="*/ 274056 h 3700220"/>
                <a:gd name="connsiteX14" fmla="*/ 273518 w 1583326"/>
                <a:gd name="connsiteY14" fmla="*/ 417976 h 3700220"/>
                <a:gd name="connsiteX15" fmla="*/ 177148 w 1583326"/>
                <a:gd name="connsiteY15" fmla="*/ 612617 h 3700220"/>
                <a:gd name="connsiteX16" fmla="*/ 114381 w 1583326"/>
                <a:gd name="connsiteY16" fmla="*/ 752733 h 3700220"/>
                <a:gd name="connsiteX17" fmla="*/ 37032 w 1583326"/>
                <a:gd name="connsiteY17" fmla="*/ 950544 h 3700220"/>
                <a:gd name="connsiteX18" fmla="*/ 30058 w 1583326"/>
                <a:gd name="connsiteY18" fmla="*/ 1046914 h 3700220"/>
                <a:gd name="connsiteX19" fmla="*/ 16744 w 1583326"/>
                <a:gd name="connsiteY19" fmla="*/ 1232678 h 3700220"/>
                <a:gd name="connsiteX20" fmla="*/ 260 w 1583326"/>
                <a:gd name="connsiteY20" fmla="*/ 1474870 h 3700220"/>
                <a:gd name="connsiteX21" fmla="*/ 35130 w 1583326"/>
                <a:gd name="connsiteY21" fmla="*/ 1516081 h 3700220"/>
                <a:gd name="connsiteX22" fmla="*/ 208215 w 1583326"/>
                <a:gd name="connsiteY22" fmla="*/ 1514179 h 3700220"/>
                <a:gd name="connsiteX23" fmla="*/ 227235 w 1583326"/>
                <a:gd name="connsiteY23" fmla="*/ 1464092 h 3700220"/>
                <a:gd name="connsiteX24" fmla="*/ 227869 w 1583326"/>
                <a:gd name="connsiteY24" fmla="*/ 1188298 h 3700220"/>
                <a:gd name="connsiteX25" fmla="*/ 283028 w 1583326"/>
                <a:gd name="connsiteY25" fmla="*/ 935328 h 3700220"/>
                <a:gd name="connsiteX26" fmla="*/ 341990 w 1583326"/>
                <a:gd name="connsiteY26" fmla="*/ 852273 h 3700220"/>
                <a:gd name="connsiteX27" fmla="*/ 244353 w 1583326"/>
                <a:gd name="connsiteY27" fmla="*/ 1533199 h 3700220"/>
                <a:gd name="connsiteX28" fmla="*/ 236745 w 1583326"/>
                <a:gd name="connsiteY28" fmla="*/ 1589626 h 3700220"/>
                <a:gd name="connsiteX29" fmla="*/ 279858 w 1583326"/>
                <a:gd name="connsiteY29" fmla="*/ 1674583 h 3700220"/>
                <a:gd name="connsiteX30" fmla="*/ 499225 w 1583326"/>
                <a:gd name="connsiteY30" fmla="*/ 1706918 h 3700220"/>
                <a:gd name="connsiteX31" fmla="*/ 532193 w 1583326"/>
                <a:gd name="connsiteY31" fmla="*/ 1734180 h 3700220"/>
                <a:gd name="connsiteX32" fmla="*/ 570868 w 1583326"/>
                <a:gd name="connsiteY32" fmla="*/ 1937063 h 3700220"/>
                <a:gd name="connsiteX33" fmla="*/ 626661 w 1583326"/>
                <a:gd name="connsiteY33" fmla="*/ 2262944 h 3700220"/>
                <a:gd name="connsiteX34" fmla="*/ 631099 w 1583326"/>
                <a:gd name="connsiteY34" fmla="*/ 2481677 h 3700220"/>
                <a:gd name="connsiteX35" fmla="*/ 624125 w 1583326"/>
                <a:gd name="connsiteY35" fmla="*/ 2512109 h 3700220"/>
                <a:gd name="connsiteX36" fmla="*/ 413634 w 1583326"/>
                <a:gd name="connsiteY36" fmla="*/ 3006637 h 3700220"/>
                <a:gd name="connsiteX37" fmla="*/ 277322 w 1583326"/>
                <a:gd name="connsiteY37" fmla="*/ 3338857 h 3700220"/>
                <a:gd name="connsiteX38" fmla="*/ 243719 w 1583326"/>
                <a:gd name="connsiteY38" fmla="*/ 3371826 h 3700220"/>
                <a:gd name="connsiteX39" fmla="*/ 215189 w 1583326"/>
                <a:gd name="connsiteY39" fmla="*/ 3390212 h 3700220"/>
                <a:gd name="connsiteX40" fmla="*/ 139742 w 1583326"/>
                <a:gd name="connsiteY40" fmla="*/ 3543643 h 3700220"/>
                <a:gd name="connsiteX41" fmla="*/ 149886 w 1583326"/>
                <a:gd name="connsiteY41" fmla="*/ 3569003 h 3700220"/>
                <a:gd name="connsiteX42" fmla="*/ 272884 w 1583326"/>
                <a:gd name="connsiteY42" fmla="*/ 3618456 h 3700220"/>
                <a:gd name="connsiteX43" fmla="*/ 361645 w 1583326"/>
                <a:gd name="connsiteY43" fmla="*/ 3636842 h 3700220"/>
                <a:gd name="connsiteX44" fmla="*/ 428216 w 1583326"/>
                <a:gd name="connsiteY44" fmla="*/ 3677419 h 3700220"/>
                <a:gd name="connsiteX45" fmla="*/ 514441 w 1583326"/>
                <a:gd name="connsiteY45" fmla="*/ 3696439 h 3700220"/>
                <a:gd name="connsiteX46" fmla="*/ 659629 w 1583326"/>
                <a:gd name="connsiteY46" fmla="*/ 3678687 h 3700220"/>
                <a:gd name="connsiteX47" fmla="*/ 668505 w 1583326"/>
                <a:gd name="connsiteY47" fmla="*/ 3629868 h 3700220"/>
                <a:gd name="connsiteX48" fmla="*/ 638073 w 1583326"/>
                <a:gd name="connsiteY48" fmla="*/ 3605776 h 3700220"/>
                <a:gd name="connsiteX49" fmla="*/ 518879 w 1583326"/>
                <a:gd name="connsiteY49" fmla="*/ 3458685 h 3700220"/>
                <a:gd name="connsiteX50" fmla="*/ 517611 w 1583326"/>
                <a:gd name="connsiteY50" fmla="*/ 3434593 h 3700220"/>
                <a:gd name="connsiteX51" fmla="*/ 539801 w 1583326"/>
                <a:gd name="connsiteY51" fmla="*/ 3437763 h 3700220"/>
                <a:gd name="connsiteX52" fmla="*/ 567698 w 1583326"/>
                <a:gd name="connsiteY52" fmla="*/ 3422547 h 3700220"/>
                <a:gd name="connsiteX53" fmla="*/ 667238 w 1583326"/>
                <a:gd name="connsiteY53" fmla="*/ 3146753 h 3700220"/>
                <a:gd name="connsiteX54" fmla="*/ 672943 w 1583326"/>
                <a:gd name="connsiteY54" fmla="*/ 3146119 h 3700220"/>
                <a:gd name="connsiteX55" fmla="*/ 709716 w 1583326"/>
                <a:gd name="connsiteY55" fmla="*/ 3408598 h 3700220"/>
                <a:gd name="connsiteX56" fmla="*/ 724298 w 1583326"/>
                <a:gd name="connsiteY56" fmla="*/ 3436495 h 3700220"/>
                <a:gd name="connsiteX57" fmla="*/ 724932 w 1583326"/>
                <a:gd name="connsiteY57" fmla="*/ 3461221 h 3700220"/>
                <a:gd name="connsiteX58" fmla="*/ 684356 w 1583326"/>
                <a:gd name="connsiteY58" fmla="*/ 3587389 h 3700220"/>
                <a:gd name="connsiteX59" fmla="*/ 754097 w 1583326"/>
                <a:gd name="connsiteY59" fmla="*/ 3630502 h 3700220"/>
                <a:gd name="connsiteX60" fmla="*/ 838420 w 1583326"/>
                <a:gd name="connsiteY60" fmla="*/ 3638110 h 3700220"/>
                <a:gd name="connsiteX61" fmla="*/ 884703 w 1583326"/>
                <a:gd name="connsiteY61" fmla="*/ 3617821 h 3700220"/>
                <a:gd name="connsiteX62" fmla="*/ 946836 w 1583326"/>
                <a:gd name="connsiteY62" fmla="*/ 3635574 h 3700220"/>
                <a:gd name="connsiteX63" fmla="*/ 1230872 w 1583326"/>
                <a:gd name="connsiteY63" fmla="*/ 3603239 h 3700220"/>
                <a:gd name="connsiteX64" fmla="*/ 1241650 w 1583326"/>
                <a:gd name="connsiteY64" fmla="*/ 3574709 h 3700220"/>
                <a:gd name="connsiteX65" fmla="*/ 1186491 w 1583326"/>
                <a:gd name="connsiteY65" fmla="*/ 3523354 h 3700220"/>
                <a:gd name="connsiteX66" fmla="*/ 1088220 w 1583326"/>
                <a:gd name="connsiteY66" fmla="*/ 3507504 h 3700220"/>
                <a:gd name="connsiteX67" fmla="*/ 979170 w 1583326"/>
                <a:gd name="connsiteY67" fmla="*/ 3426351 h 3700220"/>
                <a:gd name="connsiteX68" fmla="*/ 969026 w 1583326"/>
                <a:gd name="connsiteY68" fmla="*/ 3400991 h 3700220"/>
                <a:gd name="connsiteX69" fmla="*/ 921475 w 1583326"/>
                <a:gd name="connsiteY69" fmla="*/ 3142949 h 3700220"/>
                <a:gd name="connsiteX70" fmla="*/ 910063 w 1583326"/>
                <a:gd name="connsiteY70" fmla="*/ 3058626 h 3700220"/>
                <a:gd name="connsiteX71" fmla="*/ 946836 w 1583326"/>
                <a:gd name="connsiteY71" fmla="*/ 2600871 h 3700220"/>
                <a:gd name="connsiteX72" fmla="*/ 992484 w 1583326"/>
                <a:gd name="connsiteY72" fmla="*/ 2366921 h 3700220"/>
                <a:gd name="connsiteX73" fmla="*/ 1176981 w 1583326"/>
                <a:gd name="connsiteY73" fmla="*/ 1760808 h 3700220"/>
                <a:gd name="connsiteX74" fmla="*/ 1223264 w 1583326"/>
                <a:gd name="connsiteY74" fmla="*/ 1714525 h 3700220"/>
                <a:gd name="connsiteX75" fmla="*/ 1250526 w 1583326"/>
                <a:gd name="connsiteY75" fmla="*/ 1680923 h 3700220"/>
                <a:gd name="connsiteX76" fmla="*/ 1213753 w 1583326"/>
                <a:gd name="connsiteY76" fmla="*/ 1153427 h 3700220"/>
                <a:gd name="connsiteX77" fmla="*/ 1203609 w 1583326"/>
                <a:gd name="connsiteY77" fmla="*/ 986683 h 3700220"/>
                <a:gd name="connsiteX78" fmla="*/ 1426781 w 1583326"/>
                <a:gd name="connsiteY78" fmla="*/ 1562363 h 3700220"/>
                <a:gd name="connsiteX79" fmla="*/ 1454043 w 1583326"/>
                <a:gd name="connsiteY79" fmla="*/ 1592162 h 3700220"/>
                <a:gd name="connsiteX80" fmla="*/ 1579577 w 1583326"/>
                <a:gd name="connsiteY80" fmla="*/ 1530029 h 3700220"/>
                <a:gd name="connsiteX81" fmla="*/ 1577675 w 1583326"/>
                <a:gd name="connsiteY81" fmla="*/ 1482478 h 3700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583326" h="3700220">
                  <a:moveTo>
                    <a:pt x="1577675" y="1482478"/>
                  </a:moveTo>
                  <a:cubicBezTo>
                    <a:pt x="1543438" y="1329048"/>
                    <a:pt x="1508568" y="1176252"/>
                    <a:pt x="1473697" y="1022821"/>
                  </a:cubicBezTo>
                  <a:cubicBezTo>
                    <a:pt x="1416003" y="767950"/>
                    <a:pt x="1357674" y="513078"/>
                    <a:pt x="1300613" y="258206"/>
                  </a:cubicBezTo>
                  <a:cubicBezTo>
                    <a:pt x="1295541" y="236016"/>
                    <a:pt x="1286031" y="226506"/>
                    <a:pt x="1267010" y="218897"/>
                  </a:cubicBezTo>
                  <a:cubicBezTo>
                    <a:pt x="1204877" y="195439"/>
                    <a:pt x="1143378" y="170079"/>
                    <a:pt x="1081880" y="146620"/>
                  </a:cubicBezTo>
                  <a:cubicBezTo>
                    <a:pt x="1036865" y="129502"/>
                    <a:pt x="990582" y="114920"/>
                    <a:pt x="970294" y="64199"/>
                  </a:cubicBezTo>
                  <a:cubicBezTo>
                    <a:pt x="963954" y="52787"/>
                    <a:pt x="958248" y="41375"/>
                    <a:pt x="946202" y="36303"/>
                  </a:cubicBezTo>
                  <a:cubicBezTo>
                    <a:pt x="873924" y="6504"/>
                    <a:pt x="801647" y="-18856"/>
                    <a:pt x="724298" y="19185"/>
                  </a:cubicBezTo>
                  <a:cubicBezTo>
                    <a:pt x="710350" y="25525"/>
                    <a:pt x="702108" y="37571"/>
                    <a:pt x="692598" y="48349"/>
                  </a:cubicBezTo>
                  <a:cubicBezTo>
                    <a:pt x="678015" y="64199"/>
                    <a:pt x="667871" y="85121"/>
                    <a:pt x="646315" y="93364"/>
                  </a:cubicBezTo>
                  <a:cubicBezTo>
                    <a:pt x="637439" y="96534"/>
                    <a:pt x="632367" y="106044"/>
                    <a:pt x="622857" y="109214"/>
                  </a:cubicBezTo>
                  <a:cubicBezTo>
                    <a:pt x="572136" y="126332"/>
                    <a:pt x="524585" y="150424"/>
                    <a:pt x="476401" y="173883"/>
                  </a:cubicBezTo>
                  <a:cubicBezTo>
                    <a:pt x="436458" y="193537"/>
                    <a:pt x="393345" y="208119"/>
                    <a:pt x="353403" y="228408"/>
                  </a:cubicBezTo>
                  <a:cubicBezTo>
                    <a:pt x="333748" y="238552"/>
                    <a:pt x="322336" y="249964"/>
                    <a:pt x="315996" y="274056"/>
                  </a:cubicBezTo>
                  <a:cubicBezTo>
                    <a:pt x="303950" y="322241"/>
                    <a:pt x="293172" y="371060"/>
                    <a:pt x="273518" y="417976"/>
                  </a:cubicBezTo>
                  <a:cubicBezTo>
                    <a:pt x="245621" y="485181"/>
                    <a:pt x="206947" y="546680"/>
                    <a:pt x="177148" y="612617"/>
                  </a:cubicBezTo>
                  <a:cubicBezTo>
                    <a:pt x="156226" y="658900"/>
                    <a:pt x="139107" y="707719"/>
                    <a:pt x="114381" y="752733"/>
                  </a:cubicBezTo>
                  <a:cubicBezTo>
                    <a:pt x="80779" y="814866"/>
                    <a:pt x="44640" y="877633"/>
                    <a:pt x="37032" y="950544"/>
                  </a:cubicBezTo>
                  <a:cubicBezTo>
                    <a:pt x="33862" y="982245"/>
                    <a:pt x="33228" y="1014579"/>
                    <a:pt x="30058" y="1046914"/>
                  </a:cubicBezTo>
                  <a:cubicBezTo>
                    <a:pt x="24352" y="1108413"/>
                    <a:pt x="20548" y="1170546"/>
                    <a:pt x="16744" y="1232678"/>
                  </a:cubicBezTo>
                  <a:cubicBezTo>
                    <a:pt x="11672" y="1313198"/>
                    <a:pt x="5332" y="1394351"/>
                    <a:pt x="260" y="1474870"/>
                  </a:cubicBezTo>
                  <a:cubicBezTo>
                    <a:pt x="-1642" y="1503400"/>
                    <a:pt x="6600" y="1512911"/>
                    <a:pt x="35130" y="1516081"/>
                  </a:cubicBezTo>
                  <a:cubicBezTo>
                    <a:pt x="44640" y="1516715"/>
                    <a:pt x="160030" y="1526225"/>
                    <a:pt x="208215" y="1514179"/>
                  </a:cubicBezTo>
                  <a:cubicBezTo>
                    <a:pt x="229137" y="1502766"/>
                    <a:pt x="226601" y="1482478"/>
                    <a:pt x="227235" y="1464092"/>
                  </a:cubicBezTo>
                  <a:cubicBezTo>
                    <a:pt x="227869" y="1372160"/>
                    <a:pt x="227235" y="1280229"/>
                    <a:pt x="227869" y="1188298"/>
                  </a:cubicBezTo>
                  <a:cubicBezTo>
                    <a:pt x="228503" y="1107145"/>
                    <a:pt x="236111" y="1005069"/>
                    <a:pt x="283028" y="935328"/>
                  </a:cubicBezTo>
                  <a:cubicBezTo>
                    <a:pt x="306486" y="900458"/>
                    <a:pt x="321068" y="881437"/>
                    <a:pt x="341990" y="852273"/>
                  </a:cubicBezTo>
                  <a:cubicBezTo>
                    <a:pt x="309656" y="1075444"/>
                    <a:pt x="276688" y="1304322"/>
                    <a:pt x="244353" y="1533199"/>
                  </a:cubicBezTo>
                  <a:cubicBezTo>
                    <a:pt x="240549" y="1551585"/>
                    <a:pt x="238647" y="1570605"/>
                    <a:pt x="236745" y="1589626"/>
                  </a:cubicBezTo>
                  <a:cubicBezTo>
                    <a:pt x="229771" y="1644784"/>
                    <a:pt x="232307" y="1649223"/>
                    <a:pt x="279858" y="1674583"/>
                  </a:cubicBezTo>
                  <a:cubicBezTo>
                    <a:pt x="350867" y="1698041"/>
                    <a:pt x="423778" y="1710721"/>
                    <a:pt x="499225" y="1706918"/>
                  </a:cubicBezTo>
                  <a:cubicBezTo>
                    <a:pt x="520147" y="1705649"/>
                    <a:pt x="531559" y="1712624"/>
                    <a:pt x="532193" y="1734180"/>
                  </a:cubicBezTo>
                  <a:cubicBezTo>
                    <a:pt x="533461" y="1803921"/>
                    <a:pt x="555652" y="1869858"/>
                    <a:pt x="570868" y="1937063"/>
                  </a:cubicBezTo>
                  <a:cubicBezTo>
                    <a:pt x="582280" y="1987150"/>
                    <a:pt x="622857" y="2172914"/>
                    <a:pt x="626661" y="2262944"/>
                  </a:cubicBezTo>
                  <a:cubicBezTo>
                    <a:pt x="627929" y="2335855"/>
                    <a:pt x="629831" y="2408766"/>
                    <a:pt x="631099" y="2481677"/>
                  </a:cubicBezTo>
                  <a:cubicBezTo>
                    <a:pt x="631099" y="2492455"/>
                    <a:pt x="627929" y="2501965"/>
                    <a:pt x="624125" y="2512109"/>
                  </a:cubicBezTo>
                  <a:cubicBezTo>
                    <a:pt x="553750" y="2676952"/>
                    <a:pt x="482107" y="2841160"/>
                    <a:pt x="413634" y="3006637"/>
                  </a:cubicBezTo>
                  <a:cubicBezTo>
                    <a:pt x="367985" y="3116954"/>
                    <a:pt x="313460" y="3224102"/>
                    <a:pt x="277322" y="3338857"/>
                  </a:cubicBezTo>
                  <a:cubicBezTo>
                    <a:pt x="272884" y="3352806"/>
                    <a:pt x="263374" y="3373728"/>
                    <a:pt x="243719" y="3371826"/>
                  </a:cubicBezTo>
                  <a:cubicBezTo>
                    <a:pt x="226601" y="3369924"/>
                    <a:pt x="222163" y="3378800"/>
                    <a:pt x="215189" y="3390212"/>
                  </a:cubicBezTo>
                  <a:cubicBezTo>
                    <a:pt x="186658" y="3439665"/>
                    <a:pt x="163200" y="3491654"/>
                    <a:pt x="139742" y="3543643"/>
                  </a:cubicBezTo>
                  <a:cubicBezTo>
                    <a:pt x="132767" y="3558859"/>
                    <a:pt x="137206" y="3563931"/>
                    <a:pt x="149886" y="3569003"/>
                  </a:cubicBezTo>
                  <a:cubicBezTo>
                    <a:pt x="191096" y="3585487"/>
                    <a:pt x="231039" y="3605141"/>
                    <a:pt x="272884" y="3618456"/>
                  </a:cubicBezTo>
                  <a:cubicBezTo>
                    <a:pt x="300780" y="3627332"/>
                    <a:pt x="324873" y="3650156"/>
                    <a:pt x="361645" y="3636842"/>
                  </a:cubicBezTo>
                  <a:cubicBezTo>
                    <a:pt x="374959" y="3631770"/>
                    <a:pt x="400954" y="3660300"/>
                    <a:pt x="428216" y="3677419"/>
                  </a:cubicBezTo>
                  <a:cubicBezTo>
                    <a:pt x="452308" y="3691367"/>
                    <a:pt x="492251" y="3695805"/>
                    <a:pt x="514441" y="3696439"/>
                  </a:cubicBezTo>
                  <a:cubicBezTo>
                    <a:pt x="553116" y="3697707"/>
                    <a:pt x="616517" y="3711021"/>
                    <a:pt x="659629" y="3678687"/>
                  </a:cubicBezTo>
                  <a:cubicBezTo>
                    <a:pt x="671041" y="3669810"/>
                    <a:pt x="679918" y="3643182"/>
                    <a:pt x="668505" y="3629868"/>
                  </a:cubicBezTo>
                  <a:cubicBezTo>
                    <a:pt x="664701" y="3625430"/>
                    <a:pt x="648217" y="3612749"/>
                    <a:pt x="638073" y="3605776"/>
                  </a:cubicBezTo>
                  <a:cubicBezTo>
                    <a:pt x="582280" y="3570271"/>
                    <a:pt x="543606" y="3519550"/>
                    <a:pt x="518879" y="3458685"/>
                  </a:cubicBezTo>
                  <a:cubicBezTo>
                    <a:pt x="515709" y="3451077"/>
                    <a:pt x="511905" y="3440933"/>
                    <a:pt x="517611" y="3434593"/>
                  </a:cubicBezTo>
                  <a:cubicBezTo>
                    <a:pt x="524585" y="3426351"/>
                    <a:pt x="533461" y="3433959"/>
                    <a:pt x="539801" y="3437763"/>
                  </a:cubicBezTo>
                  <a:cubicBezTo>
                    <a:pt x="558188" y="3447273"/>
                    <a:pt x="561992" y="3438397"/>
                    <a:pt x="567698" y="3422547"/>
                  </a:cubicBezTo>
                  <a:cubicBezTo>
                    <a:pt x="600032" y="3330615"/>
                    <a:pt x="634269" y="3238684"/>
                    <a:pt x="667238" y="3146753"/>
                  </a:cubicBezTo>
                  <a:cubicBezTo>
                    <a:pt x="669140" y="3146753"/>
                    <a:pt x="671041" y="3146753"/>
                    <a:pt x="672943" y="3146119"/>
                  </a:cubicBezTo>
                  <a:cubicBezTo>
                    <a:pt x="684990" y="3233612"/>
                    <a:pt x="697036" y="3321105"/>
                    <a:pt x="709716" y="3408598"/>
                  </a:cubicBezTo>
                  <a:cubicBezTo>
                    <a:pt x="710984" y="3418743"/>
                    <a:pt x="707814" y="3430789"/>
                    <a:pt x="724298" y="3436495"/>
                  </a:cubicBezTo>
                  <a:cubicBezTo>
                    <a:pt x="736344" y="3440299"/>
                    <a:pt x="727468" y="3452979"/>
                    <a:pt x="724932" y="3461221"/>
                  </a:cubicBezTo>
                  <a:cubicBezTo>
                    <a:pt x="711618" y="3503700"/>
                    <a:pt x="698938" y="3545545"/>
                    <a:pt x="684356" y="3587389"/>
                  </a:cubicBezTo>
                  <a:cubicBezTo>
                    <a:pt x="674212" y="3615286"/>
                    <a:pt x="754097" y="3630502"/>
                    <a:pt x="754097" y="3630502"/>
                  </a:cubicBezTo>
                  <a:cubicBezTo>
                    <a:pt x="823204" y="3643182"/>
                    <a:pt x="835884" y="3646986"/>
                    <a:pt x="838420" y="3638110"/>
                  </a:cubicBezTo>
                  <a:cubicBezTo>
                    <a:pt x="839688" y="3631136"/>
                    <a:pt x="877095" y="3617188"/>
                    <a:pt x="884703" y="3617821"/>
                  </a:cubicBezTo>
                  <a:cubicBezTo>
                    <a:pt x="904991" y="3619724"/>
                    <a:pt x="926547" y="3632404"/>
                    <a:pt x="946836" y="3635574"/>
                  </a:cubicBezTo>
                  <a:cubicBezTo>
                    <a:pt x="1024185" y="3648888"/>
                    <a:pt x="1157961" y="3633038"/>
                    <a:pt x="1230872" y="3603239"/>
                  </a:cubicBezTo>
                  <a:cubicBezTo>
                    <a:pt x="1235944" y="3600704"/>
                    <a:pt x="1241016" y="3589291"/>
                    <a:pt x="1241650" y="3574709"/>
                  </a:cubicBezTo>
                  <a:cubicBezTo>
                    <a:pt x="1244186" y="3537936"/>
                    <a:pt x="1224532" y="3522086"/>
                    <a:pt x="1186491" y="3523354"/>
                  </a:cubicBezTo>
                  <a:cubicBezTo>
                    <a:pt x="1152255" y="3524622"/>
                    <a:pt x="1119286" y="3525890"/>
                    <a:pt x="1088220" y="3507504"/>
                  </a:cubicBezTo>
                  <a:cubicBezTo>
                    <a:pt x="1048911" y="3484046"/>
                    <a:pt x="1014675" y="3454247"/>
                    <a:pt x="979170" y="3426351"/>
                  </a:cubicBezTo>
                  <a:cubicBezTo>
                    <a:pt x="970294" y="3419377"/>
                    <a:pt x="970294" y="3410501"/>
                    <a:pt x="969026" y="3400991"/>
                  </a:cubicBezTo>
                  <a:cubicBezTo>
                    <a:pt x="953176" y="3314765"/>
                    <a:pt x="936692" y="3229174"/>
                    <a:pt x="921475" y="3142949"/>
                  </a:cubicBezTo>
                  <a:cubicBezTo>
                    <a:pt x="916403" y="3115052"/>
                    <a:pt x="908161" y="3086522"/>
                    <a:pt x="910063" y="3058626"/>
                  </a:cubicBezTo>
                  <a:cubicBezTo>
                    <a:pt x="920841" y="2905829"/>
                    <a:pt x="934789" y="2753667"/>
                    <a:pt x="946836" y="2600871"/>
                  </a:cubicBezTo>
                  <a:cubicBezTo>
                    <a:pt x="953176" y="2520986"/>
                    <a:pt x="961418" y="2443636"/>
                    <a:pt x="992484" y="2366921"/>
                  </a:cubicBezTo>
                  <a:cubicBezTo>
                    <a:pt x="1071736" y="2170378"/>
                    <a:pt x="1154157" y="1974469"/>
                    <a:pt x="1176981" y="1760808"/>
                  </a:cubicBezTo>
                  <a:cubicBezTo>
                    <a:pt x="1180151" y="1729742"/>
                    <a:pt x="1189027" y="1711990"/>
                    <a:pt x="1223264" y="1714525"/>
                  </a:cubicBezTo>
                  <a:cubicBezTo>
                    <a:pt x="1247356" y="1716428"/>
                    <a:pt x="1251794" y="1703113"/>
                    <a:pt x="1250526" y="1680923"/>
                  </a:cubicBezTo>
                  <a:cubicBezTo>
                    <a:pt x="1237846" y="1505302"/>
                    <a:pt x="1225800" y="1329048"/>
                    <a:pt x="1213753" y="1153427"/>
                  </a:cubicBezTo>
                  <a:cubicBezTo>
                    <a:pt x="1209949" y="1097634"/>
                    <a:pt x="1207413" y="1041842"/>
                    <a:pt x="1203609" y="986683"/>
                  </a:cubicBezTo>
                  <a:cubicBezTo>
                    <a:pt x="1281592" y="1178154"/>
                    <a:pt x="1354504" y="1370259"/>
                    <a:pt x="1426781" y="1562363"/>
                  </a:cubicBezTo>
                  <a:cubicBezTo>
                    <a:pt x="1431853" y="1576312"/>
                    <a:pt x="1427415" y="1587090"/>
                    <a:pt x="1454043" y="1592162"/>
                  </a:cubicBezTo>
                  <a:cubicBezTo>
                    <a:pt x="1513640" y="1598502"/>
                    <a:pt x="1546608" y="1580749"/>
                    <a:pt x="1579577" y="1530029"/>
                  </a:cubicBezTo>
                  <a:cubicBezTo>
                    <a:pt x="1587185" y="1512911"/>
                    <a:pt x="1581479" y="1497060"/>
                    <a:pt x="1577675" y="1482478"/>
                  </a:cubicBezTo>
                  <a:close/>
                </a:path>
              </a:pathLst>
            </a:custGeom>
            <a:solidFill>
              <a:srgbClr val="000000"/>
            </a:solidFill>
            <a:ln w="6340" cap="flat">
              <a:noFill/>
              <a:prstDash val="solid"/>
              <a:miter/>
            </a:ln>
          </p:spPr>
          <p:txBody>
            <a:bodyPr rtlCol="0" anchor="ctr"/>
            <a:lstStyle/>
            <a:p>
              <a:pPr algn="ctr" rtl="1"/>
              <a:endParaRPr lang="en-US">
                <a:cs typeface="B Nazanin" panose="00000400000000000000" pitchFamily="2" charset="-78"/>
              </a:endParaRPr>
            </a:p>
          </p:txBody>
        </p:sp>
        <p:sp>
          <p:nvSpPr>
            <p:cNvPr id="24" name="Freeform: Shape 23">
              <a:extLst>
                <a:ext uri="{FF2B5EF4-FFF2-40B4-BE49-F238E27FC236}">
                  <a16:creationId xmlns:a16="http://schemas.microsoft.com/office/drawing/2014/main" id="{3C91E8AC-9A17-4FAA-8059-5554C3B8BAFF}"/>
                </a:ext>
              </a:extLst>
            </p:cNvPr>
            <p:cNvSpPr/>
            <p:nvPr/>
          </p:nvSpPr>
          <p:spPr>
            <a:xfrm>
              <a:off x="2853246" y="1524534"/>
              <a:ext cx="416681" cy="497805"/>
            </a:xfrm>
            <a:custGeom>
              <a:avLst/>
              <a:gdLst>
                <a:gd name="connsiteX0" fmla="*/ 717579 w 718600"/>
                <a:gd name="connsiteY0" fmla="*/ 679263 h 858506"/>
                <a:gd name="connsiteX1" fmla="*/ 697290 w 718600"/>
                <a:gd name="connsiteY1" fmla="*/ 548024 h 858506"/>
                <a:gd name="connsiteX2" fmla="*/ 623111 w 718600"/>
                <a:gd name="connsiteY2" fmla="*/ 69980 h 858506"/>
                <a:gd name="connsiteX3" fmla="*/ 595215 w 718600"/>
                <a:gd name="connsiteY3" fmla="*/ 49692 h 858506"/>
                <a:gd name="connsiteX4" fmla="*/ 493773 w 718600"/>
                <a:gd name="connsiteY4" fmla="*/ 72516 h 858506"/>
                <a:gd name="connsiteX5" fmla="*/ 431640 w 718600"/>
                <a:gd name="connsiteY5" fmla="*/ 27502 h 858506"/>
                <a:gd name="connsiteX6" fmla="*/ 373946 w 718600"/>
                <a:gd name="connsiteY6" fmla="*/ 51594 h 858506"/>
                <a:gd name="connsiteX7" fmla="*/ 373946 w 718600"/>
                <a:gd name="connsiteY7" fmla="*/ 52862 h 858506"/>
                <a:gd name="connsiteX8" fmla="*/ 378384 w 718600"/>
                <a:gd name="connsiteY8" fmla="*/ 66810 h 858506"/>
                <a:gd name="connsiteX9" fmla="*/ 354291 w 718600"/>
                <a:gd name="connsiteY9" fmla="*/ 108021 h 858506"/>
                <a:gd name="connsiteX10" fmla="*/ 295963 w 718600"/>
                <a:gd name="connsiteY10" fmla="*/ 117531 h 858506"/>
                <a:gd name="connsiteX11" fmla="*/ 273772 w 718600"/>
                <a:gd name="connsiteY11" fmla="*/ 93439 h 858506"/>
                <a:gd name="connsiteX12" fmla="*/ 294694 w 718600"/>
                <a:gd name="connsiteY12" fmla="*/ 40816 h 858506"/>
                <a:gd name="connsiteX13" fmla="*/ 311813 w 718600"/>
                <a:gd name="connsiteY13" fmla="*/ 4677 h 858506"/>
                <a:gd name="connsiteX14" fmla="*/ 256654 w 718600"/>
                <a:gd name="connsiteY14" fmla="*/ 12920 h 858506"/>
                <a:gd name="connsiteX15" fmla="*/ 256654 w 718600"/>
                <a:gd name="connsiteY15" fmla="*/ 12920 h 858506"/>
                <a:gd name="connsiteX16" fmla="*/ 198325 w 718600"/>
                <a:gd name="connsiteY16" fmla="*/ 121335 h 858506"/>
                <a:gd name="connsiteX17" fmla="*/ 169795 w 718600"/>
                <a:gd name="connsiteY17" fmla="*/ 145428 h 858506"/>
                <a:gd name="connsiteX18" fmla="*/ 30946 w 718600"/>
                <a:gd name="connsiteY18" fmla="*/ 175860 h 858506"/>
                <a:gd name="connsiteX19" fmla="*/ 514 w 718600"/>
                <a:gd name="connsiteY19" fmla="*/ 217705 h 858506"/>
                <a:gd name="connsiteX20" fmla="*/ 33483 w 718600"/>
                <a:gd name="connsiteY20" fmla="*/ 595574 h 858506"/>
                <a:gd name="connsiteX21" fmla="*/ 52503 w 718600"/>
                <a:gd name="connsiteY21" fmla="*/ 822549 h 858506"/>
                <a:gd name="connsiteX22" fmla="*/ 67085 w 718600"/>
                <a:gd name="connsiteY22" fmla="*/ 849812 h 858506"/>
                <a:gd name="connsiteX23" fmla="*/ 205933 w 718600"/>
                <a:gd name="connsiteY23" fmla="*/ 852982 h 858506"/>
                <a:gd name="connsiteX24" fmla="*/ 700460 w 718600"/>
                <a:gd name="connsiteY24" fmla="*/ 709062 h 858506"/>
                <a:gd name="connsiteX25" fmla="*/ 717579 w 718600"/>
                <a:gd name="connsiteY25" fmla="*/ 679263 h 85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18600" h="858506">
                  <a:moveTo>
                    <a:pt x="717579" y="679263"/>
                  </a:moveTo>
                  <a:cubicBezTo>
                    <a:pt x="709336" y="635517"/>
                    <a:pt x="704264" y="591770"/>
                    <a:pt x="697290" y="548024"/>
                  </a:cubicBezTo>
                  <a:cubicBezTo>
                    <a:pt x="672564" y="388887"/>
                    <a:pt x="647204" y="229751"/>
                    <a:pt x="623111" y="69980"/>
                  </a:cubicBezTo>
                  <a:cubicBezTo>
                    <a:pt x="619941" y="50326"/>
                    <a:pt x="614235" y="44620"/>
                    <a:pt x="595215" y="49692"/>
                  </a:cubicBezTo>
                  <a:cubicBezTo>
                    <a:pt x="561612" y="57934"/>
                    <a:pt x="527376" y="64908"/>
                    <a:pt x="493773" y="72516"/>
                  </a:cubicBezTo>
                  <a:cubicBezTo>
                    <a:pt x="437980" y="85831"/>
                    <a:pt x="437980" y="85831"/>
                    <a:pt x="431640" y="27502"/>
                  </a:cubicBezTo>
                  <a:cubicBezTo>
                    <a:pt x="413254" y="38280"/>
                    <a:pt x="395502" y="48424"/>
                    <a:pt x="373946" y="51594"/>
                  </a:cubicBezTo>
                  <a:cubicBezTo>
                    <a:pt x="373946" y="52228"/>
                    <a:pt x="373946" y="52228"/>
                    <a:pt x="373946" y="52862"/>
                  </a:cubicBezTo>
                  <a:cubicBezTo>
                    <a:pt x="375214" y="57300"/>
                    <a:pt x="377116" y="61738"/>
                    <a:pt x="378384" y="66810"/>
                  </a:cubicBezTo>
                  <a:cubicBezTo>
                    <a:pt x="386626" y="87733"/>
                    <a:pt x="388528" y="101047"/>
                    <a:pt x="354291" y="108021"/>
                  </a:cubicBezTo>
                  <a:cubicBezTo>
                    <a:pt x="334003" y="111825"/>
                    <a:pt x="325761" y="111825"/>
                    <a:pt x="295963" y="117531"/>
                  </a:cubicBezTo>
                  <a:cubicBezTo>
                    <a:pt x="270602" y="122603"/>
                    <a:pt x="267432" y="113093"/>
                    <a:pt x="273772" y="93439"/>
                  </a:cubicBezTo>
                  <a:cubicBezTo>
                    <a:pt x="279478" y="75687"/>
                    <a:pt x="287720" y="58568"/>
                    <a:pt x="294694" y="40816"/>
                  </a:cubicBezTo>
                  <a:cubicBezTo>
                    <a:pt x="299766" y="29404"/>
                    <a:pt x="305473" y="18626"/>
                    <a:pt x="311813" y="4677"/>
                  </a:cubicBezTo>
                  <a:cubicBezTo>
                    <a:pt x="290890" y="873"/>
                    <a:pt x="272504" y="-6735"/>
                    <a:pt x="256654" y="12920"/>
                  </a:cubicBezTo>
                  <a:cubicBezTo>
                    <a:pt x="256654" y="12920"/>
                    <a:pt x="256654" y="12920"/>
                    <a:pt x="256654" y="12920"/>
                  </a:cubicBezTo>
                  <a:cubicBezTo>
                    <a:pt x="236999" y="49058"/>
                    <a:pt x="216077" y="83929"/>
                    <a:pt x="198325" y="121335"/>
                  </a:cubicBezTo>
                  <a:cubicBezTo>
                    <a:pt x="191351" y="135283"/>
                    <a:pt x="185011" y="142258"/>
                    <a:pt x="169795" y="145428"/>
                  </a:cubicBezTo>
                  <a:cubicBezTo>
                    <a:pt x="123512" y="154938"/>
                    <a:pt x="77229" y="167618"/>
                    <a:pt x="30946" y="175860"/>
                  </a:cubicBezTo>
                  <a:cubicBezTo>
                    <a:pt x="4318" y="180298"/>
                    <a:pt x="-2022" y="191076"/>
                    <a:pt x="514" y="217705"/>
                  </a:cubicBezTo>
                  <a:cubicBezTo>
                    <a:pt x="12560" y="343872"/>
                    <a:pt x="22704" y="469406"/>
                    <a:pt x="33483" y="595574"/>
                  </a:cubicBezTo>
                  <a:cubicBezTo>
                    <a:pt x="39823" y="671021"/>
                    <a:pt x="45529" y="747102"/>
                    <a:pt x="52503" y="822549"/>
                  </a:cubicBezTo>
                  <a:cubicBezTo>
                    <a:pt x="53137" y="833328"/>
                    <a:pt x="49967" y="848544"/>
                    <a:pt x="67085" y="849812"/>
                  </a:cubicBezTo>
                  <a:cubicBezTo>
                    <a:pt x="113368" y="852982"/>
                    <a:pt x="160918" y="865662"/>
                    <a:pt x="205933" y="852982"/>
                  </a:cubicBezTo>
                  <a:cubicBezTo>
                    <a:pt x="371409" y="807333"/>
                    <a:pt x="535618" y="756613"/>
                    <a:pt x="700460" y="709062"/>
                  </a:cubicBezTo>
                  <a:cubicBezTo>
                    <a:pt x="716945" y="703356"/>
                    <a:pt x="720749" y="695748"/>
                    <a:pt x="717579" y="679263"/>
                  </a:cubicBezTo>
                  <a:close/>
                </a:path>
              </a:pathLst>
            </a:custGeom>
            <a:solidFill>
              <a:srgbClr val="000000"/>
            </a:solidFill>
            <a:ln w="6340" cap="flat">
              <a:noFill/>
              <a:prstDash val="solid"/>
              <a:miter/>
            </a:ln>
          </p:spPr>
          <p:txBody>
            <a:bodyPr rtlCol="0" anchor="ctr"/>
            <a:lstStyle/>
            <a:p>
              <a:pPr algn="ctr" rtl="1"/>
              <a:endParaRPr lang="en-US">
                <a:cs typeface="B Nazanin" panose="00000400000000000000" pitchFamily="2" charset="-78"/>
              </a:endParaRPr>
            </a:p>
          </p:txBody>
        </p:sp>
      </p:grpSp>
      <p:grpSp>
        <p:nvGrpSpPr>
          <p:cNvPr id="25" name="Graphic 58">
            <a:extLst>
              <a:ext uri="{FF2B5EF4-FFF2-40B4-BE49-F238E27FC236}">
                <a16:creationId xmlns:a16="http://schemas.microsoft.com/office/drawing/2014/main" id="{B3D2A1AA-21C7-4C26-B848-C415EE6E8EE8}"/>
              </a:ext>
            </a:extLst>
          </p:cNvPr>
          <p:cNvGrpSpPr/>
          <p:nvPr/>
        </p:nvGrpSpPr>
        <p:grpSpPr>
          <a:xfrm>
            <a:off x="9993427" y="1106651"/>
            <a:ext cx="2034301" cy="3337588"/>
            <a:chOff x="5095920" y="2830970"/>
            <a:chExt cx="2335782" cy="3832214"/>
          </a:xfrm>
        </p:grpSpPr>
        <p:sp>
          <p:nvSpPr>
            <p:cNvPr id="26" name="Freeform: Shape 25">
              <a:extLst>
                <a:ext uri="{FF2B5EF4-FFF2-40B4-BE49-F238E27FC236}">
                  <a16:creationId xmlns:a16="http://schemas.microsoft.com/office/drawing/2014/main" id="{17066971-2B3E-4DF5-ACBE-1F1CBBA9C128}"/>
                </a:ext>
              </a:extLst>
            </p:cNvPr>
            <p:cNvSpPr/>
            <p:nvPr/>
          </p:nvSpPr>
          <p:spPr>
            <a:xfrm>
              <a:off x="5095920" y="3144617"/>
              <a:ext cx="2291255" cy="3273141"/>
            </a:xfrm>
            <a:custGeom>
              <a:avLst/>
              <a:gdLst>
                <a:gd name="connsiteX0" fmla="*/ 2285451 w 2291255"/>
                <a:gd name="connsiteY0" fmla="*/ 178210 h 3273141"/>
                <a:gd name="connsiteX1" fmla="*/ 2120388 w 2291255"/>
                <a:gd name="connsiteY1" fmla="*/ 128728 h 3273141"/>
                <a:gd name="connsiteX2" fmla="*/ 2105248 w 2291255"/>
                <a:gd name="connsiteY2" fmla="*/ 130205 h 3273141"/>
                <a:gd name="connsiteX3" fmla="*/ 2068691 w 2291255"/>
                <a:gd name="connsiteY3" fmla="*/ 186333 h 3273141"/>
                <a:gd name="connsiteX4" fmla="*/ 1927261 w 2291255"/>
                <a:gd name="connsiteY4" fmla="*/ 402355 h 3273141"/>
                <a:gd name="connsiteX5" fmla="*/ 1915814 w 2291255"/>
                <a:gd name="connsiteY5" fmla="*/ 409002 h 3273141"/>
                <a:gd name="connsiteX6" fmla="*/ 1870394 w 2291255"/>
                <a:gd name="connsiteY6" fmla="*/ 410848 h 3273141"/>
                <a:gd name="connsiteX7" fmla="*/ 1722318 w 2291255"/>
                <a:gd name="connsiteY7" fmla="*/ 415649 h 3273141"/>
                <a:gd name="connsiteX8" fmla="*/ 1590859 w 2291255"/>
                <a:gd name="connsiteY8" fmla="*/ 418972 h 3273141"/>
                <a:gd name="connsiteX9" fmla="*/ 1583843 w 2291255"/>
                <a:gd name="connsiteY9" fmla="*/ 419341 h 3273141"/>
                <a:gd name="connsiteX10" fmla="*/ 1560948 w 2291255"/>
                <a:gd name="connsiteY10" fmla="*/ 411587 h 3273141"/>
                <a:gd name="connsiteX11" fmla="*/ 1469370 w 2291255"/>
                <a:gd name="connsiteY11" fmla="*/ 312254 h 3273141"/>
                <a:gd name="connsiteX12" fmla="*/ 1450537 w 2291255"/>
                <a:gd name="connsiteY12" fmla="*/ 306715 h 3273141"/>
                <a:gd name="connsiteX13" fmla="*/ 1232669 w 2291255"/>
                <a:gd name="connsiteY13" fmla="*/ 353612 h 3273141"/>
                <a:gd name="connsiteX14" fmla="*/ 1212729 w 2291255"/>
                <a:gd name="connsiteY14" fmla="*/ 366167 h 3273141"/>
                <a:gd name="connsiteX15" fmla="*/ 1209775 w 2291255"/>
                <a:gd name="connsiteY15" fmla="*/ 347703 h 3273141"/>
                <a:gd name="connsiteX16" fmla="*/ 1183557 w 2291255"/>
                <a:gd name="connsiteY16" fmla="*/ 362843 h 3273141"/>
                <a:gd name="connsiteX17" fmla="*/ 1097887 w 2291255"/>
                <a:gd name="connsiteY17" fmla="*/ 388692 h 3273141"/>
                <a:gd name="connsiteX18" fmla="*/ 1082377 w 2291255"/>
                <a:gd name="connsiteY18" fmla="*/ 398293 h 3273141"/>
                <a:gd name="connsiteX19" fmla="*/ 1082377 w 2291255"/>
                <a:gd name="connsiteY19" fmla="*/ 398662 h 3273141"/>
                <a:gd name="connsiteX20" fmla="*/ 1068715 w 2291255"/>
                <a:gd name="connsiteY20" fmla="*/ 400878 h 3273141"/>
                <a:gd name="connsiteX21" fmla="*/ 1057267 w 2291255"/>
                <a:gd name="connsiteY21" fmla="*/ 399770 h 3273141"/>
                <a:gd name="connsiteX22" fmla="*/ 988953 w 2291255"/>
                <a:gd name="connsiteY22" fmla="*/ 372444 h 3273141"/>
                <a:gd name="connsiteX23" fmla="*/ 939840 w 2291255"/>
                <a:gd name="connsiteY23" fmla="*/ 352504 h 3273141"/>
                <a:gd name="connsiteX24" fmla="*/ 933932 w 2291255"/>
                <a:gd name="connsiteY24" fmla="*/ 372444 h 3273141"/>
                <a:gd name="connsiteX25" fmla="*/ 933932 w 2291255"/>
                <a:gd name="connsiteY25" fmla="*/ 372444 h 3273141"/>
                <a:gd name="connsiteX26" fmla="*/ 923962 w 2291255"/>
                <a:gd name="connsiteY26" fmla="*/ 370229 h 3273141"/>
                <a:gd name="connsiteX27" fmla="*/ 916946 w 2291255"/>
                <a:gd name="connsiteY27" fmla="*/ 369859 h 3273141"/>
                <a:gd name="connsiteX28" fmla="*/ 789548 w 2291255"/>
                <a:gd name="connsiteY28" fmla="*/ 339210 h 3273141"/>
                <a:gd name="connsiteX29" fmla="*/ 672860 w 2291255"/>
                <a:gd name="connsiteY29" fmla="*/ 310777 h 3273141"/>
                <a:gd name="connsiteX30" fmla="*/ 655135 w 2291255"/>
                <a:gd name="connsiteY30" fmla="*/ 316316 h 3273141"/>
                <a:gd name="connsiteX31" fmla="*/ 602330 w 2291255"/>
                <a:gd name="connsiteY31" fmla="*/ 369859 h 3273141"/>
                <a:gd name="connsiteX32" fmla="*/ 561710 w 2291255"/>
                <a:gd name="connsiteY32" fmla="*/ 381307 h 3273141"/>
                <a:gd name="connsiteX33" fmla="*/ 409572 w 2291255"/>
                <a:gd name="connsiteY33" fmla="*/ 353242 h 3273141"/>
                <a:gd name="connsiteX34" fmla="*/ 275159 w 2291255"/>
                <a:gd name="connsiteY34" fmla="*/ 328501 h 3273141"/>
                <a:gd name="connsiteX35" fmla="*/ 264450 w 2291255"/>
                <a:gd name="connsiteY35" fmla="*/ 317423 h 3273141"/>
                <a:gd name="connsiteX36" fmla="*/ 202782 w 2291255"/>
                <a:gd name="connsiteY36" fmla="*/ 20163 h 3273141"/>
                <a:gd name="connsiteX37" fmla="*/ 185796 w 2291255"/>
                <a:gd name="connsiteY37" fmla="*/ 3177 h 3273141"/>
                <a:gd name="connsiteX38" fmla="*/ 169918 w 2291255"/>
                <a:gd name="connsiteY38" fmla="*/ 223 h 3273141"/>
                <a:gd name="connsiteX39" fmla="*/ 59137 w 2291255"/>
                <a:gd name="connsiteY39" fmla="*/ 5762 h 3273141"/>
                <a:gd name="connsiteX40" fmla="*/ 22949 w 2291255"/>
                <a:gd name="connsiteY40" fmla="*/ 10931 h 3273141"/>
                <a:gd name="connsiteX41" fmla="*/ 5224 w 2291255"/>
                <a:gd name="connsiteY41" fmla="*/ 13147 h 3273141"/>
                <a:gd name="connsiteX42" fmla="*/ 55 w 2291255"/>
                <a:gd name="connsiteY42" fmla="*/ 19425 h 3273141"/>
                <a:gd name="connsiteX43" fmla="*/ 4486 w 2291255"/>
                <a:gd name="connsiteY43" fmla="*/ 67060 h 3273141"/>
                <a:gd name="connsiteX44" fmla="*/ 28119 w 2291255"/>
                <a:gd name="connsiteY44" fmla="*/ 251325 h 3273141"/>
                <a:gd name="connsiteX45" fmla="*/ 61353 w 2291255"/>
                <a:gd name="connsiteY45" fmla="*/ 396447 h 3273141"/>
                <a:gd name="connsiteX46" fmla="*/ 149239 w 2291255"/>
                <a:gd name="connsiteY46" fmla="*/ 498364 h 3273141"/>
                <a:gd name="connsiteX47" fmla="*/ 238971 w 2291255"/>
                <a:gd name="connsiteY47" fmla="*/ 543046 h 3273141"/>
                <a:gd name="connsiteX48" fmla="*/ 318363 w 2291255"/>
                <a:gd name="connsiteY48" fmla="*/ 581450 h 3273141"/>
                <a:gd name="connsiteX49" fmla="*/ 542878 w 2291255"/>
                <a:gd name="connsiteY49" fmla="*/ 629085 h 3273141"/>
                <a:gd name="connsiteX50" fmla="*/ 555802 w 2291255"/>
                <a:gd name="connsiteY50" fmla="*/ 646810 h 3273141"/>
                <a:gd name="connsiteX51" fmla="*/ 523676 w 2291255"/>
                <a:gd name="connsiteY51" fmla="*/ 781223 h 3273141"/>
                <a:gd name="connsiteX52" fmla="*/ 471978 w 2291255"/>
                <a:gd name="connsiteY52" fmla="*/ 1000199 h 3273141"/>
                <a:gd name="connsiteX53" fmla="*/ 459423 w 2291255"/>
                <a:gd name="connsiteY53" fmla="*/ 1047096 h 3273141"/>
                <a:gd name="connsiteX54" fmla="*/ 300638 w 2291255"/>
                <a:gd name="connsiteY54" fmla="*/ 1319615 h 3273141"/>
                <a:gd name="connsiteX55" fmla="*/ 200936 w 2291255"/>
                <a:gd name="connsiteY55" fmla="*/ 1500556 h 3273141"/>
                <a:gd name="connsiteX56" fmla="*/ 200936 w 2291255"/>
                <a:gd name="connsiteY56" fmla="*/ 1516066 h 3273141"/>
                <a:gd name="connsiteX57" fmla="*/ 246356 w 2291255"/>
                <a:gd name="connsiteY57" fmla="*/ 1543391 h 3273141"/>
                <a:gd name="connsiteX58" fmla="*/ 304700 w 2291255"/>
                <a:gd name="connsiteY58" fmla="*/ 1538222 h 3273141"/>
                <a:gd name="connsiteX59" fmla="*/ 393694 w 2291255"/>
                <a:gd name="connsiteY59" fmla="*/ 1529728 h 3273141"/>
                <a:gd name="connsiteX60" fmla="*/ 476779 w 2291255"/>
                <a:gd name="connsiteY60" fmla="*/ 1529359 h 3273141"/>
                <a:gd name="connsiteX61" fmla="*/ 546570 w 2291255"/>
                <a:gd name="connsiteY61" fmla="*/ 1557054 h 3273141"/>
                <a:gd name="connsiteX62" fmla="*/ 631133 w 2291255"/>
                <a:gd name="connsiteY62" fmla="*/ 1581795 h 3273141"/>
                <a:gd name="connsiteX63" fmla="*/ 646642 w 2291255"/>
                <a:gd name="connsiteY63" fmla="*/ 1583642 h 3273141"/>
                <a:gd name="connsiteX64" fmla="*/ 658089 w 2291255"/>
                <a:gd name="connsiteY64" fmla="*/ 1598781 h 3273141"/>
                <a:gd name="connsiteX65" fmla="*/ 647380 w 2291255"/>
                <a:gd name="connsiteY65" fmla="*/ 1656018 h 3273141"/>
                <a:gd name="connsiteX66" fmla="*/ 575373 w 2291255"/>
                <a:gd name="connsiteY66" fmla="*/ 2021593 h 3273141"/>
                <a:gd name="connsiteX67" fmla="*/ 509274 w 2291255"/>
                <a:gd name="connsiteY67" fmla="*/ 2326608 h 3273141"/>
                <a:gd name="connsiteX68" fmla="*/ 462747 w 2291255"/>
                <a:gd name="connsiteY68" fmla="*/ 2527489 h 3273141"/>
                <a:gd name="connsiteX69" fmla="*/ 443914 w 2291255"/>
                <a:gd name="connsiteY69" fmla="*/ 2643808 h 3273141"/>
                <a:gd name="connsiteX70" fmla="*/ 428036 w 2291255"/>
                <a:gd name="connsiteY70" fmla="*/ 2768990 h 3273141"/>
                <a:gd name="connsiteX71" fmla="*/ 412896 w 2291255"/>
                <a:gd name="connsiteY71" fmla="*/ 2903773 h 3273141"/>
                <a:gd name="connsiteX72" fmla="*/ 397017 w 2291255"/>
                <a:gd name="connsiteY72" fmla="*/ 3038555 h 3273141"/>
                <a:gd name="connsiteX73" fmla="*/ 378185 w 2291255"/>
                <a:gd name="connsiteY73" fmla="*/ 3205464 h 3273141"/>
                <a:gd name="connsiteX74" fmla="*/ 392586 w 2291255"/>
                <a:gd name="connsiteY74" fmla="*/ 3234267 h 3273141"/>
                <a:gd name="connsiteX75" fmla="*/ 537339 w 2291255"/>
                <a:gd name="connsiteY75" fmla="*/ 3251622 h 3273141"/>
                <a:gd name="connsiteX76" fmla="*/ 592360 w 2291255"/>
                <a:gd name="connsiteY76" fmla="*/ 3254207 h 3273141"/>
                <a:gd name="connsiteX77" fmla="*/ 603438 w 2291255"/>
                <a:gd name="connsiteY77" fmla="*/ 3245345 h 3273141"/>
                <a:gd name="connsiteX78" fmla="*/ 644426 w 2291255"/>
                <a:gd name="connsiteY78" fmla="*/ 3052957 h 3273141"/>
                <a:gd name="connsiteX79" fmla="*/ 756684 w 2291255"/>
                <a:gd name="connsiteY79" fmla="*/ 2555553 h 3273141"/>
                <a:gd name="connsiteX80" fmla="*/ 794349 w 2291255"/>
                <a:gd name="connsiteY80" fmla="*/ 2434803 h 3273141"/>
                <a:gd name="connsiteX81" fmla="*/ 1029942 w 2291255"/>
                <a:gd name="connsiteY81" fmla="*/ 1994636 h 3273141"/>
                <a:gd name="connsiteX82" fmla="*/ 1078316 w 2291255"/>
                <a:gd name="connsiteY82" fmla="*/ 1904904 h 3273141"/>
                <a:gd name="connsiteX83" fmla="*/ 1094563 w 2291255"/>
                <a:gd name="connsiteY83" fmla="*/ 1939615 h 3273141"/>
                <a:gd name="connsiteX84" fmla="*/ 1247809 w 2291255"/>
                <a:gd name="connsiteY84" fmla="*/ 2257185 h 3273141"/>
                <a:gd name="connsiteX85" fmla="*/ 1291383 w 2291255"/>
                <a:gd name="connsiteY85" fmla="*/ 2372397 h 3273141"/>
                <a:gd name="connsiteX86" fmla="*/ 1337541 w 2291255"/>
                <a:gd name="connsiteY86" fmla="*/ 2633838 h 3273141"/>
                <a:gd name="connsiteX87" fmla="*/ 1389977 w 2291255"/>
                <a:gd name="connsiteY87" fmla="*/ 2897864 h 3273141"/>
                <a:gd name="connsiteX88" fmla="*/ 1429120 w 2291255"/>
                <a:gd name="connsiteY88" fmla="*/ 3073636 h 3273141"/>
                <a:gd name="connsiteX89" fmla="*/ 1479340 w 2291255"/>
                <a:gd name="connsiteY89" fmla="*/ 3264916 h 3273141"/>
                <a:gd name="connsiteX90" fmla="*/ 1492634 w 2291255"/>
                <a:gd name="connsiteY90" fmla="*/ 3272671 h 3273141"/>
                <a:gd name="connsiteX91" fmla="*/ 1732288 w 2291255"/>
                <a:gd name="connsiteY91" fmla="*/ 3231313 h 3273141"/>
                <a:gd name="connsiteX92" fmla="*/ 1731919 w 2291255"/>
                <a:gd name="connsiteY92" fmla="*/ 3218388 h 3273141"/>
                <a:gd name="connsiteX93" fmla="*/ 1716040 w 2291255"/>
                <a:gd name="connsiteY93" fmla="*/ 3110193 h 3273141"/>
                <a:gd name="connsiteX94" fmla="*/ 1696100 w 2291255"/>
                <a:gd name="connsiteY94" fmla="*/ 2969871 h 3273141"/>
                <a:gd name="connsiteX95" fmla="*/ 1675421 w 2291255"/>
                <a:gd name="connsiteY95" fmla="*/ 2829550 h 3273141"/>
                <a:gd name="connsiteX96" fmla="*/ 1653265 w 2291255"/>
                <a:gd name="connsiteY96" fmla="*/ 2669288 h 3273141"/>
                <a:gd name="connsiteX97" fmla="*/ 1632217 w 2291255"/>
                <a:gd name="connsiteY97" fmla="*/ 2525643 h 3273141"/>
                <a:gd name="connsiteX98" fmla="*/ 1613753 w 2291255"/>
                <a:gd name="connsiteY98" fmla="*/ 2393445 h 3273141"/>
                <a:gd name="connsiteX99" fmla="*/ 1596398 w 2291255"/>
                <a:gd name="connsiteY99" fmla="*/ 2258662 h 3273141"/>
                <a:gd name="connsiteX100" fmla="*/ 1588274 w 2291255"/>
                <a:gd name="connsiteY100" fmla="*/ 2186286 h 3273141"/>
                <a:gd name="connsiteX101" fmla="*/ 1559471 w 2291255"/>
                <a:gd name="connsiteY101" fmla="*/ 2051134 h 3273141"/>
                <a:gd name="connsiteX102" fmla="*/ 1485987 w 2291255"/>
                <a:gd name="connsiteY102" fmla="*/ 1739103 h 3273141"/>
                <a:gd name="connsiteX103" fmla="*/ 1491157 w 2291255"/>
                <a:gd name="connsiteY103" fmla="*/ 1672635 h 3273141"/>
                <a:gd name="connsiteX104" fmla="*/ 1503342 w 2291255"/>
                <a:gd name="connsiteY104" fmla="*/ 1635708 h 3273141"/>
                <a:gd name="connsiteX105" fmla="*/ 1505189 w 2291255"/>
                <a:gd name="connsiteY105" fmla="*/ 1462522 h 3273141"/>
                <a:gd name="connsiteX106" fmla="*/ 1507774 w 2291255"/>
                <a:gd name="connsiteY106" fmla="*/ 1242438 h 3273141"/>
                <a:gd name="connsiteX107" fmla="*/ 1509989 w 2291255"/>
                <a:gd name="connsiteY107" fmla="*/ 1041557 h 3273141"/>
                <a:gd name="connsiteX108" fmla="*/ 1512574 w 2291255"/>
                <a:gd name="connsiteY108" fmla="*/ 749836 h 3273141"/>
                <a:gd name="connsiteX109" fmla="*/ 1535838 w 2291255"/>
                <a:gd name="connsiteY109" fmla="*/ 682998 h 3273141"/>
                <a:gd name="connsiteX110" fmla="*/ 1552824 w 2291255"/>
                <a:gd name="connsiteY110" fmla="*/ 673028 h 3273141"/>
                <a:gd name="connsiteX111" fmla="*/ 1618923 w 2291255"/>
                <a:gd name="connsiteY111" fmla="*/ 663058 h 3273141"/>
                <a:gd name="connsiteX112" fmla="*/ 1805772 w 2291255"/>
                <a:gd name="connsiteY112" fmla="*/ 633516 h 3273141"/>
                <a:gd name="connsiteX113" fmla="*/ 2012562 w 2291255"/>
                <a:gd name="connsiteY113" fmla="*/ 600282 h 3273141"/>
                <a:gd name="connsiteX114" fmla="*/ 2044688 w 2291255"/>
                <a:gd name="connsiteY114" fmla="*/ 584773 h 3273141"/>
                <a:gd name="connsiteX115" fmla="*/ 2176517 w 2291255"/>
                <a:gd name="connsiteY115" fmla="*/ 369859 h 3273141"/>
                <a:gd name="connsiteX116" fmla="*/ 2289143 w 2291255"/>
                <a:gd name="connsiteY116" fmla="*/ 188180 h 3273141"/>
                <a:gd name="connsiteX117" fmla="*/ 2285451 w 2291255"/>
                <a:gd name="connsiteY117" fmla="*/ 178210 h 3273141"/>
                <a:gd name="connsiteX118" fmla="*/ 1339757 w 2291255"/>
                <a:gd name="connsiteY118" fmla="*/ 1383499 h 3273141"/>
                <a:gd name="connsiteX119" fmla="*/ 1340126 w 2291255"/>
                <a:gd name="connsiteY119" fmla="*/ 1383499 h 3273141"/>
                <a:gd name="connsiteX120" fmla="*/ 1340126 w 2291255"/>
                <a:gd name="connsiteY120" fmla="*/ 1383499 h 3273141"/>
                <a:gd name="connsiteX121" fmla="*/ 1339757 w 2291255"/>
                <a:gd name="connsiteY121" fmla="*/ 1383499 h 3273141"/>
                <a:gd name="connsiteX122" fmla="*/ 1339757 w 2291255"/>
                <a:gd name="connsiteY122" fmla="*/ 1383499 h 3273141"/>
                <a:gd name="connsiteX123" fmla="*/ 1153277 w 2291255"/>
                <a:gd name="connsiteY123" fmla="*/ 1449967 h 3273141"/>
                <a:gd name="connsiteX124" fmla="*/ 1153277 w 2291255"/>
                <a:gd name="connsiteY124" fmla="*/ 1449967 h 3273141"/>
                <a:gd name="connsiteX125" fmla="*/ 1153277 w 2291255"/>
                <a:gd name="connsiteY125" fmla="*/ 1449967 h 3273141"/>
                <a:gd name="connsiteX126" fmla="*/ 1153277 w 2291255"/>
                <a:gd name="connsiteY126" fmla="*/ 1449967 h 3273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2291255" h="3273141">
                  <a:moveTo>
                    <a:pt x="2285451" y="178210"/>
                  </a:moveTo>
                  <a:cubicBezTo>
                    <a:pt x="2278804" y="176732"/>
                    <a:pt x="2162485" y="144606"/>
                    <a:pt x="2120388" y="128728"/>
                  </a:cubicBezTo>
                  <a:cubicBezTo>
                    <a:pt x="2115218" y="128358"/>
                    <a:pt x="2110418" y="121712"/>
                    <a:pt x="2105248" y="130205"/>
                  </a:cubicBezTo>
                  <a:cubicBezTo>
                    <a:pt x="2093801" y="149407"/>
                    <a:pt x="2081246" y="167501"/>
                    <a:pt x="2068691" y="186333"/>
                  </a:cubicBezTo>
                  <a:cubicBezTo>
                    <a:pt x="2021425" y="258341"/>
                    <a:pt x="1974158" y="330348"/>
                    <a:pt x="1927261" y="402355"/>
                  </a:cubicBezTo>
                  <a:cubicBezTo>
                    <a:pt x="1924307" y="406786"/>
                    <a:pt x="1921353" y="409002"/>
                    <a:pt x="1915814" y="409002"/>
                  </a:cubicBezTo>
                  <a:cubicBezTo>
                    <a:pt x="1900674" y="409002"/>
                    <a:pt x="1885534" y="410110"/>
                    <a:pt x="1870394" y="410848"/>
                  </a:cubicBezTo>
                  <a:cubicBezTo>
                    <a:pt x="1820912" y="412325"/>
                    <a:pt x="1771800" y="413802"/>
                    <a:pt x="1722318" y="415649"/>
                  </a:cubicBezTo>
                  <a:cubicBezTo>
                    <a:pt x="1678375" y="417495"/>
                    <a:pt x="1634802" y="417864"/>
                    <a:pt x="1590859" y="418972"/>
                  </a:cubicBezTo>
                  <a:cubicBezTo>
                    <a:pt x="1588643" y="418972"/>
                    <a:pt x="1585689" y="418603"/>
                    <a:pt x="1583843" y="419341"/>
                  </a:cubicBezTo>
                  <a:cubicBezTo>
                    <a:pt x="1573872" y="423034"/>
                    <a:pt x="1567595" y="418603"/>
                    <a:pt x="1560948" y="411587"/>
                  </a:cubicBezTo>
                  <a:cubicBezTo>
                    <a:pt x="1530668" y="378353"/>
                    <a:pt x="1499650" y="345488"/>
                    <a:pt x="1469370" y="312254"/>
                  </a:cubicBezTo>
                  <a:cubicBezTo>
                    <a:pt x="1463461" y="305976"/>
                    <a:pt x="1458292" y="305238"/>
                    <a:pt x="1450537" y="306715"/>
                  </a:cubicBezTo>
                  <a:cubicBezTo>
                    <a:pt x="1378161" y="322593"/>
                    <a:pt x="1305415" y="338102"/>
                    <a:pt x="1232669" y="353612"/>
                  </a:cubicBezTo>
                  <a:cubicBezTo>
                    <a:pt x="1217529" y="356935"/>
                    <a:pt x="1214206" y="357304"/>
                    <a:pt x="1212729" y="366167"/>
                  </a:cubicBezTo>
                  <a:cubicBezTo>
                    <a:pt x="1209405" y="356935"/>
                    <a:pt x="1210883" y="356935"/>
                    <a:pt x="1209775" y="347703"/>
                  </a:cubicBezTo>
                  <a:cubicBezTo>
                    <a:pt x="1202759" y="355458"/>
                    <a:pt x="1194266" y="360628"/>
                    <a:pt x="1183557" y="362843"/>
                  </a:cubicBezTo>
                  <a:cubicBezTo>
                    <a:pt x="1154385" y="369490"/>
                    <a:pt x="1127059" y="381676"/>
                    <a:pt x="1097887" y="388692"/>
                  </a:cubicBezTo>
                  <a:cubicBezTo>
                    <a:pt x="1091978" y="390169"/>
                    <a:pt x="1085332" y="391277"/>
                    <a:pt x="1082377" y="398293"/>
                  </a:cubicBezTo>
                  <a:cubicBezTo>
                    <a:pt x="1082377" y="398293"/>
                    <a:pt x="1082377" y="398662"/>
                    <a:pt x="1082377" y="398662"/>
                  </a:cubicBezTo>
                  <a:cubicBezTo>
                    <a:pt x="1077577" y="397924"/>
                    <a:pt x="1073146" y="399770"/>
                    <a:pt x="1068715" y="400878"/>
                  </a:cubicBezTo>
                  <a:cubicBezTo>
                    <a:pt x="1062806" y="400509"/>
                    <a:pt x="1057267" y="399770"/>
                    <a:pt x="1057267" y="399770"/>
                  </a:cubicBezTo>
                  <a:cubicBezTo>
                    <a:pt x="1035481" y="388323"/>
                    <a:pt x="1011109" y="382784"/>
                    <a:pt x="988953" y="372444"/>
                  </a:cubicBezTo>
                  <a:cubicBezTo>
                    <a:pt x="972705" y="365059"/>
                    <a:pt x="954980" y="362105"/>
                    <a:pt x="939840" y="352504"/>
                  </a:cubicBezTo>
                  <a:cubicBezTo>
                    <a:pt x="935778" y="362105"/>
                    <a:pt x="937994" y="362843"/>
                    <a:pt x="933932" y="372444"/>
                  </a:cubicBezTo>
                  <a:cubicBezTo>
                    <a:pt x="933932" y="372444"/>
                    <a:pt x="933932" y="372444"/>
                    <a:pt x="933932" y="372444"/>
                  </a:cubicBezTo>
                  <a:cubicBezTo>
                    <a:pt x="932086" y="370229"/>
                    <a:pt x="929131" y="369121"/>
                    <a:pt x="923962" y="370229"/>
                  </a:cubicBezTo>
                  <a:cubicBezTo>
                    <a:pt x="921746" y="370598"/>
                    <a:pt x="919161" y="370229"/>
                    <a:pt x="916946" y="369859"/>
                  </a:cubicBezTo>
                  <a:cubicBezTo>
                    <a:pt x="874480" y="359520"/>
                    <a:pt x="832014" y="349180"/>
                    <a:pt x="789548" y="339210"/>
                  </a:cubicBezTo>
                  <a:cubicBezTo>
                    <a:pt x="750775" y="329609"/>
                    <a:pt x="711633" y="320378"/>
                    <a:pt x="672860" y="310777"/>
                  </a:cubicBezTo>
                  <a:cubicBezTo>
                    <a:pt x="665475" y="308930"/>
                    <a:pt x="660674" y="310777"/>
                    <a:pt x="655135" y="316316"/>
                  </a:cubicBezTo>
                  <a:cubicBezTo>
                    <a:pt x="637780" y="334410"/>
                    <a:pt x="618578" y="351027"/>
                    <a:pt x="602330" y="369859"/>
                  </a:cubicBezTo>
                  <a:cubicBezTo>
                    <a:pt x="590513" y="383892"/>
                    <a:pt x="578327" y="384630"/>
                    <a:pt x="561710" y="381307"/>
                  </a:cubicBezTo>
                  <a:cubicBezTo>
                    <a:pt x="511121" y="370967"/>
                    <a:pt x="460162" y="362474"/>
                    <a:pt x="409572" y="353242"/>
                  </a:cubicBezTo>
                  <a:cubicBezTo>
                    <a:pt x="364891" y="345118"/>
                    <a:pt x="319840" y="336625"/>
                    <a:pt x="275159" y="328501"/>
                  </a:cubicBezTo>
                  <a:cubicBezTo>
                    <a:pt x="268512" y="327394"/>
                    <a:pt x="265927" y="324439"/>
                    <a:pt x="264450" y="317423"/>
                  </a:cubicBezTo>
                  <a:cubicBezTo>
                    <a:pt x="244140" y="218460"/>
                    <a:pt x="223461" y="119496"/>
                    <a:pt x="202782" y="20163"/>
                  </a:cubicBezTo>
                  <a:cubicBezTo>
                    <a:pt x="200936" y="10562"/>
                    <a:pt x="199459" y="961"/>
                    <a:pt x="185796" y="3177"/>
                  </a:cubicBezTo>
                  <a:cubicBezTo>
                    <a:pt x="180996" y="-516"/>
                    <a:pt x="175087" y="-147"/>
                    <a:pt x="169918" y="223"/>
                  </a:cubicBezTo>
                  <a:cubicBezTo>
                    <a:pt x="132991" y="1330"/>
                    <a:pt x="96064" y="4285"/>
                    <a:pt x="59137" y="5762"/>
                  </a:cubicBezTo>
                  <a:cubicBezTo>
                    <a:pt x="47321" y="6500"/>
                    <a:pt x="34397" y="3915"/>
                    <a:pt x="22949" y="10931"/>
                  </a:cubicBezTo>
                  <a:cubicBezTo>
                    <a:pt x="17041" y="11670"/>
                    <a:pt x="11133" y="12409"/>
                    <a:pt x="5224" y="13147"/>
                  </a:cubicBezTo>
                  <a:cubicBezTo>
                    <a:pt x="1162" y="13516"/>
                    <a:pt x="-315" y="14993"/>
                    <a:pt x="55" y="19425"/>
                  </a:cubicBezTo>
                  <a:cubicBezTo>
                    <a:pt x="1532" y="35303"/>
                    <a:pt x="2640" y="51182"/>
                    <a:pt x="4486" y="67060"/>
                  </a:cubicBezTo>
                  <a:cubicBezTo>
                    <a:pt x="11871" y="128728"/>
                    <a:pt x="17780" y="190395"/>
                    <a:pt x="28119" y="251325"/>
                  </a:cubicBezTo>
                  <a:cubicBezTo>
                    <a:pt x="36243" y="300437"/>
                    <a:pt x="44367" y="349550"/>
                    <a:pt x="61353" y="396447"/>
                  </a:cubicBezTo>
                  <a:cubicBezTo>
                    <a:pt x="77601" y="441497"/>
                    <a:pt x="104557" y="477316"/>
                    <a:pt x="149239" y="498364"/>
                  </a:cubicBezTo>
                  <a:cubicBezTo>
                    <a:pt x="179519" y="512397"/>
                    <a:pt x="209060" y="528275"/>
                    <a:pt x="238971" y="543046"/>
                  </a:cubicBezTo>
                  <a:cubicBezTo>
                    <a:pt x="265558" y="555970"/>
                    <a:pt x="290668" y="571479"/>
                    <a:pt x="318363" y="581450"/>
                  </a:cubicBezTo>
                  <a:cubicBezTo>
                    <a:pt x="390740" y="608037"/>
                    <a:pt x="466439" y="620592"/>
                    <a:pt x="542878" y="629085"/>
                  </a:cubicBezTo>
                  <a:cubicBezTo>
                    <a:pt x="558387" y="630931"/>
                    <a:pt x="559495" y="631670"/>
                    <a:pt x="555802" y="646810"/>
                  </a:cubicBezTo>
                  <a:cubicBezTo>
                    <a:pt x="545093" y="691491"/>
                    <a:pt x="534385" y="736542"/>
                    <a:pt x="523676" y="781223"/>
                  </a:cubicBezTo>
                  <a:cubicBezTo>
                    <a:pt x="506320" y="854338"/>
                    <a:pt x="489703" y="927453"/>
                    <a:pt x="471978" y="1000199"/>
                  </a:cubicBezTo>
                  <a:cubicBezTo>
                    <a:pt x="468286" y="1016077"/>
                    <a:pt x="467547" y="1033064"/>
                    <a:pt x="459423" y="1047096"/>
                  </a:cubicBezTo>
                  <a:cubicBezTo>
                    <a:pt x="405510" y="1137197"/>
                    <a:pt x="351597" y="1227668"/>
                    <a:pt x="300638" y="1319615"/>
                  </a:cubicBezTo>
                  <a:cubicBezTo>
                    <a:pt x="267404" y="1379806"/>
                    <a:pt x="234170" y="1440366"/>
                    <a:pt x="200936" y="1500556"/>
                  </a:cubicBezTo>
                  <a:cubicBezTo>
                    <a:pt x="197982" y="1506095"/>
                    <a:pt x="197613" y="1510896"/>
                    <a:pt x="200936" y="1516066"/>
                  </a:cubicBezTo>
                  <a:cubicBezTo>
                    <a:pt x="211276" y="1533052"/>
                    <a:pt x="225308" y="1544868"/>
                    <a:pt x="246356" y="1543391"/>
                  </a:cubicBezTo>
                  <a:cubicBezTo>
                    <a:pt x="265927" y="1542284"/>
                    <a:pt x="285129" y="1540068"/>
                    <a:pt x="304700" y="1538222"/>
                  </a:cubicBezTo>
                  <a:cubicBezTo>
                    <a:pt x="334242" y="1535267"/>
                    <a:pt x="363783" y="1531206"/>
                    <a:pt x="393694" y="1529728"/>
                  </a:cubicBezTo>
                  <a:cubicBezTo>
                    <a:pt x="421389" y="1528251"/>
                    <a:pt x="449084" y="1522712"/>
                    <a:pt x="476779" y="1529359"/>
                  </a:cubicBezTo>
                  <a:cubicBezTo>
                    <a:pt x="501520" y="1535267"/>
                    <a:pt x="524045" y="1545607"/>
                    <a:pt x="546570" y="1557054"/>
                  </a:cubicBezTo>
                  <a:cubicBezTo>
                    <a:pt x="573158" y="1571086"/>
                    <a:pt x="599376" y="1585488"/>
                    <a:pt x="631133" y="1581795"/>
                  </a:cubicBezTo>
                  <a:cubicBezTo>
                    <a:pt x="635933" y="1581057"/>
                    <a:pt x="641472" y="1582903"/>
                    <a:pt x="646642" y="1583642"/>
                  </a:cubicBezTo>
                  <a:cubicBezTo>
                    <a:pt x="655504" y="1584749"/>
                    <a:pt x="660305" y="1588442"/>
                    <a:pt x="658089" y="1598781"/>
                  </a:cubicBezTo>
                  <a:cubicBezTo>
                    <a:pt x="654027" y="1617614"/>
                    <a:pt x="651442" y="1637185"/>
                    <a:pt x="647380" y="1656018"/>
                  </a:cubicBezTo>
                  <a:cubicBezTo>
                    <a:pt x="623378" y="1777876"/>
                    <a:pt x="600483" y="1900104"/>
                    <a:pt x="575373" y="2021593"/>
                  </a:cubicBezTo>
                  <a:cubicBezTo>
                    <a:pt x="554325" y="2123510"/>
                    <a:pt x="531800" y="2225059"/>
                    <a:pt x="509274" y="2326608"/>
                  </a:cubicBezTo>
                  <a:cubicBezTo>
                    <a:pt x="494504" y="2393814"/>
                    <a:pt x="478995" y="2460652"/>
                    <a:pt x="462747" y="2527489"/>
                  </a:cubicBezTo>
                  <a:cubicBezTo>
                    <a:pt x="453515" y="2565893"/>
                    <a:pt x="448715" y="2604666"/>
                    <a:pt x="443914" y="2643808"/>
                  </a:cubicBezTo>
                  <a:cubicBezTo>
                    <a:pt x="438744" y="2685536"/>
                    <a:pt x="432836" y="2727263"/>
                    <a:pt x="428036" y="2768990"/>
                  </a:cubicBezTo>
                  <a:cubicBezTo>
                    <a:pt x="422866" y="2814041"/>
                    <a:pt x="418065" y="2859091"/>
                    <a:pt x="412896" y="2903773"/>
                  </a:cubicBezTo>
                  <a:cubicBezTo>
                    <a:pt x="407726" y="2948823"/>
                    <a:pt x="402187" y="2993505"/>
                    <a:pt x="397017" y="3038555"/>
                  </a:cubicBezTo>
                  <a:cubicBezTo>
                    <a:pt x="390740" y="3094315"/>
                    <a:pt x="384462" y="3149705"/>
                    <a:pt x="378185" y="3205464"/>
                  </a:cubicBezTo>
                  <a:cubicBezTo>
                    <a:pt x="375969" y="3223189"/>
                    <a:pt x="375969" y="3227251"/>
                    <a:pt x="392586" y="3234267"/>
                  </a:cubicBezTo>
                  <a:cubicBezTo>
                    <a:pt x="443914" y="3256054"/>
                    <a:pt x="528846" y="3251253"/>
                    <a:pt x="537339" y="3251622"/>
                  </a:cubicBezTo>
                  <a:cubicBezTo>
                    <a:pt x="555433" y="3252730"/>
                    <a:pt x="573896" y="3253100"/>
                    <a:pt x="592360" y="3254207"/>
                  </a:cubicBezTo>
                  <a:cubicBezTo>
                    <a:pt x="599376" y="3254577"/>
                    <a:pt x="601961" y="3252361"/>
                    <a:pt x="603438" y="3245345"/>
                  </a:cubicBezTo>
                  <a:cubicBezTo>
                    <a:pt x="616731" y="3181093"/>
                    <a:pt x="630394" y="3117209"/>
                    <a:pt x="644426" y="3052957"/>
                  </a:cubicBezTo>
                  <a:cubicBezTo>
                    <a:pt x="680984" y="2887156"/>
                    <a:pt x="715695" y="2720616"/>
                    <a:pt x="756684" y="2555553"/>
                  </a:cubicBezTo>
                  <a:cubicBezTo>
                    <a:pt x="766654" y="2514565"/>
                    <a:pt x="773670" y="2473207"/>
                    <a:pt x="794349" y="2434803"/>
                  </a:cubicBezTo>
                  <a:cubicBezTo>
                    <a:pt x="873741" y="2288573"/>
                    <a:pt x="951657" y="2141235"/>
                    <a:pt x="1029942" y="1994636"/>
                  </a:cubicBezTo>
                  <a:cubicBezTo>
                    <a:pt x="1045820" y="1965095"/>
                    <a:pt x="1061698" y="1935923"/>
                    <a:pt x="1078316" y="1904904"/>
                  </a:cubicBezTo>
                  <a:cubicBezTo>
                    <a:pt x="1084224" y="1917459"/>
                    <a:pt x="1089394" y="1928537"/>
                    <a:pt x="1094563" y="1939615"/>
                  </a:cubicBezTo>
                  <a:cubicBezTo>
                    <a:pt x="1145522" y="2045226"/>
                    <a:pt x="1197220" y="2150836"/>
                    <a:pt x="1247809" y="2257185"/>
                  </a:cubicBezTo>
                  <a:cubicBezTo>
                    <a:pt x="1265534" y="2294112"/>
                    <a:pt x="1285105" y="2329931"/>
                    <a:pt x="1291383" y="2372397"/>
                  </a:cubicBezTo>
                  <a:cubicBezTo>
                    <a:pt x="1304307" y="2459913"/>
                    <a:pt x="1321663" y="2546691"/>
                    <a:pt x="1337541" y="2633838"/>
                  </a:cubicBezTo>
                  <a:cubicBezTo>
                    <a:pt x="1353789" y="2722093"/>
                    <a:pt x="1370775" y="2809979"/>
                    <a:pt x="1389977" y="2897864"/>
                  </a:cubicBezTo>
                  <a:cubicBezTo>
                    <a:pt x="1402532" y="2956578"/>
                    <a:pt x="1415087" y="3014922"/>
                    <a:pt x="1429120" y="3073636"/>
                  </a:cubicBezTo>
                  <a:cubicBezTo>
                    <a:pt x="1444260" y="3137888"/>
                    <a:pt x="1460877" y="3201771"/>
                    <a:pt x="1479340" y="3264916"/>
                  </a:cubicBezTo>
                  <a:cubicBezTo>
                    <a:pt x="1481556" y="3272302"/>
                    <a:pt x="1484510" y="3274148"/>
                    <a:pt x="1492634" y="3272671"/>
                  </a:cubicBezTo>
                  <a:cubicBezTo>
                    <a:pt x="1522914" y="3266393"/>
                    <a:pt x="1728595" y="3234636"/>
                    <a:pt x="1732288" y="3231313"/>
                  </a:cubicBezTo>
                  <a:cubicBezTo>
                    <a:pt x="1732288" y="3226882"/>
                    <a:pt x="1732288" y="3222451"/>
                    <a:pt x="1731919" y="3218388"/>
                  </a:cubicBezTo>
                  <a:cubicBezTo>
                    <a:pt x="1726749" y="3182200"/>
                    <a:pt x="1721210" y="3146012"/>
                    <a:pt x="1716040" y="3110193"/>
                  </a:cubicBezTo>
                  <a:cubicBezTo>
                    <a:pt x="1709394" y="3063296"/>
                    <a:pt x="1702747" y="3016768"/>
                    <a:pt x="1696100" y="2969871"/>
                  </a:cubicBezTo>
                  <a:cubicBezTo>
                    <a:pt x="1689453" y="2922974"/>
                    <a:pt x="1682068" y="2876447"/>
                    <a:pt x="1675421" y="2829550"/>
                  </a:cubicBezTo>
                  <a:cubicBezTo>
                    <a:pt x="1667666" y="2776006"/>
                    <a:pt x="1660650" y="2722462"/>
                    <a:pt x="1653265" y="2669288"/>
                  </a:cubicBezTo>
                  <a:cubicBezTo>
                    <a:pt x="1646618" y="2621283"/>
                    <a:pt x="1639233" y="2573278"/>
                    <a:pt x="1632217" y="2525643"/>
                  </a:cubicBezTo>
                  <a:cubicBezTo>
                    <a:pt x="1625939" y="2481700"/>
                    <a:pt x="1619662" y="2437757"/>
                    <a:pt x="1613753" y="2393445"/>
                  </a:cubicBezTo>
                  <a:cubicBezTo>
                    <a:pt x="1607845" y="2348764"/>
                    <a:pt x="1602306" y="2303713"/>
                    <a:pt x="1596398" y="2258662"/>
                  </a:cubicBezTo>
                  <a:cubicBezTo>
                    <a:pt x="1593074" y="2234660"/>
                    <a:pt x="1591966" y="2210288"/>
                    <a:pt x="1588274" y="2186286"/>
                  </a:cubicBezTo>
                  <a:cubicBezTo>
                    <a:pt x="1581258" y="2140866"/>
                    <a:pt x="1569810" y="2096185"/>
                    <a:pt x="1559471" y="2051134"/>
                  </a:cubicBezTo>
                  <a:cubicBezTo>
                    <a:pt x="1535469" y="1947001"/>
                    <a:pt x="1511466" y="1842867"/>
                    <a:pt x="1485987" y="1739103"/>
                  </a:cubicBezTo>
                  <a:cubicBezTo>
                    <a:pt x="1480079" y="1715470"/>
                    <a:pt x="1480079" y="1694422"/>
                    <a:pt x="1491157" y="1672635"/>
                  </a:cubicBezTo>
                  <a:cubicBezTo>
                    <a:pt x="1497065" y="1661188"/>
                    <a:pt x="1502973" y="1649371"/>
                    <a:pt x="1503342" y="1635708"/>
                  </a:cubicBezTo>
                  <a:cubicBezTo>
                    <a:pt x="1504081" y="1578103"/>
                    <a:pt x="1502973" y="1520128"/>
                    <a:pt x="1505189" y="1462522"/>
                  </a:cubicBezTo>
                  <a:cubicBezTo>
                    <a:pt x="1507774" y="1389407"/>
                    <a:pt x="1504819" y="1315923"/>
                    <a:pt x="1507774" y="1242438"/>
                  </a:cubicBezTo>
                  <a:cubicBezTo>
                    <a:pt x="1510358" y="1175601"/>
                    <a:pt x="1508512" y="1108394"/>
                    <a:pt x="1509989" y="1041557"/>
                  </a:cubicBezTo>
                  <a:cubicBezTo>
                    <a:pt x="1512574" y="944440"/>
                    <a:pt x="1512943" y="846953"/>
                    <a:pt x="1512574" y="749836"/>
                  </a:cubicBezTo>
                  <a:cubicBezTo>
                    <a:pt x="1512574" y="723618"/>
                    <a:pt x="1516636" y="701831"/>
                    <a:pt x="1535838" y="682998"/>
                  </a:cubicBezTo>
                  <a:cubicBezTo>
                    <a:pt x="1541008" y="677828"/>
                    <a:pt x="1545808" y="674136"/>
                    <a:pt x="1552824" y="673028"/>
                  </a:cubicBezTo>
                  <a:cubicBezTo>
                    <a:pt x="1574980" y="669705"/>
                    <a:pt x="1596767" y="666381"/>
                    <a:pt x="1618923" y="663058"/>
                  </a:cubicBezTo>
                  <a:cubicBezTo>
                    <a:pt x="1681329" y="653457"/>
                    <a:pt x="1743735" y="643487"/>
                    <a:pt x="1805772" y="633516"/>
                  </a:cubicBezTo>
                  <a:cubicBezTo>
                    <a:pt x="1874825" y="622438"/>
                    <a:pt x="1943878" y="611730"/>
                    <a:pt x="2012562" y="600282"/>
                  </a:cubicBezTo>
                  <a:cubicBezTo>
                    <a:pt x="2024379" y="598436"/>
                    <a:pt x="2036564" y="598805"/>
                    <a:pt x="2044688" y="584773"/>
                  </a:cubicBezTo>
                  <a:cubicBezTo>
                    <a:pt x="2087893" y="512766"/>
                    <a:pt x="2132574" y="441497"/>
                    <a:pt x="2176517" y="369859"/>
                  </a:cubicBezTo>
                  <a:cubicBezTo>
                    <a:pt x="2213813" y="309300"/>
                    <a:pt x="2251478" y="248370"/>
                    <a:pt x="2289143" y="188180"/>
                  </a:cubicBezTo>
                  <a:cubicBezTo>
                    <a:pt x="2292098" y="182641"/>
                    <a:pt x="2292836" y="180056"/>
                    <a:pt x="2285451" y="178210"/>
                  </a:cubicBezTo>
                  <a:close/>
                  <a:moveTo>
                    <a:pt x="1339757" y="1383499"/>
                  </a:moveTo>
                  <a:cubicBezTo>
                    <a:pt x="1339757" y="1383499"/>
                    <a:pt x="1340126" y="1383499"/>
                    <a:pt x="1340126" y="1383499"/>
                  </a:cubicBezTo>
                  <a:lnTo>
                    <a:pt x="1340126" y="1383499"/>
                  </a:lnTo>
                  <a:cubicBezTo>
                    <a:pt x="1340126" y="1383499"/>
                    <a:pt x="1340126" y="1383868"/>
                    <a:pt x="1339757" y="1383499"/>
                  </a:cubicBezTo>
                  <a:cubicBezTo>
                    <a:pt x="1339757" y="1383868"/>
                    <a:pt x="1339757" y="1383499"/>
                    <a:pt x="1339757" y="1383499"/>
                  </a:cubicBezTo>
                  <a:close/>
                  <a:moveTo>
                    <a:pt x="1153277" y="1449967"/>
                  </a:moveTo>
                  <a:cubicBezTo>
                    <a:pt x="1153277" y="1449967"/>
                    <a:pt x="1153277" y="1449967"/>
                    <a:pt x="1153277" y="1449967"/>
                  </a:cubicBezTo>
                  <a:cubicBezTo>
                    <a:pt x="1153277" y="1449967"/>
                    <a:pt x="1153277" y="1449967"/>
                    <a:pt x="1153277" y="1449967"/>
                  </a:cubicBezTo>
                  <a:cubicBezTo>
                    <a:pt x="1153277" y="1449967"/>
                    <a:pt x="1153277" y="1449967"/>
                    <a:pt x="1153277" y="1449967"/>
                  </a:cubicBezTo>
                  <a:close/>
                </a:path>
              </a:pathLst>
            </a:custGeom>
            <a:solidFill>
              <a:srgbClr val="303947"/>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27" name="Freeform: Shape 26">
              <a:extLst>
                <a:ext uri="{FF2B5EF4-FFF2-40B4-BE49-F238E27FC236}">
                  <a16:creationId xmlns:a16="http://schemas.microsoft.com/office/drawing/2014/main" id="{04C8D9F6-1B61-48CF-BCCA-6B64E1662E63}"/>
                </a:ext>
              </a:extLst>
            </p:cNvPr>
            <p:cNvSpPr/>
            <p:nvPr/>
          </p:nvSpPr>
          <p:spPr>
            <a:xfrm>
              <a:off x="5760142" y="3492690"/>
              <a:ext cx="734248" cy="1043224"/>
            </a:xfrm>
            <a:custGeom>
              <a:avLst/>
              <a:gdLst>
                <a:gd name="connsiteX0" fmla="*/ 723540 w 734248"/>
                <a:gd name="connsiteY0" fmla="*/ 1022871 h 1043224"/>
                <a:gd name="connsiteX1" fmla="*/ 675904 w 734248"/>
                <a:gd name="connsiteY1" fmla="*/ 998499 h 1043224"/>
                <a:gd name="connsiteX2" fmla="*/ 645625 w 734248"/>
                <a:gd name="connsiteY2" fmla="*/ 937570 h 1043224"/>
                <a:gd name="connsiteX3" fmla="*/ 649317 w 734248"/>
                <a:gd name="connsiteY3" fmla="*/ 912829 h 1043224"/>
                <a:gd name="connsiteX4" fmla="*/ 628269 w 734248"/>
                <a:gd name="connsiteY4" fmla="*/ 779893 h 1043224"/>
                <a:gd name="connsiteX5" fmla="*/ 606113 w 734248"/>
                <a:gd name="connsiteY5" fmla="*/ 737796 h 1043224"/>
                <a:gd name="connsiteX6" fmla="*/ 571771 w 734248"/>
                <a:gd name="connsiteY6" fmla="*/ 588612 h 1043224"/>
                <a:gd name="connsiteX7" fmla="*/ 559954 w 734248"/>
                <a:gd name="connsiteY7" fmla="*/ 212698 h 1043224"/>
                <a:gd name="connsiteX8" fmla="*/ 549984 w 734248"/>
                <a:gd name="connsiteY8" fmla="*/ 18463 h 1043224"/>
                <a:gd name="connsiteX9" fmla="*/ 547030 w 734248"/>
                <a:gd name="connsiteY9" fmla="*/ 0 h 1043224"/>
                <a:gd name="connsiteX10" fmla="*/ 520812 w 734248"/>
                <a:gd name="connsiteY10" fmla="*/ 15140 h 1043224"/>
                <a:gd name="connsiteX11" fmla="*/ 435142 w 734248"/>
                <a:gd name="connsiteY11" fmla="*/ 40989 h 1043224"/>
                <a:gd name="connsiteX12" fmla="*/ 419633 w 734248"/>
                <a:gd name="connsiteY12" fmla="*/ 50590 h 1043224"/>
                <a:gd name="connsiteX13" fmla="*/ 394523 w 734248"/>
                <a:gd name="connsiteY13" fmla="*/ 52067 h 1043224"/>
                <a:gd name="connsiteX14" fmla="*/ 326208 w 734248"/>
                <a:gd name="connsiteY14" fmla="*/ 24741 h 1043224"/>
                <a:gd name="connsiteX15" fmla="*/ 277096 w 734248"/>
                <a:gd name="connsiteY15" fmla="*/ 4800 h 1043224"/>
                <a:gd name="connsiteX16" fmla="*/ 271187 w 734248"/>
                <a:gd name="connsiteY16" fmla="*/ 24741 h 1043224"/>
                <a:gd name="connsiteX17" fmla="*/ 272295 w 734248"/>
                <a:gd name="connsiteY17" fmla="*/ 45420 h 1043224"/>
                <a:gd name="connsiteX18" fmla="*/ 249401 w 734248"/>
                <a:gd name="connsiteY18" fmla="*/ 101918 h 1043224"/>
                <a:gd name="connsiteX19" fmla="*/ 130866 w 734248"/>
                <a:gd name="connsiteY19" fmla="*/ 257379 h 1043224"/>
                <a:gd name="connsiteX20" fmla="*/ 1253 w 734248"/>
                <a:gd name="connsiteY20" fmla="*/ 517713 h 1043224"/>
                <a:gd name="connsiteX21" fmla="*/ 1622 w 734248"/>
                <a:gd name="connsiteY21" fmla="*/ 531376 h 1043224"/>
                <a:gd name="connsiteX22" fmla="*/ 42980 w 734248"/>
                <a:gd name="connsiteY22" fmla="*/ 683145 h 1043224"/>
                <a:gd name="connsiteX23" fmla="*/ 48888 w 734248"/>
                <a:gd name="connsiteY23" fmla="*/ 973758 h 1043224"/>
                <a:gd name="connsiteX24" fmla="*/ 34487 w 734248"/>
                <a:gd name="connsiteY24" fmla="*/ 1042811 h 1043224"/>
                <a:gd name="connsiteX25" fmla="*/ 387876 w 734248"/>
                <a:gd name="connsiteY25" fmla="*/ 1041703 h 1043224"/>
                <a:gd name="connsiteX26" fmla="*/ 497548 w 734248"/>
                <a:gd name="connsiteY26" fmla="*/ 1043180 h 1043224"/>
                <a:gd name="connsiteX27" fmla="*/ 676643 w 734248"/>
                <a:gd name="connsiteY27" fmla="*/ 1035426 h 1043224"/>
                <a:gd name="connsiteX28" fmla="*/ 734249 w 734248"/>
                <a:gd name="connsiteY28" fmla="*/ 1032472 h 1043224"/>
                <a:gd name="connsiteX29" fmla="*/ 723540 w 734248"/>
                <a:gd name="connsiteY29" fmla="*/ 1022871 h 1043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34248" h="1043224">
                  <a:moveTo>
                    <a:pt x="723540" y="1022871"/>
                  </a:moveTo>
                  <a:cubicBezTo>
                    <a:pt x="707661" y="1014747"/>
                    <a:pt x="691414" y="1007362"/>
                    <a:pt x="675904" y="998499"/>
                  </a:cubicBezTo>
                  <a:cubicBezTo>
                    <a:pt x="652271" y="985206"/>
                    <a:pt x="641563" y="964896"/>
                    <a:pt x="645625" y="937570"/>
                  </a:cubicBezTo>
                  <a:cubicBezTo>
                    <a:pt x="646732" y="929446"/>
                    <a:pt x="647471" y="920953"/>
                    <a:pt x="649317" y="912829"/>
                  </a:cubicBezTo>
                  <a:cubicBezTo>
                    <a:pt x="660395" y="865563"/>
                    <a:pt x="654118" y="821620"/>
                    <a:pt x="628269" y="779893"/>
                  </a:cubicBezTo>
                  <a:cubicBezTo>
                    <a:pt x="619776" y="766599"/>
                    <a:pt x="613868" y="751459"/>
                    <a:pt x="606113" y="737796"/>
                  </a:cubicBezTo>
                  <a:cubicBezTo>
                    <a:pt x="579895" y="691269"/>
                    <a:pt x="569555" y="641048"/>
                    <a:pt x="571771" y="588612"/>
                  </a:cubicBezTo>
                  <a:cubicBezTo>
                    <a:pt x="576571" y="463061"/>
                    <a:pt x="570294" y="337880"/>
                    <a:pt x="559954" y="212698"/>
                  </a:cubicBezTo>
                  <a:cubicBezTo>
                    <a:pt x="554785" y="151030"/>
                    <a:pt x="550723" y="80131"/>
                    <a:pt x="549984" y="18463"/>
                  </a:cubicBezTo>
                  <a:cubicBezTo>
                    <a:pt x="546661" y="9232"/>
                    <a:pt x="548138" y="9232"/>
                    <a:pt x="547030" y="0"/>
                  </a:cubicBezTo>
                  <a:cubicBezTo>
                    <a:pt x="540014" y="7755"/>
                    <a:pt x="531521" y="12924"/>
                    <a:pt x="520812" y="15140"/>
                  </a:cubicBezTo>
                  <a:cubicBezTo>
                    <a:pt x="491640" y="21787"/>
                    <a:pt x="464314" y="33973"/>
                    <a:pt x="435142" y="40989"/>
                  </a:cubicBezTo>
                  <a:cubicBezTo>
                    <a:pt x="429234" y="42466"/>
                    <a:pt x="422587" y="43574"/>
                    <a:pt x="419633" y="50590"/>
                  </a:cubicBezTo>
                  <a:cubicBezTo>
                    <a:pt x="420741" y="55390"/>
                    <a:pt x="394523" y="52067"/>
                    <a:pt x="394523" y="52067"/>
                  </a:cubicBezTo>
                  <a:cubicBezTo>
                    <a:pt x="372736" y="40619"/>
                    <a:pt x="348364" y="35080"/>
                    <a:pt x="326208" y="24741"/>
                  </a:cubicBezTo>
                  <a:cubicBezTo>
                    <a:pt x="309960" y="17356"/>
                    <a:pt x="292236" y="14401"/>
                    <a:pt x="277096" y="4800"/>
                  </a:cubicBezTo>
                  <a:cubicBezTo>
                    <a:pt x="273034" y="14401"/>
                    <a:pt x="275249" y="15140"/>
                    <a:pt x="271187" y="24741"/>
                  </a:cubicBezTo>
                  <a:cubicBezTo>
                    <a:pt x="270818" y="28434"/>
                    <a:pt x="272295" y="41727"/>
                    <a:pt x="272295" y="45420"/>
                  </a:cubicBezTo>
                  <a:cubicBezTo>
                    <a:pt x="271926" y="67207"/>
                    <a:pt x="264541" y="84932"/>
                    <a:pt x="249401" y="101918"/>
                  </a:cubicBezTo>
                  <a:cubicBezTo>
                    <a:pt x="205827" y="150661"/>
                    <a:pt x="165208" y="201989"/>
                    <a:pt x="130866" y="257379"/>
                  </a:cubicBezTo>
                  <a:cubicBezTo>
                    <a:pt x="79538" y="340095"/>
                    <a:pt x="40764" y="428719"/>
                    <a:pt x="1253" y="517713"/>
                  </a:cubicBezTo>
                  <a:cubicBezTo>
                    <a:pt x="-963" y="522883"/>
                    <a:pt x="145" y="526945"/>
                    <a:pt x="1622" y="531376"/>
                  </a:cubicBezTo>
                  <a:cubicBezTo>
                    <a:pt x="17131" y="581596"/>
                    <a:pt x="31533" y="631817"/>
                    <a:pt x="42980" y="683145"/>
                  </a:cubicBezTo>
                  <a:cubicBezTo>
                    <a:pt x="43349" y="685730"/>
                    <a:pt x="67352" y="881441"/>
                    <a:pt x="48888" y="973758"/>
                  </a:cubicBezTo>
                  <a:cubicBezTo>
                    <a:pt x="44088" y="998130"/>
                    <a:pt x="39657" y="1018070"/>
                    <a:pt x="34487" y="1042811"/>
                  </a:cubicBezTo>
                  <a:cubicBezTo>
                    <a:pt x="59966" y="1042811"/>
                    <a:pt x="343195" y="1041703"/>
                    <a:pt x="387876" y="1041703"/>
                  </a:cubicBezTo>
                  <a:cubicBezTo>
                    <a:pt x="415940" y="1041334"/>
                    <a:pt x="469484" y="1043550"/>
                    <a:pt x="497548" y="1043180"/>
                  </a:cubicBezTo>
                  <a:cubicBezTo>
                    <a:pt x="520074" y="1043919"/>
                    <a:pt x="653379" y="1035057"/>
                    <a:pt x="676643" y="1035426"/>
                  </a:cubicBezTo>
                  <a:cubicBezTo>
                    <a:pt x="701753" y="1032841"/>
                    <a:pt x="708769" y="1035057"/>
                    <a:pt x="734249" y="1032472"/>
                  </a:cubicBezTo>
                  <a:cubicBezTo>
                    <a:pt x="734249" y="1025456"/>
                    <a:pt x="727602" y="1025086"/>
                    <a:pt x="723540" y="1022871"/>
                  </a:cubicBezTo>
                  <a:close/>
                </a:path>
              </a:pathLst>
            </a:custGeom>
            <a:solidFill>
              <a:srgbClr val="E6E6E6"/>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28" name="Freeform: Shape 27">
              <a:extLst>
                <a:ext uri="{FF2B5EF4-FFF2-40B4-BE49-F238E27FC236}">
                  <a16:creationId xmlns:a16="http://schemas.microsoft.com/office/drawing/2014/main" id="{522DC9F8-9ED1-4588-8145-A6CE4DEE176D}"/>
                </a:ext>
              </a:extLst>
            </p:cNvPr>
            <p:cNvSpPr/>
            <p:nvPr/>
          </p:nvSpPr>
          <p:spPr>
            <a:xfrm>
              <a:off x="6007802" y="3076450"/>
              <a:ext cx="362840" cy="472812"/>
            </a:xfrm>
            <a:custGeom>
              <a:avLst/>
              <a:gdLst>
                <a:gd name="connsiteX0" fmla="*/ 298632 w 362840"/>
                <a:gd name="connsiteY0" fmla="*/ 416240 h 472812"/>
                <a:gd name="connsiteX1" fmla="*/ 282753 w 362840"/>
                <a:gd name="connsiteY1" fmla="*/ 431749 h 472812"/>
                <a:gd name="connsiteX2" fmla="*/ 184528 w 362840"/>
                <a:gd name="connsiteY2" fmla="*/ 461290 h 472812"/>
                <a:gd name="connsiteX3" fmla="*/ 171973 w 362840"/>
                <a:gd name="connsiteY3" fmla="*/ 467568 h 472812"/>
                <a:gd name="connsiteX4" fmla="*/ 147602 w 362840"/>
                <a:gd name="connsiteY4" fmla="*/ 471999 h 472812"/>
                <a:gd name="connsiteX5" fmla="*/ 40883 w 362840"/>
                <a:gd name="connsiteY5" fmla="*/ 431380 h 472812"/>
                <a:gd name="connsiteX6" fmla="*/ 28328 w 362840"/>
                <a:gd name="connsiteY6" fmla="*/ 421410 h 472812"/>
                <a:gd name="connsiteX7" fmla="*/ 34236 w 362840"/>
                <a:gd name="connsiteY7" fmla="*/ 394084 h 472812"/>
                <a:gd name="connsiteX8" fmla="*/ 34606 w 362840"/>
                <a:gd name="connsiteY8" fmla="*/ 320600 h 472812"/>
                <a:gd name="connsiteX9" fmla="*/ 33498 w 362840"/>
                <a:gd name="connsiteY9" fmla="*/ 307675 h 472812"/>
                <a:gd name="connsiteX10" fmla="*/ 17619 w 362840"/>
                <a:gd name="connsiteY10" fmla="*/ 286258 h 472812"/>
                <a:gd name="connsiteX11" fmla="*/ 3956 w 362840"/>
                <a:gd name="connsiteY11" fmla="*/ 271856 h 472812"/>
                <a:gd name="connsiteX12" fmla="*/ 633 w 362840"/>
                <a:gd name="connsiteY12" fmla="*/ 210189 h 472812"/>
                <a:gd name="connsiteX13" fmla="*/ 28697 w 362840"/>
                <a:gd name="connsiteY13" fmla="*/ 189510 h 472812"/>
                <a:gd name="connsiteX14" fmla="*/ 49746 w 362840"/>
                <a:gd name="connsiteY14" fmla="*/ 178432 h 472812"/>
                <a:gd name="connsiteX15" fmla="*/ 60824 w 362840"/>
                <a:gd name="connsiteY15" fmla="*/ 116764 h 472812"/>
                <a:gd name="connsiteX16" fmla="*/ 76333 w 362840"/>
                <a:gd name="connsiteY16" fmla="*/ 72821 h 472812"/>
                <a:gd name="connsiteX17" fmla="*/ 150556 w 362840"/>
                <a:gd name="connsiteY17" fmla="*/ 11153 h 472812"/>
                <a:gd name="connsiteX18" fmla="*/ 190067 w 362840"/>
                <a:gd name="connsiteY18" fmla="*/ 75 h 472812"/>
                <a:gd name="connsiteX19" fmla="*/ 261336 w 362840"/>
                <a:gd name="connsiteY19" fmla="*/ 5245 h 472812"/>
                <a:gd name="connsiteX20" fmla="*/ 310818 w 362840"/>
                <a:gd name="connsiteY20" fmla="*/ 32202 h 472812"/>
                <a:gd name="connsiteX21" fmla="*/ 357715 w 362840"/>
                <a:gd name="connsiteY21" fmla="*/ 117133 h 472812"/>
                <a:gd name="connsiteX22" fmla="*/ 359561 w 362840"/>
                <a:gd name="connsiteY22" fmla="*/ 130058 h 472812"/>
                <a:gd name="connsiteX23" fmla="*/ 361407 w 362840"/>
                <a:gd name="connsiteY23" fmla="*/ 167723 h 472812"/>
                <a:gd name="connsiteX24" fmla="*/ 356976 w 362840"/>
                <a:gd name="connsiteY24" fmla="*/ 218682 h 472812"/>
                <a:gd name="connsiteX25" fmla="*/ 348852 w 362840"/>
                <a:gd name="connsiteY25" fmla="*/ 248592 h 472812"/>
                <a:gd name="connsiteX26" fmla="*/ 348114 w 362840"/>
                <a:gd name="connsiteY26" fmla="*/ 266687 h 472812"/>
                <a:gd name="connsiteX27" fmla="*/ 347006 w 362840"/>
                <a:gd name="connsiteY27" fmla="*/ 318384 h 472812"/>
                <a:gd name="connsiteX28" fmla="*/ 333343 w 362840"/>
                <a:gd name="connsiteY28" fmla="*/ 344602 h 472812"/>
                <a:gd name="connsiteX29" fmla="*/ 312664 w 362840"/>
                <a:gd name="connsiteY29" fmla="*/ 361958 h 472812"/>
                <a:gd name="connsiteX30" fmla="*/ 304909 w 362840"/>
                <a:gd name="connsiteY30" fmla="*/ 370451 h 472812"/>
                <a:gd name="connsiteX31" fmla="*/ 298632 w 362840"/>
                <a:gd name="connsiteY31" fmla="*/ 416240 h 47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62840" h="472812">
                  <a:moveTo>
                    <a:pt x="298632" y="416240"/>
                  </a:moveTo>
                  <a:cubicBezTo>
                    <a:pt x="297524" y="425841"/>
                    <a:pt x="290877" y="429164"/>
                    <a:pt x="282753" y="431749"/>
                  </a:cubicBezTo>
                  <a:cubicBezTo>
                    <a:pt x="249889" y="441350"/>
                    <a:pt x="217024" y="451320"/>
                    <a:pt x="184528" y="461290"/>
                  </a:cubicBezTo>
                  <a:cubicBezTo>
                    <a:pt x="180097" y="462767"/>
                    <a:pt x="176035" y="465352"/>
                    <a:pt x="171973" y="467568"/>
                  </a:cubicBezTo>
                  <a:cubicBezTo>
                    <a:pt x="164219" y="471630"/>
                    <a:pt x="156464" y="474215"/>
                    <a:pt x="147602" y="471999"/>
                  </a:cubicBezTo>
                  <a:cubicBezTo>
                    <a:pt x="112521" y="457598"/>
                    <a:pt x="76702" y="444304"/>
                    <a:pt x="40883" y="431380"/>
                  </a:cubicBezTo>
                  <a:cubicBezTo>
                    <a:pt x="35344" y="429533"/>
                    <a:pt x="30544" y="427687"/>
                    <a:pt x="28328" y="421410"/>
                  </a:cubicBezTo>
                  <a:cubicBezTo>
                    <a:pt x="27959" y="411809"/>
                    <a:pt x="32021" y="402946"/>
                    <a:pt x="34236" y="394084"/>
                  </a:cubicBezTo>
                  <a:cubicBezTo>
                    <a:pt x="40145" y="369343"/>
                    <a:pt x="36452" y="344971"/>
                    <a:pt x="34606" y="320600"/>
                  </a:cubicBezTo>
                  <a:cubicBezTo>
                    <a:pt x="34236" y="316168"/>
                    <a:pt x="33498" y="311737"/>
                    <a:pt x="33498" y="307675"/>
                  </a:cubicBezTo>
                  <a:cubicBezTo>
                    <a:pt x="33867" y="296228"/>
                    <a:pt x="34975" y="285150"/>
                    <a:pt x="17619" y="286258"/>
                  </a:cubicBezTo>
                  <a:cubicBezTo>
                    <a:pt x="10603" y="286627"/>
                    <a:pt x="5434" y="280349"/>
                    <a:pt x="3956" y="271856"/>
                  </a:cubicBezTo>
                  <a:cubicBezTo>
                    <a:pt x="264" y="251547"/>
                    <a:pt x="-844" y="230868"/>
                    <a:pt x="633" y="210189"/>
                  </a:cubicBezTo>
                  <a:cubicBezTo>
                    <a:pt x="1741" y="193202"/>
                    <a:pt x="7649" y="189879"/>
                    <a:pt x="28697" y="189510"/>
                  </a:cubicBezTo>
                  <a:cubicBezTo>
                    <a:pt x="39775" y="193572"/>
                    <a:pt x="44945" y="187294"/>
                    <a:pt x="49746" y="178432"/>
                  </a:cubicBezTo>
                  <a:cubicBezTo>
                    <a:pt x="60454" y="159230"/>
                    <a:pt x="59347" y="137812"/>
                    <a:pt x="60824" y="116764"/>
                  </a:cubicBezTo>
                  <a:cubicBezTo>
                    <a:pt x="62301" y="100516"/>
                    <a:pt x="65255" y="85376"/>
                    <a:pt x="76333" y="72821"/>
                  </a:cubicBezTo>
                  <a:cubicBezTo>
                    <a:pt x="96273" y="46234"/>
                    <a:pt x="120276" y="25186"/>
                    <a:pt x="150556" y="11153"/>
                  </a:cubicBezTo>
                  <a:cubicBezTo>
                    <a:pt x="162372" y="3030"/>
                    <a:pt x="175666" y="75"/>
                    <a:pt x="190067" y="75"/>
                  </a:cubicBezTo>
                  <a:cubicBezTo>
                    <a:pt x="214070" y="75"/>
                    <a:pt x="238072" y="-1032"/>
                    <a:pt x="261336" y="5245"/>
                  </a:cubicBezTo>
                  <a:cubicBezTo>
                    <a:pt x="279799" y="10415"/>
                    <a:pt x="298263" y="15954"/>
                    <a:pt x="310818" y="32202"/>
                  </a:cubicBezTo>
                  <a:cubicBezTo>
                    <a:pt x="334820" y="55835"/>
                    <a:pt x="346267" y="86484"/>
                    <a:pt x="357715" y="117133"/>
                  </a:cubicBezTo>
                  <a:cubicBezTo>
                    <a:pt x="359192" y="121195"/>
                    <a:pt x="359192" y="125626"/>
                    <a:pt x="359561" y="130058"/>
                  </a:cubicBezTo>
                  <a:cubicBezTo>
                    <a:pt x="364731" y="142243"/>
                    <a:pt x="362515" y="155168"/>
                    <a:pt x="361407" y="167723"/>
                  </a:cubicBezTo>
                  <a:cubicBezTo>
                    <a:pt x="359930" y="184709"/>
                    <a:pt x="359192" y="201695"/>
                    <a:pt x="356976" y="218682"/>
                  </a:cubicBezTo>
                  <a:cubicBezTo>
                    <a:pt x="355499" y="229021"/>
                    <a:pt x="353283" y="238991"/>
                    <a:pt x="348852" y="248592"/>
                  </a:cubicBezTo>
                  <a:cubicBezTo>
                    <a:pt x="345898" y="254870"/>
                    <a:pt x="345160" y="260778"/>
                    <a:pt x="348114" y="266687"/>
                  </a:cubicBezTo>
                  <a:cubicBezTo>
                    <a:pt x="364361" y="284411"/>
                    <a:pt x="358084" y="301028"/>
                    <a:pt x="347006" y="318384"/>
                  </a:cubicBezTo>
                  <a:cubicBezTo>
                    <a:pt x="341836" y="326508"/>
                    <a:pt x="337405" y="335740"/>
                    <a:pt x="333343" y="344602"/>
                  </a:cubicBezTo>
                  <a:cubicBezTo>
                    <a:pt x="328912" y="353464"/>
                    <a:pt x="323373" y="360850"/>
                    <a:pt x="312664" y="361958"/>
                  </a:cubicBezTo>
                  <a:cubicBezTo>
                    <a:pt x="307494" y="362696"/>
                    <a:pt x="305648" y="365281"/>
                    <a:pt x="304909" y="370451"/>
                  </a:cubicBezTo>
                  <a:cubicBezTo>
                    <a:pt x="303802" y="385591"/>
                    <a:pt x="301217" y="401100"/>
                    <a:pt x="298632" y="416240"/>
                  </a:cubicBezTo>
                  <a:close/>
                </a:path>
              </a:pathLst>
            </a:custGeom>
            <a:solidFill>
              <a:srgbClr val="FDC185"/>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29" name="Freeform: Shape 28">
              <a:extLst>
                <a:ext uri="{FF2B5EF4-FFF2-40B4-BE49-F238E27FC236}">
                  <a16:creationId xmlns:a16="http://schemas.microsoft.com/office/drawing/2014/main" id="{0678678F-B7FA-49B1-AC8E-90317EF4D820}"/>
                </a:ext>
              </a:extLst>
            </p:cNvPr>
            <p:cNvSpPr/>
            <p:nvPr/>
          </p:nvSpPr>
          <p:spPr>
            <a:xfrm>
              <a:off x="6656443" y="6375930"/>
              <a:ext cx="383971" cy="281983"/>
            </a:xfrm>
            <a:custGeom>
              <a:avLst/>
              <a:gdLst>
                <a:gd name="connsiteX0" fmla="*/ 22581 w 383971"/>
                <a:gd name="connsiteY0" fmla="*/ 30649 h 281983"/>
                <a:gd name="connsiteX1" fmla="*/ 31075 w 383971"/>
                <a:gd name="connsiteY1" fmla="*/ 22156 h 281983"/>
                <a:gd name="connsiteX2" fmla="*/ 171765 w 383971"/>
                <a:gd name="connsiteY2" fmla="*/ 0 h 281983"/>
                <a:gd name="connsiteX3" fmla="*/ 233802 w 383971"/>
                <a:gd name="connsiteY3" fmla="*/ 127397 h 281983"/>
                <a:gd name="connsiteX4" fmla="*/ 299901 w 383971"/>
                <a:gd name="connsiteY4" fmla="*/ 175771 h 281983"/>
                <a:gd name="connsiteX5" fmla="*/ 332028 w 383971"/>
                <a:gd name="connsiteY5" fmla="*/ 177248 h 281983"/>
                <a:gd name="connsiteX6" fmla="*/ 383725 w 383971"/>
                <a:gd name="connsiteY6" fmla="*/ 237070 h 281983"/>
                <a:gd name="connsiteX7" fmla="*/ 355661 w 383971"/>
                <a:gd name="connsiteY7" fmla="*/ 272150 h 281983"/>
                <a:gd name="connsiteX8" fmla="*/ 285131 w 383971"/>
                <a:gd name="connsiteY8" fmla="*/ 281382 h 281983"/>
                <a:gd name="connsiteX9" fmla="*/ 159210 w 383971"/>
                <a:gd name="connsiteY9" fmla="*/ 268088 h 281983"/>
                <a:gd name="connsiteX10" fmla="*/ 113421 w 383971"/>
                <a:gd name="connsiteY10" fmla="*/ 254425 h 281983"/>
                <a:gd name="connsiteX11" fmla="*/ 16673 w 383971"/>
                <a:gd name="connsiteY11" fmla="*/ 242239 h 281983"/>
                <a:gd name="connsiteX12" fmla="*/ 795 w 383971"/>
                <a:gd name="connsiteY12" fmla="*/ 223407 h 281983"/>
                <a:gd name="connsiteX13" fmla="*/ 17781 w 383971"/>
                <a:gd name="connsiteY13" fmla="*/ 62037 h 281983"/>
                <a:gd name="connsiteX14" fmla="*/ 22581 w 383971"/>
                <a:gd name="connsiteY14" fmla="*/ 30649 h 281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3971" h="281983">
                  <a:moveTo>
                    <a:pt x="22581" y="30649"/>
                  </a:moveTo>
                  <a:cubicBezTo>
                    <a:pt x="24797" y="26957"/>
                    <a:pt x="25905" y="22895"/>
                    <a:pt x="31075" y="22156"/>
                  </a:cubicBezTo>
                  <a:cubicBezTo>
                    <a:pt x="75017" y="14402"/>
                    <a:pt x="127453" y="5539"/>
                    <a:pt x="171765" y="0"/>
                  </a:cubicBezTo>
                  <a:cubicBezTo>
                    <a:pt x="189860" y="43943"/>
                    <a:pt x="208323" y="87516"/>
                    <a:pt x="233802" y="127397"/>
                  </a:cubicBezTo>
                  <a:cubicBezTo>
                    <a:pt x="249312" y="151769"/>
                    <a:pt x="268883" y="172079"/>
                    <a:pt x="299901" y="175771"/>
                  </a:cubicBezTo>
                  <a:cubicBezTo>
                    <a:pt x="310610" y="176879"/>
                    <a:pt x="321319" y="176510"/>
                    <a:pt x="332028" y="177248"/>
                  </a:cubicBezTo>
                  <a:cubicBezTo>
                    <a:pt x="362677" y="178726"/>
                    <a:pt x="386679" y="206421"/>
                    <a:pt x="383725" y="237070"/>
                  </a:cubicBezTo>
                  <a:cubicBezTo>
                    <a:pt x="382248" y="255164"/>
                    <a:pt x="371539" y="265873"/>
                    <a:pt x="355661" y="272150"/>
                  </a:cubicBezTo>
                  <a:cubicBezTo>
                    <a:pt x="333135" y="281012"/>
                    <a:pt x="309133" y="283228"/>
                    <a:pt x="285131" y="281382"/>
                  </a:cubicBezTo>
                  <a:cubicBezTo>
                    <a:pt x="243034" y="278059"/>
                    <a:pt x="201307" y="272889"/>
                    <a:pt x="159210" y="268088"/>
                  </a:cubicBezTo>
                  <a:cubicBezTo>
                    <a:pt x="143332" y="266242"/>
                    <a:pt x="128561" y="259595"/>
                    <a:pt x="113421" y="254425"/>
                  </a:cubicBezTo>
                  <a:cubicBezTo>
                    <a:pt x="82034" y="243717"/>
                    <a:pt x="49169" y="243347"/>
                    <a:pt x="16673" y="242239"/>
                  </a:cubicBezTo>
                  <a:cubicBezTo>
                    <a:pt x="1533" y="241501"/>
                    <a:pt x="-1790" y="238178"/>
                    <a:pt x="795" y="223407"/>
                  </a:cubicBezTo>
                  <a:cubicBezTo>
                    <a:pt x="9288" y="169494"/>
                    <a:pt x="9288" y="115581"/>
                    <a:pt x="17781" y="62037"/>
                  </a:cubicBezTo>
                  <a:cubicBezTo>
                    <a:pt x="19997" y="51328"/>
                    <a:pt x="21104" y="40989"/>
                    <a:pt x="22581" y="30649"/>
                  </a:cubicBezTo>
                  <a:close/>
                </a:path>
              </a:pathLst>
            </a:custGeom>
            <a:solidFill>
              <a:srgbClr val="000000"/>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1AA46FC5-5839-48B0-A3C5-8474812CAD25}"/>
                </a:ext>
              </a:extLst>
            </p:cNvPr>
            <p:cNvSpPr/>
            <p:nvPr/>
          </p:nvSpPr>
          <p:spPr>
            <a:xfrm>
              <a:off x="5315642" y="6383875"/>
              <a:ext cx="330686" cy="279309"/>
            </a:xfrm>
            <a:custGeom>
              <a:avLst/>
              <a:gdLst>
                <a:gd name="connsiteX0" fmla="*/ 182835 w 330686"/>
                <a:gd name="connsiteY0" fmla="*/ 1287 h 279309"/>
                <a:gd name="connsiteX1" fmla="*/ 193913 w 330686"/>
                <a:gd name="connsiteY1" fmla="*/ 2026 h 279309"/>
                <a:gd name="connsiteX2" fmla="*/ 252626 w 330686"/>
                <a:gd name="connsiteY2" fmla="*/ 10519 h 279309"/>
                <a:gd name="connsiteX3" fmla="*/ 307278 w 330686"/>
                <a:gd name="connsiteY3" fmla="*/ 12735 h 279309"/>
                <a:gd name="connsiteX4" fmla="*/ 306170 w 330686"/>
                <a:gd name="connsiteY4" fmla="*/ 44122 h 279309"/>
                <a:gd name="connsiteX5" fmla="*/ 326849 w 330686"/>
                <a:gd name="connsiteY5" fmla="*/ 178536 h 279309"/>
                <a:gd name="connsiteX6" fmla="*/ 330542 w 330686"/>
                <a:gd name="connsiteY6" fmla="*/ 216570 h 279309"/>
                <a:gd name="connsiteX7" fmla="*/ 307647 w 330686"/>
                <a:gd name="connsiteY7" fmla="*/ 238726 h 279309"/>
                <a:gd name="connsiteX8" fmla="*/ 262227 w 330686"/>
                <a:gd name="connsiteY8" fmla="*/ 240203 h 279309"/>
                <a:gd name="connsiteX9" fmla="*/ 232686 w 330686"/>
                <a:gd name="connsiteY9" fmla="*/ 257559 h 279309"/>
                <a:gd name="connsiteX10" fmla="*/ 213484 w 330686"/>
                <a:gd name="connsiteY10" fmla="*/ 268637 h 279309"/>
                <a:gd name="connsiteX11" fmla="*/ 51745 w 330686"/>
                <a:gd name="connsiteY11" fmla="*/ 276391 h 279309"/>
                <a:gd name="connsiteX12" fmla="*/ 1524 w 330686"/>
                <a:gd name="connsiteY12" fmla="*/ 231341 h 279309"/>
                <a:gd name="connsiteX13" fmla="*/ 29589 w 330686"/>
                <a:gd name="connsiteY13" fmla="*/ 170781 h 279309"/>
                <a:gd name="connsiteX14" fmla="*/ 118951 w 330686"/>
                <a:gd name="connsiteY14" fmla="*/ 99512 h 279309"/>
                <a:gd name="connsiteX15" fmla="*/ 182835 w 330686"/>
                <a:gd name="connsiteY15" fmla="*/ 1287 h 27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0686" h="279309">
                  <a:moveTo>
                    <a:pt x="182835" y="1287"/>
                  </a:moveTo>
                  <a:cubicBezTo>
                    <a:pt x="186897" y="-1667"/>
                    <a:pt x="190589" y="1287"/>
                    <a:pt x="193913" y="2026"/>
                  </a:cubicBezTo>
                  <a:cubicBezTo>
                    <a:pt x="213115" y="6826"/>
                    <a:pt x="232686" y="10150"/>
                    <a:pt x="252626" y="10519"/>
                  </a:cubicBezTo>
                  <a:cubicBezTo>
                    <a:pt x="267397" y="10888"/>
                    <a:pt x="292507" y="12365"/>
                    <a:pt x="307278" y="12735"/>
                  </a:cubicBezTo>
                  <a:cubicBezTo>
                    <a:pt x="313186" y="12735"/>
                    <a:pt x="308016" y="27874"/>
                    <a:pt x="306170" y="44122"/>
                  </a:cubicBezTo>
                  <a:cubicBezTo>
                    <a:pt x="307278" y="89911"/>
                    <a:pt x="319094" y="133854"/>
                    <a:pt x="326849" y="178536"/>
                  </a:cubicBezTo>
                  <a:cubicBezTo>
                    <a:pt x="329065" y="191091"/>
                    <a:pt x="331280" y="203646"/>
                    <a:pt x="330542" y="216570"/>
                  </a:cubicBezTo>
                  <a:cubicBezTo>
                    <a:pt x="329434" y="231341"/>
                    <a:pt x="322418" y="237987"/>
                    <a:pt x="307647" y="238726"/>
                  </a:cubicBezTo>
                  <a:cubicBezTo>
                    <a:pt x="292507" y="239465"/>
                    <a:pt x="277367" y="237618"/>
                    <a:pt x="262227" y="240203"/>
                  </a:cubicBezTo>
                  <a:cubicBezTo>
                    <a:pt x="250041" y="242419"/>
                    <a:pt x="238963" y="245373"/>
                    <a:pt x="232686" y="257559"/>
                  </a:cubicBezTo>
                  <a:cubicBezTo>
                    <a:pt x="228624" y="264944"/>
                    <a:pt x="220869" y="267160"/>
                    <a:pt x="213484" y="268637"/>
                  </a:cubicBezTo>
                  <a:cubicBezTo>
                    <a:pt x="159940" y="278238"/>
                    <a:pt x="106027" y="282669"/>
                    <a:pt x="51745" y="276391"/>
                  </a:cubicBezTo>
                  <a:cubicBezTo>
                    <a:pt x="22942" y="273068"/>
                    <a:pt x="7063" y="257559"/>
                    <a:pt x="1524" y="231341"/>
                  </a:cubicBezTo>
                  <a:cubicBezTo>
                    <a:pt x="-4015" y="206969"/>
                    <a:pt x="5586" y="186290"/>
                    <a:pt x="29589" y="170781"/>
                  </a:cubicBezTo>
                  <a:cubicBezTo>
                    <a:pt x="61715" y="150102"/>
                    <a:pt x="93841" y="129423"/>
                    <a:pt x="118951" y="99512"/>
                  </a:cubicBezTo>
                  <a:cubicBezTo>
                    <a:pt x="144062" y="68863"/>
                    <a:pt x="166956" y="37106"/>
                    <a:pt x="182835" y="1287"/>
                  </a:cubicBezTo>
                  <a:close/>
                </a:path>
              </a:pathLst>
            </a:custGeom>
            <a:solidFill>
              <a:srgbClr val="000000"/>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31" name="Freeform: Shape 30">
              <a:extLst>
                <a:ext uri="{FF2B5EF4-FFF2-40B4-BE49-F238E27FC236}">
                  <a16:creationId xmlns:a16="http://schemas.microsoft.com/office/drawing/2014/main" id="{D1105A19-0530-468D-95FD-00C3A20A0EE7}"/>
                </a:ext>
              </a:extLst>
            </p:cNvPr>
            <p:cNvSpPr/>
            <p:nvPr/>
          </p:nvSpPr>
          <p:spPr>
            <a:xfrm>
              <a:off x="7212033" y="2960734"/>
              <a:ext cx="219669" cy="309517"/>
            </a:xfrm>
            <a:custGeom>
              <a:avLst/>
              <a:gdLst>
                <a:gd name="connsiteX0" fmla="*/ 23108 w 219669"/>
                <a:gd name="connsiteY0" fmla="*/ 274576 h 309517"/>
                <a:gd name="connsiteX1" fmla="*/ 36401 w 219669"/>
                <a:gd name="connsiteY1" fmla="*/ 211801 h 309517"/>
                <a:gd name="connsiteX2" fmla="*/ 29016 w 219669"/>
                <a:gd name="connsiteY2" fmla="*/ 177090 h 309517"/>
                <a:gd name="connsiteX3" fmla="*/ 3167 w 219669"/>
                <a:gd name="connsiteY3" fmla="*/ 85512 h 309517"/>
                <a:gd name="connsiteX4" fmla="*/ 16830 w 219669"/>
                <a:gd name="connsiteY4" fmla="*/ 16459 h 309517"/>
                <a:gd name="connsiteX5" fmla="*/ 63358 w 219669"/>
                <a:gd name="connsiteY5" fmla="*/ 580 h 309517"/>
                <a:gd name="connsiteX6" fmla="*/ 183370 w 219669"/>
                <a:gd name="connsiteY6" fmla="*/ 21259 h 309517"/>
                <a:gd name="connsiteX7" fmla="*/ 219558 w 219669"/>
                <a:gd name="connsiteY7" fmla="*/ 79234 h 309517"/>
                <a:gd name="connsiteX8" fmla="*/ 168230 w 219669"/>
                <a:gd name="connsiteY8" fmla="*/ 227310 h 309517"/>
                <a:gd name="connsiteX9" fmla="*/ 164906 w 219669"/>
                <a:gd name="connsiteY9" fmla="*/ 233219 h 309517"/>
                <a:gd name="connsiteX10" fmla="*/ 150505 w 219669"/>
                <a:gd name="connsiteY10" fmla="*/ 308180 h 309517"/>
                <a:gd name="connsiteX11" fmla="*/ 127241 w 219669"/>
                <a:gd name="connsiteY11" fmla="*/ 305964 h 309517"/>
                <a:gd name="connsiteX12" fmla="*/ 37509 w 219669"/>
                <a:gd name="connsiteY12" fmla="*/ 282700 h 309517"/>
                <a:gd name="connsiteX13" fmla="*/ 23108 w 219669"/>
                <a:gd name="connsiteY13" fmla="*/ 274576 h 309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9669" h="309517">
                  <a:moveTo>
                    <a:pt x="23108" y="274576"/>
                  </a:moveTo>
                  <a:cubicBezTo>
                    <a:pt x="27539" y="253528"/>
                    <a:pt x="32709" y="232849"/>
                    <a:pt x="36401" y="211801"/>
                  </a:cubicBezTo>
                  <a:cubicBezTo>
                    <a:pt x="38617" y="199615"/>
                    <a:pt x="32709" y="188537"/>
                    <a:pt x="29016" y="177090"/>
                  </a:cubicBezTo>
                  <a:cubicBezTo>
                    <a:pt x="19415" y="146810"/>
                    <a:pt x="8337" y="116899"/>
                    <a:pt x="3167" y="85512"/>
                  </a:cubicBezTo>
                  <a:cubicBezTo>
                    <a:pt x="-525" y="61509"/>
                    <a:pt x="-5326" y="36030"/>
                    <a:pt x="16830" y="16459"/>
                  </a:cubicBezTo>
                  <a:cubicBezTo>
                    <a:pt x="30124" y="4642"/>
                    <a:pt x="46741" y="1688"/>
                    <a:pt x="63358" y="580"/>
                  </a:cubicBezTo>
                  <a:cubicBezTo>
                    <a:pt x="104716" y="-2005"/>
                    <a:pt x="145335" y="3903"/>
                    <a:pt x="183370" y="21259"/>
                  </a:cubicBezTo>
                  <a:cubicBezTo>
                    <a:pt x="207741" y="32337"/>
                    <a:pt x="221035" y="52647"/>
                    <a:pt x="219558" y="79234"/>
                  </a:cubicBezTo>
                  <a:cubicBezTo>
                    <a:pt x="216604" y="133147"/>
                    <a:pt x="202941" y="184106"/>
                    <a:pt x="168230" y="227310"/>
                  </a:cubicBezTo>
                  <a:cubicBezTo>
                    <a:pt x="166753" y="229157"/>
                    <a:pt x="165276" y="231372"/>
                    <a:pt x="164906" y="233219"/>
                  </a:cubicBezTo>
                  <a:cubicBezTo>
                    <a:pt x="160106" y="257959"/>
                    <a:pt x="155306" y="283070"/>
                    <a:pt x="150505" y="308180"/>
                  </a:cubicBezTo>
                  <a:cubicBezTo>
                    <a:pt x="142381" y="311503"/>
                    <a:pt x="134996" y="307811"/>
                    <a:pt x="127241" y="305964"/>
                  </a:cubicBezTo>
                  <a:cubicBezTo>
                    <a:pt x="97331" y="298210"/>
                    <a:pt x="67420" y="290824"/>
                    <a:pt x="37509" y="282700"/>
                  </a:cubicBezTo>
                  <a:cubicBezTo>
                    <a:pt x="31970" y="280854"/>
                    <a:pt x="26431" y="280115"/>
                    <a:pt x="23108" y="274576"/>
                  </a:cubicBezTo>
                  <a:close/>
                </a:path>
              </a:pathLst>
            </a:custGeom>
            <a:solidFill>
              <a:srgbClr val="FDC185"/>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32" name="Freeform: Shape 31">
              <a:extLst>
                <a:ext uri="{FF2B5EF4-FFF2-40B4-BE49-F238E27FC236}">
                  <a16:creationId xmlns:a16="http://schemas.microsoft.com/office/drawing/2014/main" id="{9C19B6DB-C321-4570-942E-0B8E2510B6D0}"/>
                </a:ext>
              </a:extLst>
            </p:cNvPr>
            <p:cNvSpPr/>
            <p:nvPr/>
          </p:nvSpPr>
          <p:spPr>
            <a:xfrm>
              <a:off x="5129326" y="2830970"/>
              <a:ext cx="227894" cy="283627"/>
            </a:xfrm>
            <a:custGeom>
              <a:avLst/>
              <a:gdLst>
                <a:gd name="connsiteX0" fmla="*/ 14284 w 227894"/>
                <a:gd name="connsiteY0" fmla="*/ 279898 h 283627"/>
                <a:gd name="connsiteX1" fmla="*/ 19085 w 227894"/>
                <a:gd name="connsiteY1" fmla="*/ 223031 h 283627"/>
                <a:gd name="connsiteX2" fmla="*/ 14653 w 227894"/>
                <a:gd name="connsiteY2" fmla="*/ 197920 h 283627"/>
                <a:gd name="connsiteX3" fmla="*/ 990 w 227894"/>
                <a:gd name="connsiteY3" fmla="*/ 130714 h 283627"/>
                <a:gd name="connsiteX4" fmla="*/ 8376 w 227894"/>
                <a:gd name="connsiteY4" fmla="*/ 45413 h 283627"/>
                <a:gd name="connsiteX5" fmla="*/ 64874 w 227894"/>
                <a:gd name="connsiteY5" fmla="*/ 1101 h 283627"/>
                <a:gd name="connsiteX6" fmla="*/ 189686 w 227894"/>
                <a:gd name="connsiteY6" fmla="*/ 19195 h 283627"/>
                <a:gd name="connsiteX7" fmla="*/ 219966 w 227894"/>
                <a:gd name="connsiteY7" fmla="*/ 101172 h 283627"/>
                <a:gd name="connsiteX8" fmla="*/ 173438 w 227894"/>
                <a:gd name="connsiteY8" fmla="*/ 180196 h 283627"/>
                <a:gd name="connsiteX9" fmla="*/ 145743 w 227894"/>
                <a:gd name="connsiteY9" fmla="*/ 268451 h 283627"/>
                <a:gd name="connsiteX10" fmla="*/ 129865 w 227894"/>
                <a:gd name="connsiteY10" fmla="*/ 274359 h 283627"/>
                <a:gd name="connsiteX11" fmla="*/ 30901 w 227894"/>
                <a:gd name="connsiteY11" fmla="*/ 282852 h 283627"/>
                <a:gd name="connsiteX12" fmla="*/ 14284 w 227894"/>
                <a:gd name="connsiteY12" fmla="*/ 279898 h 283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7894" h="283627">
                  <a:moveTo>
                    <a:pt x="14284" y="279898"/>
                  </a:moveTo>
                  <a:cubicBezTo>
                    <a:pt x="15761" y="261065"/>
                    <a:pt x="17238" y="241863"/>
                    <a:pt x="19085" y="223031"/>
                  </a:cubicBezTo>
                  <a:cubicBezTo>
                    <a:pt x="19823" y="214168"/>
                    <a:pt x="18715" y="206044"/>
                    <a:pt x="14653" y="197920"/>
                  </a:cubicBezTo>
                  <a:cubicBezTo>
                    <a:pt x="3945" y="176872"/>
                    <a:pt x="2837" y="153608"/>
                    <a:pt x="990" y="130714"/>
                  </a:cubicBezTo>
                  <a:cubicBezTo>
                    <a:pt x="-1225" y="101911"/>
                    <a:pt x="-117" y="73108"/>
                    <a:pt x="8376" y="45413"/>
                  </a:cubicBezTo>
                  <a:cubicBezTo>
                    <a:pt x="16869" y="18457"/>
                    <a:pt x="37179" y="3317"/>
                    <a:pt x="64874" y="1101"/>
                  </a:cubicBezTo>
                  <a:cubicBezTo>
                    <a:pt x="107709" y="-2222"/>
                    <a:pt x="149805" y="1470"/>
                    <a:pt x="189686" y="19195"/>
                  </a:cubicBezTo>
                  <a:cubicBezTo>
                    <a:pt x="227351" y="36181"/>
                    <a:pt x="236583" y="62769"/>
                    <a:pt x="219966" y="101172"/>
                  </a:cubicBezTo>
                  <a:cubicBezTo>
                    <a:pt x="207780" y="129606"/>
                    <a:pt x="191532" y="155455"/>
                    <a:pt x="173438" y="180196"/>
                  </a:cubicBezTo>
                  <a:cubicBezTo>
                    <a:pt x="153867" y="206783"/>
                    <a:pt x="141681" y="234847"/>
                    <a:pt x="145743" y="268451"/>
                  </a:cubicBezTo>
                  <a:cubicBezTo>
                    <a:pt x="142051" y="274359"/>
                    <a:pt x="135773" y="273990"/>
                    <a:pt x="129865" y="274359"/>
                  </a:cubicBezTo>
                  <a:cubicBezTo>
                    <a:pt x="96631" y="276205"/>
                    <a:pt x="63766" y="278790"/>
                    <a:pt x="30901" y="282852"/>
                  </a:cubicBezTo>
                  <a:cubicBezTo>
                    <a:pt x="24993" y="283591"/>
                    <a:pt x="19085" y="285068"/>
                    <a:pt x="14284" y="279898"/>
                  </a:cubicBezTo>
                  <a:close/>
                </a:path>
              </a:pathLst>
            </a:custGeom>
            <a:solidFill>
              <a:srgbClr val="FDC185"/>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37827D1F-FFFA-4CC2-9CFB-BA7BE3FB127F}"/>
                </a:ext>
              </a:extLst>
            </p:cNvPr>
            <p:cNvSpPr/>
            <p:nvPr/>
          </p:nvSpPr>
          <p:spPr>
            <a:xfrm>
              <a:off x="5119063" y="3098324"/>
              <a:ext cx="173481" cy="58332"/>
            </a:xfrm>
            <a:custGeom>
              <a:avLst/>
              <a:gdLst>
                <a:gd name="connsiteX0" fmla="*/ 156006 w 173481"/>
                <a:gd name="connsiteY0" fmla="*/ 727 h 58332"/>
                <a:gd name="connsiteX1" fmla="*/ 172254 w 173481"/>
                <a:gd name="connsiteY1" fmla="*/ 15497 h 58332"/>
                <a:gd name="connsiteX2" fmla="*/ 173362 w 173481"/>
                <a:gd name="connsiteY2" fmla="*/ 36546 h 58332"/>
                <a:gd name="connsiteX3" fmla="*/ 163022 w 173481"/>
                <a:gd name="connsiteY3" fmla="*/ 50578 h 58332"/>
                <a:gd name="connsiteX4" fmla="*/ 175 w 173481"/>
                <a:gd name="connsiteY4" fmla="*/ 58332 h 58332"/>
                <a:gd name="connsiteX5" fmla="*/ 175 w 173481"/>
                <a:gd name="connsiteY5" fmla="*/ 28422 h 58332"/>
                <a:gd name="connsiteX6" fmla="*/ 14577 w 173481"/>
                <a:gd name="connsiteY6" fmla="*/ 13282 h 58332"/>
                <a:gd name="connsiteX7" fmla="*/ 156006 w 173481"/>
                <a:gd name="connsiteY7" fmla="*/ 727 h 58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481" h="58332">
                  <a:moveTo>
                    <a:pt x="156006" y="727"/>
                  </a:moveTo>
                  <a:cubicBezTo>
                    <a:pt x="168561" y="-2228"/>
                    <a:pt x="172623" y="4050"/>
                    <a:pt x="172254" y="15497"/>
                  </a:cubicBezTo>
                  <a:cubicBezTo>
                    <a:pt x="172254" y="22513"/>
                    <a:pt x="171885" y="29899"/>
                    <a:pt x="173362" y="36546"/>
                  </a:cubicBezTo>
                  <a:cubicBezTo>
                    <a:pt x="174100" y="52424"/>
                    <a:pt x="171515" y="49470"/>
                    <a:pt x="163022" y="50578"/>
                  </a:cubicBezTo>
                  <a:cubicBezTo>
                    <a:pt x="108740" y="53163"/>
                    <a:pt x="54458" y="55747"/>
                    <a:pt x="175" y="58332"/>
                  </a:cubicBezTo>
                  <a:cubicBezTo>
                    <a:pt x="175" y="48362"/>
                    <a:pt x="1283" y="38392"/>
                    <a:pt x="175" y="28422"/>
                  </a:cubicBezTo>
                  <a:cubicBezTo>
                    <a:pt x="-932" y="16974"/>
                    <a:pt x="3130" y="12174"/>
                    <a:pt x="14577" y="13282"/>
                  </a:cubicBezTo>
                  <a:cubicBezTo>
                    <a:pt x="17900" y="13651"/>
                    <a:pt x="112063" y="4789"/>
                    <a:pt x="156006" y="727"/>
                  </a:cubicBezTo>
                  <a:close/>
                </a:path>
              </a:pathLst>
            </a:custGeom>
            <a:solidFill>
              <a:srgbClr val="FDFEFD"/>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34" name="Freeform: Shape 33">
              <a:extLst>
                <a:ext uri="{FF2B5EF4-FFF2-40B4-BE49-F238E27FC236}">
                  <a16:creationId xmlns:a16="http://schemas.microsoft.com/office/drawing/2014/main" id="{E0BF90F3-0A2E-4457-AB79-6857DBB75873}"/>
                </a:ext>
              </a:extLst>
            </p:cNvPr>
            <p:cNvSpPr/>
            <p:nvPr/>
          </p:nvSpPr>
          <p:spPr>
            <a:xfrm>
              <a:off x="7216308" y="3234561"/>
              <a:ext cx="161117" cy="83834"/>
            </a:xfrm>
            <a:custGeom>
              <a:avLst/>
              <a:gdLst>
                <a:gd name="connsiteX0" fmla="*/ 18833 w 161117"/>
                <a:gd name="connsiteY0" fmla="*/ 750 h 83834"/>
                <a:gd name="connsiteX1" fmla="*/ 145861 w 161117"/>
                <a:gd name="connsiteY1" fmla="*/ 33984 h 83834"/>
                <a:gd name="connsiteX2" fmla="*/ 157677 w 161117"/>
                <a:gd name="connsiteY2" fmla="*/ 55771 h 83834"/>
                <a:gd name="connsiteX3" fmla="*/ 149184 w 161117"/>
                <a:gd name="connsiteY3" fmla="*/ 83835 h 83834"/>
                <a:gd name="connsiteX4" fmla="*/ 0 w 161117"/>
                <a:gd name="connsiteY4" fmla="*/ 38784 h 83834"/>
                <a:gd name="connsiteX5" fmla="*/ 9970 w 161117"/>
                <a:gd name="connsiteY5" fmla="*/ 2965 h 83834"/>
                <a:gd name="connsiteX6" fmla="*/ 18833 w 161117"/>
                <a:gd name="connsiteY6" fmla="*/ 750 h 8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117" h="83834">
                  <a:moveTo>
                    <a:pt x="18833" y="750"/>
                  </a:moveTo>
                  <a:cubicBezTo>
                    <a:pt x="61298" y="11828"/>
                    <a:pt x="103395" y="22906"/>
                    <a:pt x="145861" y="33984"/>
                  </a:cubicBezTo>
                  <a:cubicBezTo>
                    <a:pt x="163216" y="38415"/>
                    <a:pt x="163585" y="38415"/>
                    <a:pt x="157677" y="55771"/>
                  </a:cubicBezTo>
                  <a:cubicBezTo>
                    <a:pt x="154354" y="65002"/>
                    <a:pt x="156200" y="75711"/>
                    <a:pt x="149184" y="83835"/>
                  </a:cubicBezTo>
                  <a:cubicBezTo>
                    <a:pt x="100441" y="69433"/>
                    <a:pt x="48743" y="53186"/>
                    <a:pt x="0" y="38784"/>
                  </a:cubicBezTo>
                  <a:cubicBezTo>
                    <a:pt x="3693" y="20321"/>
                    <a:pt x="6647" y="14782"/>
                    <a:pt x="9970" y="2965"/>
                  </a:cubicBezTo>
                  <a:cubicBezTo>
                    <a:pt x="11447" y="-2574"/>
                    <a:pt x="15878" y="1488"/>
                    <a:pt x="18833" y="750"/>
                  </a:cubicBezTo>
                  <a:close/>
                </a:path>
              </a:pathLst>
            </a:custGeom>
            <a:solidFill>
              <a:srgbClr val="FDFEFD"/>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35" name="Freeform: Shape 34">
              <a:extLst>
                <a:ext uri="{FF2B5EF4-FFF2-40B4-BE49-F238E27FC236}">
                  <a16:creationId xmlns:a16="http://schemas.microsoft.com/office/drawing/2014/main" id="{B207CE92-CE60-4A1F-BF2C-EBC7ED37B445}"/>
                </a:ext>
              </a:extLst>
            </p:cNvPr>
            <p:cNvSpPr/>
            <p:nvPr/>
          </p:nvSpPr>
          <p:spPr>
            <a:xfrm>
              <a:off x="6158357" y="3053558"/>
              <a:ext cx="160262" cy="55093"/>
            </a:xfrm>
            <a:custGeom>
              <a:avLst/>
              <a:gdLst>
                <a:gd name="connsiteX0" fmla="*/ 160262 w 160262"/>
                <a:gd name="connsiteY0" fmla="*/ 55094 h 55093"/>
                <a:gd name="connsiteX1" fmla="*/ 4800 w 160262"/>
                <a:gd name="connsiteY1" fmla="*/ 33307 h 55093"/>
                <a:gd name="connsiteX2" fmla="*/ 0 w 160262"/>
                <a:gd name="connsiteY2" fmla="*/ 34046 h 55093"/>
                <a:gd name="connsiteX3" fmla="*/ 160262 w 160262"/>
                <a:gd name="connsiteY3" fmla="*/ 55094 h 55093"/>
              </a:gdLst>
              <a:ahLst/>
              <a:cxnLst>
                <a:cxn ang="0">
                  <a:pos x="connsiteX0" y="connsiteY0"/>
                </a:cxn>
                <a:cxn ang="0">
                  <a:pos x="connsiteX1" y="connsiteY1"/>
                </a:cxn>
                <a:cxn ang="0">
                  <a:pos x="connsiteX2" y="connsiteY2"/>
                </a:cxn>
                <a:cxn ang="0">
                  <a:pos x="connsiteX3" y="connsiteY3"/>
                </a:cxn>
              </a:cxnLst>
              <a:rect l="l" t="t" r="r" b="b"/>
              <a:pathLst>
                <a:path w="160262" h="55093">
                  <a:moveTo>
                    <a:pt x="160262" y="55094"/>
                  </a:moveTo>
                  <a:cubicBezTo>
                    <a:pt x="112257" y="21860"/>
                    <a:pt x="59452" y="19644"/>
                    <a:pt x="4800" y="33307"/>
                  </a:cubicBezTo>
                  <a:cubicBezTo>
                    <a:pt x="3323" y="33676"/>
                    <a:pt x="1846" y="34046"/>
                    <a:pt x="0" y="34046"/>
                  </a:cubicBezTo>
                  <a:cubicBezTo>
                    <a:pt x="38773" y="-16544"/>
                    <a:pt x="134783" y="-11744"/>
                    <a:pt x="160262" y="55094"/>
                  </a:cubicBezTo>
                  <a:close/>
                </a:path>
              </a:pathLst>
            </a:custGeom>
            <a:solidFill>
              <a:srgbClr val="75491C"/>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4539A3D4-7429-4989-88ED-4665EECFD71A}"/>
                </a:ext>
              </a:extLst>
            </p:cNvPr>
            <p:cNvSpPr/>
            <p:nvPr/>
          </p:nvSpPr>
          <p:spPr>
            <a:xfrm>
              <a:off x="6036480" y="3149271"/>
              <a:ext cx="48024" cy="124219"/>
            </a:xfrm>
            <a:custGeom>
              <a:avLst/>
              <a:gdLst>
                <a:gd name="connsiteX0" fmla="*/ 48024 w 48024"/>
                <a:gd name="connsiteY0" fmla="*/ 0 h 124219"/>
                <a:gd name="connsiteX1" fmla="*/ 33623 w 48024"/>
                <a:gd name="connsiteY1" fmla="*/ 77177 h 124219"/>
                <a:gd name="connsiteX2" fmla="*/ 15159 w 48024"/>
                <a:gd name="connsiteY2" fmla="*/ 121489 h 124219"/>
                <a:gd name="connsiteX3" fmla="*/ 389 w 48024"/>
                <a:gd name="connsiteY3" fmla="*/ 116689 h 124219"/>
                <a:gd name="connsiteX4" fmla="*/ 9620 w 48024"/>
                <a:gd name="connsiteY4" fmla="*/ 46528 h 124219"/>
                <a:gd name="connsiteX5" fmla="*/ 48024 w 48024"/>
                <a:gd name="connsiteY5" fmla="*/ 0 h 12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024" h="124219">
                  <a:moveTo>
                    <a:pt x="48024" y="0"/>
                  </a:moveTo>
                  <a:cubicBezTo>
                    <a:pt x="35469" y="24372"/>
                    <a:pt x="35100" y="50959"/>
                    <a:pt x="33623" y="77177"/>
                  </a:cubicBezTo>
                  <a:cubicBezTo>
                    <a:pt x="32515" y="94163"/>
                    <a:pt x="24760" y="108565"/>
                    <a:pt x="15159" y="121489"/>
                  </a:cubicBezTo>
                  <a:cubicBezTo>
                    <a:pt x="8882" y="129613"/>
                    <a:pt x="5928" y="117058"/>
                    <a:pt x="389" y="116689"/>
                  </a:cubicBezTo>
                  <a:cubicBezTo>
                    <a:pt x="-719" y="92686"/>
                    <a:pt x="20" y="69053"/>
                    <a:pt x="9620" y="46528"/>
                  </a:cubicBezTo>
                  <a:cubicBezTo>
                    <a:pt x="17744" y="27326"/>
                    <a:pt x="30669" y="11817"/>
                    <a:pt x="48024" y="0"/>
                  </a:cubicBezTo>
                  <a:close/>
                </a:path>
              </a:pathLst>
            </a:custGeom>
            <a:solidFill>
              <a:srgbClr val="75491C"/>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0979D643-CE9E-4327-9DF1-CE3E6DC23083}"/>
                </a:ext>
              </a:extLst>
            </p:cNvPr>
            <p:cNvSpPr/>
            <p:nvPr/>
          </p:nvSpPr>
          <p:spPr>
            <a:xfrm>
              <a:off x="6350109" y="3206877"/>
              <a:ext cx="33038" cy="136259"/>
            </a:xfrm>
            <a:custGeom>
              <a:avLst/>
              <a:gdLst>
                <a:gd name="connsiteX0" fmla="*/ 6545 w 33038"/>
                <a:gd name="connsiteY0" fmla="*/ 136260 h 136259"/>
                <a:gd name="connsiteX1" fmla="*/ 2852 w 33038"/>
                <a:gd name="connsiteY1" fmla="*/ 119273 h 136259"/>
                <a:gd name="connsiteX2" fmla="*/ 13930 w 33038"/>
                <a:gd name="connsiteY2" fmla="*/ 63883 h 136259"/>
                <a:gd name="connsiteX3" fmla="*/ 17253 w 33038"/>
                <a:gd name="connsiteY3" fmla="*/ 0 h 136259"/>
                <a:gd name="connsiteX4" fmla="*/ 30178 w 33038"/>
                <a:gd name="connsiteY4" fmla="*/ 18463 h 136259"/>
                <a:gd name="connsiteX5" fmla="*/ 28331 w 33038"/>
                <a:gd name="connsiteY5" fmla="*/ 90101 h 136259"/>
                <a:gd name="connsiteX6" fmla="*/ 6545 w 33038"/>
                <a:gd name="connsiteY6" fmla="*/ 136260 h 136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38" h="136259">
                  <a:moveTo>
                    <a:pt x="6545" y="136260"/>
                  </a:moveTo>
                  <a:cubicBezTo>
                    <a:pt x="-1210" y="131828"/>
                    <a:pt x="-1579" y="127028"/>
                    <a:pt x="2852" y="119273"/>
                  </a:cubicBezTo>
                  <a:cubicBezTo>
                    <a:pt x="12453" y="102287"/>
                    <a:pt x="12453" y="82716"/>
                    <a:pt x="13930" y="63883"/>
                  </a:cubicBezTo>
                  <a:cubicBezTo>
                    <a:pt x="15776" y="42466"/>
                    <a:pt x="16145" y="21048"/>
                    <a:pt x="17253" y="0"/>
                  </a:cubicBezTo>
                  <a:cubicBezTo>
                    <a:pt x="27593" y="1846"/>
                    <a:pt x="28701" y="11817"/>
                    <a:pt x="30178" y="18463"/>
                  </a:cubicBezTo>
                  <a:cubicBezTo>
                    <a:pt x="35347" y="42466"/>
                    <a:pt x="32762" y="66099"/>
                    <a:pt x="28331" y="90101"/>
                  </a:cubicBezTo>
                  <a:cubicBezTo>
                    <a:pt x="25008" y="107457"/>
                    <a:pt x="17623" y="122597"/>
                    <a:pt x="6545" y="136260"/>
                  </a:cubicBezTo>
                  <a:close/>
                </a:path>
              </a:pathLst>
            </a:custGeom>
            <a:solidFill>
              <a:srgbClr val="73471B"/>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D235DF9F-EC75-4A2E-ACBF-A0C9FF03A619}"/>
                </a:ext>
              </a:extLst>
            </p:cNvPr>
            <p:cNvSpPr/>
            <p:nvPr/>
          </p:nvSpPr>
          <p:spPr>
            <a:xfrm>
              <a:off x="5800738" y="3543878"/>
              <a:ext cx="416702" cy="670672"/>
            </a:xfrm>
            <a:custGeom>
              <a:avLst/>
              <a:gdLst>
                <a:gd name="connsiteX0" fmla="*/ 5707 w 416702"/>
                <a:gd name="connsiteY0" fmla="*/ 636388 h 670672"/>
                <a:gd name="connsiteX1" fmla="*/ 76976 w 416702"/>
                <a:gd name="connsiteY1" fmla="*/ 559949 h 670672"/>
                <a:gd name="connsiteX2" fmla="*/ 233915 w 416702"/>
                <a:gd name="connsiteY2" fmla="*/ 338389 h 670672"/>
                <a:gd name="connsiteX3" fmla="*/ 328816 w 416702"/>
                <a:gd name="connsiteY3" fmla="*/ 65870 h 670672"/>
                <a:gd name="connsiteX4" fmla="*/ 348757 w 416702"/>
                <a:gd name="connsiteY4" fmla="*/ 41867 h 670672"/>
                <a:gd name="connsiteX5" fmla="*/ 350234 w 416702"/>
                <a:gd name="connsiteY5" fmla="*/ 30420 h 670672"/>
                <a:gd name="connsiteX6" fmla="*/ 335833 w 416702"/>
                <a:gd name="connsiteY6" fmla="*/ 12326 h 670672"/>
                <a:gd name="connsiteX7" fmla="*/ 355773 w 416702"/>
                <a:gd name="connsiteY7" fmla="*/ 2356 h 670672"/>
                <a:gd name="connsiteX8" fmla="*/ 379406 w 416702"/>
                <a:gd name="connsiteY8" fmla="*/ 140 h 670672"/>
                <a:gd name="connsiteX9" fmla="*/ 416702 w 416702"/>
                <a:gd name="connsiteY9" fmla="*/ 24142 h 670672"/>
                <a:gd name="connsiteX10" fmla="*/ 400454 w 416702"/>
                <a:gd name="connsiteY10" fmla="*/ 34482 h 670672"/>
                <a:gd name="connsiteX11" fmla="*/ 392330 w 416702"/>
                <a:gd name="connsiteY11" fmla="*/ 54053 h 670672"/>
                <a:gd name="connsiteX12" fmla="*/ 391592 w 416702"/>
                <a:gd name="connsiteY12" fmla="*/ 83964 h 670672"/>
                <a:gd name="connsiteX13" fmla="*/ 309984 w 416702"/>
                <a:gd name="connsiteY13" fmla="*/ 323249 h 670672"/>
                <a:gd name="connsiteX14" fmla="*/ 142706 w 416702"/>
                <a:gd name="connsiteY14" fmla="*/ 664822 h 670672"/>
                <a:gd name="connsiteX15" fmla="*/ 132735 w 416702"/>
                <a:gd name="connsiteY15" fmla="*/ 670361 h 670672"/>
                <a:gd name="connsiteX16" fmla="*/ 108364 w 416702"/>
                <a:gd name="connsiteY16" fmla="*/ 667406 h 670672"/>
                <a:gd name="connsiteX17" fmla="*/ 166708 w 416702"/>
                <a:gd name="connsiteY17" fmla="*/ 528931 h 670672"/>
                <a:gd name="connsiteX18" fmla="*/ 165231 w 416702"/>
                <a:gd name="connsiteY18" fmla="*/ 527823 h 670672"/>
                <a:gd name="connsiteX19" fmla="*/ 92855 w 416702"/>
                <a:gd name="connsiteY19" fmla="*/ 599092 h 670672"/>
                <a:gd name="connsiteX20" fmla="*/ 4600 w 416702"/>
                <a:gd name="connsiteY20" fmla="*/ 646727 h 670672"/>
                <a:gd name="connsiteX21" fmla="*/ 5707 w 416702"/>
                <a:gd name="connsiteY21" fmla="*/ 636388 h 67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16702" h="670672">
                  <a:moveTo>
                    <a:pt x="5707" y="636388"/>
                  </a:moveTo>
                  <a:cubicBezTo>
                    <a:pt x="23802" y="605739"/>
                    <a:pt x="49281" y="580998"/>
                    <a:pt x="76976" y="559949"/>
                  </a:cubicBezTo>
                  <a:cubicBezTo>
                    <a:pt x="151937" y="501605"/>
                    <a:pt x="199573" y="425167"/>
                    <a:pt x="233915" y="338389"/>
                  </a:cubicBezTo>
                  <a:cubicBezTo>
                    <a:pt x="268995" y="248657"/>
                    <a:pt x="299644" y="157448"/>
                    <a:pt x="328816" y="65870"/>
                  </a:cubicBezTo>
                  <a:cubicBezTo>
                    <a:pt x="332509" y="54422"/>
                    <a:pt x="341372" y="48883"/>
                    <a:pt x="348757" y="41867"/>
                  </a:cubicBezTo>
                  <a:cubicBezTo>
                    <a:pt x="353188" y="37805"/>
                    <a:pt x="354296" y="35220"/>
                    <a:pt x="350234" y="30420"/>
                  </a:cubicBezTo>
                  <a:cubicBezTo>
                    <a:pt x="345064" y="24881"/>
                    <a:pt x="341002" y="18603"/>
                    <a:pt x="335833" y="12326"/>
                  </a:cubicBezTo>
                  <a:cubicBezTo>
                    <a:pt x="341372" y="6787"/>
                    <a:pt x="349126" y="5679"/>
                    <a:pt x="355773" y="2356"/>
                  </a:cubicBezTo>
                  <a:cubicBezTo>
                    <a:pt x="363897" y="4941"/>
                    <a:pt x="371282" y="-968"/>
                    <a:pt x="379406" y="140"/>
                  </a:cubicBezTo>
                  <a:cubicBezTo>
                    <a:pt x="391223" y="7895"/>
                    <a:pt x="403408" y="15649"/>
                    <a:pt x="416702" y="24142"/>
                  </a:cubicBezTo>
                  <a:cubicBezTo>
                    <a:pt x="411163" y="27835"/>
                    <a:pt x="405993" y="31897"/>
                    <a:pt x="400454" y="34482"/>
                  </a:cubicBezTo>
                  <a:cubicBezTo>
                    <a:pt x="391223" y="38544"/>
                    <a:pt x="388638" y="45191"/>
                    <a:pt x="392330" y="54053"/>
                  </a:cubicBezTo>
                  <a:cubicBezTo>
                    <a:pt x="396392" y="64393"/>
                    <a:pt x="394177" y="73994"/>
                    <a:pt x="391592" y="83964"/>
                  </a:cubicBezTo>
                  <a:cubicBezTo>
                    <a:pt x="369436" y="165572"/>
                    <a:pt x="346911" y="246811"/>
                    <a:pt x="309984" y="323249"/>
                  </a:cubicBezTo>
                  <a:cubicBezTo>
                    <a:pt x="254594" y="437353"/>
                    <a:pt x="198465" y="551087"/>
                    <a:pt x="142706" y="664822"/>
                  </a:cubicBezTo>
                  <a:cubicBezTo>
                    <a:pt x="140490" y="669622"/>
                    <a:pt x="137905" y="671468"/>
                    <a:pt x="132735" y="670361"/>
                  </a:cubicBezTo>
                  <a:cubicBezTo>
                    <a:pt x="124981" y="669253"/>
                    <a:pt x="117226" y="668514"/>
                    <a:pt x="108364" y="667406"/>
                  </a:cubicBezTo>
                  <a:cubicBezTo>
                    <a:pt x="127935" y="620879"/>
                    <a:pt x="147506" y="575089"/>
                    <a:pt x="166708" y="528931"/>
                  </a:cubicBezTo>
                  <a:cubicBezTo>
                    <a:pt x="166339" y="528562"/>
                    <a:pt x="165600" y="528193"/>
                    <a:pt x="165231" y="527823"/>
                  </a:cubicBezTo>
                  <a:cubicBezTo>
                    <a:pt x="140859" y="551456"/>
                    <a:pt x="115749" y="574351"/>
                    <a:pt x="92855" y="599092"/>
                  </a:cubicBezTo>
                  <a:cubicBezTo>
                    <a:pt x="68483" y="625310"/>
                    <a:pt x="43742" y="648574"/>
                    <a:pt x="4600" y="646727"/>
                  </a:cubicBezTo>
                  <a:cubicBezTo>
                    <a:pt x="-6848" y="642296"/>
                    <a:pt x="6815" y="640081"/>
                    <a:pt x="5707" y="636388"/>
                  </a:cubicBezTo>
                  <a:close/>
                </a:path>
              </a:pathLst>
            </a:custGeom>
            <a:solidFill>
              <a:srgbClr val="000000"/>
            </a:solidFill>
            <a:ln w="3692" cap="flat">
              <a:noFill/>
              <a:prstDash val="solid"/>
              <a:miter/>
            </a:ln>
          </p:spPr>
          <p:txBody>
            <a:bodyPr rtlCol="0" anchor="ctr"/>
            <a:lstStyle/>
            <a:p>
              <a:pPr algn="ctr" rtl="1"/>
              <a:endParaRPr lang="en-US">
                <a:cs typeface="B Nazanin" panose="00000400000000000000" pitchFamily="2" charset="-78"/>
              </a:endParaRPr>
            </a:p>
          </p:txBody>
        </p:sp>
        <p:grpSp>
          <p:nvGrpSpPr>
            <p:cNvPr id="39" name="Graphic 58">
              <a:extLst>
                <a:ext uri="{FF2B5EF4-FFF2-40B4-BE49-F238E27FC236}">
                  <a16:creationId xmlns:a16="http://schemas.microsoft.com/office/drawing/2014/main" id="{E0A084DA-770A-4E17-BDC6-E9AB07E68EFE}"/>
                </a:ext>
              </a:extLst>
            </p:cNvPr>
            <p:cNvGrpSpPr/>
            <p:nvPr/>
          </p:nvGrpSpPr>
          <p:grpSpPr>
            <a:xfrm>
              <a:off x="5782940" y="4525838"/>
              <a:ext cx="721881" cy="70961"/>
              <a:chOff x="5782940" y="4525838"/>
              <a:chExt cx="721881" cy="70961"/>
            </a:xfrm>
            <a:solidFill>
              <a:srgbClr val="000912"/>
            </a:solidFill>
          </p:grpSpPr>
          <p:sp>
            <p:nvSpPr>
              <p:cNvPr id="47" name="Freeform: Shape 46">
                <a:extLst>
                  <a:ext uri="{FF2B5EF4-FFF2-40B4-BE49-F238E27FC236}">
                    <a16:creationId xmlns:a16="http://schemas.microsoft.com/office/drawing/2014/main" id="{EB83544C-16BC-424C-9D2D-5FF1AB920C11}"/>
                  </a:ext>
                </a:extLst>
              </p:cNvPr>
              <p:cNvSpPr/>
              <p:nvPr/>
            </p:nvSpPr>
            <p:spPr>
              <a:xfrm>
                <a:off x="5970400" y="4530331"/>
                <a:ext cx="415056" cy="66468"/>
              </a:xfrm>
              <a:custGeom>
                <a:avLst/>
                <a:gdLst>
                  <a:gd name="connsiteX0" fmla="*/ 0 w 415056"/>
                  <a:gd name="connsiteY0" fmla="*/ 66468 h 66468"/>
                  <a:gd name="connsiteX1" fmla="*/ 415057 w 415056"/>
                  <a:gd name="connsiteY1" fmla="*/ 65360 h 66468"/>
                  <a:gd name="connsiteX2" fmla="*/ 415057 w 415056"/>
                  <a:gd name="connsiteY2" fmla="*/ 0 h 66468"/>
                  <a:gd name="connsiteX3" fmla="*/ 279905 w 415056"/>
                  <a:gd name="connsiteY3" fmla="*/ 3323 h 66468"/>
                  <a:gd name="connsiteX4" fmla="*/ 0 w 415056"/>
                  <a:gd name="connsiteY4" fmla="*/ 4062 h 66468"/>
                  <a:gd name="connsiteX5" fmla="*/ 0 w 415056"/>
                  <a:gd name="connsiteY5" fmla="*/ 66468 h 6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5056" h="66468">
                    <a:moveTo>
                      <a:pt x="0" y="66468"/>
                    </a:moveTo>
                    <a:cubicBezTo>
                      <a:pt x="127397" y="66468"/>
                      <a:pt x="299107" y="65730"/>
                      <a:pt x="415057" y="65360"/>
                    </a:cubicBezTo>
                    <a:lnTo>
                      <a:pt x="415057" y="0"/>
                    </a:lnTo>
                    <a:cubicBezTo>
                      <a:pt x="360036" y="1477"/>
                      <a:pt x="299476" y="2954"/>
                      <a:pt x="279905" y="3323"/>
                    </a:cubicBezTo>
                    <a:cubicBezTo>
                      <a:pt x="281382" y="4431"/>
                      <a:pt x="118904" y="4801"/>
                      <a:pt x="0" y="4062"/>
                    </a:cubicBezTo>
                    <a:lnTo>
                      <a:pt x="0" y="66468"/>
                    </a:lnTo>
                    <a:close/>
                  </a:path>
                </a:pathLst>
              </a:custGeom>
              <a:solidFill>
                <a:srgbClr val="000912"/>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48" name="Freeform: Shape 47">
                <a:extLst>
                  <a:ext uri="{FF2B5EF4-FFF2-40B4-BE49-F238E27FC236}">
                    <a16:creationId xmlns:a16="http://schemas.microsoft.com/office/drawing/2014/main" id="{4E906143-1015-4C4A-95B0-24E647C1911A}"/>
                  </a:ext>
                </a:extLst>
              </p:cNvPr>
              <p:cNvSpPr/>
              <p:nvPr/>
            </p:nvSpPr>
            <p:spPr>
              <a:xfrm>
                <a:off x="5782940" y="4533216"/>
                <a:ext cx="171581" cy="63214"/>
              </a:xfrm>
              <a:custGeom>
                <a:avLst/>
                <a:gdLst>
                  <a:gd name="connsiteX0" fmla="*/ 171581 w 171581"/>
                  <a:gd name="connsiteY0" fmla="*/ 808 h 63214"/>
                  <a:gd name="connsiteX1" fmla="*/ 107698 w 171581"/>
                  <a:gd name="connsiteY1" fmla="*/ 70 h 63214"/>
                  <a:gd name="connsiteX2" fmla="*/ 31260 w 171581"/>
                  <a:gd name="connsiteY2" fmla="*/ 70 h 63214"/>
                  <a:gd name="connsiteX3" fmla="*/ 5780 w 171581"/>
                  <a:gd name="connsiteY3" fmla="*/ 2655 h 63214"/>
                  <a:gd name="connsiteX4" fmla="*/ 241 w 171581"/>
                  <a:gd name="connsiteY4" fmla="*/ 33304 h 63214"/>
                  <a:gd name="connsiteX5" fmla="*/ 23136 w 171581"/>
                  <a:gd name="connsiteY5" fmla="*/ 62107 h 63214"/>
                  <a:gd name="connsiteX6" fmla="*/ 171581 w 171581"/>
                  <a:gd name="connsiteY6" fmla="*/ 63215 h 63214"/>
                  <a:gd name="connsiteX7" fmla="*/ 171581 w 171581"/>
                  <a:gd name="connsiteY7" fmla="*/ 808 h 6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581" h="63214">
                    <a:moveTo>
                      <a:pt x="171581" y="808"/>
                    </a:moveTo>
                    <a:cubicBezTo>
                      <a:pt x="146840" y="808"/>
                      <a:pt x="125054" y="439"/>
                      <a:pt x="107698" y="70"/>
                    </a:cubicBezTo>
                    <a:cubicBezTo>
                      <a:pt x="107698" y="1178"/>
                      <a:pt x="41230" y="70"/>
                      <a:pt x="31260" y="70"/>
                    </a:cubicBezTo>
                    <a:cubicBezTo>
                      <a:pt x="23874" y="70"/>
                      <a:pt x="11319" y="-669"/>
                      <a:pt x="5780" y="2655"/>
                    </a:cubicBezTo>
                    <a:cubicBezTo>
                      <a:pt x="-867" y="6717"/>
                      <a:pt x="980" y="22595"/>
                      <a:pt x="241" y="33304"/>
                    </a:cubicBezTo>
                    <a:cubicBezTo>
                      <a:pt x="-1605" y="62476"/>
                      <a:pt x="7257" y="59522"/>
                      <a:pt x="23136" y="62107"/>
                    </a:cubicBezTo>
                    <a:cubicBezTo>
                      <a:pt x="28306" y="62845"/>
                      <a:pt x="88865" y="63215"/>
                      <a:pt x="171581" y="63215"/>
                    </a:cubicBezTo>
                    <a:lnTo>
                      <a:pt x="171581" y="808"/>
                    </a:lnTo>
                    <a:close/>
                  </a:path>
                </a:pathLst>
              </a:custGeom>
              <a:solidFill>
                <a:srgbClr val="000912"/>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49" name="Freeform: Shape 48">
                <a:extLst>
                  <a:ext uri="{FF2B5EF4-FFF2-40B4-BE49-F238E27FC236}">
                    <a16:creationId xmlns:a16="http://schemas.microsoft.com/office/drawing/2014/main" id="{7BECF768-DC32-429E-BCD9-7A6ED8237CE2}"/>
                  </a:ext>
                </a:extLst>
              </p:cNvPr>
              <p:cNvSpPr/>
              <p:nvPr/>
            </p:nvSpPr>
            <p:spPr>
              <a:xfrm>
                <a:off x="6400597" y="4525838"/>
                <a:ext cx="104225" cy="69484"/>
              </a:xfrm>
              <a:custGeom>
                <a:avLst/>
                <a:gdLst>
                  <a:gd name="connsiteX0" fmla="*/ 102656 w 104225"/>
                  <a:gd name="connsiteY0" fmla="*/ 34773 h 69484"/>
                  <a:gd name="connsiteX1" fmla="*/ 96010 w 104225"/>
                  <a:gd name="connsiteY1" fmla="*/ 8186 h 69484"/>
                  <a:gd name="connsiteX2" fmla="*/ 85670 w 104225"/>
                  <a:gd name="connsiteY2" fmla="*/ 62 h 69484"/>
                  <a:gd name="connsiteX3" fmla="*/ 0 w 104225"/>
                  <a:gd name="connsiteY3" fmla="*/ 3755 h 69484"/>
                  <a:gd name="connsiteX4" fmla="*/ 0 w 104225"/>
                  <a:gd name="connsiteY4" fmla="*/ 69484 h 69484"/>
                  <a:gd name="connsiteX5" fmla="*/ 81239 w 104225"/>
                  <a:gd name="connsiteY5" fmla="*/ 69115 h 69484"/>
                  <a:gd name="connsiteX6" fmla="*/ 100441 w 104225"/>
                  <a:gd name="connsiteY6" fmla="*/ 64314 h 69484"/>
                  <a:gd name="connsiteX7" fmla="*/ 102656 w 104225"/>
                  <a:gd name="connsiteY7" fmla="*/ 34773 h 69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225" h="69484">
                    <a:moveTo>
                      <a:pt x="102656" y="34773"/>
                    </a:moveTo>
                    <a:cubicBezTo>
                      <a:pt x="99702" y="26280"/>
                      <a:pt x="97117" y="17417"/>
                      <a:pt x="96010" y="8186"/>
                    </a:cubicBezTo>
                    <a:cubicBezTo>
                      <a:pt x="95271" y="800"/>
                      <a:pt x="91578" y="-307"/>
                      <a:pt x="85670" y="62"/>
                    </a:cubicBezTo>
                    <a:cubicBezTo>
                      <a:pt x="77915" y="1170"/>
                      <a:pt x="41727" y="2278"/>
                      <a:pt x="0" y="3755"/>
                    </a:cubicBezTo>
                    <a:lnTo>
                      <a:pt x="0" y="69484"/>
                    </a:lnTo>
                    <a:cubicBezTo>
                      <a:pt x="33603" y="69484"/>
                      <a:pt x="61298" y="69115"/>
                      <a:pt x="81239" y="69115"/>
                    </a:cubicBezTo>
                    <a:cubicBezTo>
                      <a:pt x="84932" y="69115"/>
                      <a:pt x="99702" y="68376"/>
                      <a:pt x="100441" y="64314"/>
                    </a:cubicBezTo>
                    <a:cubicBezTo>
                      <a:pt x="102656" y="54713"/>
                      <a:pt x="106349" y="45112"/>
                      <a:pt x="102656" y="34773"/>
                    </a:cubicBezTo>
                    <a:close/>
                  </a:path>
                </a:pathLst>
              </a:custGeom>
              <a:solidFill>
                <a:srgbClr val="000912"/>
              </a:solidFill>
              <a:ln w="3692" cap="flat">
                <a:noFill/>
                <a:prstDash val="solid"/>
                <a:miter/>
              </a:ln>
            </p:spPr>
            <p:txBody>
              <a:bodyPr rtlCol="0" anchor="ctr"/>
              <a:lstStyle/>
              <a:p>
                <a:pPr algn="ctr" rtl="1"/>
                <a:endParaRPr lang="en-US">
                  <a:cs typeface="B Nazanin" panose="00000400000000000000" pitchFamily="2" charset="-78"/>
                </a:endParaRPr>
              </a:p>
            </p:txBody>
          </p:sp>
        </p:grpSp>
        <p:sp>
          <p:nvSpPr>
            <p:cNvPr id="40" name="Freeform: Shape 39">
              <a:extLst>
                <a:ext uri="{FF2B5EF4-FFF2-40B4-BE49-F238E27FC236}">
                  <a16:creationId xmlns:a16="http://schemas.microsoft.com/office/drawing/2014/main" id="{AB1F47B2-4FA2-4868-8A5A-7E3F5CA85B84}"/>
                </a:ext>
              </a:extLst>
            </p:cNvPr>
            <p:cNvSpPr/>
            <p:nvPr/>
          </p:nvSpPr>
          <p:spPr>
            <a:xfrm>
              <a:off x="6100752" y="4521469"/>
              <a:ext cx="110780" cy="89362"/>
            </a:xfrm>
            <a:custGeom>
              <a:avLst/>
              <a:gdLst>
                <a:gd name="connsiteX0" fmla="*/ 101179 w 110780"/>
                <a:gd name="connsiteY0" fmla="*/ 0 h 89362"/>
                <a:gd name="connsiteX1" fmla="*/ 9601 w 110780"/>
                <a:gd name="connsiteY1" fmla="*/ 0 h 89362"/>
                <a:gd name="connsiteX2" fmla="*/ 0 w 110780"/>
                <a:gd name="connsiteY2" fmla="*/ 9601 h 89362"/>
                <a:gd name="connsiteX3" fmla="*/ 0 w 110780"/>
                <a:gd name="connsiteY3" fmla="*/ 79762 h 89362"/>
                <a:gd name="connsiteX4" fmla="*/ 9601 w 110780"/>
                <a:gd name="connsiteY4" fmla="*/ 89363 h 89362"/>
                <a:gd name="connsiteX5" fmla="*/ 101179 w 110780"/>
                <a:gd name="connsiteY5" fmla="*/ 89363 h 89362"/>
                <a:gd name="connsiteX6" fmla="*/ 110780 w 110780"/>
                <a:gd name="connsiteY6" fmla="*/ 79762 h 89362"/>
                <a:gd name="connsiteX7" fmla="*/ 110780 w 110780"/>
                <a:gd name="connsiteY7" fmla="*/ 9601 h 89362"/>
                <a:gd name="connsiteX8" fmla="*/ 101179 w 110780"/>
                <a:gd name="connsiteY8" fmla="*/ 0 h 89362"/>
                <a:gd name="connsiteX9" fmla="*/ 101549 w 110780"/>
                <a:gd name="connsiteY9" fmla="*/ 67576 h 89362"/>
                <a:gd name="connsiteX10" fmla="*/ 91948 w 110780"/>
                <a:gd name="connsiteY10" fmla="*/ 77177 h 89362"/>
                <a:gd name="connsiteX11" fmla="*/ 18833 w 110780"/>
                <a:gd name="connsiteY11" fmla="*/ 77177 h 89362"/>
                <a:gd name="connsiteX12" fmla="*/ 9232 w 110780"/>
                <a:gd name="connsiteY12" fmla="*/ 67576 h 89362"/>
                <a:gd name="connsiteX13" fmla="*/ 9232 w 110780"/>
                <a:gd name="connsiteY13" fmla="*/ 21787 h 89362"/>
                <a:gd name="connsiteX14" fmla="*/ 18833 w 110780"/>
                <a:gd name="connsiteY14" fmla="*/ 12186 h 89362"/>
                <a:gd name="connsiteX15" fmla="*/ 91948 w 110780"/>
                <a:gd name="connsiteY15" fmla="*/ 12186 h 89362"/>
                <a:gd name="connsiteX16" fmla="*/ 101549 w 110780"/>
                <a:gd name="connsiteY16" fmla="*/ 21787 h 89362"/>
                <a:gd name="connsiteX17" fmla="*/ 101549 w 110780"/>
                <a:gd name="connsiteY17" fmla="*/ 67576 h 8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0780" h="89362">
                  <a:moveTo>
                    <a:pt x="101179" y="0"/>
                  </a:moveTo>
                  <a:lnTo>
                    <a:pt x="9601" y="0"/>
                  </a:lnTo>
                  <a:cubicBezTo>
                    <a:pt x="4431" y="0"/>
                    <a:pt x="0" y="4431"/>
                    <a:pt x="0" y="9601"/>
                  </a:cubicBezTo>
                  <a:lnTo>
                    <a:pt x="0" y="79762"/>
                  </a:lnTo>
                  <a:cubicBezTo>
                    <a:pt x="0" y="84932"/>
                    <a:pt x="4431" y="89363"/>
                    <a:pt x="9601" y="89363"/>
                  </a:cubicBezTo>
                  <a:lnTo>
                    <a:pt x="101179" y="89363"/>
                  </a:lnTo>
                  <a:cubicBezTo>
                    <a:pt x="106349" y="89363"/>
                    <a:pt x="110780" y="84932"/>
                    <a:pt x="110780" y="79762"/>
                  </a:cubicBezTo>
                  <a:lnTo>
                    <a:pt x="110780" y="9601"/>
                  </a:lnTo>
                  <a:cubicBezTo>
                    <a:pt x="110780" y="4431"/>
                    <a:pt x="106718" y="0"/>
                    <a:pt x="101179" y="0"/>
                  </a:cubicBezTo>
                  <a:close/>
                  <a:moveTo>
                    <a:pt x="101549" y="67576"/>
                  </a:moveTo>
                  <a:cubicBezTo>
                    <a:pt x="101549" y="72746"/>
                    <a:pt x="97117" y="77177"/>
                    <a:pt x="91948" y="77177"/>
                  </a:cubicBezTo>
                  <a:lnTo>
                    <a:pt x="18833" y="77177"/>
                  </a:lnTo>
                  <a:cubicBezTo>
                    <a:pt x="13663" y="77177"/>
                    <a:pt x="9232" y="72746"/>
                    <a:pt x="9232" y="67576"/>
                  </a:cubicBezTo>
                  <a:lnTo>
                    <a:pt x="9232" y="21787"/>
                  </a:lnTo>
                  <a:cubicBezTo>
                    <a:pt x="9232" y="16617"/>
                    <a:pt x="13663" y="12186"/>
                    <a:pt x="18833" y="12186"/>
                  </a:cubicBezTo>
                  <a:lnTo>
                    <a:pt x="91948" y="12186"/>
                  </a:lnTo>
                  <a:cubicBezTo>
                    <a:pt x="97117" y="12186"/>
                    <a:pt x="101549" y="16617"/>
                    <a:pt x="101549" y="21787"/>
                  </a:cubicBezTo>
                  <a:lnTo>
                    <a:pt x="101549" y="67576"/>
                  </a:lnTo>
                  <a:close/>
                </a:path>
              </a:pathLst>
            </a:custGeom>
            <a:solidFill>
              <a:srgbClr val="979DA3"/>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556C076E-7C53-4ADF-9B4B-8141BD09F7D7}"/>
                </a:ext>
              </a:extLst>
            </p:cNvPr>
            <p:cNvSpPr/>
            <p:nvPr/>
          </p:nvSpPr>
          <p:spPr>
            <a:xfrm>
              <a:off x="5589641" y="4999062"/>
              <a:ext cx="1040918" cy="1422672"/>
            </a:xfrm>
            <a:custGeom>
              <a:avLst/>
              <a:gdLst>
                <a:gd name="connsiteX0" fmla="*/ 21831 w 1040918"/>
                <a:gd name="connsiteY0" fmla="*/ 1397178 h 1422672"/>
                <a:gd name="connsiteX1" fmla="*/ 12230 w 1040918"/>
                <a:gd name="connsiteY1" fmla="*/ 1357297 h 1422672"/>
                <a:gd name="connsiteX2" fmla="*/ 1891 w 1040918"/>
                <a:gd name="connsiteY2" fmla="*/ 1249471 h 1422672"/>
                <a:gd name="connsiteX3" fmla="*/ 8168 w 1040918"/>
                <a:gd name="connsiteY3" fmla="*/ 1202574 h 1422672"/>
                <a:gd name="connsiteX4" fmla="*/ 30324 w 1040918"/>
                <a:gd name="connsiteY4" fmla="*/ 1136106 h 1422672"/>
                <a:gd name="connsiteX5" fmla="*/ 96054 w 1040918"/>
                <a:gd name="connsiteY5" fmla="*/ 992092 h 1422672"/>
                <a:gd name="connsiteX6" fmla="*/ 156614 w 1040918"/>
                <a:gd name="connsiteY6" fmla="*/ 860633 h 1422672"/>
                <a:gd name="connsiteX7" fmla="*/ 193171 w 1040918"/>
                <a:gd name="connsiteY7" fmla="*/ 767947 h 1422672"/>
                <a:gd name="connsiteX8" fmla="*/ 226774 w 1040918"/>
                <a:gd name="connsiteY8" fmla="*/ 675630 h 1422672"/>
                <a:gd name="connsiteX9" fmla="*/ 257424 w 1040918"/>
                <a:gd name="connsiteY9" fmla="*/ 589960 h 1422672"/>
                <a:gd name="connsiteX10" fmla="*/ 296935 w 1040918"/>
                <a:gd name="connsiteY10" fmla="*/ 483241 h 1422672"/>
                <a:gd name="connsiteX11" fmla="*/ 344571 w 1040918"/>
                <a:gd name="connsiteY11" fmla="*/ 373569 h 1422672"/>
                <a:gd name="connsiteX12" fmla="*/ 386667 w 1040918"/>
                <a:gd name="connsiteY12" fmla="*/ 289007 h 1422672"/>
                <a:gd name="connsiteX13" fmla="*/ 440580 w 1040918"/>
                <a:gd name="connsiteY13" fmla="*/ 188197 h 1422672"/>
                <a:gd name="connsiteX14" fmla="*/ 490062 w 1040918"/>
                <a:gd name="connsiteY14" fmla="*/ 105481 h 1422672"/>
                <a:gd name="connsiteX15" fmla="*/ 524035 w 1040918"/>
                <a:gd name="connsiteY15" fmla="*/ 48244 h 1422672"/>
                <a:gd name="connsiteX16" fmla="*/ 554315 w 1040918"/>
                <a:gd name="connsiteY16" fmla="*/ 2824 h 1422672"/>
                <a:gd name="connsiteX17" fmla="*/ 562438 w 1040918"/>
                <a:gd name="connsiteY17" fmla="*/ 3563 h 1422672"/>
                <a:gd name="connsiteX18" fmla="*/ 641462 w 1040918"/>
                <a:gd name="connsiteY18" fmla="*/ 95510 h 1422672"/>
                <a:gd name="connsiteX19" fmla="*/ 719377 w 1040918"/>
                <a:gd name="connsiteY19" fmla="*/ 184504 h 1422672"/>
                <a:gd name="connsiteX20" fmla="*/ 768490 w 1040918"/>
                <a:gd name="connsiteY20" fmla="*/ 241371 h 1422672"/>
                <a:gd name="connsiteX21" fmla="*/ 783999 w 1040918"/>
                <a:gd name="connsiteY21" fmla="*/ 277559 h 1422672"/>
                <a:gd name="connsiteX22" fmla="*/ 807632 w 1040918"/>
                <a:gd name="connsiteY22" fmla="*/ 345874 h 1422672"/>
                <a:gd name="connsiteX23" fmla="*/ 839389 w 1040918"/>
                <a:gd name="connsiteY23" fmla="*/ 438560 h 1422672"/>
                <a:gd name="connsiteX24" fmla="*/ 863022 w 1040918"/>
                <a:gd name="connsiteY24" fmla="*/ 506505 h 1422672"/>
                <a:gd name="connsiteX25" fmla="*/ 888502 w 1040918"/>
                <a:gd name="connsiteY25" fmla="*/ 584421 h 1422672"/>
                <a:gd name="connsiteX26" fmla="*/ 916566 w 1040918"/>
                <a:gd name="connsiteY26" fmla="*/ 671198 h 1422672"/>
                <a:gd name="connsiteX27" fmla="*/ 947584 w 1040918"/>
                <a:gd name="connsiteY27" fmla="*/ 773116 h 1422672"/>
                <a:gd name="connsiteX28" fmla="*/ 966786 w 1040918"/>
                <a:gd name="connsiteY28" fmla="*/ 840323 h 1422672"/>
                <a:gd name="connsiteX29" fmla="*/ 1000020 w 1040918"/>
                <a:gd name="connsiteY29" fmla="*/ 969197 h 1422672"/>
                <a:gd name="connsiteX30" fmla="*/ 1014791 w 1040918"/>
                <a:gd name="connsiteY30" fmla="*/ 1040097 h 1422672"/>
                <a:gd name="connsiteX31" fmla="*/ 1034362 w 1040918"/>
                <a:gd name="connsiteY31" fmla="*/ 1166755 h 1422672"/>
                <a:gd name="connsiteX32" fmla="*/ 1040640 w 1040918"/>
                <a:gd name="connsiteY32" fmla="*/ 1291568 h 1422672"/>
                <a:gd name="connsiteX33" fmla="*/ 1031039 w 1040918"/>
                <a:gd name="connsiteY33" fmla="*/ 1413426 h 1422672"/>
                <a:gd name="connsiteX34" fmla="*/ 985619 w 1040918"/>
                <a:gd name="connsiteY34" fmla="*/ 1420442 h 1422672"/>
                <a:gd name="connsiteX35" fmla="*/ 978603 w 1040918"/>
                <a:gd name="connsiteY35" fmla="*/ 1392009 h 1422672"/>
                <a:gd name="connsiteX36" fmla="*/ 978603 w 1040918"/>
                <a:gd name="connsiteY36" fmla="*/ 1392009 h 1422672"/>
                <a:gd name="connsiteX37" fmla="*/ 882224 w 1040918"/>
                <a:gd name="connsiteY37" fmla="*/ 980644 h 1422672"/>
                <a:gd name="connsiteX38" fmla="*/ 846405 w 1040918"/>
                <a:gd name="connsiteY38" fmla="*/ 796380 h 1422672"/>
                <a:gd name="connsiteX39" fmla="*/ 793231 w 1040918"/>
                <a:gd name="connsiteY39" fmla="*/ 500597 h 1422672"/>
                <a:gd name="connsiteX40" fmla="*/ 756673 w 1040918"/>
                <a:gd name="connsiteY40" fmla="*/ 411234 h 1422672"/>
                <a:gd name="connsiteX41" fmla="*/ 705714 w 1040918"/>
                <a:gd name="connsiteY41" fmla="*/ 305624 h 1422672"/>
                <a:gd name="connsiteX42" fmla="*/ 638877 w 1040918"/>
                <a:gd name="connsiteY42" fmla="*/ 164563 h 1422672"/>
                <a:gd name="connsiteX43" fmla="*/ 603796 w 1040918"/>
                <a:gd name="connsiteY43" fmla="*/ 94772 h 1422672"/>
                <a:gd name="connsiteX44" fmla="*/ 584225 w 1040918"/>
                <a:gd name="connsiteY44" fmla="*/ 54522 h 1422672"/>
                <a:gd name="connsiteX45" fmla="*/ 539544 w 1040918"/>
                <a:gd name="connsiteY45" fmla="*/ 137238 h 1422672"/>
                <a:gd name="connsiteX46" fmla="*/ 489693 w 1040918"/>
                <a:gd name="connsiteY46" fmla="*/ 230662 h 1422672"/>
                <a:gd name="connsiteX47" fmla="*/ 424702 w 1040918"/>
                <a:gd name="connsiteY47" fmla="*/ 352521 h 1422672"/>
                <a:gd name="connsiteX48" fmla="*/ 327584 w 1040918"/>
                <a:gd name="connsiteY48" fmla="*/ 534939 h 1422672"/>
                <a:gd name="connsiteX49" fmla="*/ 285857 w 1040918"/>
                <a:gd name="connsiteY49" fmla="*/ 620978 h 1422672"/>
                <a:gd name="connsiteX50" fmla="*/ 242653 w 1040918"/>
                <a:gd name="connsiteY50" fmla="*/ 792318 h 1422672"/>
                <a:gd name="connsiteX51" fmla="*/ 145166 w 1040918"/>
                <a:gd name="connsiteY51" fmla="*/ 1223253 h 1422672"/>
                <a:gd name="connsiteX52" fmla="*/ 128180 w 1040918"/>
                <a:gd name="connsiteY52" fmla="*/ 1300430 h 1422672"/>
                <a:gd name="connsiteX53" fmla="*/ 116733 w 1040918"/>
                <a:gd name="connsiteY53" fmla="*/ 1354343 h 1422672"/>
                <a:gd name="connsiteX54" fmla="*/ 107132 w 1040918"/>
                <a:gd name="connsiteY54" fmla="*/ 1396809 h 1422672"/>
                <a:gd name="connsiteX55" fmla="*/ 93469 w 1040918"/>
                <a:gd name="connsiteY55" fmla="*/ 1399763 h 1422672"/>
                <a:gd name="connsiteX56" fmla="*/ 21831 w 1040918"/>
                <a:gd name="connsiteY56" fmla="*/ 1397178 h 142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040918" h="1422672">
                  <a:moveTo>
                    <a:pt x="21831" y="1397178"/>
                  </a:moveTo>
                  <a:cubicBezTo>
                    <a:pt x="19615" y="1387946"/>
                    <a:pt x="16661" y="1373545"/>
                    <a:pt x="12230" y="1357297"/>
                  </a:cubicBezTo>
                  <a:cubicBezTo>
                    <a:pt x="783" y="1321848"/>
                    <a:pt x="-2541" y="1286029"/>
                    <a:pt x="1891" y="1249471"/>
                  </a:cubicBezTo>
                  <a:cubicBezTo>
                    <a:pt x="3737" y="1233593"/>
                    <a:pt x="4106" y="1217714"/>
                    <a:pt x="8168" y="1202574"/>
                  </a:cubicBezTo>
                  <a:cubicBezTo>
                    <a:pt x="14076" y="1180049"/>
                    <a:pt x="22200" y="1157893"/>
                    <a:pt x="30324" y="1136106"/>
                  </a:cubicBezTo>
                  <a:cubicBezTo>
                    <a:pt x="48418" y="1086255"/>
                    <a:pt x="73159" y="1039727"/>
                    <a:pt x="96054" y="992092"/>
                  </a:cubicBezTo>
                  <a:cubicBezTo>
                    <a:pt x="117102" y="948518"/>
                    <a:pt x="138150" y="904945"/>
                    <a:pt x="156614" y="860633"/>
                  </a:cubicBezTo>
                  <a:cubicBezTo>
                    <a:pt x="169169" y="829983"/>
                    <a:pt x="182462" y="799334"/>
                    <a:pt x="193171" y="767947"/>
                  </a:cubicBezTo>
                  <a:cubicBezTo>
                    <a:pt x="203880" y="736928"/>
                    <a:pt x="216435" y="706648"/>
                    <a:pt x="226774" y="675630"/>
                  </a:cubicBezTo>
                  <a:cubicBezTo>
                    <a:pt x="236375" y="646827"/>
                    <a:pt x="247453" y="618762"/>
                    <a:pt x="257424" y="589960"/>
                  </a:cubicBezTo>
                  <a:cubicBezTo>
                    <a:pt x="269979" y="554141"/>
                    <a:pt x="282903" y="518322"/>
                    <a:pt x="296935" y="483241"/>
                  </a:cubicBezTo>
                  <a:cubicBezTo>
                    <a:pt x="312075" y="446314"/>
                    <a:pt x="327584" y="409757"/>
                    <a:pt x="344571" y="373569"/>
                  </a:cubicBezTo>
                  <a:cubicBezTo>
                    <a:pt x="358234" y="345135"/>
                    <a:pt x="372266" y="317071"/>
                    <a:pt x="386667" y="289007"/>
                  </a:cubicBezTo>
                  <a:cubicBezTo>
                    <a:pt x="404392" y="255034"/>
                    <a:pt x="421378" y="221061"/>
                    <a:pt x="440580" y="188197"/>
                  </a:cubicBezTo>
                  <a:cubicBezTo>
                    <a:pt x="456828" y="160502"/>
                    <a:pt x="471599" y="132068"/>
                    <a:pt x="490062" y="105481"/>
                  </a:cubicBezTo>
                  <a:cubicBezTo>
                    <a:pt x="502617" y="87387"/>
                    <a:pt x="512218" y="67077"/>
                    <a:pt x="524035" y="48244"/>
                  </a:cubicBezTo>
                  <a:cubicBezTo>
                    <a:pt x="533636" y="32735"/>
                    <a:pt x="544344" y="17964"/>
                    <a:pt x="554315" y="2824"/>
                  </a:cubicBezTo>
                  <a:cubicBezTo>
                    <a:pt x="557638" y="-2346"/>
                    <a:pt x="560223" y="609"/>
                    <a:pt x="562438" y="3563"/>
                  </a:cubicBezTo>
                  <a:cubicBezTo>
                    <a:pt x="587179" y="35320"/>
                    <a:pt x="615244" y="64492"/>
                    <a:pt x="641462" y="95510"/>
                  </a:cubicBezTo>
                  <a:cubicBezTo>
                    <a:pt x="666941" y="125790"/>
                    <a:pt x="692790" y="155701"/>
                    <a:pt x="719377" y="184504"/>
                  </a:cubicBezTo>
                  <a:cubicBezTo>
                    <a:pt x="736363" y="202967"/>
                    <a:pt x="752611" y="221800"/>
                    <a:pt x="768490" y="241371"/>
                  </a:cubicBezTo>
                  <a:cubicBezTo>
                    <a:pt x="776614" y="251341"/>
                    <a:pt x="781045" y="265004"/>
                    <a:pt x="783999" y="277559"/>
                  </a:cubicBezTo>
                  <a:cubicBezTo>
                    <a:pt x="789538" y="301192"/>
                    <a:pt x="799877" y="322979"/>
                    <a:pt x="807632" y="345874"/>
                  </a:cubicBezTo>
                  <a:cubicBezTo>
                    <a:pt x="817602" y="376892"/>
                    <a:pt x="828680" y="407911"/>
                    <a:pt x="839389" y="438560"/>
                  </a:cubicBezTo>
                  <a:cubicBezTo>
                    <a:pt x="847144" y="461085"/>
                    <a:pt x="856745" y="483611"/>
                    <a:pt x="863022" y="506505"/>
                  </a:cubicBezTo>
                  <a:cubicBezTo>
                    <a:pt x="870408" y="532723"/>
                    <a:pt x="880008" y="558572"/>
                    <a:pt x="888502" y="584421"/>
                  </a:cubicBezTo>
                  <a:cubicBezTo>
                    <a:pt x="898103" y="613223"/>
                    <a:pt x="906596" y="642765"/>
                    <a:pt x="916566" y="671198"/>
                  </a:cubicBezTo>
                  <a:cubicBezTo>
                    <a:pt x="928382" y="704802"/>
                    <a:pt x="937614" y="738774"/>
                    <a:pt x="947584" y="773116"/>
                  </a:cubicBezTo>
                  <a:cubicBezTo>
                    <a:pt x="954231" y="795642"/>
                    <a:pt x="960509" y="817798"/>
                    <a:pt x="966786" y="840323"/>
                  </a:cubicBezTo>
                  <a:cubicBezTo>
                    <a:pt x="978603" y="883158"/>
                    <a:pt x="990789" y="925624"/>
                    <a:pt x="1000020" y="969197"/>
                  </a:cubicBezTo>
                  <a:cubicBezTo>
                    <a:pt x="1004821" y="992830"/>
                    <a:pt x="1009991" y="1016463"/>
                    <a:pt x="1014791" y="1040097"/>
                  </a:cubicBezTo>
                  <a:cubicBezTo>
                    <a:pt x="1022915" y="1082193"/>
                    <a:pt x="1028823" y="1124290"/>
                    <a:pt x="1034362" y="1166755"/>
                  </a:cubicBezTo>
                  <a:cubicBezTo>
                    <a:pt x="1039532" y="1208483"/>
                    <a:pt x="1041748" y="1249841"/>
                    <a:pt x="1040640" y="1291568"/>
                  </a:cubicBezTo>
                  <a:cubicBezTo>
                    <a:pt x="1039901" y="1328864"/>
                    <a:pt x="1026977" y="1410472"/>
                    <a:pt x="1031039" y="1413426"/>
                  </a:cubicBezTo>
                  <a:cubicBezTo>
                    <a:pt x="1016637" y="1421181"/>
                    <a:pt x="1002236" y="1425612"/>
                    <a:pt x="985619" y="1420442"/>
                  </a:cubicBezTo>
                  <a:cubicBezTo>
                    <a:pt x="986358" y="1410102"/>
                    <a:pt x="982296" y="1400871"/>
                    <a:pt x="978603" y="1392009"/>
                  </a:cubicBezTo>
                  <a:lnTo>
                    <a:pt x="978603" y="1392009"/>
                  </a:lnTo>
                  <a:cubicBezTo>
                    <a:pt x="971587" y="1366529"/>
                    <a:pt x="885917" y="1003170"/>
                    <a:pt x="882224" y="980644"/>
                  </a:cubicBezTo>
                  <a:cubicBezTo>
                    <a:pt x="875947" y="944456"/>
                    <a:pt x="850098" y="821121"/>
                    <a:pt x="846405" y="796380"/>
                  </a:cubicBezTo>
                  <a:cubicBezTo>
                    <a:pt x="831265" y="697416"/>
                    <a:pt x="806894" y="599560"/>
                    <a:pt x="793231" y="500597"/>
                  </a:cubicBezTo>
                  <a:cubicBezTo>
                    <a:pt x="788799" y="468470"/>
                    <a:pt x="770705" y="439668"/>
                    <a:pt x="756673" y="411234"/>
                  </a:cubicBezTo>
                  <a:cubicBezTo>
                    <a:pt x="739687" y="376892"/>
                    <a:pt x="717531" y="341812"/>
                    <a:pt x="705714" y="305624"/>
                  </a:cubicBezTo>
                  <a:cubicBezTo>
                    <a:pt x="685405" y="257619"/>
                    <a:pt x="662510" y="211091"/>
                    <a:pt x="638877" y="164563"/>
                  </a:cubicBezTo>
                  <a:cubicBezTo>
                    <a:pt x="627060" y="141300"/>
                    <a:pt x="615244" y="118036"/>
                    <a:pt x="603796" y="94772"/>
                  </a:cubicBezTo>
                  <a:cubicBezTo>
                    <a:pt x="601581" y="90341"/>
                    <a:pt x="581271" y="58584"/>
                    <a:pt x="584225" y="54522"/>
                  </a:cubicBezTo>
                  <a:cubicBezTo>
                    <a:pt x="566131" y="79632"/>
                    <a:pt x="553945" y="109912"/>
                    <a:pt x="539544" y="137238"/>
                  </a:cubicBezTo>
                  <a:cubicBezTo>
                    <a:pt x="522927" y="168256"/>
                    <a:pt x="506310" y="199644"/>
                    <a:pt x="489693" y="230662"/>
                  </a:cubicBezTo>
                  <a:cubicBezTo>
                    <a:pt x="467906" y="271282"/>
                    <a:pt x="446119" y="311901"/>
                    <a:pt x="424702" y="352521"/>
                  </a:cubicBezTo>
                  <a:cubicBezTo>
                    <a:pt x="392206" y="413450"/>
                    <a:pt x="360080" y="474009"/>
                    <a:pt x="327584" y="534939"/>
                  </a:cubicBezTo>
                  <a:cubicBezTo>
                    <a:pt x="312444" y="563372"/>
                    <a:pt x="296197" y="591067"/>
                    <a:pt x="285857" y="620978"/>
                  </a:cubicBezTo>
                  <a:cubicBezTo>
                    <a:pt x="266655" y="676737"/>
                    <a:pt x="255577" y="734712"/>
                    <a:pt x="242653" y="792318"/>
                  </a:cubicBezTo>
                  <a:cubicBezTo>
                    <a:pt x="210157" y="935963"/>
                    <a:pt x="177293" y="1079239"/>
                    <a:pt x="145166" y="1223253"/>
                  </a:cubicBezTo>
                  <a:cubicBezTo>
                    <a:pt x="139627" y="1249102"/>
                    <a:pt x="133719" y="1274582"/>
                    <a:pt x="128180" y="1300430"/>
                  </a:cubicBezTo>
                  <a:cubicBezTo>
                    <a:pt x="125226" y="1313355"/>
                    <a:pt x="121533" y="1332556"/>
                    <a:pt x="116733" y="1354343"/>
                  </a:cubicBezTo>
                  <a:cubicBezTo>
                    <a:pt x="113779" y="1369114"/>
                    <a:pt x="107132" y="1396809"/>
                    <a:pt x="107132" y="1396809"/>
                  </a:cubicBezTo>
                  <a:cubicBezTo>
                    <a:pt x="103808" y="1402348"/>
                    <a:pt x="98269" y="1399763"/>
                    <a:pt x="93469" y="1399763"/>
                  </a:cubicBezTo>
                  <a:cubicBezTo>
                    <a:pt x="74636" y="1400502"/>
                    <a:pt x="38079" y="1399024"/>
                    <a:pt x="21831" y="1397178"/>
                  </a:cubicBezTo>
                  <a:close/>
                </a:path>
              </a:pathLst>
            </a:custGeom>
            <a:solidFill>
              <a:srgbClr val="2C3441"/>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76553C3D-32BD-4452-9DE1-4C61F0B6179B}"/>
                </a:ext>
              </a:extLst>
            </p:cNvPr>
            <p:cNvSpPr/>
            <p:nvPr/>
          </p:nvSpPr>
          <p:spPr>
            <a:xfrm>
              <a:off x="5336672" y="3995263"/>
              <a:ext cx="490059" cy="735629"/>
            </a:xfrm>
            <a:custGeom>
              <a:avLst/>
              <a:gdLst>
                <a:gd name="connsiteX0" fmla="*/ 65 w 490059"/>
                <a:gd name="connsiteY0" fmla="*/ 692746 h 735629"/>
                <a:gd name="connsiteX1" fmla="*/ 35515 w 490059"/>
                <a:gd name="connsiteY1" fmla="*/ 670590 h 735629"/>
                <a:gd name="connsiteX2" fmla="*/ 84258 w 490059"/>
                <a:gd name="connsiteY2" fmla="*/ 603383 h 735629"/>
                <a:gd name="connsiteX3" fmla="*/ 137433 w 490059"/>
                <a:gd name="connsiteY3" fmla="*/ 519190 h 735629"/>
                <a:gd name="connsiteX4" fmla="*/ 168451 w 490059"/>
                <a:gd name="connsiteY4" fmla="*/ 467123 h 735629"/>
                <a:gd name="connsiteX5" fmla="*/ 208701 w 490059"/>
                <a:gd name="connsiteY5" fmla="*/ 396224 h 735629"/>
                <a:gd name="connsiteX6" fmla="*/ 254121 w 490059"/>
                <a:gd name="connsiteY6" fmla="*/ 315724 h 735629"/>
                <a:gd name="connsiteX7" fmla="*/ 305819 w 490059"/>
                <a:gd name="connsiteY7" fmla="*/ 218237 h 735629"/>
                <a:gd name="connsiteX8" fmla="*/ 374502 w 490059"/>
                <a:gd name="connsiteY8" fmla="*/ 87886 h 735629"/>
                <a:gd name="connsiteX9" fmla="*/ 428415 w 490059"/>
                <a:gd name="connsiteY9" fmla="*/ 0 h 735629"/>
                <a:gd name="connsiteX10" fmla="*/ 429523 w 490059"/>
                <a:gd name="connsiteY10" fmla="*/ 369 h 735629"/>
                <a:gd name="connsiteX11" fmla="*/ 430262 w 490059"/>
                <a:gd name="connsiteY11" fmla="*/ 1477 h 735629"/>
                <a:gd name="connsiteX12" fmla="*/ 440232 w 490059"/>
                <a:gd name="connsiteY12" fmla="*/ 71638 h 735629"/>
                <a:gd name="connsiteX13" fmla="*/ 458326 w 490059"/>
                <a:gd name="connsiteY13" fmla="*/ 136260 h 735629"/>
                <a:gd name="connsiteX14" fmla="*/ 486760 w 490059"/>
                <a:gd name="connsiteY14" fmla="*/ 281751 h 735629"/>
                <a:gd name="connsiteX15" fmla="*/ 488237 w 490059"/>
                <a:gd name="connsiteY15" fmla="*/ 380715 h 735629"/>
                <a:gd name="connsiteX16" fmla="*/ 472727 w 490059"/>
                <a:gd name="connsiteY16" fmla="*/ 471924 h 735629"/>
                <a:gd name="connsiteX17" fmla="*/ 447987 w 490059"/>
                <a:gd name="connsiteY17" fmla="*/ 587135 h 735629"/>
                <a:gd name="connsiteX18" fmla="*/ 427677 w 490059"/>
                <a:gd name="connsiteY18" fmla="*/ 666897 h 735629"/>
                <a:gd name="connsiteX19" fmla="*/ 412906 w 490059"/>
                <a:gd name="connsiteY19" fmla="*/ 725241 h 735629"/>
                <a:gd name="connsiteX20" fmla="*/ 393704 w 490059"/>
                <a:gd name="connsiteY20" fmla="*/ 732257 h 735629"/>
                <a:gd name="connsiteX21" fmla="*/ 364532 w 490059"/>
                <a:gd name="connsiteY21" fmla="*/ 734842 h 735629"/>
                <a:gd name="connsiteX22" fmla="*/ 350869 w 490059"/>
                <a:gd name="connsiteY22" fmla="*/ 730042 h 735629"/>
                <a:gd name="connsiteX23" fmla="*/ 317635 w 490059"/>
                <a:gd name="connsiteY23" fmla="*/ 715271 h 735629"/>
                <a:gd name="connsiteX24" fmla="*/ 264461 w 490059"/>
                <a:gd name="connsiteY24" fmla="*/ 692007 h 735629"/>
                <a:gd name="connsiteX25" fmla="*/ 188392 w 490059"/>
                <a:gd name="connsiteY25" fmla="*/ 682037 h 735629"/>
                <a:gd name="connsiteX26" fmla="*/ 19267 w 490059"/>
                <a:gd name="connsiteY26" fmla="*/ 697177 h 735629"/>
                <a:gd name="connsiteX27" fmla="*/ 65 w 490059"/>
                <a:gd name="connsiteY27" fmla="*/ 692746 h 735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0059" h="735629">
                  <a:moveTo>
                    <a:pt x="65" y="692746"/>
                  </a:moveTo>
                  <a:cubicBezTo>
                    <a:pt x="18529" y="695700"/>
                    <a:pt x="26652" y="683145"/>
                    <a:pt x="35515" y="670590"/>
                  </a:cubicBezTo>
                  <a:cubicBezTo>
                    <a:pt x="51393" y="648064"/>
                    <a:pt x="69118" y="626278"/>
                    <a:pt x="84258" y="603383"/>
                  </a:cubicBezTo>
                  <a:cubicBezTo>
                    <a:pt x="102721" y="575688"/>
                    <a:pt x="119339" y="547254"/>
                    <a:pt x="137433" y="519190"/>
                  </a:cubicBezTo>
                  <a:cubicBezTo>
                    <a:pt x="148511" y="502204"/>
                    <a:pt x="157742" y="484479"/>
                    <a:pt x="168451" y="467123"/>
                  </a:cubicBezTo>
                  <a:cubicBezTo>
                    <a:pt x="182853" y="444229"/>
                    <a:pt x="195038" y="419488"/>
                    <a:pt x="208701" y="396224"/>
                  </a:cubicBezTo>
                  <a:cubicBezTo>
                    <a:pt x="224210" y="369637"/>
                    <a:pt x="240458" y="343419"/>
                    <a:pt x="254121" y="315724"/>
                  </a:cubicBezTo>
                  <a:cubicBezTo>
                    <a:pt x="270369" y="282859"/>
                    <a:pt x="290309" y="251840"/>
                    <a:pt x="305819" y="218237"/>
                  </a:cubicBezTo>
                  <a:cubicBezTo>
                    <a:pt x="315419" y="197927"/>
                    <a:pt x="362317" y="111519"/>
                    <a:pt x="374502" y="87886"/>
                  </a:cubicBezTo>
                  <a:cubicBezTo>
                    <a:pt x="385580" y="66837"/>
                    <a:pt x="423246" y="4801"/>
                    <a:pt x="428415" y="0"/>
                  </a:cubicBezTo>
                  <a:cubicBezTo>
                    <a:pt x="428415" y="0"/>
                    <a:pt x="429154" y="369"/>
                    <a:pt x="429523" y="369"/>
                  </a:cubicBezTo>
                  <a:cubicBezTo>
                    <a:pt x="429892" y="739"/>
                    <a:pt x="429892" y="1108"/>
                    <a:pt x="430262" y="1477"/>
                  </a:cubicBezTo>
                  <a:cubicBezTo>
                    <a:pt x="421399" y="26587"/>
                    <a:pt x="434693" y="48743"/>
                    <a:pt x="440232" y="71638"/>
                  </a:cubicBezTo>
                  <a:cubicBezTo>
                    <a:pt x="446509" y="93055"/>
                    <a:pt x="452048" y="114842"/>
                    <a:pt x="458326" y="136260"/>
                  </a:cubicBezTo>
                  <a:cubicBezTo>
                    <a:pt x="462388" y="152508"/>
                    <a:pt x="486390" y="276212"/>
                    <a:pt x="486760" y="281751"/>
                  </a:cubicBezTo>
                  <a:cubicBezTo>
                    <a:pt x="490452" y="314616"/>
                    <a:pt x="491191" y="347481"/>
                    <a:pt x="488237" y="380715"/>
                  </a:cubicBezTo>
                  <a:cubicBezTo>
                    <a:pt x="487867" y="384407"/>
                    <a:pt x="479005" y="461584"/>
                    <a:pt x="472727" y="471924"/>
                  </a:cubicBezTo>
                  <a:cubicBezTo>
                    <a:pt x="471620" y="473401"/>
                    <a:pt x="450941" y="574211"/>
                    <a:pt x="447987" y="587135"/>
                  </a:cubicBezTo>
                  <a:cubicBezTo>
                    <a:pt x="446879" y="591567"/>
                    <a:pt x="433216" y="644741"/>
                    <a:pt x="427677" y="666897"/>
                  </a:cubicBezTo>
                  <a:cubicBezTo>
                    <a:pt x="422876" y="686468"/>
                    <a:pt x="417707" y="706039"/>
                    <a:pt x="412906" y="725241"/>
                  </a:cubicBezTo>
                  <a:cubicBezTo>
                    <a:pt x="409952" y="736319"/>
                    <a:pt x="402567" y="728565"/>
                    <a:pt x="393704" y="732257"/>
                  </a:cubicBezTo>
                  <a:cubicBezTo>
                    <a:pt x="384473" y="737796"/>
                    <a:pt x="374502" y="734842"/>
                    <a:pt x="364532" y="734842"/>
                  </a:cubicBezTo>
                  <a:cubicBezTo>
                    <a:pt x="359732" y="733734"/>
                    <a:pt x="355300" y="732257"/>
                    <a:pt x="350869" y="730042"/>
                  </a:cubicBezTo>
                  <a:cubicBezTo>
                    <a:pt x="339791" y="725241"/>
                    <a:pt x="328713" y="720072"/>
                    <a:pt x="317635" y="715271"/>
                  </a:cubicBezTo>
                  <a:cubicBezTo>
                    <a:pt x="311727" y="712317"/>
                    <a:pt x="269261" y="695331"/>
                    <a:pt x="264461" y="692007"/>
                  </a:cubicBezTo>
                  <a:cubicBezTo>
                    <a:pt x="240089" y="679821"/>
                    <a:pt x="214610" y="677975"/>
                    <a:pt x="188392" y="682037"/>
                  </a:cubicBezTo>
                  <a:cubicBezTo>
                    <a:pt x="174359" y="684253"/>
                    <a:pt x="40685" y="696438"/>
                    <a:pt x="19267" y="697177"/>
                  </a:cubicBezTo>
                  <a:cubicBezTo>
                    <a:pt x="12251" y="697546"/>
                    <a:pt x="-1043" y="692746"/>
                    <a:pt x="65" y="692746"/>
                  </a:cubicBezTo>
                  <a:close/>
                </a:path>
              </a:pathLst>
            </a:custGeom>
            <a:solidFill>
              <a:srgbClr val="2C3441"/>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BFA1299E-867F-47B2-B2FF-759FA397DD43}"/>
                </a:ext>
              </a:extLst>
            </p:cNvPr>
            <p:cNvSpPr/>
            <p:nvPr/>
          </p:nvSpPr>
          <p:spPr>
            <a:xfrm>
              <a:off x="6523875" y="4626341"/>
              <a:ext cx="68630" cy="246309"/>
            </a:xfrm>
            <a:custGeom>
              <a:avLst/>
              <a:gdLst>
                <a:gd name="connsiteX0" fmla="*/ 68372 w 68630"/>
                <a:gd name="connsiteY0" fmla="*/ 178726 h 246309"/>
                <a:gd name="connsiteX1" fmla="*/ 68002 w 68630"/>
                <a:gd name="connsiteY1" fmla="*/ 183157 h 246309"/>
                <a:gd name="connsiteX2" fmla="*/ 53601 w 68630"/>
                <a:gd name="connsiteY2" fmla="*/ 232638 h 246309"/>
                <a:gd name="connsiteX3" fmla="*/ 55078 w 68630"/>
                <a:gd name="connsiteY3" fmla="*/ 246301 h 246309"/>
                <a:gd name="connsiteX4" fmla="*/ 44369 w 68630"/>
                <a:gd name="connsiteY4" fmla="*/ 206051 h 246309"/>
                <a:gd name="connsiteX5" fmla="*/ 34030 w 68630"/>
                <a:gd name="connsiteY5" fmla="*/ 139214 h 246309"/>
                <a:gd name="connsiteX6" fmla="*/ 23321 w 68630"/>
                <a:gd name="connsiteY6" fmla="*/ 90471 h 246309"/>
                <a:gd name="connsiteX7" fmla="*/ 426 w 68630"/>
                <a:gd name="connsiteY7" fmla="*/ 4801 h 246309"/>
                <a:gd name="connsiteX8" fmla="*/ 426 w 68630"/>
                <a:gd name="connsiteY8" fmla="*/ 0 h 246309"/>
                <a:gd name="connsiteX9" fmla="*/ 17043 w 68630"/>
                <a:gd name="connsiteY9" fmla="*/ 33973 h 246309"/>
                <a:gd name="connsiteX10" fmla="*/ 34399 w 68630"/>
                <a:gd name="connsiteY10" fmla="*/ 73853 h 246309"/>
                <a:gd name="connsiteX11" fmla="*/ 67264 w 68630"/>
                <a:gd name="connsiteY11" fmla="*/ 149923 h 246309"/>
                <a:gd name="connsiteX12" fmla="*/ 66895 w 68630"/>
                <a:gd name="connsiteY12" fmla="*/ 166170 h 246309"/>
                <a:gd name="connsiteX13" fmla="*/ 68372 w 68630"/>
                <a:gd name="connsiteY13" fmla="*/ 178726 h 24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630" h="246309">
                  <a:moveTo>
                    <a:pt x="68372" y="178726"/>
                  </a:moveTo>
                  <a:cubicBezTo>
                    <a:pt x="68372" y="180202"/>
                    <a:pt x="68372" y="181680"/>
                    <a:pt x="68002" y="183157"/>
                  </a:cubicBezTo>
                  <a:cubicBezTo>
                    <a:pt x="61356" y="199404"/>
                    <a:pt x="52862" y="199774"/>
                    <a:pt x="53601" y="232638"/>
                  </a:cubicBezTo>
                  <a:cubicBezTo>
                    <a:pt x="53601" y="233746"/>
                    <a:pt x="55078" y="246671"/>
                    <a:pt x="55078" y="246301"/>
                  </a:cubicBezTo>
                  <a:cubicBezTo>
                    <a:pt x="49539" y="238178"/>
                    <a:pt x="45108" y="215652"/>
                    <a:pt x="44369" y="206051"/>
                  </a:cubicBezTo>
                  <a:cubicBezTo>
                    <a:pt x="42892" y="183526"/>
                    <a:pt x="39569" y="161370"/>
                    <a:pt x="34030" y="139214"/>
                  </a:cubicBezTo>
                  <a:cubicBezTo>
                    <a:pt x="29968" y="122966"/>
                    <a:pt x="28860" y="106718"/>
                    <a:pt x="23321" y="90471"/>
                  </a:cubicBezTo>
                  <a:cubicBezTo>
                    <a:pt x="14089" y="62406"/>
                    <a:pt x="10766" y="32865"/>
                    <a:pt x="426" y="4801"/>
                  </a:cubicBezTo>
                  <a:cubicBezTo>
                    <a:pt x="57" y="3323"/>
                    <a:pt x="-312" y="1846"/>
                    <a:pt x="426" y="0"/>
                  </a:cubicBezTo>
                  <a:cubicBezTo>
                    <a:pt x="8550" y="9970"/>
                    <a:pt x="11504" y="22525"/>
                    <a:pt x="17043" y="33973"/>
                  </a:cubicBezTo>
                  <a:cubicBezTo>
                    <a:pt x="23321" y="46897"/>
                    <a:pt x="28121" y="60560"/>
                    <a:pt x="34399" y="73853"/>
                  </a:cubicBezTo>
                  <a:cubicBezTo>
                    <a:pt x="45846" y="98964"/>
                    <a:pt x="54709" y="125182"/>
                    <a:pt x="67264" y="149923"/>
                  </a:cubicBezTo>
                  <a:cubicBezTo>
                    <a:pt x="69479" y="154354"/>
                    <a:pt x="68741" y="161001"/>
                    <a:pt x="66895" y="166170"/>
                  </a:cubicBezTo>
                  <a:cubicBezTo>
                    <a:pt x="65418" y="170971"/>
                    <a:pt x="66156" y="175033"/>
                    <a:pt x="68372" y="178726"/>
                  </a:cubicBezTo>
                  <a:close/>
                </a:path>
              </a:pathLst>
            </a:custGeom>
            <a:solidFill>
              <a:srgbClr val="2B3441"/>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AAB21CBE-42D5-4CC2-8070-BC1DCC02E545}"/>
                </a:ext>
              </a:extLst>
            </p:cNvPr>
            <p:cNvSpPr/>
            <p:nvPr/>
          </p:nvSpPr>
          <p:spPr>
            <a:xfrm>
              <a:off x="6057547" y="3423619"/>
              <a:ext cx="243347" cy="125199"/>
            </a:xfrm>
            <a:custGeom>
              <a:avLst/>
              <a:gdLst>
                <a:gd name="connsiteX0" fmla="*/ 99702 w 243347"/>
                <a:gd name="connsiteY0" fmla="*/ 125200 h 125199"/>
                <a:gd name="connsiteX1" fmla="*/ 14401 w 243347"/>
                <a:gd name="connsiteY1" fmla="*/ 92704 h 125199"/>
                <a:gd name="connsiteX2" fmla="*/ 24741 w 243347"/>
                <a:gd name="connsiteY2" fmla="*/ 83842 h 125199"/>
                <a:gd name="connsiteX3" fmla="*/ 0 w 243347"/>
                <a:gd name="connsiteY3" fmla="*/ 17004 h 125199"/>
                <a:gd name="connsiteX4" fmla="*/ 33234 w 243347"/>
                <a:gd name="connsiteY4" fmla="*/ 33991 h 125199"/>
                <a:gd name="connsiteX5" fmla="*/ 57236 w 243347"/>
                <a:gd name="connsiteY5" fmla="*/ 27344 h 125199"/>
                <a:gd name="connsiteX6" fmla="*/ 132936 w 243347"/>
                <a:gd name="connsiteY6" fmla="*/ 4080 h 125199"/>
                <a:gd name="connsiteX7" fmla="*/ 172448 w 243347"/>
                <a:gd name="connsiteY7" fmla="*/ 32514 h 125199"/>
                <a:gd name="connsiteX8" fmla="*/ 203097 w 243347"/>
                <a:gd name="connsiteY8" fmla="*/ 43961 h 125199"/>
                <a:gd name="connsiteX9" fmla="*/ 243347 w 243347"/>
                <a:gd name="connsiteY9" fmla="*/ 29559 h 125199"/>
                <a:gd name="connsiteX10" fmla="*/ 231531 w 243347"/>
                <a:gd name="connsiteY10" fmla="*/ 52823 h 125199"/>
                <a:gd name="connsiteX11" fmla="*/ 216021 w 243347"/>
                <a:gd name="connsiteY11" fmla="*/ 76826 h 125199"/>
                <a:gd name="connsiteX12" fmla="*/ 223407 w 243347"/>
                <a:gd name="connsiteY12" fmla="*/ 88273 h 125199"/>
                <a:gd name="connsiteX13" fmla="*/ 99702 w 243347"/>
                <a:gd name="connsiteY13" fmla="*/ 125200 h 12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3347" h="125199">
                  <a:moveTo>
                    <a:pt x="99702" y="125200"/>
                  </a:moveTo>
                  <a:cubicBezTo>
                    <a:pt x="88255" y="121138"/>
                    <a:pt x="18463" y="94181"/>
                    <a:pt x="14401" y="92704"/>
                  </a:cubicBezTo>
                  <a:cubicBezTo>
                    <a:pt x="19202" y="87904"/>
                    <a:pt x="22895" y="86796"/>
                    <a:pt x="24741" y="83842"/>
                  </a:cubicBezTo>
                  <a:cubicBezTo>
                    <a:pt x="14401" y="62424"/>
                    <a:pt x="8493" y="40268"/>
                    <a:pt x="0" y="17004"/>
                  </a:cubicBezTo>
                  <a:cubicBezTo>
                    <a:pt x="11816" y="22913"/>
                    <a:pt x="22525" y="28452"/>
                    <a:pt x="33234" y="33991"/>
                  </a:cubicBezTo>
                  <a:cubicBezTo>
                    <a:pt x="43204" y="38791"/>
                    <a:pt x="50959" y="36945"/>
                    <a:pt x="57236" y="27344"/>
                  </a:cubicBezTo>
                  <a:cubicBezTo>
                    <a:pt x="77177" y="-1828"/>
                    <a:pt x="94532" y="-4044"/>
                    <a:pt x="132936" y="4080"/>
                  </a:cubicBezTo>
                  <a:cubicBezTo>
                    <a:pt x="150292" y="7773"/>
                    <a:pt x="162847" y="18112"/>
                    <a:pt x="172448" y="32514"/>
                  </a:cubicBezTo>
                  <a:cubicBezTo>
                    <a:pt x="181310" y="45807"/>
                    <a:pt x="187957" y="48761"/>
                    <a:pt x="203097" y="43961"/>
                  </a:cubicBezTo>
                  <a:cubicBezTo>
                    <a:pt x="216021" y="39530"/>
                    <a:pt x="229684" y="38053"/>
                    <a:pt x="243347" y="29559"/>
                  </a:cubicBezTo>
                  <a:cubicBezTo>
                    <a:pt x="241870" y="40637"/>
                    <a:pt x="236700" y="46915"/>
                    <a:pt x="231531" y="52823"/>
                  </a:cubicBezTo>
                  <a:cubicBezTo>
                    <a:pt x="224884" y="60209"/>
                    <a:pt x="221560" y="69071"/>
                    <a:pt x="216021" y="76826"/>
                  </a:cubicBezTo>
                  <a:cubicBezTo>
                    <a:pt x="210113" y="84950"/>
                    <a:pt x="221191" y="84211"/>
                    <a:pt x="223407" y="88273"/>
                  </a:cubicBezTo>
                  <a:cubicBezTo>
                    <a:pt x="210852" y="92704"/>
                    <a:pt x="123705" y="121507"/>
                    <a:pt x="99702" y="125200"/>
                  </a:cubicBezTo>
                  <a:close/>
                </a:path>
              </a:pathLst>
            </a:custGeom>
            <a:solidFill>
              <a:srgbClr val="F8BC82"/>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A4A36BFB-F00E-4CFC-9323-A39D5CB517A7}"/>
                </a:ext>
              </a:extLst>
            </p:cNvPr>
            <p:cNvSpPr/>
            <p:nvPr/>
          </p:nvSpPr>
          <p:spPr>
            <a:xfrm>
              <a:off x="7265790" y="3015966"/>
              <a:ext cx="147337" cy="75484"/>
            </a:xfrm>
            <a:custGeom>
              <a:avLst/>
              <a:gdLst>
                <a:gd name="connsiteX0" fmla="*/ 147338 w 147337"/>
                <a:gd name="connsiteY0" fmla="*/ 59083 h 75484"/>
                <a:gd name="connsiteX1" fmla="*/ 95640 w 147337"/>
                <a:gd name="connsiteY1" fmla="*/ 74961 h 75484"/>
                <a:gd name="connsiteX2" fmla="*/ 45050 w 147337"/>
                <a:gd name="connsiteY2" fmla="*/ 55390 h 75484"/>
                <a:gd name="connsiteX3" fmla="*/ 0 w 147337"/>
                <a:gd name="connsiteY3" fmla="*/ 0 h 75484"/>
                <a:gd name="connsiteX4" fmla="*/ 147338 w 147337"/>
                <a:gd name="connsiteY4" fmla="*/ 59083 h 75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37" h="75484">
                  <a:moveTo>
                    <a:pt x="147338" y="59083"/>
                  </a:moveTo>
                  <a:cubicBezTo>
                    <a:pt x="130351" y="67207"/>
                    <a:pt x="113365" y="72746"/>
                    <a:pt x="95640" y="74961"/>
                  </a:cubicBezTo>
                  <a:cubicBezTo>
                    <a:pt x="75700" y="77915"/>
                    <a:pt x="59452" y="67945"/>
                    <a:pt x="45050" y="55390"/>
                  </a:cubicBezTo>
                  <a:cubicBezTo>
                    <a:pt x="26956" y="39881"/>
                    <a:pt x="13294" y="20310"/>
                    <a:pt x="0" y="0"/>
                  </a:cubicBezTo>
                  <a:cubicBezTo>
                    <a:pt x="44681" y="31018"/>
                    <a:pt x="87516" y="66099"/>
                    <a:pt x="147338" y="59083"/>
                  </a:cubicBezTo>
                  <a:close/>
                </a:path>
              </a:pathLst>
            </a:custGeom>
            <a:solidFill>
              <a:srgbClr val="EBB47C"/>
            </a:solidFill>
            <a:ln w="3692" cap="flat">
              <a:noFill/>
              <a:prstDash val="solid"/>
              <a:miter/>
            </a:ln>
          </p:spPr>
          <p:txBody>
            <a:bodyPr rtlCol="0" anchor="ctr"/>
            <a:lstStyle/>
            <a:p>
              <a:pPr algn="ctr" rtl="1"/>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78E69EAE-77ED-4644-ADDC-8869A2D97FAA}"/>
                </a:ext>
              </a:extLst>
            </p:cNvPr>
            <p:cNvSpPr/>
            <p:nvPr/>
          </p:nvSpPr>
          <p:spPr>
            <a:xfrm>
              <a:off x="5185338" y="2895954"/>
              <a:ext cx="132197" cy="57564"/>
            </a:xfrm>
            <a:custGeom>
              <a:avLst/>
              <a:gdLst>
                <a:gd name="connsiteX0" fmla="*/ 0 w 132197"/>
                <a:gd name="connsiteY0" fmla="*/ 0 h 57564"/>
                <a:gd name="connsiteX1" fmla="*/ 33603 w 132197"/>
                <a:gd name="connsiteY1" fmla="*/ 22525 h 57564"/>
                <a:gd name="connsiteX2" fmla="*/ 88993 w 132197"/>
                <a:gd name="connsiteY2" fmla="*/ 21787 h 57564"/>
                <a:gd name="connsiteX3" fmla="*/ 132198 w 132197"/>
                <a:gd name="connsiteY3" fmla="*/ 6278 h 57564"/>
                <a:gd name="connsiteX4" fmla="*/ 94532 w 132197"/>
                <a:gd name="connsiteY4" fmla="*/ 29911 h 57564"/>
                <a:gd name="connsiteX5" fmla="*/ 52805 w 132197"/>
                <a:gd name="connsiteY5" fmla="*/ 55390 h 57564"/>
                <a:gd name="connsiteX6" fmla="*/ 40250 w 132197"/>
                <a:gd name="connsiteY6" fmla="*/ 52805 h 57564"/>
                <a:gd name="connsiteX7" fmla="*/ 0 w 132197"/>
                <a:gd name="connsiteY7" fmla="*/ 0 h 57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197" h="57564">
                  <a:moveTo>
                    <a:pt x="0" y="0"/>
                  </a:moveTo>
                  <a:cubicBezTo>
                    <a:pt x="11447" y="7385"/>
                    <a:pt x="21048" y="16617"/>
                    <a:pt x="33603" y="22525"/>
                  </a:cubicBezTo>
                  <a:cubicBezTo>
                    <a:pt x="52805" y="31388"/>
                    <a:pt x="70899" y="26957"/>
                    <a:pt x="88993" y="21787"/>
                  </a:cubicBezTo>
                  <a:cubicBezTo>
                    <a:pt x="103764" y="17725"/>
                    <a:pt x="117427" y="10709"/>
                    <a:pt x="132198" y="6278"/>
                  </a:cubicBezTo>
                  <a:cubicBezTo>
                    <a:pt x="119643" y="14032"/>
                    <a:pt x="107088" y="22156"/>
                    <a:pt x="94532" y="29911"/>
                  </a:cubicBezTo>
                  <a:cubicBezTo>
                    <a:pt x="80870" y="38404"/>
                    <a:pt x="66468" y="46528"/>
                    <a:pt x="52805" y="55390"/>
                  </a:cubicBezTo>
                  <a:cubicBezTo>
                    <a:pt x="46897" y="59083"/>
                    <a:pt x="43943" y="57975"/>
                    <a:pt x="40250" y="52805"/>
                  </a:cubicBezTo>
                  <a:cubicBezTo>
                    <a:pt x="26957" y="34711"/>
                    <a:pt x="13294" y="17356"/>
                    <a:pt x="0" y="0"/>
                  </a:cubicBezTo>
                  <a:close/>
                </a:path>
              </a:pathLst>
            </a:custGeom>
            <a:solidFill>
              <a:srgbClr val="ECB47C"/>
            </a:solidFill>
            <a:ln w="3692" cap="flat">
              <a:noFill/>
              <a:prstDash val="solid"/>
              <a:miter/>
            </a:ln>
          </p:spPr>
          <p:txBody>
            <a:bodyPr rtlCol="0" anchor="ctr"/>
            <a:lstStyle/>
            <a:p>
              <a:pPr algn="ctr" rtl="1"/>
              <a:endParaRPr lang="en-US">
                <a:cs typeface="B Nazanin" panose="00000400000000000000" pitchFamily="2" charset="-78"/>
              </a:endParaRPr>
            </a:p>
          </p:txBody>
        </p:sp>
      </p:grpSp>
      <p:sp>
        <p:nvSpPr>
          <p:cNvPr id="51" name="Graphic 3">
            <a:extLst>
              <a:ext uri="{FF2B5EF4-FFF2-40B4-BE49-F238E27FC236}">
                <a16:creationId xmlns:a16="http://schemas.microsoft.com/office/drawing/2014/main" id="{090FDDEF-55A1-4262-A96D-BFBED655A110}"/>
              </a:ext>
            </a:extLst>
          </p:cNvPr>
          <p:cNvSpPr/>
          <p:nvPr/>
        </p:nvSpPr>
        <p:spPr>
          <a:xfrm>
            <a:off x="1033430" y="4243172"/>
            <a:ext cx="2349420" cy="2571660"/>
          </a:xfrm>
          <a:custGeom>
            <a:avLst/>
            <a:gdLst>
              <a:gd name="connsiteX0" fmla="*/ 2947619 w 5869706"/>
              <a:gd name="connsiteY0" fmla="*/ 0 h 6424943"/>
              <a:gd name="connsiteX1" fmla="*/ 3158508 w 5869706"/>
              <a:gd name="connsiteY1" fmla="*/ 0 h 6424943"/>
              <a:gd name="connsiteX2" fmla="*/ 3188100 w 5869706"/>
              <a:gd name="connsiteY2" fmla="*/ 3929 h 6424943"/>
              <a:gd name="connsiteX3" fmla="*/ 3754103 w 5869706"/>
              <a:gd name="connsiteY3" fmla="*/ 60009 h 6424943"/>
              <a:gd name="connsiteX4" fmla="*/ 4761781 w 5869706"/>
              <a:gd name="connsiteY4" fmla="*/ 410561 h 6424943"/>
              <a:gd name="connsiteX5" fmla="*/ 5854879 w 5869706"/>
              <a:gd name="connsiteY5" fmla="*/ 2012187 h 6424943"/>
              <a:gd name="connsiteX6" fmla="*/ 5869707 w 5869706"/>
              <a:gd name="connsiteY6" fmla="*/ 2148872 h 6424943"/>
              <a:gd name="connsiteX7" fmla="*/ 5869707 w 5869706"/>
              <a:gd name="connsiteY7" fmla="*/ 2450123 h 6424943"/>
              <a:gd name="connsiteX8" fmla="*/ 5865524 w 5869706"/>
              <a:gd name="connsiteY8" fmla="*/ 2484342 h 6424943"/>
              <a:gd name="connsiteX9" fmla="*/ 5808937 w 5869706"/>
              <a:gd name="connsiteY9" fmla="*/ 2916322 h 6424943"/>
              <a:gd name="connsiteX10" fmla="*/ 5568962 w 5869706"/>
              <a:gd name="connsiteY10" fmla="*/ 3610898 h 6424943"/>
              <a:gd name="connsiteX11" fmla="*/ 5290460 w 5869706"/>
              <a:gd name="connsiteY11" fmla="*/ 4030267 h 6424943"/>
              <a:gd name="connsiteX12" fmla="*/ 5023554 w 5869706"/>
              <a:gd name="connsiteY12" fmla="*/ 4453819 h 6424943"/>
              <a:gd name="connsiteX13" fmla="*/ 4950301 w 5869706"/>
              <a:gd name="connsiteY13" fmla="*/ 4796513 h 6424943"/>
              <a:gd name="connsiteX14" fmla="*/ 4982808 w 5869706"/>
              <a:gd name="connsiteY14" fmla="*/ 5409979 h 6424943"/>
              <a:gd name="connsiteX15" fmla="*/ 5026216 w 5869706"/>
              <a:gd name="connsiteY15" fmla="*/ 5732965 h 6424943"/>
              <a:gd name="connsiteX16" fmla="*/ 5059357 w 5869706"/>
              <a:gd name="connsiteY16" fmla="*/ 5966096 h 6424943"/>
              <a:gd name="connsiteX17" fmla="*/ 5068038 w 5869706"/>
              <a:gd name="connsiteY17" fmla="*/ 6412650 h 6424943"/>
              <a:gd name="connsiteX18" fmla="*/ 5066391 w 5869706"/>
              <a:gd name="connsiteY18" fmla="*/ 6424943 h 6424943"/>
              <a:gd name="connsiteX19" fmla="*/ 4129432 w 5869706"/>
              <a:gd name="connsiteY19" fmla="*/ 6424943 h 6424943"/>
              <a:gd name="connsiteX20" fmla="*/ 4129432 w 5869706"/>
              <a:gd name="connsiteY20" fmla="*/ 6199670 h 6424943"/>
              <a:gd name="connsiteX21" fmla="*/ 4594616 w 5869706"/>
              <a:gd name="connsiteY21" fmla="*/ 6199670 h 6424943"/>
              <a:gd name="connsiteX22" fmla="*/ 4594616 w 5869706"/>
              <a:gd name="connsiteY22" fmla="*/ 5768958 h 6424943"/>
              <a:gd name="connsiteX23" fmla="*/ 4946182 w 5869706"/>
              <a:gd name="connsiteY23" fmla="*/ 5768958 h 6424943"/>
              <a:gd name="connsiteX24" fmla="*/ 4917793 w 5869706"/>
              <a:gd name="connsiteY24" fmla="*/ 5543748 h 6424943"/>
              <a:gd name="connsiteX25" fmla="*/ 4593793 w 5869706"/>
              <a:gd name="connsiteY25" fmla="*/ 5543748 h 6424943"/>
              <a:gd name="connsiteX26" fmla="*/ 4593793 w 5869706"/>
              <a:gd name="connsiteY26" fmla="*/ 5106573 h 6424943"/>
              <a:gd name="connsiteX27" fmla="*/ 4382207 w 5869706"/>
              <a:gd name="connsiteY27" fmla="*/ 5106573 h 6424943"/>
              <a:gd name="connsiteX28" fmla="*/ 4382207 w 5869706"/>
              <a:gd name="connsiteY28" fmla="*/ 5985106 h 6424943"/>
              <a:gd name="connsiteX29" fmla="*/ 4164411 w 5869706"/>
              <a:gd name="connsiteY29" fmla="*/ 5976172 h 6424943"/>
              <a:gd name="connsiteX30" fmla="*/ 4164411 w 5869706"/>
              <a:gd name="connsiteY30" fmla="*/ 4882313 h 6424943"/>
              <a:gd name="connsiteX31" fmla="*/ 4824262 w 5869706"/>
              <a:gd name="connsiteY31" fmla="*/ 4874582 h 6424943"/>
              <a:gd name="connsiteX32" fmla="*/ 4824262 w 5869706"/>
              <a:gd name="connsiteY32" fmla="*/ 5313849 h 6424943"/>
              <a:gd name="connsiteX33" fmla="*/ 4892635 w 5869706"/>
              <a:gd name="connsiteY33" fmla="*/ 5313849 h 6424943"/>
              <a:gd name="connsiteX34" fmla="*/ 4874576 w 5869706"/>
              <a:gd name="connsiteY34" fmla="*/ 4663504 h 6424943"/>
              <a:gd name="connsiteX35" fmla="*/ 4153574 w 5869706"/>
              <a:gd name="connsiteY35" fmla="*/ 4663504 h 6424943"/>
              <a:gd name="connsiteX36" fmla="*/ 4163016 w 5869706"/>
              <a:gd name="connsiteY36" fmla="*/ 4444251 h 6424943"/>
              <a:gd name="connsiteX37" fmla="*/ 4189822 w 5869706"/>
              <a:gd name="connsiteY37" fmla="*/ 4442793 h 6424943"/>
              <a:gd name="connsiteX38" fmla="*/ 4375553 w 5869706"/>
              <a:gd name="connsiteY38" fmla="*/ 4440321 h 6424943"/>
              <a:gd name="connsiteX39" fmla="*/ 4922735 w 5869706"/>
              <a:gd name="connsiteY39" fmla="*/ 4434999 h 6424943"/>
              <a:gd name="connsiteX40" fmla="*/ 4949540 w 5869706"/>
              <a:gd name="connsiteY40" fmla="*/ 4420614 h 6424943"/>
              <a:gd name="connsiteX41" fmla="*/ 5029067 w 5869706"/>
              <a:gd name="connsiteY41" fmla="*/ 4272777 h 6424943"/>
              <a:gd name="connsiteX42" fmla="*/ 5036671 w 5869706"/>
              <a:gd name="connsiteY42" fmla="*/ 4244578 h 6424943"/>
              <a:gd name="connsiteX43" fmla="*/ 5041867 w 5869706"/>
              <a:gd name="connsiteY43" fmla="*/ 4026275 h 6424943"/>
              <a:gd name="connsiteX44" fmla="*/ 5043705 w 5869706"/>
              <a:gd name="connsiteY44" fmla="*/ 4002195 h 6424943"/>
              <a:gd name="connsiteX45" fmla="*/ 5192810 w 5869706"/>
              <a:gd name="connsiteY45" fmla="*/ 4001688 h 6424943"/>
              <a:gd name="connsiteX46" fmla="*/ 5220122 w 5869706"/>
              <a:gd name="connsiteY46" fmla="*/ 3989965 h 6424943"/>
              <a:gd name="connsiteX47" fmla="*/ 5355602 w 5869706"/>
              <a:gd name="connsiteY47" fmla="*/ 3806198 h 6424943"/>
              <a:gd name="connsiteX48" fmla="*/ 5363967 w 5869706"/>
              <a:gd name="connsiteY48" fmla="*/ 3787758 h 6424943"/>
              <a:gd name="connsiteX49" fmla="*/ 4823754 w 5869706"/>
              <a:gd name="connsiteY49" fmla="*/ 3787758 h 6424943"/>
              <a:gd name="connsiteX50" fmla="*/ 4823754 w 5869706"/>
              <a:gd name="connsiteY50" fmla="*/ 4223857 h 6424943"/>
              <a:gd name="connsiteX51" fmla="*/ 3943320 w 5869706"/>
              <a:gd name="connsiteY51" fmla="*/ 4223857 h 6424943"/>
              <a:gd name="connsiteX52" fmla="*/ 3943320 w 5869706"/>
              <a:gd name="connsiteY52" fmla="*/ 5981875 h 6424943"/>
              <a:gd name="connsiteX53" fmla="*/ 2395557 w 5869706"/>
              <a:gd name="connsiteY53" fmla="*/ 5981875 h 6424943"/>
              <a:gd name="connsiteX54" fmla="*/ 2403478 w 5869706"/>
              <a:gd name="connsiteY54" fmla="*/ 5324305 h 6424943"/>
              <a:gd name="connsiteX55" fmla="*/ 2616837 w 5869706"/>
              <a:gd name="connsiteY55" fmla="*/ 5324305 h 6424943"/>
              <a:gd name="connsiteX56" fmla="*/ 2626723 w 5869706"/>
              <a:gd name="connsiteY56" fmla="*/ 5765093 h 6424943"/>
              <a:gd name="connsiteX57" fmla="*/ 2650043 w 5869706"/>
              <a:gd name="connsiteY57" fmla="*/ 5765093 h 6424943"/>
              <a:gd name="connsiteX58" fmla="*/ 3234929 w 5869706"/>
              <a:gd name="connsiteY58" fmla="*/ 5764839 h 6424943"/>
              <a:gd name="connsiteX59" fmla="*/ 3676667 w 5869706"/>
              <a:gd name="connsiteY59" fmla="*/ 5759517 h 6424943"/>
              <a:gd name="connsiteX60" fmla="*/ 3707971 w 5869706"/>
              <a:gd name="connsiteY60" fmla="*/ 5739175 h 6424943"/>
              <a:gd name="connsiteX61" fmla="*/ 3718997 w 5869706"/>
              <a:gd name="connsiteY61" fmla="*/ 5542164 h 6424943"/>
              <a:gd name="connsiteX62" fmla="*/ 2835014 w 5869706"/>
              <a:gd name="connsiteY62" fmla="*/ 5542164 h 6424943"/>
              <a:gd name="connsiteX63" fmla="*/ 2835014 w 5869706"/>
              <a:gd name="connsiteY63" fmla="*/ 5102961 h 6424943"/>
              <a:gd name="connsiteX64" fmla="*/ 2395303 w 5869706"/>
              <a:gd name="connsiteY64" fmla="*/ 5102961 h 6424943"/>
              <a:gd name="connsiteX65" fmla="*/ 2395303 w 5869706"/>
              <a:gd name="connsiteY65" fmla="*/ 4665025 h 6424943"/>
              <a:gd name="connsiteX66" fmla="*/ 865347 w 5869706"/>
              <a:gd name="connsiteY66" fmla="*/ 4665025 h 6424943"/>
              <a:gd name="connsiteX67" fmla="*/ 865347 w 5869706"/>
              <a:gd name="connsiteY67" fmla="*/ 4695568 h 6424943"/>
              <a:gd name="connsiteX68" fmla="*/ 865347 w 5869706"/>
              <a:gd name="connsiteY68" fmla="*/ 5436086 h 6424943"/>
              <a:gd name="connsiteX69" fmla="*/ 929728 w 5869706"/>
              <a:gd name="connsiteY69" fmla="*/ 5505474 h 6424943"/>
              <a:gd name="connsiteX70" fmla="*/ 1076806 w 5869706"/>
              <a:gd name="connsiteY70" fmla="*/ 5512318 h 6424943"/>
              <a:gd name="connsiteX71" fmla="*/ 1076806 w 5869706"/>
              <a:gd name="connsiteY71" fmla="*/ 4874329 h 6424943"/>
              <a:gd name="connsiteX72" fmla="*/ 2177888 w 5869706"/>
              <a:gd name="connsiteY72" fmla="*/ 4882123 h 6424943"/>
              <a:gd name="connsiteX73" fmla="*/ 2185555 w 5869706"/>
              <a:gd name="connsiteY73" fmla="*/ 6211457 h 6424943"/>
              <a:gd name="connsiteX74" fmla="*/ 3942306 w 5869706"/>
              <a:gd name="connsiteY74" fmla="*/ 6211457 h 6424943"/>
              <a:gd name="connsiteX75" fmla="*/ 3942306 w 5869706"/>
              <a:gd name="connsiteY75" fmla="*/ 6421268 h 6424943"/>
              <a:gd name="connsiteX76" fmla="*/ 1955720 w 5869706"/>
              <a:gd name="connsiteY76" fmla="*/ 6421268 h 6424943"/>
              <a:gd name="connsiteX77" fmla="*/ 1955783 w 5869706"/>
              <a:gd name="connsiteY77" fmla="*/ 6302960 h 6424943"/>
              <a:gd name="connsiteX78" fmla="*/ 1956607 w 5869706"/>
              <a:gd name="connsiteY78" fmla="*/ 6227869 h 6424943"/>
              <a:gd name="connsiteX79" fmla="*/ 1917826 w 5869706"/>
              <a:gd name="connsiteY79" fmla="*/ 5990746 h 6424943"/>
              <a:gd name="connsiteX80" fmla="*/ 1764982 w 5869706"/>
              <a:gd name="connsiteY80" fmla="*/ 5687847 h 6424943"/>
              <a:gd name="connsiteX81" fmla="*/ 1661882 w 5869706"/>
              <a:gd name="connsiteY81" fmla="*/ 5629992 h 6424943"/>
              <a:gd name="connsiteX82" fmla="*/ 1580074 w 5869706"/>
              <a:gd name="connsiteY82" fmla="*/ 5617952 h 6424943"/>
              <a:gd name="connsiteX83" fmla="*/ 1088972 w 5869706"/>
              <a:gd name="connsiteY83" fmla="*/ 5591845 h 6424943"/>
              <a:gd name="connsiteX84" fmla="*/ 826312 w 5869706"/>
              <a:gd name="connsiteY84" fmla="*/ 5574102 h 6424943"/>
              <a:gd name="connsiteX85" fmla="*/ 391481 w 5869706"/>
              <a:gd name="connsiteY85" fmla="*/ 5245856 h 6424943"/>
              <a:gd name="connsiteX86" fmla="*/ 378680 w 5869706"/>
              <a:gd name="connsiteY86" fmla="*/ 5205553 h 6424943"/>
              <a:gd name="connsiteX87" fmla="*/ 400606 w 5869706"/>
              <a:gd name="connsiteY87" fmla="*/ 4947265 h 6424943"/>
              <a:gd name="connsiteX88" fmla="*/ 478168 w 5869706"/>
              <a:gd name="connsiteY88" fmla="*/ 4732892 h 6424943"/>
              <a:gd name="connsiteX89" fmla="*/ 442619 w 5869706"/>
              <a:gd name="connsiteY89" fmla="*/ 4505401 h 6424943"/>
              <a:gd name="connsiteX90" fmla="*/ 398515 w 5869706"/>
              <a:gd name="connsiteY90" fmla="*/ 4450841 h 6424943"/>
              <a:gd name="connsiteX91" fmla="*/ 366070 w 5869706"/>
              <a:gd name="connsiteY91" fmla="*/ 4409525 h 6424943"/>
              <a:gd name="connsiteX92" fmla="*/ 369492 w 5869706"/>
              <a:gd name="connsiteY92" fmla="*/ 4269291 h 6424943"/>
              <a:gd name="connsiteX93" fmla="*/ 436472 w 5869706"/>
              <a:gd name="connsiteY93" fmla="*/ 4194834 h 6424943"/>
              <a:gd name="connsiteX94" fmla="*/ 434888 w 5869706"/>
              <a:gd name="connsiteY94" fmla="*/ 4151047 h 6424943"/>
              <a:gd name="connsiteX95" fmla="*/ 378110 w 5869706"/>
              <a:gd name="connsiteY95" fmla="*/ 4101683 h 6424943"/>
              <a:gd name="connsiteX96" fmla="*/ 351559 w 5869706"/>
              <a:gd name="connsiteY96" fmla="*/ 3865447 h 6424943"/>
              <a:gd name="connsiteX97" fmla="*/ 362712 w 5869706"/>
              <a:gd name="connsiteY97" fmla="*/ 3848781 h 6424943"/>
              <a:gd name="connsiteX98" fmla="*/ 466762 w 5869706"/>
              <a:gd name="connsiteY98" fmla="*/ 3614130 h 6424943"/>
              <a:gd name="connsiteX99" fmla="*/ 417208 w 5869706"/>
              <a:gd name="connsiteY99" fmla="*/ 3534096 h 6424943"/>
              <a:gd name="connsiteX100" fmla="*/ 351306 w 5869706"/>
              <a:gd name="connsiteY100" fmla="*/ 3518824 h 6424943"/>
              <a:gd name="connsiteX101" fmla="*/ 58545 w 5869706"/>
              <a:gd name="connsiteY101" fmla="*/ 3368769 h 6424943"/>
              <a:gd name="connsiteX102" fmla="*/ 1958 w 5869706"/>
              <a:gd name="connsiteY102" fmla="*/ 3212187 h 6424943"/>
              <a:gd name="connsiteX103" fmla="*/ 29460 w 5869706"/>
              <a:gd name="connsiteY103" fmla="*/ 3113713 h 6424943"/>
              <a:gd name="connsiteX104" fmla="*/ 203088 w 5869706"/>
              <a:gd name="connsiteY104" fmla="*/ 2838949 h 6424943"/>
              <a:gd name="connsiteX105" fmla="*/ 643875 w 5869706"/>
              <a:gd name="connsiteY105" fmla="*/ 2311221 h 6424943"/>
              <a:gd name="connsiteX106" fmla="*/ 811674 w 5869706"/>
              <a:gd name="connsiteY106" fmla="*/ 2098558 h 6424943"/>
              <a:gd name="connsiteX107" fmla="*/ 819531 w 5869706"/>
              <a:gd name="connsiteY107" fmla="*/ 2031134 h 6424943"/>
              <a:gd name="connsiteX108" fmla="*/ 799381 w 5869706"/>
              <a:gd name="connsiteY108" fmla="*/ 1953952 h 6424943"/>
              <a:gd name="connsiteX109" fmla="*/ 827452 w 5869706"/>
              <a:gd name="connsiteY109" fmla="*/ 1596493 h 6424943"/>
              <a:gd name="connsiteX110" fmla="*/ 1670627 w 5869706"/>
              <a:gd name="connsiteY110" fmla="*/ 414300 h 6424943"/>
              <a:gd name="connsiteX111" fmla="*/ 2818602 w 5869706"/>
              <a:gd name="connsiteY111" fmla="*/ 14891 h 6424943"/>
              <a:gd name="connsiteX112" fmla="*/ 2947619 w 5869706"/>
              <a:gd name="connsiteY112" fmla="*/ 0 h 6424943"/>
              <a:gd name="connsiteX113" fmla="*/ 3066180 w 5869706"/>
              <a:gd name="connsiteY113" fmla="*/ 2905802 h 6424943"/>
              <a:gd name="connsiteX114" fmla="*/ 3066180 w 5869706"/>
              <a:gd name="connsiteY114" fmla="*/ 4433351 h 6424943"/>
              <a:gd name="connsiteX115" fmla="*/ 3497019 w 5869706"/>
              <a:gd name="connsiteY115" fmla="*/ 4443173 h 6424943"/>
              <a:gd name="connsiteX116" fmla="*/ 3504750 w 5869706"/>
              <a:gd name="connsiteY116" fmla="*/ 5102327 h 6424943"/>
              <a:gd name="connsiteX117" fmla="*/ 3274091 w 5869706"/>
              <a:gd name="connsiteY117" fmla="*/ 5102327 h 6424943"/>
              <a:gd name="connsiteX118" fmla="*/ 3274091 w 5869706"/>
              <a:gd name="connsiteY118" fmla="*/ 4662807 h 6424943"/>
              <a:gd name="connsiteX119" fmla="*/ 2835711 w 5869706"/>
              <a:gd name="connsiteY119" fmla="*/ 4662807 h 6424943"/>
              <a:gd name="connsiteX120" fmla="*/ 2835711 w 5869706"/>
              <a:gd name="connsiteY120" fmla="*/ 4223160 h 6424943"/>
              <a:gd name="connsiteX121" fmla="*/ 2394543 w 5869706"/>
              <a:gd name="connsiteY121" fmla="*/ 4223160 h 6424943"/>
              <a:gd name="connsiteX122" fmla="*/ 2403668 w 5869706"/>
              <a:gd name="connsiteY122" fmla="*/ 4003146 h 6424943"/>
              <a:gd name="connsiteX123" fmla="*/ 2834317 w 5869706"/>
              <a:gd name="connsiteY123" fmla="*/ 3993767 h 6424943"/>
              <a:gd name="connsiteX124" fmla="*/ 2834317 w 5869706"/>
              <a:gd name="connsiteY124" fmla="*/ 3345196 h 6424943"/>
              <a:gd name="connsiteX125" fmla="*/ 1306515 w 5869706"/>
              <a:gd name="connsiteY125" fmla="*/ 3345196 h 6424943"/>
              <a:gd name="connsiteX126" fmla="*/ 1306515 w 5869706"/>
              <a:gd name="connsiteY126" fmla="*/ 3993831 h 6424943"/>
              <a:gd name="connsiteX127" fmla="*/ 1735516 w 5869706"/>
              <a:gd name="connsiteY127" fmla="*/ 4002956 h 6424943"/>
              <a:gd name="connsiteX128" fmla="*/ 1735516 w 5869706"/>
              <a:gd name="connsiteY128" fmla="*/ 4217203 h 6424943"/>
              <a:gd name="connsiteX129" fmla="*/ 1566006 w 5869706"/>
              <a:gd name="connsiteY129" fmla="*/ 4217266 h 6424943"/>
              <a:gd name="connsiteX130" fmla="*/ 534313 w 5869706"/>
              <a:gd name="connsiteY130" fmla="*/ 4222272 h 6424943"/>
              <a:gd name="connsiteX131" fmla="*/ 508965 w 5869706"/>
              <a:gd name="connsiteY131" fmla="*/ 4228419 h 6424943"/>
              <a:gd name="connsiteX132" fmla="*/ 437866 w 5869706"/>
              <a:gd name="connsiteY132" fmla="*/ 4306108 h 6424943"/>
              <a:gd name="connsiteX133" fmla="*/ 435268 w 5869706"/>
              <a:gd name="connsiteY133" fmla="*/ 4363963 h 6424943"/>
              <a:gd name="connsiteX134" fmla="*/ 479372 w 5869706"/>
              <a:gd name="connsiteY134" fmla="*/ 4424860 h 6424943"/>
              <a:gd name="connsiteX135" fmla="*/ 515112 w 5869706"/>
              <a:gd name="connsiteY135" fmla="*/ 4441906 h 6424943"/>
              <a:gd name="connsiteX136" fmla="*/ 1928345 w 5869706"/>
              <a:gd name="connsiteY136" fmla="*/ 4434682 h 6424943"/>
              <a:gd name="connsiteX137" fmla="*/ 1954579 w 5869706"/>
              <a:gd name="connsiteY137" fmla="*/ 4433288 h 6424943"/>
              <a:gd name="connsiteX138" fmla="*/ 1954579 w 5869706"/>
              <a:gd name="connsiteY138" fmla="*/ 3784083 h 6424943"/>
              <a:gd name="connsiteX139" fmla="*/ 1518480 w 5869706"/>
              <a:gd name="connsiteY139" fmla="*/ 3784083 h 6424943"/>
              <a:gd name="connsiteX140" fmla="*/ 1518480 w 5869706"/>
              <a:gd name="connsiteY140" fmla="*/ 3557225 h 6424943"/>
              <a:gd name="connsiteX141" fmla="*/ 2623682 w 5869706"/>
              <a:gd name="connsiteY141" fmla="*/ 3557225 h 6424943"/>
              <a:gd name="connsiteX142" fmla="*/ 2623682 w 5869706"/>
              <a:gd name="connsiteY142" fmla="*/ 3784400 h 6424943"/>
              <a:gd name="connsiteX143" fmla="*/ 2186125 w 5869706"/>
              <a:gd name="connsiteY143" fmla="*/ 3784400 h 6424943"/>
              <a:gd name="connsiteX144" fmla="*/ 2186125 w 5869706"/>
              <a:gd name="connsiteY144" fmla="*/ 4433351 h 6424943"/>
              <a:gd name="connsiteX145" fmla="*/ 2616711 w 5869706"/>
              <a:gd name="connsiteY145" fmla="*/ 4443300 h 6424943"/>
              <a:gd name="connsiteX146" fmla="*/ 2626660 w 5869706"/>
              <a:gd name="connsiteY146" fmla="*/ 4873569 h 6424943"/>
              <a:gd name="connsiteX147" fmla="*/ 3056611 w 5869706"/>
              <a:gd name="connsiteY147" fmla="*/ 4882947 h 6424943"/>
              <a:gd name="connsiteX148" fmla="*/ 3066180 w 5869706"/>
              <a:gd name="connsiteY148" fmla="*/ 5313723 h 6424943"/>
              <a:gd name="connsiteX149" fmla="*/ 3714054 w 5869706"/>
              <a:gd name="connsiteY149" fmla="*/ 5313723 h 6424943"/>
              <a:gd name="connsiteX150" fmla="*/ 3714054 w 5869706"/>
              <a:gd name="connsiteY150" fmla="*/ 4223096 h 6424943"/>
              <a:gd name="connsiteX151" fmla="*/ 3276625 w 5869706"/>
              <a:gd name="connsiteY151" fmla="*/ 4223096 h 6424943"/>
              <a:gd name="connsiteX152" fmla="*/ 3276625 w 5869706"/>
              <a:gd name="connsiteY152" fmla="*/ 3117261 h 6424943"/>
              <a:gd name="connsiteX153" fmla="*/ 3941736 w 5869706"/>
              <a:gd name="connsiteY153" fmla="*/ 3117261 h 6424943"/>
              <a:gd name="connsiteX154" fmla="*/ 3941736 w 5869706"/>
              <a:gd name="connsiteY154" fmla="*/ 3344626 h 6424943"/>
              <a:gd name="connsiteX155" fmla="*/ 3506017 w 5869706"/>
              <a:gd name="connsiteY155" fmla="*/ 3344626 h 6424943"/>
              <a:gd name="connsiteX156" fmla="*/ 3506017 w 5869706"/>
              <a:gd name="connsiteY156" fmla="*/ 3994084 h 6424943"/>
              <a:gd name="connsiteX157" fmla="*/ 4594490 w 5869706"/>
              <a:gd name="connsiteY157" fmla="*/ 3994084 h 6424943"/>
              <a:gd name="connsiteX158" fmla="*/ 4602157 w 5869706"/>
              <a:gd name="connsiteY158" fmla="*/ 2680783 h 6424943"/>
              <a:gd name="connsiteX159" fmla="*/ 5261374 w 5869706"/>
              <a:gd name="connsiteY159" fmla="*/ 2680783 h 6424943"/>
              <a:gd name="connsiteX160" fmla="*/ 5261374 w 5869706"/>
              <a:gd name="connsiteY160" fmla="*/ 2904535 h 6424943"/>
              <a:gd name="connsiteX161" fmla="*/ 4825846 w 5869706"/>
              <a:gd name="connsiteY161" fmla="*/ 2904535 h 6424943"/>
              <a:gd name="connsiteX162" fmla="*/ 4825846 w 5869706"/>
              <a:gd name="connsiteY162" fmla="*/ 3553930 h 6424943"/>
              <a:gd name="connsiteX163" fmla="*/ 4837252 w 5869706"/>
              <a:gd name="connsiteY163" fmla="*/ 3555197 h 6424943"/>
              <a:gd name="connsiteX164" fmla="*/ 5487407 w 5869706"/>
              <a:gd name="connsiteY164" fmla="*/ 3554627 h 6424943"/>
              <a:gd name="connsiteX165" fmla="*/ 5511044 w 5869706"/>
              <a:gd name="connsiteY165" fmla="*/ 3538849 h 6424943"/>
              <a:gd name="connsiteX166" fmla="*/ 5591015 w 5869706"/>
              <a:gd name="connsiteY166" fmla="*/ 3360531 h 6424943"/>
              <a:gd name="connsiteX167" fmla="*/ 5595831 w 5869706"/>
              <a:gd name="connsiteY167" fmla="*/ 3338986 h 6424943"/>
              <a:gd name="connsiteX168" fmla="*/ 5044275 w 5869706"/>
              <a:gd name="connsiteY168" fmla="*/ 3338986 h 6424943"/>
              <a:gd name="connsiteX169" fmla="*/ 5044275 w 5869706"/>
              <a:gd name="connsiteY169" fmla="*/ 3123471 h 6424943"/>
              <a:gd name="connsiteX170" fmla="*/ 5487788 w 5869706"/>
              <a:gd name="connsiteY170" fmla="*/ 3113649 h 6424943"/>
              <a:gd name="connsiteX171" fmla="*/ 5487788 w 5869706"/>
              <a:gd name="connsiteY171" fmla="*/ 2466155 h 6424943"/>
              <a:gd name="connsiteX172" fmla="*/ 4383220 w 5869706"/>
              <a:gd name="connsiteY172" fmla="*/ 2466155 h 6424943"/>
              <a:gd name="connsiteX173" fmla="*/ 4383220 w 5869706"/>
              <a:gd name="connsiteY173" fmla="*/ 3784526 h 6424943"/>
              <a:gd name="connsiteX174" fmla="*/ 3724447 w 5869706"/>
              <a:gd name="connsiteY174" fmla="*/ 3776859 h 6424943"/>
              <a:gd name="connsiteX175" fmla="*/ 3724447 w 5869706"/>
              <a:gd name="connsiteY175" fmla="*/ 3562928 h 6424943"/>
              <a:gd name="connsiteX176" fmla="*/ 4153638 w 5869706"/>
              <a:gd name="connsiteY176" fmla="*/ 3554057 h 6424943"/>
              <a:gd name="connsiteX177" fmla="*/ 4153638 w 5869706"/>
              <a:gd name="connsiteY177" fmla="*/ 2905993 h 6424943"/>
              <a:gd name="connsiteX178" fmla="*/ 3066180 w 5869706"/>
              <a:gd name="connsiteY178" fmla="*/ 2905802 h 6424943"/>
              <a:gd name="connsiteX179" fmla="*/ 4823628 w 5869706"/>
              <a:gd name="connsiteY179" fmla="*/ 541860 h 6424943"/>
              <a:gd name="connsiteX180" fmla="*/ 4823628 w 5869706"/>
              <a:gd name="connsiteY180" fmla="*/ 1138659 h 6424943"/>
              <a:gd name="connsiteX181" fmla="*/ 4632763 w 5869706"/>
              <a:gd name="connsiteY181" fmla="*/ 1139040 h 6424943"/>
              <a:gd name="connsiteX182" fmla="*/ 4601016 w 5869706"/>
              <a:gd name="connsiteY182" fmla="*/ 1108116 h 6424943"/>
              <a:gd name="connsiteX183" fmla="*/ 4594616 w 5869706"/>
              <a:gd name="connsiteY183" fmla="*/ 739188 h 6424943"/>
              <a:gd name="connsiteX184" fmla="*/ 4593158 w 5869706"/>
              <a:gd name="connsiteY184" fmla="*/ 705919 h 6424943"/>
              <a:gd name="connsiteX185" fmla="*/ 3942813 w 5869706"/>
              <a:gd name="connsiteY185" fmla="*/ 705919 h 6424943"/>
              <a:gd name="connsiteX186" fmla="*/ 3942813 w 5869706"/>
              <a:gd name="connsiteY186" fmla="*/ 1145123 h 6424943"/>
              <a:gd name="connsiteX187" fmla="*/ 3506334 w 5869706"/>
              <a:gd name="connsiteY187" fmla="*/ 1145123 h 6424943"/>
              <a:gd name="connsiteX188" fmla="*/ 3506334 w 5869706"/>
              <a:gd name="connsiteY188" fmla="*/ 1796926 h 6424943"/>
              <a:gd name="connsiteX189" fmla="*/ 4381699 w 5869706"/>
              <a:gd name="connsiteY189" fmla="*/ 1796926 h 6424943"/>
              <a:gd name="connsiteX190" fmla="*/ 4381699 w 5869706"/>
              <a:gd name="connsiteY190" fmla="*/ 2024924 h 6424943"/>
              <a:gd name="connsiteX191" fmla="*/ 3505891 w 5869706"/>
              <a:gd name="connsiteY191" fmla="*/ 2024924 h 6424943"/>
              <a:gd name="connsiteX192" fmla="*/ 3496639 w 5869706"/>
              <a:gd name="connsiteY192" fmla="*/ 2456587 h 6424943"/>
              <a:gd name="connsiteX193" fmla="*/ 3274471 w 5869706"/>
              <a:gd name="connsiteY193" fmla="*/ 2465775 h 6424943"/>
              <a:gd name="connsiteX194" fmla="*/ 3274471 w 5869706"/>
              <a:gd name="connsiteY194" fmla="*/ 2025938 h 6424943"/>
              <a:gd name="connsiteX195" fmla="*/ 2624758 w 5869706"/>
              <a:gd name="connsiteY195" fmla="*/ 2025938 h 6424943"/>
              <a:gd name="connsiteX196" fmla="*/ 2624758 w 5869706"/>
              <a:gd name="connsiteY196" fmla="*/ 2902317 h 6424943"/>
              <a:gd name="connsiteX197" fmla="*/ 1516833 w 5869706"/>
              <a:gd name="connsiteY197" fmla="*/ 2902317 h 6424943"/>
              <a:gd name="connsiteX198" fmla="*/ 1516833 w 5869706"/>
              <a:gd name="connsiteY198" fmla="*/ 2022833 h 6424943"/>
              <a:gd name="connsiteX199" fmla="*/ 902417 w 5869706"/>
              <a:gd name="connsiteY199" fmla="*/ 2022833 h 6424943"/>
              <a:gd name="connsiteX200" fmla="*/ 912176 w 5869706"/>
              <a:gd name="connsiteY200" fmla="*/ 2089559 h 6424943"/>
              <a:gd name="connsiteX201" fmla="*/ 872951 w 5869706"/>
              <a:gd name="connsiteY201" fmla="*/ 2153054 h 6424943"/>
              <a:gd name="connsiteX202" fmla="*/ 859644 w 5869706"/>
              <a:gd name="connsiteY202" fmla="*/ 2171304 h 6424943"/>
              <a:gd name="connsiteX203" fmla="*/ 806478 w 5869706"/>
              <a:gd name="connsiteY203" fmla="*/ 2241072 h 6424943"/>
              <a:gd name="connsiteX204" fmla="*/ 856792 w 5869706"/>
              <a:gd name="connsiteY204" fmla="*/ 2244684 h 6424943"/>
              <a:gd name="connsiteX205" fmla="*/ 856792 w 5869706"/>
              <a:gd name="connsiteY205" fmla="*/ 3775275 h 6424943"/>
              <a:gd name="connsiteX206" fmla="*/ 830368 w 5869706"/>
              <a:gd name="connsiteY206" fmla="*/ 3776415 h 6424943"/>
              <a:gd name="connsiteX207" fmla="*/ 519168 w 5869706"/>
              <a:gd name="connsiteY207" fmla="*/ 3782625 h 6424943"/>
              <a:gd name="connsiteX208" fmla="*/ 489511 w 5869706"/>
              <a:gd name="connsiteY208" fmla="*/ 3797263 h 6424943"/>
              <a:gd name="connsiteX209" fmla="*/ 428297 w 5869706"/>
              <a:gd name="connsiteY209" fmla="*/ 3897638 h 6424943"/>
              <a:gd name="connsiteX210" fmla="*/ 397945 w 5869706"/>
              <a:gd name="connsiteY210" fmla="*/ 3962844 h 6424943"/>
              <a:gd name="connsiteX211" fmla="*/ 426333 w 5869706"/>
              <a:gd name="connsiteY211" fmla="*/ 3995795 h 6424943"/>
              <a:gd name="connsiteX212" fmla="*/ 1048860 w 5869706"/>
              <a:gd name="connsiteY212" fmla="*/ 3995795 h 6424943"/>
              <a:gd name="connsiteX213" fmla="*/ 1077122 w 5869706"/>
              <a:gd name="connsiteY213" fmla="*/ 3995795 h 6424943"/>
              <a:gd name="connsiteX214" fmla="*/ 1077122 w 5869706"/>
              <a:gd name="connsiteY214" fmla="*/ 2233848 h 6424943"/>
              <a:gd name="connsiteX215" fmla="*/ 1298404 w 5869706"/>
              <a:gd name="connsiteY215" fmla="*/ 2243480 h 6424943"/>
              <a:gd name="connsiteX216" fmla="*/ 1306134 w 5869706"/>
              <a:gd name="connsiteY216" fmla="*/ 3114093 h 6424943"/>
              <a:gd name="connsiteX217" fmla="*/ 2837168 w 5869706"/>
              <a:gd name="connsiteY217" fmla="*/ 3114093 h 6424943"/>
              <a:gd name="connsiteX218" fmla="*/ 2837168 w 5869706"/>
              <a:gd name="connsiteY218" fmla="*/ 2233848 h 6424943"/>
              <a:gd name="connsiteX219" fmla="*/ 3056802 w 5869706"/>
              <a:gd name="connsiteY219" fmla="*/ 2243417 h 6424943"/>
              <a:gd name="connsiteX220" fmla="*/ 3066434 w 5869706"/>
              <a:gd name="connsiteY220" fmla="*/ 2675840 h 6424943"/>
              <a:gd name="connsiteX221" fmla="*/ 3094632 w 5869706"/>
              <a:gd name="connsiteY221" fmla="*/ 2675840 h 6424943"/>
              <a:gd name="connsiteX222" fmla="*/ 4035964 w 5869706"/>
              <a:gd name="connsiteY222" fmla="*/ 2675840 h 6424943"/>
              <a:gd name="connsiteX223" fmla="*/ 4045912 w 5869706"/>
              <a:gd name="connsiteY223" fmla="*/ 2675650 h 6424943"/>
              <a:gd name="connsiteX224" fmla="*/ 4065050 w 5869706"/>
              <a:gd name="connsiteY224" fmla="*/ 2666715 h 6424943"/>
              <a:gd name="connsiteX225" fmla="*/ 4153828 w 5869706"/>
              <a:gd name="connsiteY225" fmla="*/ 2675777 h 6424943"/>
              <a:gd name="connsiteX226" fmla="*/ 4153828 w 5869706"/>
              <a:gd name="connsiteY226" fmla="*/ 2466029 h 6424943"/>
              <a:gd name="connsiteX227" fmla="*/ 3724510 w 5869706"/>
              <a:gd name="connsiteY227" fmla="*/ 2456397 h 6424943"/>
              <a:gd name="connsiteX228" fmla="*/ 3724510 w 5869706"/>
              <a:gd name="connsiteY228" fmla="*/ 2243037 h 6424943"/>
              <a:gd name="connsiteX229" fmla="*/ 5033946 w 5869706"/>
              <a:gd name="connsiteY229" fmla="*/ 2234862 h 6424943"/>
              <a:gd name="connsiteX230" fmla="*/ 5033946 w 5869706"/>
              <a:gd name="connsiteY230" fmla="*/ 1586924 h 6424943"/>
              <a:gd name="connsiteX231" fmla="*/ 4825529 w 5869706"/>
              <a:gd name="connsiteY231" fmla="*/ 1586924 h 6424943"/>
              <a:gd name="connsiteX232" fmla="*/ 4815833 w 5869706"/>
              <a:gd name="connsiteY232" fmla="*/ 2015799 h 6424943"/>
              <a:gd name="connsiteX233" fmla="*/ 4602600 w 5869706"/>
              <a:gd name="connsiteY233" fmla="*/ 2015799 h 6424943"/>
              <a:gd name="connsiteX234" fmla="*/ 4593666 w 5869706"/>
              <a:gd name="connsiteY234" fmla="*/ 1584770 h 6424943"/>
              <a:gd name="connsiteX235" fmla="*/ 3722799 w 5869706"/>
              <a:gd name="connsiteY235" fmla="*/ 1576976 h 6424943"/>
              <a:gd name="connsiteX236" fmla="*/ 3722799 w 5869706"/>
              <a:gd name="connsiteY236" fmla="*/ 1547700 h 6424943"/>
              <a:gd name="connsiteX237" fmla="*/ 3722926 w 5869706"/>
              <a:gd name="connsiteY237" fmla="*/ 1404615 h 6424943"/>
              <a:gd name="connsiteX238" fmla="*/ 3766016 w 5869706"/>
              <a:gd name="connsiteY238" fmla="*/ 1361905 h 6424943"/>
              <a:gd name="connsiteX239" fmla="*/ 4119863 w 5869706"/>
              <a:gd name="connsiteY239" fmla="*/ 1355441 h 6424943"/>
              <a:gd name="connsiteX240" fmla="*/ 4153511 w 5869706"/>
              <a:gd name="connsiteY240" fmla="*/ 1355441 h 6424943"/>
              <a:gd name="connsiteX241" fmla="*/ 4163270 w 5869706"/>
              <a:gd name="connsiteY241" fmla="*/ 923652 h 6424943"/>
              <a:gd name="connsiteX242" fmla="*/ 4384551 w 5869706"/>
              <a:gd name="connsiteY242" fmla="*/ 914210 h 6424943"/>
              <a:gd name="connsiteX243" fmla="*/ 4384551 w 5869706"/>
              <a:gd name="connsiteY243" fmla="*/ 1354111 h 6424943"/>
              <a:gd name="connsiteX244" fmla="*/ 5034010 w 5869706"/>
              <a:gd name="connsiteY244" fmla="*/ 1354111 h 6424943"/>
              <a:gd name="connsiteX245" fmla="*/ 5035213 w 5869706"/>
              <a:gd name="connsiteY245" fmla="*/ 1340423 h 6424943"/>
              <a:gd name="connsiteX246" fmla="*/ 5034707 w 5869706"/>
              <a:gd name="connsiteY246" fmla="*/ 705349 h 6424943"/>
              <a:gd name="connsiteX247" fmla="*/ 5021209 w 5869706"/>
              <a:gd name="connsiteY247" fmla="*/ 678925 h 6424943"/>
              <a:gd name="connsiteX248" fmla="*/ 4909428 w 5869706"/>
              <a:gd name="connsiteY248" fmla="*/ 598067 h 6424943"/>
              <a:gd name="connsiteX249" fmla="*/ 4823628 w 5869706"/>
              <a:gd name="connsiteY249" fmla="*/ 541860 h 6424943"/>
              <a:gd name="connsiteX250" fmla="*/ 3273583 w 5869706"/>
              <a:gd name="connsiteY250" fmla="*/ 699329 h 6424943"/>
              <a:gd name="connsiteX251" fmla="*/ 1964147 w 5869706"/>
              <a:gd name="connsiteY251" fmla="*/ 699329 h 6424943"/>
              <a:gd name="connsiteX252" fmla="*/ 1954832 w 5869706"/>
              <a:gd name="connsiteY252" fmla="*/ 474943 h 6424943"/>
              <a:gd name="connsiteX253" fmla="*/ 2834127 w 5869706"/>
              <a:gd name="connsiteY253" fmla="*/ 474943 h 6424943"/>
              <a:gd name="connsiteX254" fmla="*/ 2834127 w 5869706"/>
              <a:gd name="connsiteY254" fmla="*/ 93404 h 6424943"/>
              <a:gd name="connsiteX255" fmla="*/ 2624062 w 5869706"/>
              <a:gd name="connsiteY255" fmla="*/ 120463 h 6424943"/>
              <a:gd name="connsiteX256" fmla="*/ 2624062 w 5869706"/>
              <a:gd name="connsiteY256" fmla="*/ 249797 h 6424943"/>
              <a:gd name="connsiteX257" fmla="*/ 2591364 w 5869706"/>
              <a:gd name="connsiteY257" fmla="*/ 249797 h 6424943"/>
              <a:gd name="connsiteX258" fmla="*/ 2169650 w 5869706"/>
              <a:gd name="connsiteY258" fmla="*/ 254296 h 6424943"/>
              <a:gd name="connsiteX259" fmla="*/ 2130869 w 5869706"/>
              <a:gd name="connsiteY259" fmla="*/ 261837 h 6424943"/>
              <a:gd name="connsiteX260" fmla="*/ 1769481 w 5869706"/>
              <a:gd name="connsiteY260" fmla="*/ 445984 h 6424943"/>
              <a:gd name="connsiteX261" fmla="*/ 1747999 w 5869706"/>
              <a:gd name="connsiteY261" fmla="*/ 484005 h 6424943"/>
              <a:gd name="connsiteX262" fmla="*/ 1741789 w 5869706"/>
              <a:gd name="connsiteY262" fmla="*/ 925743 h 6424943"/>
              <a:gd name="connsiteX263" fmla="*/ 1741662 w 5869706"/>
              <a:gd name="connsiteY263" fmla="*/ 1136885 h 6424943"/>
              <a:gd name="connsiteX264" fmla="*/ 1307339 w 5869706"/>
              <a:gd name="connsiteY264" fmla="*/ 1145820 h 6424943"/>
              <a:gd name="connsiteX265" fmla="*/ 1307339 w 5869706"/>
              <a:gd name="connsiteY265" fmla="*/ 1353984 h 6424943"/>
              <a:gd name="connsiteX266" fmla="*/ 2834823 w 5869706"/>
              <a:gd name="connsiteY266" fmla="*/ 1353984 h 6424943"/>
              <a:gd name="connsiteX267" fmla="*/ 2834823 w 5869706"/>
              <a:gd name="connsiteY267" fmla="*/ 1144933 h 6424943"/>
              <a:gd name="connsiteX268" fmla="*/ 1964147 w 5869706"/>
              <a:gd name="connsiteY268" fmla="*/ 1137265 h 6424943"/>
              <a:gd name="connsiteX269" fmla="*/ 1954832 w 5869706"/>
              <a:gd name="connsiteY269" fmla="*/ 916745 h 6424943"/>
              <a:gd name="connsiteX270" fmla="*/ 3058956 w 5869706"/>
              <a:gd name="connsiteY270" fmla="*/ 916745 h 6424943"/>
              <a:gd name="connsiteX271" fmla="*/ 3058956 w 5869706"/>
              <a:gd name="connsiteY271" fmla="*/ 1579320 h 6424943"/>
              <a:gd name="connsiteX272" fmla="*/ 1074714 w 5869706"/>
              <a:gd name="connsiteY272" fmla="*/ 1579320 h 6424943"/>
              <a:gd name="connsiteX273" fmla="*/ 1074714 w 5869706"/>
              <a:gd name="connsiteY273" fmla="*/ 1189227 h 6424943"/>
              <a:gd name="connsiteX274" fmla="*/ 885561 w 5869706"/>
              <a:gd name="connsiteY274" fmla="*/ 1796102 h 6424943"/>
              <a:gd name="connsiteX275" fmla="*/ 2182450 w 5869706"/>
              <a:gd name="connsiteY275" fmla="*/ 1796102 h 6424943"/>
              <a:gd name="connsiteX276" fmla="*/ 2182450 w 5869706"/>
              <a:gd name="connsiteY276" fmla="*/ 2465775 h 6424943"/>
              <a:gd name="connsiteX277" fmla="*/ 1964147 w 5869706"/>
              <a:gd name="connsiteY277" fmla="*/ 2456333 h 6424943"/>
              <a:gd name="connsiteX278" fmla="*/ 1954389 w 5869706"/>
              <a:gd name="connsiteY278" fmla="*/ 2025304 h 6424943"/>
              <a:gd name="connsiteX279" fmla="*/ 1747366 w 5869706"/>
              <a:gd name="connsiteY279" fmla="*/ 2025304 h 6424943"/>
              <a:gd name="connsiteX280" fmla="*/ 1747366 w 5869706"/>
              <a:gd name="connsiteY280" fmla="*/ 2674193 h 6424943"/>
              <a:gd name="connsiteX281" fmla="*/ 2396444 w 5869706"/>
              <a:gd name="connsiteY281" fmla="*/ 2674193 h 6424943"/>
              <a:gd name="connsiteX282" fmla="*/ 2396444 w 5869706"/>
              <a:gd name="connsiteY282" fmla="*/ 1795532 h 6424943"/>
              <a:gd name="connsiteX283" fmla="*/ 3273520 w 5869706"/>
              <a:gd name="connsiteY283" fmla="*/ 1795532 h 6424943"/>
              <a:gd name="connsiteX284" fmla="*/ 3273583 w 5869706"/>
              <a:gd name="connsiteY284" fmla="*/ 699329 h 6424943"/>
              <a:gd name="connsiteX285" fmla="*/ 5273604 w 5869706"/>
              <a:gd name="connsiteY285" fmla="*/ 914717 h 6424943"/>
              <a:gd name="connsiteX286" fmla="*/ 5264733 w 5869706"/>
              <a:gd name="connsiteY286" fmla="*/ 919660 h 6424943"/>
              <a:gd name="connsiteX287" fmla="*/ 5264733 w 5869706"/>
              <a:gd name="connsiteY287" fmla="*/ 2236003 h 6424943"/>
              <a:gd name="connsiteX288" fmla="*/ 5703493 w 5869706"/>
              <a:gd name="connsiteY288" fmla="*/ 2236003 h 6424943"/>
              <a:gd name="connsiteX289" fmla="*/ 5703493 w 5869706"/>
              <a:gd name="connsiteY289" fmla="*/ 2995912 h 6424943"/>
              <a:gd name="connsiteX290" fmla="*/ 5776049 w 5869706"/>
              <a:gd name="connsiteY290" fmla="*/ 2017510 h 6424943"/>
              <a:gd name="connsiteX291" fmla="*/ 5517444 w 5869706"/>
              <a:gd name="connsiteY291" fmla="*/ 2018080 h 6424943"/>
              <a:gd name="connsiteX292" fmla="*/ 5488738 w 5869706"/>
              <a:gd name="connsiteY292" fmla="*/ 1988234 h 6424943"/>
              <a:gd name="connsiteX293" fmla="*/ 5488929 w 5869706"/>
              <a:gd name="connsiteY293" fmla="*/ 1232634 h 6424943"/>
              <a:gd name="connsiteX294" fmla="*/ 5482275 w 5869706"/>
              <a:gd name="connsiteY294" fmla="*/ 1199366 h 6424943"/>
              <a:gd name="connsiteX295" fmla="*/ 5273604 w 5869706"/>
              <a:gd name="connsiteY295" fmla="*/ 914717 h 6424943"/>
              <a:gd name="connsiteX296" fmla="*/ 3506778 w 5869706"/>
              <a:gd name="connsiteY296" fmla="*/ 106205 h 6424943"/>
              <a:gd name="connsiteX297" fmla="*/ 3499997 w 5869706"/>
              <a:gd name="connsiteY297" fmla="*/ 219507 h 6424943"/>
              <a:gd name="connsiteX298" fmla="*/ 3464955 w 5869706"/>
              <a:gd name="connsiteY298" fmla="*/ 250747 h 6424943"/>
              <a:gd name="connsiteX299" fmla="*/ 3101159 w 5869706"/>
              <a:gd name="connsiteY299" fmla="*/ 256260 h 6424943"/>
              <a:gd name="connsiteX300" fmla="*/ 3072263 w 5869706"/>
              <a:gd name="connsiteY300" fmla="*/ 256260 h 6424943"/>
              <a:gd name="connsiteX301" fmla="*/ 3062948 w 5869706"/>
              <a:gd name="connsiteY301" fmla="*/ 477288 h 6424943"/>
              <a:gd name="connsiteX302" fmla="*/ 3505637 w 5869706"/>
              <a:gd name="connsiteY302" fmla="*/ 477288 h 6424943"/>
              <a:gd name="connsiteX303" fmla="*/ 3505637 w 5869706"/>
              <a:gd name="connsiteY303" fmla="*/ 913893 h 6424943"/>
              <a:gd name="connsiteX304" fmla="*/ 3713801 w 5869706"/>
              <a:gd name="connsiteY304" fmla="*/ 913893 h 6424943"/>
              <a:gd name="connsiteX305" fmla="*/ 3713801 w 5869706"/>
              <a:gd name="connsiteY305" fmla="*/ 134784 h 6424943"/>
              <a:gd name="connsiteX306" fmla="*/ 3506778 w 5869706"/>
              <a:gd name="connsiteY306" fmla="*/ 106205 h 6424943"/>
              <a:gd name="connsiteX307" fmla="*/ 1740078 w 5869706"/>
              <a:gd name="connsiteY307" fmla="*/ 5323798 h 6424943"/>
              <a:gd name="connsiteX308" fmla="*/ 1740522 w 5869706"/>
              <a:gd name="connsiteY308" fmla="*/ 5549325 h 6424943"/>
              <a:gd name="connsiteX309" fmla="*/ 1751041 w 5869706"/>
              <a:gd name="connsiteY309" fmla="*/ 5573975 h 6424943"/>
              <a:gd name="connsiteX310" fmla="*/ 1940511 w 5869706"/>
              <a:gd name="connsiteY310" fmla="*/ 5802733 h 6424943"/>
              <a:gd name="connsiteX311" fmla="*/ 1948622 w 5869706"/>
              <a:gd name="connsiteY311" fmla="*/ 5817308 h 6424943"/>
              <a:gd name="connsiteX312" fmla="*/ 1953818 w 5869706"/>
              <a:gd name="connsiteY312" fmla="*/ 5815470 h 6424943"/>
              <a:gd name="connsiteX313" fmla="*/ 1953818 w 5869706"/>
              <a:gd name="connsiteY313" fmla="*/ 5106319 h 6424943"/>
              <a:gd name="connsiteX314" fmla="*/ 1304613 w 5869706"/>
              <a:gd name="connsiteY314" fmla="*/ 5106319 h 6424943"/>
              <a:gd name="connsiteX315" fmla="*/ 1304613 w 5869706"/>
              <a:gd name="connsiteY315" fmla="*/ 5518972 h 6424943"/>
              <a:gd name="connsiteX316" fmla="*/ 1523803 w 5869706"/>
              <a:gd name="connsiteY316" fmla="*/ 5528667 h 6424943"/>
              <a:gd name="connsiteX317" fmla="*/ 1523803 w 5869706"/>
              <a:gd name="connsiteY317" fmla="*/ 5323798 h 6424943"/>
              <a:gd name="connsiteX318" fmla="*/ 1740078 w 5869706"/>
              <a:gd name="connsiteY318" fmla="*/ 5323798 h 6424943"/>
              <a:gd name="connsiteX319" fmla="*/ 161202 w 5869706"/>
              <a:gd name="connsiteY319" fmla="*/ 3338416 h 6424943"/>
              <a:gd name="connsiteX320" fmla="*/ 159364 w 5869706"/>
              <a:gd name="connsiteY320" fmla="*/ 3347097 h 6424943"/>
              <a:gd name="connsiteX321" fmla="*/ 362268 w 5869706"/>
              <a:gd name="connsiteY321" fmla="*/ 3439931 h 6424943"/>
              <a:gd name="connsiteX322" fmla="*/ 550408 w 5869706"/>
              <a:gd name="connsiteY322" fmla="*/ 3553107 h 6424943"/>
              <a:gd name="connsiteX323" fmla="*/ 636462 w 5869706"/>
              <a:gd name="connsiteY323" fmla="*/ 3553107 h 6424943"/>
              <a:gd name="connsiteX324" fmla="*/ 636462 w 5869706"/>
              <a:gd name="connsiteY324" fmla="*/ 2459375 h 6424943"/>
              <a:gd name="connsiteX325" fmla="*/ 609530 w 5869706"/>
              <a:gd name="connsiteY325" fmla="*/ 2478829 h 6424943"/>
              <a:gd name="connsiteX326" fmla="*/ 440274 w 5869706"/>
              <a:gd name="connsiteY326" fmla="*/ 2677424 h 6424943"/>
              <a:gd name="connsiteX327" fmla="*/ 424432 w 5869706"/>
              <a:gd name="connsiteY327" fmla="*/ 2719627 h 6424943"/>
              <a:gd name="connsiteX328" fmla="*/ 418222 w 5869706"/>
              <a:gd name="connsiteY328" fmla="*/ 3304324 h 6424943"/>
              <a:gd name="connsiteX329" fmla="*/ 418222 w 5869706"/>
              <a:gd name="connsiteY329" fmla="*/ 3338479 h 6424943"/>
              <a:gd name="connsiteX330" fmla="*/ 161202 w 5869706"/>
              <a:gd name="connsiteY330" fmla="*/ 3338416 h 6424943"/>
              <a:gd name="connsiteX331" fmla="*/ 3945601 w 5869706"/>
              <a:gd name="connsiteY331" fmla="*/ 473929 h 6424943"/>
              <a:gd name="connsiteX332" fmla="*/ 4703419 w 5869706"/>
              <a:gd name="connsiteY332" fmla="*/ 473929 h 6424943"/>
              <a:gd name="connsiteX333" fmla="*/ 4587709 w 5869706"/>
              <a:gd name="connsiteY333" fmla="*/ 407520 h 6424943"/>
              <a:gd name="connsiteX334" fmla="*/ 4437273 w 5869706"/>
              <a:gd name="connsiteY334" fmla="*/ 339082 h 6424943"/>
              <a:gd name="connsiteX335" fmla="*/ 4280755 w 5869706"/>
              <a:gd name="connsiteY335" fmla="*/ 278756 h 6424943"/>
              <a:gd name="connsiteX336" fmla="*/ 4126960 w 5869706"/>
              <a:gd name="connsiteY336" fmla="*/ 230469 h 6424943"/>
              <a:gd name="connsiteX337" fmla="*/ 4067078 w 5869706"/>
              <a:gd name="connsiteY337" fmla="*/ 212536 h 6424943"/>
              <a:gd name="connsiteX338" fmla="*/ 3945601 w 5869706"/>
              <a:gd name="connsiteY338" fmla="*/ 181613 h 6424943"/>
              <a:gd name="connsiteX339" fmla="*/ 3945601 w 5869706"/>
              <a:gd name="connsiteY339" fmla="*/ 473929 h 6424943"/>
              <a:gd name="connsiteX340" fmla="*/ 635194 w 5869706"/>
              <a:gd name="connsiteY340" fmla="*/ 5315307 h 6424943"/>
              <a:gd name="connsiteX341" fmla="*/ 635194 w 5869706"/>
              <a:gd name="connsiteY341" fmla="*/ 4665278 h 6424943"/>
              <a:gd name="connsiteX342" fmla="*/ 583106 w 5869706"/>
              <a:gd name="connsiteY342" fmla="*/ 4665278 h 6424943"/>
              <a:gd name="connsiteX343" fmla="*/ 528039 w 5869706"/>
              <a:gd name="connsiteY343" fmla="*/ 4836689 h 6424943"/>
              <a:gd name="connsiteX344" fmla="*/ 464734 w 5869706"/>
              <a:gd name="connsiteY344" fmla="*/ 5031798 h 6424943"/>
              <a:gd name="connsiteX345" fmla="*/ 516506 w 5869706"/>
              <a:gd name="connsiteY345" fmla="*/ 5298007 h 6424943"/>
              <a:gd name="connsiteX346" fmla="*/ 539445 w 5869706"/>
              <a:gd name="connsiteY346" fmla="*/ 5314546 h 6424943"/>
              <a:gd name="connsiteX347" fmla="*/ 635194 w 5869706"/>
              <a:gd name="connsiteY347" fmla="*/ 5315307 h 6424943"/>
              <a:gd name="connsiteX348" fmla="*/ 1251068 w 5869706"/>
              <a:gd name="connsiteY348" fmla="*/ 913259 h 6424943"/>
              <a:gd name="connsiteX349" fmla="*/ 1515312 w 5869706"/>
              <a:gd name="connsiteY349" fmla="*/ 913259 h 6424943"/>
              <a:gd name="connsiteX350" fmla="*/ 1515312 w 5869706"/>
              <a:gd name="connsiteY350" fmla="*/ 635581 h 6424943"/>
              <a:gd name="connsiteX351" fmla="*/ 1251068 w 5869706"/>
              <a:gd name="connsiteY351" fmla="*/ 913259 h 6424943"/>
              <a:gd name="connsiteX352" fmla="*/ 4976091 w 5869706"/>
              <a:gd name="connsiteY352" fmla="*/ 5985740 h 6424943"/>
              <a:gd name="connsiteX353" fmla="*/ 4822234 w 5869706"/>
              <a:gd name="connsiteY353" fmla="*/ 5985740 h 6424943"/>
              <a:gd name="connsiteX354" fmla="*/ 4831359 w 5869706"/>
              <a:gd name="connsiteY354" fmla="*/ 6200177 h 6424943"/>
              <a:gd name="connsiteX355" fmla="*/ 4884778 w 5869706"/>
              <a:gd name="connsiteY355" fmla="*/ 6200621 h 6424943"/>
              <a:gd name="connsiteX356" fmla="*/ 4970896 w 5869706"/>
              <a:gd name="connsiteY356" fmla="*/ 6143273 h 6424943"/>
              <a:gd name="connsiteX357" fmla="*/ 4982365 w 5869706"/>
              <a:gd name="connsiteY357" fmla="*/ 6077624 h 6424943"/>
              <a:gd name="connsiteX358" fmla="*/ 4976091 w 5869706"/>
              <a:gd name="connsiteY358" fmla="*/ 5985740 h 6424943"/>
              <a:gd name="connsiteX359" fmla="*/ 195420 w 5869706"/>
              <a:gd name="connsiteY359" fmla="*/ 2991603 h 6424943"/>
              <a:gd name="connsiteX360" fmla="*/ 190604 w 5869706"/>
              <a:gd name="connsiteY360" fmla="*/ 2989638 h 6424943"/>
              <a:gd name="connsiteX361" fmla="*/ 115323 w 5869706"/>
              <a:gd name="connsiteY361" fmla="*/ 3113776 h 6424943"/>
              <a:gd name="connsiteX362" fmla="*/ 195420 w 5869706"/>
              <a:gd name="connsiteY362" fmla="*/ 3113776 h 6424943"/>
              <a:gd name="connsiteX363" fmla="*/ 195420 w 5869706"/>
              <a:gd name="connsiteY363" fmla="*/ 2991603 h 6424943"/>
              <a:gd name="connsiteX364" fmla="*/ 5708625 w 5869706"/>
              <a:gd name="connsiteY364" fmla="*/ 1707387 h 6424943"/>
              <a:gd name="connsiteX365" fmla="*/ 5704887 w 5869706"/>
              <a:gd name="connsiteY365" fmla="*/ 1708084 h 6424943"/>
              <a:gd name="connsiteX366" fmla="*/ 5704887 w 5869706"/>
              <a:gd name="connsiteY366" fmla="*/ 1794328 h 6424943"/>
              <a:gd name="connsiteX367" fmla="*/ 5731121 w 5869706"/>
              <a:gd name="connsiteY367" fmla="*/ 1794328 h 6424943"/>
              <a:gd name="connsiteX368" fmla="*/ 5708625 w 5869706"/>
              <a:gd name="connsiteY368" fmla="*/ 1707387 h 6424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Lst>
            <a:rect l="l" t="t" r="r" b="b"/>
            <a:pathLst>
              <a:path w="5869706" h="6424943">
                <a:moveTo>
                  <a:pt x="2947619" y="0"/>
                </a:moveTo>
                <a:cubicBezTo>
                  <a:pt x="3017894" y="0"/>
                  <a:pt x="3088169" y="0"/>
                  <a:pt x="3158508" y="0"/>
                </a:cubicBezTo>
                <a:cubicBezTo>
                  <a:pt x="3168393" y="1331"/>
                  <a:pt x="3178215" y="3422"/>
                  <a:pt x="3188100" y="3929"/>
                </a:cubicBezTo>
                <a:cubicBezTo>
                  <a:pt x="3377634" y="13941"/>
                  <a:pt x="3566597" y="27628"/>
                  <a:pt x="3754103" y="60009"/>
                </a:cubicBezTo>
                <a:cubicBezTo>
                  <a:pt x="4109471" y="121476"/>
                  <a:pt x="4447856" y="231610"/>
                  <a:pt x="4761781" y="410561"/>
                </a:cubicBezTo>
                <a:cubicBezTo>
                  <a:pt x="5386145" y="766436"/>
                  <a:pt x="5749181" y="1301832"/>
                  <a:pt x="5854879" y="2012187"/>
                </a:cubicBezTo>
                <a:cubicBezTo>
                  <a:pt x="5861595" y="2057495"/>
                  <a:pt x="5864827" y="2103310"/>
                  <a:pt x="5869707" y="2148872"/>
                </a:cubicBezTo>
                <a:cubicBezTo>
                  <a:pt x="5869707" y="2249310"/>
                  <a:pt x="5869707" y="2349685"/>
                  <a:pt x="5869707" y="2450123"/>
                </a:cubicBezTo>
                <a:cubicBezTo>
                  <a:pt x="5868249" y="2461530"/>
                  <a:pt x="5865968" y="2472936"/>
                  <a:pt x="5865524" y="2484342"/>
                </a:cubicBezTo>
                <a:cubicBezTo>
                  <a:pt x="5860328" y="2630152"/>
                  <a:pt x="5842205" y="2774124"/>
                  <a:pt x="5808937" y="2916322"/>
                </a:cubicBezTo>
                <a:cubicBezTo>
                  <a:pt x="5752856" y="3156169"/>
                  <a:pt x="5680870" y="3390251"/>
                  <a:pt x="5568962" y="3610898"/>
                </a:cubicBezTo>
                <a:cubicBezTo>
                  <a:pt x="5492477" y="3761714"/>
                  <a:pt x="5390201" y="3894977"/>
                  <a:pt x="5290460" y="4030267"/>
                </a:cubicBezTo>
                <a:cubicBezTo>
                  <a:pt x="5191289" y="4164861"/>
                  <a:pt x="5096997" y="4302560"/>
                  <a:pt x="5023554" y="4453819"/>
                </a:cubicBezTo>
                <a:cubicBezTo>
                  <a:pt x="4970705" y="4562748"/>
                  <a:pt x="4953342" y="4677698"/>
                  <a:pt x="4950301" y="4796513"/>
                </a:cubicBezTo>
                <a:cubicBezTo>
                  <a:pt x="4945041" y="5001825"/>
                  <a:pt x="4959108" y="5206187"/>
                  <a:pt x="4982808" y="5409979"/>
                </a:cubicBezTo>
                <a:cubicBezTo>
                  <a:pt x="4995355" y="5517894"/>
                  <a:pt x="5011197" y="5625430"/>
                  <a:pt x="5026216" y="5732965"/>
                </a:cubicBezTo>
                <a:cubicBezTo>
                  <a:pt x="5037115" y="5810718"/>
                  <a:pt x="5055618" y="5888027"/>
                  <a:pt x="5059357" y="5966096"/>
                </a:cubicBezTo>
                <a:cubicBezTo>
                  <a:pt x="5066518" y="6114757"/>
                  <a:pt x="5065630" y="6263735"/>
                  <a:pt x="5068038" y="6412650"/>
                </a:cubicBezTo>
                <a:cubicBezTo>
                  <a:pt x="5068102" y="6416579"/>
                  <a:pt x="5067024" y="6420508"/>
                  <a:pt x="5066391" y="6424943"/>
                </a:cubicBezTo>
                <a:cubicBezTo>
                  <a:pt x="4753226" y="6424943"/>
                  <a:pt x="4441583" y="6424943"/>
                  <a:pt x="4129432" y="6424943"/>
                </a:cubicBezTo>
                <a:cubicBezTo>
                  <a:pt x="4129432" y="6349663"/>
                  <a:pt x="4129432" y="6275775"/>
                  <a:pt x="4129432" y="6199670"/>
                </a:cubicBezTo>
                <a:cubicBezTo>
                  <a:pt x="4284937" y="6199670"/>
                  <a:pt x="4438541" y="6199670"/>
                  <a:pt x="4594616" y="6199670"/>
                </a:cubicBezTo>
                <a:cubicBezTo>
                  <a:pt x="4594616" y="6056395"/>
                  <a:pt x="4594616" y="5915338"/>
                  <a:pt x="4594616" y="5768958"/>
                </a:cubicBezTo>
                <a:cubicBezTo>
                  <a:pt x="4712797" y="5768958"/>
                  <a:pt x="4828570" y="5768958"/>
                  <a:pt x="4946182" y="5768958"/>
                </a:cubicBezTo>
                <a:cubicBezTo>
                  <a:pt x="4936423" y="5691586"/>
                  <a:pt x="4927424" y="5619853"/>
                  <a:pt x="4917793" y="5543748"/>
                </a:cubicBezTo>
                <a:cubicBezTo>
                  <a:pt x="4809370" y="5543748"/>
                  <a:pt x="4702785" y="5543748"/>
                  <a:pt x="4593793" y="5543748"/>
                </a:cubicBezTo>
                <a:cubicBezTo>
                  <a:pt x="4593793" y="5394770"/>
                  <a:pt x="4593793" y="5250418"/>
                  <a:pt x="4593793" y="5106573"/>
                </a:cubicBezTo>
                <a:cubicBezTo>
                  <a:pt x="4522440" y="5106573"/>
                  <a:pt x="4453623" y="5106573"/>
                  <a:pt x="4382207" y="5106573"/>
                </a:cubicBezTo>
                <a:cubicBezTo>
                  <a:pt x="4382207" y="5400283"/>
                  <a:pt x="4382207" y="5691776"/>
                  <a:pt x="4382207" y="5985106"/>
                </a:cubicBezTo>
                <a:cubicBezTo>
                  <a:pt x="4307939" y="5982065"/>
                  <a:pt x="4236397" y="5979086"/>
                  <a:pt x="4164411" y="5976172"/>
                </a:cubicBezTo>
                <a:cubicBezTo>
                  <a:pt x="4164411" y="5610538"/>
                  <a:pt x="4164411" y="5247820"/>
                  <a:pt x="4164411" y="4882313"/>
                </a:cubicBezTo>
                <a:cubicBezTo>
                  <a:pt x="4384488" y="4879715"/>
                  <a:pt x="4603107" y="4877180"/>
                  <a:pt x="4824262" y="4874582"/>
                </a:cubicBezTo>
                <a:cubicBezTo>
                  <a:pt x="4824262" y="5023434"/>
                  <a:pt x="4824262" y="5167850"/>
                  <a:pt x="4824262" y="5313849"/>
                </a:cubicBezTo>
                <a:cubicBezTo>
                  <a:pt x="4847898" y="5313849"/>
                  <a:pt x="4869126" y="5313849"/>
                  <a:pt x="4892635" y="5313849"/>
                </a:cubicBezTo>
                <a:cubicBezTo>
                  <a:pt x="4876540" y="5097321"/>
                  <a:pt x="4853221" y="4882630"/>
                  <a:pt x="4874576" y="4663504"/>
                </a:cubicBezTo>
                <a:cubicBezTo>
                  <a:pt x="4634474" y="4663504"/>
                  <a:pt x="4394880" y="4663504"/>
                  <a:pt x="4153574" y="4663504"/>
                </a:cubicBezTo>
                <a:cubicBezTo>
                  <a:pt x="4156806" y="4588666"/>
                  <a:pt x="4159848" y="4517124"/>
                  <a:pt x="4163016" y="4444251"/>
                </a:cubicBezTo>
                <a:cubicBezTo>
                  <a:pt x="4173536" y="4443680"/>
                  <a:pt x="4181710" y="4442920"/>
                  <a:pt x="4189822" y="4442793"/>
                </a:cubicBezTo>
                <a:cubicBezTo>
                  <a:pt x="4251732" y="4441906"/>
                  <a:pt x="4313642" y="4440892"/>
                  <a:pt x="4375553" y="4440321"/>
                </a:cubicBezTo>
                <a:cubicBezTo>
                  <a:pt x="4557926" y="4438674"/>
                  <a:pt x="4740363" y="4437343"/>
                  <a:pt x="4922735" y="4434999"/>
                </a:cubicBezTo>
                <a:cubicBezTo>
                  <a:pt x="4931924" y="4434872"/>
                  <a:pt x="4945168" y="4428218"/>
                  <a:pt x="4949540" y="4420614"/>
                </a:cubicBezTo>
                <a:cubicBezTo>
                  <a:pt x="4977232" y="4372011"/>
                  <a:pt x="5003213" y="4322457"/>
                  <a:pt x="5029067" y="4272777"/>
                </a:cubicBezTo>
                <a:cubicBezTo>
                  <a:pt x="5033502" y="4264285"/>
                  <a:pt x="5036418" y="4254083"/>
                  <a:pt x="5036671" y="4244578"/>
                </a:cubicBezTo>
                <a:cubicBezTo>
                  <a:pt x="5038826" y="4171831"/>
                  <a:pt x="5040156" y="4099021"/>
                  <a:pt x="5041867" y="4026275"/>
                </a:cubicBezTo>
                <a:cubicBezTo>
                  <a:pt x="5042058" y="4018988"/>
                  <a:pt x="5042945" y="4011764"/>
                  <a:pt x="5043705" y="4002195"/>
                </a:cubicBezTo>
                <a:cubicBezTo>
                  <a:pt x="5094463" y="4002195"/>
                  <a:pt x="5143636" y="4002829"/>
                  <a:pt x="5192810" y="4001688"/>
                </a:cubicBezTo>
                <a:cubicBezTo>
                  <a:pt x="5202189" y="4001498"/>
                  <a:pt x="5214799" y="3996936"/>
                  <a:pt x="5220122" y="3989965"/>
                </a:cubicBezTo>
                <a:cubicBezTo>
                  <a:pt x="5266063" y="3929322"/>
                  <a:pt x="5310737" y="3867665"/>
                  <a:pt x="5355602" y="3806198"/>
                </a:cubicBezTo>
                <a:cubicBezTo>
                  <a:pt x="5358580" y="3802079"/>
                  <a:pt x="5359974" y="3796756"/>
                  <a:pt x="5363967" y="3787758"/>
                </a:cubicBezTo>
                <a:cubicBezTo>
                  <a:pt x="5182164" y="3787758"/>
                  <a:pt x="5004290" y="3787758"/>
                  <a:pt x="4823754" y="3787758"/>
                </a:cubicBezTo>
                <a:cubicBezTo>
                  <a:pt x="4823754" y="3931920"/>
                  <a:pt x="4823754" y="4076273"/>
                  <a:pt x="4823754" y="4223857"/>
                </a:cubicBezTo>
                <a:cubicBezTo>
                  <a:pt x="4529664" y="4223857"/>
                  <a:pt x="4238171" y="4223857"/>
                  <a:pt x="3943320" y="4223857"/>
                </a:cubicBezTo>
                <a:cubicBezTo>
                  <a:pt x="3943320" y="4812165"/>
                  <a:pt x="3943320" y="5397305"/>
                  <a:pt x="3943320" y="5981875"/>
                </a:cubicBezTo>
                <a:cubicBezTo>
                  <a:pt x="3425793" y="5981875"/>
                  <a:pt x="2911689" y="5981875"/>
                  <a:pt x="2395557" y="5981875"/>
                </a:cubicBezTo>
                <a:cubicBezTo>
                  <a:pt x="2398218" y="5761227"/>
                  <a:pt x="2400816" y="5542671"/>
                  <a:pt x="2403478" y="5324305"/>
                </a:cubicBezTo>
                <a:cubicBezTo>
                  <a:pt x="2477302" y="5324305"/>
                  <a:pt x="2546309" y="5324305"/>
                  <a:pt x="2616837" y="5324305"/>
                </a:cubicBezTo>
                <a:cubicBezTo>
                  <a:pt x="2620133" y="5472079"/>
                  <a:pt x="2623428" y="5617952"/>
                  <a:pt x="2626723" y="5765093"/>
                </a:cubicBezTo>
                <a:cubicBezTo>
                  <a:pt x="2636672" y="5765093"/>
                  <a:pt x="2643389" y="5765093"/>
                  <a:pt x="2650043" y="5765093"/>
                </a:cubicBezTo>
                <a:cubicBezTo>
                  <a:pt x="2845026" y="5765093"/>
                  <a:pt x="3039946" y="5765790"/>
                  <a:pt x="3234929" y="5764839"/>
                </a:cubicBezTo>
                <a:cubicBezTo>
                  <a:pt x="3382196" y="5764142"/>
                  <a:pt x="3529400" y="5761164"/>
                  <a:pt x="3676667" y="5759517"/>
                </a:cubicBezTo>
                <a:cubicBezTo>
                  <a:pt x="3692002" y="5759326"/>
                  <a:pt x="3706767" y="5758186"/>
                  <a:pt x="3707971" y="5739175"/>
                </a:cubicBezTo>
                <a:cubicBezTo>
                  <a:pt x="3712090" y="5674603"/>
                  <a:pt x="3715259" y="5610031"/>
                  <a:pt x="3718997" y="5542164"/>
                </a:cubicBezTo>
                <a:cubicBezTo>
                  <a:pt x="3420534" y="5542164"/>
                  <a:pt x="3129041" y="5542164"/>
                  <a:pt x="2835014" y="5542164"/>
                </a:cubicBezTo>
                <a:cubicBezTo>
                  <a:pt x="2835014" y="5394833"/>
                  <a:pt x="2835014" y="5250545"/>
                  <a:pt x="2835014" y="5102961"/>
                </a:cubicBezTo>
                <a:cubicBezTo>
                  <a:pt x="2687366" y="5102961"/>
                  <a:pt x="2542317" y="5102961"/>
                  <a:pt x="2395303" y="5102961"/>
                </a:cubicBezTo>
                <a:cubicBezTo>
                  <a:pt x="2395303" y="4955250"/>
                  <a:pt x="2395303" y="4810771"/>
                  <a:pt x="2395303" y="4665025"/>
                </a:cubicBezTo>
                <a:cubicBezTo>
                  <a:pt x="1885001" y="4665025"/>
                  <a:pt x="1376726" y="4665025"/>
                  <a:pt x="865347" y="4665025"/>
                </a:cubicBezTo>
                <a:cubicBezTo>
                  <a:pt x="865347" y="4675987"/>
                  <a:pt x="865347" y="4685809"/>
                  <a:pt x="865347" y="4695568"/>
                </a:cubicBezTo>
                <a:cubicBezTo>
                  <a:pt x="865347" y="4942386"/>
                  <a:pt x="865347" y="5189268"/>
                  <a:pt x="865347" y="5436086"/>
                </a:cubicBezTo>
                <a:cubicBezTo>
                  <a:pt x="865347" y="5500214"/>
                  <a:pt x="865283" y="5500975"/>
                  <a:pt x="929728" y="5505474"/>
                </a:cubicBezTo>
                <a:cubicBezTo>
                  <a:pt x="977825" y="5508833"/>
                  <a:pt x="1025985" y="5510037"/>
                  <a:pt x="1076806" y="5512318"/>
                </a:cubicBezTo>
                <a:cubicBezTo>
                  <a:pt x="1076806" y="5298831"/>
                  <a:pt x="1076806" y="5088386"/>
                  <a:pt x="1076806" y="4874329"/>
                </a:cubicBezTo>
                <a:cubicBezTo>
                  <a:pt x="1444530" y="4876927"/>
                  <a:pt x="1809656" y="4879525"/>
                  <a:pt x="2177888" y="4882123"/>
                </a:cubicBezTo>
                <a:cubicBezTo>
                  <a:pt x="2180486" y="5326523"/>
                  <a:pt x="2183020" y="5767627"/>
                  <a:pt x="2185555" y="6211457"/>
                </a:cubicBezTo>
                <a:cubicBezTo>
                  <a:pt x="2773420" y="6211457"/>
                  <a:pt x="3357800" y="6211457"/>
                  <a:pt x="3942306" y="6211457"/>
                </a:cubicBezTo>
                <a:cubicBezTo>
                  <a:pt x="3942306" y="6283253"/>
                  <a:pt x="3942306" y="6352324"/>
                  <a:pt x="3942306" y="6421268"/>
                </a:cubicBezTo>
                <a:cubicBezTo>
                  <a:pt x="3280871" y="6421268"/>
                  <a:pt x="2621210" y="6421268"/>
                  <a:pt x="1955720" y="6421268"/>
                </a:cubicBezTo>
                <a:cubicBezTo>
                  <a:pt x="1955720" y="6380459"/>
                  <a:pt x="1955529" y="6341678"/>
                  <a:pt x="1955783" y="6302960"/>
                </a:cubicBezTo>
                <a:cubicBezTo>
                  <a:pt x="1955973" y="6277930"/>
                  <a:pt x="1960092" y="6252393"/>
                  <a:pt x="1956607" y="6227869"/>
                </a:cubicBezTo>
                <a:cubicBezTo>
                  <a:pt x="1945454" y="6148532"/>
                  <a:pt x="1935315" y="6068752"/>
                  <a:pt x="1917826" y="5990746"/>
                </a:cubicBezTo>
                <a:cubicBezTo>
                  <a:pt x="1892478" y="5877698"/>
                  <a:pt x="1847424" y="5773140"/>
                  <a:pt x="1764982" y="5687847"/>
                </a:cubicBezTo>
                <a:cubicBezTo>
                  <a:pt x="1736086" y="5657937"/>
                  <a:pt x="1702565" y="5637533"/>
                  <a:pt x="1661882" y="5629992"/>
                </a:cubicBezTo>
                <a:cubicBezTo>
                  <a:pt x="1634761" y="5624986"/>
                  <a:pt x="1607513" y="5619473"/>
                  <a:pt x="1580074" y="5617952"/>
                </a:cubicBezTo>
                <a:cubicBezTo>
                  <a:pt x="1416395" y="5608700"/>
                  <a:pt x="1252652" y="5600779"/>
                  <a:pt x="1088972" y="5591845"/>
                </a:cubicBezTo>
                <a:cubicBezTo>
                  <a:pt x="1001271" y="5587092"/>
                  <a:pt x="912113" y="5589564"/>
                  <a:pt x="826312" y="5574102"/>
                </a:cubicBezTo>
                <a:cubicBezTo>
                  <a:pt x="628160" y="5538362"/>
                  <a:pt x="481463" y="5427912"/>
                  <a:pt x="391481" y="5245856"/>
                </a:cubicBezTo>
                <a:cubicBezTo>
                  <a:pt x="385271" y="5233309"/>
                  <a:pt x="379124" y="5219178"/>
                  <a:pt x="378680" y="5205553"/>
                </a:cubicBezTo>
                <a:cubicBezTo>
                  <a:pt x="375639" y="5118676"/>
                  <a:pt x="370950" y="5031355"/>
                  <a:pt x="400606" y="4947265"/>
                </a:cubicBezTo>
                <a:cubicBezTo>
                  <a:pt x="425827" y="4875596"/>
                  <a:pt x="448449" y="4802723"/>
                  <a:pt x="478168" y="4732892"/>
                </a:cubicBezTo>
                <a:cubicBezTo>
                  <a:pt x="514288" y="4647915"/>
                  <a:pt x="493884" y="4574915"/>
                  <a:pt x="442619" y="4505401"/>
                </a:cubicBezTo>
                <a:cubicBezTo>
                  <a:pt x="428741" y="4486580"/>
                  <a:pt x="413216" y="4469027"/>
                  <a:pt x="398515" y="4450841"/>
                </a:cubicBezTo>
                <a:cubicBezTo>
                  <a:pt x="387552" y="4437153"/>
                  <a:pt x="375639" y="4424099"/>
                  <a:pt x="366070" y="4409525"/>
                </a:cubicBezTo>
                <a:cubicBezTo>
                  <a:pt x="327162" y="4350276"/>
                  <a:pt x="326972" y="4326323"/>
                  <a:pt x="369492" y="4269291"/>
                </a:cubicBezTo>
                <a:cubicBezTo>
                  <a:pt x="389390" y="4242614"/>
                  <a:pt x="413406" y="4218977"/>
                  <a:pt x="436472" y="4194834"/>
                </a:cubicBezTo>
                <a:cubicBezTo>
                  <a:pt x="451681" y="4178865"/>
                  <a:pt x="453074" y="4165621"/>
                  <a:pt x="434888" y="4151047"/>
                </a:cubicBezTo>
                <a:cubicBezTo>
                  <a:pt x="415371" y="4135332"/>
                  <a:pt x="395727" y="4119426"/>
                  <a:pt x="378110" y="4101683"/>
                </a:cubicBezTo>
                <a:cubicBezTo>
                  <a:pt x="320192" y="4043258"/>
                  <a:pt x="280967" y="3962083"/>
                  <a:pt x="351559" y="3865447"/>
                </a:cubicBezTo>
                <a:cubicBezTo>
                  <a:pt x="355488" y="3860061"/>
                  <a:pt x="358656" y="3854104"/>
                  <a:pt x="362712" y="3848781"/>
                </a:cubicBezTo>
                <a:cubicBezTo>
                  <a:pt x="415687" y="3778696"/>
                  <a:pt x="442682" y="3696889"/>
                  <a:pt x="466762" y="3614130"/>
                </a:cubicBezTo>
                <a:cubicBezTo>
                  <a:pt x="478548" y="3573574"/>
                  <a:pt x="459095" y="3544552"/>
                  <a:pt x="417208" y="3534096"/>
                </a:cubicBezTo>
                <a:cubicBezTo>
                  <a:pt x="395346" y="3528583"/>
                  <a:pt x="373358" y="3523450"/>
                  <a:pt x="351306" y="3518824"/>
                </a:cubicBezTo>
                <a:cubicBezTo>
                  <a:pt x="239968" y="3495632"/>
                  <a:pt x="141114" y="3447979"/>
                  <a:pt x="58545" y="3368769"/>
                </a:cubicBezTo>
                <a:cubicBezTo>
                  <a:pt x="14061" y="3326059"/>
                  <a:pt x="-6787" y="3273210"/>
                  <a:pt x="1958" y="3212187"/>
                </a:cubicBezTo>
                <a:cubicBezTo>
                  <a:pt x="6774" y="3178665"/>
                  <a:pt x="16469" y="3145017"/>
                  <a:pt x="29460" y="3113713"/>
                </a:cubicBezTo>
                <a:cubicBezTo>
                  <a:pt x="71536" y="3012387"/>
                  <a:pt x="134144" y="2923039"/>
                  <a:pt x="203088" y="2838949"/>
                </a:cubicBezTo>
                <a:cubicBezTo>
                  <a:pt x="348454" y="2661772"/>
                  <a:pt x="497559" y="2487637"/>
                  <a:pt x="643875" y="2311221"/>
                </a:cubicBezTo>
                <a:cubicBezTo>
                  <a:pt x="701540" y="2241769"/>
                  <a:pt x="755910" y="2169593"/>
                  <a:pt x="811674" y="2098558"/>
                </a:cubicBezTo>
                <a:cubicBezTo>
                  <a:pt x="827960" y="2077836"/>
                  <a:pt x="830874" y="2056988"/>
                  <a:pt x="819531" y="2031134"/>
                </a:cubicBezTo>
                <a:cubicBezTo>
                  <a:pt x="808949" y="2007054"/>
                  <a:pt x="803563" y="1980186"/>
                  <a:pt x="799381" y="1953952"/>
                </a:cubicBezTo>
                <a:cubicBezTo>
                  <a:pt x="780307" y="1832665"/>
                  <a:pt x="795262" y="1713280"/>
                  <a:pt x="827452" y="1596493"/>
                </a:cubicBezTo>
                <a:cubicBezTo>
                  <a:pt x="964328" y="1099942"/>
                  <a:pt x="1241436" y="702561"/>
                  <a:pt x="1670627" y="414300"/>
                </a:cubicBezTo>
                <a:cubicBezTo>
                  <a:pt x="2018264" y="180852"/>
                  <a:pt x="2403224" y="54243"/>
                  <a:pt x="2818602" y="14891"/>
                </a:cubicBezTo>
                <a:cubicBezTo>
                  <a:pt x="2861691" y="11216"/>
                  <a:pt x="2904655" y="5133"/>
                  <a:pt x="2947619" y="0"/>
                </a:cubicBezTo>
                <a:close/>
                <a:moveTo>
                  <a:pt x="3066180" y="2905802"/>
                </a:moveTo>
                <a:cubicBezTo>
                  <a:pt x="3066180" y="3415725"/>
                  <a:pt x="3066180" y="3923936"/>
                  <a:pt x="3066180" y="4433351"/>
                </a:cubicBezTo>
                <a:cubicBezTo>
                  <a:pt x="3210026" y="4436646"/>
                  <a:pt x="3351969" y="4439878"/>
                  <a:pt x="3497019" y="4443173"/>
                </a:cubicBezTo>
                <a:cubicBezTo>
                  <a:pt x="3499617" y="4664201"/>
                  <a:pt x="3502216" y="4882884"/>
                  <a:pt x="3504750" y="5102327"/>
                </a:cubicBezTo>
                <a:cubicBezTo>
                  <a:pt x="3426554" y="5102327"/>
                  <a:pt x="3351843" y="5102327"/>
                  <a:pt x="3274091" y="5102327"/>
                </a:cubicBezTo>
                <a:cubicBezTo>
                  <a:pt x="3274091" y="4955313"/>
                  <a:pt x="3274091" y="4810264"/>
                  <a:pt x="3274091" y="4662807"/>
                </a:cubicBezTo>
                <a:cubicBezTo>
                  <a:pt x="3126633" y="4662807"/>
                  <a:pt x="2982344" y="4662807"/>
                  <a:pt x="2835711" y="4662807"/>
                </a:cubicBezTo>
                <a:cubicBezTo>
                  <a:pt x="2835711" y="4515920"/>
                  <a:pt x="2835711" y="4371441"/>
                  <a:pt x="2835711" y="4223160"/>
                </a:cubicBezTo>
                <a:cubicBezTo>
                  <a:pt x="2687810" y="4223160"/>
                  <a:pt x="2542127" y="4223160"/>
                  <a:pt x="2394543" y="4223160"/>
                </a:cubicBezTo>
                <a:cubicBezTo>
                  <a:pt x="2397711" y="4147562"/>
                  <a:pt x="2400689" y="4075955"/>
                  <a:pt x="2403668" y="4003146"/>
                </a:cubicBezTo>
                <a:cubicBezTo>
                  <a:pt x="2549097" y="3999977"/>
                  <a:pt x="2691675" y="3996872"/>
                  <a:pt x="2834317" y="3993767"/>
                </a:cubicBezTo>
                <a:cubicBezTo>
                  <a:pt x="2834317" y="3775148"/>
                  <a:pt x="2834317" y="3560520"/>
                  <a:pt x="2834317" y="3345196"/>
                </a:cubicBezTo>
                <a:cubicBezTo>
                  <a:pt x="2324268" y="3345196"/>
                  <a:pt x="1815930" y="3345196"/>
                  <a:pt x="1306515" y="3345196"/>
                </a:cubicBezTo>
                <a:cubicBezTo>
                  <a:pt x="1306515" y="3561344"/>
                  <a:pt x="1306515" y="3776098"/>
                  <a:pt x="1306515" y="3993831"/>
                </a:cubicBezTo>
                <a:cubicBezTo>
                  <a:pt x="1450043" y="3996872"/>
                  <a:pt x="1592558" y="3999914"/>
                  <a:pt x="1735516" y="4002956"/>
                </a:cubicBezTo>
                <a:cubicBezTo>
                  <a:pt x="1735516" y="4075322"/>
                  <a:pt x="1735516" y="4145027"/>
                  <a:pt x="1735516" y="4217203"/>
                </a:cubicBezTo>
                <a:cubicBezTo>
                  <a:pt x="1677851" y="4217203"/>
                  <a:pt x="1621897" y="4217013"/>
                  <a:pt x="1566006" y="4217266"/>
                </a:cubicBezTo>
                <a:cubicBezTo>
                  <a:pt x="1222108" y="4218787"/>
                  <a:pt x="878210" y="4220371"/>
                  <a:pt x="534313" y="4222272"/>
                </a:cubicBezTo>
                <a:cubicBezTo>
                  <a:pt x="525694" y="4222336"/>
                  <a:pt x="514225" y="4223096"/>
                  <a:pt x="508965" y="4228419"/>
                </a:cubicBezTo>
                <a:cubicBezTo>
                  <a:pt x="484252" y="4253323"/>
                  <a:pt x="460805" y="4279494"/>
                  <a:pt x="437866" y="4306108"/>
                </a:cubicBezTo>
                <a:cubicBezTo>
                  <a:pt x="422341" y="4324105"/>
                  <a:pt x="421961" y="4344509"/>
                  <a:pt x="435268" y="4363963"/>
                </a:cubicBezTo>
                <a:cubicBezTo>
                  <a:pt x="449399" y="4384685"/>
                  <a:pt x="465494" y="4404012"/>
                  <a:pt x="479372" y="4424860"/>
                </a:cubicBezTo>
                <a:cubicBezTo>
                  <a:pt x="488371" y="4438421"/>
                  <a:pt x="499333" y="4441969"/>
                  <a:pt x="515112" y="4441906"/>
                </a:cubicBezTo>
                <a:cubicBezTo>
                  <a:pt x="986189" y="4439244"/>
                  <a:pt x="1457267" y="4437027"/>
                  <a:pt x="1928345" y="4434682"/>
                </a:cubicBezTo>
                <a:cubicBezTo>
                  <a:pt x="1937090" y="4434619"/>
                  <a:pt x="1945897" y="4433795"/>
                  <a:pt x="1954579" y="4433288"/>
                </a:cubicBezTo>
                <a:cubicBezTo>
                  <a:pt x="1954579" y="4215809"/>
                  <a:pt x="1954579" y="4001181"/>
                  <a:pt x="1954579" y="3784083"/>
                </a:cubicBezTo>
                <a:cubicBezTo>
                  <a:pt x="1808389" y="3784083"/>
                  <a:pt x="1663973" y="3784083"/>
                  <a:pt x="1518480" y="3784083"/>
                </a:cubicBezTo>
                <a:cubicBezTo>
                  <a:pt x="1518480" y="3706900"/>
                  <a:pt x="1518480" y="3632190"/>
                  <a:pt x="1518480" y="3557225"/>
                </a:cubicBezTo>
                <a:cubicBezTo>
                  <a:pt x="1887789" y="3557225"/>
                  <a:pt x="2255387" y="3557225"/>
                  <a:pt x="2623682" y="3557225"/>
                </a:cubicBezTo>
                <a:cubicBezTo>
                  <a:pt x="2623682" y="3633140"/>
                  <a:pt x="2623682" y="3707218"/>
                  <a:pt x="2623682" y="3784400"/>
                </a:cubicBezTo>
                <a:cubicBezTo>
                  <a:pt x="2477175" y="3784400"/>
                  <a:pt x="2332126" y="3784400"/>
                  <a:pt x="2186125" y="3784400"/>
                </a:cubicBezTo>
                <a:cubicBezTo>
                  <a:pt x="2186125" y="4002132"/>
                  <a:pt x="2186125" y="4216696"/>
                  <a:pt x="2186125" y="4433351"/>
                </a:cubicBezTo>
                <a:cubicBezTo>
                  <a:pt x="2329971" y="4436646"/>
                  <a:pt x="2472486" y="4439941"/>
                  <a:pt x="2616711" y="4443300"/>
                </a:cubicBezTo>
                <a:cubicBezTo>
                  <a:pt x="2620069" y="4588286"/>
                  <a:pt x="2623301" y="4730040"/>
                  <a:pt x="2626660" y="4873569"/>
                </a:cubicBezTo>
                <a:cubicBezTo>
                  <a:pt x="2771646" y="4876737"/>
                  <a:pt x="2913970" y="4879842"/>
                  <a:pt x="3056611" y="4882947"/>
                </a:cubicBezTo>
                <a:cubicBezTo>
                  <a:pt x="3059843" y="5029517"/>
                  <a:pt x="3063012" y="5171398"/>
                  <a:pt x="3066180" y="5313723"/>
                </a:cubicBezTo>
                <a:cubicBezTo>
                  <a:pt x="3284546" y="5313723"/>
                  <a:pt x="3499174" y="5313723"/>
                  <a:pt x="3714054" y="5313723"/>
                </a:cubicBezTo>
                <a:cubicBezTo>
                  <a:pt x="3714054" y="4950054"/>
                  <a:pt x="3714054" y="4588223"/>
                  <a:pt x="3714054" y="4223096"/>
                </a:cubicBezTo>
                <a:cubicBezTo>
                  <a:pt x="3567484" y="4223096"/>
                  <a:pt x="3422435" y="4223096"/>
                  <a:pt x="3276625" y="4223096"/>
                </a:cubicBezTo>
                <a:cubicBezTo>
                  <a:pt x="3276625" y="3852900"/>
                  <a:pt x="3276625" y="3485936"/>
                  <a:pt x="3276625" y="3117261"/>
                </a:cubicBezTo>
                <a:cubicBezTo>
                  <a:pt x="3499237" y="3117261"/>
                  <a:pt x="3720391" y="3117261"/>
                  <a:pt x="3941736" y="3117261"/>
                </a:cubicBezTo>
                <a:cubicBezTo>
                  <a:pt x="3941736" y="3193113"/>
                  <a:pt x="3941736" y="3267697"/>
                  <a:pt x="3941736" y="3344626"/>
                </a:cubicBezTo>
                <a:cubicBezTo>
                  <a:pt x="3795102" y="3344626"/>
                  <a:pt x="3650750" y="3344626"/>
                  <a:pt x="3506017" y="3344626"/>
                </a:cubicBezTo>
                <a:cubicBezTo>
                  <a:pt x="3506017" y="3562485"/>
                  <a:pt x="3506017" y="3777873"/>
                  <a:pt x="3506017" y="3994084"/>
                </a:cubicBezTo>
                <a:cubicBezTo>
                  <a:pt x="3869306" y="3994084"/>
                  <a:pt x="4231074" y="3994084"/>
                  <a:pt x="4594490" y="3994084"/>
                </a:cubicBezTo>
                <a:cubicBezTo>
                  <a:pt x="4597024" y="3556782"/>
                  <a:pt x="4599622" y="3121190"/>
                  <a:pt x="4602157" y="2680783"/>
                </a:cubicBezTo>
                <a:cubicBezTo>
                  <a:pt x="4824135" y="2680783"/>
                  <a:pt x="5042691" y="2680783"/>
                  <a:pt x="5261374" y="2680783"/>
                </a:cubicBezTo>
                <a:cubicBezTo>
                  <a:pt x="5261374" y="2753719"/>
                  <a:pt x="5261374" y="2827796"/>
                  <a:pt x="5261374" y="2904535"/>
                </a:cubicBezTo>
                <a:cubicBezTo>
                  <a:pt x="5115247" y="2904535"/>
                  <a:pt x="4970832" y="2904535"/>
                  <a:pt x="4825846" y="2904535"/>
                </a:cubicBezTo>
                <a:cubicBezTo>
                  <a:pt x="4825846" y="3122648"/>
                  <a:pt x="4825846" y="3337972"/>
                  <a:pt x="4825846" y="3553930"/>
                </a:cubicBezTo>
                <a:cubicBezTo>
                  <a:pt x="4830788" y="3554500"/>
                  <a:pt x="4834020" y="3555197"/>
                  <a:pt x="4837252" y="3555197"/>
                </a:cubicBezTo>
                <a:cubicBezTo>
                  <a:pt x="5053971" y="3555261"/>
                  <a:pt x="5270689" y="3555451"/>
                  <a:pt x="5487407" y="3554627"/>
                </a:cubicBezTo>
                <a:cubicBezTo>
                  <a:pt x="5495519" y="3554627"/>
                  <a:pt x="5507495" y="3546390"/>
                  <a:pt x="5511044" y="3538849"/>
                </a:cubicBezTo>
                <a:cubicBezTo>
                  <a:pt x="5538672" y="3479853"/>
                  <a:pt x="5564717" y="3420160"/>
                  <a:pt x="5591015" y="3360531"/>
                </a:cubicBezTo>
                <a:cubicBezTo>
                  <a:pt x="5593105" y="3355779"/>
                  <a:pt x="5593423" y="3350202"/>
                  <a:pt x="5595831" y="3338986"/>
                </a:cubicBezTo>
                <a:cubicBezTo>
                  <a:pt x="5409781" y="3338986"/>
                  <a:pt x="5226902" y="3338986"/>
                  <a:pt x="5044275" y="3338986"/>
                </a:cubicBezTo>
                <a:cubicBezTo>
                  <a:pt x="5044275" y="3263705"/>
                  <a:pt x="5044275" y="3194000"/>
                  <a:pt x="5044275" y="3123471"/>
                </a:cubicBezTo>
                <a:cubicBezTo>
                  <a:pt x="5193317" y="3120176"/>
                  <a:pt x="5340267" y="3116945"/>
                  <a:pt x="5487788" y="3113649"/>
                </a:cubicBezTo>
                <a:cubicBezTo>
                  <a:pt x="5487788" y="2896044"/>
                  <a:pt x="5487788" y="2681480"/>
                  <a:pt x="5487788" y="2466155"/>
                </a:cubicBezTo>
                <a:cubicBezTo>
                  <a:pt x="5119430" y="2466155"/>
                  <a:pt x="4752592" y="2466155"/>
                  <a:pt x="4383220" y="2466155"/>
                </a:cubicBezTo>
                <a:cubicBezTo>
                  <a:pt x="4383220" y="2905612"/>
                  <a:pt x="4383220" y="3343675"/>
                  <a:pt x="4383220" y="3784526"/>
                </a:cubicBezTo>
                <a:cubicBezTo>
                  <a:pt x="4162130" y="3781928"/>
                  <a:pt x="3943510" y="3779393"/>
                  <a:pt x="3724447" y="3776859"/>
                </a:cubicBezTo>
                <a:cubicBezTo>
                  <a:pt x="3724447" y="3703542"/>
                  <a:pt x="3724447" y="3634598"/>
                  <a:pt x="3724447" y="3562928"/>
                </a:cubicBezTo>
                <a:cubicBezTo>
                  <a:pt x="3868102" y="3559950"/>
                  <a:pt x="4010047" y="3557035"/>
                  <a:pt x="4153638" y="3554057"/>
                </a:cubicBezTo>
                <a:cubicBezTo>
                  <a:pt x="4153638" y="3337465"/>
                  <a:pt x="4153638" y="3122077"/>
                  <a:pt x="4153638" y="2905993"/>
                </a:cubicBezTo>
                <a:cubicBezTo>
                  <a:pt x="3790413" y="2905802"/>
                  <a:pt x="3428519" y="2905802"/>
                  <a:pt x="3066180" y="2905802"/>
                </a:cubicBezTo>
                <a:close/>
                <a:moveTo>
                  <a:pt x="4823628" y="541860"/>
                </a:moveTo>
                <a:cubicBezTo>
                  <a:pt x="4823628" y="746095"/>
                  <a:pt x="4823628" y="944690"/>
                  <a:pt x="4823628" y="1138659"/>
                </a:cubicBezTo>
                <a:cubicBezTo>
                  <a:pt x="4757915" y="1138659"/>
                  <a:pt x="4695307" y="1137899"/>
                  <a:pt x="4632763" y="1139040"/>
                </a:cubicBezTo>
                <a:cubicBezTo>
                  <a:pt x="4609508" y="1139483"/>
                  <a:pt x="4601206" y="1132639"/>
                  <a:pt x="4601016" y="1108116"/>
                </a:cubicBezTo>
                <a:cubicBezTo>
                  <a:pt x="4599939" y="985119"/>
                  <a:pt x="4596961" y="862185"/>
                  <a:pt x="4594616" y="739188"/>
                </a:cubicBezTo>
                <a:cubicBezTo>
                  <a:pt x="4594426" y="727908"/>
                  <a:pt x="4593666" y="716629"/>
                  <a:pt x="4593158" y="705919"/>
                </a:cubicBezTo>
                <a:cubicBezTo>
                  <a:pt x="4375236" y="705919"/>
                  <a:pt x="4160735" y="705919"/>
                  <a:pt x="3942813" y="705919"/>
                </a:cubicBezTo>
                <a:cubicBezTo>
                  <a:pt x="3942813" y="852870"/>
                  <a:pt x="3942813" y="997792"/>
                  <a:pt x="3942813" y="1145123"/>
                </a:cubicBezTo>
                <a:cubicBezTo>
                  <a:pt x="3795039" y="1145123"/>
                  <a:pt x="3650750" y="1145123"/>
                  <a:pt x="3506334" y="1145123"/>
                </a:cubicBezTo>
                <a:cubicBezTo>
                  <a:pt x="3506334" y="1362919"/>
                  <a:pt x="3506334" y="1578243"/>
                  <a:pt x="3506334" y="1796926"/>
                </a:cubicBezTo>
                <a:cubicBezTo>
                  <a:pt x="3799474" y="1796926"/>
                  <a:pt x="4090841" y="1796926"/>
                  <a:pt x="4381699" y="1796926"/>
                </a:cubicBezTo>
                <a:cubicBezTo>
                  <a:pt x="4381699" y="1874298"/>
                  <a:pt x="4381699" y="1948312"/>
                  <a:pt x="4381699" y="2024924"/>
                </a:cubicBezTo>
                <a:cubicBezTo>
                  <a:pt x="4089066" y="2024924"/>
                  <a:pt x="3798271" y="2024924"/>
                  <a:pt x="3505891" y="2024924"/>
                </a:cubicBezTo>
                <a:cubicBezTo>
                  <a:pt x="3502786" y="2170037"/>
                  <a:pt x="3499744" y="2312551"/>
                  <a:pt x="3496639" y="2456587"/>
                </a:cubicBezTo>
                <a:cubicBezTo>
                  <a:pt x="3421421" y="2459692"/>
                  <a:pt x="3349879" y="2462670"/>
                  <a:pt x="3274471" y="2465775"/>
                </a:cubicBezTo>
                <a:cubicBezTo>
                  <a:pt x="3274471" y="2316924"/>
                  <a:pt x="3274471" y="2171241"/>
                  <a:pt x="3274471" y="2025938"/>
                </a:cubicBezTo>
                <a:cubicBezTo>
                  <a:pt x="3056105" y="2025938"/>
                  <a:pt x="2841541" y="2025938"/>
                  <a:pt x="2624758" y="2025938"/>
                </a:cubicBezTo>
                <a:cubicBezTo>
                  <a:pt x="2624758" y="2318762"/>
                  <a:pt x="2624758" y="2609684"/>
                  <a:pt x="2624758" y="2902317"/>
                </a:cubicBezTo>
                <a:cubicBezTo>
                  <a:pt x="2254943" y="2902317"/>
                  <a:pt x="1887345" y="2902317"/>
                  <a:pt x="1516833" y="2902317"/>
                </a:cubicBezTo>
                <a:cubicBezTo>
                  <a:pt x="1516833" y="2609684"/>
                  <a:pt x="1516833" y="2318191"/>
                  <a:pt x="1516833" y="2022833"/>
                </a:cubicBezTo>
                <a:cubicBezTo>
                  <a:pt x="1309556" y="2022833"/>
                  <a:pt x="1105131" y="2022833"/>
                  <a:pt x="902417" y="2022833"/>
                </a:cubicBezTo>
                <a:cubicBezTo>
                  <a:pt x="906092" y="2044061"/>
                  <a:pt x="917055" y="2068711"/>
                  <a:pt x="912176" y="2089559"/>
                </a:cubicBezTo>
                <a:cubicBezTo>
                  <a:pt x="906726" y="2112499"/>
                  <a:pt x="886765" y="2132079"/>
                  <a:pt x="872951" y="2153054"/>
                </a:cubicBezTo>
                <a:cubicBezTo>
                  <a:pt x="868832" y="2159328"/>
                  <a:pt x="864143" y="2165284"/>
                  <a:pt x="859644" y="2171304"/>
                </a:cubicBezTo>
                <a:cubicBezTo>
                  <a:pt x="842724" y="2193610"/>
                  <a:pt x="825742" y="2215789"/>
                  <a:pt x="806478" y="2241072"/>
                </a:cubicBezTo>
                <a:cubicBezTo>
                  <a:pt x="825868" y="2242466"/>
                  <a:pt x="841140" y="2243607"/>
                  <a:pt x="856792" y="2244684"/>
                </a:cubicBezTo>
                <a:cubicBezTo>
                  <a:pt x="856792" y="2756001"/>
                  <a:pt x="856792" y="3265036"/>
                  <a:pt x="856792" y="3775275"/>
                </a:cubicBezTo>
                <a:cubicBezTo>
                  <a:pt x="846843" y="3775718"/>
                  <a:pt x="838605" y="3776288"/>
                  <a:pt x="830368" y="3776415"/>
                </a:cubicBezTo>
                <a:cubicBezTo>
                  <a:pt x="726634" y="3778316"/>
                  <a:pt x="622901" y="3779774"/>
                  <a:pt x="519168" y="3782625"/>
                </a:cubicBezTo>
                <a:cubicBezTo>
                  <a:pt x="508902" y="3782879"/>
                  <a:pt x="494961" y="3789152"/>
                  <a:pt x="489511" y="3797263"/>
                </a:cubicBezTo>
                <a:cubicBezTo>
                  <a:pt x="467586" y="3829708"/>
                  <a:pt x="447561" y="3863483"/>
                  <a:pt x="428297" y="3897638"/>
                </a:cubicBezTo>
                <a:cubicBezTo>
                  <a:pt x="416511" y="3918550"/>
                  <a:pt x="403837" y="3939968"/>
                  <a:pt x="397945" y="3962844"/>
                </a:cubicBezTo>
                <a:cubicBezTo>
                  <a:pt x="390530" y="3991486"/>
                  <a:pt x="396360" y="3995795"/>
                  <a:pt x="426333" y="3995795"/>
                </a:cubicBezTo>
                <a:cubicBezTo>
                  <a:pt x="633863" y="3995795"/>
                  <a:pt x="841330" y="3995795"/>
                  <a:pt x="1048860" y="3995795"/>
                </a:cubicBezTo>
                <a:cubicBezTo>
                  <a:pt x="1057035" y="3995795"/>
                  <a:pt x="1065209" y="3995795"/>
                  <a:pt x="1077122" y="3995795"/>
                </a:cubicBezTo>
                <a:cubicBezTo>
                  <a:pt x="1077122" y="3407487"/>
                  <a:pt x="1077122" y="2821713"/>
                  <a:pt x="1077122" y="2233848"/>
                </a:cubicBezTo>
                <a:cubicBezTo>
                  <a:pt x="1152594" y="2237144"/>
                  <a:pt x="1224200" y="2240248"/>
                  <a:pt x="1298404" y="2243480"/>
                </a:cubicBezTo>
                <a:cubicBezTo>
                  <a:pt x="1301002" y="2535163"/>
                  <a:pt x="1303536" y="2824184"/>
                  <a:pt x="1306134" y="3114093"/>
                </a:cubicBezTo>
                <a:cubicBezTo>
                  <a:pt x="1817197" y="3114093"/>
                  <a:pt x="2325535" y="3114093"/>
                  <a:pt x="2837168" y="3114093"/>
                </a:cubicBezTo>
                <a:cubicBezTo>
                  <a:pt x="2837168" y="2820509"/>
                  <a:pt x="2837168" y="2528319"/>
                  <a:pt x="2837168" y="2233848"/>
                </a:cubicBezTo>
                <a:cubicBezTo>
                  <a:pt x="2912006" y="2237080"/>
                  <a:pt x="2983485" y="2240248"/>
                  <a:pt x="3056802" y="2243417"/>
                </a:cubicBezTo>
                <a:cubicBezTo>
                  <a:pt x="3060034" y="2388720"/>
                  <a:pt x="3063202" y="2531234"/>
                  <a:pt x="3066434" y="2675840"/>
                </a:cubicBezTo>
                <a:cubicBezTo>
                  <a:pt x="3078220" y="2675840"/>
                  <a:pt x="3086395" y="2675840"/>
                  <a:pt x="3094632" y="2675840"/>
                </a:cubicBezTo>
                <a:cubicBezTo>
                  <a:pt x="3408431" y="2675840"/>
                  <a:pt x="3722166" y="2675840"/>
                  <a:pt x="4035964" y="2675840"/>
                </a:cubicBezTo>
                <a:cubicBezTo>
                  <a:pt x="4039323" y="2675840"/>
                  <a:pt x="4042998" y="2676791"/>
                  <a:pt x="4045912" y="2675650"/>
                </a:cubicBezTo>
                <a:cubicBezTo>
                  <a:pt x="4053073" y="2672862"/>
                  <a:pt x="4059854" y="2669186"/>
                  <a:pt x="4065050" y="2666715"/>
                </a:cubicBezTo>
                <a:cubicBezTo>
                  <a:pt x="4091474" y="2686613"/>
                  <a:pt x="4123158" y="2671214"/>
                  <a:pt x="4153828" y="2675777"/>
                </a:cubicBezTo>
                <a:cubicBezTo>
                  <a:pt x="4153828" y="2604361"/>
                  <a:pt x="4153828" y="2536177"/>
                  <a:pt x="4153828" y="2466029"/>
                </a:cubicBezTo>
                <a:cubicBezTo>
                  <a:pt x="4009920" y="2462797"/>
                  <a:pt x="3867405" y="2459628"/>
                  <a:pt x="3724510" y="2456397"/>
                </a:cubicBezTo>
                <a:cubicBezTo>
                  <a:pt x="3724510" y="2383587"/>
                  <a:pt x="3724510" y="2314579"/>
                  <a:pt x="3724510" y="2243037"/>
                </a:cubicBezTo>
                <a:cubicBezTo>
                  <a:pt x="4161749" y="2240312"/>
                  <a:pt x="4597277" y="2237587"/>
                  <a:pt x="5033946" y="2234862"/>
                </a:cubicBezTo>
                <a:cubicBezTo>
                  <a:pt x="5033946" y="2017383"/>
                  <a:pt x="5033946" y="1802756"/>
                  <a:pt x="5033946" y="1586924"/>
                </a:cubicBezTo>
                <a:cubicBezTo>
                  <a:pt x="4963988" y="1586924"/>
                  <a:pt x="4895297" y="1586924"/>
                  <a:pt x="4825529" y="1586924"/>
                </a:cubicBezTo>
                <a:cubicBezTo>
                  <a:pt x="4822297" y="1730833"/>
                  <a:pt x="4819065" y="1872714"/>
                  <a:pt x="4815833" y="2015799"/>
                </a:cubicBezTo>
                <a:cubicBezTo>
                  <a:pt x="4743721" y="2015799"/>
                  <a:pt x="4674713" y="2015799"/>
                  <a:pt x="4602600" y="2015799"/>
                </a:cubicBezTo>
                <a:cubicBezTo>
                  <a:pt x="4599622" y="1871954"/>
                  <a:pt x="4596644" y="1729376"/>
                  <a:pt x="4593666" y="1584770"/>
                </a:cubicBezTo>
                <a:cubicBezTo>
                  <a:pt x="4302933" y="1582172"/>
                  <a:pt x="4014546" y="1579574"/>
                  <a:pt x="3722799" y="1576976"/>
                </a:cubicBezTo>
                <a:cubicBezTo>
                  <a:pt x="3722799" y="1565569"/>
                  <a:pt x="3722799" y="1556635"/>
                  <a:pt x="3722799" y="1547700"/>
                </a:cubicBezTo>
                <a:cubicBezTo>
                  <a:pt x="3722799" y="1499984"/>
                  <a:pt x="3722419" y="1452331"/>
                  <a:pt x="3722926" y="1404615"/>
                </a:cubicBezTo>
                <a:cubicBezTo>
                  <a:pt x="3723369" y="1357406"/>
                  <a:pt x="3715132" y="1362982"/>
                  <a:pt x="3766016" y="1361905"/>
                </a:cubicBezTo>
                <a:cubicBezTo>
                  <a:pt x="3883944" y="1359433"/>
                  <a:pt x="4001935" y="1357532"/>
                  <a:pt x="4119863" y="1355441"/>
                </a:cubicBezTo>
                <a:cubicBezTo>
                  <a:pt x="4130446" y="1355251"/>
                  <a:pt x="4141028" y="1355441"/>
                  <a:pt x="4153511" y="1355441"/>
                </a:cubicBezTo>
                <a:cubicBezTo>
                  <a:pt x="4156806" y="1209632"/>
                  <a:pt x="4159975" y="1067751"/>
                  <a:pt x="4163270" y="923652"/>
                </a:cubicBezTo>
                <a:cubicBezTo>
                  <a:pt x="4237854" y="920483"/>
                  <a:pt x="4309904" y="917378"/>
                  <a:pt x="4384551" y="914210"/>
                </a:cubicBezTo>
                <a:cubicBezTo>
                  <a:pt x="4384551" y="1063378"/>
                  <a:pt x="4384551" y="1208554"/>
                  <a:pt x="4384551" y="1354111"/>
                </a:cubicBezTo>
                <a:cubicBezTo>
                  <a:pt x="4602284" y="1354111"/>
                  <a:pt x="4817608" y="1354111"/>
                  <a:pt x="5034010" y="1354111"/>
                </a:cubicBezTo>
                <a:cubicBezTo>
                  <a:pt x="5034516" y="1348471"/>
                  <a:pt x="5035213" y="1344415"/>
                  <a:pt x="5035213" y="1340423"/>
                </a:cubicBezTo>
                <a:cubicBezTo>
                  <a:pt x="5035277" y="1128711"/>
                  <a:pt x="5035467" y="917062"/>
                  <a:pt x="5034707" y="705349"/>
                </a:cubicBezTo>
                <a:cubicBezTo>
                  <a:pt x="5034707" y="696351"/>
                  <a:pt x="5028433" y="684438"/>
                  <a:pt x="5021209" y="678925"/>
                </a:cubicBezTo>
                <a:cubicBezTo>
                  <a:pt x="4984709" y="650979"/>
                  <a:pt x="4947195" y="624301"/>
                  <a:pt x="4909428" y="598067"/>
                </a:cubicBezTo>
                <a:cubicBezTo>
                  <a:pt x="4882750" y="579564"/>
                  <a:pt x="4855312" y="562581"/>
                  <a:pt x="4823628" y="541860"/>
                </a:cubicBezTo>
                <a:close/>
                <a:moveTo>
                  <a:pt x="3273583" y="699329"/>
                </a:moveTo>
                <a:cubicBezTo>
                  <a:pt x="2835711" y="699329"/>
                  <a:pt x="2400373" y="699329"/>
                  <a:pt x="1964147" y="699329"/>
                </a:cubicBezTo>
                <a:cubicBezTo>
                  <a:pt x="1960916" y="621386"/>
                  <a:pt x="1957937" y="549907"/>
                  <a:pt x="1954832" y="474943"/>
                </a:cubicBezTo>
                <a:cubicBezTo>
                  <a:pt x="2250190" y="474943"/>
                  <a:pt x="2542444" y="474943"/>
                  <a:pt x="2834127" y="474943"/>
                </a:cubicBezTo>
                <a:cubicBezTo>
                  <a:pt x="2834127" y="346560"/>
                  <a:pt x="2834127" y="221534"/>
                  <a:pt x="2834127" y="93404"/>
                </a:cubicBezTo>
                <a:cubicBezTo>
                  <a:pt x="2763344" y="102529"/>
                  <a:pt x="2694971" y="111338"/>
                  <a:pt x="2624062" y="120463"/>
                </a:cubicBezTo>
                <a:cubicBezTo>
                  <a:pt x="2624062" y="165137"/>
                  <a:pt x="2624062" y="206453"/>
                  <a:pt x="2624062" y="249797"/>
                </a:cubicBezTo>
                <a:cubicBezTo>
                  <a:pt x="2611198" y="249797"/>
                  <a:pt x="2601249" y="249733"/>
                  <a:pt x="2591364" y="249797"/>
                </a:cubicBezTo>
                <a:cubicBezTo>
                  <a:pt x="2450814" y="251191"/>
                  <a:pt x="2310263" y="252395"/>
                  <a:pt x="2169650" y="254296"/>
                </a:cubicBezTo>
                <a:cubicBezTo>
                  <a:pt x="2156659" y="254486"/>
                  <a:pt x="2142909" y="256957"/>
                  <a:pt x="2130869" y="261837"/>
                </a:cubicBezTo>
                <a:cubicBezTo>
                  <a:pt x="2004893" y="312277"/>
                  <a:pt x="1884494" y="373871"/>
                  <a:pt x="1769481" y="445984"/>
                </a:cubicBezTo>
                <a:cubicBezTo>
                  <a:pt x="1754146" y="455616"/>
                  <a:pt x="1748189" y="465945"/>
                  <a:pt x="1747999" y="484005"/>
                </a:cubicBezTo>
                <a:cubicBezTo>
                  <a:pt x="1746478" y="631272"/>
                  <a:pt x="1743564" y="778476"/>
                  <a:pt x="1741789" y="925743"/>
                </a:cubicBezTo>
                <a:cubicBezTo>
                  <a:pt x="1740965" y="995131"/>
                  <a:pt x="1741662" y="1064519"/>
                  <a:pt x="1741662" y="1136885"/>
                </a:cubicBezTo>
                <a:cubicBezTo>
                  <a:pt x="1593255" y="1139927"/>
                  <a:pt x="1450614" y="1142842"/>
                  <a:pt x="1307339" y="1145820"/>
                </a:cubicBezTo>
                <a:cubicBezTo>
                  <a:pt x="1307339" y="1216855"/>
                  <a:pt x="1307339" y="1285673"/>
                  <a:pt x="1307339" y="1353984"/>
                </a:cubicBezTo>
                <a:cubicBezTo>
                  <a:pt x="1817514" y="1353984"/>
                  <a:pt x="2325789" y="1353984"/>
                  <a:pt x="2834823" y="1353984"/>
                </a:cubicBezTo>
                <a:cubicBezTo>
                  <a:pt x="2834823" y="1283899"/>
                  <a:pt x="2834823" y="1215651"/>
                  <a:pt x="2834823" y="1144933"/>
                </a:cubicBezTo>
                <a:cubicBezTo>
                  <a:pt x="2544472" y="1142398"/>
                  <a:pt x="2255387" y="1139863"/>
                  <a:pt x="1964147" y="1137265"/>
                </a:cubicBezTo>
                <a:cubicBezTo>
                  <a:pt x="1960979" y="1062238"/>
                  <a:pt x="1957937" y="990125"/>
                  <a:pt x="1954832" y="916745"/>
                </a:cubicBezTo>
                <a:cubicBezTo>
                  <a:pt x="2325598" y="916745"/>
                  <a:pt x="2693386" y="916745"/>
                  <a:pt x="3058956" y="916745"/>
                </a:cubicBezTo>
                <a:cubicBezTo>
                  <a:pt x="3058956" y="1136948"/>
                  <a:pt x="3058956" y="1355568"/>
                  <a:pt x="3058956" y="1579320"/>
                </a:cubicBezTo>
                <a:cubicBezTo>
                  <a:pt x="2395303" y="1579320"/>
                  <a:pt x="1736530" y="1579320"/>
                  <a:pt x="1074714" y="1579320"/>
                </a:cubicBezTo>
                <a:cubicBezTo>
                  <a:pt x="1074714" y="1451317"/>
                  <a:pt x="1074714" y="1322617"/>
                  <a:pt x="1074714" y="1189227"/>
                </a:cubicBezTo>
                <a:cubicBezTo>
                  <a:pt x="971741" y="1346950"/>
                  <a:pt x="864650" y="1691228"/>
                  <a:pt x="885561" y="1796102"/>
                </a:cubicBezTo>
                <a:cubicBezTo>
                  <a:pt x="1317287" y="1796102"/>
                  <a:pt x="1749456" y="1796102"/>
                  <a:pt x="2182450" y="1796102"/>
                </a:cubicBezTo>
                <a:cubicBezTo>
                  <a:pt x="2182450" y="2020425"/>
                  <a:pt x="2182450" y="2242213"/>
                  <a:pt x="2182450" y="2465775"/>
                </a:cubicBezTo>
                <a:cubicBezTo>
                  <a:pt x="2108690" y="2462607"/>
                  <a:pt x="2037147" y="2459502"/>
                  <a:pt x="1964147" y="2456333"/>
                </a:cubicBezTo>
                <a:cubicBezTo>
                  <a:pt x="1960853" y="2310777"/>
                  <a:pt x="1957621" y="2168199"/>
                  <a:pt x="1954389" y="2025304"/>
                </a:cubicBezTo>
                <a:cubicBezTo>
                  <a:pt x="1882910" y="2025304"/>
                  <a:pt x="1815486" y="2025304"/>
                  <a:pt x="1747366" y="2025304"/>
                </a:cubicBezTo>
                <a:cubicBezTo>
                  <a:pt x="1747366" y="2242656"/>
                  <a:pt x="1747366" y="2458615"/>
                  <a:pt x="1747366" y="2674193"/>
                </a:cubicBezTo>
                <a:cubicBezTo>
                  <a:pt x="1964274" y="2674193"/>
                  <a:pt x="2178965" y="2674193"/>
                  <a:pt x="2396444" y="2674193"/>
                </a:cubicBezTo>
                <a:cubicBezTo>
                  <a:pt x="2396444" y="2380989"/>
                  <a:pt x="2396444" y="2089433"/>
                  <a:pt x="2396444" y="1795532"/>
                </a:cubicBezTo>
                <a:cubicBezTo>
                  <a:pt x="2690155" y="1795532"/>
                  <a:pt x="2981014" y="1795532"/>
                  <a:pt x="3273520" y="1795532"/>
                </a:cubicBezTo>
                <a:cubicBezTo>
                  <a:pt x="3273583" y="1431166"/>
                  <a:pt x="3273583" y="1069271"/>
                  <a:pt x="3273583" y="699329"/>
                </a:cubicBezTo>
                <a:close/>
                <a:moveTo>
                  <a:pt x="5273604" y="914717"/>
                </a:moveTo>
                <a:cubicBezTo>
                  <a:pt x="5270626" y="916364"/>
                  <a:pt x="5267711" y="918012"/>
                  <a:pt x="5264733" y="919660"/>
                </a:cubicBezTo>
                <a:cubicBezTo>
                  <a:pt x="5264733" y="1357469"/>
                  <a:pt x="5264733" y="1795278"/>
                  <a:pt x="5264733" y="2236003"/>
                </a:cubicBezTo>
                <a:cubicBezTo>
                  <a:pt x="5411493" y="2236003"/>
                  <a:pt x="5556605" y="2236003"/>
                  <a:pt x="5703493" y="2236003"/>
                </a:cubicBezTo>
                <a:cubicBezTo>
                  <a:pt x="5703493" y="2491249"/>
                  <a:pt x="5703493" y="2743580"/>
                  <a:pt x="5703493" y="2995912"/>
                </a:cubicBezTo>
                <a:cubicBezTo>
                  <a:pt x="5791700" y="2676727"/>
                  <a:pt x="5801713" y="2352156"/>
                  <a:pt x="5776049" y="2017510"/>
                </a:cubicBezTo>
                <a:cubicBezTo>
                  <a:pt x="5687840" y="2017510"/>
                  <a:pt x="5602611" y="2016686"/>
                  <a:pt x="5517444" y="2018080"/>
                </a:cubicBezTo>
                <a:cubicBezTo>
                  <a:pt x="5493681" y="2018460"/>
                  <a:pt x="5488675" y="2010539"/>
                  <a:pt x="5488738" y="1988234"/>
                </a:cubicBezTo>
                <a:cubicBezTo>
                  <a:pt x="5489499" y="1736346"/>
                  <a:pt x="5489309" y="1484522"/>
                  <a:pt x="5488929" y="1232634"/>
                </a:cubicBezTo>
                <a:cubicBezTo>
                  <a:pt x="5488929" y="1221418"/>
                  <a:pt x="5488294" y="1207794"/>
                  <a:pt x="5482275" y="1199366"/>
                </a:cubicBezTo>
                <a:cubicBezTo>
                  <a:pt x="5413394" y="1104060"/>
                  <a:pt x="5343372" y="1009515"/>
                  <a:pt x="5273604" y="914717"/>
                </a:cubicBezTo>
                <a:close/>
                <a:moveTo>
                  <a:pt x="3506778" y="106205"/>
                </a:moveTo>
                <a:cubicBezTo>
                  <a:pt x="3504370" y="146443"/>
                  <a:pt x="3502089" y="182943"/>
                  <a:pt x="3499997" y="219507"/>
                </a:cubicBezTo>
                <a:cubicBezTo>
                  <a:pt x="3498730" y="241749"/>
                  <a:pt x="3488718" y="250557"/>
                  <a:pt x="3464955" y="250747"/>
                </a:cubicBezTo>
                <a:cubicBezTo>
                  <a:pt x="3343669" y="251571"/>
                  <a:pt x="3222446" y="254232"/>
                  <a:pt x="3101159" y="256260"/>
                </a:cubicBezTo>
                <a:cubicBezTo>
                  <a:pt x="3092224" y="256387"/>
                  <a:pt x="3083290" y="256260"/>
                  <a:pt x="3072263" y="256260"/>
                </a:cubicBezTo>
                <a:cubicBezTo>
                  <a:pt x="3069095" y="330971"/>
                  <a:pt x="3066117" y="402323"/>
                  <a:pt x="3062948" y="477288"/>
                </a:cubicBezTo>
                <a:cubicBezTo>
                  <a:pt x="3211863" y="477288"/>
                  <a:pt x="3357546" y="477288"/>
                  <a:pt x="3505637" y="477288"/>
                </a:cubicBezTo>
                <a:cubicBezTo>
                  <a:pt x="3505637" y="624998"/>
                  <a:pt x="3505637" y="769351"/>
                  <a:pt x="3505637" y="913893"/>
                </a:cubicBezTo>
                <a:cubicBezTo>
                  <a:pt x="3576356" y="913893"/>
                  <a:pt x="3644603" y="913893"/>
                  <a:pt x="3713801" y="913893"/>
                </a:cubicBezTo>
                <a:cubicBezTo>
                  <a:pt x="3713801" y="653894"/>
                  <a:pt x="3713801" y="395226"/>
                  <a:pt x="3713801" y="134784"/>
                </a:cubicBezTo>
                <a:cubicBezTo>
                  <a:pt x="3644476" y="125215"/>
                  <a:pt x="3576673" y="115837"/>
                  <a:pt x="3506778" y="106205"/>
                </a:cubicBezTo>
                <a:close/>
                <a:moveTo>
                  <a:pt x="1740078" y="5323798"/>
                </a:moveTo>
                <a:cubicBezTo>
                  <a:pt x="1740078" y="5400664"/>
                  <a:pt x="1739762" y="5474994"/>
                  <a:pt x="1740522" y="5549325"/>
                </a:cubicBezTo>
                <a:cubicBezTo>
                  <a:pt x="1740586" y="5557753"/>
                  <a:pt x="1744704" y="5569666"/>
                  <a:pt x="1751041" y="5573975"/>
                </a:cubicBezTo>
                <a:cubicBezTo>
                  <a:pt x="1836461" y="5631957"/>
                  <a:pt x="1897801" y="5709519"/>
                  <a:pt x="1940511" y="5802733"/>
                </a:cubicBezTo>
                <a:cubicBezTo>
                  <a:pt x="1942792" y="5807739"/>
                  <a:pt x="1945897" y="5812429"/>
                  <a:pt x="1948622" y="5817308"/>
                </a:cubicBezTo>
                <a:cubicBezTo>
                  <a:pt x="1950333" y="5816674"/>
                  <a:pt x="1952108" y="5816104"/>
                  <a:pt x="1953818" y="5815470"/>
                </a:cubicBezTo>
                <a:cubicBezTo>
                  <a:pt x="1953818" y="5579108"/>
                  <a:pt x="1953818" y="5342809"/>
                  <a:pt x="1953818" y="5106319"/>
                </a:cubicBezTo>
                <a:cubicBezTo>
                  <a:pt x="1737544" y="5106319"/>
                  <a:pt x="1522346" y="5106319"/>
                  <a:pt x="1304613" y="5106319"/>
                </a:cubicBezTo>
                <a:cubicBezTo>
                  <a:pt x="1304613" y="5244335"/>
                  <a:pt x="1304613" y="5380322"/>
                  <a:pt x="1304613" y="5518972"/>
                </a:cubicBezTo>
                <a:cubicBezTo>
                  <a:pt x="1376473" y="5522140"/>
                  <a:pt x="1448458" y="5525372"/>
                  <a:pt x="1523803" y="5528667"/>
                </a:cubicBezTo>
                <a:cubicBezTo>
                  <a:pt x="1523803" y="5458138"/>
                  <a:pt x="1523803" y="5391539"/>
                  <a:pt x="1523803" y="5323798"/>
                </a:cubicBezTo>
                <a:cubicBezTo>
                  <a:pt x="1595979" y="5323798"/>
                  <a:pt x="1664987" y="5323798"/>
                  <a:pt x="1740078" y="5323798"/>
                </a:cubicBezTo>
                <a:close/>
                <a:moveTo>
                  <a:pt x="161202" y="3338416"/>
                </a:moveTo>
                <a:cubicBezTo>
                  <a:pt x="160568" y="3341330"/>
                  <a:pt x="159998" y="3344182"/>
                  <a:pt x="159364" y="3347097"/>
                </a:cubicBezTo>
                <a:cubicBezTo>
                  <a:pt x="222098" y="3388476"/>
                  <a:pt x="286987" y="3424596"/>
                  <a:pt x="362268" y="3439931"/>
                </a:cubicBezTo>
                <a:cubicBezTo>
                  <a:pt x="438626" y="3455456"/>
                  <a:pt x="517203" y="3469017"/>
                  <a:pt x="550408" y="3553107"/>
                </a:cubicBezTo>
                <a:cubicBezTo>
                  <a:pt x="580001" y="3553107"/>
                  <a:pt x="607883" y="3553107"/>
                  <a:pt x="636462" y="3553107"/>
                </a:cubicBezTo>
                <a:cubicBezTo>
                  <a:pt x="636462" y="3189691"/>
                  <a:pt x="636462" y="2828430"/>
                  <a:pt x="636462" y="2459375"/>
                </a:cubicBezTo>
                <a:cubicBezTo>
                  <a:pt x="624612" y="2467740"/>
                  <a:pt x="615487" y="2471922"/>
                  <a:pt x="609530" y="2478829"/>
                </a:cubicBezTo>
                <a:cubicBezTo>
                  <a:pt x="552625" y="2544605"/>
                  <a:pt x="495721" y="2610444"/>
                  <a:pt x="440274" y="2677424"/>
                </a:cubicBezTo>
                <a:cubicBezTo>
                  <a:pt x="431149" y="2688450"/>
                  <a:pt x="424686" y="2705306"/>
                  <a:pt x="424432" y="2719627"/>
                </a:cubicBezTo>
                <a:cubicBezTo>
                  <a:pt x="421581" y="2914547"/>
                  <a:pt x="420060" y="3109404"/>
                  <a:pt x="418222" y="3304324"/>
                </a:cubicBezTo>
                <a:cubicBezTo>
                  <a:pt x="418159" y="3314209"/>
                  <a:pt x="418222" y="3324095"/>
                  <a:pt x="418222" y="3338479"/>
                </a:cubicBezTo>
                <a:cubicBezTo>
                  <a:pt x="330837" y="3338416"/>
                  <a:pt x="246051" y="3338416"/>
                  <a:pt x="161202" y="3338416"/>
                </a:cubicBezTo>
                <a:close/>
                <a:moveTo>
                  <a:pt x="3945601" y="473929"/>
                </a:moveTo>
                <a:cubicBezTo>
                  <a:pt x="4199263" y="473929"/>
                  <a:pt x="4451341" y="473929"/>
                  <a:pt x="4703419" y="473929"/>
                </a:cubicBezTo>
                <a:cubicBezTo>
                  <a:pt x="4665588" y="448962"/>
                  <a:pt x="4627314" y="426847"/>
                  <a:pt x="4587709" y="407520"/>
                </a:cubicBezTo>
                <a:cubicBezTo>
                  <a:pt x="4538219" y="383376"/>
                  <a:pt x="4488158" y="360247"/>
                  <a:pt x="4437273" y="339082"/>
                </a:cubicBezTo>
                <a:cubicBezTo>
                  <a:pt x="4385628" y="317600"/>
                  <a:pt x="4332019" y="300935"/>
                  <a:pt x="4280755" y="278756"/>
                </a:cubicBezTo>
                <a:cubicBezTo>
                  <a:pt x="4231011" y="257211"/>
                  <a:pt x="4175944" y="254296"/>
                  <a:pt x="4126960" y="230469"/>
                </a:cubicBezTo>
                <a:cubicBezTo>
                  <a:pt x="4108457" y="221471"/>
                  <a:pt x="4087228" y="217796"/>
                  <a:pt x="4067078" y="212536"/>
                </a:cubicBezTo>
                <a:cubicBezTo>
                  <a:pt x="4027156" y="202017"/>
                  <a:pt x="3987044" y="192132"/>
                  <a:pt x="3945601" y="181613"/>
                </a:cubicBezTo>
                <a:cubicBezTo>
                  <a:pt x="3945601" y="281671"/>
                  <a:pt x="3945601" y="377483"/>
                  <a:pt x="3945601" y="473929"/>
                </a:cubicBezTo>
                <a:close/>
                <a:moveTo>
                  <a:pt x="635194" y="5315307"/>
                </a:moveTo>
                <a:cubicBezTo>
                  <a:pt x="635194" y="5095737"/>
                  <a:pt x="635194" y="4880539"/>
                  <a:pt x="635194" y="4665278"/>
                </a:cubicBezTo>
                <a:cubicBezTo>
                  <a:pt x="614980" y="4665278"/>
                  <a:pt x="596857" y="4665278"/>
                  <a:pt x="583106" y="4665278"/>
                </a:cubicBezTo>
                <a:cubicBezTo>
                  <a:pt x="564222" y="4724084"/>
                  <a:pt x="546289" y="4780481"/>
                  <a:pt x="528039" y="4836689"/>
                </a:cubicBezTo>
                <a:cubicBezTo>
                  <a:pt x="506937" y="4901704"/>
                  <a:pt x="483238" y="4966022"/>
                  <a:pt x="464734" y="5031798"/>
                </a:cubicBezTo>
                <a:cubicBezTo>
                  <a:pt x="437550" y="5128371"/>
                  <a:pt x="449969" y="5218987"/>
                  <a:pt x="516506" y="5298007"/>
                </a:cubicBezTo>
                <a:cubicBezTo>
                  <a:pt x="522526" y="5305168"/>
                  <a:pt x="531397" y="5314039"/>
                  <a:pt x="539445" y="5314546"/>
                </a:cubicBezTo>
                <a:cubicBezTo>
                  <a:pt x="570875" y="5316447"/>
                  <a:pt x="602496" y="5315307"/>
                  <a:pt x="635194" y="5315307"/>
                </a:cubicBezTo>
                <a:close/>
                <a:moveTo>
                  <a:pt x="1251068" y="913259"/>
                </a:moveTo>
                <a:cubicBezTo>
                  <a:pt x="1342634" y="913259"/>
                  <a:pt x="1428941" y="913259"/>
                  <a:pt x="1515312" y="913259"/>
                </a:cubicBezTo>
                <a:cubicBezTo>
                  <a:pt x="1515312" y="820869"/>
                  <a:pt x="1515312" y="730379"/>
                  <a:pt x="1515312" y="635581"/>
                </a:cubicBezTo>
                <a:cubicBezTo>
                  <a:pt x="1417345" y="720684"/>
                  <a:pt x="1330467" y="810667"/>
                  <a:pt x="1251068" y="913259"/>
                </a:cubicBezTo>
                <a:close/>
                <a:moveTo>
                  <a:pt x="4976091" y="5985740"/>
                </a:moveTo>
                <a:cubicBezTo>
                  <a:pt x="4923306" y="5985740"/>
                  <a:pt x="4873625" y="5985740"/>
                  <a:pt x="4822234" y="5985740"/>
                </a:cubicBezTo>
                <a:cubicBezTo>
                  <a:pt x="4825339" y="6057980"/>
                  <a:pt x="4828318" y="6128381"/>
                  <a:pt x="4831359" y="6200177"/>
                </a:cubicBezTo>
                <a:cubicBezTo>
                  <a:pt x="4851573" y="6200177"/>
                  <a:pt x="4868619" y="6197833"/>
                  <a:pt x="4884778" y="6200621"/>
                </a:cubicBezTo>
                <a:cubicBezTo>
                  <a:pt x="4932494" y="6208986"/>
                  <a:pt x="4956700" y="6181991"/>
                  <a:pt x="4970896" y="6143273"/>
                </a:cubicBezTo>
                <a:cubicBezTo>
                  <a:pt x="4978436" y="6122678"/>
                  <a:pt x="4981985" y="6099612"/>
                  <a:pt x="4982365" y="6077624"/>
                </a:cubicBezTo>
                <a:cubicBezTo>
                  <a:pt x="4982871" y="6047651"/>
                  <a:pt x="4978563" y="6017678"/>
                  <a:pt x="4976091" y="5985740"/>
                </a:cubicBezTo>
                <a:close/>
                <a:moveTo>
                  <a:pt x="195420" y="2991603"/>
                </a:moveTo>
                <a:cubicBezTo>
                  <a:pt x="193836" y="2990969"/>
                  <a:pt x="192188" y="2990272"/>
                  <a:pt x="190604" y="2989638"/>
                </a:cubicBezTo>
                <a:cubicBezTo>
                  <a:pt x="166207" y="3029877"/>
                  <a:pt x="141811" y="3070116"/>
                  <a:pt x="115323" y="3113776"/>
                </a:cubicBezTo>
                <a:cubicBezTo>
                  <a:pt x="146500" y="3113776"/>
                  <a:pt x="170897" y="3113776"/>
                  <a:pt x="195420" y="3113776"/>
                </a:cubicBezTo>
                <a:cubicBezTo>
                  <a:pt x="195420" y="3071953"/>
                  <a:pt x="195420" y="3031778"/>
                  <a:pt x="195420" y="2991603"/>
                </a:cubicBezTo>
                <a:close/>
                <a:moveTo>
                  <a:pt x="5708625" y="1707387"/>
                </a:moveTo>
                <a:cubicBezTo>
                  <a:pt x="5707358" y="1707641"/>
                  <a:pt x="5706154" y="1707831"/>
                  <a:pt x="5704887" y="1708084"/>
                </a:cubicBezTo>
                <a:cubicBezTo>
                  <a:pt x="5704887" y="1736473"/>
                  <a:pt x="5704887" y="1764925"/>
                  <a:pt x="5704887" y="1794328"/>
                </a:cubicBezTo>
                <a:cubicBezTo>
                  <a:pt x="5713505" y="1794328"/>
                  <a:pt x="5720602" y="1794328"/>
                  <a:pt x="5731121" y="1794328"/>
                </a:cubicBezTo>
                <a:cubicBezTo>
                  <a:pt x="5723263" y="1764038"/>
                  <a:pt x="5715976" y="1735713"/>
                  <a:pt x="5708625" y="1707387"/>
                </a:cubicBezTo>
                <a:close/>
              </a:path>
            </a:pathLst>
          </a:custGeom>
          <a:solidFill>
            <a:schemeClr val="accent1"/>
          </a:solidFill>
          <a:ln w="6337" cap="flat">
            <a:noFill/>
            <a:prstDash val="solid"/>
            <a:miter/>
          </a:ln>
        </p:spPr>
        <p:txBody>
          <a:bodyPr rtlCol="0" anchor="ctr"/>
          <a:lstStyle/>
          <a:p>
            <a:pPr algn="ctr" rtl="1"/>
            <a:endParaRPr lang="en-US">
              <a:cs typeface="B Nazanin" panose="00000400000000000000" pitchFamily="2" charset="-78"/>
            </a:endParaRPr>
          </a:p>
        </p:txBody>
      </p:sp>
    </p:spTree>
    <p:extLst>
      <p:ext uri="{BB962C8B-B14F-4D97-AF65-F5344CB8AC3E}">
        <p14:creationId xmlns:p14="http://schemas.microsoft.com/office/powerpoint/2010/main" val="1597715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85CE6DC-AD26-48F1-8965-5D880A2F2288}"/>
              </a:ext>
            </a:extLst>
          </p:cNvPr>
          <p:cNvSpPr>
            <a:spLocks noGrp="1"/>
          </p:cNvSpPr>
          <p:nvPr>
            <p:ph type="body" sz="quarter" idx="10"/>
          </p:nvPr>
        </p:nvSpPr>
        <p:spPr/>
        <p:txBody>
          <a:bodyPr/>
          <a:lstStyle/>
          <a:p>
            <a:pPr rtl="1"/>
            <a:r>
              <a:rPr lang="fa-IR" dirty="0">
                <a:cs typeface="B Nazanin" panose="00000400000000000000" pitchFamily="2" charset="-78"/>
              </a:rPr>
              <a:t>اشکال کاملا قابل ویرایش</a:t>
            </a:r>
            <a:endParaRPr lang="en-US" dirty="0">
              <a:cs typeface="B Nazanin" panose="00000400000000000000" pitchFamily="2" charset="-78"/>
            </a:endParaRPr>
          </a:p>
        </p:txBody>
      </p:sp>
      <p:grpSp>
        <p:nvGrpSpPr>
          <p:cNvPr id="40" name="Graphic 14">
            <a:extLst>
              <a:ext uri="{FF2B5EF4-FFF2-40B4-BE49-F238E27FC236}">
                <a16:creationId xmlns:a16="http://schemas.microsoft.com/office/drawing/2014/main" id="{F38F2320-F0FC-4424-8594-8699A3930F62}"/>
              </a:ext>
            </a:extLst>
          </p:cNvPr>
          <p:cNvGrpSpPr/>
          <p:nvPr/>
        </p:nvGrpSpPr>
        <p:grpSpPr>
          <a:xfrm>
            <a:off x="3139573" y="3128184"/>
            <a:ext cx="4163973" cy="3275036"/>
            <a:chOff x="2444748" y="555045"/>
            <a:chExt cx="7282048" cy="5727454"/>
          </a:xfrm>
        </p:grpSpPr>
        <p:sp>
          <p:nvSpPr>
            <p:cNvPr id="41" name="Freeform: Shape 40">
              <a:extLst>
                <a:ext uri="{FF2B5EF4-FFF2-40B4-BE49-F238E27FC236}">
                  <a16:creationId xmlns:a16="http://schemas.microsoft.com/office/drawing/2014/main" id="{D993340C-10B0-456D-A01E-FFC46AE089DF}"/>
                </a:ext>
              </a:extLst>
            </p:cNvPr>
            <p:cNvSpPr/>
            <p:nvPr/>
          </p:nvSpPr>
          <p:spPr>
            <a:xfrm>
              <a:off x="4964693"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endParaRPr lang="en-US" dirty="0"/>
            </a:p>
          </p:txBody>
        </p:sp>
        <p:sp>
          <p:nvSpPr>
            <p:cNvPr id="42" name="Freeform: Shape 41">
              <a:extLst>
                <a:ext uri="{FF2B5EF4-FFF2-40B4-BE49-F238E27FC236}">
                  <a16:creationId xmlns:a16="http://schemas.microsoft.com/office/drawing/2014/main" id="{99BC551E-22E3-40E2-ACDD-E77066F70910}"/>
                </a:ext>
              </a:extLst>
            </p:cNvPr>
            <p:cNvSpPr/>
            <p:nvPr/>
          </p:nvSpPr>
          <p:spPr>
            <a:xfrm>
              <a:off x="2444748" y="555045"/>
              <a:ext cx="7282048"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endParaRPr lang="en-US" dirty="0"/>
            </a:p>
          </p:txBody>
        </p:sp>
        <p:sp>
          <p:nvSpPr>
            <p:cNvPr id="43" name="Freeform: Shape 42">
              <a:extLst>
                <a:ext uri="{FF2B5EF4-FFF2-40B4-BE49-F238E27FC236}">
                  <a16:creationId xmlns:a16="http://schemas.microsoft.com/office/drawing/2014/main" id="{83221100-E9F9-4FAD-8CFB-AFAF510DF04E}"/>
                </a:ext>
              </a:extLst>
            </p:cNvPr>
            <p:cNvSpPr/>
            <p:nvPr/>
          </p:nvSpPr>
          <p:spPr>
            <a:xfrm>
              <a:off x="8706599" y="5435655"/>
              <a:ext cx="490925"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DCA06DAE-51FE-417E-8AAA-F43276C03A5B}"/>
                </a:ext>
              </a:extLst>
            </p:cNvPr>
            <p:cNvSpPr/>
            <p:nvPr/>
          </p:nvSpPr>
          <p:spPr>
            <a:xfrm>
              <a:off x="2481568" y="595956"/>
              <a:ext cx="7200228"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rgbClr val="231F20"/>
            </a:solidFill>
            <a:ln w="9525" cap="flat">
              <a:noFill/>
              <a:prstDash val="solid"/>
              <a:miter/>
            </a:ln>
          </p:spPr>
          <p:txBody>
            <a:bodyPr rtlCol="0" anchor="ctr"/>
            <a:lstStyle/>
            <a:p>
              <a:endParaRPr lang="en-US" dirty="0"/>
            </a:p>
          </p:txBody>
        </p:sp>
        <p:sp>
          <p:nvSpPr>
            <p:cNvPr id="45" name="Freeform: Shape 44">
              <a:extLst>
                <a:ext uri="{FF2B5EF4-FFF2-40B4-BE49-F238E27FC236}">
                  <a16:creationId xmlns:a16="http://schemas.microsoft.com/office/drawing/2014/main" id="{2F9627B7-7A96-4194-9C5E-ED440ABF3513}"/>
                </a:ext>
              </a:extLst>
            </p:cNvPr>
            <p:cNvSpPr/>
            <p:nvPr/>
          </p:nvSpPr>
          <p:spPr>
            <a:xfrm>
              <a:off x="4968919"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endParaRPr lang="en-US" dirty="0"/>
            </a:p>
          </p:txBody>
        </p:sp>
        <p:sp>
          <p:nvSpPr>
            <p:cNvPr id="46" name="Freeform: Shape 45">
              <a:extLst>
                <a:ext uri="{FF2B5EF4-FFF2-40B4-BE49-F238E27FC236}">
                  <a16:creationId xmlns:a16="http://schemas.microsoft.com/office/drawing/2014/main" id="{AEA5C351-199F-47C4-88E4-0B4D6EB5D22D}"/>
                </a:ext>
              </a:extLst>
            </p:cNvPr>
            <p:cNvSpPr/>
            <p:nvPr/>
          </p:nvSpPr>
          <p:spPr>
            <a:xfrm>
              <a:off x="2481568" y="4903820"/>
              <a:ext cx="7200228"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3AE82ADB-4111-4006-8C30-3CF2CCF60974}"/>
                </a:ext>
              </a:extLst>
            </p:cNvPr>
            <p:cNvSpPr/>
            <p:nvPr/>
          </p:nvSpPr>
          <p:spPr>
            <a:xfrm>
              <a:off x="2747714" y="910966"/>
              <a:ext cx="6676116"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06FDC0F7-E057-41BF-9D29-74A51F599350}"/>
                </a:ext>
              </a:extLst>
            </p:cNvPr>
            <p:cNvSpPr/>
            <p:nvPr/>
          </p:nvSpPr>
          <p:spPr>
            <a:xfrm>
              <a:off x="5654591" y="939518"/>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grpSp>
        <p:nvGrpSpPr>
          <p:cNvPr id="49" name="Group 48">
            <a:extLst>
              <a:ext uri="{FF2B5EF4-FFF2-40B4-BE49-F238E27FC236}">
                <a16:creationId xmlns:a16="http://schemas.microsoft.com/office/drawing/2014/main" id="{EE0216F0-A98A-41F4-9EA9-7477C02615C6}"/>
              </a:ext>
            </a:extLst>
          </p:cNvPr>
          <p:cNvGrpSpPr/>
          <p:nvPr/>
        </p:nvGrpSpPr>
        <p:grpSpPr>
          <a:xfrm>
            <a:off x="7589228" y="4156237"/>
            <a:ext cx="3879364" cy="2131448"/>
            <a:chOff x="-548507" y="477868"/>
            <a:chExt cx="11570449" cy="6357177"/>
          </a:xfrm>
        </p:grpSpPr>
        <p:sp>
          <p:nvSpPr>
            <p:cNvPr id="50" name="Freeform: Shape 49">
              <a:extLst>
                <a:ext uri="{FF2B5EF4-FFF2-40B4-BE49-F238E27FC236}">
                  <a16:creationId xmlns:a16="http://schemas.microsoft.com/office/drawing/2014/main" id="{A1C0E8EE-4E67-4AC6-AD89-A75DDEECB13E}"/>
                </a:ext>
              </a:extLst>
            </p:cNvPr>
            <p:cNvSpPr/>
            <p:nvPr/>
          </p:nvSpPr>
          <p:spPr>
            <a:xfrm>
              <a:off x="-482765" y="6440599"/>
              <a:ext cx="11438966" cy="394446"/>
            </a:xfrm>
            <a:custGeom>
              <a:avLst/>
              <a:gdLst>
                <a:gd name="connsiteX0" fmla="*/ 1605439 w 1657350"/>
                <a:gd name="connsiteY0" fmla="*/ 54769 h 57150"/>
                <a:gd name="connsiteX1" fmla="*/ 1652111 w 1657350"/>
                <a:gd name="connsiteY1" fmla="*/ 22384 h 57150"/>
                <a:gd name="connsiteX2" fmla="*/ 1652111 w 1657350"/>
                <a:gd name="connsiteY2" fmla="*/ 22384 h 57150"/>
                <a:gd name="connsiteX3" fmla="*/ 1636871 w 1657350"/>
                <a:gd name="connsiteY3" fmla="*/ 7144 h 57150"/>
                <a:gd name="connsiteX4" fmla="*/ 44291 w 1657350"/>
                <a:gd name="connsiteY4" fmla="*/ 12859 h 57150"/>
                <a:gd name="connsiteX5" fmla="*/ 23336 w 1657350"/>
                <a:gd name="connsiteY5" fmla="*/ 12859 h 57150"/>
                <a:gd name="connsiteX6" fmla="*/ 7144 w 1657350"/>
                <a:gd name="connsiteY6" fmla="*/ 26194 h 57150"/>
                <a:gd name="connsiteX7" fmla="*/ 7144 w 1657350"/>
                <a:gd name="connsiteY7" fmla="*/ 26194 h 57150"/>
                <a:gd name="connsiteX8" fmla="*/ 50959 w 1657350"/>
                <a:gd name="connsiteY8" fmla="*/ 53816 h 57150"/>
                <a:gd name="connsiteX9" fmla="*/ 51911 w 1657350"/>
                <a:gd name="connsiteY9" fmla="*/ 54769 h 57150"/>
                <a:gd name="connsiteX10" fmla="*/ 51911 w 1657350"/>
                <a:gd name="connsiteY10" fmla="*/ 54769 h 57150"/>
                <a:gd name="connsiteX11" fmla="*/ 56674 w 1657350"/>
                <a:gd name="connsiteY11" fmla="*/ 5476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7350" h="57150">
                  <a:moveTo>
                    <a:pt x="1605439" y="54769"/>
                  </a:moveTo>
                  <a:cubicBezTo>
                    <a:pt x="1605439" y="54769"/>
                    <a:pt x="1638776" y="50959"/>
                    <a:pt x="1652111" y="22384"/>
                  </a:cubicBezTo>
                  <a:lnTo>
                    <a:pt x="1652111" y="22384"/>
                  </a:lnTo>
                  <a:cubicBezTo>
                    <a:pt x="1652111" y="13811"/>
                    <a:pt x="1645444" y="7144"/>
                    <a:pt x="1636871" y="7144"/>
                  </a:cubicBezTo>
                  <a:lnTo>
                    <a:pt x="44291" y="12859"/>
                  </a:lnTo>
                  <a:lnTo>
                    <a:pt x="23336" y="12859"/>
                  </a:lnTo>
                  <a:cubicBezTo>
                    <a:pt x="14764" y="12859"/>
                    <a:pt x="7144" y="18574"/>
                    <a:pt x="7144" y="26194"/>
                  </a:cubicBezTo>
                  <a:lnTo>
                    <a:pt x="7144" y="26194"/>
                  </a:lnTo>
                  <a:cubicBezTo>
                    <a:pt x="17621" y="45244"/>
                    <a:pt x="40481" y="51911"/>
                    <a:pt x="50959" y="53816"/>
                  </a:cubicBezTo>
                  <a:lnTo>
                    <a:pt x="51911" y="54769"/>
                  </a:lnTo>
                  <a:cubicBezTo>
                    <a:pt x="51911" y="54769"/>
                    <a:pt x="51911" y="54769"/>
                    <a:pt x="51911" y="54769"/>
                  </a:cubicBezTo>
                  <a:lnTo>
                    <a:pt x="56674" y="54769"/>
                  </a:lnTo>
                </a:path>
              </a:pathLst>
            </a:custGeom>
            <a:solidFill>
              <a:srgbClr val="5F6767"/>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FAAC7571-E35D-439B-8189-72B2EFF6873A}"/>
                </a:ext>
              </a:extLst>
            </p:cNvPr>
            <p:cNvSpPr/>
            <p:nvPr/>
          </p:nvSpPr>
          <p:spPr>
            <a:xfrm>
              <a:off x="700575" y="477868"/>
              <a:ext cx="9072285" cy="5916709"/>
            </a:xfrm>
            <a:custGeom>
              <a:avLst/>
              <a:gdLst>
                <a:gd name="connsiteX0" fmla="*/ 1311116 w 1314450"/>
                <a:gd name="connsiteY0" fmla="*/ 813911 h 857250"/>
                <a:gd name="connsiteX1" fmla="*/ 1281589 w 1314450"/>
                <a:gd name="connsiteY1" fmla="*/ 852964 h 857250"/>
                <a:gd name="connsiteX2" fmla="*/ 36671 w 1314450"/>
                <a:gd name="connsiteY2" fmla="*/ 852964 h 857250"/>
                <a:gd name="connsiteX3" fmla="*/ 7144 w 1314450"/>
                <a:gd name="connsiteY3" fmla="*/ 813911 h 857250"/>
                <a:gd name="connsiteX4" fmla="*/ 7144 w 1314450"/>
                <a:gd name="connsiteY4" fmla="*/ 46196 h 857250"/>
                <a:gd name="connsiteX5" fmla="*/ 36671 w 1314450"/>
                <a:gd name="connsiteY5" fmla="*/ 7144 h 857250"/>
                <a:gd name="connsiteX6" fmla="*/ 1281589 w 1314450"/>
                <a:gd name="connsiteY6" fmla="*/ 7144 h 857250"/>
                <a:gd name="connsiteX7" fmla="*/ 1311116 w 1314450"/>
                <a:gd name="connsiteY7" fmla="*/ 46196 h 857250"/>
                <a:gd name="connsiteX8" fmla="*/ 1311116 w 1314450"/>
                <a:gd name="connsiteY8" fmla="*/ 81391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0" h="857250">
                  <a:moveTo>
                    <a:pt x="1311116" y="813911"/>
                  </a:moveTo>
                  <a:cubicBezTo>
                    <a:pt x="1311116" y="834866"/>
                    <a:pt x="1297781" y="852964"/>
                    <a:pt x="1281589" y="852964"/>
                  </a:cubicBezTo>
                  <a:lnTo>
                    <a:pt x="36671" y="852964"/>
                  </a:lnTo>
                  <a:cubicBezTo>
                    <a:pt x="20479" y="852964"/>
                    <a:pt x="7144" y="835819"/>
                    <a:pt x="7144" y="813911"/>
                  </a:cubicBezTo>
                  <a:lnTo>
                    <a:pt x="7144" y="46196"/>
                  </a:lnTo>
                  <a:cubicBezTo>
                    <a:pt x="7144" y="25241"/>
                    <a:pt x="20479" y="7144"/>
                    <a:pt x="36671" y="7144"/>
                  </a:cubicBezTo>
                  <a:lnTo>
                    <a:pt x="1281589" y="7144"/>
                  </a:lnTo>
                  <a:cubicBezTo>
                    <a:pt x="1297781" y="7144"/>
                    <a:pt x="1311116" y="24289"/>
                    <a:pt x="1311116" y="46196"/>
                  </a:cubicBezTo>
                  <a:lnTo>
                    <a:pt x="1311116" y="813911"/>
                  </a:lnTo>
                  <a:close/>
                </a:path>
              </a:pathLst>
            </a:custGeom>
            <a:solidFill>
              <a:srgbClr val="000000"/>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9B85570F-2EF2-42DF-9981-AF9A11AF2835}"/>
                </a:ext>
              </a:extLst>
            </p:cNvPr>
            <p:cNvSpPr/>
            <p:nvPr/>
          </p:nvSpPr>
          <p:spPr>
            <a:xfrm>
              <a:off x="1088451" y="839448"/>
              <a:ext cx="8283390" cy="5062073"/>
            </a:xfrm>
            <a:custGeom>
              <a:avLst/>
              <a:gdLst>
                <a:gd name="connsiteX0" fmla="*/ 7144 w 1200150"/>
                <a:gd name="connsiteY0" fmla="*/ 7144 h 733425"/>
                <a:gd name="connsiteX1" fmla="*/ 1196816 w 1200150"/>
                <a:gd name="connsiteY1" fmla="*/ 7144 h 733425"/>
                <a:gd name="connsiteX2" fmla="*/ 1196816 w 1200150"/>
                <a:gd name="connsiteY2" fmla="*/ 730091 h 733425"/>
                <a:gd name="connsiteX3" fmla="*/ 7144 w 1200150"/>
                <a:gd name="connsiteY3" fmla="*/ 730091 h 733425"/>
              </a:gdLst>
              <a:ahLst/>
              <a:cxnLst>
                <a:cxn ang="0">
                  <a:pos x="connsiteX0" y="connsiteY0"/>
                </a:cxn>
                <a:cxn ang="0">
                  <a:pos x="connsiteX1" y="connsiteY1"/>
                </a:cxn>
                <a:cxn ang="0">
                  <a:pos x="connsiteX2" y="connsiteY2"/>
                </a:cxn>
                <a:cxn ang="0">
                  <a:pos x="connsiteX3" y="connsiteY3"/>
                </a:cxn>
              </a:cxnLst>
              <a:rect l="l" t="t" r="r" b="b"/>
              <a:pathLst>
                <a:path w="1200150" h="733425">
                  <a:moveTo>
                    <a:pt x="7144" y="7144"/>
                  </a:moveTo>
                  <a:lnTo>
                    <a:pt x="1196816" y="7144"/>
                  </a:lnTo>
                  <a:lnTo>
                    <a:pt x="1196816" y="730091"/>
                  </a:lnTo>
                  <a:lnTo>
                    <a:pt x="7144" y="730091"/>
                  </a:lnTo>
                  <a:close/>
                </a:path>
              </a:pathLst>
            </a:custGeom>
            <a:solidFill>
              <a:srgbClr val="F2F2F2"/>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6CCA9DA-CE09-4A07-BB10-7E26A197830D}"/>
                </a:ext>
              </a:extLst>
            </p:cNvPr>
            <p:cNvSpPr/>
            <p:nvPr/>
          </p:nvSpPr>
          <p:spPr>
            <a:xfrm>
              <a:off x="-548507" y="6164484"/>
              <a:ext cx="11570449" cy="460187"/>
            </a:xfrm>
            <a:custGeom>
              <a:avLst/>
              <a:gdLst>
                <a:gd name="connsiteX0" fmla="*/ 50006 w 1676400"/>
                <a:gd name="connsiteY0" fmla="*/ 7144 h 66675"/>
                <a:gd name="connsiteX1" fmla="*/ 1630204 w 1676400"/>
                <a:gd name="connsiteY1" fmla="*/ 7144 h 66675"/>
                <a:gd name="connsiteX2" fmla="*/ 1672114 w 1676400"/>
                <a:gd name="connsiteY2" fmla="*/ 49054 h 66675"/>
                <a:gd name="connsiteX3" fmla="*/ 1672114 w 1676400"/>
                <a:gd name="connsiteY3" fmla="*/ 57626 h 66675"/>
                <a:gd name="connsiteX4" fmla="*/ 1656874 w 1676400"/>
                <a:gd name="connsiteY4" fmla="*/ 62389 h 66675"/>
                <a:gd name="connsiteX5" fmla="*/ 1654016 w 1676400"/>
                <a:gd name="connsiteY5" fmla="*/ 62389 h 66675"/>
                <a:gd name="connsiteX6" fmla="*/ 29051 w 1676400"/>
                <a:gd name="connsiteY6" fmla="*/ 62389 h 66675"/>
                <a:gd name="connsiteX7" fmla="*/ 21431 w 1676400"/>
                <a:gd name="connsiteY7" fmla="*/ 63341 h 66675"/>
                <a:gd name="connsiteX8" fmla="*/ 7144 w 1676400"/>
                <a:gd name="connsiteY8" fmla="*/ 55721 h 66675"/>
                <a:gd name="connsiteX9" fmla="*/ 7144 w 1676400"/>
                <a:gd name="connsiteY9" fmla="*/ 48101 h 66675"/>
                <a:gd name="connsiteX10" fmla="*/ 50006 w 1676400"/>
                <a:gd name="connsiteY10"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6400" h="66675">
                  <a:moveTo>
                    <a:pt x="50006" y="7144"/>
                  </a:moveTo>
                  <a:lnTo>
                    <a:pt x="1630204" y="7144"/>
                  </a:lnTo>
                  <a:cubicBezTo>
                    <a:pt x="1653064" y="7144"/>
                    <a:pt x="1672114" y="26194"/>
                    <a:pt x="1672114" y="49054"/>
                  </a:cubicBezTo>
                  <a:lnTo>
                    <a:pt x="1672114" y="57626"/>
                  </a:lnTo>
                  <a:cubicBezTo>
                    <a:pt x="1672114" y="57626"/>
                    <a:pt x="1674019" y="64294"/>
                    <a:pt x="1656874" y="62389"/>
                  </a:cubicBezTo>
                  <a:cubicBezTo>
                    <a:pt x="1655921" y="62389"/>
                    <a:pt x="1654969" y="62389"/>
                    <a:pt x="1654016" y="62389"/>
                  </a:cubicBezTo>
                  <a:lnTo>
                    <a:pt x="29051" y="62389"/>
                  </a:lnTo>
                  <a:cubicBezTo>
                    <a:pt x="26194" y="62389"/>
                    <a:pt x="24289" y="62389"/>
                    <a:pt x="21431" y="63341"/>
                  </a:cubicBezTo>
                  <a:cubicBezTo>
                    <a:pt x="16669" y="64294"/>
                    <a:pt x="8096" y="64294"/>
                    <a:pt x="7144" y="55721"/>
                  </a:cubicBezTo>
                  <a:lnTo>
                    <a:pt x="7144" y="48101"/>
                  </a:lnTo>
                  <a:cubicBezTo>
                    <a:pt x="8096" y="25241"/>
                    <a:pt x="26194" y="7144"/>
                    <a:pt x="50006" y="7144"/>
                  </a:cubicBezTo>
                  <a:close/>
                </a:path>
              </a:pathLst>
            </a:custGeom>
            <a:solidFill>
              <a:srgbClr val="CCCCCC"/>
            </a:solidFill>
            <a:ln w="9525" cap="flat">
              <a:noFill/>
              <a:prstDash val="solid"/>
              <a:miter/>
            </a:ln>
          </p:spPr>
          <p:txBody>
            <a:bodyPr rtlCol="0" anchor="ctr"/>
            <a:lstStyle/>
            <a:p>
              <a:endParaRPr lang="en-US" dirty="0"/>
            </a:p>
          </p:txBody>
        </p:sp>
        <p:sp>
          <p:nvSpPr>
            <p:cNvPr id="54" name="Freeform: Shape 53">
              <a:extLst>
                <a:ext uri="{FF2B5EF4-FFF2-40B4-BE49-F238E27FC236}">
                  <a16:creationId xmlns:a16="http://schemas.microsoft.com/office/drawing/2014/main" id="{1F45D6B4-9666-4BCF-9F8E-13A3A1E7187D}"/>
                </a:ext>
              </a:extLst>
            </p:cNvPr>
            <p:cNvSpPr/>
            <p:nvPr/>
          </p:nvSpPr>
          <p:spPr>
            <a:xfrm>
              <a:off x="4438629" y="6215033"/>
              <a:ext cx="1618413" cy="184076"/>
            </a:xfrm>
            <a:custGeom>
              <a:avLst/>
              <a:gdLst>
                <a:gd name="connsiteX0" fmla="*/ 1478513 w 1618413"/>
                <a:gd name="connsiteY0" fmla="*/ 177499 h 184076"/>
                <a:gd name="connsiteX1" fmla="*/ 1485084 w 1618413"/>
                <a:gd name="connsiteY1" fmla="*/ 177499 h 184076"/>
                <a:gd name="connsiteX2" fmla="*/ 1502686 w 1618413"/>
                <a:gd name="connsiteY2" fmla="*/ 178122 h 184076"/>
                <a:gd name="connsiteX3" fmla="*/ 1499879 w 1618413"/>
                <a:gd name="connsiteY3" fmla="*/ 178526 h 184076"/>
                <a:gd name="connsiteX4" fmla="*/ 1478513 w 1618413"/>
                <a:gd name="connsiteY4" fmla="*/ 177499 h 184076"/>
                <a:gd name="connsiteX5" fmla="*/ 84799 w 1618413"/>
                <a:gd name="connsiteY5" fmla="*/ 170928 h 184076"/>
                <a:gd name="connsiteX6" fmla="*/ 117666 w 1618413"/>
                <a:gd name="connsiteY6" fmla="*/ 177499 h 184076"/>
                <a:gd name="connsiteX7" fmla="*/ 104518 w 1618413"/>
                <a:gd name="connsiteY7" fmla="*/ 177499 h 184076"/>
                <a:gd name="connsiteX8" fmla="*/ 84799 w 1618413"/>
                <a:gd name="connsiteY8" fmla="*/ 170928 h 184076"/>
                <a:gd name="connsiteX9" fmla="*/ 1603418 w 1618413"/>
                <a:gd name="connsiteY9" fmla="*/ 0 h 184076"/>
                <a:gd name="connsiteX10" fmla="*/ 1616567 w 1618413"/>
                <a:gd name="connsiteY10" fmla="*/ 0 h 184076"/>
                <a:gd name="connsiteX11" fmla="*/ 1511177 w 1618413"/>
                <a:gd name="connsiteY11" fmla="*/ 178423 h 184076"/>
                <a:gd name="connsiteX12" fmla="*/ 1502686 w 1618413"/>
                <a:gd name="connsiteY12" fmla="*/ 178122 h 184076"/>
                <a:gd name="connsiteX13" fmla="*/ 1521501 w 1618413"/>
                <a:gd name="connsiteY13" fmla="*/ 175419 h 184076"/>
                <a:gd name="connsiteX14" fmla="*/ 1603418 w 1618413"/>
                <a:gd name="connsiteY14" fmla="*/ 6571 h 184076"/>
                <a:gd name="connsiteX15" fmla="*/ 5911 w 1618413"/>
                <a:gd name="connsiteY15" fmla="*/ 0 h 184076"/>
                <a:gd name="connsiteX16" fmla="*/ 19060 w 1618413"/>
                <a:gd name="connsiteY16" fmla="*/ 6571 h 184076"/>
                <a:gd name="connsiteX17" fmla="*/ 91379 w 1618413"/>
                <a:gd name="connsiteY17" fmla="*/ 184076 h 184076"/>
                <a:gd name="connsiteX18" fmla="*/ 5911 w 1618413"/>
                <a:gd name="connsiteY18" fmla="*/ 0 h 18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8413" h="184076">
                  <a:moveTo>
                    <a:pt x="1478513" y="177499"/>
                  </a:moveTo>
                  <a:lnTo>
                    <a:pt x="1485084" y="177499"/>
                  </a:lnTo>
                  <a:lnTo>
                    <a:pt x="1502686" y="178122"/>
                  </a:lnTo>
                  <a:lnTo>
                    <a:pt x="1499879" y="178526"/>
                  </a:lnTo>
                  <a:cubicBezTo>
                    <a:pt x="1487142" y="179142"/>
                    <a:pt x="1478513" y="177499"/>
                    <a:pt x="1478513" y="177499"/>
                  </a:cubicBezTo>
                  <a:close/>
                  <a:moveTo>
                    <a:pt x="84799" y="170928"/>
                  </a:moveTo>
                  <a:cubicBezTo>
                    <a:pt x="97947" y="177499"/>
                    <a:pt x="104518" y="177499"/>
                    <a:pt x="117666" y="177499"/>
                  </a:cubicBezTo>
                  <a:lnTo>
                    <a:pt x="104518" y="177499"/>
                  </a:lnTo>
                  <a:cubicBezTo>
                    <a:pt x="97947" y="177499"/>
                    <a:pt x="91370" y="177499"/>
                    <a:pt x="84799" y="170928"/>
                  </a:cubicBezTo>
                  <a:close/>
                  <a:moveTo>
                    <a:pt x="1603418" y="0"/>
                  </a:moveTo>
                  <a:lnTo>
                    <a:pt x="1616567" y="0"/>
                  </a:lnTo>
                  <a:cubicBezTo>
                    <a:pt x="1631361" y="152847"/>
                    <a:pt x="1553705" y="176266"/>
                    <a:pt x="1511177" y="178423"/>
                  </a:cubicBezTo>
                  <a:lnTo>
                    <a:pt x="1502686" y="178122"/>
                  </a:lnTo>
                  <a:lnTo>
                    <a:pt x="1521501" y="175419"/>
                  </a:lnTo>
                  <a:cubicBezTo>
                    <a:pt x="1560791" y="165788"/>
                    <a:pt x="1611636" y="129836"/>
                    <a:pt x="1603418" y="6571"/>
                  </a:cubicBezTo>
                  <a:close/>
                  <a:moveTo>
                    <a:pt x="5911" y="0"/>
                  </a:moveTo>
                  <a:lnTo>
                    <a:pt x="19060" y="6571"/>
                  </a:lnTo>
                  <a:cubicBezTo>
                    <a:pt x="19060" y="6571"/>
                    <a:pt x="-20385" y="144631"/>
                    <a:pt x="91379" y="184076"/>
                  </a:cubicBezTo>
                  <a:cubicBezTo>
                    <a:pt x="-33534" y="151202"/>
                    <a:pt x="5911" y="0"/>
                    <a:pt x="5911" y="0"/>
                  </a:cubicBezTo>
                  <a:close/>
                </a:path>
              </a:pathLst>
            </a:custGeom>
            <a:solidFill>
              <a:srgbClr val="4D4D4D"/>
            </a:solidFill>
            <a:ln w="9525" cap="flat">
              <a:noFill/>
              <a:prstDash val="solid"/>
              <a:miter/>
            </a:ln>
          </p:spPr>
          <p:txBody>
            <a:bodyPr rtlCol="0" anchor="ctr"/>
            <a:lstStyle/>
            <a:p>
              <a:endParaRPr lang="en-US"/>
            </a:p>
          </p:txBody>
        </p:sp>
        <p:grpSp>
          <p:nvGrpSpPr>
            <p:cNvPr id="55" name="Group 54">
              <a:extLst>
                <a:ext uri="{FF2B5EF4-FFF2-40B4-BE49-F238E27FC236}">
                  <a16:creationId xmlns:a16="http://schemas.microsoft.com/office/drawing/2014/main" id="{927B35B5-70C9-4E7F-8D72-E60CF23EB951}"/>
                </a:ext>
              </a:extLst>
            </p:cNvPr>
            <p:cNvGrpSpPr/>
            <p:nvPr/>
          </p:nvGrpSpPr>
          <p:grpSpPr>
            <a:xfrm>
              <a:off x="1606" y="6382978"/>
              <a:ext cx="413937" cy="115242"/>
              <a:chOff x="5955" y="6353672"/>
              <a:chExt cx="413937" cy="115242"/>
            </a:xfrm>
          </p:grpSpPr>
          <p:sp>
            <p:nvSpPr>
              <p:cNvPr id="60" name="Rectangle: Rounded Corners 59">
                <a:extLst>
                  <a:ext uri="{FF2B5EF4-FFF2-40B4-BE49-F238E27FC236}">
                    <a16:creationId xmlns:a16="http://schemas.microsoft.com/office/drawing/2014/main" id="{C1894F6A-1D3D-43DA-84A9-F77E0DA658C6}"/>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Rounded Corners 60">
                <a:extLst>
                  <a:ext uri="{FF2B5EF4-FFF2-40B4-BE49-F238E27FC236}">
                    <a16:creationId xmlns:a16="http://schemas.microsoft.com/office/drawing/2014/main" id="{F32FF121-441A-43C2-B775-DD7BCB3C24F2}"/>
                  </a:ext>
                </a:extLst>
              </p:cNvPr>
              <p:cNvSpPr/>
              <p:nvPr/>
            </p:nvSpPr>
            <p:spPr>
              <a:xfrm>
                <a:off x="99417" y="6382279"/>
                <a:ext cx="227012"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6" name="Group 55">
              <a:extLst>
                <a:ext uri="{FF2B5EF4-FFF2-40B4-BE49-F238E27FC236}">
                  <a16:creationId xmlns:a16="http://schemas.microsoft.com/office/drawing/2014/main" id="{46E06370-65F5-4197-A53F-FC461499AF00}"/>
                </a:ext>
              </a:extLst>
            </p:cNvPr>
            <p:cNvGrpSpPr/>
            <p:nvPr/>
          </p:nvGrpSpPr>
          <p:grpSpPr>
            <a:xfrm>
              <a:off x="9855291" y="6381600"/>
              <a:ext cx="885989" cy="115242"/>
              <a:chOff x="5955" y="6353672"/>
              <a:chExt cx="413937" cy="115242"/>
            </a:xfrm>
          </p:grpSpPr>
          <p:sp>
            <p:nvSpPr>
              <p:cNvPr id="58" name="Rectangle: Rounded Corners 57">
                <a:extLst>
                  <a:ext uri="{FF2B5EF4-FFF2-40B4-BE49-F238E27FC236}">
                    <a16:creationId xmlns:a16="http://schemas.microsoft.com/office/drawing/2014/main" id="{EE68CEBD-FD02-488E-B442-470712F4A3EA}"/>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Rounded Corners 58">
                <a:extLst>
                  <a:ext uri="{FF2B5EF4-FFF2-40B4-BE49-F238E27FC236}">
                    <a16:creationId xmlns:a16="http://schemas.microsoft.com/office/drawing/2014/main" id="{4D41CF56-4066-4603-B204-A873626A0AAF}"/>
                  </a:ext>
                </a:extLst>
              </p:cNvPr>
              <p:cNvSpPr/>
              <p:nvPr/>
            </p:nvSpPr>
            <p:spPr>
              <a:xfrm>
                <a:off x="84761" y="6382279"/>
                <a:ext cx="256326"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7" name="Freeform: Shape 56">
              <a:extLst>
                <a:ext uri="{FF2B5EF4-FFF2-40B4-BE49-F238E27FC236}">
                  <a16:creationId xmlns:a16="http://schemas.microsoft.com/office/drawing/2014/main" id="{E2F0BB20-41DC-4121-A6E1-9790D3695D89}"/>
                </a:ext>
              </a:extLst>
            </p:cNvPr>
            <p:cNvSpPr/>
            <p:nvPr/>
          </p:nvSpPr>
          <p:spPr>
            <a:xfrm>
              <a:off x="3892805" y="496953"/>
              <a:ext cx="5479036" cy="5431217"/>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grpSp>
        <p:nvGrpSpPr>
          <p:cNvPr id="62" name="Group 61">
            <a:extLst>
              <a:ext uri="{FF2B5EF4-FFF2-40B4-BE49-F238E27FC236}">
                <a16:creationId xmlns:a16="http://schemas.microsoft.com/office/drawing/2014/main" id="{FF19611F-E635-4431-92B5-7B364682A760}"/>
              </a:ext>
            </a:extLst>
          </p:cNvPr>
          <p:cNvGrpSpPr/>
          <p:nvPr/>
        </p:nvGrpSpPr>
        <p:grpSpPr>
          <a:xfrm>
            <a:off x="7550776" y="1328510"/>
            <a:ext cx="1872999" cy="2526626"/>
            <a:chOff x="5745956" y="3501865"/>
            <a:chExt cx="2146216" cy="2895189"/>
          </a:xfrm>
        </p:grpSpPr>
        <p:sp>
          <p:nvSpPr>
            <p:cNvPr id="63" name="Freeform: Shape 62">
              <a:extLst>
                <a:ext uri="{FF2B5EF4-FFF2-40B4-BE49-F238E27FC236}">
                  <a16:creationId xmlns:a16="http://schemas.microsoft.com/office/drawing/2014/main" id="{E31C50C9-44E7-465B-88F5-69099CC8B156}"/>
                </a:ext>
              </a:extLst>
            </p:cNvPr>
            <p:cNvSpPr/>
            <p:nvPr/>
          </p:nvSpPr>
          <p:spPr>
            <a:xfrm>
              <a:off x="7498806" y="3501865"/>
              <a:ext cx="157347" cy="62939"/>
            </a:xfrm>
            <a:custGeom>
              <a:avLst/>
              <a:gdLst>
                <a:gd name="connsiteX0" fmla="*/ 45244 w 47625"/>
                <a:gd name="connsiteY0" fmla="*/ 13811 h 19050"/>
                <a:gd name="connsiteX1" fmla="*/ 45244 w 47625"/>
                <a:gd name="connsiteY1" fmla="*/ 13811 h 19050"/>
                <a:gd name="connsiteX2" fmla="*/ 38576 w 47625"/>
                <a:gd name="connsiteY2" fmla="*/ 20479 h 19050"/>
                <a:gd name="connsiteX3" fmla="*/ 13811 w 47625"/>
                <a:gd name="connsiteY3" fmla="*/ 20479 h 19050"/>
                <a:gd name="connsiteX4" fmla="*/ 7144 w 47625"/>
                <a:gd name="connsiteY4" fmla="*/ 13811 h 19050"/>
                <a:gd name="connsiteX5" fmla="*/ 7144 w 47625"/>
                <a:gd name="connsiteY5" fmla="*/ 13811 h 19050"/>
                <a:gd name="connsiteX6" fmla="*/ 13811 w 47625"/>
                <a:gd name="connsiteY6" fmla="*/ 7144 h 19050"/>
                <a:gd name="connsiteX7" fmla="*/ 38576 w 47625"/>
                <a:gd name="connsiteY7" fmla="*/ 7144 h 19050"/>
                <a:gd name="connsiteX8" fmla="*/ 45244 w 47625"/>
                <a:gd name="connsiteY8" fmla="*/ 13811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19050">
                  <a:moveTo>
                    <a:pt x="45244" y="13811"/>
                  </a:moveTo>
                  <a:lnTo>
                    <a:pt x="45244" y="13811"/>
                  </a:lnTo>
                  <a:cubicBezTo>
                    <a:pt x="45244" y="17621"/>
                    <a:pt x="42386" y="20479"/>
                    <a:pt x="38576" y="20479"/>
                  </a:cubicBezTo>
                  <a:lnTo>
                    <a:pt x="13811" y="20479"/>
                  </a:lnTo>
                  <a:cubicBezTo>
                    <a:pt x="10001" y="20479"/>
                    <a:pt x="7144" y="17621"/>
                    <a:pt x="7144" y="13811"/>
                  </a:cubicBezTo>
                  <a:lnTo>
                    <a:pt x="7144" y="13811"/>
                  </a:lnTo>
                  <a:cubicBezTo>
                    <a:pt x="7144" y="10001"/>
                    <a:pt x="10001" y="7144"/>
                    <a:pt x="13811" y="7144"/>
                  </a:cubicBezTo>
                  <a:lnTo>
                    <a:pt x="38576" y="7144"/>
                  </a:lnTo>
                  <a:cubicBezTo>
                    <a:pt x="42386" y="8096"/>
                    <a:pt x="45244" y="10954"/>
                    <a:pt x="45244" y="13811"/>
                  </a:cubicBezTo>
                  <a:close/>
                </a:path>
              </a:pathLst>
            </a:custGeom>
            <a:solidFill>
              <a:srgbClr val="808080"/>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7F0EA20A-6167-4251-8EA2-BF6B19E09F08}"/>
                </a:ext>
              </a:extLst>
            </p:cNvPr>
            <p:cNvSpPr/>
            <p:nvPr/>
          </p:nvSpPr>
          <p:spPr>
            <a:xfrm>
              <a:off x="7829233" y="3977052"/>
              <a:ext cx="62939" cy="157347"/>
            </a:xfrm>
            <a:custGeom>
              <a:avLst/>
              <a:gdLst>
                <a:gd name="connsiteX0" fmla="*/ 13811 w 19050"/>
                <a:gd name="connsiteY0" fmla="*/ 45244 h 47625"/>
                <a:gd name="connsiteX1" fmla="*/ 13811 w 19050"/>
                <a:gd name="connsiteY1" fmla="*/ 45244 h 47625"/>
                <a:gd name="connsiteX2" fmla="*/ 7144 w 19050"/>
                <a:gd name="connsiteY2" fmla="*/ 38576 h 47625"/>
                <a:gd name="connsiteX3" fmla="*/ 7144 w 19050"/>
                <a:gd name="connsiteY3" fmla="*/ 13811 h 47625"/>
                <a:gd name="connsiteX4" fmla="*/ 13811 w 19050"/>
                <a:gd name="connsiteY4" fmla="*/ 7144 h 47625"/>
                <a:gd name="connsiteX5" fmla="*/ 13811 w 19050"/>
                <a:gd name="connsiteY5" fmla="*/ 7144 h 47625"/>
                <a:gd name="connsiteX6" fmla="*/ 20479 w 19050"/>
                <a:gd name="connsiteY6" fmla="*/ 13811 h 47625"/>
                <a:gd name="connsiteX7" fmla="*/ 20479 w 19050"/>
                <a:gd name="connsiteY7" fmla="*/ 38576 h 47625"/>
                <a:gd name="connsiteX8" fmla="*/ 13811 w 19050"/>
                <a:gd name="connsiteY8" fmla="*/ 4524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47625">
                  <a:moveTo>
                    <a:pt x="13811" y="45244"/>
                  </a:moveTo>
                  <a:lnTo>
                    <a:pt x="13811" y="45244"/>
                  </a:lnTo>
                  <a:cubicBezTo>
                    <a:pt x="10001" y="45244"/>
                    <a:pt x="7144" y="42386"/>
                    <a:pt x="7144" y="38576"/>
                  </a:cubicBezTo>
                  <a:lnTo>
                    <a:pt x="7144" y="13811"/>
                  </a:lnTo>
                  <a:cubicBezTo>
                    <a:pt x="7144" y="10001"/>
                    <a:pt x="10001" y="7144"/>
                    <a:pt x="13811" y="7144"/>
                  </a:cubicBezTo>
                  <a:lnTo>
                    <a:pt x="13811" y="7144"/>
                  </a:lnTo>
                  <a:cubicBezTo>
                    <a:pt x="17621" y="7144"/>
                    <a:pt x="20479" y="10001"/>
                    <a:pt x="20479" y="13811"/>
                  </a:cubicBezTo>
                  <a:lnTo>
                    <a:pt x="20479" y="38576"/>
                  </a:lnTo>
                  <a:cubicBezTo>
                    <a:pt x="20479" y="42386"/>
                    <a:pt x="17621" y="45244"/>
                    <a:pt x="13811" y="45244"/>
                  </a:cubicBezTo>
                  <a:close/>
                </a:path>
              </a:pathLst>
            </a:custGeom>
            <a:solidFill>
              <a:srgbClr val="808080"/>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C10034EF-20D7-4240-80D2-FEC2B3768BDB}"/>
                </a:ext>
              </a:extLst>
            </p:cNvPr>
            <p:cNvSpPr/>
            <p:nvPr/>
          </p:nvSpPr>
          <p:spPr>
            <a:xfrm>
              <a:off x="7829233" y="3838586"/>
              <a:ext cx="62939" cy="157347"/>
            </a:xfrm>
            <a:custGeom>
              <a:avLst/>
              <a:gdLst>
                <a:gd name="connsiteX0" fmla="*/ 13811 w 19050"/>
                <a:gd name="connsiteY0" fmla="*/ 45244 h 47625"/>
                <a:gd name="connsiteX1" fmla="*/ 13811 w 19050"/>
                <a:gd name="connsiteY1" fmla="*/ 45244 h 47625"/>
                <a:gd name="connsiteX2" fmla="*/ 7144 w 19050"/>
                <a:gd name="connsiteY2" fmla="*/ 38576 h 47625"/>
                <a:gd name="connsiteX3" fmla="*/ 7144 w 19050"/>
                <a:gd name="connsiteY3" fmla="*/ 13811 h 47625"/>
                <a:gd name="connsiteX4" fmla="*/ 13811 w 19050"/>
                <a:gd name="connsiteY4" fmla="*/ 7144 h 47625"/>
                <a:gd name="connsiteX5" fmla="*/ 13811 w 19050"/>
                <a:gd name="connsiteY5" fmla="*/ 7144 h 47625"/>
                <a:gd name="connsiteX6" fmla="*/ 20479 w 19050"/>
                <a:gd name="connsiteY6" fmla="*/ 13811 h 47625"/>
                <a:gd name="connsiteX7" fmla="*/ 20479 w 19050"/>
                <a:gd name="connsiteY7" fmla="*/ 38576 h 47625"/>
                <a:gd name="connsiteX8" fmla="*/ 13811 w 19050"/>
                <a:gd name="connsiteY8" fmla="*/ 4524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47625">
                  <a:moveTo>
                    <a:pt x="13811" y="45244"/>
                  </a:moveTo>
                  <a:lnTo>
                    <a:pt x="13811" y="45244"/>
                  </a:lnTo>
                  <a:cubicBezTo>
                    <a:pt x="10001" y="45244"/>
                    <a:pt x="7144" y="42386"/>
                    <a:pt x="7144" y="38576"/>
                  </a:cubicBezTo>
                  <a:lnTo>
                    <a:pt x="7144" y="13811"/>
                  </a:lnTo>
                  <a:cubicBezTo>
                    <a:pt x="7144" y="10001"/>
                    <a:pt x="10001" y="7144"/>
                    <a:pt x="13811" y="7144"/>
                  </a:cubicBezTo>
                  <a:lnTo>
                    <a:pt x="13811" y="7144"/>
                  </a:lnTo>
                  <a:cubicBezTo>
                    <a:pt x="17621" y="7144"/>
                    <a:pt x="20479" y="10001"/>
                    <a:pt x="20479" y="13811"/>
                  </a:cubicBezTo>
                  <a:lnTo>
                    <a:pt x="20479" y="38576"/>
                  </a:lnTo>
                  <a:cubicBezTo>
                    <a:pt x="20479" y="42386"/>
                    <a:pt x="17621" y="45244"/>
                    <a:pt x="13811" y="45244"/>
                  </a:cubicBezTo>
                  <a:close/>
                </a:path>
              </a:pathLst>
            </a:custGeom>
            <a:solidFill>
              <a:srgbClr val="808080"/>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E994C3E0-A7FC-477D-B19B-ABFD62C5869A}"/>
                </a:ext>
              </a:extLst>
            </p:cNvPr>
            <p:cNvSpPr/>
            <p:nvPr/>
          </p:nvSpPr>
          <p:spPr>
            <a:xfrm>
              <a:off x="5745956" y="3523892"/>
              <a:ext cx="2139922" cy="2863720"/>
            </a:xfrm>
            <a:custGeom>
              <a:avLst/>
              <a:gdLst>
                <a:gd name="connsiteX0" fmla="*/ 611029 w 647700"/>
                <a:gd name="connsiteY0" fmla="*/ 7144 h 866775"/>
                <a:gd name="connsiteX1" fmla="*/ 40481 w 647700"/>
                <a:gd name="connsiteY1" fmla="*/ 7144 h 866775"/>
                <a:gd name="connsiteX2" fmla="*/ 7144 w 647700"/>
                <a:gd name="connsiteY2" fmla="*/ 41434 h 866775"/>
                <a:gd name="connsiteX3" fmla="*/ 7144 w 647700"/>
                <a:gd name="connsiteY3" fmla="*/ 831056 h 866775"/>
                <a:gd name="connsiteX4" fmla="*/ 40481 w 647700"/>
                <a:gd name="connsiteY4" fmla="*/ 865346 h 866775"/>
                <a:gd name="connsiteX5" fmla="*/ 611029 w 647700"/>
                <a:gd name="connsiteY5" fmla="*/ 865346 h 866775"/>
                <a:gd name="connsiteX6" fmla="*/ 644366 w 647700"/>
                <a:gd name="connsiteY6" fmla="*/ 831056 h 866775"/>
                <a:gd name="connsiteX7" fmla="*/ 644366 w 647700"/>
                <a:gd name="connsiteY7" fmla="*/ 41434 h 866775"/>
                <a:gd name="connsiteX8" fmla="*/ 611029 w 647700"/>
                <a:gd name="connsiteY8"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7700" h="866775">
                  <a:moveTo>
                    <a:pt x="611029" y="7144"/>
                  </a:moveTo>
                  <a:lnTo>
                    <a:pt x="40481" y="7144"/>
                  </a:lnTo>
                  <a:cubicBezTo>
                    <a:pt x="22384" y="7144"/>
                    <a:pt x="7144" y="22384"/>
                    <a:pt x="7144" y="41434"/>
                  </a:cubicBezTo>
                  <a:lnTo>
                    <a:pt x="7144" y="831056"/>
                  </a:lnTo>
                  <a:cubicBezTo>
                    <a:pt x="7144" y="850106"/>
                    <a:pt x="22384" y="865346"/>
                    <a:pt x="40481" y="865346"/>
                  </a:cubicBezTo>
                  <a:lnTo>
                    <a:pt x="611029" y="865346"/>
                  </a:lnTo>
                  <a:cubicBezTo>
                    <a:pt x="629126" y="865346"/>
                    <a:pt x="644366" y="850106"/>
                    <a:pt x="644366" y="831056"/>
                  </a:cubicBezTo>
                  <a:lnTo>
                    <a:pt x="644366" y="41434"/>
                  </a:lnTo>
                  <a:cubicBezTo>
                    <a:pt x="644366" y="23336"/>
                    <a:pt x="629126" y="7144"/>
                    <a:pt x="611029" y="7144"/>
                  </a:cubicBezTo>
                  <a:close/>
                </a:path>
              </a:pathLst>
            </a:custGeom>
            <a:solidFill>
              <a:srgbClr val="808080"/>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A443A50-8738-47A6-BF80-CB798DE087B0}"/>
                </a:ext>
              </a:extLst>
            </p:cNvPr>
            <p:cNvSpPr/>
            <p:nvPr/>
          </p:nvSpPr>
          <p:spPr>
            <a:xfrm>
              <a:off x="5755398" y="3533334"/>
              <a:ext cx="2108453" cy="2863720"/>
            </a:xfrm>
            <a:custGeom>
              <a:avLst/>
              <a:gdLst>
                <a:gd name="connsiteX0" fmla="*/ 605314 w 638175"/>
                <a:gd name="connsiteY0" fmla="*/ 7144 h 866775"/>
                <a:gd name="connsiteX1" fmla="*/ 40481 w 638175"/>
                <a:gd name="connsiteY1" fmla="*/ 7144 h 866775"/>
                <a:gd name="connsiteX2" fmla="*/ 7144 w 638175"/>
                <a:gd name="connsiteY2" fmla="*/ 41434 h 866775"/>
                <a:gd name="connsiteX3" fmla="*/ 7144 w 638175"/>
                <a:gd name="connsiteY3" fmla="*/ 826294 h 866775"/>
                <a:gd name="connsiteX4" fmla="*/ 40481 w 638175"/>
                <a:gd name="connsiteY4" fmla="*/ 860584 h 866775"/>
                <a:gd name="connsiteX5" fmla="*/ 604361 w 638175"/>
                <a:gd name="connsiteY5" fmla="*/ 860584 h 866775"/>
                <a:gd name="connsiteX6" fmla="*/ 637699 w 638175"/>
                <a:gd name="connsiteY6" fmla="*/ 826294 h 866775"/>
                <a:gd name="connsiteX7" fmla="*/ 637699 w 638175"/>
                <a:gd name="connsiteY7" fmla="*/ 41434 h 866775"/>
                <a:gd name="connsiteX8" fmla="*/ 605314 w 638175"/>
                <a:gd name="connsiteY8"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8175" h="866775">
                  <a:moveTo>
                    <a:pt x="605314" y="7144"/>
                  </a:moveTo>
                  <a:lnTo>
                    <a:pt x="40481" y="7144"/>
                  </a:lnTo>
                  <a:cubicBezTo>
                    <a:pt x="22384" y="7144"/>
                    <a:pt x="7144" y="22384"/>
                    <a:pt x="7144" y="41434"/>
                  </a:cubicBezTo>
                  <a:lnTo>
                    <a:pt x="7144" y="826294"/>
                  </a:lnTo>
                  <a:cubicBezTo>
                    <a:pt x="7144" y="845344"/>
                    <a:pt x="22384" y="860584"/>
                    <a:pt x="40481" y="860584"/>
                  </a:cubicBezTo>
                  <a:lnTo>
                    <a:pt x="604361" y="860584"/>
                  </a:lnTo>
                  <a:cubicBezTo>
                    <a:pt x="622459" y="860584"/>
                    <a:pt x="637699" y="845344"/>
                    <a:pt x="637699" y="826294"/>
                  </a:cubicBezTo>
                  <a:lnTo>
                    <a:pt x="637699" y="41434"/>
                  </a:lnTo>
                  <a:cubicBezTo>
                    <a:pt x="637699" y="22384"/>
                    <a:pt x="623411" y="7144"/>
                    <a:pt x="605314" y="7144"/>
                  </a:cubicBezTo>
                  <a:close/>
                </a:path>
              </a:pathLst>
            </a:custGeom>
            <a:solidFill>
              <a:srgbClr val="231F20"/>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7D23AB3A-D746-46F6-B8F6-B81A3A5BE245}"/>
                </a:ext>
              </a:extLst>
            </p:cNvPr>
            <p:cNvSpPr/>
            <p:nvPr/>
          </p:nvSpPr>
          <p:spPr>
            <a:xfrm>
              <a:off x="5972536" y="3781941"/>
              <a:ext cx="1699350" cy="2360208"/>
            </a:xfrm>
            <a:custGeom>
              <a:avLst/>
              <a:gdLst>
                <a:gd name="connsiteX0" fmla="*/ 7144 w 514350"/>
                <a:gd name="connsiteY0" fmla="*/ 7144 h 714375"/>
                <a:gd name="connsiteX1" fmla="*/ 508159 w 514350"/>
                <a:gd name="connsiteY1" fmla="*/ 7144 h 714375"/>
                <a:gd name="connsiteX2" fmla="*/ 508159 w 514350"/>
                <a:gd name="connsiteY2" fmla="*/ 711041 h 714375"/>
                <a:gd name="connsiteX3" fmla="*/ 7144 w 514350"/>
                <a:gd name="connsiteY3" fmla="*/ 711041 h 714375"/>
              </a:gdLst>
              <a:ahLst/>
              <a:cxnLst>
                <a:cxn ang="0">
                  <a:pos x="connsiteX0" y="connsiteY0"/>
                </a:cxn>
                <a:cxn ang="0">
                  <a:pos x="connsiteX1" y="connsiteY1"/>
                </a:cxn>
                <a:cxn ang="0">
                  <a:pos x="connsiteX2" y="connsiteY2"/>
                </a:cxn>
                <a:cxn ang="0">
                  <a:pos x="connsiteX3" y="connsiteY3"/>
                </a:cxn>
              </a:cxnLst>
              <a:rect l="l" t="t" r="r" b="b"/>
              <a:pathLst>
                <a:path w="514350" h="714375">
                  <a:moveTo>
                    <a:pt x="7144" y="7144"/>
                  </a:moveTo>
                  <a:lnTo>
                    <a:pt x="508159" y="7144"/>
                  </a:lnTo>
                  <a:lnTo>
                    <a:pt x="508159" y="711041"/>
                  </a:lnTo>
                  <a:lnTo>
                    <a:pt x="7144" y="711041"/>
                  </a:lnTo>
                  <a:close/>
                </a:path>
              </a:pathLst>
            </a:custGeom>
            <a:solidFill>
              <a:srgbClr val="F2F2F2"/>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3B7949F9-D249-459F-ACC4-072DD2208936}"/>
                </a:ext>
              </a:extLst>
            </p:cNvPr>
            <p:cNvSpPr/>
            <p:nvPr/>
          </p:nvSpPr>
          <p:spPr>
            <a:xfrm>
              <a:off x="6537278" y="3804313"/>
              <a:ext cx="1119116" cy="2330356"/>
            </a:xfrm>
            <a:custGeom>
              <a:avLst/>
              <a:gdLst>
                <a:gd name="connsiteX0" fmla="*/ 614149 w 1119116"/>
                <a:gd name="connsiteY0" fmla="*/ 0 h 2330356"/>
                <a:gd name="connsiteX1" fmla="*/ 1115704 w 1119116"/>
                <a:gd name="connsiteY1" fmla="*/ 6824 h 2330356"/>
                <a:gd name="connsiteX2" fmla="*/ 1119116 w 1119116"/>
                <a:gd name="connsiteY2" fmla="*/ 2330356 h 2330356"/>
                <a:gd name="connsiteX3" fmla="*/ 0 w 1119116"/>
                <a:gd name="connsiteY3" fmla="*/ 2330356 h 2330356"/>
                <a:gd name="connsiteX4" fmla="*/ 614149 w 1119116"/>
                <a:gd name="connsiteY4" fmla="*/ 0 h 2330356"/>
                <a:gd name="connsiteX0" fmla="*/ 614149 w 1119116"/>
                <a:gd name="connsiteY0" fmla="*/ 0 h 2330356"/>
                <a:gd name="connsiteX1" fmla="*/ 1115704 w 1119116"/>
                <a:gd name="connsiteY1" fmla="*/ 3412 h 2330356"/>
                <a:gd name="connsiteX2" fmla="*/ 1119116 w 1119116"/>
                <a:gd name="connsiteY2" fmla="*/ 2330356 h 2330356"/>
                <a:gd name="connsiteX3" fmla="*/ 0 w 1119116"/>
                <a:gd name="connsiteY3" fmla="*/ 2330356 h 2330356"/>
                <a:gd name="connsiteX4" fmla="*/ 614149 w 1119116"/>
                <a:gd name="connsiteY4" fmla="*/ 0 h 2330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9116" h="2330356">
                  <a:moveTo>
                    <a:pt x="614149" y="0"/>
                  </a:moveTo>
                  <a:lnTo>
                    <a:pt x="1115704" y="3412"/>
                  </a:lnTo>
                  <a:cubicBezTo>
                    <a:pt x="1116841" y="777923"/>
                    <a:pt x="1117979" y="1555845"/>
                    <a:pt x="1119116" y="2330356"/>
                  </a:cubicBezTo>
                  <a:lnTo>
                    <a:pt x="0" y="2330356"/>
                  </a:lnTo>
                  <a:lnTo>
                    <a:pt x="614149" y="0"/>
                  </a:lnTo>
                  <a:close/>
                </a:path>
              </a:pathLst>
            </a:custGeom>
            <a:solidFill>
              <a:srgbClr val="999999">
                <a:alpha val="1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grpSp>
          <p:nvGrpSpPr>
            <p:cNvPr id="70" name="Group 69">
              <a:extLst>
                <a:ext uri="{FF2B5EF4-FFF2-40B4-BE49-F238E27FC236}">
                  <a16:creationId xmlns:a16="http://schemas.microsoft.com/office/drawing/2014/main" id="{8EB5A176-CB41-4C09-802E-0753C39244C6}"/>
                </a:ext>
              </a:extLst>
            </p:cNvPr>
            <p:cNvGrpSpPr/>
            <p:nvPr/>
          </p:nvGrpSpPr>
          <p:grpSpPr>
            <a:xfrm>
              <a:off x="6752948" y="6198983"/>
              <a:ext cx="113352" cy="113352"/>
              <a:chOff x="6768693" y="6038239"/>
              <a:chExt cx="147969" cy="147969"/>
            </a:xfrm>
          </p:grpSpPr>
          <p:sp>
            <p:nvSpPr>
              <p:cNvPr id="71" name="Oval 70">
                <a:extLst>
                  <a:ext uri="{FF2B5EF4-FFF2-40B4-BE49-F238E27FC236}">
                    <a16:creationId xmlns:a16="http://schemas.microsoft.com/office/drawing/2014/main" id="{908A2388-BD05-431C-B8FA-E41C509C3907}"/>
                  </a:ext>
                </a:extLst>
              </p:cNvPr>
              <p:cNvSpPr/>
              <p:nvPr/>
            </p:nvSpPr>
            <p:spPr>
              <a:xfrm>
                <a:off x="6768693" y="6038239"/>
                <a:ext cx="147969" cy="14796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9FD34BA2-04E7-4757-B720-F224B2213555}"/>
                  </a:ext>
                </a:extLst>
              </p:cNvPr>
              <p:cNvSpPr/>
              <p:nvPr/>
            </p:nvSpPr>
            <p:spPr>
              <a:xfrm>
                <a:off x="6802088" y="6071634"/>
                <a:ext cx="81180" cy="8118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73" name="Group 72">
            <a:extLst>
              <a:ext uri="{FF2B5EF4-FFF2-40B4-BE49-F238E27FC236}">
                <a16:creationId xmlns:a16="http://schemas.microsoft.com/office/drawing/2014/main" id="{4F5A3896-05A2-49AF-B802-F470F9EC2E1A}"/>
              </a:ext>
            </a:extLst>
          </p:cNvPr>
          <p:cNvGrpSpPr/>
          <p:nvPr/>
        </p:nvGrpSpPr>
        <p:grpSpPr>
          <a:xfrm>
            <a:off x="10002876" y="1664357"/>
            <a:ext cx="1241527" cy="2182539"/>
            <a:chOff x="7182034" y="5192864"/>
            <a:chExt cx="825553" cy="1451279"/>
          </a:xfrm>
        </p:grpSpPr>
        <p:grpSp>
          <p:nvGrpSpPr>
            <p:cNvPr id="74" name="Group 3">
              <a:extLst>
                <a:ext uri="{FF2B5EF4-FFF2-40B4-BE49-F238E27FC236}">
                  <a16:creationId xmlns:a16="http://schemas.microsoft.com/office/drawing/2014/main" id="{CAB09093-A101-4C3C-887E-424522B0357E}"/>
                </a:ext>
              </a:extLst>
            </p:cNvPr>
            <p:cNvGrpSpPr/>
            <p:nvPr/>
          </p:nvGrpSpPr>
          <p:grpSpPr>
            <a:xfrm>
              <a:off x="7182034" y="5192864"/>
              <a:ext cx="825553" cy="1451279"/>
              <a:chOff x="445712" y="1449040"/>
              <a:chExt cx="2113018" cy="3924176"/>
            </a:xfrm>
          </p:grpSpPr>
          <p:sp>
            <p:nvSpPr>
              <p:cNvPr id="77" name="Rounded Rectangle 4">
                <a:extLst>
                  <a:ext uri="{FF2B5EF4-FFF2-40B4-BE49-F238E27FC236}">
                    <a16:creationId xmlns:a16="http://schemas.microsoft.com/office/drawing/2014/main" id="{F8A61BB5-75C7-43B7-AD1A-FB4E92E2F6A6}"/>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78" name="Rectangle 5">
                <a:extLst>
                  <a:ext uri="{FF2B5EF4-FFF2-40B4-BE49-F238E27FC236}">
                    <a16:creationId xmlns:a16="http://schemas.microsoft.com/office/drawing/2014/main" id="{44BF69A3-F5D3-44B3-902E-32BB56A52E26}"/>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nvGrpSpPr>
              <p:cNvPr id="79" name="Group 6">
                <a:extLst>
                  <a:ext uri="{FF2B5EF4-FFF2-40B4-BE49-F238E27FC236}">
                    <a16:creationId xmlns:a16="http://schemas.microsoft.com/office/drawing/2014/main" id="{BEE72461-F53A-4487-B7D8-8994E1E97A3F}"/>
                  </a:ext>
                </a:extLst>
              </p:cNvPr>
              <p:cNvGrpSpPr/>
              <p:nvPr userDrawn="1"/>
            </p:nvGrpSpPr>
            <p:grpSpPr>
              <a:xfrm>
                <a:off x="1407705" y="5045834"/>
                <a:ext cx="211967" cy="211967"/>
                <a:chOff x="1549420" y="5712364"/>
                <a:chExt cx="312583" cy="312583"/>
              </a:xfrm>
            </p:grpSpPr>
            <p:sp>
              <p:nvSpPr>
                <p:cNvPr id="80" name="Oval 7">
                  <a:extLst>
                    <a:ext uri="{FF2B5EF4-FFF2-40B4-BE49-F238E27FC236}">
                      <a16:creationId xmlns:a16="http://schemas.microsoft.com/office/drawing/2014/main" id="{E604BD4D-60BE-43AB-BC32-F91DDEB9DFCA}"/>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81" name="Rounded Rectangle 8">
                  <a:extLst>
                    <a:ext uri="{FF2B5EF4-FFF2-40B4-BE49-F238E27FC236}">
                      <a16:creationId xmlns:a16="http://schemas.microsoft.com/office/drawing/2014/main" id="{2622C975-431E-4944-BA8C-3E201AA6D5A7}"/>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grpSp>
        <p:sp>
          <p:nvSpPr>
            <p:cNvPr id="75" name="Freeform: Shape 74">
              <a:extLst>
                <a:ext uri="{FF2B5EF4-FFF2-40B4-BE49-F238E27FC236}">
                  <a16:creationId xmlns:a16="http://schemas.microsoft.com/office/drawing/2014/main" id="{7D358F5F-D755-420B-B4FB-DC5156372C85}"/>
                </a:ext>
              </a:extLst>
            </p:cNvPr>
            <p:cNvSpPr/>
            <p:nvPr/>
          </p:nvSpPr>
          <p:spPr>
            <a:xfrm>
              <a:off x="7227509" y="5344413"/>
              <a:ext cx="734603" cy="1149173"/>
            </a:xfrm>
            <a:custGeom>
              <a:avLst/>
              <a:gdLst>
                <a:gd name="connsiteX0" fmla="*/ 7144 w 333375"/>
                <a:gd name="connsiteY0" fmla="*/ 7144 h 590550"/>
                <a:gd name="connsiteX1" fmla="*/ 331946 w 333375"/>
                <a:gd name="connsiteY1" fmla="*/ 7144 h 590550"/>
                <a:gd name="connsiteX2" fmla="*/ 331946 w 333375"/>
                <a:gd name="connsiteY2" fmla="*/ 586264 h 590550"/>
                <a:gd name="connsiteX3" fmla="*/ 7144 w 333375"/>
                <a:gd name="connsiteY3" fmla="*/ 586264 h 590550"/>
              </a:gdLst>
              <a:ahLst/>
              <a:cxnLst>
                <a:cxn ang="0">
                  <a:pos x="connsiteX0" y="connsiteY0"/>
                </a:cxn>
                <a:cxn ang="0">
                  <a:pos x="connsiteX1" y="connsiteY1"/>
                </a:cxn>
                <a:cxn ang="0">
                  <a:pos x="connsiteX2" y="connsiteY2"/>
                </a:cxn>
                <a:cxn ang="0">
                  <a:pos x="connsiteX3" y="connsiteY3"/>
                </a:cxn>
              </a:cxnLst>
              <a:rect l="l" t="t" r="r" b="b"/>
              <a:pathLst>
                <a:path w="333375" h="590550">
                  <a:moveTo>
                    <a:pt x="7144" y="7144"/>
                  </a:moveTo>
                  <a:lnTo>
                    <a:pt x="331946" y="7144"/>
                  </a:lnTo>
                  <a:lnTo>
                    <a:pt x="331946" y="586264"/>
                  </a:lnTo>
                  <a:lnTo>
                    <a:pt x="7144" y="586264"/>
                  </a:lnTo>
                  <a:close/>
                </a:path>
              </a:pathLst>
            </a:custGeom>
            <a:solidFill>
              <a:schemeClr val="bg1">
                <a:lumMod val="95000"/>
              </a:schemeClr>
            </a:solidFill>
            <a:ln w="9525" cap="flat">
              <a:noFill/>
              <a:prstDash val="solid"/>
              <a:miter/>
            </a:ln>
          </p:spPr>
          <p:txBody>
            <a:bodyPr rtlCol="0" anchor="ctr"/>
            <a:lstStyle/>
            <a:p>
              <a:endParaRPr lang="en-US" dirty="0"/>
            </a:p>
          </p:txBody>
        </p:sp>
        <p:sp>
          <p:nvSpPr>
            <p:cNvPr id="76" name="Freeform: Shape 75">
              <a:extLst>
                <a:ext uri="{FF2B5EF4-FFF2-40B4-BE49-F238E27FC236}">
                  <a16:creationId xmlns:a16="http://schemas.microsoft.com/office/drawing/2014/main" id="{072117D1-D94C-42A1-B67D-E6CEACE41F30}"/>
                </a:ext>
              </a:extLst>
            </p:cNvPr>
            <p:cNvSpPr/>
            <p:nvPr/>
          </p:nvSpPr>
          <p:spPr>
            <a:xfrm>
              <a:off x="7357552" y="5363794"/>
              <a:ext cx="604560" cy="1111721"/>
            </a:xfrm>
            <a:custGeom>
              <a:avLst/>
              <a:gdLst>
                <a:gd name="connsiteX0" fmla="*/ 614149 w 1119116"/>
                <a:gd name="connsiteY0" fmla="*/ 0 h 2330356"/>
                <a:gd name="connsiteX1" fmla="*/ 1115704 w 1119116"/>
                <a:gd name="connsiteY1" fmla="*/ 6824 h 2330356"/>
                <a:gd name="connsiteX2" fmla="*/ 1119116 w 1119116"/>
                <a:gd name="connsiteY2" fmla="*/ 2330356 h 2330356"/>
                <a:gd name="connsiteX3" fmla="*/ 0 w 1119116"/>
                <a:gd name="connsiteY3" fmla="*/ 2330356 h 2330356"/>
                <a:gd name="connsiteX4" fmla="*/ 614149 w 1119116"/>
                <a:gd name="connsiteY4" fmla="*/ 0 h 2330356"/>
                <a:gd name="connsiteX0" fmla="*/ 614149 w 1119116"/>
                <a:gd name="connsiteY0" fmla="*/ 0 h 2330356"/>
                <a:gd name="connsiteX1" fmla="*/ 1115704 w 1119116"/>
                <a:gd name="connsiteY1" fmla="*/ 3412 h 2330356"/>
                <a:gd name="connsiteX2" fmla="*/ 1119116 w 1119116"/>
                <a:gd name="connsiteY2" fmla="*/ 2330356 h 2330356"/>
                <a:gd name="connsiteX3" fmla="*/ 0 w 1119116"/>
                <a:gd name="connsiteY3" fmla="*/ 2330356 h 2330356"/>
                <a:gd name="connsiteX4" fmla="*/ 614149 w 1119116"/>
                <a:gd name="connsiteY4" fmla="*/ 0 h 2330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9116" h="2330356">
                  <a:moveTo>
                    <a:pt x="614149" y="0"/>
                  </a:moveTo>
                  <a:lnTo>
                    <a:pt x="1115704" y="3412"/>
                  </a:lnTo>
                  <a:cubicBezTo>
                    <a:pt x="1116841" y="777923"/>
                    <a:pt x="1117979" y="1555845"/>
                    <a:pt x="1119116" y="2330356"/>
                  </a:cubicBezTo>
                  <a:lnTo>
                    <a:pt x="0" y="2330356"/>
                  </a:lnTo>
                  <a:lnTo>
                    <a:pt x="614149" y="0"/>
                  </a:lnTo>
                  <a:close/>
                </a:path>
              </a:pathLst>
            </a:custGeom>
            <a:solidFill>
              <a:srgbClr val="999999">
                <a:alpha val="1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solidFill>
                  <a:schemeClr val="tx1"/>
                </a:solidFill>
              </a:endParaRPr>
            </a:p>
          </p:txBody>
        </p:sp>
      </p:grpSp>
      <p:sp>
        <p:nvSpPr>
          <p:cNvPr id="82" name="Graphic 9">
            <a:extLst>
              <a:ext uri="{FF2B5EF4-FFF2-40B4-BE49-F238E27FC236}">
                <a16:creationId xmlns:a16="http://schemas.microsoft.com/office/drawing/2014/main" id="{9E4E3C7D-D7A2-4082-92B8-03AE7AC96D81}"/>
              </a:ext>
            </a:extLst>
          </p:cNvPr>
          <p:cNvSpPr/>
          <p:nvPr/>
        </p:nvSpPr>
        <p:spPr>
          <a:xfrm>
            <a:off x="846802" y="1486972"/>
            <a:ext cx="2841767" cy="5031519"/>
          </a:xfrm>
          <a:custGeom>
            <a:avLst/>
            <a:gdLst>
              <a:gd name="connsiteX0" fmla="*/ 3871598 w 3871597"/>
              <a:gd name="connsiteY0" fmla="*/ 165669 h 6854896"/>
              <a:gd name="connsiteX1" fmla="*/ 3855857 w 3871597"/>
              <a:gd name="connsiteY1" fmla="*/ 195713 h 6854896"/>
              <a:gd name="connsiteX2" fmla="*/ 3821501 w 3871597"/>
              <a:gd name="connsiteY2" fmla="*/ 213936 h 6854896"/>
              <a:gd name="connsiteX3" fmla="*/ 3517921 w 3871597"/>
              <a:gd name="connsiteY3" fmla="*/ 221708 h 6854896"/>
              <a:gd name="connsiteX4" fmla="*/ 2975420 w 3871597"/>
              <a:gd name="connsiteY4" fmla="*/ 278140 h 6854896"/>
              <a:gd name="connsiteX5" fmla="*/ 2848188 w 3871597"/>
              <a:gd name="connsiteY5" fmla="*/ 292052 h 6854896"/>
              <a:gd name="connsiteX6" fmla="*/ 2804819 w 3871597"/>
              <a:gd name="connsiteY6" fmla="*/ 343650 h 6854896"/>
              <a:gd name="connsiteX7" fmla="*/ 2738591 w 3871597"/>
              <a:gd name="connsiteY7" fmla="*/ 361154 h 6854896"/>
              <a:gd name="connsiteX8" fmla="*/ 2749237 w 3871597"/>
              <a:gd name="connsiteY8" fmla="*/ 382969 h 6854896"/>
              <a:gd name="connsiteX9" fmla="*/ 2757140 w 3871597"/>
              <a:gd name="connsiteY9" fmla="*/ 446259 h 6854896"/>
              <a:gd name="connsiteX10" fmla="*/ 2746232 w 3871597"/>
              <a:gd name="connsiteY10" fmla="*/ 484011 h 6854896"/>
              <a:gd name="connsiteX11" fmla="*/ 2729773 w 3871597"/>
              <a:gd name="connsiteY11" fmla="*/ 505499 h 6854896"/>
              <a:gd name="connsiteX12" fmla="*/ 2655380 w 3871597"/>
              <a:gd name="connsiteY12" fmla="*/ 523395 h 6854896"/>
              <a:gd name="connsiteX13" fmla="*/ 2583926 w 3871597"/>
              <a:gd name="connsiteY13" fmla="*/ 548998 h 6854896"/>
              <a:gd name="connsiteX14" fmla="*/ 2496863 w 3871597"/>
              <a:gd name="connsiteY14" fmla="*/ 587534 h 6854896"/>
              <a:gd name="connsiteX15" fmla="*/ 2440888 w 3871597"/>
              <a:gd name="connsiteY15" fmla="*/ 702813 h 6854896"/>
              <a:gd name="connsiteX16" fmla="*/ 2411889 w 3871597"/>
              <a:gd name="connsiteY16" fmla="*/ 780538 h 6854896"/>
              <a:gd name="connsiteX17" fmla="*/ 2172250 w 3871597"/>
              <a:gd name="connsiteY17" fmla="*/ 885759 h 6854896"/>
              <a:gd name="connsiteX18" fmla="*/ 2026796 w 3871597"/>
              <a:gd name="connsiteY18" fmla="*/ 968839 h 6854896"/>
              <a:gd name="connsiteX19" fmla="*/ 1980684 w 3871597"/>
              <a:gd name="connsiteY19" fmla="*/ 995030 h 6854896"/>
              <a:gd name="connsiteX20" fmla="*/ 1608131 w 3871597"/>
              <a:gd name="connsiteY20" fmla="*/ 1125724 h 6854896"/>
              <a:gd name="connsiteX21" fmla="*/ 1578805 w 3871597"/>
              <a:gd name="connsiteY21" fmla="*/ 1158446 h 6854896"/>
              <a:gd name="connsiteX22" fmla="*/ 1455230 w 3871597"/>
              <a:gd name="connsiteY22" fmla="*/ 1379470 h 6854896"/>
              <a:gd name="connsiteX23" fmla="*/ 1442037 w 3871597"/>
              <a:gd name="connsiteY23" fmla="*/ 1430611 h 6854896"/>
              <a:gd name="connsiteX24" fmla="*/ 1532562 w 3871597"/>
              <a:gd name="connsiteY24" fmla="*/ 1877948 h 6854896"/>
              <a:gd name="connsiteX25" fmla="*/ 1550981 w 3871597"/>
              <a:gd name="connsiteY25" fmla="*/ 1990681 h 6854896"/>
              <a:gd name="connsiteX26" fmla="*/ 1593892 w 3871597"/>
              <a:gd name="connsiteY26" fmla="*/ 2036074 h 6854896"/>
              <a:gd name="connsiteX27" fmla="*/ 1607935 w 3871597"/>
              <a:gd name="connsiteY27" fmla="*/ 2222873 h 6854896"/>
              <a:gd name="connsiteX28" fmla="*/ 1571620 w 3871597"/>
              <a:gd name="connsiteY28" fmla="*/ 2265915 h 6854896"/>
              <a:gd name="connsiteX29" fmla="*/ 1673576 w 3871597"/>
              <a:gd name="connsiteY29" fmla="*/ 3224990 h 6854896"/>
              <a:gd name="connsiteX30" fmla="*/ 1433285 w 3871597"/>
              <a:gd name="connsiteY30" fmla="*/ 3224990 h 6854896"/>
              <a:gd name="connsiteX31" fmla="*/ 1398668 w 3871597"/>
              <a:gd name="connsiteY31" fmla="*/ 3425962 h 6854896"/>
              <a:gd name="connsiteX32" fmla="*/ 1265427 w 3871597"/>
              <a:gd name="connsiteY32" fmla="*/ 4129854 h 6854896"/>
              <a:gd name="connsiteX33" fmla="*/ 1255695 w 3871597"/>
              <a:gd name="connsiteY33" fmla="*/ 4251339 h 6854896"/>
              <a:gd name="connsiteX34" fmla="*/ 1267844 w 3871597"/>
              <a:gd name="connsiteY34" fmla="*/ 4612592 h 6854896"/>
              <a:gd name="connsiteX35" fmla="*/ 1257067 w 3871597"/>
              <a:gd name="connsiteY35" fmla="*/ 4728917 h 6854896"/>
              <a:gd name="connsiteX36" fmla="*/ 1266799 w 3871597"/>
              <a:gd name="connsiteY36" fmla="*/ 4775551 h 6854896"/>
              <a:gd name="connsiteX37" fmla="*/ 1477502 w 3871597"/>
              <a:gd name="connsiteY37" fmla="*/ 4885475 h 6854896"/>
              <a:gd name="connsiteX38" fmla="*/ 1820011 w 3871597"/>
              <a:gd name="connsiteY38" fmla="*/ 4885541 h 6854896"/>
              <a:gd name="connsiteX39" fmla="*/ 1860897 w 3871597"/>
              <a:gd name="connsiteY39" fmla="*/ 4904351 h 6854896"/>
              <a:gd name="connsiteX40" fmla="*/ 2206998 w 3871597"/>
              <a:gd name="connsiteY40" fmla="*/ 5330070 h 6854896"/>
              <a:gd name="connsiteX41" fmla="*/ 2220126 w 3871597"/>
              <a:gd name="connsiteY41" fmla="*/ 5368278 h 6854896"/>
              <a:gd name="connsiteX42" fmla="*/ 2220714 w 3871597"/>
              <a:gd name="connsiteY42" fmla="*/ 5503610 h 6854896"/>
              <a:gd name="connsiteX43" fmla="*/ 2072058 w 3871597"/>
              <a:gd name="connsiteY43" fmla="*/ 5503610 h 6854896"/>
              <a:gd name="connsiteX44" fmla="*/ 2087146 w 3871597"/>
              <a:gd name="connsiteY44" fmla="*/ 5534503 h 6854896"/>
              <a:gd name="connsiteX45" fmla="*/ 2181786 w 3871597"/>
              <a:gd name="connsiteY45" fmla="*/ 5711309 h 6854896"/>
              <a:gd name="connsiteX46" fmla="*/ 2213268 w 3871597"/>
              <a:gd name="connsiteY46" fmla="*/ 5838868 h 6854896"/>
              <a:gd name="connsiteX47" fmla="*/ 2213137 w 3871597"/>
              <a:gd name="connsiteY47" fmla="*/ 5870806 h 6854896"/>
              <a:gd name="connsiteX48" fmla="*/ 2287008 w 3871597"/>
              <a:gd name="connsiteY48" fmla="*/ 5871525 h 6854896"/>
              <a:gd name="connsiteX49" fmla="*/ 2306210 w 3871597"/>
              <a:gd name="connsiteY49" fmla="*/ 5886156 h 6854896"/>
              <a:gd name="connsiteX50" fmla="*/ 2307124 w 3871597"/>
              <a:gd name="connsiteY50" fmla="*/ 5986413 h 6854896"/>
              <a:gd name="connsiteX51" fmla="*/ 2226331 w 3871597"/>
              <a:gd name="connsiteY51" fmla="*/ 5993205 h 6854896"/>
              <a:gd name="connsiteX52" fmla="*/ 2226331 w 3871597"/>
              <a:gd name="connsiteY52" fmla="*/ 6279478 h 6854896"/>
              <a:gd name="connsiteX53" fmla="*/ 2306406 w 3871597"/>
              <a:gd name="connsiteY53" fmla="*/ 6284311 h 6854896"/>
              <a:gd name="connsiteX54" fmla="*/ 2306406 w 3871597"/>
              <a:gd name="connsiteY54" fmla="*/ 6402073 h 6854896"/>
              <a:gd name="connsiteX55" fmla="*/ 2164086 w 3871597"/>
              <a:gd name="connsiteY55" fmla="*/ 6402073 h 6854896"/>
              <a:gd name="connsiteX56" fmla="*/ 2160167 w 3871597"/>
              <a:gd name="connsiteY56" fmla="*/ 6447336 h 6854896"/>
              <a:gd name="connsiteX57" fmla="*/ 2044953 w 3871597"/>
              <a:gd name="connsiteY57" fmla="*/ 6447336 h 6854896"/>
              <a:gd name="connsiteX58" fmla="*/ 2044953 w 3871597"/>
              <a:gd name="connsiteY58" fmla="*/ 6735110 h 6854896"/>
              <a:gd name="connsiteX59" fmla="*/ 2164348 w 3871597"/>
              <a:gd name="connsiteY59" fmla="*/ 6735110 h 6854896"/>
              <a:gd name="connsiteX60" fmla="*/ 2164348 w 3871597"/>
              <a:gd name="connsiteY60" fmla="*/ 6854897 h 6854896"/>
              <a:gd name="connsiteX61" fmla="*/ 317913 w 3871597"/>
              <a:gd name="connsiteY61" fmla="*/ 6854897 h 6854896"/>
              <a:gd name="connsiteX62" fmla="*/ 235617 w 3871597"/>
              <a:gd name="connsiteY62" fmla="*/ 6848888 h 6854896"/>
              <a:gd name="connsiteX63" fmla="*/ 89378 w 3871597"/>
              <a:gd name="connsiteY63" fmla="*/ 6794351 h 6854896"/>
              <a:gd name="connsiteX64" fmla="*/ 183365 w 3871597"/>
              <a:gd name="connsiteY64" fmla="*/ 6345968 h 6854896"/>
              <a:gd name="connsiteX65" fmla="*/ 226146 w 3871597"/>
              <a:gd name="connsiteY65" fmla="*/ 6329901 h 6854896"/>
              <a:gd name="connsiteX66" fmla="*/ 291199 w 3871597"/>
              <a:gd name="connsiteY66" fmla="*/ 5896932 h 6854896"/>
              <a:gd name="connsiteX67" fmla="*/ 251815 w 3871597"/>
              <a:gd name="connsiteY67" fmla="*/ 5885633 h 6854896"/>
              <a:gd name="connsiteX68" fmla="*/ 118704 w 3871597"/>
              <a:gd name="connsiteY68" fmla="*/ 5455016 h 6854896"/>
              <a:gd name="connsiteX69" fmla="*/ 153712 w 3871597"/>
              <a:gd name="connsiteY69" fmla="*/ 5407793 h 6854896"/>
              <a:gd name="connsiteX70" fmla="*/ 472511 w 3871597"/>
              <a:gd name="connsiteY70" fmla="*/ 4910033 h 6854896"/>
              <a:gd name="connsiteX71" fmla="*/ 521236 w 3871597"/>
              <a:gd name="connsiteY71" fmla="*/ 4883451 h 6854896"/>
              <a:gd name="connsiteX72" fmla="*/ 649774 w 3871597"/>
              <a:gd name="connsiteY72" fmla="*/ 4883973 h 6854896"/>
              <a:gd name="connsiteX73" fmla="*/ 636254 w 3871597"/>
              <a:gd name="connsiteY73" fmla="*/ 4431018 h 6854896"/>
              <a:gd name="connsiteX74" fmla="*/ 635471 w 3871597"/>
              <a:gd name="connsiteY74" fmla="*/ 3987730 h 6854896"/>
              <a:gd name="connsiteX75" fmla="*/ 661923 w 3871597"/>
              <a:gd name="connsiteY75" fmla="*/ 3537192 h 6854896"/>
              <a:gd name="connsiteX76" fmla="*/ 647619 w 3871597"/>
              <a:gd name="connsiteY76" fmla="*/ 3202914 h 6854896"/>
              <a:gd name="connsiteX77" fmla="*/ 622865 w 3871597"/>
              <a:gd name="connsiteY77" fmla="*/ 3172086 h 6854896"/>
              <a:gd name="connsiteX78" fmla="*/ 485770 w 3871597"/>
              <a:gd name="connsiteY78" fmla="*/ 3136816 h 6854896"/>
              <a:gd name="connsiteX79" fmla="*/ 469115 w 3871597"/>
              <a:gd name="connsiteY79" fmla="*/ 3112715 h 6854896"/>
              <a:gd name="connsiteX80" fmla="*/ 501838 w 3871597"/>
              <a:gd name="connsiteY80" fmla="*/ 2868831 h 6854896"/>
              <a:gd name="connsiteX81" fmla="*/ 590730 w 3871597"/>
              <a:gd name="connsiteY81" fmla="*/ 2211508 h 6854896"/>
              <a:gd name="connsiteX82" fmla="*/ 577145 w 3871597"/>
              <a:gd name="connsiteY82" fmla="*/ 2160890 h 6854896"/>
              <a:gd name="connsiteX83" fmla="*/ 571985 w 3871597"/>
              <a:gd name="connsiteY83" fmla="*/ 2144039 h 6854896"/>
              <a:gd name="connsiteX84" fmla="*/ 615550 w 3871597"/>
              <a:gd name="connsiteY84" fmla="*/ 1986958 h 6854896"/>
              <a:gd name="connsiteX85" fmla="*/ 623518 w 3871597"/>
              <a:gd name="connsiteY85" fmla="*/ 1964881 h 6854896"/>
              <a:gd name="connsiteX86" fmla="*/ 605295 w 3871597"/>
              <a:gd name="connsiteY86" fmla="*/ 1849667 h 6854896"/>
              <a:gd name="connsiteX87" fmla="*/ 465131 w 3871597"/>
              <a:gd name="connsiteY87" fmla="*/ 1570122 h 6854896"/>
              <a:gd name="connsiteX88" fmla="*/ 347173 w 3871597"/>
              <a:gd name="connsiteY88" fmla="*/ 1218796 h 6854896"/>
              <a:gd name="connsiteX89" fmla="*/ 338748 w 3871597"/>
              <a:gd name="connsiteY89" fmla="*/ 1068900 h 6854896"/>
              <a:gd name="connsiteX90" fmla="*/ 389824 w 3871597"/>
              <a:gd name="connsiteY90" fmla="*/ 817767 h 6854896"/>
              <a:gd name="connsiteX91" fmla="*/ 408699 w 3871597"/>
              <a:gd name="connsiteY91" fmla="*/ 683023 h 6854896"/>
              <a:gd name="connsiteX92" fmla="*/ 451807 w 3871597"/>
              <a:gd name="connsiteY92" fmla="*/ 647100 h 6854896"/>
              <a:gd name="connsiteX93" fmla="*/ 569242 w 3871597"/>
              <a:gd name="connsiteY93" fmla="*/ 647231 h 6854896"/>
              <a:gd name="connsiteX94" fmla="*/ 640435 w 3871597"/>
              <a:gd name="connsiteY94" fmla="*/ 641549 h 6854896"/>
              <a:gd name="connsiteX95" fmla="*/ 657808 w 3871597"/>
              <a:gd name="connsiteY95" fmla="*/ 617774 h 6854896"/>
              <a:gd name="connsiteX96" fmla="*/ 636973 w 3871597"/>
              <a:gd name="connsiteY96" fmla="*/ 521828 h 6854896"/>
              <a:gd name="connsiteX97" fmla="*/ 598241 w 3871597"/>
              <a:gd name="connsiteY97" fmla="*/ 356844 h 6854896"/>
              <a:gd name="connsiteX98" fmla="*/ 615354 w 3871597"/>
              <a:gd name="connsiteY98" fmla="*/ 204531 h 6854896"/>
              <a:gd name="connsiteX99" fmla="*/ 793270 w 3871597"/>
              <a:gd name="connsiteY99" fmla="*/ 33146 h 6854896"/>
              <a:gd name="connsiteX100" fmla="*/ 821094 w 3871597"/>
              <a:gd name="connsiteY100" fmla="*/ 17340 h 6854896"/>
              <a:gd name="connsiteX101" fmla="*/ 902867 w 3871597"/>
              <a:gd name="connsiteY101" fmla="*/ 3167 h 6854896"/>
              <a:gd name="connsiteX102" fmla="*/ 947738 w 3871597"/>
              <a:gd name="connsiteY102" fmla="*/ 6367 h 6854896"/>
              <a:gd name="connsiteX103" fmla="*/ 1016449 w 3871597"/>
              <a:gd name="connsiteY103" fmla="*/ 10874 h 6854896"/>
              <a:gd name="connsiteX104" fmla="*/ 1076930 w 3871597"/>
              <a:gd name="connsiteY104" fmla="*/ 21063 h 6854896"/>
              <a:gd name="connsiteX105" fmla="*/ 1205534 w 3871597"/>
              <a:gd name="connsiteY105" fmla="*/ 156851 h 6854896"/>
              <a:gd name="connsiteX106" fmla="*/ 1212457 w 3871597"/>
              <a:gd name="connsiteY106" fmla="*/ 203682 h 6854896"/>
              <a:gd name="connsiteX107" fmla="*/ 1248902 w 3871597"/>
              <a:gd name="connsiteY107" fmla="*/ 372846 h 6854896"/>
              <a:gd name="connsiteX108" fmla="*/ 1293251 w 3871597"/>
              <a:gd name="connsiteY108" fmla="*/ 372323 h 6854896"/>
              <a:gd name="connsiteX109" fmla="*/ 1405918 w 3871597"/>
              <a:gd name="connsiteY109" fmla="*/ 341299 h 6854896"/>
              <a:gd name="connsiteX110" fmla="*/ 1414278 w 3871597"/>
              <a:gd name="connsiteY110" fmla="*/ 331110 h 6854896"/>
              <a:gd name="connsiteX111" fmla="*/ 1478417 w 3871597"/>
              <a:gd name="connsiteY111" fmla="*/ 259460 h 6854896"/>
              <a:gd name="connsiteX112" fmla="*/ 1539290 w 3871597"/>
              <a:gd name="connsiteY112" fmla="*/ 250773 h 6854896"/>
              <a:gd name="connsiteX113" fmla="*/ 1571032 w 3871597"/>
              <a:gd name="connsiteY113" fmla="*/ 261093 h 6854896"/>
              <a:gd name="connsiteX114" fmla="*/ 1666130 w 3871597"/>
              <a:gd name="connsiteY114" fmla="*/ 258088 h 6854896"/>
              <a:gd name="connsiteX115" fmla="*/ 1689447 w 3871597"/>
              <a:gd name="connsiteY115" fmla="*/ 267951 h 6854896"/>
              <a:gd name="connsiteX116" fmla="*/ 1745160 w 3871597"/>
              <a:gd name="connsiteY116" fmla="*/ 284084 h 6854896"/>
              <a:gd name="connsiteX117" fmla="*/ 1812108 w 3871597"/>
              <a:gd name="connsiteY117" fmla="*/ 265926 h 6854896"/>
              <a:gd name="connsiteX118" fmla="*/ 1830526 w 3871597"/>
              <a:gd name="connsiteY118" fmla="*/ 252276 h 6854896"/>
              <a:gd name="connsiteX119" fmla="*/ 1875397 w 3871597"/>
              <a:gd name="connsiteY119" fmla="*/ 229873 h 6854896"/>
              <a:gd name="connsiteX120" fmla="*/ 2048611 w 3871597"/>
              <a:gd name="connsiteY120" fmla="*/ 216287 h 6854896"/>
              <a:gd name="connsiteX121" fmla="*/ 2570276 w 3871597"/>
              <a:gd name="connsiteY121" fmla="*/ 166322 h 6854896"/>
              <a:gd name="connsiteX122" fmla="*/ 3049356 w 3871597"/>
              <a:gd name="connsiteY122" fmla="*/ 120406 h 6854896"/>
              <a:gd name="connsiteX123" fmla="*/ 3528436 w 3871597"/>
              <a:gd name="connsiteY123" fmla="*/ 74555 h 6854896"/>
              <a:gd name="connsiteX124" fmla="*/ 3764090 w 3871597"/>
              <a:gd name="connsiteY124" fmla="*/ 44119 h 6854896"/>
              <a:gd name="connsiteX125" fmla="*/ 3869050 w 3871597"/>
              <a:gd name="connsiteY125" fmla="*/ 89447 h 6854896"/>
              <a:gd name="connsiteX126" fmla="*/ 3871402 w 3871597"/>
              <a:gd name="connsiteY126" fmla="*/ 90688 h 6854896"/>
              <a:gd name="connsiteX127" fmla="*/ 3871598 w 3871597"/>
              <a:gd name="connsiteY127" fmla="*/ 165669 h 6854896"/>
              <a:gd name="connsiteX128" fmla="*/ 2098968 w 3871597"/>
              <a:gd name="connsiteY128" fmla="*/ 5990789 h 6854896"/>
              <a:gd name="connsiteX129" fmla="*/ 2075324 w 3871597"/>
              <a:gd name="connsiteY129" fmla="*/ 5989417 h 6854896"/>
              <a:gd name="connsiteX130" fmla="*/ 395767 w 3871597"/>
              <a:gd name="connsiteY130" fmla="*/ 5992291 h 6854896"/>
              <a:gd name="connsiteX131" fmla="*/ 371862 w 3871597"/>
              <a:gd name="connsiteY131" fmla="*/ 5994054 h 6854896"/>
              <a:gd name="connsiteX132" fmla="*/ 263636 w 3871597"/>
              <a:gd name="connsiteY132" fmla="*/ 6155250 h 6854896"/>
              <a:gd name="connsiteX133" fmla="*/ 384860 w 3871597"/>
              <a:gd name="connsiteY133" fmla="*/ 6275820 h 6854896"/>
              <a:gd name="connsiteX134" fmla="*/ 456705 w 3871597"/>
              <a:gd name="connsiteY134" fmla="*/ 6281437 h 6854896"/>
              <a:gd name="connsiteX135" fmla="*/ 761527 w 3871597"/>
              <a:gd name="connsiteY135" fmla="*/ 6285095 h 6854896"/>
              <a:gd name="connsiteX136" fmla="*/ 2074671 w 3871597"/>
              <a:gd name="connsiteY136" fmla="*/ 6282091 h 6854896"/>
              <a:gd name="connsiteX137" fmla="*/ 2098902 w 3871597"/>
              <a:gd name="connsiteY137" fmla="*/ 6280654 h 6854896"/>
              <a:gd name="connsiteX138" fmla="*/ 2098968 w 3871597"/>
              <a:gd name="connsiteY138" fmla="*/ 5990789 h 6854896"/>
              <a:gd name="connsiteX139" fmla="*/ 1923142 w 3871597"/>
              <a:gd name="connsiteY139" fmla="*/ 6448250 h 6854896"/>
              <a:gd name="connsiteX140" fmla="*/ 1882516 w 3871597"/>
              <a:gd name="connsiteY140" fmla="*/ 6448250 h 6854896"/>
              <a:gd name="connsiteX141" fmla="*/ 743239 w 3871597"/>
              <a:gd name="connsiteY141" fmla="*/ 6448054 h 6854896"/>
              <a:gd name="connsiteX142" fmla="*/ 256713 w 3871597"/>
              <a:gd name="connsiteY142" fmla="*/ 6453867 h 6854896"/>
              <a:gd name="connsiteX143" fmla="*/ 119880 w 3871597"/>
              <a:gd name="connsiteY143" fmla="*/ 6626297 h 6854896"/>
              <a:gd name="connsiteX144" fmla="*/ 224840 w 3871597"/>
              <a:gd name="connsiteY144" fmla="*/ 6727730 h 6854896"/>
              <a:gd name="connsiteX145" fmla="*/ 414186 w 3871597"/>
              <a:gd name="connsiteY145" fmla="*/ 6736874 h 6854896"/>
              <a:gd name="connsiteX146" fmla="*/ 1895710 w 3871597"/>
              <a:gd name="connsiteY146" fmla="*/ 6737462 h 6854896"/>
              <a:gd name="connsiteX147" fmla="*/ 1923076 w 3871597"/>
              <a:gd name="connsiteY147" fmla="*/ 6737462 h 6854896"/>
              <a:gd name="connsiteX148" fmla="*/ 1923142 w 3871597"/>
              <a:gd name="connsiteY148" fmla="*/ 6448250 h 6854896"/>
              <a:gd name="connsiteX149" fmla="*/ 1983362 w 3871597"/>
              <a:gd name="connsiteY149" fmla="*/ 5504916 h 6854896"/>
              <a:gd name="connsiteX150" fmla="*/ 1951227 w 3871597"/>
              <a:gd name="connsiteY150" fmla="*/ 5504916 h 6854896"/>
              <a:gd name="connsiteX151" fmla="*/ 1349421 w 3871597"/>
              <a:gd name="connsiteY151" fmla="*/ 5504916 h 6854896"/>
              <a:gd name="connsiteX152" fmla="*/ 263440 w 3871597"/>
              <a:gd name="connsiteY152" fmla="*/ 5504459 h 6854896"/>
              <a:gd name="connsiteX153" fmla="*/ 214455 w 3871597"/>
              <a:gd name="connsiteY153" fmla="*/ 5524706 h 6854896"/>
              <a:gd name="connsiteX154" fmla="*/ 175723 w 3871597"/>
              <a:gd name="connsiteY154" fmla="*/ 5674733 h 6854896"/>
              <a:gd name="connsiteX155" fmla="*/ 313667 w 3871597"/>
              <a:gd name="connsiteY155" fmla="*/ 5771594 h 6854896"/>
              <a:gd name="connsiteX156" fmla="*/ 1931894 w 3871597"/>
              <a:gd name="connsiteY156" fmla="*/ 5773619 h 6854896"/>
              <a:gd name="connsiteX157" fmla="*/ 1983362 w 3871597"/>
              <a:gd name="connsiteY157" fmla="*/ 5773619 h 6854896"/>
              <a:gd name="connsiteX158" fmla="*/ 1983362 w 3871597"/>
              <a:gd name="connsiteY158" fmla="*/ 5504916 h 6854896"/>
              <a:gd name="connsiteX159" fmla="*/ 1692190 w 3871597"/>
              <a:gd name="connsiteY159" fmla="*/ 770871 h 6854896"/>
              <a:gd name="connsiteX160" fmla="*/ 1996424 w 3871597"/>
              <a:gd name="connsiteY160" fmla="*/ 640177 h 6854896"/>
              <a:gd name="connsiteX161" fmla="*/ 2023007 w 3871597"/>
              <a:gd name="connsiteY161" fmla="*/ 627767 h 6854896"/>
              <a:gd name="connsiteX162" fmla="*/ 2037181 w 3871597"/>
              <a:gd name="connsiteY162" fmla="*/ 611308 h 6854896"/>
              <a:gd name="connsiteX163" fmla="*/ 2069838 w 3871597"/>
              <a:gd name="connsiteY163" fmla="*/ 572903 h 6854896"/>
              <a:gd name="connsiteX164" fmla="*/ 2260425 w 3871597"/>
              <a:gd name="connsiteY164" fmla="*/ 476695 h 6854896"/>
              <a:gd name="connsiteX165" fmla="*/ 2290469 w 3871597"/>
              <a:gd name="connsiteY165" fmla="*/ 467094 h 6854896"/>
              <a:gd name="connsiteX166" fmla="*/ 2362119 w 3871597"/>
              <a:gd name="connsiteY166" fmla="*/ 436592 h 6854896"/>
              <a:gd name="connsiteX167" fmla="*/ 2446505 w 3871597"/>
              <a:gd name="connsiteY167" fmla="*/ 362395 h 6854896"/>
              <a:gd name="connsiteX168" fmla="*/ 2472174 w 3871597"/>
              <a:gd name="connsiteY168" fmla="*/ 335029 h 6854896"/>
              <a:gd name="connsiteX169" fmla="*/ 2432005 w 3871597"/>
              <a:gd name="connsiteY169" fmla="*/ 335159 h 6854896"/>
              <a:gd name="connsiteX170" fmla="*/ 2128686 w 3871597"/>
              <a:gd name="connsiteY170" fmla="*/ 364681 h 6854896"/>
              <a:gd name="connsiteX171" fmla="*/ 1893359 w 3871597"/>
              <a:gd name="connsiteY171" fmla="*/ 396555 h 6854896"/>
              <a:gd name="connsiteX172" fmla="*/ 1852537 w 3871597"/>
              <a:gd name="connsiteY172" fmla="*/ 385321 h 6854896"/>
              <a:gd name="connsiteX173" fmla="*/ 1831245 w 3871597"/>
              <a:gd name="connsiteY173" fmla="*/ 378006 h 6854896"/>
              <a:gd name="connsiteX174" fmla="*/ 1740784 w 3871597"/>
              <a:gd name="connsiteY174" fmla="*/ 385647 h 6854896"/>
              <a:gd name="connsiteX175" fmla="*/ 1684745 w 3871597"/>
              <a:gd name="connsiteY175" fmla="*/ 461673 h 6854896"/>
              <a:gd name="connsiteX176" fmla="*/ 1686247 w 3871597"/>
              <a:gd name="connsiteY176" fmla="*/ 471927 h 6854896"/>
              <a:gd name="connsiteX177" fmla="*/ 1663517 w 3871597"/>
              <a:gd name="connsiteY177" fmla="*/ 490020 h 6854896"/>
              <a:gd name="connsiteX178" fmla="*/ 1638110 w 3871597"/>
              <a:gd name="connsiteY178" fmla="*/ 480549 h 6854896"/>
              <a:gd name="connsiteX179" fmla="*/ 1556075 w 3871597"/>
              <a:gd name="connsiteY179" fmla="*/ 602883 h 6854896"/>
              <a:gd name="connsiteX180" fmla="*/ 1664367 w 3871597"/>
              <a:gd name="connsiteY180" fmla="*/ 682762 h 6854896"/>
              <a:gd name="connsiteX181" fmla="*/ 1693366 w 3871597"/>
              <a:gd name="connsiteY181" fmla="*/ 752844 h 6854896"/>
              <a:gd name="connsiteX182" fmla="*/ 1692190 w 3871597"/>
              <a:gd name="connsiteY182" fmla="*/ 770871 h 6854896"/>
              <a:gd name="connsiteX183" fmla="*/ 1157201 w 3871597"/>
              <a:gd name="connsiteY183" fmla="*/ 753497 h 6854896"/>
              <a:gd name="connsiteX184" fmla="*/ 1274636 w 3871597"/>
              <a:gd name="connsiteY184" fmla="*/ 803985 h 6854896"/>
              <a:gd name="connsiteX185" fmla="*/ 1301676 w 3871597"/>
              <a:gd name="connsiteY185" fmla="*/ 781583 h 6854896"/>
              <a:gd name="connsiteX186" fmla="*/ 1308665 w 3871597"/>
              <a:gd name="connsiteY186" fmla="*/ 712545 h 6854896"/>
              <a:gd name="connsiteX187" fmla="*/ 1342367 w 3871597"/>
              <a:gd name="connsiteY187" fmla="*/ 594914 h 6854896"/>
              <a:gd name="connsiteX188" fmla="*/ 1349813 w 3871597"/>
              <a:gd name="connsiteY188" fmla="*/ 569768 h 6854896"/>
              <a:gd name="connsiteX189" fmla="*/ 1366207 w 3871597"/>
              <a:gd name="connsiteY189" fmla="*/ 489236 h 6854896"/>
              <a:gd name="connsiteX190" fmla="*/ 1366076 w 3871597"/>
              <a:gd name="connsiteY190" fmla="*/ 463045 h 6854896"/>
              <a:gd name="connsiteX191" fmla="*/ 1331329 w 3871597"/>
              <a:gd name="connsiteY191" fmla="*/ 456121 h 6854896"/>
              <a:gd name="connsiteX192" fmla="*/ 1300370 w 3871597"/>
              <a:gd name="connsiteY192" fmla="*/ 475324 h 6854896"/>
              <a:gd name="connsiteX193" fmla="*/ 1274179 w 3871597"/>
              <a:gd name="connsiteY193" fmla="*/ 497531 h 6854896"/>
              <a:gd name="connsiteX194" fmla="*/ 1249164 w 3871597"/>
              <a:gd name="connsiteY194" fmla="*/ 543185 h 6854896"/>
              <a:gd name="connsiteX195" fmla="*/ 1230680 w 3871597"/>
              <a:gd name="connsiteY195" fmla="*/ 635409 h 6854896"/>
              <a:gd name="connsiteX196" fmla="*/ 1217225 w 3871597"/>
              <a:gd name="connsiteY196" fmla="*/ 698437 h 6854896"/>
              <a:gd name="connsiteX197" fmla="*/ 1186201 w 3871597"/>
              <a:gd name="connsiteY197" fmla="*/ 743178 h 6854896"/>
              <a:gd name="connsiteX198" fmla="*/ 1157201 w 3871597"/>
              <a:gd name="connsiteY198" fmla="*/ 753497 h 685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3871597" h="6854896">
                <a:moveTo>
                  <a:pt x="3871598" y="165669"/>
                </a:moveTo>
                <a:cubicBezTo>
                  <a:pt x="3866503" y="175858"/>
                  <a:pt x="3863629" y="188398"/>
                  <a:pt x="3855857" y="195713"/>
                </a:cubicBezTo>
                <a:cubicBezTo>
                  <a:pt x="3846517" y="204465"/>
                  <a:pt x="3832017" y="215569"/>
                  <a:pt x="3821501" y="213936"/>
                </a:cubicBezTo>
                <a:cubicBezTo>
                  <a:pt x="3719677" y="198326"/>
                  <a:pt x="3618962" y="210866"/>
                  <a:pt x="3517921" y="221708"/>
                </a:cubicBezTo>
                <a:cubicBezTo>
                  <a:pt x="3337131" y="241041"/>
                  <a:pt x="3156210" y="259329"/>
                  <a:pt x="2975420" y="278140"/>
                </a:cubicBezTo>
                <a:cubicBezTo>
                  <a:pt x="2933880" y="282451"/>
                  <a:pt x="2892340" y="287219"/>
                  <a:pt x="2848188" y="292052"/>
                </a:cubicBezTo>
                <a:cubicBezTo>
                  <a:pt x="2858704" y="331632"/>
                  <a:pt x="2832774" y="337903"/>
                  <a:pt x="2804819" y="343650"/>
                </a:cubicBezTo>
                <a:cubicBezTo>
                  <a:pt x="2783396" y="348092"/>
                  <a:pt x="2762430" y="354754"/>
                  <a:pt x="2738591" y="361154"/>
                </a:cubicBezTo>
                <a:cubicBezTo>
                  <a:pt x="2743228" y="371017"/>
                  <a:pt x="2744534" y="378985"/>
                  <a:pt x="2749237" y="382969"/>
                </a:cubicBezTo>
                <a:cubicBezTo>
                  <a:pt x="2771705" y="402041"/>
                  <a:pt x="2764978" y="423660"/>
                  <a:pt x="2757140" y="446259"/>
                </a:cubicBezTo>
                <a:cubicBezTo>
                  <a:pt x="2752829" y="458603"/>
                  <a:pt x="2751262" y="471993"/>
                  <a:pt x="2746232" y="484011"/>
                </a:cubicBezTo>
                <a:cubicBezTo>
                  <a:pt x="2742771" y="492240"/>
                  <a:pt x="2736958" y="503148"/>
                  <a:pt x="2729773" y="505499"/>
                </a:cubicBezTo>
                <a:cubicBezTo>
                  <a:pt x="2705607" y="513467"/>
                  <a:pt x="2680592" y="520717"/>
                  <a:pt x="2655380" y="523395"/>
                </a:cubicBezTo>
                <a:cubicBezTo>
                  <a:pt x="2628863" y="526204"/>
                  <a:pt x="2606721" y="534564"/>
                  <a:pt x="2583926" y="548998"/>
                </a:cubicBezTo>
                <a:cubicBezTo>
                  <a:pt x="2557343" y="565849"/>
                  <a:pt x="2527038" y="578194"/>
                  <a:pt x="2496863" y="587534"/>
                </a:cubicBezTo>
                <a:cubicBezTo>
                  <a:pt x="2402549" y="616729"/>
                  <a:pt x="2410190" y="631686"/>
                  <a:pt x="2440888" y="702813"/>
                </a:cubicBezTo>
                <a:cubicBezTo>
                  <a:pt x="2467928" y="765515"/>
                  <a:pt x="2472566" y="751995"/>
                  <a:pt x="2411889" y="780538"/>
                </a:cubicBezTo>
                <a:cubicBezTo>
                  <a:pt x="2332989" y="817701"/>
                  <a:pt x="2252914" y="852644"/>
                  <a:pt x="2172250" y="885759"/>
                </a:cubicBezTo>
                <a:cubicBezTo>
                  <a:pt x="2119868" y="907247"/>
                  <a:pt x="2070752" y="932916"/>
                  <a:pt x="2026796" y="968839"/>
                </a:cubicBezTo>
                <a:cubicBezTo>
                  <a:pt x="2013275" y="979877"/>
                  <a:pt x="1997143" y="989151"/>
                  <a:pt x="1980684" y="995030"/>
                </a:cubicBezTo>
                <a:cubicBezTo>
                  <a:pt x="1856717" y="1039247"/>
                  <a:pt x="1732489" y="1082616"/>
                  <a:pt x="1608131" y="1125724"/>
                </a:cubicBezTo>
                <a:cubicBezTo>
                  <a:pt x="1591411" y="1131536"/>
                  <a:pt x="1584291" y="1140485"/>
                  <a:pt x="1578805" y="1158446"/>
                </a:cubicBezTo>
                <a:cubicBezTo>
                  <a:pt x="1553594" y="1240742"/>
                  <a:pt x="1521851" y="1320360"/>
                  <a:pt x="1455230" y="1379470"/>
                </a:cubicBezTo>
                <a:cubicBezTo>
                  <a:pt x="1438183" y="1394622"/>
                  <a:pt x="1434395" y="1408730"/>
                  <a:pt x="1442037" y="1430611"/>
                </a:cubicBezTo>
                <a:cubicBezTo>
                  <a:pt x="1492590" y="1575543"/>
                  <a:pt x="1510682" y="1727137"/>
                  <a:pt x="1532562" y="1877948"/>
                </a:cubicBezTo>
                <a:cubicBezTo>
                  <a:pt x="1537918" y="1914916"/>
                  <a:pt x="1544580" y="1951688"/>
                  <a:pt x="1550981" y="1990681"/>
                </a:cubicBezTo>
                <a:cubicBezTo>
                  <a:pt x="1585989" y="1986696"/>
                  <a:pt x="1592325" y="2007532"/>
                  <a:pt x="1593892" y="2036074"/>
                </a:cubicBezTo>
                <a:cubicBezTo>
                  <a:pt x="1597419" y="2098384"/>
                  <a:pt x="1603559" y="2160563"/>
                  <a:pt x="1607935" y="2222873"/>
                </a:cubicBezTo>
                <a:cubicBezTo>
                  <a:pt x="1610286" y="2256641"/>
                  <a:pt x="1606041" y="2261082"/>
                  <a:pt x="1571620" y="2265915"/>
                </a:cubicBezTo>
                <a:cubicBezTo>
                  <a:pt x="1605518" y="2584649"/>
                  <a:pt x="1639416" y="2903448"/>
                  <a:pt x="1673576" y="3224990"/>
                </a:cubicBezTo>
                <a:cubicBezTo>
                  <a:pt x="1591215" y="3224990"/>
                  <a:pt x="1513360" y="3224990"/>
                  <a:pt x="1433285" y="3224990"/>
                </a:cubicBezTo>
                <a:cubicBezTo>
                  <a:pt x="1421593" y="3292982"/>
                  <a:pt x="1411143" y="3359668"/>
                  <a:pt x="1398668" y="3425962"/>
                </a:cubicBezTo>
                <a:cubicBezTo>
                  <a:pt x="1354450" y="3660636"/>
                  <a:pt x="1308926" y="3895049"/>
                  <a:pt x="1265427" y="4129854"/>
                </a:cubicBezTo>
                <a:cubicBezTo>
                  <a:pt x="1258046" y="4169631"/>
                  <a:pt x="1254781" y="4210909"/>
                  <a:pt x="1255695" y="4251339"/>
                </a:cubicBezTo>
                <a:cubicBezTo>
                  <a:pt x="1258373" y="4371778"/>
                  <a:pt x="1265362" y="4492153"/>
                  <a:pt x="1267844" y="4612592"/>
                </a:cubicBezTo>
                <a:cubicBezTo>
                  <a:pt x="1268627" y="4651258"/>
                  <a:pt x="1259091" y="4690055"/>
                  <a:pt x="1257067" y="4728917"/>
                </a:cubicBezTo>
                <a:cubicBezTo>
                  <a:pt x="1256218" y="4744462"/>
                  <a:pt x="1258177" y="4763729"/>
                  <a:pt x="1266799" y="4775551"/>
                </a:cubicBezTo>
                <a:cubicBezTo>
                  <a:pt x="1318462" y="4846548"/>
                  <a:pt x="1386912" y="4886390"/>
                  <a:pt x="1477502" y="4885475"/>
                </a:cubicBezTo>
                <a:cubicBezTo>
                  <a:pt x="1591672" y="4884300"/>
                  <a:pt x="1705841" y="4885998"/>
                  <a:pt x="1820011" y="4885541"/>
                </a:cubicBezTo>
                <a:cubicBezTo>
                  <a:pt x="1837645" y="4885475"/>
                  <a:pt x="1849533" y="4890374"/>
                  <a:pt x="1860897" y="4904351"/>
                </a:cubicBezTo>
                <a:cubicBezTo>
                  <a:pt x="1976046" y="5046410"/>
                  <a:pt x="2092110" y="5187815"/>
                  <a:pt x="2206998" y="5330070"/>
                </a:cubicBezTo>
                <a:cubicBezTo>
                  <a:pt x="2215031" y="5339998"/>
                  <a:pt x="2219669" y="5355281"/>
                  <a:pt x="2220126" y="5368278"/>
                </a:cubicBezTo>
                <a:cubicBezTo>
                  <a:pt x="2221759" y="5411843"/>
                  <a:pt x="2220714" y="5455539"/>
                  <a:pt x="2220714" y="5503610"/>
                </a:cubicBezTo>
                <a:cubicBezTo>
                  <a:pt x="2169834" y="5503610"/>
                  <a:pt x="2123853" y="5503610"/>
                  <a:pt x="2072058" y="5503610"/>
                </a:cubicBezTo>
                <a:cubicBezTo>
                  <a:pt x="2078982" y="5517848"/>
                  <a:pt x="2082770" y="5526339"/>
                  <a:pt x="2087146" y="5534503"/>
                </a:cubicBezTo>
                <a:cubicBezTo>
                  <a:pt x="2118497" y="5593547"/>
                  <a:pt x="2148933" y="5653114"/>
                  <a:pt x="2181786" y="5711309"/>
                </a:cubicBezTo>
                <a:cubicBezTo>
                  <a:pt x="2204385" y="5751347"/>
                  <a:pt x="2217187" y="5792756"/>
                  <a:pt x="2213268" y="5838868"/>
                </a:cubicBezTo>
                <a:cubicBezTo>
                  <a:pt x="2212549" y="5847489"/>
                  <a:pt x="2213137" y="5856242"/>
                  <a:pt x="2213137" y="5870806"/>
                </a:cubicBezTo>
                <a:cubicBezTo>
                  <a:pt x="2239524" y="5870806"/>
                  <a:pt x="2263364" y="5869631"/>
                  <a:pt x="2287008" y="5871525"/>
                </a:cubicBezTo>
                <a:cubicBezTo>
                  <a:pt x="2294062" y="5872047"/>
                  <a:pt x="2305883" y="5880734"/>
                  <a:pt x="2306210" y="5886156"/>
                </a:cubicBezTo>
                <a:cubicBezTo>
                  <a:pt x="2308039" y="5918813"/>
                  <a:pt x="2307124" y="5951666"/>
                  <a:pt x="2307124" y="5986413"/>
                </a:cubicBezTo>
                <a:cubicBezTo>
                  <a:pt x="2281064" y="5988634"/>
                  <a:pt x="2254612" y="5990854"/>
                  <a:pt x="2226331" y="5993205"/>
                </a:cubicBezTo>
                <a:cubicBezTo>
                  <a:pt x="2226331" y="6087781"/>
                  <a:pt x="2226331" y="6181898"/>
                  <a:pt x="2226331" y="6279478"/>
                </a:cubicBezTo>
                <a:cubicBezTo>
                  <a:pt x="2253110" y="6281111"/>
                  <a:pt x="2280150" y="6282744"/>
                  <a:pt x="2306406" y="6284311"/>
                </a:cubicBezTo>
                <a:cubicBezTo>
                  <a:pt x="2306406" y="6323565"/>
                  <a:pt x="2306406" y="6360468"/>
                  <a:pt x="2306406" y="6402073"/>
                </a:cubicBezTo>
                <a:cubicBezTo>
                  <a:pt x="2257159" y="6402073"/>
                  <a:pt x="2211113" y="6402073"/>
                  <a:pt x="2164086" y="6402073"/>
                </a:cubicBezTo>
                <a:cubicBezTo>
                  <a:pt x="2162584" y="6419577"/>
                  <a:pt x="2161408" y="6432509"/>
                  <a:pt x="2160167" y="6447336"/>
                </a:cubicBezTo>
                <a:cubicBezTo>
                  <a:pt x="2121371" y="6447336"/>
                  <a:pt x="2084142" y="6447336"/>
                  <a:pt x="2044953" y="6447336"/>
                </a:cubicBezTo>
                <a:cubicBezTo>
                  <a:pt x="2044953" y="6543478"/>
                  <a:pt x="2044953" y="6637662"/>
                  <a:pt x="2044953" y="6735110"/>
                </a:cubicBezTo>
                <a:cubicBezTo>
                  <a:pt x="2082770" y="6735110"/>
                  <a:pt x="2120522" y="6735110"/>
                  <a:pt x="2164348" y="6735110"/>
                </a:cubicBezTo>
                <a:cubicBezTo>
                  <a:pt x="2164348" y="6777173"/>
                  <a:pt x="2164348" y="6816035"/>
                  <a:pt x="2164348" y="6854897"/>
                </a:cubicBezTo>
                <a:cubicBezTo>
                  <a:pt x="1548891" y="6854897"/>
                  <a:pt x="933369" y="6854897"/>
                  <a:pt x="317913" y="6854897"/>
                </a:cubicBezTo>
                <a:cubicBezTo>
                  <a:pt x="290481" y="6852872"/>
                  <a:pt x="263049" y="6850259"/>
                  <a:pt x="235617" y="6848888"/>
                </a:cubicBezTo>
                <a:cubicBezTo>
                  <a:pt x="181079" y="6846080"/>
                  <a:pt x="132747" y="6833147"/>
                  <a:pt x="89378" y="6794351"/>
                </a:cubicBezTo>
                <a:cubicBezTo>
                  <a:pt x="-54836" y="6665355"/>
                  <a:pt x="-25249" y="6416703"/>
                  <a:pt x="183365" y="6345968"/>
                </a:cubicBezTo>
                <a:cubicBezTo>
                  <a:pt x="197473" y="6341200"/>
                  <a:pt x="211254" y="6335518"/>
                  <a:pt x="226146" y="6329901"/>
                </a:cubicBezTo>
                <a:cubicBezTo>
                  <a:pt x="88529" y="6175106"/>
                  <a:pt x="140454" y="5984649"/>
                  <a:pt x="291199" y="5896932"/>
                </a:cubicBezTo>
                <a:cubicBezTo>
                  <a:pt x="276830" y="5892817"/>
                  <a:pt x="264355" y="5889160"/>
                  <a:pt x="251815" y="5885633"/>
                </a:cubicBezTo>
                <a:cubicBezTo>
                  <a:pt x="54108" y="5830312"/>
                  <a:pt x="-13035" y="5612750"/>
                  <a:pt x="118704" y="5455016"/>
                </a:cubicBezTo>
                <a:cubicBezTo>
                  <a:pt x="131244" y="5439994"/>
                  <a:pt x="143132" y="5424253"/>
                  <a:pt x="153712" y="5407793"/>
                </a:cubicBezTo>
                <a:cubicBezTo>
                  <a:pt x="260371" y="5242156"/>
                  <a:pt x="367160" y="5076585"/>
                  <a:pt x="472511" y="4910033"/>
                </a:cubicBezTo>
                <a:cubicBezTo>
                  <a:pt x="485248" y="4889917"/>
                  <a:pt x="498049" y="4882406"/>
                  <a:pt x="521236" y="4883451"/>
                </a:cubicBezTo>
                <a:cubicBezTo>
                  <a:pt x="563560" y="4885344"/>
                  <a:pt x="606014" y="4883973"/>
                  <a:pt x="649774" y="4883973"/>
                </a:cubicBezTo>
                <a:cubicBezTo>
                  <a:pt x="651865" y="4730093"/>
                  <a:pt x="654542" y="4580131"/>
                  <a:pt x="636254" y="4431018"/>
                </a:cubicBezTo>
                <a:cubicBezTo>
                  <a:pt x="618162" y="4283147"/>
                  <a:pt x="620710" y="4135536"/>
                  <a:pt x="635471" y="3987730"/>
                </a:cubicBezTo>
                <a:cubicBezTo>
                  <a:pt x="650428" y="3837965"/>
                  <a:pt x="674529" y="3689048"/>
                  <a:pt x="661923" y="3537192"/>
                </a:cubicBezTo>
                <a:cubicBezTo>
                  <a:pt x="652714" y="3426158"/>
                  <a:pt x="651603" y="3314340"/>
                  <a:pt x="647619" y="3202914"/>
                </a:cubicBezTo>
                <a:cubicBezTo>
                  <a:pt x="646966" y="3185083"/>
                  <a:pt x="641153" y="3176331"/>
                  <a:pt x="622865" y="3172086"/>
                </a:cubicBezTo>
                <a:cubicBezTo>
                  <a:pt x="576884" y="3161504"/>
                  <a:pt x="531556" y="3148181"/>
                  <a:pt x="485770" y="3136816"/>
                </a:cubicBezTo>
                <a:cubicBezTo>
                  <a:pt x="472054" y="3133419"/>
                  <a:pt x="467025" y="3127606"/>
                  <a:pt x="469115" y="3112715"/>
                </a:cubicBezTo>
                <a:cubicBezTo>
                  <a:pt x="480545" y="3031464"/>
                  <a:pt x="490865" y="2950148"/>
                  <a:pt x="501838" y="2868831"/>
                </a:cubicBezTo>
                <a:cubicBezTo>
                  <a:pt x="531425" y="2649702"/>
                  <a:pt x="561274" y="2430638"/>
                  <a:pt x="590730" y="2211508"/>
                </a:cubicBezTo>
                <a:cubicBezTo>
                  <a:pt x="593212" y="2193220"/>
                  <a:pt x="601507" y="2172973"/>
                  <a:pt x="577145" y="2160890"/>
                </a:cubicBezTo>
                <a:cubicBezTo>
                  <a:pt x="573422" y="2159061"/>
                  <a:pt x="570940" y="2149264"/>
                  <a:pt x="571985" y="2144039"/>
                </a:cubicBezTo>
                <a:cubicBezTo>
                  <a:pt x="582631" y="2090677"/>
                  <a:pt x="577406" y="2032874"/>
                  <a:pt x="615550" y="1986958"/>
                </a:cubicBezTo>
                <a:cubicBezTo>
                  <a:pt x="620252" y="1981275"/>
                  <a:pt x="621167" y="1972393"/>
                  <a:pt x="623518" y="1964881"/>
                </a:cubicBezTo>
                <a:cubicBezTo>
                  <a:pt x="636124" y="1923538"/>
                  <a:pt x="624041" y="1886439"/>
                  <a:pt x="605295" y="1849667"/>
                </a:cubicBezTo>
                <a:cubicBezTo>
                  <a:pt x="558008" y="1756790"/>
                  <a:pt x="510851" y="1663783"/>
                  <a:pt x="465131" y="1570122"/>
                </a:cubicBezTo>
                <a:cubicBezTo>
                  <a:pt x="410594" y="1458239"/>
                  <a:pt x="379047" y="1338387"/>
                  <a:pt x="347173" y="1218796"/>
                </a:cubicBezTo>
                <a:cubicBezTo>
                  <a:pt x="334176" y="1170007"/>
                  <a:pt x="325554" y="1121282"/>
                  <a:pt x="338748" y="1068900"/>
                </a:cubicBezTo>
                <a:cubicBezTo>
                  <a:pt x="359648" y="986147"/>
                  <a:pt x="374344" y="901826"/>
                  <a:pt x="389824" y="817767"/>
                </a:cubicBezTo>
                <a:cubicBezTo>
                  <a:pt x="398053" y="773222"/>
                  <a:pt x="401776" y="727829"/>
                  <a:pt x="408699" y="683023"/>
                </a:cubicBezTo>
                <a:cubicBezTo>
                  <a:pt x="412357" y="659445"/>
                  <a:pt x="428359" y="647362"/>
                  <a:pt x="451807" y="647100"/>
                </a:cubicBezTo>
                <a:cubicBezTo>
                  <a:pt x="490930" y="646643"/>
                  <a:pt x="530119" y="647884"/>
                  <a:pt x="569242" y="647231"/>
                </a:cubicBezTo>
                <a:cubicBezTo>
                  <a:pt x="593082" y="646839"/>
                  <a:pt x="617248" y="646055"/>
                  <a:pt x="640435" y="641549"/>
                </a:cubicBezTo>
                <a:cubicBezTo>
                  <a:pt x="647880" y="640112"/>
                  <a:pt x="658853" y="625155"/>
                  <a:pt x="657808" y="617774"/>
                </a:cubicBezTo>
                <a:cubicBezTo>
                  <a:pt x="653367" y="585313"/>
                  <a:pt x="651146" y="550305"/>
                  <a:pt x="636973" y="521828"/>
                </a:cubicBezTo>
                <a:cubicBezTo>
                  <a:pt x="610651" y="469054"/>
                  <a:pt x="600527" y="414190"/>
                  <a:pt x="598241" y="356844"/>
                </a:cubicBezTo>
                <a:cubicBezTo>
                  <a:pt x="596217" y="305245"/>
                  <a:pt x="589881" y="251818"/>
                  <a:pt x="615354" y="204531"/>
                </a:cubicBezTo>
                <a:cubicBezTo>
                  <a:pt x="655979" y="128962"/>
                  <a:pt x="705879" y="61297"/>
                  <a:pt x="793270" y="33146"/>
                </a:cubicBezTo>
                <a:cubicBezTo>
                  <a:pt x="803198" y="29946"/>
                  <a:pt x="812015" y="23022"/>
                  <a:pt x="821094" y="17340"/>
                </a:cubicBezTo>
                <a:cubicBezTo>
                  <a:pt x="846436" y="1469"/>
                  <a:pt x="873019" y="-4148"/>
                  <a:pt x="902867" y="3167"/>
                </a:cubicBezTo>
                <a:cubicBezTo>
                  <a:pt x="917236" y="6694"/>
                  <a:pt x="932781" y="5453"/>
                  <a:pt x="947738" y="6367"/>
                </a:cubicBezTo>
                <a:cubicBezTo>
                  <a:pt x="970664" y="7804"/>
                  <a:pt x="993654" y="8261"/>
                  <a:pt x="1016449" y="10874"/>
                </a:cubicBezTo>
                <a:cubicBezTo>
                  <a:pt x="1036762" y="13160"/>
                  <a:pt x="1056617" y="19430"/>
                  <a:pt x="1076930" y="21063"/>
                </a:cubicBezTo>
                <a:cubicBezTo>
                  <a:pt x="1155438" y="27464"/>
                  <a:pt x="1202921" y="77429"/>
                  <a:pt x="1205534" y="156851"/>
                </a:cubicBezTo>
                <a:cubicBezTo>
                  <a:pt x="1206056" y="172592"/>
                  <a:pt x="1206709" y="189443"/>
                  <a:pt x="1212457" y="203682"/>
                </a:cubicBezTo>
                <a:cubicBezTo>
                  <a:pt x="1235121" y="260048"/>
                  <a:pt x="1249294" y="317851"/>
                  <a:pt x="1248902" y="372846"/>
                </a:cubicBezTo>
                <a:cubicBezTo>
                  <a:pt x="1264121" y="372846"/>
                  <a:pt x="1279339" y="375589"/>
                  <a:pt x="1293251" y="372323"/>
                </a:cubicBezTo>
                <a:cubicBezTo>
                  <a:pt x="1331133" y="363440"/>
                  <a:pt x="1368558" y="352206"/>
                  <a:pt x="1405918" y="341299"/>
                </a:cubicBezTo>
                <a:cubicBezTo>
                  <a:pt x="1409380" y="340254"/>
                  <a:pt x="1411274" y="334441"/>
                  <a:pt x="1414278" y="331110"/>
                </a:cubicBezTo>
                <a:cubicBezTo>
                  <a:pt x="1435636" y="307205"/>
                  <a:pt x="1457320" y="283561"/>
                  <a:pt x="1478417" y="259460"/>
                </a:cubicBezTo>
                <a:cubicBezTo>
                  <a:pt x="1496444" y="238886"/>
                  <a:pt x="1515450" y="234445"/>
                  <a:pt x="1539290" y="250773"/>
                </a:cubicBezTo>
                <a:cubicBezTo>
                  <a:pt x="1548172" y="256848"/>
                  <a:pt x="1560386" y="261028"/>
                  <a:pt x="1571032" y="261093"/>
                </a:cubicBezTo>
                <a:cubicBezTo>
                  <a:pt x="1602710" y="261289"/>
                  <a:pt x="1634453" y="258219"/>
                  <a:pt x="1666130" y="258088"/>
                </a:cubicBezTo>
                <a:cubicBezTo>
                  <a:pt x="1674164" y="258088"/>
                  <a:pt x="1687161" y="262269"/>
                  <a:pt x="1689447" y="267951"/>
                </a:cubicBezTo>
                <a:cubicBezTo>
                  <a:pt x="1701792" y="298191"/>
                  <a:pt x="1723737" y="289439"/>
                  <a:pt x="1745160" y="284084"/>
                </a:cubicBezTo>
                <a:cubicBezTo>
                  <a:pt x="1767563" y="278467"/>
                  <a:pt x="1790096" y="272850"/>
                  <a:pt x="1812108" y="265926"/>
                </a:cubicBezTo>
                <a:cubicBezTo>
                  <a:pt x="1819096" y="263706"/>
                  <a:pt x="1827260" y="258415"/>
                  <a:pt x="1830526" y="252276"/>
                </a:cubicBezTo>
                <a:cubicBezTo>
                  <a:pt x="1840519" y="233400"/>
                  <a:pt x="1856521" y="231048"/>
                  <a:pt x="1875397" y="229873"/>
                </a:cubicBezTo>
                <a:cubicBezTo>
                  <a:pt x="1933200" y="226215"/>
                  <a:pt x="1990938" y="221708"/>
                  <a:pt x="2048611" y="216287"/>
                </a:cubicBezTo>
                <a:cubicBezTo>
                  <a:pt x="2222543" y="199959"/>
                  <a:pt x="2396409" y="182977"/>
                  <a:pt x="2570276" y="166322"/>
                </a:cubicBezTo>
                <a:cubicBezTo>
                  <a:pt x="2729969" y="150973"/>
                  <a:pt x="2889663" y="135624"/>
                  <a:pt x="3049356" y="120406"/>
                </a:cubicBezTo>
                <a:cubicBezTo>
                  <a:pt x="3209049" y="105188"/>
                  <a:pt x="3368808" y="90753"/>
                  <a:pt x="3528436" y="74555"/>
                </a:cubicBezTo>
                <a:cubicBezTo>
                  <a:pt x="3607205" y="66522"/>
                  <a:pt x="3686431" y="59141"/>
                  <a:pt x="3764090" y="44119"/>
                </a:cubicBezTo>
                <a:cubicBezTo>
                  <a:pt x="3835283" y="30338"/>
                  <a:pt x="3834434" y="26027"/>
                  <a:pt x="3869050" y="89447"/>
                </a:cubicBezTo>
                <a:cubicBezTo>
                  <a:pt x="3869377" y="90100"/>
                  <a:pt x="3870552" y="90296"/>
                  <a:pt x="3871402" y="90688"/>
                </a:cubicBezTo>
                <a:cubicBezTo>
                  <a:pt x="3871598" y="115703"/>
                  <a:pt x="3871598" y="140653"/>
                  <a:pt x="3871598" y="165669"/>
                </a:cubicBezTo>
                <a:close/>
                <a:moveTo>
                  <a:pt x="2098968" y="5990789"/>
                </a:moveTo>
                <a:cubicBezTo>
                  <a:pt x="2089367" y="5990201"/>
                  <a:pt x="2082378" y="5989417"/>
                  <a:pt x="2075324" y="5989417"/>
                </a:cubicBezTo>
                <a:cubicBezTo>
                  <a:pt x="1515450" y="5990332"/>
                  <a:pt x="955641" y="5991311"/>
                  <a:pt x="395767" y="5992291"/>
                </a:cubicBezTo>
                <a:cubicBezTo>
                  <a:pt x="387799" y="5992291"/>
                  <a:pt x="379373" y="5991834"/>
                  <a:pt x="371862" y="5994054"/>
                </a:cubicBezTo>
                <a:cubicBezTo>
                  <a:pt x="312687" y="6011494"/>
                  <a:pt x="256452" y="6068382"/>
                  <a:pt x="263636" y="6155250"/>
                </a:cubicBezTo>
                <a:cubicBezTo>
                  <a:pt x="268012" y="6208612"/>
                  <a:pt x="325816" y="6268048"/>
                  <a:pt x="384860" y="6275820"/>
                </a:cubicBezTo>
                <a:cubicBezTo>
                  <a:pt x="408634" y="6278955"/>
                  <a:pt x="432735" y="6280980"/>
                  <a:pt x="456705" y="6281437"/>
                </a:cubicBezTo>
                <a:cubicBezTo>
                  <a:pt x="558334" y="6283136"/>
                  <a:pt x="659964" y="6285226"/>
                  <a:pt x="761527" y="6285095"/>
                </a:cubicBezTo>
                <a:cubicBezTo>
                  <a:pt x="1199264" y="6284507"/>
                  <a:pt x="1636935" y="6283201"/>
                  <a:pt x="2074671" y="6282091"/>
                </a:cubicBezTo>
                <a:cubicBezTo>
                  <a:pt x="2082378" y="6282091"/>
                  <a:pt x="2090150" y="6281176"/>
                  <a:pt x="2098902" y="6280654"/>
                </a:cubicBezTo>
                <a:cubicBezTo>
                  <a:pt x="2098968" y="6183793"/>
                  <a:pt x="2098968" y="6088630"/>
                  <a:pt x="2098968" y="5990789"/>
                </a:cubicBezTo>
                <a:close/>
                <a:moveTo>
                  <a:pt x="1923142" y="6448250"/>
                </a:moveTo>
                <a:cubicBezTo>
                  <a:pt x="1907140" y="6448250"/>
                  <a:pt x="1894795" y="6448250"/>
                  <a:pt x="1882516" y="6448250"/>
                </a:cubicBezTo>
                <a:cubicBezTo>
                  <a:pt x="1502779" y="6448120"/>
                  <a:pt x="1123042" y="6447401"/>
                  <a:pt x="743239" y="6448054"/>
                </a:cubicBezTo>
                <a:cubicBezTo>
                  <a:pt x="581064" y="6448381"/>
                  <a:pt x="418823" y="6450536"/>
                  <a:pt x="256713" y="6453867"/>
                </a:cubicBezTo>
                <a:cubicBezTo>
                  <a:pt x="164293" y="6455761"/>
                  <a:pt x="100808" y="6537861"/>
                  <a:pt x="119880" y="6626297"/>
                </a:cubicBezTo>
                <a:cubicBezTo>
                  <a:pt x="131506" y="6680181"/>
                  <a:pt x="170564" y="6721983"/>
                  <a:pt x="224840" y="6727730"/>
                </a:cubicBezTo>
                <a:cubicBezTo>
                  <a:pt x="287607" y="6734392"/>
                  <a:pt x="351027" y="6736808"/>
                  <a:pt x="414186" y="6736874"/>
                </a:cubicBezTo>
                <a:cubicBezTo>
                  <a:pt x="908027" y="6737657"/>
                  <a:pt x="1401868" y="6737397"/>
                  <a:pt x="1895710" y="6737462"/>
                </a:cubicBezTo>
                <a:cubicBezTo>
                  <a:pt x="1905115" y="6737462"/>
                  <a:pt x="1914455" y="6737462"/>
                  <a:pt x="1923076" y="6737462"/>
                </a:cubicBezTo>
                <a:cubicBezTo>
                  <a:pt x="1923142" y="6639817"/>
                  <a:pt x="1923142" y="6546287"/>
                  <a:pt x="1923142" y="6448250"/>
                </a:cubicBezTo>
                <a:close/>
                <a:moveTo>
                  <a:pt x="1983362" y="5504916"/>
                </a:moveTo>
                <a:cubicBezTo>
                  <a:pt x="1970691" y="5504916"/>
                  <a:pt x="1960959" y="5504916"/>
                  <a:pt x="1951227" y="5504916"/>
                </a:cubicBezTo>
                <a:cubicBezTo>
                  <a:pt x="1750647" y="5504916"/>
                  <a:pt x="1550001" y="5504916"/>
                  <a:pt x="1349421" y="5504916"/>
                </a:cubicBezTo>
                <a:cubicBezTo>
                  <a:pt x="987449" y="5504916"/>
                  <a:pt x="625412" y="5505112"/>
                  <a:pt x="263440" y="5504459"/>
                </a:cubicBezTo>
                <a:cubicBezTo>
                  <a:pt x="242997" y="5504393"/>
                  <a:pt x="228628" y="5510533"/>
                  <a:pt x="214455" y="5524706"/>
                </a:cubicBezTo>
                <a:cubicBezTo>
                  <a:pt x="171609" y="5567422"/>
                  <a:pt x="161354" y="5618497"/>
                  <a:pt x="175723" y="5674733"/>
                </a:cubicBezTo>
                <a:cubicBezTo>
                  <a:pt x="190746" y="5733581"/>
                  <a:pt x="246720" y="5771529"/>
                  <a:pt x="313667" y="5771594"/>
                </a:cubicBezTo>
                <a:cubicBezTo>
                  <a:pt x="853098" y="5772313"/>
                  <a:pt x="1392463" y="5772966"/>
                  <a:pt x="1931894" y="5773619"/>
                </a:cubicBezTo>
                <a:cubicBezTo>
                  <a:pt x="1948614" y="5773619"/>
                  <a:pt x="1965335" y="5773619"/>
                  <a:pt x="1983362" y="5773619"/>
                </a:cubicBezTo>
                <a:cubicBezTo>
                  <a:pt x="1983362" y="5683485"/>
                  <a:pt x="1983362" y="5595637"/>
                  <a:pt x="1983362" y="5504916"/>
                </a:cubicBezTo>
                <a:close/>
                <a:moveTo>
                  <a:pt x="1692190" y="770871"/>
                </a:moveTo>
                <a:cubicBezTo>
                  <a:pt x="1795910" y="726327"/>
                  <a:pt x="1896167" y="683285"/>
                  <a:pt x="1996424" y="640177"/>
                </a:cubicBezTo>
                <a:cubicBezTo>
                  <a:pt x="2005438" y="636324"/>
                  <a:pt x="2014908" y="633058"/>
                  <a:pt x="2023007" y="627767"/>
                </a:cubicBezTo>
                <a:cubicBezTo>
                  <a:pt x="2028951" y="623848"/>
                  <a:pt x="2036593" y="617317"/>
                  <a:pt x="2037181" y="611308"/>
                </a:cubicBezTo>
                <a:cubicBezTo>
                  <a:pt x="2039205" y="590016"/>
                  <a:pt x="2053248" y="581198"/>
                  <a:pt x="2069838" y="572903"/>
                </a:cubicBezTo>
                <a:cubicBezTo>
                  <a:pt x="2133454" y="541030"/>
                  <a:pt x="2196743" y="508503"/>
                  <a:pt x="2260425" y="476695"/>
                </a:cubicBezTo>
                <a:cubicBezTo>
                  <a:pt x="2269830" y="471993"/>
                  <a:pt x="2280738" y="466376"/>
                  <a:pt x="2290469" y="467094"/>
                </a:cubicBezTo>
                <a:cubicBezTo>
                  <a:pt x="2320253" y="469315"/>
                  <a:pt x="2341610" y="453770"/>
                  <a:pt x="2362119" y="436592"/>
                </a:cubicBezTo>
                <a:cubicBezTo>
                  <a:pt x="2390792" y="412491"/>
                  <a:pt x="2418616" y="387411"/>
                  <a:pt x="2446505" y="362395"/>
                </a:cubicBezTo>
                <a:cubicBezTo>
                  <a:pt x="2454082" y="355603"/>
                  <a:pt x="2460548" y="347504"/>
                  <a:pt x="2472174" y="335029"/>
                </a:cubicBezTo>
                <a:cubicBezTo>
                  <a:pt x="2454212" y="335029"/>
                  <a:pt x="2443043" y="334114"/>
                  <a:pt x="2432005" y="335159"/>
                </a:cubicBezTo>
                <a:cubicBezTo>
                  <a:pt x="2330899" y="344695"/>
                  <a:pt x="2229662" y="353447"/>
                  <a:pt x="2128686" y="364681"/>
                </a:cubicBezTo>
                <a:cubicBezTo>
                  <a:pt x="2050047" y="373434"/>
                  <a:pt x="1971605" y="384798"/>
                  <a:pt x="1893359" y="396555"/>
                </a:cubicBezTo>
                <a:cubicBezTo>
                  <a:pt x="1876638" y="399102"/>
                  <a:pt x="1864555" y="397404"/>
                  <a:pt x="1852537" y="385321"/>
                </a:cubicBezTo>
                <a:cubicBezTo>
                  <a:pt x="1847704" y="380487"/>
                  <a:pt x="1838298" y="377679"/>
                  <a:pt x="1831245" y="378006"/>
                </a:cubicBezTo>
                <a:cubicBezTo>
                  <a:pt x="1801004" y="379573"/>
                  <a:pt x="1770633" y="381010"/>
                  <a:pt x="1740784" y="385647"/>
                </a:cubicBezTo>
                <a:cubicBezTo>
                  <a:pt x="1684941" y="394334"/>
                  <a:pt x="1677691" y="405307"/>
                  <a:pt x="1684745" y="461673"/>
                </a:cubicBezTo>
                <a:cubicBezTo>
                  <a:pt x="1685202" y="465200"/>
                  <a:pt x="1687684" y="470491"/>
                  <a:pt x="1686247" y="471927"/>
                </a:cubicBezTo>
                <a:cubicBezTo>
                  <a:pt x="1679324" y="478851"/>
                  <a:pt x="1672204" y="487276"/>
                  <a:pt x="1663517" y="490020"/>
                </a:cubicBezTo>
                <a:cubicBezTo>
                  <a:pt x="1657770" y="491848"/>
                  <a:pt x="1649214" y="485056"/>
                  <a:pt x="1638110" y="480549"/>
                </a:cubicBezTo>
                <a:cubicBezTo>
                  <a:pt x="1611135" y="520848"/>
                  <a:pt x="1584095" y="561147"/>
                  <a:pt x="1556075" y="602883"/>
                </a:cubicBezTo>
                <a:cubicBezTo>
                  <a:pt x="1592782" y="630053"/>
                  <a:pt x="1628182" y="657028"/>
                  <a:pt x="1664367" y="682762"/>
                </a:cubicBezTo>
                <a:cubicBezTo>
                  <a:pt x="1689121" y="700397"/>
                  <a:pt x="1708911" y="718750"/>
                  <a:pt x="1693366" y="752844"/>
                </a:cubicBezTo>
                <a:cubicBezTo>
                  <a:pt x="1691276" y="757482"/>
                  <a:pt x="1692517" y="763360"/>
                  <a:pt x="1692190" y="770871"/>
                </a:cubicBezTo>
                <a:close/>
                <a:moveTo>
                  <a:pt x="1157201" y="753497"/>
                </a:moveTo>
                <a:cubicBezTo>
                  <a:pt x="1192471" y="785109"/>
                  <a:pt x="1232117" y="797454"/>
                  <a:pt x="1274636" y="803985"/>
                </a:cubicBezTo>
                <a:cubicBezTo>
                  <a:pt x="1293251" y="806859"/>
                  <a:pt x="1300501" y="799413"/>
                  <a:pt x="1301676" y="781583"/>
                </a:cubicBezTo>
                <a:cubicBezTo>
                  <a:pt x="1303244" y="758527"/>
                  <a:pt x="1305073" y="735405"/>
                  <a:pt x="1308665" y="712545"/>
                </a:cubicBezTo>
                <a:cubicBezTo>
                  <a:pt x="1315000" y="672116"/>
                  <a:pt x="1308992" y="628159"/>
                  <a:pt x="1342367" y="594914"/>
                </a:cubicBezTo>
                <a:cubicBezTo>
                  <a:pt x="1347788" y="589493"/>
                  <a:pt x="1347984" y="578390"/>
                  <a:pt x="1349813" y="569768"/>
                </a:cubicBezTo>
                <a:cubicBezTo>
                  <a:pt x="1355561" y="542989"/>
                  <a:pt x="1361308" y="516211"/>
                  <a:pt x="1366207" y="489236"/>
                </a:cubicBezTo>
                <a:cubicBezTo>
                  <a:pt x="1367774" y="480353"/>
                  <a:pt x="1369930" y="465200"/>
                  <a:pt x="1366076" y="463045"/>
                </a:cubicBezTo>
                <a:cubicBezTo>
                  <a:pt x="1356148" y="457428"/>
                  <a:pt x="1342302" y="453901"/>
                  <a:pt x="1331329" y="456121"/>
                </a:cubicBezTo>
                <a:cubicBezTo>
                  <a:pt x="1320160" y="458407"/>
                  <a:pt x="1310167" y="468009"/>
                  <a:pt x="1300370" y="475324"/>
                </a:cubicBezTo>
                <a:cubicBezTo>
                  <a:pt x="1291226" y="482247"/>
                  <a:pt x="1284107" y="492436"/>
                  <a:pt x="1274179" y="497531"/>
                </a:cubicBezTo>
                <a:cubicBezTo>
                  <a:pt x="1254715" y="507589"/>
                  <a:pt x="1251058" y="522807"/>
                  <a:pt x="1249164" y="543185"/>
                </a:cubicBezTo>
                <a:cubicBezTo>
                  <a:pt x="1246290" y="574406"/>
                  <a:pt x="1242306" y="606802"/>
                  <a:pt x="1230680" y="635409"/>
                </a:cubicBezTo>
                <a:cubicBezTo>
                  <a:pt x="1222124" y="656571"/>
                  <a:pt x="1215004" y="675316"/>
                  <a:pt x="1217225" y="698437"/>
                </a:cubicBezTo>
                <a:cubicBezTo>
                  <a:pt x="1219315" y="720448"/>
                  <a:pt x="1206513" y="735209"/>
                  <a:pt x="1186201" y="743178"/>
                </a:cubicBezTo>
                <a:cubicBezTo>
                  <a:pt x="1177579" y="746705"/>
                  <a:pt x="1168631" y="749513"/>
                  <a:pt x="1157201" y="753497"/>
                </a:cubicBezTo>
                <a:close/>
              </a:path>
            </a:pathLst>
          </a:custGeom>
          <a:solidFill>
            <a:schemeClr val="accent1"/>
          </a:solidFill>
          <a:ln w="6521" cap="flat">
            <a:noFill/>
            <a:prstDash val="solid"/>
            <a:miter/>
          </a:ln>
        </p:spPr>
        <p:txBody>
          <a:bodyPr rtlCol="0" anchor="ctr"/>
          <a:lstStyle/>
          <a:p>
            <a:endParaRPr lang="en-US"/>
          </a:p>
        </p:txBody>
      </p:sp>
    </p:spTree>
    <p:extLst>
      <p:ext uri="{BB962C8B-B14F-4D97-AF65-F5344CB8AC3E}">
        <p14:creationId xmlns:p14="http://schemas.microsoft.com/office/powerpoint/2010/main" val="3641219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4326813" y="1695355"/>
            <a:ext cx="523145" cy="524695"/>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3488065" y="1765886"/>
            <a:ext cx="523145" cy="383620"/>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4328896" y="4723408"/>
            <a:ext cx="313139" cy="707904"/>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7800477" y="3857765"/>
            <a:ext cx="225661" cy="502736"/>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3481772" y="4845109"/>
            <a:ext cx="464491" cy="464491"/>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5960149" y="3845707"/>
            <a:ext cx="460784" cy="453383"/>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9278446" y="3803780"/>
            <a:ext cx="464491" cy="463137"/>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5165574" y="1721922"/>
            <a:ext cx="471561" cy="47156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5952432" y="1721924"/>
            <a:ext cx="472196" cy="47156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5024683" y="4822187"/>
            <a:ext cx="513185" cy="510344"/>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6740096" y="1673811"/>
            <a:ext cx="567403" cy="567768"/>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7623298" y="1627507"/>
            <a:ext cx="473305" cy="660391"/>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5920490" y="4804158"/>
            <a:ext cx="385791" cy="546396"/>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4352270" y="3837419"/>
            <a:ext cx="548676" cy="469989"/>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2615920" y="3748452"/>
            <a:ext cx="527340" cy="493629"/>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2590987" y="4816628"/>
            <a:ext cx="508149" cy="508149"/>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8341445" y="1742557"/>
            <a:ext cx="551845" cy="546091"/>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9147564" y="1742625"/>
            <a:ext cx="544580" cy="547055"/>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bg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7578225" y="4781225"/>
            <a:ext cx="478145" cy="569329"/>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6703181" y="4781225"/>
            <a:ext cx="478145" cy="569329"/>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8453257" y="4781225"/>
            <a:ext cx="478145" cy="569329"/>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9328301" y="4781225"/>
            <a:ext cx="478145" cy="569329"/>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2565935" y="1681979"/>
            <a:ext cx="604247" cy="616476"/>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7582550" y="5623106"/>
            <a:ext cx="404152" cy="560233"/>
            <a:chOff x="7025856" y="4064928"/>
            <a:chExt cx="303114" cy="420175"/>
          </a:xfrm>
          <a:solidFill>
            <a:schemeClr val="tx1"/>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2528540" y="2604100"/>
            <a:ext cx="644200" cy="641017"/>
            <a:chOff x="3235348" y="1800673"/>
            <a:chExt cx="483150" cy="480763"/>
          </a:xfrm>
          <a:solidFill>
            <a:schemeClr val="bg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2614628" y="5822127"/>
            <a:ext cx="495396" cy="442068"/>
            <a:chOff x="3299914" y="4214195"/>
            <a:chExt cx="371547" cy="331551"/>
          </a:xfrm>
          <a:solidFill>
            <a:schemeClr val="tx1"/>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6647448" y="5705169"/>
            <a:ext cx="496544" cy="485827"/>
            <a:chOff x="6324529" y="4126476"/>
            <a:chExt cx="372408" cy="364370"/>
          </a:xfrm>
          <a:solidFill>
            <a:schemeClr val="tx1"/>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3500304" y="5745929"/>
            <a:ext cx="469684" cy="475695"/>
            <a:chOff x="3964170" y="4157045"/>
            <a:chExt cx="352263" cy="356771"/>
          </a:xfrm>
          <a:solidFill>
            <a:schemeClr val="tx1"/>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8435978" y="5767886"/>
            <a:ext cx="486936" cy="443569"/>
            <a:chOff x="7665927" y="4173513"/>
            <a:chExt cx="365202" cy="332677"/>
          </a:xfrm>
          <a:solidFill>
            <a:schemeClr val="tx1"/>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4292212" y="5746804"/>
            <a:ext cx="412223" cy="486936"/>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1"/>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9320009" y="5724287"/>
            <a:ext cx="476109" cy="484535"/>
            <a:chOff x="8328949" y="4140814"/>
            <a:chExt cx="357082" cy="363401"/>
          </a:xfrm>
          <a:solidFill>
            <a:schemeClr val="tx1"/>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5049748" y="5748000"/>
            <a:ext cx="486936" cy="484533"/>
            <a:chOff x="5126254" y="4158599"/>
            <a:chExt cx="365202" cy="363400"/>
          </a:xfrm>
          <a:solidFill>
            <a:schemeClr val="tx1"/>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5858798" y="5794524"/>
            <a:ext cx="483339" cy="378488"/>
            <a:chOff x="5733041" y="4193493"/>
            <a:chExt cx="362504" cy="283866"/>
          </a:xfrm>
          <a:solidFill>
            <a:schemeClr val="tx1"/>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3446233" y="2725529"/>
            <a:ext cx="480669" cy="552955"/>
            <a:chOff x="3923617" y="1891747"/>
            <a:chExt cx="360502" cy="414716"/>
          </a:xfrm>
          <a:solidFill>
            <a:schemeClr val="bg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7539381" y="2721445"/>
            <a:ext cx="554833" cy="553467"/>
            <a:chOff x="6993477" y="1888684"/>
            <a:chExt cx="416125" cy="415100"/>
          </a:xfrm>
          <a:solidFill>
            <a:schemeClr val="bg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4307829" y="2725529"/>
            <a:ext cx="640957" cy="553467"/>
            <a:chOff x="4569814" y="1891747"/>
            <a:chExt cx="480718" cy="415100"/>
          </a:xfrm>
          <a:solidFill>
            <a:schemeClr val="bg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8328277" y="2693222"/>
            <a:ext cx="562489" cy="552652"/>
            <a:chOff x="7585149" y="1867515"/>
            <a:chExt cx="421867" cy="414489"/>
          </a:xfrm>
          <a:solidFill>
            <a:schemeClr val="bg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5150526" y="2726616"/>
            <a:ext cx="543872" cy="551285"/>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9188628" y="2693513"/>
            <a:ext cx="553468" cy="504040"/>
            <a:chOff x="8230413" y="1867735"/>
            <a:chExt cx="415101" cy="378030"/>
          </a:xfrm>
          <a:solidFill>
            <a:schemeClr val="bg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5916733" y="2699669"/>
            <a:ext cx="553504" cy="553163"/>
            <a:chOff x="5776493" y="1872352"/>
            <a:chExt cx="415128" cy="414872"/>
          </a:xfrm>
          <a:solidFill>
            <a:schemeClr val="bg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6744094" y="2678347"/>
            <a:ext cx="557600" cy="550760"/>
            <a:chOff x="6397014" y="1856360"/>
            <a:chExt cx="418200" cy="413070"/>
          </a:xfrm>
          <a:solidFill>
            <a:schemeClr val="bg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3395464" y="3669533"/>
            <a:ext cx="669096" cy="669097"/>
            <a:chOff x="3885541" y="2599748"/>
            <a:chExt cx="501822" cy="501823"/>
          </a:xfrm>
          <a:solidFill>
            <a:schemeClr val="tx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5122425" y="3764070"/>
            <a:ext cx="526693" cy="526695"/>
            <a:chOff x="5180761" y="2670651"/>
            <a:chExt cx="395020" cy="395021"/>
          </a:xfrm>
          <a:solidFill>
            <a:schemeClr val="tx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8339113" y="3839099"/>
            <a:ext cx="588397" cy="379269"/>
            <a:chOff x="7593278" y="2726923"/>
            <a:chExt cx="441298" cy="284452"/>
          </a:xfrm>
          <a:solidFill>
            <a:schemeClr val="tx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6791290" y="3867616"/>
            <a:ext cx="451908" cy="423659"/>
            <a:chOff x="6432410" y="2748311"/>
            <a:chExt cx="338931" cy="317744"/>
          </a:xfrm>
          <a:solidFill>
            <a:schemeClr val="tx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1189940" y="461060"/>
            <a:ext cx="9337715"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latin typeface="Arial"/>
                <a:cs typeface="B Nazanin" panose="00000700000000000000" pitchFamily="2" charset="-78"/>
              </a:rPr>
              <a:t>مجموعه آیکون های کاملاً قابل ویرایش: </a:t>
            </a:r>
            <a:r>
              <a:rPr lang="en-US" sz="4800" dirty="0">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4226802" y="1714657"/>
            <a:ext cx="553869" cy="652296"/>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5150930" y="1729167"/>
            <a:ext cx="581789" cy="623255"/>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3301954" y="1714657"/>
            <a:ext cx="553869" cy="652296"/>
            <a:chOff x="3837179" y="1242450"/>
            <a:chExt cx="415402" cy="489222"/>
          </a:xfrm>
          <a:solidFill>
            <a:schemeClr val="bg2"/>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2395941" y="1750053"/>
            <a:ext cx="496360" cy="581497"/>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9497719" y="1729203"/>
            <a:ext cx="584728" cy="623193"/>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3292345" y="5499860"/>
            <a:ext cx="573084" cy="610781"/>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2357538" y="5499860"/>
            <a:ext cx="573145" cy="610781"/>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5155272" y="5499860"/>
            <a:ext cx="573084" cy="610781"/>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4217181" y="5499860"/>
            <a:ext cx="573084" cy="610781"/>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6110357" y="5487449"/>
            <a:ext cx="575132" cy="623193"/>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7000300" y="5530377"/>
            <a:ext cx="539153" cy="580265"/>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8654426" y="5475671"/>
            <a:ext cx="547785" cy="583839"/>
            <a:chOff x="7851532" y="4063209"/>
            <a:chExt cx="410839" cy="437879"/>
          </a:xfrm>
          <a:solidFill>
            <a:schemeClr val="tx1"/>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3497172" y="3760879"/>
            <a:ext cx="523671" cy="508113"/>
            <a:chOff x="3983592" y="2777115"/>
            <a:chExt cx="392753" cy="381085"/>
          </a:xfrm>
          <a:solidFill>
            <a:schemeClr val="tx1"/>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4289993" y="3727131"/>
            <a:ext cx="523671" cy="547017"/>
            <a:chOff x="4578208" y="2751804"/>
            <a:chExt cx="392753" cy="410263"/>
          </a:xfrm>
          <a:solidFill>
            <a:schemeClr val="tx1"/>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7692547" y="3739150"/>
            <a:ext cx="479547" cy="494715"/>
            <a:chOff x="7130125" y="2760820"/>
            <a:chExt cx="359660" cy="371036"/>
          </a:xfrm>
          <a:solidFill>
            <a:schemeClr val="tx1"/>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6723736" y="1630887"/>
            <a:ext cx="687348" cy="724668"/>
            <a:chOff x="6403515" y="1179621"/>
            <a:chExt cx="515511" cy="543501"/>
          </a:xfrm>
          <a:solidFill>
            <a:schemeClr val="bg2"/>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5158355" y="3698943"/>
            <a:ext cx="527560" cy="556052"/>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tx1"/>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9484809" y="2822240"/>
            <a:ext cx="467527" cy="505895"/>
            <a:chOff x="8474320" y="2073136"/>
            <a:chExt cx="350645" cy="379421"/>
          </a:xfrm>
          <a:solidFill>
            <a:schemeClr val="bg2"/>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6007430" y="1671852"/>
            <a:ext cx="570256" cy="714060"/>
            <a:chOff x="5866287" y="1210345"/>
            <a:chExt cx="427692" cy="535545"/>
          </a:xfrm>
          <a:solidFill>
            <a:schemeClr val="bg2"/>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6110357" y="3698516"/>
            <a:ext cx="523669" cy="557941"/>
            <a:chOff x="5943481" y="2730343"/>
            <a:chExt cx="392752" cy="418456"/>
          </a:xfrm>
          <a:solidFill>
            <a:schemeClr val="tx1"/>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7610692" y="1689860"/>
            <a:ext cx="683983" cy="722277"/>
            <a:chOff x="7068732" y="1223851"/>
            <a:chExt cx="512987" cy="541708"/>
          </a:xfrm>
          <a:solidFill>
            <a:schemeClr val="bg2"/>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2461560" y="3696810"/>
            <a:ext cx="523671" cy="559527"/>
            <a:chOff x="3206883" y="2729063"/>
            <a:chExt cx="392753" cy="419645"/>
          </a:xfrm>
          <a:solidFill>
            <a:schemeClr val="tx1"/>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6933671" y="3775678"/>
            <a:ext cx="526279" cy="437339"/>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tx1"/>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8668590" y="3715046"/>
            <a:ext cx="479584" cy="504968"/>
            <a:chOff x="7862157" y="2742742"/>
            <a:chExt cx="359688" cy="378726"/>
          </a:xfrm>
          <a:solidFill>
            <a:schemeClr val="tx1"/>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3299675" y="4680655"/>
            <a:ext cx="422623" cy="511209"/>
            <a:chOff x="3835469" y="3466947"/>
            <a:chExt cx="316967" cy="383407"/>
          </a:xfrm>
          <a:solidFill>
            <a:schemeClr val="tx1"/>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5151249" y="4685544"/>
            <a:ext cx="486692" cy="480487"/>
            <a:chOff x="5224150" y="3470614"/>
            <a:chExt cx="365019" cy="360365"/>
          </a:xfrm>
          <a:solidFill>
            <a:schemeClr val="tx1"/>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6085168" y="4643689"/>
            <a:ext cx="480316" cy="511857"/>
            <a:chOff x="5924589" y="3439222"/>
            <a:chExt cx="360237" cy="383893"/>
          </a:xfrm>
          <a:solidFill>
            <a:schemeClr val="tx1"/>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9555985" y="3723424"/>
            <a:ext cx="346008" cy="483461"/>
            <a:chOff x="8527703" y="2749024"/>
            <a:chExt cx="259506" cy="362596"/>
          </a:xfrm>
          <a:solidFill>
            <a:schemeClr val="tx1"/>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6965381" y="4699818"/>
            <a:ext cx="481572" cy="451811"/>
            <a:chOff x="6584749" y="3481321"/>
            <a:chExt cx="361179" cy="338858"/>
          </a:xfrm>
          <a:solidFill>
            <a:schemeClr val="tx1"/>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2362107" y="4605405"/>
            <a:ext cx="480280" cy="509125"/>
            <a:chOff x="3132295" y="3410510"/>
            <a:chExt cx="360210" cy="381844"/>
          </a:xfrm>
          <a:solidFill>
            <a:schemeClr val="tx1"/>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7701084" y="4617109"/>
            <a:ext cx="482852" cy="515976"/>
            <a:chOff x="7136526" y="3419289"/>
            <a:chExt cx="362139" cy="386982"/>
          </a:xfrm>
          <a:solidFill>
            <a:schemeClr val="tx1"/>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7672699" y="5344363"/>
            <a:ext cx="709635" cy="701247"/>
            <a:chOff x="7115239" y="3964728"/>
            <a:chExt cx="532226" cy="525935"/>
          </a:xfrm>
          <a:solidFill>
            <a:schemeClr val="tx1"/>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9500111" y="4507626"/>
            <a:ext cx="551127" cy="587399"/>
            <a:chOff x="8485796" y="3337175"/>
            <a:chExt cx="413345" cy="440549"/>
          </a:xfrm>
          <a:solidFill>
            <a:schemeClr val="tx1"/>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4210402" y="4731886"/>
            <a:ext cx="482864" cy="513247"/>
            <a:chOff x="4518516" y="3505370"/>
            <a:chExt cx="362148" cy="384935"/>
          </a:xfrm>
          <a:solidFill>
            <a:schemeClr val="tx1"/>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8667726" y="4598430"/>
            <a:ext cx="453395" cy="480499"/>
            <a:chOff x="7861508" y="3405280"/>
            <a:chExt cx="340046" cy="360374"/>
          </a:xfrm>
          <a:solidFill>
            <a:schemeClr val="tx1"/>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8559827" y="2664157"/>
            <a:ext cx="630399" cy="670072"/>
            <a:chOff x="7780583" y="1954575"/>
            <a:chExt cx="472799" cy="502554"/>
          </a:xfrm>
          <a:solidFill>
            <a:schemeClr val="bg2"/>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3234970" y="2712377"/>
            <a:ext cx="627059" cy="670072"/>
            <a:chOff x="3786941" y="1990740"/>
            <a:chExt cx="470294" cy="502554"/>
          </a:xfrm>
          <a:solidFill>
            <a:schemeClr val="bg2"/>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7686231" y="2717936"/>
            <a:ext cx="406347" cy="670060"/>
            <a:chOff x="7125388" y="1994909"/>
            <a:chExt cx="304760" cy="502545"/>
          </a:xfrm>
          <a:solidFill>
            <a:schemeClr val="bg2"/>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4203919" y="2700149"/>
            <a:ext cx="627009" cy="666499"/>
            <a:chOff x="4513652" y="1981568"/>
            <a:chExt cx="470257" cy="499874"/>
          </a:xfrm>
          <a:solidFill>
            <a:schemeClr val="bg2"/>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5096773" y="2711465"/>
            <a:ext cx="628704" cy="672425"/>
            <a:chOff x="5183294" y="1990054"/>
            <a:chExt cx="471528" cy="504319"/>
          </a:xfrm>
          <a:solidFill>
            <a:schemeClr val="bg2"/>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2357550" y="2726982"/>
            <a:ext cx="628705" cy="670072"/>
            <a:chOff x="3128875" y="2001694"/>
            <a:chExt cx="471529" cy="502554"/>
          </a:xfrm>
          <a:solidFill>
            <a:schemeClr val="bg2"/>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6045445" y="2711938"/>
            <a:ext cx="588592" cy="667280"/>
            <a:chOff x="5894798" y="1990411"/>
            <a:chExt cx="441444" cy="500460"/>
          </a:xfrm>
          <a:solidFill>
            <a:schemeClr val="bg2"/>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6788182" y="2711718"/>
            <a:ext cx="638739" cy="668243"/>
            <a:chOff x="6451850" y="1990246"/>
            <a:chExt cx="479054" cy="501182"/>
          </a:xfrm>
          <a:solidFill>
            <a:schemeClr val="bg2"/>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9570310" y="5613404"/>
            <a:ext cx="437229" cy="432205"/>
            <a:chOff x="8538447" y="4166509"/>
            <a:chExt cx="327922" cy="324154"/>
          </a:xfrm>
          <a:solidFill>
            <a:schemeClr val="tx1"/>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8599097" y="1810245"/>
            <a:ext cx="594005" cy="634689"/>
            <a:chOff x="7810036" y="1314139"/>
            <a:chExt cx="445504" cy="476017"/>
          </a:xfrm>
          <a:solidFill>
            <a:schemeClr val="bg2"/>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542393" y="548191"/>
            <a:ext cx="9221600"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latin typeface="Arial"/>
                <a:cs typeface="B Nazanin" panose="00000700000000000000" pitchFamily="2" charset="-78"/>
              </a:rPr>
              <a:t>مجموعه آیکون های کاملاً قابل ویرایش: </a:t>
            </a:r>
            <a:r>
              <a:rPr lang="en-US" sz="4800" dirty="0">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6594248" y="4925898"/>
            <a:ext cx="249704" cy="77764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7231916" y="5015678"/>
            <a:ext cx="599053" cy="598077"/>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9120726" y="5081271"/>
            <a:ext cx="578521" cy="466916"/>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9179283" y="6282683"/>
            <a:ext cx="664121" cy="486704"/>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2385535" y="4989138"/>
            <a:ext cx="651175" cy="651175"/>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4871433" y="6069677"/>
            <a:ext cx="548664" cy="705539"/>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5708879" y="6240049"/>
            <a:ext cx="574719" cy="568695"/>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3330440" y="6134123"/>
            <a:ext cx="395399" cy="571243"/>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6554893" y="6176393"/>
            <a:ext cx="515880" cy="571243"/>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8281757" y="6211495"/>
            <a:ext cx="565331" cy="579644"/>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3195803" y="5119651"/>
            <a:ext cx="695285" cy="470952"/>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2585397" y="5981481"/>
            <a:ext cx="357712" cy="87651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7294134" y="6211483"/>
            <a:ext cx="655441" cy="518196"/>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1"/>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4099340" y="6185575"/>
            <a:ext cx="539605" cy="544116"/>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8218944" y="5005658"/>
            <a:ext cx="513807" cy="61812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9148303" y="1668523"/>
            <a:ext cx="566855" cy="566464"/>
            <a:chOff x="8211055" y="926488"/>
            <a:chExt cx="425141" cy="424848"/>
          </a:xfrm>
          <a:solidFill>
            <a:schemeClr val="bg2"/>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8193792" y="2737934"/>
            <a:ext cx="552076" cy="550615"/>
            <a:chOff x="7495172" y="1728545"/>
            <a:chExt cx="414057" cy="412961"/>
          </a:xfrm>
          <a:solidFill>
            <a:schemeClr val="bg2"/>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4113812" y="5077235"/>
            <a:ext cx="508856" cy="563075"/>
            <a:chOff x="4435187" y="3483022"/>
            <a:chExt cx="381642" cy="422306"/>
          </a:xfrm>
          <a:solidFill>
            <a:schemeClr val="tx1"/>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3174823" y="1747943"/>
            <a:ext cx="498079" cy="497116"/>
            <a:chOff x="3730944" y="986052"/>
            <a:chExt cx="373559" cy="372837"/>
          </a:xfrm>
          <a:solidFill>
            <a:schemeClr val="bg2"/>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9119750" y="3844381"/>
            <a:ext cx="604881" cy="605820"/>
            <a:chOff x="8189640" y="2558381"/>
            <a:chExt cx="453661" cy="454365"/>
          </a:xfrm>
          <a:solidFill>
            <a:schemeClr val="tx1"/>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2403116" y="1680216"/>
            <a:ext cx="499957" cy="600565"/>
            <a:chOff x="3152165" y="935257"/>
            <a:chExt cx="374968" cy="450424"/>
          </a:xfrm>
          <a:solidFill>
            <a:schemeClr val="bg2"/>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6370527" y="1644493"/>
            <a:ext cx="600565" cy="600564"/>
            <a:chOff x="6127723" y="908465"/>
            <a:chExt cx="450424" cy="450423"/>
          </a:xfrm>
          <a:solidFill>
            <a:schemeClr val="bg2"/>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7126821" y="1655013"/>
            <a:ext cx="607037" cy="598920"/>
            <a:chOff x="6694944" y="916356"/>
            <a:chExt cx="455278" cy="449190"/>
          </a:xfrm>
          <a:solidFill>
            <a:schemeClr val="bg2"/>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4060387" y="1655723"/>
            <a:ext cx="581033" cy="600564"/>
            <a:chOff x="4395118" y="916887"/>
            <a:chExt cx="435775" cy="450423"/>
          </a:xfrm>
          <a:solidFill>
            <a:schemeClr val="bg2"/>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8193782" y="1655014"/>
            <a:ext cx="571353" cy="601381"/>
            <a:chOff x="7495163" y="916356"/>
            <a:chExt cx="428515" cy="451036"/>
          </a:xfrm>
          <a:solidFill>
            <a:schemeClr val="bg2"/>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4827812" y="1655722"/>
            <a:ext cx="564795" cy="600565"/>
            <a:chOff x="4970687" y="916887"/>
            <a:chExt cx="423596" cy="450424"/>
          </a:xfrm>
          <a:solidFill>
            <a:schemeClr val="bg2"/>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5553941" y="1655295"/>
            <a:ext cx="608648" cy="601443"/>
            <a:chOff x="5515285" y="916567"/>
            <a:chExt cx="456486" cy="451082"/>
          </a:xfrm>
          <a:solidFill>
            <a:schemeClr val="bg2"/>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9094635" y="2672670"/>
            <a:ext cx="664804" cy="661855"/>
            <a:chOff x="8170804" y="1679597"/>
            <a:chExt cx="498603" cy="496391"/>
          </a:xfrm>
          <a:solidFill>
            <a:schemeClr val="bg2"/>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3995696" y="2710415"/>
            <a:ext cx="593616" cy="5952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4743808" y="2708393"/>
            <a:ext cx="614440" cy="598967"/>
            <a:chOff x="4907685" y="1706389"/>
            <a:chExt cx="460830" cy="449225"/>
          </a:xfrm>
          <a:solidFill>
            <a:schemeClr val="bg2"/>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5500726" y="2708673"/>
            <a:ext cx="600028" cy="598407"/>
            <a:chOff x="5475372" y="1706599"/>
            <a:chExt cx="450021" cy="448805"/>
          </a:xfrm>
          <a:solidFill>
            <a:schemeClr val="bg2"/>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2397362" y="2734251"/>
            <a:ext cx="595188" cy="596823"/>
            <a:chOff x="3147849" y="1725783"/>
            <a:chExt cx="446391" cy="447617"/>
          </a:xfrm>
          <a:solidFill>
            <a:schemeClr val="bg2"/>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6343900" y="2700163"/>
            <a:ext cx="593616" cy="593567"/>
            <a:chOff x="6107753" y="1700217"/>
            <a:chExt cx="445212" cy="445175"/>
          </a:xfrm>
          <a:solidFill>
            <a:schemeClr val="bg2"/>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3242279" y="2710477"/>
            <a:ext cx="625693" cy="594799"/>
            <a:chOff x="3781537" y="1707952"/>
            <a:chExt cx="469270" cy="446099"/>
          </a:xfrm>
          <a:solidFill>
            <a:schemeClr val="bg2"/>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7174028" y="2709524"/>
            <a:ext cx="595200" cy="593616"/>
            <a:chOff x="6730349" y="1707239"/>
            <a:chExt cx="446400" cy="445212"/>
          </a:xfrm>
          <a:solidFill>
            <a:schemeClr val="bg2"/>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3986600" y="3869340"/>
            <a:ext cx="601381" cy="61756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tx1"/>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4706063" y="3965861"/>
            <a:ext cx="612001" cy="521024"/>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tx1"/>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5569342" y="3885528"/>
            <a:ext cx="615049" cy="616000"/>
            <a:chOff x="5526834" y="2589242"/>
            <a:chExt cx="461287" cy="462000"/>
          </a:xfrm>
          <a:solidFill>
            <a:schemeClr val="tx1"/>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8005366" y="3862023"/>
            <a:ext cx="621097" cy="619060"/>
            <a:chOff x="7353851" y="2571612"/>
            <a:chExt cx="465823" cy="464295"/>
          </a:xfrm>
          <a:solidFill>
            <a:schemeClr val="tx1"/>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4735360" y="5093597"/>
            <a:ext cx="541715" cy="545200"/>
            <a:chOff x="4901348" y="3495294"/>
            <a:chExt cx="406286" cy="408900"/>
          </a:xfrm>
          <a:solidFill>
            <a:schemeClr val="tx1"/>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6397983" y="3877225"/>
            <a:ext cx="363893" cy="616000"/>
            <a:chOff x="6148315" y="2583015"/>
            <a:chExt cx="272920" cy="462000"/>
          </a:xfrm>
          <a:solidFill>
            <a:schemeClr val="tx1"/>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3261640" y="3905876"/>
            <a:ext cx="605917" cy="616781"/>
            <a:chOff x="3796058" y="2604503"/>
            <a:chExt cx="454438" cy="462586"/>
          </a:xfrm>
          <a:solidFill>
            <a:schemeClr val="tx1"/>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7140611" y="3868240"/>
            <a:ext cx="608964" cy="619072"/>
            <a:chOff x="6705286" y="2576276"/>
            <a:chExt cx="456723" cy="464304"/>
          </a:xfrm>
          <a:solidFill>
            <a:schemeClr val="tx1"/>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5624011" y="5131270"/>
            <a:ext cx="656503" cy="517245"/>
            <a:chOff x="5567836" y="3523548"/>
            <a:chExt cx="492377" cy="387934"/>
          </a:xfrm>
          <a:solidFill>
            <a:schemeClr val="tx1"/>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2304164" y="3894333"/>
            <a:ext cx="741944" cy="609831"/>
            <a:chOff x="3077952" y="2595844"/>
            <a:chExt cx="556458" cy="457373"/>
          </a:xfrm>
          <a:solidFill>
            <a:schemeClr val="tx1"/>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1111942" y="417500"/>
            <a:ext cx="9279657"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latin typeface="Arial"/>
                <a:cs typeface="B Nazanin" panose="00000700000000000000" pitchFamily="2" charset="-78"/>
              </a:rPr>
              <a:t>مجموعه آیکون های کاملاً قابل ویرایش: </a:t>
            </a:r>
            <a:r>
              <a:rPr lang="en-US" sz="4800" dirty="0">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955700" y="1584000"/>
            <a:ext cx="10280800" cy="1030000"/>
          </a:xfrm>
          <a:prstGeom prst="rect">
            <a:avLst/>
          </a:prstGeom>
          <a:noFill/>
          <a:ln>
            <a:noFill/>
          </a:ln>
        </p:spPr>
        <p:txBody>
          <a:bodyPr spcFirstLastPara="1" wrap="square" lIns="121900" tIns="121900" rIns="121900" bIns="121900" anchor="t" anchorCtr="0">
            <a:noAutofit/>
          </a:bodyPr>
          <a:lstStyle/>
          <a:p>
            <a:pPr algn="r" rtl="1"/>
            <a:r>
              <a:rPr lang="fa-IR" sz="1867"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6823520" y="4114315"/>
            <a:ext cx="632392" cy="735055"/>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1" name="Google Shape;1201;p70"/>
          <p:cNvGrpSpPr/>
          <p:nvPr/>
        </p:nvGrpSpPr>
        <p:grpSpPr>
          <a:xfrm>
            <a:off x="7641729" y="3085787"/>
            <a:ext cx="740871" cy="742708"/>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6" name="Google Shape;1206;p70"/>
          <p:cNvGrpSpPr/>
          <p:nvPr/>
        </p:nvGrpSpPr>
        <p:grpSpPr>
          <a:xfrm>
            <a:off x="8476886" y="3091794"/>
            <a:ext cx="776765" cy="711828"/>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9" name="Google Shape;1209;p70"/>
          <p:cNvGrpSpPr/>
          <p:nvPr/>
        </p:nvGrpSpPr>
        <p:grpSpPr>
          <a:xfrm>
            <a:off x="7622856" y="4104946"/>
            <a:ext cx="778613" cy="753793"/>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3" name="Google Shape;1213;p70"/>
          <p:cNvGrpSpPr/>
          <p:nvPr/>
        </p:nvGrpSpPr>
        <p:grpSpPr>
          <a:xfrm>
            <a:off x="8469232" y="4145195"/>
            <a:ext cx="786531" cy="673293"/>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6" name="Google Shape;1216;p70"/>
          <p:cNvGrpSpPr/>
          <p:nvPr/>
        </p:nvGrpSpPr>
        <p:grpSpPr>
          <a:xfrm>
            <a:off x="7636186" y="5101334"/>
            <a:ext cx="751956" cy="756169"/>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1" name="Google Shape;1221;p70"/>
          <p:cNvGrpSpPr/>
          <p:nvPr/>
        </p:nvGrpSpPr>
        <p:grpSpPr>
          <a:xfrm>
            <a:off x="6720849" y="5105949"/>
            <a:ext cx="837735" cy="784673"/>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6" name="Google Shape;1226;p70"/>
          <p:cNvGrpSpPr/>
          <p:nvPr/>
        </p:nvGrpSpPr>
        <p:grpSpPr>
          <a:xfrm>
            <a:off x="8514894" y="5085369"/>
            <a:ext cx="742717" cy="750363"/>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2" name="Google Shape;1232;p70"/>
          <p:cNvGrpSpPr/>
          <p:nvPr/>
        </p:nvGrpSpPr>
        <p:grpSpPr>
          <a:xfrm>
            <a:off x="5898371" y="3121284"/>
            <a:ext cx="690579" cy="690579"/>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7" name="Google Shape;1237;p70"/>
          <p:cNvGrpSpPr/>
          <p:nvPr/>
        </p:nvGrpSpPr>
        <p:grpSpPr>
          <a:xfrm>
            <a:off x="4921119" y="3121415"/>
            <a:ext cx="782648" cy="69032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1" name="Google Shape;1241;p70"/>
          <p:cNvGrpSpPr/>
          <p:nvPr/>
        </p:nvGrpSpPr>
        <p:grpSpPr>
          <a:xfrm>
            <a:off x="4951814" y="4136534"/>
            <a:ext cx="721257" cy="690617"/>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8" name="Google Shape;1248;p70"/>
          <p:cNvGrpSpPr/>
          <p:nvPr/>
        </p:nvGrpSpPr>
        <p:grpSpPr>
          <a:xfrm>
            <a:off x="5886205" y="4136478"/>
            <a:ext cx="714907" cy="690729"/>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56" name="Google Shape;1256;p70"/>
          <p:cNvGrpSpPr/>
          <p:nvPr/>
        </p:nvGrpSpPr>
        <p:grpSpPr>
          <a:xfrm>
            <a:off x="2602251" y="4594384"/>
            <a:ext cx="1287135" cy="17948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1" name="Google Shape;1261;p70"/>
          <p:cNvGrpSpPr/>
          <p:nvPr/>
        </p:nvGrpSpPr>
        <p:grpSpPr>
          <a:xfrm>
            <a:off x="2602251" y="4054769"/>
            <a:ext cx="1280211" cy="385563"/>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5" name="Google Shape;1265;p70"/>
          <p:cNvGrpSpPr/>
          <p:nvPr/>
        </p:nvGrpSpPr>
        <p:grpSpPr>
          <a:xfrm>
            <a:off x="1280247" y="4393867"/>
            <a:ext cx="1082004" cy="336779"/>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9" name="Google Shape;1269;p70"/>
          <p:cNvGrpSpPr/>
          <p:nvPr/>
        </p:nvGrpSpPr>
        <p:grpSpPr>
          <a:xfrm>
            <a:off x="2602251" y="3612411"/>
            <a:ext cx="1286880" cy="288307"/>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72" name="Google Shape;1272;p70"/>
          <p:cNvSpPr/>
          <p:nvPr/>
        </p:nvSpPr>
        <p:spPr>
          <a:xfrm>
            <a:off x="1277913" y="4018786"/>
            <a:ext cx="1080824" cy="257311"/>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73" name="Google Shape;1273;p70"/>
          <p:cNvGrpSpPr/>
          <p:nvPr/>
        </p:nvGrpSpPr>
        <p:grpSpPr>
          <a:xfrm>
            <a:off x="1279006" y="3112916"/>
            <a:ext cx="2612055" cy="278379"/>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78" name="Google Shape;1278;p70"/>
          <p:cNvGrpSpPr/>
          <p:nvPr/>
        </p:nvGrpSpPr>
        <p:grpSpPr>
          <a:xfrm>
            <a:off x="2602251" y="5267469"/>
            <a:ext cx="1262068" cy="204267"/>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1" name="Google Shape;1281;p70"/>
          <p:cNvGrpSpPr/>
          <p:nvPr/>
        </p:nvGrpSpPr>
        <p:grpSpPr>
          <a:xfrm>
            <a:off x="2602252" y="4927917"/>
            <a:ext cx="1283009" cy="185503"/>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84" name="Google Shape;1284;p70" descr="Timeline background shape"/>
          <p:cNvSpPr/>
          <p:nvPr/>
        </p:nvSpPr>
        <p:spPr>
          <a:xfrm>
            <a:off x="2602251" y="5625788"/>
            <a:ext cx="1280400" cy="204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85" name="Google Shape;1285;p70"/>
          <p:cNvGrpSpPr/>
          <p:nvPr/>
        </p:nvGrpSpPr>
        <p:grpSpPr>
          <a:xfrm>
            <a:off x="1269111" y="4828804"/>
            <a:ext cx="1098451" cy="611984"/>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8" name="Google Shape;1288;p70"/>
          <p:cNvGrpSpPr/>
          <p:nvPr/>
        </p:nvGrpSpPr>
        <p:grpSpPr>
          <a:xfrm>
            <a:off x="4075739" y="3118897"/>
            <a:ext cx="695352" cy="695352"/>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1" name="Google Shape;1291;p70"/>
          <p:cNvGrpSpPr/>
          <p:nvPr/>
        </p:nvGrpSpPr>
        <p:grpSpPr>
          <a:xfrm>
            <a:off x="4068059" y="4126487"/>
            <a:ext cx="710711" cy="710711"/>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4" name="Google Shape;1294;p70"/>
          <p:cNvGrpSpPr/>
          <p:nvPr/>
        </p:nvGrpSpPr>
        <p:grpSpPr>
          <a:xfrm>
            <a:off x="3968703" y="5030057"/>
            <a:ext cx="909424" cy="909424"/>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03" name="Google Shape;1303;p70"/>
          <p:cNvGrpSpPr/>
          <p:nvPr/>
        </p:nvGrpSpPr>
        <p:grpSpPr>
          <a:xfrm>
            <a:off x="5920035" y="5158979"/>
            <a:ext cx="674200" cy="672008"/>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25" name="Google Shape;1325;p70"/>
          <p:cNvGrpSpPr/>
          <p:nvPr/>
        </p:nvGrpSpPr>
        <p:grpSpPr>
          <a:xfrm>
            <a:off x="6736837" y="3065149"/>
            <a:ext cx="756992" cy="802848"/>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30" name="Google Shape;1330;p70"/>
          <p:cNvGrpSpPr/>
          <p:nvPr/>
        </p:nvGrpSpPr>
        <p:grpSpPr>
          <a:xfrm>
            <a:off x="4970077" y="5140773"/>
            <a:ext cx="677497" cy="677273"/>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3" name="Google Shape;1343;p70"/>
          <p:cNvGrpSpPr/>
          <p:nvPr/>
        </p:nvGrpSpPr>
        <p:grpSpPr>
          <a:xfrm>
            <a:off x="1278784" y="5558831"/>
            <a:ext cx="1078969" cy="267789"/>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6" name="Google Shape;1346;p70"/>
          <p:cNvGrpSpPr/>
          <p:nvPr/>
        </p:nvGrpSpPr>
        <p:grpSpPr>
          <a:xfrm>
            <a:off x="1290064" y="3541340"/>
            <a:ext cx="1056561" cy="35992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50" name="Google Shape;1350;p70"/>
          <p:cNvSpPr/>
          <p:nvPr/>
        </p:nvSpPr>
        <p:spPr>
          <a:xfrm>
            <a:off x="9868400" y="3134230"/>
            <a:ext cx="247213" cy="125341"/>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1" name="Google Shape;1351;p70"/>
          <p:cNvSpPr/>
          <p:nvPr/>
        </p:nvSpPr>
        <p:spPr>
          <a:xfrm>
            <a:off x="9467673" y="3110767"/>
            <a:ext cx="229028" cy="172264"/>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2" name="Google Shape;1352;p70"/>
          <p:cNvSpPr/>
          <p:nvPr/>
        </p:nvSpPr>
        <p:spPr>
          <a:xfrm>
            <a:off x="10297391" y="3119373"/>
            <a:ext cx="223751" cy="155703"/>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3" name="Google Shape;1353;p70"/>
          <p:cNvSpPr/>
          <p:nvPr/>
        </p:nvSpPr>
        <p:spPr>
          <a:xfrm>
            <a:off x="10690332" y="3110767"/>
            <a:ext cx="218473" cy="172264"/>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354" name="Google Shape;1354;p70"/>
          <p:cNvGrpSpPr/>
          <p:nvPr/>
        </p:nvGrpSpPr>
        <p:grpSpPr>
          <a:xfrm>
            <a:off x="9471205" y="3400750"/>
            <a:ext cx="221964" cy="188663"/>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57" name="Google Shape;1357;p70"/>
          <p:cNvGrpSpPr/>
          <p:nvPr/>
        </p:nvGrpSpPr>
        <p:grpSpPr>
          <a:xfrm>
            <a:off x="9883663" y="3435049"/>
            <a:ext cx="216687" cy="120065"/>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0" name="Google Shape;1360;p70"/>
          <p:cNvGrpSpPr/>
          <p:nvPr/>
        </p:nvGrpSpPr>
        <p:grpSpPr>
          <a:xfrm>
            <a:off x="10312614" y="3435049"/>
            <a:ext cx="193305" cy="120065"/>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3" name="Google Shape;1363;p70"/>
          <p:cNvGrpSpPr/>
          <p:nvPr/>
        </p:nvGrpSpPr>
        <p:grpSpPr>
          <a:xfrm>
            <a:off x="10705270" y="3411303"/>
            <a:ext cx="188596" cy="167556"/>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6" name="Google Shape;1366;p70"/>
          <p:cNvGrpSpPr/>
          <p:nvPr/>
        </p:nvGrpSpPr>
        <p:grpSpPr>
          <a:xfrm>
            <a:off x="9924622" y="3974514"/>
            <a:ext cx="134769" cy="143527"/>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9" name="Google Shape;1369;p70"/>
          <p:cNvGrpSpPr/>
          <p:nvPr/>
        </p:nvGrpSpPr>
        <p:grpSpPr>
          <a:xfrm>
            <a:off x="10314539" y="3974798"/>
            <a:ext cx="161156" cy="142957"/>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2" name="Google Shape;1372;p70"/>
          <p:cNvGrpSpPr/>
          <p:nvPr/>
        </p:nvGrpSpPr>
        <p:grpSpPr>
          <a:xfrm>
            <a:off x="10752763" y="3978817"/>
            <a:ext cx="93608" cy="13492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5" name="Google Shape;1375;p70"/>
          <p:cNvGrpSpPr/>
          <p:nvPr/>
        </p:nvGrpSpPr>
        <p:grpSpPr>
          <a:xfrm>
            <a:off x="9461501" y="3999679"/>
            <a:ext cx="241368" cy="93195"/>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9" name="Google Shape;1379;p70"/>
          <p:cNvGrpSpPr/>
          <p:nvPr/>
        </p:nvGrpSpPr>
        <p:grpSpPr>
          <a:xfrm>
            <a:off x="10687977" y="3720433"/>
            <a:ext cx="223183" cy="118929"/>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3" name="Google Shape;1383;p70"/>
          <p:cNvGrpSpPr/>
          <p:nvPr/>
        </p:nvGrpSpPr>
        <p:grpSpPr>
          <a:xfrm>
            <a:off x="10283850" y="3725019"/>
            <a:ext cx="222532" cy="109756"/>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7" name="Google Shape;1387;p70"/>
          <p:cNvGrpSpPr/>
          <p:nvPr/>
        </p:nvGrpSpPr>
        <p:grpSpPr>
          <a:xfrm>
            <a:off x="9498725" y="4263577"/>
            <a:ext cx="166920" cy="17047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91" name="Google Shape;1391;p70"/>
          <p:cNvGrpSpPr/>
          <p:nvPr/>
        </p:nvGrpSpPr>
        <p:grpSpPr>
          <a:xfrm>
            <a:off x="9895070" y="4272952"/>
            <a:ext cx="193873" cy="151725"/>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94" name="Google Shape;1394;p70"/>
          <p:cNvSpPr/>
          <p:nvPr/>
        </p:nvSpPr>
        <p:spPr>
          <a:xfrm>
            <a:off x="10337677" y="4261629"/>
            <a:ext cx="114879" cy="174375"/>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5" name="Google Shape;1395;p70"/>
          <p:cNvSpPr/>
          <p:nvPr/>
        </p:nvSpPr>
        <p:spPr>
          <a:xfrm>
            <a:off x="10700844" y="5604409"/>
            <a:ext cx="197445" cy="21731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6" name="Google Shape;1396;p70"/>
          <p:cNvSpPr/>
          <p:nvPr/>
        </p:nvSpPr>
        <p:spPr>
          <a:xfrm>
            <a:off x="9502786" y="4575370"/>
            <a:ext cx="158801" cy="217887"/>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7" name="Google Shape;1397;p70"/>
          <p:cNvSpPr/>
          <p:nvPr/>
        </p:nvSpPr>
        <p:spPr>
          <a:xfrm>
            <a:off x="9460082" y="5625516"/>
            <a:ext cx="244209" cy="175105"/>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8" name="Google Shape;1398;p70"/>
          <p:cNvSpPr/>
          <p:nvPr/>
        </p:nvSpPr>
        <p:spPr>
          <a:xfrm>
            <a:off x="9483179" y="4934374"/>
            <a:ext cx="198015" cy="15002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9" name="Google Shape;1399;p70"/>
          <p:cNvSpPr/>
          <p:nvPr/>
        </p:nvSpPr>
        <p:spPr>
          <a:xfrm>
            <a:off x="10328178" y="4910264"/>
            <a:ext cx="133877" cy="19824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00" name="Google Shape;1400;p70"/>
          <p:cNvGrpSpPr/>
          <p:nvPr/>
        </p:nvGrpSpPr>
        <p:grpSpPr>
          <a:xfrm>
            <a:off x="9916828" y="4613078"/>
            <a:ext cx="150357" cy="142471"/>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3" name="Google Shape;1403;p70"/>
          <p:cNvGrpSpPr/>
          <p:nvPr/>
        </p:nvGrpSpPr>
        <p:grpSpPr>
          <a:xfrm>
            <a:off x="10316325" y="5265112"/>
            <a:ext cx="157583" cy="194995"/>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6" name="Google Shape;1406;p70"/>
          <p:cNvGrpSpPr/>
          <p:nvPr/>
        </p:nvGrpSpPr>
        <p:grpSpPr>
          <a:xfrm>
            <a:off x="9901077" y="5617193"/>
            <a:ext cx="181859" cy="191747"/>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409" name="Google Shape;1409;p70"/>
          <p:cNvSpPr/>
          <p:nvPr/>
        </p:nvSpPr>
        <p:spPr>
          <a:xfrm>
            <a:off x="9921415" y="5274164"/>
            <a:ext cx="141184" cy="176891"/>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0" name="Google Shape;1410;p70"/>
          <p:cNvSpPr/>
          <p:nvPr/>
        </p:nvSpPr>
        <p:spPr>
          <a:xfrm>
            <a:off x="10692970" y="4260369"/>
            <a:ext cx="213196" cy="176891"/>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1" name="Google Shape;1411;p70"/>
          <p:cNvSpPr/>
          <p:nvPr/>
        </p:nvSpPr>
        <p:spPr>
          <a:xfrm>
            <a:off x="9491988" y="5274164"/>
            <a:ext cx="180397" cy="176891"/>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12" name="Google Shape;1412;p70"/>
          <p:cNvGrpSpPr/>
          <p:nvPr/>
        </p:nvGrpSpPr>
        <p:grpSpPr>
          <a:xfrm>
            <a:off x="10733360" y="4902186"/>
            <a:ext cx="132416" cy="214396"/>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2" name="Google Shape;1422;p70"/>
          <p:cNvGrpSpPr/>
          <p:nvPr/>
        </p:nvGrpSpPr>
        <p:grpSpPr>
          <a:xfrm>
            <a:off x="10676246" y="5255695"/>
            <a:ext cx="246645" cy="213828"/>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5" name="Google Shape;1425;p70"/>
          <p:cNvGrpSpPr/>
          <p:nvPr/>
        </p:nvGrpSpPr>
        <p:grpSpPr>
          <a:xfrm>
            <a:off x="9902252" y="4944298"/>
            <a:ext cx="230685" cy="130172"/>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46" name="Google Shape;1446;p70"/>
          <p:cNvGrpSpPr/>
          <p:nvPr/>
        </p:nvGrpSpPr>
        <p:grpSpPr>
          <a:xfrm>
            <a:off x="10258169" y="5595894"/>
            <a:ext cx="283329" cy="234348"/>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525" name="Google Shape;1525;p70"/>
          <p:cNvSpPr/>
          <p:nvPr/>
        </p:nvSpPr>
        <p:spPr>
          <a:xfrm>
            <a:off x="10278893" y="4568089"/>
            <a:ext cx="232449" cy="232449"/>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6" name="Google Shape;1526;p70"/>
          <p:cNvSpPr/>
          <p:nvPr/>
        </p:nvSpPr>
        <p:spPr>
          <a:xfrm>
            <a:off x="10700568" y="4606513"/>
            <a:ext cx="198000" cy="155600"/>
          </a:xfrm>
          <a:prstGeom prst="stripedRightArrow">
            <a:avLst>
              <a:gd name="adj1" fmla="val 50000"/>
              <a:gd name="adj2" fmla="val 50000"/>
            </a:avLst>
          </a:pr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7" name="Google Shape;1527;p70"/>
          <p:cNvSpPr/>
          <p:nvPr/>
        </p:nvSpPr>
        <p:spPr>
          <a:xfrm>
            <a:off x="9503385"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8" name="Google Shape;1528;p70"/>
          <p:cNvSpPr/>
          <p:nvPr/>
        </p:nvSpPr>
        <p:spPr>
          <a:xfrm flipH="1">
            <a:off x="9913207"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9" name="Google Shape;1529;p70"/>
          <p:cNvSpPr txBox="1">
            <a:spLocks noGrp="1"/>
          </p:cNvSpPr>
          <p:nvPr>
            <p:ph type="title" idx="4294967295"/>
          </p:nvPr>
        </p:nvSpPr>
        <p:spPr>
          <a:xfrm>
            <a:off x="0" y="681038"/>
            <a:ext cx="10280650" cy="642937"/>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1BB3ACD-39D6-4B07-B165-F979837486AA}"/>
              </a:ext>
            </a:extLst>
          </p:cNvPr>
          <p:cNvSpPr>
            <a:spLocks noGrp="1"/>
          </p:cNvSpPr>
          <p:nvPr>
            <p:ph type="body" sz="quarter" idx="10"/>
          </p:nvPr>
        </p:nvSpPr>
        <p:spPr/>
        <p:txBody>
          <a:bodyPr/>
          <a:lstStyle/>
          <a:p>
            <a:pPr rtl="1"/>
            <a:r>
              <a:rPr lang="fa-IR" dirty="0">
                <a:cs typeface="B Nazanin" panose="00000400000000000000" pitchFamily="2" charset="-78"/>
              </a:rPr>
              <a:t>سبک تیمی ما</a:t>
            </a:r>
            <a:endParaRPr lang="en-US" dirty="0">
              <a:cs typeface="B Nazanin" panose="00000400000000000000" pitchFamily="2" charset="-78"/>
            </a:endParaRPr>
          </a:p>
        </p:txBody>
      </p:sp>
      <p:sp>
        <p:nvSpPr>
          <p:cNvPr id="27" name="TextBox 26">
            <a:extLst>
              <a:ext uri="{FF2B5EF4-FFF2-40B4-BE49-F238E27FC236}">
                <a16:creationId xmlns:a16="http://schemas.microsoft.com/office/drawing/2014/main" id="{2F961DCE-7AEB-4B7F-BC80-89BE4128560D}"/>
              </a:ext>
            </a:extLst>
          </p:cNvPr>
          <p:cNvSpPr txBox="1"/>
          <p:nvPr/>
        </p:nvSpPr>
        <p:spPr>
          <a:xfrm>
            <a:off x="727684" y="4326467"/>
            <a:ext cx="2304256" cy="338554"/>
          </a:xfrm>
          <a:prstGeom prst="rect">
            <a:avLst/>
          </a:prstGeom>
          <a:solidFill>
            <a:schemeClr val="accent4"/>
          </a:solidFill>
        </p:spPr>
        <p:txBody>
          <a:bodyPr wrap="square" rtlCol="0" anchor="ctr">
            <a:spAutoFit/>
          </a:bodyPr>
          <a:lstStyle/>
          <a:p>
            <a:pPr algn="ctr" rtl="1"/>
            <a:endParaRPr lang="ko-KR" altLang="en-US" sz="1600" b="1" dirty="0">
              <a:solidFill>
                <a:schemeClr val="bg1"/>
              </a:solidFill>
              <a:cs typeface="B Nazanin" panose="00000400000000000000" pitchFamily="2" charset="-78"/>
            </a:endParaRPr>
          </a:p>
        </p:txBody>
      </p:sp>
      <p:sp>
        <p:nvSpPr>
          <p:cNvPr id="28" name="TextBox 27">
            <a:extLst>
              <a:ext uri="{FF2B5EF4-FFF2-40B4-BE49-F238E27FC236}">
                <a16:creationId xmlns:a16="http://schemas.microsoft.com/office/drawing/2014/main" id="{893CC71D-865A-4F06-9272-F814DCFBA6D5}"/>
              </a:ext>
            </a:extLst>
          </p:cNvPr>
          <p:cNvSpPr txBox="1"/>
          <p:nvPr/>
        </p:nvSpPr>
        <p:spPr>
          <a:xfrm>
            <a:off x="3538404" y="4326467"/>
            <a:ext cx="2304256" cy="338554"/>
          </a:xfrm>
          <a:prstGeom prst="rect">
            <a:avLst/>
          </a:prstGeom>
          <a:solidFill>
            <a:schemeClr val="accent3"/>
          </a:solidFill>
        </p:spPr>
        <p:txBody>
          <a:bodyPr wrap="square" rtlCol="0" anchor="ctr">
            <a:spAutoFit/>
          </a:bodyPr>
          <a:lstStyle/>
          <a:p>
            <a:pPr algn="ctr" rtl="1"/>
            <a:endParaRPr lang="ko-KR" altLang="en-US" sz="1600" b="1" dirty="0">
              <a:solidFill>
                <a:schemeClr val="bg1"/>
              </a:solidFill>
              <a:cs typeface="B Nazanin" panose="00000400000000000000" pitchFamily="2" charset="-78"/>
            </a:endParaRPr>
          </a:p>
        </p:txBody>
      </p:sp>
      <p:sp>
        <p:nvSpPr>
          <p:cNvPr id="29" name="TextBox 28">
            <a:extLst>
              <a:ext uri="{FF2B5EF4-FFF2-40B4-BE49-F238E27FC236}">
                <a16:creationId xmlns:a16="http://schemas.microsoft.com/office/drawing/2014/main" id="{7F34E23F-B63F-47EB-B5A3-52387CA2971C}"/>
              </a:ext>
            </a:extLst>
          </p:cNvPr>
          <p:cNvSpPr txBox="1"/>
          <p:nvPr/>
        </p:nvSpPr>
        <p:spPr>
          <a:xfrm>
            <a:off x="6349124" y="4326467"/>
            <a:ext cx="2304256" cy="338554"/>
          </a:xfrm>
          <a:prstGeom prst="rect">
            <a:avLst/>
          </a:prstGeom>
          <a:solidFill>
            <a:schemeClr val="accent2"/>
          </a:solidFill>
        </p:spPr>
        <p:txBody>
          <a:bodyPr wrap="square" rtlCol="0" anchor="ctr">
            <a:spAutoFit/>
          </a:bodyPr>
          <a:lstStyle/>
          <a:p>
            <a:pPr algn="ctr" rtl="1"/>
            <a:endParaRPr lang="ko-KR" altLang="en-US" sz="1600" b="1" dirty="0">
              <a:solidFill>
                <a:schemeClr val="bg1"/>
              </a:solidFill>
              <a:cs typeface="B Nazanin" panose="00000400000000000000" pitchFamily="2" charset="-78"/>
            </a:endParaRPr>
          </a:p>
        </p:txBody>
      </p:sp>
      <p:sp>
        <p:nvSpPr>
          <p:cNvPr id="30" name="TextBox 29">
            <a:extLst>
              <a:ext uri="{FF2B5EF4-FFF2-40B4-BE49-F238E27FC236}">
                <a16:creationId xmlns:a16="http://schemas.microsoft.com/office/drawing/2014/main" id="{FDEDF04A-B449-4A31-B73A-D488A5069E30}"/>
              </a:ext>
            </a:extLst>
          </p:cNvPr>
          <p:cNvSpPr txBox="1"/>
          <p:nvPr/>
        </p:nvSpPr>
        <p:spPr>
          <a:xfrm>
            <a:off x="9159844" y="4326467"/>
            <a:ext cx="2304256" cy="338554"/>
          </a:xfrm>
          <a:prstGeom prst="rect">
            <a:avLst/>
          </a:prstGeom>
          <a:solidFill>
            <a:schemeClr val="accent1"/>
          </a:solidFill>
        </p:spPr>
        <p:txBody>
          <a:bodyPr wrap="square" rtlCol="0" anchor="ctr">
            <a:spAutoFit/>
          </a:bodyPr>
          <a:lstStyle/>
          <a:p>
            <a:pPr algn="ctr" rtl="1"/>
            <a:endParaRPr lang="ko-KR" altLang="en-US" sz="1600" b="1" dirty="0">
              <a:solidFill>
                <a:schemeClr val="bg1"/>
              </a:solidFill>
              <a:cs typeface="B Nazanin" panose="00000400000000000000" pitchFamily="2" charset="-78"/>
            </a:endParaRPr>
          </a:p>
        </p:txBody>
      </p:sp>
      <p:grpSp>
        <p:nvGrpSpPr>
          <p:cNvPr id="31" name="Group 39">
            <a:extLst>
              <a:ext uri="{FF2B5EF4-FFF2-40B4-BE49-F238E27FC236}">
                <a16:creationId xmlns:a16="http://schemas.microsoft.com/office/drawing/2014/main" id="{6D6E1033-66E5-483E-A1FC-640E3274AF17}"/>
              </a:ext>
            </a:extLst>
          </p:cNvPr>
          <p:cNvGrpSpPr/>
          <p:nvPr/>
        </p:nvGrpSpPr>
        <p:grpSpPr>
          <a:xfrm>
            <a:off x="1342662" y="5934040"/>
            <a:ext cx="1074300" cy="309125"/>
            <a:chOff x="3130166" y="5667342"/>
            <a:chExt cx="1254837" cy="361074"/>
          </a:xfrm>
          <a:solidFill>
            <a:schemeClr val="accent4"/>
          </a:solidFill>
        </p:grpSpPr>
        <p:sp>
          <p:nvSpPr>
            <p:cNvPr id="32" name="Rounded Rectangle 3">
              <a:extLst>
                <a:ext uri="{FF2B5EF4-FFF2-40B4-BE49-F238E27FC236}">
                  <a16:creationId xmlns:a16="http://schemas.microsoft.com/office/drawing/2014/main" id="{410C67FD-5D7D-42B3-A91F-8ED66858D3BC}"/>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33" name="Rounded Rectangle 39">
              <a:extLst>
                <a:ext uri="{FF2B5EF4-FFF2-40B4-BE49-F238E27FC236}">
                  <a16:creationId xmlns:a16="http://schemas.microsoft.com/office/drawing/2014/main" id="{F3FA0DB3-EA93-4AD8-B854-3DB390F824C9}"/>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34" name="Rounded Rectangle 2">
              <a:extLst>
                <a:ext uri="{FF2B5EF4-FFF2-40B4-BE49-F238E27FC236}">
                  <a16:creationId xmlns:a16="http://schemas.microsoft.com/office/drawing/2014/main" id="{239480DB-6383-4479-9559-77F080E1609A}"/>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grpSp>
      <p:grpSp>
        <p:nvGrpSpPr>
          <p:cNvPr id="35" name="Group 43">
            <a:extLst>
              <a:ext uri="{FF2B5EF4-FFF2-40B4-BE49-F238E27FC236}">
                <a16:creationId xmlns:a16="http://schemas.microsoft.com/office/drawing/2014/main" id="{24A45C57-C6EA-45B9-BC6D-B66D0B3D23BB}"/>
              </a:ext>
            </a:extLst>
          </p:cNvPr>
          <p:cNvGrpSpPr/>
          <p:nvPr/>
        </p:nvGrpSpPr>
        <p:grpSpPr>
          <a:xfrm>
            <a:off x="4153382" y="5934040"/>
            <a:ext cx="1074300" cy="309125"/>
            <a:chOff x="3130166" y="5667342"/>
            <a:chExt cx="1254837" cy="361074"/>
          </a:xfrm>
          <a:solidFill>
            <a:schemeClr val="accent3"/>
          </a:solidFill>
        </p:grpSpPr>
        <p:sp>
          <p:nvSpPr>
            <p:cNvPr id="36" name="Rounded Rectangle 3">
              <a:extLst>
                <a:ext uri="{FF2B5EF4-FFF2-40B4-BE49-F238E27FC236}">
                  <a16:creationId xmlns:a16="http://schemas.microsoft.com/office/drawing/2014/main" id="{186F0E98-9FB1-4CC4-8BF2-AA588FBFCDDE}"/>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37" name="Rounded Rectangle 39">
              <a:extLst>
                <a:ext uri="{FF2B5EF4-FFF2-40B4-BE49-F238E27FC236}">
                  <a16:creationId xmlns:a16="http://schemas.microsoft.com/office/drawing/2014/main" id="{9102BC74-C5C6-4535-8D52-50B9FB64FE54}"/>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38" name="Rounded Rectangle 2">
              <a:extLst>
                <a:ext uri="{FF2B5EF4-FFF2-40B4-BE49-F238E27FC236}">
                  <a16:creationId xmlns:a16="http://schemas.microsoft.com/office/drawing/2014/main" id="{F02A30CA-323C-4786-8A80-E87DAEE77041}"/>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grpSp>
      <p:grpSp>
        <p:nvGrpSpPr>
          <p:cNvPr id="39" name="Group 47">
            <a:extLst>
              <a:ext uri="{FF2B5EF4-FFF2-40B4-BE49-F238E27FC236}">
                <a16:creationId xmlns:a16="http://schemas.microsoft.com/office/drawing/2014/main" id="{AE280195-1A84-4186-8BA0-A11464E69DBB}"/>
              </a:ext>
            </a:extLst>
          </p:cNvPr>
          <p:cNvGrpSpPr/>
          <p:nvPr/>
        </p:nvGrpSpPr>
        <p:grpSpPr>
          <a:xfrm>
            <a:off x="6964102" y="5934040"/>
            <a:ext cx="1074300" cy="309125"/>
            <a:chOff x="3130166" y="5667342"/>
            <a:chExt cx="1254837" cy="361074"/>
          </a:xfrm>
          <a:solidFill>
            <a:schemeClr val="accent2"/>
          </a:solidFill>
        </p:grpSpPr>
        <p:sp>
          <p:nvSpPr>
            <p:cNvPr id="40" name="Rounded Rectangle 3">
              <a:extLst>
                <a:ext uri="{FF2B5EF4-FFF2-40B4-BE49-F238E27FC236}">
                  <a16:creationId xmlns:a16="http://schemas.microsoft.com/office/drawing/2014/main" id="{ABAC4E58-6FFC-4200-9552-36C8F925155A}"/>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41" name="Rounded Rectangle 39">
              <a:extLst>
                <a:ext uri="{FF2B5EF4-FFF2-40B4-BE49-F238E27FC236}">
                  <a16:creationId xmlns:a16="http://schemas.microsoft.com/office/drawing/2014/main" id="{ADFE8DD2-D940-40A3-8E60-56399F63E173}"/>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42" name="Rounded Rectangle 2">
              <a:extLst>
                <a:ext uri="{FF2B5EF4-FFF2-40B4-BE49-F238E27FC236}">
                  <a16:creationId xmlns:a16="http://schemas.microsoft.com/office/drawing/2014/main" id="{9F051B74-4BCD-42F0-B5B0-59F501B58CB5}"/>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grpSp>
      <p:grpSp>
        <p:nvGrpSpPr>
          <p:cNvPr id="43" name="Group 51">
            <a:extLst>
              <a:ext uri="{FF2B5EF4-FFF2-40B4-BE49-F238E27FC236}">
                <a16:creationId xmlns:a16="http://schemas.microsoft.com/office/drawing/2014/main" id="{DF027C89-065B-47B4-9FF8-8BDAE3700600}"/>
              </a:ext>
            </a:extLst>
          </p:cNvPr>
          <p:cNvGrpSpPr/>
          <p:nvPr/>
        </p:nvGrpSpPr>
        <p:grpSpPr>
          <a:xfrm>
            <a:off x="9774822" y="5934040"/>
            <a:ext cx="1074300" cy="309125"/>
            <a:chOff x="3130166" y="5667342"/>
            <a:chExt cx="1254837" cy="361074"/>
          </a:xfrm>
          <a:solidFill>
            <a:schemeClr val="accent1"/>
          </a:solidFill>
        </p:grpSpPr>
        <p:sp>
          <p:nvSpPr>
            <p:cNvPr id="44" name="Rounded Rectangle 3">
              <a:extLst>
                <a:ext uri="{FF2B5EF4-FFF2-40B4-BE49-F238E27FC236}">
                  <a16:creationId xmlns:a16="http://schemas.microsoft.com/office/drawing/2014/main" id="{9EA69644-0A46-48EF-A145-E55FEBE2322D}"/>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sp>
          <p:nvSpPr>
            <p:cNvPr id="45" name="Rounded Rectangle 39">
              <a:extLst>
                <a:ext uri="{FF2B5EF4-FFF2-40B4-BE49-F238E27FC236}">
                  <a16:creationId xmlns:a16="http://schemas.microsoft.com/office/drawing/2014/main" id="{9A6C9CEE-BF04-454F-8BEA-D86CD10946C7}"/>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46" name="Rounded Rectangle 2">
              <a:extLst>
                <a:ext uri="{FF2B5EF4-FFF2-40B4-BE49-F238E27FC236}">
                  <a16:creationId xmlns:a16="http://schemas.microsoft.com/office/drawing/2014/main" id="{21D21EB0-D567-4936-90C1-62DE00672637}"/>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400000000000000" pitchFamily="2" charset="-78"/>
              </a:endParaRPr>
            </a:p>
          </p:txBody>
        </p:sp>
      </p:grpSp>
      <p:sp>
        <p:nvSpPr>
          <p:cNvPr id="48" name="Text Placeholder 3">
            <a:extLst>
              <a:ext uri="{FF2B5EF4-FFF2-40B4-BE49-F238E27FC236}">
                <a16:creationId xmlns:a16="http://schemas.microsoft.com/office/drawing/2014/main" id="{3BD6CCEA-9B4F-4D16-B388-DEF96451ADD3}"/>
              </a:ext>
            </a:extLst>
          </p:cNvPr>
          <p:cNvSpPr txBox="1">
            <a:spLocks/>
          </p:cNvSpPr>
          <p:nvPr/>
        </p:nvSpPr>
        <p:spPr>
          <a:xfrm>
            <a:off x="979712" y="4388067"/>
            <a:ext cx="18002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en-US" sz="1400" b="1" dirty="0">
                <a:solidFill>
                  <a:schemeClr val="bg1"/>
                </a:solidFill>
                <a:cs typeface="B Nazanin" panose="00000400000000000000" pitchFamily="2" charset="-78"/>
              </a:rPr>
              <a:t>Your name</a:t>
            </a:r>
          </a:p>
        </p:txBody>
      </p:sp>
      <p:sp>
        <p:nvSpPr>
          <p:cNvPr id="49" name="Text Placeholder 5">
            <a:extLst>
              <a:ext uri="{FF2B5EF4-FFF2-40B4-BE49-F238E27FC236}">
                <a16:creationId xmlns:a16="http://schemas.microsoft.com/office/drawing/2014/main" id="{08A1D0B4-AA65-4AF4-A092-A1A83624DBCD}"/>
              </a:ext>
            </a:extLst>
          </p:cNvPr>
          <p:cNvSpPr txBox="1">
            <a:spLocks/>
          </p:cNvSpPr>
          <p:nvPr/>
        </p:nvSpPr>
        <p:spPr>
          <a:xfrm>
            <a:off x="979712" y="4756227"/>
            <a:ext cx="18002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200" dirty="0">
                <a:solidFill>
                  <a:schemeClr val="accent4"/>
                </a:solidFill>
                <a:cs typeface="B Nazanin" panose="00000400000000000000" pitchFamily="2" charset="-78"/>
              </a:rPr>
              <a:t>مدیر</a:t>
            </a:r>
            <a:endParaRPr lang="en-US" sz="1200" dirty="0">
              <a:solidFill>
                <a:schemeClr val="accent4"/>
              </a:solidFill>
              <a:cs typeface="B Nazanin" panose="00000400000000000000" pitchFamily="2" charset="-78"/>
            </a:endParaRPr>
          </a:p>
        </p:txBody>
      </p:sp>
      <p:sp>
        <p:nvSpPr>
          <p:cNvPr id="50" name="TextBox 49">
            <a:extLst>
              <a:ext uri="{FF2B5EF4-FFF2-40B4-BE49-F238E27FC236}">
                <a16:creationId xmlns:a16="http://schemas.microsoft.com/office/drawing/2014/main" id="{610901B4-5B1B-42E1-9201-CAB436E33E2D}"/>
              </a:ext>
            </a:extLst>
          </p:cNvPr>
          <p:cNvSpPr txBox="1"/>
          <p:nvPr/>
        </p:nvSpPr>
        <p:spPr>
          <a:xfrm>
            <a:off x="979612" y="5016830"/>
            <a:ext cx="1800400" cy="646331"/>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85000"/>
                  <a:lumOff val="15000"/>
                </a:schemeClr>
              </a:solidFill>
              <a:cs typeface="B Nazanin" panose="00000400000000000000" pitchFamily="2" charset="-78"/>
            </a:endParaRPr>
          </a:p>
        </p:txBody>
      </p:sp>
      <p:sp>
        <p:nvSpPr>
          <p:cNvPr id="52" name="Text Placeholder 3">
            <a:extLst>
              <a:ext uri="{FF2B5EF4-FFF2-40B4-BE49-F238E27FC236}">
                <a16:creationId xmlns:a16="http://schemas.microsoft.com/office/drawing/2014/main" id="{551121DD-9C1C-4E2A-89ED-6D0A4B25456C}"/>
              </a:ext>
            </a:extLst>
          </p:cNvPr>
          <p:cNvSpPr txBox="1">
            <a:spLocks/>
          </p:cNvSpPr>
          <p:nvPr/>
        </p:nvSpPr>
        <p:spPr>
          <a:xfrm>
            <a:off x="3790432" y="4388067"/>
            <a:ext cx="18002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en-US" sz="1400" b="1" dirty="0">
                <a:solidFill>
                  <a:schemeClr val="bg1"/>
                </a:solidFill>
                <a:cs typeface="B Nazanin" panose="00000400000000000000" pitchFamily="2" charset="-78"/>
              </a:rPr>
              <a:t>Your name</a:t>
            </a:r>
          </a:p>
        </p:txBody>
      </p:sp>
      <p:sp>
        <p:nvSpPr>
          <p:cNvPr id="53" name="Text Placeholder 5">
            <a:extLst>
              <a:ext uri="{FF2B5EF4-FFF2-40B4-BE49-F238E27FC236}">
                <a16:creationId xmlns:a16="http://schemas.microsoft.com/office/drawing/2014/main" id="{C3E16DBA-2CE3-45FB-A9B6-7CC4E9EE8B50}"/>
              </a:ext>
            </a:extLst>
          </p:cNvPr>
          <p:cNvSpPr txBox="1">
            <a:spLocks/>
          </p:cNvSpPr>
          <p:nvPr/>
        </p:nvSpPr>
        <p:spPr>
          <a:xfrm>
            <a:off x="3790432" y="4756227"/>
            <a:ext cx="18002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200" dirty="0">
                <a:solidFill>
                  <a:schemeClr val="accent3"/>
                </a:solidFill>
                <a:cs typeface="B Nazanin" panose="00000400000000000000" pitchFamily="2" charset="-78"/>
              </a:rPr>
              <a:t>بازار یابی</a:t>
            </a:r>
            <a:endParaRPr lang="ko-KR" altLang="en-US" sz="1200" dirty="0">
              <a:solidFill>
                <a:schemeClr val="accent3"/>
              </a:solidFill>
              <a:cs typeface="B Nazanin" panose="00000400000000000000" pitchFamily="2" charset="-78"/>
            </a:endParaRPr>
          </a:p>
        </p:txBody>
      </p:sp>
      <p:sp>
        <p:nvSpPr>
          <p:cNvPr id="54" name="TextBox 53">
            <a:extLst>
              <a:ext uri="{FF2B5EF4-FFF2-40B4-BE49-F238E27FC236}">
                <a16:creationId xmlns:a16="http://schemas.microsoft.com/office/drawing/2014/main" id="{356A1E46-67F1-45AF-94A1-E7D5CECD7C92}"/>
              </a:ext>
            </a:extLst>
          </p:cNvPr>
          <p:cNvSpPr txBox="1"/>
          <p:nvPr/>
        </p:nvSpPr>
        <p:spPr>
          <a:xfrm>
            <a:off x="3790332" y="5016830"/>
            <a:ext cx="1800400" cy="646331"/>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85000"/>
                  <a:lumOff val="15000"/>
                </a:schemeClr>
              </a:solidFill>
              <a:cs typeface="B Nazanin" panose="00000400000000000000" pitchFamily="2" charset="-78"/>
            </a:endParaRPr>
          </a:p>
        </p:txBody>
      </p:sp>
      <p:sp>
        <p:nvSpPr>
          <p:cNvPr id="56" name="Text Placeholder 3">
            <a:extLst>
              <a:ext uri="{FF2B5EF4-FFF2-40B4-BE49-F238E27FC236}">
                <a16:creationId xmlns:a16="http://schemas.microsoft.com/office/drawing/2014/main" id="{7C550F6E-1F74-4736-B568-F3CC3FC7D6EB}"/>
              </a:ext>
            </a:extLst>
          </p:cNvPr>
          <p:cNvSpPr txBox="1">
            <a:spLocks/>
          </p:cNvSpPr>
          <p:nvPr/>
        </p:nvSpPr>
        <p:spPr>
          <a:xfrm>
            <a:off x="6601152" y="4388067"/>
            <a:ext cx="18002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en-US" sz="1400" b="1" dirty="0">
                <a:solidFill>
                  <a:schemeClr val="bg1"/>
                </a:solidFill>
                <a:cs typeface="B Nazanin" panose="00000400000000000000" pitchFamily="2" charset="-78"/>
              </a:rPr>
              <a:t>Your name</a:t>
            </a:r>
          </a:p>
        </p:txBody>
      </p:sp>
      <p:sp>
        <p:nvSpPr>
          <p:cNvPr id="57" name="Text Placeholder 5">
            <a:extLst>
              <a:ext uri="{FF2B5EF4-FFF2-40B4-BE49-F238E27FC236}">
                <a16:creationId xmlns:a16="http://schemas.microsoft.com/office/drawing/2014/main" id="{F509B6FC-5EFE-4DD9-B943-ED7F6C751499}"/>
              </a:ext>
            </a:extLst>
          </p:cNvPr>
          <p:cNvSpPr txBox="1">
            <a:spLocks/>
          </p:cNvSpPr>
          <p:nvPr/>
        </p:nvSpPr>
        <p:spPr>
          <a:xfrm>
            <a:off x="6601152" y="4756227"/>
            <a:ext cx="18002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200" dirty="0">
                <a:solidFill>
                  <a:schemeClr val="accent2"/>
                </a:solidFill>
                <a:cs typeface="B Nazanin" panose="00000400000000000000" pitchFamily="2" charset="-78"/>
              </a:rPr>
              <a:t>طراح</a:t>
            </a:r>
            <a:endParaRPr lang="en-US" altLang="ko-KR" sz="1200" dirty="0">
              <a:solidFill>
                <a:schemeClr val="accent2"/>
              </a:solidFill>
              <a:cs typeface="B Nazanin" panose="00000400000000000000" pitchFamily="2" charset="-78"/>
            </a:endParaRPr>
          </a:p>
        </p:txBody>
      </p:sp>
      <p:sp>
        <p:nvSpPr>
          <p:cNvPr id="58" name="TextBox 57">
            <a:extLst>
              <a:ext uri="{FF2B5EF4-FFF2-40B4-BE49-F238E27FC236}">
                <a16:creationId xmlns:a16="http://schemas.microsoft.com/office/drawing/2014/main" id="{CC6838CA-51D9-4DBE-9531-9371DD7F9337}"/>
              </a:ext>
            </a:extLst>
          </p:cNvPr>
          <p:cNvSpPr txBox="1"/>
          <p:nvPr/>
        </p:nvSpPr>
        <p:spPr>
          <a:xfrm>
            <a:off x="6601052" y="5016830"/>
            <a:ext cx="1800400" cy="646331"/>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85000"/>
                  <a:lumOff val="15000"/>
                </a:schemeClr>
              </a:solidFill>
              <a:cs typeface="B Nazanin" panose="00000400000000000000" pitchFamily="2" charset="-78"/>
            </a:endParaRPr>
          </a:p>
        </p:txBody>
      </p:sp>
      <p:sp>
        <p:nvSpPr>
          <p:cNvPr id="60" name="Text Placeholder 3">
            <a:extLst>
              <a:ext uri="{FF2B5EF4-FFF2-40B4-BE49-F238E27FC236}">
                <a16:creationId xmlns:a16="http://schemas.microsoft.com/office/drawing/2014/main" id="{541C2314-0C49-4A0B-B488-E772F65BAECE}"/>
              </a:ext>
            </a:extLst>
          </p:cNvPr>
          <p:cNvSpPr txBox="1">
            <a:spLocks/>
          </p:cNvSpPr>
          <p:nvPr/>
        </p:nvSpPr>
        <p:spPr>
          <a:xfrm>
            <a:off x="9411872" y="4388067"/>
            <a:ext cx="18002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en-US" sz="1400" b="1" dirty="0">
                <a:solidFill>
                  <a:schemeClr val="bg1"/>
                </a:solidFill>
                <a:cs typeface="B Nazanin" panose="00000400000000000000" pitchFamily="2" charset="-78"/>
              </a:rPr>
              <a:t>Your name</a:t>
            </a:r>
          </a:p>
        </p:txBody>
      </p:sp>
      <p:sp>
        <p:nvSpPr>
          <p:cNvPr id="61" name="Text Placeholder 5">
            <a:extLst>
              <a:ext uri="{FF2B5EF4-FFF2-40B4-BE49-F238E27FC236}">
                <a16:creationId xmlns:a16="http://schemas.microsoft.com/office/drawing/2014/main" id="{5FE5B356-229D-4CD6-AD53-558A124BF875}"/>
              </a:ext>
            </a:extLst>
          </p:cNvPr>
          <p:cNvSpPr txBox="1">
            <a:spLocks/>
          </p:cNvSpPr>
          <p:nvPr/>
        </p:nvSpPr>
        <p:spPr>
          <a:xfrm>
            <a:off x="9411872" y="4756227"/>
            <a:ext cx="1800200" cy="23209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200" dirty="0">
                <a:solidFill>
                  <a:schemeClr val="accent1"/>
                </a:solidFill>
                <a:cs typeface="B Nazanin" panose="00000400000000000000" pitchFamily="2" charset="-78"/>
              </a:rPr>
              <a:t>توسعه دهنده</a:t>
            </a:r>
            <a:endParaRPr lang="en-US" altLang="ko-KR" sz="1200" dirty="0">
              <a:solidFill>
                <a:schemeClr val="accent1"/>
              </a:solidFill>
              <a:cs typeface="B Nazanin" panose="00000400000000000000" pitchFamily="2" charset="-78"/>
            </a:endParaRPr>
          </a:p>
        </p:txBody>
      </p:sp>
      <p:sp>
        <p:nvSpPr>
          <p:cNvPr id="62" name="TextBox 61">
            <a:extLst>
              <a:ext uri="{FF2B5EF4-FFF2-40B4-BE49-F238E27FC236}">
                <a16:creationId xmlns:a16="http://schemas.microsoft.com/office/drawing/2014/main" id="{6BC5B75F-0A75-4C94-A5D0-479CE686162A}"/>
              </a:ext>
            </a:extLst>
          </p:cNvPr>
          <p:cNvSpPr txBox="1"/>
          <p:nvPr/>
        </p:nvSpPr>
        <p:spPr>
          <a:xfrm>
            <a:off x="9411772" y="5016830"/>
            <a:ext cx="1800400" cy="646331"/>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85000"/>
                  <a:lumOff val="15000"/>
                </a:schemeClr>
              </a:solidFill>
              <a:cs typeface="B Nazanin" panose="00000400000000000000" pitchFamily="2" charset="-78"/>
            </a:endParaRPr>
          </a:p>
        </p:txBody>
      </p:sp>
      <p:sp>
        <p:nvSpPr>
          <p:cNvPr id="75" name="TextBox 74">
            <a:extLst>
              <a:ext uri="{FF2B5EF4-FFF2-40B4-BE49-F238E27FC236}">
                <a16:creationId xmlns:a16="http://schemas.microsoft.com/office/drawing/2014/main" id="{44DE2086-9703-42B5-885E-87DE5BD064FF}"/>
              </a:ext>
            </a:extLst>
          </p:cNvPr>
          <p:cNvSpPr txBox="1"/>
          <p:nvPr/>
        </p:nvSpPr>
        <p:spPr>
          <a:xfrm>
            <a:off x="6964102" y="1866150"/>
            <a:ext cx="5306691" cy="369332"/>
          </a:xfrm>
          <a:prstGeom prst="rect">
            <a:avLst/>
          </a:prstGeom>
          <a:noFill/>
        </p:spPr>
        <p:txBody>
          <a:bodyPr wrap="square" lIns="36000" tIns="0" rIns="36000" bIns="0" rtlCol="0" anchor="ctr">
            <a:spAutoFit/>
          </a:bodyPr>
          <a:lstStyle/>
          <a:p>
            <a:pPr algn="ctr" rtl="1"/>
            <a:r>
              <a:rPr lang="fa-IR" altLang="ko-KR" sz="2400" dirty="0">
                <a:solidFill>
                  <a:schemeClr val="bg1"/>
                </a:solidFill>
                <a:cs typeface="B Nazanin" panose="00000400000000000000" pitchFamily="2" charset="-78"/>
              </a:rPr>
              <a:t>ما ارائه </a:t>
            </a:r>
            <a:r>
              <a:rPr lang="en-US" altLang="ko-KR" sz="2400" dirty="0">
                <a:solidFill>
                  <a:schemeClr val="bg1"/>
                </a:solidFill>
                <a:cs typeface="B Nazanin" panose="00000400000000000000" pitchFamily="2" charset="-78"/>
              </a:rPr>
              <a:t>PPT </a:t>
            </a:r>
            <a:r>
              <a:rPr lang="fa-IR" altLang="ko-KR" sz="2400" dirty="0">
                <a:solidFill>
                  <a:schemeClr val="bg1"/>
                </a:solidFill>
                <a:cs typeface="B Nazanin" panose="00000400000000000000" pitchFamily="2" charset="-78"/>
              </a:rPr>
              <a:t>حرفه ای با کیفیت ایجاد می کنیم</a:t>
            </a:r>
            <a:endParaRPr lang="ko-KR" altLang="en-US" sz="2400" dirty="0">
              <a:solidFill>
                <a:schemeClr val="bg1"/>
              </a:solidFill>
              <a:cs typeface="B Nazanin" panose="00000400000000000000" pitchFamily="2" charset="-78"/>
            </a:endParaRPr>
          </a:p>
        </p:txBody>
      </p:sp>
      <p:sp>
        <p:nvSpPr>
          <p:cNvPr id="4" name="Picture Placeholder 3">
            <a:extLst>
              <a:ext uri="{FF2B5EF4-FFF2-40B4-BE49-F238E27FC236}">
                <a16:creationId xmlns:a16="http://schemas.microsoft.com/office/drawing/2014/main" id="{E2D4D31C-3D97-4A49-8080-77DE9B4C3232}"/>
              </a:ext>
            </a:extLst>
          </p:cNvPr>
          <p:cNvSpPr>
            <a:spLocks noGrp="1"/>
          </p:cNvSpPr>
          <p:nvPr>
            <p:ph type="pic" sz="quarter" idx="16"/>
          </p:nvPr>
        </p:nvSpPr>
        <p:spPr/>
        <p:txBody>
          <a:bodyPr/>
          <a:lstStyle/>
          <a:p>
            <a:pPr rtl="1"/>
            <a:endParaRPr lang="en-US">
              <a:cs typeface="B Nazanin" panose="00000400000000000000" pitchFamily="2" charset="-78"/>
            </a:endParaRPr>
          </a:p>
        </p:txBody>
      </p:sp>
      <p:sp>
        <p:nvSpPr>
          <p:cNvPr id="6" name="Picture Placeholder 5">
            <a:extLst>
              <a:ext uri="{FF2B5EF4-FFF2-40B4-BE49-F238E27FC236}">
                <a16:creationId xmlns:a16="http://schemas.microsoft.com/office/drawing/2014/main" id="{41697BB2-543A-4528-B6F2-0D31A0799A35}"/>
              </a:ext>
            </a:extLst>
          </p:cNvPr>
          <p:cNvSpPr>
            <a:spLocks noGrp="1"/>
          </p:cNvSpPr>
          <p:nvPr>
            <p:ph type="pic" sz="quarter" idx="17"/>
          </p:nvPr>
        </p:nvSpPr>
        <p:spPr/>
        <p:txBody>
          <a:bodyPr/>
          <a:lstStyle/>
          <a:p>
            <a:pPr rtl="1"/>
            <a:endParaRPr lang="en-US">
              <a:cs typeface="B Nazanin" panose="00000400000000000000" pitchFamily="2" charset="-78"/>
            </a:endParaRPr>
          </a:p>
        </p:txBody>
      </p:sp>
      <p:sp>
        <p:nvSpPr>
          <p:cNvPr id="8" name="Picture Placeholder 7">
            <a:extLst>
              <a:ext uri="{FF2B5EF4-FFF2-40B4-BE49-F238E27FC236}">
                <a16:creationId xmlns:a16="http://schemas.microsoft.com/office/drawing/2014/main" id="{BA083435-ACAB-421A-ABEF-8332B7502E06}"/>
              </a:ext>
            </a:extLst>
          </p:cNvPr>
          <p:cNvSpPr>
            <a:spLocks noGrp="1"/>
          </p:cNvSpPr>
          <p:nvPr>
            <p:ph type="pic" sz="quarter" idx="18"/>
          </p:nvPr>
        </p:nvSpPr>
        <p:spPr/>
        <p:txBody>
          <a:bodyPr/>
          <a:lstStyle/>
          <a:p>
            <a:pPr rtl="1"/>
            <a:endParaRPr lang="en-US">
              <a:cs typeface="B Nazanin" panose="00000400000000000000" pitchFamily="2" charset="-78"/>
            </a:endParaRPr>
          </a:p>
        </p:txBody>
      </p:sp>
      <p:sp>
        <p:nvSpPr>
          <p:cNvPr id="10" name="Picture Placeholder 9">
            <a:extLst>
              <a:ext uri="{FF2B5EF4-FFF2-40B4-BE49-F238E27FC236}">
                <a16:creationId xmlns:a16="http://schemas.microsoft.com/office/drawing/2014/main" id="{56B0B26F-1705-4C45-B9AC-C879837C38AA}"/>
              </a:ext>
            </a:extLst>
          </p:cNvPr>
          <p:cNvSpPr>
            <a:spLocks noGrp="1"/>
          </p:cNvSpPr>
          <p:nvPr>
            <p:ph type="pic" sz="quarter" idx="19"/>
          </p:nvPr>
        </p:nvSpPr>
        <p:spPr/>
        <p:txBody>
          <a:bodyPr/>
          <a:lstStyle/>
          <a:p>
            <a:pPr rtl="1"/>
            <a:endParaRPr lang="en-US">
              <a:cs typeface="B Nazanin" panose="00000400000000000000" pitchFamily="2" charset="-78"/>
            </a:endParaRPr>
          </a:p>
        </p:txBody>
      </p:sp>
    </p:spTree>
    <p:extLst>
      <p:ext uri="{BB962C8B-B14F-4D97-AF65-F5344CB8AC3E}">
        <p14:creationId xmlns:p14="http://schemas.microsoft.com/office/powerpoint/2010/main" val="14107854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2586285" y="3680453"/>
            <a:ext cx="2284249" cy="713301"/>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0" name="Google Shape;12250;p21"/>
          <p:cNvSpPr/>
          <p:nvPr/>
        </p:nvSpPr>
        <p:spPr>
          <a:xfrm>
            <a:off x="4119001" y="3542669"/>
            <a:ext cx="917252" cy="988856"/>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1" name="Google Shape;12251;p21"/>
          <p:cNvSpPr/>
          <p:nvPr/>
        </p:nvSpPr>
        <p:spPr>
          <a:xfrm>
            <a:off x="2420950" y="3542669"/>
            <a:ext cx="916733" cy="988856"/>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2" name="Google Shape;12252;p21"/>
          <p:cNvSpPr/>
          <p:nvPr/>
        </p:nvSpPr>
        <p:spPr>
          <a:xfrm>
            <a:off x="3245548" y="4978680"/>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3" name="Google Shape;12253;p21"/>
          <p:cNvSpPr/>
          <p:nvPr/>
        </p:nvSpPr>
        <p:spPr>
          <a:xfrm>
            <a:off x="4512588" y="4978680"/>
            <a:ext cx="966131" cy="784015"/>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4" name="Google Shape;12254;p21"/>
          <p:cNvSpPr/>
          <p:nvPr/>
        </p:nvSpPr>
        <p:spPr>
          <a:xfrm>
            <a:off x="1978508" y="4978680"/>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5" name="Google Shape;12255;p21"/>
          <p:cNvSpPr/>
          <p:nvPr/>
        </p:nvSpPr>
        <p:spPr>
          <a:xfrm>
            <a:off x="3245548" y="2311529"/>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6" name="Google Shape;12256;p21"/>
          <p:cNvSpPr/>
          <p:nvPr/>
        </p:nvSpPr>
        <p:spPr>
          <a:xfrm>
            <a:off x="4512588" y="2311529"/>
            <a:ext cx="966131" cy="783995"/>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7" name="Google Shape;12257;p21"/>
          <p:cNvSpPr/>
          <p:nvPr/>
        </p:nvSpPr>
        <p:spPr>
          <a:xfrm>
            <a:off x="1978508" y="2311529"/>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8" name="Google Shape;12258;p21"/>
          <p:cNvSpPr/>
          <p:nvPr/>
        </p:nvSpPr>
        <p:spPr>
          <a:xfrm>
            <a:off x="2154237" y="2700944"/>
            <a:ext cx="604225" cy="5207"/>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9" name="Google Shape;12259;p21"/>
          <p:cNvSpPr/>
          <p:nvPr/>
        </p:nvSpPr>
        <p:spPr>
          <a:xfrm>
            <a:off x="3423351" y="2700944"/>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0" name="Google Shape;12260;p21"/>
          <p:cNvSpPr/>
          <p:nvPr/>
        </p:nvSpPr>
        <p:spPr>
          <a:xfrm>
            <a:off x="4696635" y="2700944"/>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1" name="Google Shape;12261;p21"/>
          <p:cNvSpPr/>
          <p:nvPr/>
        </p:nvSpPr>
        <p:spPr>
          <a:xfrm>
            <a:off x="4696635" y="5368093"/>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2" name="Google Shape;12262;p21"/>
          <p:cNvSpPr/>
          <p:nvPr/>
        </p:nvSpPr>
        <p:spPr>
          <a:xfrm>
            <a:off x="3423351" y="5368093"/>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3" name="Google Shape;12263;p21"/>
          <p:cNvSpPr/>
          <p:nvPr/>
        </p:nvSpPr>
        <p:spPr>
          <a:xfrm>
            <a:off x="2155793" y="5368093"/>
            <a:ext cx="604225" cy="5227"/>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4" name="Google Shape;12264;p21"/>
          <p:cNvSpPr txBox="1"/>
          <p:nvPr/>
        </p:nvSpPr>
        <p:spPr>
          <a:xfrm>
            <a:off x="2772988" y="3855212"/>
            <a:ext cx="1904800" cy="3640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fa-IR" sz="1333" kern="0" dirty="0">
                <a:latin typeface="Arial"/>
                <a:cs typeface="Arial"/>
                <a:sym typeface="Arial"/>
              </a:rPr>
              <a:t>عنوان را اینجا اضافه کنید</a:t>
            </a:r>
            <a:endParaRPr sz="1333" kern="0" dirty="0">
              <a:latin typeface="Arial"/>
              <a:cs typeface="Arial"/>
              <a:sym typeface="Arial"/>
            </a:endParaRPr>
          </a:p>
        </p:txBody>
      </p:sp>
      <p:grpSp>
        <p:nvGrpSpPr>
          <p:cNvPr id="12265" name="Google Shape;12265;p21"/>
          <p:cNvGrpSpPr/>
          <p:nvPr/>
        </p:nvGrpSpPr>
        <p:grpSpPr>
          <a:xfrm>
            <a:off x="2329436" y="2393071"/>
            <a:ext cx="263657" cy="263657"/>
            <a:chOff x="2676100" y="832575"/>
            <a:chExt cx="483125" cy="483125"/>
          </a:xfrm>
          <a:noFill/>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269" name="Google Shape;12269;p21"/>
          <p:cNvGrpSpPr/>
          <p:nvPr/>
        </p:nvGrpSpPr>
        <p:grpSpPr>
          <a:xfrm>
            <a:off x="3592066" y="2383705"/>
            <a:ext cx="272525" cy="263657"/>
            <a:chOff x="3270550" y="832575"/>
            <a:chExt cx="499375" cy="483125"/>
          </a:xfrm>
          <a:noFill/>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273" name="Google Shape;12273;p21"/>
          <p:cNvGrpSpPr/>
          <p:nvPr/>
        </p:nvGrpSpPr>
        <p:grpSpPr>
          <a:xfrm>
            <a:off x="4863523" y="2393106"/>
            <a:ext cx="263699" cy="263657"/>
            <a:chOff x="3270475" y="1427025"/>
            <a:chExt cx="483200" cy="483125"/>
          </a:xfrm>
          <a:noFill/>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sp>
        <p:nvSpPr>
          <p:cNvPr id="12277" name="Google Shape;12277;p21"/>
          <p:cNvSpPr/>
          <p:nvPr/>
        </p:nvSpPr>
        <p:spPr>
          <a:xfrm>
            <a:off x="4863482" y="5053469"/>
            <a:ext cx="263712" cy="263657"/>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8" name="Google Shape;12278;p21"/>
          <p:cNvSpPr/>
          <p:nvPr/>
        </p:nvSpPr>
        <p:spPr>
          <a:xfrm>
            <a:off x="2326861" y="5053462"/>
            <a:ext cx="266263" cy="263671"/>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nvGrpSpPr>
          <p:cNvPr id="12279" name="Google Shape;12279;p21"/>
          <p:cNvGrpSpPr/>
          <p:nvPr/>
        </p:nvGrpSpPr>
        <p:grpSpPr>
          <a:xfrm>
            <a:off x="3592048" y="5055933"/>
            <a:ext cx="272567" cy="258745"/>
            <a:chOff x="6222125" y="2025975"/>
            <a:chExt cx="499450" cy="474125"/>
          </a:xfrm>
          <a:noFill/>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sp>
        <p:nvSpPr>
          <p:cNvPr id="12283" name="Google Shape;12283;p21"/>
          <p:cNvSpPr txBox="1"/>
          <p:nvPr/>
        </p:nvSpPr>
        <p:spPr>
          <a:xfrm>
            <a:off x="1978508" y="2779948"/>
            <a:ext cx="965600" cy="3156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1</a:t>
            </a:r>
            <a:endParaRPr sz="1200" kern="0" dirty="0">
              <a:latin typeface="Arial"/>
              <a:cs typeface="Arial"/>
              <a:sym typeface="Arial"/>
            </a:endParaRPr>
          </a:p>
        </p:txBody>
      </p:sp>
      <p:sp>
        <p:nvSpPr>
          <p:cNvPr id="12284" name="Google Shape;12284;p21"/>
          <p:cNvSpPr txBox="1"/>
          <p:nvPr/>
        </p:nvSpPr>
        <p:spPr>
          <a:xfrm>
            <a:off x="3245552" y="2778676"/>
            <a:ext cx="965600" cy="3156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2</a:t>
            </a:r>
            <a:endParaRPr sz="1200" kern="0" dirty="0">
              <a:latin typeface="Arial"/>
              <a:cs typeface="Arial"/>
              <a:sym typeface="Arial"/>
            </a:endParaRPr>
          </a:p>
        </p:txBody>
      </p:sp>
      <p:sp>
        <p:nvSpPr>
          <p:cNvPr id="12285" name="Google Shape;12285;p21"/>
          <p:cNvSpPr txBox="1"/>
          <p:nvPr/>
        </p:nvSpPr>
        <p:spPr>
          <a:xfrm>
            <a:off x="4512596" y="2778676"/>
            <a:ext cx="965600" cy="3156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3</a:t>
            </a:r>
            <a:endParaRPr sz="1200" kern="0" dirty="0">
              <a:latin typeface="Arial"/>
              <a:cs typeface="Arial"/>
              <a:sym typeface="Arial"/>
            </a:endParaRPr>
          </a:p>
        </p:txBody>
      </p:sp>
      <p:sp>
        <p:nvSpPr>
          <p:cNvPr id="12286" name="Google Shape;12286;p21"/>
          <p:cNvSpPr txBox="1"/>
          <p:nvPr/>
        </p:nvSpPr>
        <p:spPr>
          <a:xfrm>
            <a:off x="1978371" y="5463106"/>
            <a:ext cx="965600" cy="3156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4</a:t>
            </a:r>
            <a:endParaRPr sz="1200" kern="0" dirty="0">
              <a:latin typeface="Arial"/>
              <a:cs typeface="Arial"/>
              <a:sym typeface="Arial"/>
            </a:endParaRPr>
          </a:p>
        </p:txBody>
      </p:sp>
      <p:sp>
        <p:nvSpPr>
          <p:cNvPr id="12287" name="Google Shape;12287;p21"/>
          <p:cNvSpPr txBox="1"/>
          <p:nvPr/>
        </p:nvSpPr>
        <p:spPr>
          <a:xfrm>
            <a:off x="3245483" y="5463106"/>
            <a:ext cx="965600" cy="3156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5</a:t>
            </a:r>
            <a:endParaRPr sz="1200" kern="0" dirty="0">
              <a:latin typeface="Arial"/>
              <a:cs typeface="Arial"/>
              <a:sym typeface="Arial"/>
            </a:endParaRPr>
          </a:p>
        </p:txBody>
      </p:sp>
      <p:sp>
        <p:nvSpPr>
          <p:cNvPr id="12288" name="Google Shape;12288;p21"/>
          <p:cNvSpPr txBox="1"/>
          <p:nvPr/>
        </p:nvSpPr>
        <p:spPr>
          <a:xfrm>
            <a:off x="4512596" y="5463106"/>
            <a:ext cx="965600" cy="3156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6</a:t>
            </a:r>
            <a:endParaRPr sz="1200" kern="0" dirty="0">
              <a:latin typeface="Arial"/>
              <a:cs typeface="Arial"/>
              <a:sym typeface="Arial"/>
            </a:endParaRPr>
          </a:p>
        </p:txBody>
      </p:sp>
      <p:sp>
        <p:nvSpPr>
          <p:cNvPr id="12289" name="Google Shape;12289;p21"/>
          <p:cNvSpPr/>
          <p:nvPr/>
        </p:nvSpPr>
        <p:spPr>
          <a:xfrm>
            <a:off x="2413620" y="3155464"/>
            <a:ext cx="85200" cy="852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0" name="Google Shape;12290;p21"/>
          <p:cNvSpPr/>
          <p:nvPr/>
        </p:nvSpPr>
        <p:spPr>
          <a:xfrm>
            <a:off x="3682744" y="3155464"/>
            <a:ext cx="85200" cy="852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1" name="Google Shape;12291;p21"/>
          <p:cNvSpPr/>
          <p:nvPr/>
        </p:nvSpPr>
        <p:spPr>
          <a:xfrm>
            <a:off x="4951884" y="3155464"/>
            <a:ext cx="85200" cy="852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2" name="Google Shape;12292;p21"/>
          <p:cNvSpPr/>
          <p:nvPr/>
        </p:nvSpPr>
        <p:spPr>
          <a:xfrm>
            <a:off x="2413603" y="4838276"/>
            <a:ext cx="85200" cy="852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3" name="Google Shape;12293;p21"/>
          <p:cNvSpPr/>
          <p:nvPr/>
        </p:nvSpPr>
        <p:spPr>
          <a:xfrm>
            <a:off x="3682727" y="4838276"/>
            <a:ext cx="85200" cy="852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4" name="Google Shape;12294;p21"/>
          <p:cNvSpPr/>
          <p:nvPr/>
        </p:nvSpPr>
        <p:spPr>
          <a:xfrm>
            <a:off x="4951867" y="4838276"/>
            <a:ext cx="85200" cy="852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5" name="Google Shape;12295;p21"/>
          <p:cNvSpPr/>
          <p:nvPr/>
        </p:nvSpPr>
        <p:spPr>
          <a:xfrm>
            <a:off x="3514876" y="3509836"/>
            <a:ext cx="85200" cy="852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6" name="Google Shape;12296;p21"/>
          <p:cNvSpPr/>
          <p:nvPr/>
        </p:nvSpPr>
        <p:spPr>
          <a:xfrm>
            <a:off x="3685614" y="3509836"/>
            <a:ext cx="85200" cy="852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7" name="Google Shape;12297;p21"/>
          <p:cNvSpPr/>
          <p:nvPr/>
        </p:nvSpPr>
        <p:spPr>
          <a:xfrm>
            <a:off x="3856352" y="3509836"/>
            <a:ext cx="85200" cy="852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8" name="Google Shape;12298;p21"/>
          <p:cNvSpPr/>
          <p:nvPr/>
        </p:nvSpPr>
        <p:spPr>
          <a:xfrm>
            <a:off x="3514876" y="4481453"/>
            <a:ext cx="85200" cy="852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9" name="Google Shape;12299;p21"/>
          <p:cNvSpPr/>
          <p:nvPr/>
        </p:nvSpPr>
        <p:spPr>
          <a:xfrm>
            <a:off x="3685614" y="4481453"/>
            <a:ext cx="85200" cy="852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00" name="Google Shape;12300;p21"/>
          <p:cNvSpPr/>
          <p:nvPr/>
        </p:nvSpPr>
        <p:spPr>
          <a:xfrm>
            <a:off x="3856352" y="4481453"/>
            <a:ext cx="85200" cy="852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cxnSp>
        <p:nvCxnSpPr>
          <p:cNvPr id="12301" name="Google Shape;12301;p21"/>
          <p:cNvCxnSpPr>
            <a:stCxn id="12289" idx="4"/>
            <a:endCxn id="12295" idx="0"/>
          </p:cNvCxnSpPr>
          <p:nvPr/>
        </p:nvCxnSpPr>
        <p:spPr>
          <a:xfrm rot="-5400000" flipH="1">
            <a:off x="2872220" y="2824664"/>
            <a:ext cx="269200" cy="1101200"/>
          </a:xfrm>
          <a:prstGeom prst="curvedConnector3">
            <a:avLst>
              <a:gd name="adj1" fmla="val 49995"/>
            </a:avLst>
          </a:prstGeom>
          <a:noFill/>
          <a:ln w="19050" cap="flat" cmpd="sng">
            <a:solidFill>
              <a:schemeClr val="tx1">
                <a:lumMod val="85000"/>
                <a:lumOff val="15000"/>
              </a:schemeClr>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4312084" y="2827464"/>
            <a:ext cx="269200" cy="1095600"/>
          </a:xfrm>
          <a:prstGeom prst="curvedConnector3">
            <a:avLst>
              <a:gd name="adj1" fmla="val 49995"/>
            </a:avLst>
          </a:prstGeom>
          <a:noFill/>
          <a:ln w="19050" cap="flat" cmpd="sng">
            <a:solidFill>
              <a:schemeClr val="tx1">
                <a:lumMod val="85000"/>
                <a:lumOff val="15000"/>
              </a:schemeClr>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3592144" y="3373864"/>
            <a:ext cx="269200" cy="2800"/>
          </a:xfrm>
          <a:prstGeom prst="curvedConnector3">
            <a:avLst>
              <a:gd name="adj1" fmla="val 49995"/>
            </a:avLst>
          </a:prstGeom>
          <a:noFill/>
          <a:ln w="19050" cap="flat" cmpd="sng">
            <a:solidFill>
              <a:schemeClr val="tx1">
                <a:lumMod val="85000"/>
                <a:lumOff val="15000"/>
              </a:schemeClr>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2871003" y="4151876"/>
            <a:ext cx="271600" cy="1101200"/>
          </a:xfrm>
          <a:prstGeom prst="curvedConnector3">
            <a:avLst>
              <a:gd name="adj1" fmla="val 50004"/>
            </a:avLst>
          </a:prstGeom>
          <a:noFill/>
          <a:ln w="19050" cap="flat" cmpd="sng">
            <a:solidFill>
              <a:schemeClr val="tx1">
                <a:lumMod val="85000"/>
                <a:lumOff val="15000"/>
              </a:schemeClr>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4310867" y="4154676"/>
            <a:ext cx="271600" cy="1095600"/>
          </a:xfrm>
          <a:prstGeom prst="curvedConnector3">
            <a:avLst>
              <a:gd name="adj1" fmla="val 50004"/>
            </a:avLst>
          </a:prstGeom>
          <a:noFill/>
          <a:ln w="19050" cap="flat" cmpd="sng">
            <a:solidFill>
              <a:schemeClr val="tx1">
                <a:lumMod val="85000"/>
                <a:lumOff val="15000"/>
              </a:schemeClr>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3590927" y="4701076"/>
            <a:ext cx="271600" cy="2800"/>
          </a:xfrm>
          <a:prstGeom prst="curvedConnector3">
            <a:avLst>
              <a:gd name="adj1" fmla="val 50004"/>
            </a:avLst>
          </a:prstGeom>
          <a:noFill/>
          <a:ln w="19050" cap="flat" cmpd="sng">
            <a:solidFill>
              <a:schemeClr val="tx1">
                <a:lumMod val="85000"/>
                <a:lumOff val="15000"/>
              </a:schemeClr>
            </a:solidFill>
            <a:prstDash val="solid"/>
            <a:round/>
            <a:headEnd type="none" w="med" len="med"/>
            <a:tailEnd type="none" w="med" len="med"/>
          </a:ln>
        </p:spPr>
      </p:cxnSp>
      <p:sp>
        <p:nvSpPr>
          <p:cNvPr id="12307" name="Google Shape;12307;p21"/>
          <p:cNvSpPr/>
          <p:nvPr/>
        </p:nvSpPr>
        <p:spPr>
          <a:xfrm>
            <a:off x="6233536" y="3843321"/>
            <a:ext cx="1038848" cy="336312"/>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08" name="Google Shape;12308;p21"/>
          <p:cNvSpPr/>
          <p:nvPr/>
        </p:nvSpPr>
        <p:spPr>
          <a:xfrm>
            <a:off x="7272361" y="3843321"/>
            <a:ext cx="1038825" cy="336312"/>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09" name="Google Shape;12309;p21"/>
          <p:cNvSpPr/>
          <p:nvPr/>
        </p:nvSpPr>
        <p:spPr>
          <a:xfrm>
            <a:off x="8311162" y="3843321"/>
            <a:ext cx="1038309" cy="336312"/>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0" name="Google Shape;12310;p21"/>
          <p:cNvSpPr/>
          <p:nvPr/>
        </p:nvSpPr>
        <p:spPr>
          <a:xfrm>
            <a:off x="9349448" y="3843321"/>
            <a:ext cx="1038848" cy="336312"/>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1" name="Google Shape;12311;p21"/>
          <p:cNvSpPr/>
          <p:nvPr/>
        </p:nvSpPr>
        <p:spPr>
          <a:xfrm>
            <a:off x="10388273" y="3843321"/>
            <a:ext cx="1038825" cy="336312"/>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2" name="Google Shape;12312;p21"/>
          <p:cNvSpPr/>
          <p:nvPr/>
        </p:nvSpPr>
        <p:spPr>
          <a:xfrm>
            <a:off x="6486439" y="2448696"/>
            <a:ext cx="457129" cy="515407"/>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3" name="Google Shape;12313;p21"/>
          <p:cNvSpPr/>
          <p:nvPr/>
        </p:nvSpPr>
        <p:spPr>
          <a:xfrm>
            <a:off x="7572836" y="5110008"/>
            <a:ext cx="457129" cy="515571"/>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4" name="Google Shape;12314;p21"/>
          <p:cNvSpPr/>
          <p:nvPr/>
        </p:nvSpPr>
        <p:spPr>
          <a:xfrm>
            <a:off x="8590252" y="2448696"/>
            <a:ext cx="457153" cy="515407"/>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5" name="Google Shape;12315;p21"/>
          <p:cNvSpPr/>
          <p:nvPr/>
        </p:nvSpPr>
        <p:spPr>
          <a:xfrm>
            <a:off x="9641912" y="5110148"/>
            <a:ext cx="457668" cy="515548"/>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6" name="Google Shape;12316;p21"/>
          <p:cNvSpPr/>
          <p:nvPr/>
        </p:nvSpPr>
        <p:spPr>
          <a:xfrm>
            <a:off x="10694088" y="2448696"/>
            <a:ext cx="457129" cy="515407"/>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7" name="Google Shape;12317;p21"/>
          <p:cNvSpPr/>
          <p:nvPr/>
        </p:nvSpPr>
        <p:spPr>
          <a:xfrm>
            <a:off x="6673588" y="3671405"/>
            <a:ext cx="82800" cy="828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8" name="Google Shape;12318;p21"/>
          <p:cNvSpPr/>
          <p:nvPr/>
        </p:nvSpPr>
        <p:spPr>
          <a:xfrm>
            <a:off x="8777404" y="3671405"/>
            <a:ext cx="82800" cy="828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9" name="Google Shape;12319;p21"/>
          <p:cNvSpPr/>
          <p:nvPr/>
        </p:nvSpPr>
        <p:spPr>
          <a:xfrm>
            <a:off x="10881204" y="3671405"/>
            <a:ext cx="82800" cy="828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0" name="Google Shape;12320;p21"/>
          <p:cNvSpPr/>
          <p:nvPr/>
        </p:nvSpPr>
        <p:spPr>
          <a:xfrm>
            <a:off x="7759988" y="4231856"/>
            <a:ext cx="82800" cy="828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1" name="Google Shape;12321;p21"/>
          <p:cNvSpPr/>
          <p:nvPr/>
        </p:nvSpPr>
        <p:spPr>
          <a:xfrm>
            <a:off x="9829322" y="4231922"/>
            <a:ext cx="82800" cy="828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2" name="Google Shape;12322;p21"/>
          <p:cNvSpPr txBox="1"/>
          <p:nvPr/>
        </p:nvSpPr>
        <p:spPr>
          <a:xfrm>
            <a:off x="6355800" y="3858774"/>
            <a:ext cx="718400" cy="3060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2016</a:t>
            </a:r>
            <a:endParaRPr sz="1200" b="1" kern="0">
              <a:latin typeface="Arial"/>
              <a:cs typeface="Arial"/>
              <a:sym typeface="Arial"/>
            </a:endParaRPr>
          </a:p>
        </p:txBody>
      </p:sp>
      <p:sp>
        <p:nvSpPr>
          <p:cNvPr id="12323" name="Google Shape;12323;p21"/>
          <p:cNvSpPr/>
          <p:nvPr/>
        </p:nvSpPr>
        <p:spPr>
          <a:xfrm>
            <a:off x="6673588" y="2999238"/>
            <a:ext cx="82800" cy="828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4" name="Google Shape;12324;p21"/>
          <p:cNvSpPr/>
          <p:nvPr/>
        </p:nvSpPr>
        <p:spPr>
          <a:xfrm>
            <a:off x="8784638" y="2999238"/>
            <a:ext cx="82800" cy="828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5" name="Google Shape;12325;p21"/>
          <p:cNvSpPr/>
          <p:nvPr/>
        </p:nvSpPr>
        <p:spPr>
          <a:xfrm>
            <a:off x="10881204" y="2999238"/>
            <a:ext cx="82800" cy="828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6" name="Google Shape;12326;p21"/>
          <p:cNvSpPr/>
          <p:nvPr/>
        </p:nvSpPr>
        <p:spPr>
          <a:xfrm>
            <a:off x="7759459" y="4991692"/>
            <a:ext cx="82800" cy="828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7" name="Google Shape;12327;p21"/>
          <p:cNvSpPr/>
          <p:nvPr/>
        </p:nvSpPr>
        <p:spPr>
          <a:xfrm>
            <a:off x="9829326" y="4991692"/>
            <a:ext cx="82800" cy="82800"/>
          </a:xfrm>
          <a:prstGeom prst="ellipse">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cxnSp>
        <p:nvCxnSpPr>
          <p:cNvPr id="12328" name="Google Shape;12328;p21"/>
          <p:cNvCxnSpPr>
            <a:stCxn id="12317" idx="0"/>
            <a:endCxn id="12323" idx="4"/>
          </p:cNvCxnSpPr>
          <p:nvPr/>
        </p:nvCxnSpPr>
        <p:spPr>
          <a:xfrm rot="10800000">
            <a:off x="6714988" y="3082205"/>
            <a:ext cx="0" cy="589200"/>
          </a:xfrm>
          <a:prstGeom prst="straightConnector1">
            <a:avLst/>
          </a:prstGeom>
          <a:noFill/>
          <a:ln w="9525" cap="flat" cmpd="sng">
            <a:solidFill>
              <a:schemeClr val="tx1">
                <a:lumMod val="85000"/>
                <a:lumOff val="15000"/>
              </a:schemeClr>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8818804" y="3082205"/>
            <a:ext cx="7200" cy="589200"/>
          </a:xfrm>
          <a:prstGeom prst="straightConnector1">
            <a:avLst/>
          </a:prstGeom>
          <a:noFill/>
          <a:ln w="9525" cap="flat" cmpd="sng">
            <a:solidFill>
              <a:schemeClr val="tx1">
                <a:lumMod val="85000"/>
                <a:lumOff val="15000"/>
              </a:schemeClr>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10922604" y="3082205"/>
            <a:ext cx="0" cy="589200"/>
          </a:xfrm>
          <a:prstGeom prst="straightConnector1">
            <a:avLst/>
          </a:prstGeom>
          <a:noFill/>
          <a:ln w="9525" cap="flat" cmpd="sng">
            <a:solidFill>
              <a:schemeClr val="tx1">
                <a:lumMod val="85000"/>
                <a:lumOff val="15000"/>
              </a:schemeClr>
            </a:solidFill>
            <a:prstDash val="dash"/>
            <a:round/>
            <a:headEnd type="none" w="med" len="med"/>
            <a:tailEnd type="none" w="med" len="med"/>
          </a:ln>
        </p:spPr>
      </p:cxnSp>
      <p:cxnSp>
        <p:nvCxnSpPr>
          <p:cNvPr id="12331" name="Google Shape;12331;p21"/>
          <p:cNvCxnSpPr>
            <a:stCxn id="12320" idx="4"/>
            <a:endCxn id="12326" idx="0"/>
          </p:cNvCxnSpPr>
          <p:nvPr/>
        </p:nvCxnSpPr>
        <p:spPr>
          <a:xfrm flipH="1">
            <a:off x="7800988" y="4314656"/>
            <a:ext cx="400" cy="677200"/>
          </a:xfrm>
          <a:prstGeom prst="straightConnector1">
            <a:avLst/>
          </a:prstGeom>
          <a:noFill/>
          <a:ln w="9525" cap="flat" cmpd="sng">
            <a:solidFill>
              <a:schemeClr val="tx1">
                <a:lumMod val="85000"/>
                <a:lumOff val="15000"/>
              </a:schemeClr>
            </a:solidFill>
            <a:prstDash val="dash"/>
            <a:round/>
            <a:headEnd type="none" w="med" len="med"/>
            <a:tailEnd type="none" w="med" len="med"/>
          </a:ln>
        </p:spPr>
      </p:cxnSp>
      <p:cxnSp>
        <p:nvCxnSpPr>
          <p:cNvPr id="12332" name="Google Shape;12332;p21"/>
          <p:cNvCxnSpPr>
            <a:stCxn id="12321" idx="4"/>
            <a:endCxn id="12327" idx="0"/>
          </p:cNvCxnSpPr>
          <p:nvPr/>
        </p:nvCxnSpPr>
        <p:spPr>
          <a:xfrm>
            <a:off x="9870722" y="4314722"/>
            <a:ext cx="0" cy="676800"/>
          </a:xfrm>
          <a:prstGeom prst="straightConnector1">
            <a:avLst/>
          </a:prstGeom>
          <a:noFill/>
          <a:ln w="9525" cap="flat" cmpd="sng">
            <a:solidFill>
              <a:schemeClr val="tx1">
                <a:lumMod val="85000"/>
                <a:lumOff val="15000"/>
              </a:schemeClr>
            </a:solidFill>
            <a:prstDash val="dash"/>
            <a:round/>
            <a:headEnd type="none" w="med" len="med"/>
            <a:tailEnd type="none" w="med" len="med"/>
          </a:ln>
        </p:spPr>
      </p:cxnSp>
      <p:sp>
        <p:nvSpPr>
          <p:cNvPr id="12333" name="Google Shape;12333;p21"/>
          <p:cNvSpPr txBox="1"/>
          <p:nvPr/>
        </p:nvSpPr>
        <p:spPr>
          <a:xfrm>
            <a:off x="7432567" y="3858774"/>
            <a:ext cx="718400" cy="3060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2017</a:t>
            </a:r>
            <a:endParaRPr sz="1200" b="1" kern="0">
              <a:latin typeface="Arial"/>
              <a:cs typeface="Arial"/>
              <a:sym typeface="Arial"/>
            </a:endParaRPr>
          </a:p>
        </p:txBody>
      </p:sp>
      <p:sp>
        <p:nvSpPr>
          <p:cNvPr id="12334" name="Google Shape;12334;p21"/>
          <p:cNvSpPr txBox="1"/>
          <p:nvPr/>
        </p:nvSpPr>
        <p:spPr>
          <a:xfrm>
            <a:off x="8453467" y="3858774"/>
            <a:ext cx="718400" cy="3060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2018</a:t>
            </a:r>
            <a:endParaRPr sz="1200" b="1" kern="0">
              <a:latin typeface="Arial"/>
              <a:cs typeface="Arial"/>
              <a:sym typeface="Arial"/>
            </a:endParaRPr>
          </a:p>
        </p:txBody>
      </p:sp>
      <p:sp>
        <p:nvSpPr>
          <p:cNvPr id="12335" name="Google Shape;12335;p21"/>
          <p:cNvSpPr txBox="1"/>
          <p:nvPr/>
        </p:nvSpPr>
        <p:spPr>
          <a:xfrm>
            <a:off x="9509667" y="3858774"/>
            <a:ext cx="718400" cy="3060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2019</a:t>
            </a:r>
            <a:endParaRPr sz="1200" b="1" kern="0">
              <a:latin typeface="Arial"/>
              <a:cs typeface="Arial"/>
              <a:sym typeface="Arial"/>
            </a:endParaRPr>
          </a:p>
        </p:txBody>
      </p:sp>
      <p:sp>
        <p:nvSpPr>
          <p:cNvPr id="12336" name="Google Shape;12336;p21"/>
          <p:cNvSpPr txBox="1"/>
          <p:nvPr/>
        </p:nvSpPr>
        <p:spPr>
          <a:xfrm>
            <a:off x="10565867" y="3858774"/>
            <a:ext cx="718400" cy="3060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2020</a:t>
            </a:r>
            <a:endParaRPr sz="1200" b="1" kern="0">
              <a:latin typeface="Arial"/>
              <a:cs typeface="Arial"/>
              <a:sym typeface="Arial"/>
            </a:endParaRPr>
          </a:p>
        </p:txBody>
      </p:sp>
      <p:sp>
        <p:nvSpPr>
          <p:cNvPr id="12337" name="Google Shape;12337;p21"/>
          <p:cNvSpPr/>
          <p:nvPr/>
        </p:nvSpPr>
        <p:spPr>
          <a:xfrm>
            <a:off x="9735207" y="5204792"/>
            <a:ext cx="272651" cy="273367"/>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nvGrpSpPr>
          <p:cNvPr id="12338" name="Google Shape;12338;p21"/>
          <p:cNvGrpSpPr/>
          <p:nvPr/>
        </p:nvGrpSpPr>
        <p:grpSpPr>
          <a:xfrm>
            <a:off x="7657046" y="5230188"/>
            <a:ext cx="274820" cy="274820"/>
            <a:chOff x="1049375" y="2680675"/>
            <a:chExt cx="297725" cy="297725"/>
          </a:xfrm>
          <a:noFill/>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341" name="Google Shape;12341;p21"/>
          <p:cNvGrpSpPr/>
          <p:nvPr/>
        </p:nvGrpSpPr>
        <p:grpSpPr>
          <a:xfrm>
            <a:off x="10784970" y="2577365"/>
            <a:ext cx="274104" cy="272443"/>
            <a:chOff x="5045775" y="1946400"/>
            <a:chExt cx="296950" cy="295150"/>
          </a:xfrm>
          <a:noFill/>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344" name="Google Shape;12344;p21"/>
          <p:cNvGrpSpPr/>
          <p:nvPr/>
        </p:nvGrpSpPr>
        <p:grpSpPr>
          <a:xfrm>
            <a:off x="8682122" y="2584951"/>
            <a:ext cx="273389" cy="272673"/>
            <a:chOff x="3599700" y="1954475"/>
            <a:chExt cx="296175" cy="295400"/>
          </a:xfrm>
          <a:noFill/>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348" name="Google Shape;12348;p21"/>
          <p:cNvGrpSpPr/>
          <p:nvPr/>
        </p:nvGrpSpPr>
        <p:grpSpPr>
          <a:xfrm>
            <a:off x="6561103" y="2609974"/>
            <a:ext cx="274128" cy="207228"/>
            <a:chOff x="3962775" y="1990700"/>
            <a:chExt cx="296975" cy="224500"/>
          </a:xfrm>
          <a:noFill/>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grp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sp>
        <p:nvSpPr>
          <p:cNvPr id="12353" name="Google Shape;12353;p21"/>
          <p:cNvSpPr txBox="1"/>
          <p:nvPr/>
        </p:nvSpPr>
        <p:spPr>
          <a:xfrm>
            <a:off x="9120922" y="3019308"/>
            <a:ext cx="1506800" cy="5892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fa-IR" sz="1067" kern="0" dirty="0">
                <a:latin typeface="Arial"/>
                <a:cs typeface="Arial"/>
                <a:sym typeface="Arial"/>
              </a:rPr>
              <a:t>قالب پاورپوینت مدیریت قابل ویرایش می باشد</a:t>
            </a:r>
            <a:endParaRPr sz="1067" kern="0" dirty="0">
              <a:latin typeface="Arial"/>
              <a:cs typeface="Arial"/>
              <a:sym typeface="Arial"/>
            </a:endParaRPr>
          </a:p>
        </p:txBody>
      </p:sp>
      <p:sp>
        <p:nvSpPr>
          <p:cNvPr id="12354" name="Google Shape;12354;p21"/>
          <p:cNvSpPr txBox="1"/>
          <p:nvPr/>
        </p:nvSpPr>
        <p:spPr>
          <a:xfrm>
            <a:off x="7017119" y="3019308"/>
            <a:ext cx="1506800" cy="5892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fa-IR" sz="1067" kern="0" dirty="0">
                <a:latin typeface="Arial"/>
                <a:cs typeface="Arial"/>
                <a:sym typeface="Arial"/>
              </a:rPr>
              <a:t>قالب پاورپوینت مدیریت قابل ویرایش می باشد</a:t>
            </a:r>
            <a:endParaRPr sz="1067" kern="0" dirty="0">
              <a:latin typeface="Arial"/>
              <a:cs typeface="Arial"/>
              <a:sym typeface="Arial"/>
            </a:endParaRPr>
          </a:p>
        </p:txBody>
      </p:sp>
      <p:sp>
        <p:nvSpPr>
          <p:cNvPr id="12355" name="Google Shape;12355;p21"/>
          <p:cNvSpPr txBox="1"/>
          <p:nvPr/>
        </p:nvSpPr>
        <p:spPr>
          <a:xfrm>
            <a:off x="8082407" y="4431890"/>
            <a:ext cx="1506800" cy="5892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fa-IR" sz="1067" kern="0" dirty="0">
                <a:latin typeface="Arial"/>
                <a:cs typeface="Arial"/>
                <a:sym typeface="Arial"/>
              </a:rPr>
              <a:t>قالب پاورپوینت مدیریت قابل ویرایش می باشد</a:t>
            </a:r>
            <a:endParaRPr sz="1067" kern="0" dirty="0">
              <a:latin typeface="Arial"/>
              <a:cs typeface="Arial"/>
              <a:sym typeface="Arial"/>
            </a:endParaRPr>
          </a:p>
        </p:txBody>
      </p:sp>
      <p:sp>
        <p:nvSpPr>
          <p:cNvPr id="12356" name="Google Shape;12356;p21"/>
          <p:cNvSpPr txBox="1"/>
          <p:nvPr/>
        </p:nvSpPr>
        <p:spPr>
          <a:xfrm>
            <a:off x="10152274" y="4414457"/>
            <a:ext cx="1506800" cy="5892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fa-IR" sz="1067" kern="0" dirty="0">
                <a:latin typeface="Arial"/>
                <a:cs typeface="Arial"/>
                <a:sym typeface="Arial"/>
              </a:rPr>
              <a:t>قالب پاورپوینت مدیریت قابل ویرایش می باشد</a:t>
            </a:r>
            <a:endParaRPr sz="1067" kern="0" dirty="0">
              <a:latin typeface="Arial"/>
              <a:cs typeface="Arial"/>
              <a:sym typeface="Arial"/>
            </a:endParaRPr>
          </a:p>
        </p:txBody>
      </p:sp>
      <p:sp>
        <p:nvSpPr>
          <p:cNvPr id="12357" name="Google Shape;12357;p21"/>
          <p:cNvSpPr txBox="1"/>
          <p:nvPr/>
        </p:nvSpPr>
        <p:spPr>
          <a:xfrm>
            <a:off x="5963740" y="4414457"/>
            <a:ext cx="1506800" cy="5892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fa-IR" sz="1067" kern="0" dirty="0">
                <a:latin typeface="Arial"/>
                <a:cs typeface="Arial"/>
                <a:sym typeface="Arial"/>
              </a:rPr>
              <a:t>قالب پاورپوینت مدیریت قابل ویرایش می باشد</a:t>
            </a:r>
            <a:endParaRPr sz="1067" kern="0" dirty="0">
              <a:latin typeface="Arial"/>
              <a:cs typeface="Arial"/>
              <a:sym typeface="Arial"/>
            </a:endParaRPr>
          </a:p>
        </p:txBody>
      </p:sp>
      <p:sp>
        <p:nvSpPr>
          <p:cNvPr id="12358" name="Google Shape;12358;p21"/>
          <p:cNvSpPr txBox="1">
            <a:spLocks noGrp="1"/>
          </p:cNvSpPr>
          <p:nvPr>
            <p:ph type="title" idx="4294967295"/>
          </p:nvPr>
        </p:nvSpPr>
        <p:spPr>
          <a:xfrm>
            <a:off x="5404710" y="475342"/>
            <a:ext cx="5764313" cy="642938"/>
          </a:xfrm>
          <a:prstGeom prst="rect">
            <a:avLst/>
          </a:prstGeom>
        </p:spPr>
        <p:txBody>
          <a:bodyPr spcFirstLastPara="1" wrap="square" lIns="121900" tIns="121900" rIns="121900" bIns="121900" anchor="t" anchorCtr="0">
            <a:noAutofit/>
          </a:bodyPr>
          <a:lstStyle/>
          <a:p>
            <a:pPr algn="ctr"/>
            <a:r>
              <a:rPr lang="fa-IR" dirty="0">
                <a:cs typeface="B Nazanin" panose="00000700000000000000" pitchFamily="2" charset="-78"/>
              </a:rPr>
              <a:t>اینفوگرافیک ممتاز</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2050943" y="5597452"/>
            <a:ext cx="2207600" cy="98400"/>
          </a:xfrm>
          <a:prstGeom prst="rect">
            <a:avLst/>
          </a:prstGeom>
          <a:solidFill>
            <a:srgbClr val="A5B7C6"/>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grpSp>
        <p:nvGrpSpPr>
          <p:cNvPr id="12364" name="Google Shape;12364;p22"/>
          <p:cNvGrpSpPr/>
          <p:nvPr/>
        </p:nvGrpSpPr>
        <p:grpSpPr>
          <a:xfrm>
            <a:off x="2645933" y="2375297"/>
            <a:ext cx="1017625" cy="1017625"/>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grpSp>
      <p:sp>
        <p:nvSpPr>
          <p:cNvPr id="12367" name="Google Shape;12367;p22"/>
          <p:cNvSpPr/>
          <p:nvPr/>
        </p:nvSpPr>
        <p:spPr>
          <a:xfrm>
            <a:off x="2266612" y="3687410"/>
            <a:ext cx="1776000" cy="1508800"/>
          </a:xfrm>
          <a:prstGeom prst="roundRect">
            <a:avLst>
              <a:gd name="adj" fmla="val 16667"/>
            </a:avLst>
          </a:prstGeom>
          <a:no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sp>
        <p:nvSpPr>
          <p:cNvPr id="12368" name="Google Shape;12368;p22"/>
          <p:cNvSpPr/>
          <p:nvPr/>
        </p:nvSpPr>
        <p:spPr>
          <a:xfrm>
            <a:off x="2998590" y="5490513"/>
            <a:ext cx="312400" cy="312400"/>
          </a:xfrm>
          <a:prstGeom prst="ellipse">
            <a:avLst/>
          </a:prstGeom>
          <a:solidFill>
            <a:srgbClr val="0E2A47"/>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cxnSp>
        <p:nvCxnSpPr>
          <p:cNvPr id="12369" name="Google Shape;12369;p22"/>
          <p:cNvCxnSpPr>
            <a:stCxn id="12365" idx="4"/>
            <a:endCxn id="12367" idx="0"/>
          </p:cNvCxnSpPr>
          <p:nvPr/>
        </p:nvCxnSpPr>
        <p:spPr>
          <a:xfrm>
            <a:off x="3154744" y="3392921"/>
            <a:ext cx="0" cy="2944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12370" name="Google Shape;12370;p22"/>
          <p:cNvCxnSpPr/>
          <p:nvPr/>
        </p:nvCxnSpPr>
        <p:spPr>
          <a:xfrm>
            <a:off x="3154715" y="5196010"/>
            <a:ext cx="0" cy="2944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12371" name="Google Shape;12371;p22"/>
          <p:cNvSpPr txBox="1"/>
          <p:nvPr/>
        </p:nvSpPr>
        <p:spPr>
          <a:xfrm>
            <a:off x="2383007" y="4418169"/>
            <a:ext cx="1543600" cy="6036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fa-IR" sz="1067" kern="0" dirty="0">
                <a:latin typeface="Arial"/>
                <a:cs typeface="B Nazanin" panose="00000700000000000000" pitchFamily="2" charset="-78"/>
                <a:sym typeface="Arial"/>
              </a:rPr>
              <a:t>قالب پاورپوینت مدیریت قابل ویرایش می باشد</a:t>
            </a:r>
            <a:endParaRPr sz="1067" kern="0" dirty="0">
              <a:latin typeface="Arial"/>
              <a:cs typeface="B Nazanin" panose="00000700000000000000" pitchFamily="2" charset="-78"/>
              <a:sym typeface="Arial"/>
            </a:endParaRPr>
          </a:p>
        </p:txBody>
      </p:sp>
      <p:cxnSp>
        <p:nvCxnSpPr>
          <p:cNvPr id="12372" name="Google Shape;12372;p22"/>
          <p:cNvCxnSpPr/>
          <p:nvPr/>
        </p:nvCxnSpPr>
        <p:spPr>
          <a:xfrm>
            <a:off x="2815459" y="4243818"/>
            <a:ext cx="678400" cy="0"/>
          </a:xfrm>
          <a:prstGeom prst="straightConnector1">
            <a:avLst/>
          </a:prstGeom>
          <a:noFill/>
          <a:ln w="19050" cap="flat" cmpd="sng">
            <a:solidFill>
              <a:schemeClr val="tx1">
                <a:lumMod val="85000"/>
                <a:lumOff val="15000"/>
              </a:schemeClr>
            </a:solidFill>
            <a:prstDash val="solid"/>
            <a:round/>
            <a:headEnd type="none" w="med" len="med"/>
            <a:tailEnd type="none" w="med" len="med"/>
          </a:ln>
        </p:spPr>
      </p:cxnSp>
      <p:sp>
        <p:nvSpPr>
          <p:cNvPr id="12373" name="Google Shape;12373;p22"/>
          <p:cNvSpPr txBox="1"/>
          <p:nvPr/>
        </p:nvSpPr>
        <p:spPr>
          <a:xfrm>
            <a:off x="2591991" y="3905545"/>
            <a:ext cx="1125600" cy="2944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fa-IR" sz="1067" b="1" kern="0" dirty="0">
                <a:latin typeface="Arial"/>
                <a:cs typeface="B Nazanin" panose="00000700000000000000" pitchFamily="2" charset="-78"/>
                <a:sym typeface="Arial"/>
              </a:rPr>
              <a:t>عنوان 1</a:t>
            </a:r>
            <a:endParaRPr sz="1067" b="1" kern="0" dirty="0">
              <a:latin typeface="Arial"/>
              <a:cs typeface="B Nazanin" panose="00000700000000000000" pitchFamily="2" charset="-78"/>
              <a:sym typeface="Arial"/>
            </a:endParaRPr>
          </a:p>
        </p:txBody>
      </p:sp>
      <p:sp>
        <p:nvSpPr>
          <p:cNvPr id="12374" name="Google Shape;12374;p22"/>
          <p:cNvSpPr txBox="1"/>
          <p:nvPr/>
        </p:nvSpPr>
        <p:spPr>
          <a:xfrm>
            <a:off x="2767762" y="2640533"/>
            <a:ext cx="774000" cy="4872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es" sz="1733" b="1" kern="0">
                <a:latin typeface="Arial"/>
                <a:cs typeface="B Nazanin" panose="00000700000000000000" pitchFamily="2" charset="-78"/>
                <a:sym typeface="Arial"/>
              </a:rPr>
              <a:t>75%</a:t>
            </a:r>
            <a:endParaRPr sz="1733" b="1" kern="0">
              <a:latin typeface="Arial"/>
              <a:cs typeface="B Nazanin" panose="00000700000000000000" pitchFamily="2" charset="-78"/>
              <a:sym typeface="Arial"/>
            </a:endParaRPr>
          </a:p>
        </p:txBody>
      </p:sp>
      <p:sp>
        <p:nvSpPr>
          <p:cNvPr id="12375" name="Google Shape;12375;p22"/>
          <p:cNvSpPr/>
          <p:nvPr/>
        </p:nvSpPr>
        <p:spPr>
          <a:xfrm>
            <a:off x="5238950" y="2921457"/>
            <a:ext cx="2384400" cy="2384400"/>
          </a:xfrm>
          <a:prstGeom prst="arc">
            <a:avLst>
              <a:gd name="adj1" fmla="val 16200000"/>
              <a:gd name="adj2" fmla="val 5298411"/>
            </a:avLst>
          </a:prstGeom>
          <a:no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sp>
        <p:nvSpPr>
          <p:cNvPr id="12376" name="Google Shape;12376;p22"/>
          <p:cNvSpPr/>
          <p:nvPr/>
        </p:nvSpPr>
        <p:spPr>
          <a:xfrm>
            <a:off x="9385682" y="2589524"/>
            <a:ext cx="2056400" cy="936000"/>
          </a:xfrm>
          <a:prstGeom prst="roundRect">
            <a:avLst>
              <a:gd name="adj" fmla="val 16667"/>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grpSp>
        <p:nvGrpSpPr>
          <p:cNvPr id="12377" name="Google Shape;12377;p22"/>
          <p:cNvGrpSpPr/>
          <p:nvPr/>
        </p:nvGrpSpPr>
        <p:grpSpPr>
          <a:xfrm>
            <a:off x="5421791" y="3152079"/>
            <a:ext cx="1925109" cy="1925109"/>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grpSp>
      <p:grpSp>
        <p:nvGrpSpPr>
          <p:cNvPr id="12380" name="Google Shape;12380;p22"/>
          <p:cNvGrpSpPr/>
          <p:nvPr/>
        </p:nvGrpSpPr>
        <p:grpSpPr>
          <a:xfrm>
            <a:off x="8974326" y="2639775"/>
            <a:ext cx="835453" cy="835453"/>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grpSp>
      <p:sp>
        <p:nvSpPr>
          <p:cNvPr id="12383" name="Google Shape;12383;p22"/>
          <p:cNvSpPr txBox="1"/>
          <p:nvPr/>
        </p:nvSpPr>
        <p:spPr>
          <a:xfrm>
            <a:off x="9977296" y="2762918"/>
            <a:ext cx="1506800" cy="5892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r>
              <a:rPr lang="fa-IR" sz="1067" kern="0" dirty="0">
                <a:latin typeface="Arial"/>
                <a:cs typeface="B Nazanin" panose="00000700000000000000" pitchFamily="2" charset="-78"/>
                <a:sym typeface="Arial"/>
              </a:rPr>
              <a:t>قالب پاورپوینت مدیریت قابل ویرایش می باشد</a:t>
            </a:r>
            <a:endParaRPr sz="1067" kern="0" dirty="0">
              <a:latin typeface="Arial"/>
              <a:cs typeface="B Nazanin" panose="00000700000000000000" pitchFamily="2" charset="-78"/>
              <a:sym typeface="Arial"/>
            </a:endParaRPr>
          </a:p>
        </p:txBody>
      </p:sp>
      <p:sp>
        <p:nvSpPr>
          <p:cNvPr id="12384" name="Google Shape;12384;p22"/>
          <p:cNvSpPr/>
          <p:nvPr/>
        </p:nvSpPr>
        <p:spPr>
          <a:xfrm>
            <a:off x="9385682" y="3645657"/>
            <a:ext cx="2056400" cy="936000"/>
          </a:xfrm>
          <a:prstGeom prst="roundRect">
            <a:avLst>
              <a:gd name="adj" fmla="val 16667"/>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grpSp>
        <p:nvGrpSpPr>
          <p:cNvPr id="12385" name="Google Shape;12385;p22"/>
          <p:cNvGrpSpPr/>
          <p:nvPr/>
        </p:nvGrpSpPr>
        <p:grpSpPr>
          <a:xfrm>
            <a:off x="8974326" y="3695908"/>
            <a:ext cx="835453" cy="835453"/>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grpSp>
      <p:sp>
        <p:nvSpPr>
          <p:cNvPr id="12388" name="Google Shape;12388;p22"/>
          <p:cNvSpPr txBox="1"/>
          <p:nvPr/>
        </p:nvSpPr>
        <p:spPr>
          <a:xfrm>
            <a:off x="9977296" y="3819052"/>
            <a:ext cx="1506800" cy="5892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r>
              <a:rPr lang="fa-IR" sz="1067" kern="0" dirty="0">
                <a:latin typeface="Arial"/>
                <a:cs typeface="B Nazanin" panose="00000700000000000000" pitchFamily="2" charset="-78"/>
                <a:sym typeface="Arial"/>
              </a:rPr>
              <a:t>قالب پاورپوینت مدیریت قابل ویرایش می باشد</a:t>
            </a:r>
            <a:endParaRPr sz="1067" kern="0" dirty="0">
              <a:latin typeface="Arial"/>
              <a:cs typeface="B Nazanin" panose="00000700000000000000" pitchFamily="2" charset="-78"/>
              <a:sym typeface="Arial"/>
            </a:endParaRPr>
          </a:p>
        </p:txBody>
      </p:sp>
      <p:sp>
        <p:nvSpPr>
          <p:cNvPr id="12389" name="Google Shape;12389;p22"/>
          <p:cNvSpPr/>
          <p:nvPr/>
        </p:nvSpPr>
        <p:spPr>
          <a:xfrm>
            <a:off x="9385682" y="4701790"/>
            <a:ext cx="2056400" cy="936000"/>
          </a:xfrm>
          <a:prstGeom prst="roundRect">
            <a:avLst>
              <a:gd name="adj" fmla="val 16667"/>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grpSp>
        <p:nvGrpSpPr>
          <p:cNvPr id="12390" name="Google Shape;12390;p22"/>
          <p:cNvGrpSpPr/>
          <p:nvPr/>
        </p:nvGrpSpPr>
        <p:grpSpPr>
          <a:xfrm>
            <a:off x="8974326" y="4752041"/>
            <a:ext cx="835453" cy="835453"/>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grpSp>
      <p:sp>
        <p:nvSpPr>
          <p:cNvPr id="12393" name="Google Shape;12393;p22"/>
          <p:cNvSpPr txBox="1"/>
          <p:nvPr/>
        </p:nvSpPr>
        <p:spPr>
          <a:xfrm>
            <a:off x="9977296" y="4875185"/>
            <a:ext cx="1506800" cy="5892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r>
              <a:rPr lang="fa-IR" sz="1067" kern="0" dirty="0">
                <a:latin typeface="Arial"/>
                <a:cs typeface="B Nazanin" panose="00000700000000000000" pitchFamily="2" charset="-78"/>
                <a:sym typeface="Arial"/>
              </a:rPr>
              <a:t>قالب پاورپوینت مدیریت قابل ویرایش می باشد</a:t>
            </a:r>
            <a:endParaRPr sz="1067" kern="0" dirty="0">
              <a:latin typeface="Arial"/>
              <a:cs typeface="B Nazanin" panose="00000700000000000000" pitchFamily="2" charset="-78"/>
              <a:sym typeface="Arial"/>
            </a:endParaRPr>
          </a:p>
        </p:txBody>
      </p:sp>
      <p:sp>
        <p:nvSpPr>
          <p:cNvPr id="12394" name="Google Shape;12394;p22"/>
          <p:cNvSpPr/>
          <p:nvPr/>
        </p:nvSpPr>
        <p:spPr>
          <a:xfrm>
            <a:off x="6292948" y="2834224"/>
            <a:ext cx="182800" cy="182800"/>
          </a:xfrm>
          <a:prstGeom prst="ellipse">
            <a:avLst/>
          </a:pr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sp>
        <p:nvSpPr>
          <p:cNvPr id="12395" name="Google Shape;12395;p22"/>
          <p:cNvSpPr/>
          <p:nvPr/>
        </p:nvSpPr>
        <p:spPr>
          <a:xfrm>
            <a:off x="6292948" y="5212257"/>
            <a:ext cx="182800" cy="182800"/>
          </a:xfrm>
          <a:prstGeom prst="ellipse">
            <a:avLst/>
          </a:pr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sp>
        <p:nvSpPr>
          <p:cNvPr id="12396" name="Google Shape;12396;p22"/>
          <p:cNvSpPr/>
          <p:nvPr/>
        </p:nvSpPr>
        <p:spPr>
          <a:xfrm>
            <a:off x="7530348" y="4023241"/>
            <a:ext cx="182800" cy="182800"/>
          </a:xfrm>
          <a:prstGeom prst="ellipse">
            <a:avLst/>
          </a:pr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B Nazanin" panose="00000700000000000000" pitchFamily="2" charset="-78"/>
              <a:sym typeface="Arial"/>
            </a:endParaRPr>
          </a:p>
        </p:txBody>
      </p:sp>
      <p:cxnSp>
        <p:nvCxnSpPr>
          <p:cNvPr id="12397" name="Google Shape;12397;p22"/>
          <p:cNvCxnSpPr>
            <a:stCxn id="12396" idx="6"/>
            <a:endCxn id="12382" idx="2"/>
          </p:cNvCxnSpPr>
          <p:nvPr/>
        </p:nvCxnSpPr>
        <p:spPr>
          <a:xfrm rot="10800000" flipH="1">
            <a:off x="7713148" y="3057441"/>
            <a:ext cx="1261200" cy="1057200"/>
          </a:xfrm>
          <a:prstGeom prst="bentConnector3">
            <a:avLst>
              <a:gd name="adj1" fmla="val 51494"/>
            </a:avLst>
          </a:prstGeom>
          <a:noFill/>
          <a:ln w="19050" cap="flat" cmpd="sng">
            <a:solidFill>
              <a:schemeClr val="tx1">
                <a:lumMod val="85000"/>
                <a:lumOff val="15000"/>
              </a:schemeClr>
            </a:solidFill>
            <a:prstDash val="solid"/>
            <a:round/>
            <a:headEnd type="none" w="med" len="med"/>
            <a:tailEnd type="none" w="med" len="med"/>
          </a:ln>
        </p:spPr>
      </p:cxnSp>
      <p:cxnSp>
        <p:nvCxnSpPr>
          <p:cNvPr id="12398" name="Google Shape;12398;p22"/>
          <p:cNvCxnSpPr>
            <a:stCxn id="12396" idx="6"/>
            <a:endCxn id="12392" idx="2"/>
          </p:cNvCxnSpPr>
          <p:nvPr/>
        </p:nvCxnSpPr>
        <p:spPr>
          <a:xfrm>
            <a:off x="7713148" y="4114641"/>
            <a:ext cx="1261200" cy="1055200"/>
          </a:xfrm>
          <a:prstGeom prst="bentConnector3">
            <a:avLst>
              <a:gd name="adj1" fmla="val 49999"/>
            </a:avLst>
          </a:prstGeom>
          <a:noFill/>
          <a:ln w="19050" cap="flat" cmpd="sng">
            <a:solidFill>
              <a:schemeClr val="tx1">
                <a:lumMod val="85000"/>
                <a:lumOff val="15000"/>
              </a:schemeClr>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7713148" y="4113441"/>
            <a:ext cx="1261200" cy="1200"/>
          </a:xfrm>
          <a:prstGeom prst="bentConnector3">
            <a:avLst>
              <a:gd name="adj1" fmla="val 49999"/>
            </a:avLst>
          </a:prstGeom>
          <a:noFill/>
          <a:ln w="19050" cap="flat" cmpd="sng">
            <a:solidFill>
              <a:schemeClr val="tx1">
                <a:lumMod val="85000"/>
                <a:lumOff val="15000"/>
              </a:schemeClr>
            </a:solidFill>
            <a:prstDash val="solid"/>
            <a:round/>
            <a:headEnd type="none" w="med" len="med"/>
            <a:tailEnd type="none" w="med" len="med"/>
          </a:ln>
        </p:spPr>
      </p:cxnSp>
      <p:sp>
        <p:nvSpPr>
          <p:cNvPr id="12400" name="Google Shape;12400;p22"/>
          <p:cNvSpPr txBox="1"/>
          <p:nvPr/>
        </p:nvSpPr>
        <p:spPr>
          <a:xfrm>
            <a:off x="5720760" y="3696848"/>
            <a:ext cx="1327200" cy="835600"/>
          </a:xfrm>
          <a:prstGeom prst="rect">
            <a:avLst/>
          </a:prstGeom>
          <a:noFill/>
          <a:ln>
            <a:solidFill>
              <a:schemeClr val="tx1">
                <a:lumMod val="85000"/>
                <a:lumOff val="15000"/>
              </a:schemeClr>
            </a:solidFill>
          </a:ln>
        </p:spPr>
        <p:txBody>
          <a:bodyPr spcFirstLastPara="1" wrap="square" lIns="121900" tIns="121900" rIns="121900" bIns="121900" anchor="ctr" anchorCtr="0">
            <a:noAutofit/>
          </a:bodyPr>
          <a:lstStyle/>
          <a:p>
            <a:pPr algn="ctr" defTabSz="1219170">
              <a:buClr>
                <a:srgbClr val="000000"/>
              </a:buClr>
              <a:defRPr/>
            </a:pPr>
            <a:r>
              <a:rPr lang="es" sz="4000" b="1" kern="0">
                <a:latin typeface="Arial"/>
                <a:cs typeface="B Nazanin" panose="00000700000000000000" pitchFamily="2" charset="-78"/>
                <a:sym typeface="Arial"/>
              </a:rPr>
              <a:t>75%</a:t>
            </a:r>
            <a:endParaRPr sz="4000" b="1" kern="0">
              <a:latin typeface="Arial"/>
              <a:cs typeface="B Nazanin" panose="00000700000000000000" pitchFamily="2" charset="-78"/>
              <a:sym typeface="Arial"/>
            </a:endParaRPr>
          </a:p>
        </p:txBody>
      </p:sp>
      <p:sp>
        <p:nvSpPr>
          <p:cNvPr id="12401" name="Google Shape;12401;p22"/>
          <p:cNvSpPr txBox="1">
            <a:spLocks noGrp="1"/>
          </p:cNvSpPr>
          <p:nvPr>
            <p:ph type="title" idx="4294967295"/>
          </p:nvPr>
        </p:nvSpPr>
        <p:spPr>
          <a:xfrm>
            <a:off x="5814998" y="585513"/>
            <a:ext cx="5241025" cy="642938"/>
          </a:xfrm>
          <a:prstGeom prst="rect">
            <a:avLst/>
          </a:prstGeom>
        </p:spPr>
        <p:txBody>
          <a:bodyPr spcFirstLastPara="1" wrap="square" lIns="121900" tIns="121900" rIns="121900" bIns="121900" anchor="t" anchorCtr="0">
            <a:noAutofit/>
          </a:bodyPr>
          <a:lstStyle/>
          <a:p>
            <a:pPr algn="ctr"/>
            <a:r>
              <a:rPr lang="fa-IR" dirty="0">
                <a:cs typeface="B Nazanin" panose="00000700000000000000" pitchFamily="2" charset="-78"/>
              </a:rPr>
              <a:t>اینفوگرافیک ممتاز</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3149090" y="5184694"/>
            <a:ext cx="1470521" cy="1013783"/>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63" name="Google Shape;7463;p72"/>
          <p:cNvGrpSpPr/>
          <p:nvPr/>
        </p:nvGrpSpPr>
        <p:grpSpPr>
          <a:xfrm>
            <a:off x="5020967" y="2369063"/>
            <a:ext cx="2082548" cy="944773"/>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chemeClr val="tx1">
                    <a:lumMod val="85000"/>
                    <a:lumOff val="15000"/>
                  </a:schemeClr>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73" name="Google Shape;7473;p72"/>
            <p:cNvSpPr/>
            <p:nvPr/>
          </p:nvSpPr>
          <p:spPr>
            <a:xfrm>
              <a:off x="3530532" y="1771972"/>
              <a:ext cx="187800" cy="1878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74" name="Google Shape;7474;p72"/>
            <p:cNvSpPr/>
            <p:nvPr/>
          </p:nvSpPr>
          <p:spPr>
            <a:xfrm>
              <a:off x="3891569" y="1779209"/>
              <a:ext cx="187800" cy="1878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81" name="Google Shape;7481;p72"/>
            <p:cNvSpPr/>
            <p:nvPr/>
          </p:nvSpPr>
          <p:spPr>
            <a:xfrm>
              <a:off x="4252606" y="1771972"/>
              <a:ext cx="187800" cy="1878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6" name="Google Shape;7466;p72"/>
            <p:cNvSpPr/>
            <p:nvPr/>
          </p:nvSpPr>
          <p:spPr>
            <a:xfrm>
              <a:off x="4613643" y="1763716"/>
              <a:ext cx="187800" cy="1878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85" name="Google Shape;7485;p72"/>
          <p:cNvGrpSpPr/>
          <p:nvPr/>
        </p:nvGrpSpPr>
        <p:grpSpPr>
          <a:xfrm>
            <a:off x="4996993" y="3518525"/>
            <a:ext cx="2129376" cy="504865"/>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4" name="Google Shape;7494;p72"/>
              <p:cNvSpPr/>
              <p:nvPr/>
            </p:nvSpPr>
            <p:spPr>
              <a:xfrm>
                <a:off x="3998471" y="2468982"/>
                <a:ext cx="168300" cy="1683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7" name="Google Shape;7497;p72"/>
              <p:cNvSpPr/>
              <p:nvPr/>
            </p:nvSpPr>
            <p:spPr>
              <a:xfrm>
                <a:off x="4455644" y="2468982"/>
                <a:ext cx="168000" cy="1680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2" name="Google Shape;7502;p72"/>
              <p:cNvSpPr/>
              <p:nvPr/>
            </p:nvSpPr>
            <p:spPr>
              <a:xfrm>
                <a:off x="4912810" y="2468982"/>
                <a:ext cx="168000" cy="1680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5" name="Google Shape;7505;p72"/>
              <p:cNvSpPr/>
              <p:nvPr/>
            </p:nvSpPr>
            <p:spPr>
              <a:xfrm>
                <a:off x="2283911" y="2393814"/>
                <a:ext cx="590100" cy="5901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506" name="Google Shape;7506;p72"/>
          <p:cNvGrpSpPr/>
          <p:nvPr/>
        </p:nvGrpSpPr>
        <p:grpSpPr>
          <a:xfrm>
            <a:off x="9477103" y="1950255"/>
            <a:ext cx="2079745" cy="96348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grpSp>
      <p:grpSp>
        <p:nvGrpSpPr>
          <p:cNvPr id="7516" name="Google Shape;7516;p72"/>
          <p:cNvGrpSpPr/>
          <p:nvPr/>
        </p:nvGrpSpPr>
        <p:grpSpPr>
          <a:xfrm>
            <a:off x="5015489" y="4230132"/>
            <a:ext cx="2094292" cy="392164"/>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2" name="Google Shape;7522;p72"/>
          <p:cNvGrpSpPr/>
          <p:nvPr/>
        </p:nvGrpSpPr>
        <p:grpSpPr>
          <a:xfrm>
            <a:off x="9473164" y="3053448"/>
            <a:ext cx="2087621" cy="488972"/>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chemeClr val="tx1">
                  <a:lumMod val="85000"/>
                  <a:lumOff val="15000"/>
                </a:schemeClr>
              </a:solidFill>
              <a:prstDash val="solid"/>
              <a:miter lim="13007"/>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9" name="Google Shape;7529;p72"/>
          <p:cNvGrpSpPr/>
          <p:nvPr/>
        </p:nvGrpSpPr>
        <p:grpSpPr>
          <a:xfrm>
            <a:off x="9452247" y="4585200"/>
            <a:ext cx="2129415" cy="884587"/>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chemeClr val="tx1">
                  <a:lumMod val="85000"/>
                  <a:lumOff val="15000"/>
                </a:schemeClr>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chemeClr val="tx1">
                  <a:lumMod val="85000"/>
                  <a:lumOff val="15000"/>
                </a:schemeClr>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chemeClr val="tx1">
                  <a:lumMod val="85000"/>
                  <a:lumOff val="15000"/>
                </a:schemeClr>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chemeClr val="tx1">
                  <a:lumMod val="85000"/>
                  <a:lumOff val="15000"/>
                </a:schemeClr>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pSp>
        <p:nvGrpSpPr>
          <p:cNvPr id="7538" name="Google Shape;7538;p72"/>
          <p:cNvGrpSpPr/>
          <p:nvPr/>
        </p:nvGrpSpPr>
        <p:grpSpPr>
          <a:xfrm>
            <a:off x="7480430" y="1947057"/>
            <a:ext cx="1824808" cy="2125073"/>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0" name="Google Shape;7540;p72"/>
            <p:cNvSpPr/>
            <p:nvPr/>
          </p:nvSpPr>
          <p:spPr>
            <a:xfrm>
              <a:off x="3182171" y="2209163"/>
              <a:ext cx="575100" cy="575100"/>
            </a:xfrm>
            <a:prstGeom prst="flowChartConnector">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1" name="Google Shape;7541;p72"/>
            <p:cNvSpPr/>
            <p:nvPr/>
          </p:nvSpPr>
          <p:spPr>
            <a:xfrm>
              <a:off x="3182171" y="3040766"/>
              <a:ext cx="575100" cy="575100"/>
            </a:xfrm>
            <a:prstGeom prst="flowChartConnector">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chemeClr val="tx1">
                  <a:lumMod val="85000"/>
                  <a:lumOff val="15000"/>
                </a:schemeClr>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chemeClr val="tx1">
                  <a:lumMod val="85000"/>
                  <a:lumOff val="15000"/>
                </a:schemeClr>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chemeClr val="tx1">
                  <a:lumMod val="85000"/>
                  <a:lumOff val="15000"/>
                </a:schemeClr>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chemeClr val="tx1">
                  <a:lumMod val="85000"/>
                  <a:lumOff val="15000"/>
                </a:schemeClr>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7" name="Google Shape;7547;p72"/>
            <p:cNvSpPr/>
            <p:nvPr/>
          </p:nvSpPr>
          <p:spPr>
            <a:xfrm>
              <a:off x="1839112" y="3867848"/>
              <a:ext cx="575100" cy="575100"/>
            </a:xfrm>
            <a:prstGeom prst="flowChartConnector">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8" name="Google Shape;7548;p72"/>
            <p:cNvSpPr/>
            <p:nvPr/>
          </p:nvSpPr>
          <p:spPr>
            <a:xfrm>
              <a:off x="3182171" y="3867848"/>
              <a:ext cx="575100" cy="575100"/>
            </a:xfrm>
            <a:prstGeom prst="flowChartConnector">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chemeClr val="tx1">
                  <a:lumMod val="85000"/>
                  <a:lumOff val="15000"/>
                </a:schemeClr>
              </a:solidFill>
              <a:prstDash val="solid"/>
              <a:round/>
              <a:headEnd type="none" w="med" len="med"/>
              <a:tailEnd type="none" w="med" len="med"/>
            </a:ln>
          </p:spPr>
        </p:cxnSp>
      </p:grpSp>
      <p:grpSp>
        <p:nvGrpSpPr>
          <p:cNvPr id="7550" name="Google Shape;7550;p72"/>
          <p:cNvGrpSpPr/>
          <p:nvPr/>
        </p:nvGrpSpPr>
        <p:grpSpPr>
          <a:xfrm>
            <a:off x="4990261" y="1955371"/>
            <a:ext cx="2183957" cy="206589"/>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56" name="Google Shape;7556;p72"/>
          <p:cNvGrpSpPr/>
          <p:nvPr/>
        </p:nvGrpSpPr>
        <p:grpSpPr>
          <a:xfrm>
            <a:off x="1308508" y="2384169"/>
            <a:ext cx="3302349" cy="122324"/>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8" name="Google Shape;7558;p72"/>
            <p:cNvSpPr/>
            <p:nvPr/>
          </p:nvSpPr>
          <p:spPr>
            <a:xfrm>
              <a:off x="4410215" y="436376"/>
              <a:ext cx="222300" cy="222300"/>
            </a:xfrm>
            <a:prstGeom prst="diamond">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9" name="Google Shape;7559;p72"/>
            <p:cNvSpPr/>
            <p:nvPr/>
          </p:nvSpPr>
          <p:spPr>
            <a:xfrm>
              <a:off x="7243912" y="436376"/>
              <a:ext cx="222300" cy="222300"/>
            </a:xfrm>
            <a:prstGeom prst="diamond">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0" name="Google Shape;7560;p72"/>
            <p:cNvSpPr/>
            <p:nvPr/>
          </p:nvSpPr>
          <p:spPr>
            <a:xfrm>
              <a:off x="2920366" y="436376"/>
              <a:ext cx="222300" cy="222300"/>
            </a:xfrm>
            <a:prstGeom prst="diamond">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1" name="Google Shape;7561;p72"/>
            <p:cNvSpPr/>
            <p:nvPr/>
          </p:nvSpPr>
          <p:spPr>
            <a:xfrm>
              <a:off x="5831847" y="436376"/>
              <a:ext cx="222300" cy="222300"/>
            </a:xfrm>
            <a:prstGeom prst="diamond">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62" name="Google Shape;7562;p72"/>
            <p:cNvCxnSpPr/>
            <p:nvPr/>
          </p:nvCxnSpPr>
          <p:spPr>
            <a:xfrm>
              <a:off x="1798637" y="547513"/>
              <a:ext cx="9882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grpSp>
      <p:grpSp>
        <p:nvGrpSpPr>
          <p:cNvPr id="7566" name="Google Shape;7566;p72"/>
          <p:cNvGrpSpPr/>
          <p:nvPr/>
        </p:nvGrpSpPr>
        <p:grpSpPr>
          <a:xfrm>
            <a:off x="1290197" y="4031456"/>
            <a:ext cx="1936947" cy="869231"/>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chemeClr val="tx1">
                  <a:lumMod val="85000"/>
                  <a:lumOff val="15000"/>
                </a:schemeClr>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chemeClr val="tx1">
                  <a:lumMod val="85000"/>
                  <a:lumOff val="15000"/>
                </a:schemeClr>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chemeClr val="tx1">
                  <a:lumMod val="85000"/>
                  <a:lumOff val="15000"/>
                </a:schemeClr>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chemeClr val="tx1">
                  <a:lumMod val="85000"/>
                  <a:lumOff val="15000"/>
                </a:schemeClr>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chemeClr val="tx1">
                  <a:lumMod val="85000"/>
                  <a:lumOff val="15000"/>
                </a:schemeClr>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chemeClr val="tx1">
                  <a:lumMod val="85000"/>
                  <a:lumOff val="15000"/>
                </a:schemeClr>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3" name="Google Shape;7573;p72"/>
            <p:cNvSpPr/>
            <p:nvPr/>
          </p:nvSpPr>
          <p:spPr>
            <a:xfrm>
              <a:off x="1155799" y="3176238"/>
              <a:ext cx="320700" cy="125100"/>
            </a:xfrm>
            <a:prstGeom prst="roundRect">
              <a:avLst>
                <a:gd name="adj" fmla="val 50000"/>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9" name="Google Shape;7579;p72"/>
            <p:cNvSpPr/>
            <p:nvPr/>
          </p:nvSpPr>
          <p:spPr>
            <a:xfrm>
              <a:off x="1541731" y="3176238"/>
              <a:ext cx="320700" cy="125100"/>
            </a:xfrm>
            <a:prstGeom prst="roundRect">
              <a:avLst>
                <a:gd name="adj" fmla="val 50000"/>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7" name="Google Shape;7577;p72"/>
            <p:cNvSpPr/>
            <p:nvPr/>
          </p:nvSpPr>
          <p:spPr>
            <a:xfrm>
              <a:off x="1894368" y="3176238"/>
              <a:ext cx="320700" cy="125100"/>
            </a:xfrm>
            <a:prstGeom prst="roundRect">
              <a:avLst>
                <a:gd name="adj" fmla="val 50000"/>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69" name="Google Shape;7569;p72"/>
            <p:cNvSpPr/>
            <p:nvPr/>
          </p:nvSpPr>
          <p:spPr>
            <a:xfrm>
              <a:off x="1718048" y="2921982"/>
              <a:ext cx="320700" cy="125100"/>
            </a:xfrm>
            <a:prstGeom prst="roundRect">
              <a:avLst>
                <a:gd name="adj" fmla="val 50000"/>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1" name="Google Shape;7571;p72"/>
            <p:cNvSpPr/>
            <p:nvPr/>
          </p:nvSpPr>
          <p:spPr>
            <a:xfrm>
              <a:off x="979480" y="2921982"/>
              <a:ext cx="320700" cy="125100"/>
            </a:xfrm>
            <a:prstGeom prst="roundRect">
              <a:avLst>
                <a:gd name="adj" fmla="val 50000"/>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68" name="Google Shape;7568;p72"/>
            <p:cNvSpPr/>
            <p:nvPr/>
          </p:nvSpPr>
          <p:spPr>
            <a:xfrm>
              <a:off x="1348764" y="2667727"/>
              <a:ext cx="320700" cy="125100"/>
            </a:xfrm>
            <a:prstGeom prst="roundRect">
              <a:avLst>
                <a:gd name="adj" fmla="val 50000"/>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80" name="Google Shape;7580;p72"/>
          <p:cNvGrpSpPr/>
          <p:nvPr/>
        </p:nvGrpSpPr>
        <p:grpSpPr>
          <a:xfrm>
            <a:off x="1290200" y="1945508"/>
            <a:ext cx="3358055" cy="27907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chemeClr val="tx1">
                      <a:lumMod val="85000"/>
                      <a:lumOff val="15000"/>
                    </a:schemeClr>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cxnSp>
          <p:nvCxnSpPr>
            <p:cNvPr id="7586" name="Google Shape;7586;p72"/>
            <p:cNvCxnSpPr/>
            <p:nvPr/>
          </p:nvCxnSpPr>
          <p:spPr>
            <a:xfrm>
              <a:off x="3237251" y="1127387"/>
              <a:ext cx="0" cy="105600"/>
            </a:xfrm>
            <a:prstGeom prst="straightConnector1">
              <a:avLst/>
            </a:prstGeom>
            <a:noFill/>
            <a:ln w="9525" cap="flat" cmpd="sng">
              <a:solidFill>
                <a:schemeClr val="tx1">
                  <a:lumMod val="85000"/>
                  <a:lumOff val="15000"/>
                </a:schemeClr>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chemeClr val="tx1">
                      <a:lumMod val="85000"/>
                      <a:lumOff val="15000"/>
                    </a:schemeClr>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sp>
            <p:nvSpPr>
              <p:cNvPr id="7592" name="Google Shape;7592;p72"/>
              <p:cNvSpPr/>
              <p:nvPr/>
            </p:nvSpPr>
            <p:spPr>
              <a:xfrm>
                <a:off x="818321" y="1194219"/>
                <a:ext cx="576000" cy="393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chemeClr val="tx1">
                      <a:lumMod val="85000"/>
                      <a:lumOff val="15000"/>
                    </a:schemeClr>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sp>
            <p:nvSpPr>
              <p:cNvPr id="7597" name="Google Shape;7597;p72"/>
              <p:cNvSpPr/>
              <p:nvPr/>
            </p:nvSpPr>
            <p:spPr>
              <a:xfrm>
                <a:off x="1394250" y="1194219"/>
                <a:ext cx="576000" cy="393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chemeClr val="tx1">
                      <a:lumMod val="85000"/>
                      <a:lumOff val="15000"/>
                    </a:schemeClr>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sp>
            <p:nvSpPr>
              <p:cNvPr id="7602" name="Google Shape;7602;p72"/>
              <p:cNvSpPr/>
              <p:nvPr/>
            </p:nvSpPr>
            <p:spPr>
              <a:xfrm>
                <a:off x="2546107" y="1194219"/>
                <a:ext cx="690900" cy="393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603" name="Google Shape;7603;p72"/>
          <p:cNvGrpSpPr/>
          <p:nvPr/>
        </p:nvGrpSpPr>
        <p:grpSpPr>
          <a:xfrm>
            <a:off x="5014213" y="5541016"/>
            <a:ext cx="2090371" cy="655569"/>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pSp>
        <p:nvGrpSpPr>
          <p:cNvPr id="7620" name="Google Shape;7620;p72"/>
          <p:cNvGrpSpPr/>
          <p:nvPr/>
        </p:nvGrpSpPr>
        <p:grpSpPr>
          <a:xfrm>
            <a:off x="4961691" y="4848230"/>
            <a:ext cx="2155952" cy="461675"/>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631" name="Google Shape;7631;p72"/>
          <p:cNvGrpSpPr/>
          <p:nvPr/>
        </p:nvGrpSpPr>
        <p:grpSpPr>
          <a:xfrm>
            <a:off x="1332641" y="5229602"/>
            <a:ext cx="1727843" cy="862116"/>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chemeClr val="tx1">
                    <a:lumMod val="85000"/>
                    <a:lumOff val="15000"/>
                  </a:schemeClr>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7692" name="Google Shape;7692;p72"/>
          <p:cNvGrpSpPr/>
          <p:nvPr/>
        </p:nvGrpSpPr>
        <p:grpSpPr>
          <a:xfrm rot="5400000">
            <a:off x="8283458" y="4958264"/>
            <a:ext cx="218752" cy="1886555"/>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7725" name="Google Shape;7725;p72"/>
          <p:cNvGrpSpPr/>
          <p:nvPr/>
        </p:nvGrpSpPr>
        <p:grpSpPr>
          <a:xfrm rot="10800000" flipH="1">
            <a:off x="7446697" y="4409657"/>
            <a:ext cx="1892276" cy="33077"/>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chemeClr val="tx1">
                  <a:lumMod val="85000"/>
                  <a:lumOff val="15000"/>
                </a:schemeClr>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28" name="Google Shape;7728;p72"/>
            <p:cNvSpPr/>
            <p:nvPr/>
          </p:nvSpPr>
          <p:spPr>
            <a:xfrm>
              <a:off x="2175146" y="4738465"/>
              <a:ext cx="102300" cy="102300"/>
            </a:xfrm>
            <a:prstGeom prst="ellipse">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29" name="Google Shape;7729;p72"/>
            <p:cNvSpPr/>
            <p:nvPr/>
          </p:nvSpPr>
          <p:spPr>
            <a:xfrm>
              <a:off x="3040751" y="4738465"/>
              <a:ext cx="102300" cy="102300"/>
            </a:xfrm>
            <a:prstGeom prst="ellipse">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30" name="Google Shape;7730;p72"/>
            <p:cNvSpPr/>
            <p:nvPr/>
          </p:nvSpPr>
          <p:spPr>
            <a:xfrm>
              <a:off x="4028157" y="4738465"/>
              <a:ext cx="102300" cy="102300"/>
            </a:xfrm>
            <a:prstGeom prst="ellipse">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31" name="Google Shape;7731;p72"/>
            <p:cNvSpPr/>
            <p:nvPr/>
          </p:nvSpPr>
          <p:spPr>
            <a:xfrm>
              <a:off x="5040827" y="4738465"/>
              <a:ext cx="102300" cy="102300"/>
            </a:xfrm>
            <a:prstGeom prst="ellipse">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7732" name="Google Shape;7732;p72"/>
          <p:cNvGrpSpPr/>
          <p:nvPr/>
        </p:nvGrpSpPr>
        <p:grpSpPr>
          <a:xfrm>
            <a:off x="7461788" y="4907074"/>
            <a:ext cx="1862093" cy="513355"/>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chemeClr val="tx1">
                  <a:lumMod val="85000"/>
                  <a:lumOff val="15000"/>
                </a:schemeClr>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chemeClr val="tx1">
                  <a:lumMod val="85000"/>
                  <a:lumOff val="15000"/>
                </a:schemeClr>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chemeClr val="tx1">
                  <a:lumMod val="85000"/>
                  <a:lumOff val="15000"/>
                </a:schemeClr>
              </a:solidFill>
              <a:prstDash val="solid"/>
              <a:round/>
              <a:headEnd type="oval" w="med" len="med"/>
              <a:tailEnd type="oval" w="med" len="med"/>
            </a:ln>
          </p:spPr>
        </p:cxnSp>
      </p:grpSp>
      <p:grpSp>
        <p:nvGrpSpPr>
          <p:cNvPr id="7745" name="Google Shape;7745;p72"/>
          <p:cNvGrpSpPr/>
          <p:nvPr/>
        </p:nvGrpSpPr>
        <p:grpSpPr>
          <a:xfrm>
            <a:off x="3043209" y="2798776"/>
            <a:ext cx="1576368" cy="882703"/>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chemeClr val="tx1">
                      <a:lumMod val="85000"/>
                      <a:lumOff val="15000"/>
                    </a:schemeClr>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chemeClr val="tx1">
                      <a:lumMod val="85000"/>
                      <a:lumOff val="15000"/>
                    </a:schemeClr>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chemeClr val="tx1">
                        <a:lumMod val="85000"/>
                        <a:lumOff val="15000"/>
                      </a:schemeClr>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chemeClr val="tx1">
                        <a:lumMod val="85000"/>
                        <a:lumOff val="15000"/>
                      </a:schemeClr>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chemeClr val="tx1">
                        <a:lumMod val="85000"/>
                        <a:lumOff val="15000"/>
                      </a:schemeClr>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chemeClr val="tx1">
                        <a:lumMod val="85000"/>
                        <a:lumOff val="15000"/>
                      </a:schemeClr>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grpSp>
        <p:nvGrpSpPr>
          <p:cNvPr id="7769" name="Google Shape;7769;p72"/>
          <p:cNvGrpSpPr/>
          <p:nvPr/>
        </p:nvGrpSpPr>
        <p:grpSpPr>
          <a:xfrm>
            <a:off x="1290208" y="2728926"/>
            <a:ext cx="1283535" cy="1080077"/>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chemeClr val="tx1">
                    <a:lumMod val="85000"/>
                    <a:lumOff val="15000"/>
                  </a:schemeClr>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chemeClr val="tx1">
                    <a:lumMod val="85000"/>
                    <a:lumOff val="15000"/>
                  </a:schemeClr>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chemeClr val="tx1">
                        <a:lumMod val="85000"/>
                        <a:lumOff val="15000"/>
                      </a:schemeClr>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chemeClr val="tx1">
                        <a:lumMod val="85000"/>
                        <a:lumOff val="15000"/>
                      </a:schemeClr>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chemeClr val="tx1">
                        <a:lumMod val="85000"/>
                        <a:lumOff val="15000"/>
                      </a:schemeClr>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chemeClr val="tx1">
                        <a:lumMod val="85000"/>
                        <a:lumOff val="15000"/>
                      </a:schemeClr>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chemeClr val="tx1">
                        <a:lumMod val="85000"/>
                        <a:lumOff val="15000"/>
                      </a:schemeClr>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chemeClr val="tx1">
                        <a:lumMod val="85000"/>
                        <a:lumOff val="15000"/>
                      </a:schemeClr>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chemeClr val="tx1">
                        <a:lumMod val="85000"/>
                        <a:lumOff val="15000"/>
                      </a:schemeClr>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chemeClr val="tx1">
                        <a:lumMod val="85000"/>
                        <a:lumOff val="15000"/>
                      </a:schemeClr>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7803" name="Google Shape;7803;p72"/>
          <p:cNvGrpSpPr/>
          <p:nvPr/>
        </p:nvGrpSpPr>
        <p:grpSpPr>
          <a:xfrm>
            <a:off x="9435462" y="3752166"/>
            <a:ext cx="2163025" cy="736591"/>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809" name="Google Shape;7809;p72"/>
            <p:cNvCxnSpPr/>
            <p:nvPr/>
          </p:nvCxnSpPr>
          <p:spPr>
            <a:xfrm>
              <a:off x="6894650" y="2821921"/>
              <a:ext cx="14451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grpSp>
      <p:grpSp>
        <p:nvGrpSpPr>
          <p:cNvPr id="7810" name="Google Shape;7810;p72"/>
          <p:cNvGrpSpPr/>
          <p:nvPr/>
        </p:nvGrpSpPr>
        <p:grpSpPr>
          <a:xfrm>
            <a:off x="9461518" y="5584507"/>
            <a:ext cx="2110941" cy="634273"/>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chemeClr val="tx1">
                  <a:lumMod val="85000"/>
                  <a:lumOff val="15000"/>
                </a:schemeClr>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chemeClr val="tx1">
                  <a:lumMod val="85000"/>
                  <a:lumOff val="15000"/>
                </a:schemeClr>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chemeClr val="tx1">
                  <a:lumMod val="85000"/>
                  <a:lumOff val="15000"/>
                </a:schemeClr>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chemeClr val="tx1">
                  <a:lumMod val="85000"/>
                  <a:lumOff val="15000"/>
                </a:schemeClr>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chemeClr val="tx1">
                  <a:lumMod val="85000"/>
                  <a:lumOff val="15000"/>
                </a:schemeClr>
              </a:solidFill>
              <a:prstDash val="solid"/>
              <a:round/>
              <a:headEnd type="none" w="med" len="med"/>
              <a:tailEnd type="none" w="med" len="med"/>
            </a:ln>
          </p:spPr>
        </p:cxnSp>
      </p:grpSp>
      <p:grpSp>
        <p:nvGrpSpPr>
          <p:cNvPr id="7816" name="Google Shape;7816;p72"/>
          <p:cNvGrpSpPr/>
          <p:nvPr/>
        </p:nvGrpSpPr>
        <p:grpSpPr>
          <a:xfrm>
            <a:off x="3466302" y="3932701"/>
            <a:ext cx="1115048" cy="1099372"/>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807367" y="338341"/>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400" dirty="0">
                <a:solidFill>
                  <a:schemeClr val="tx1"/>
                </a:solidFill>
                <a:cs typeface="B Nazanin" panose="00000700000000000000" pitchFamily="2" charset="-78"/>
              </a:rPr>
              <a:t>انواع جدولها و نمودارها:</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1560231" y="5136810"/>
            <a:ext cx="3187219" cy="13664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78" name="Google Shape;7878;p73"/>
              <p:cNvSpPr/>
              <p:nvPr/>
            </p:nvSpPr>
            <p:spPr>
              <a:xfrm>
                <a:off x="728939" y="3953593"/>
                <a:ext cx="2390400" cy="1671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1" name="Google Shape;7881;p73"/>
              <p:cNvSpPr/>
              <p:nvPr/>
            </p:nvSpPr>
            <p:spPr>
              <a:xfrm>
                <a:off x="1687082" y="3296613"/>
                <a:ext cx="307200" cy="1024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2" name="Google Shape;7882;p73"/>
              <p:cNvSpPr/>
              <p:nvPr/>
            </p:nvSpPr>
            <p:spPr>
              <a:xfrm>
                <a:off x="2040389" y="3296613"/>
                <a:ext cx="307200" cy="1024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3" name="Google Shape;7883;p73"/>
              <p:cNvSpPr/>
              <p:nvPr/>
            </p:nvSpPr>
            <p:spPr>
              <a:xfrm>
                <a:off x="2393695" y="3296613"/>
                <a:ext cx="307200" cy="1024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4" name="Google Shape;7884;p73"/>
              <p:cNvSpPr/>
              <p:nvPr/>
            </p:nvSpPr>
            <p:spPr>
              <a:xfrm>
                <a:off x="2747002" y="3296613"/>
                <a:ext cx="307200" cy="1024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aphicFrame>
        <p:nvGraphicFramePr>
          <p:cNvPr id="7906" name="Google Shape;7906;p73"/>
          <p:cNvGraphicFramePr/>
          <p:nvPr>
            <p:extLst>
              <p:ext uri="{D42A27DB-BD31-4B8C-83A1-F6EECF244321}">
                <p14:modId xmlns:p14="http://schemas.microsoft.com/office/powerpoint/2010/main" val="382641437"/>
              </p:ext>
            </p:extLst>
          </p:nvPr>
        </p:nvGraphicFramePr>
        <p:xfrm>
          <a:off x="8541163" y="3800693"/>
          <a:ext cx="3338800" cy="1158119"/>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284440">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dirty="0">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1571400" y="2237713"/>
            <a:ext cx="3195340" cy="1302003"/>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0" name="Google Shape;7910;p73"/>
              <p:cNvSpPr/>
              <p:nvPr/>
            </p:nvSpPr>
            <p:spPr>
              <a:xfrm>
                <a:off x="1434943" y="1112739"/>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1" name="Google Shape;7911;p73"/>
              <p:cNvSpPr/>
              <p:nvPr/>
            </p:nvSpPr>
            <p:spPr>
              <a:xfrm>
                <a:off x="1777760" y="1112739"/>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2" name="Google Shape;7912;p73"/>
              <p:cNvSpPr/>
              <p:nvPr/>
            </p:nvSpPr>
            <p:spPr>
              <a:xfrm>
                <a:off x="2120578" y="1112739"/>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3" name="Google Shape;7913;p73"/>
              <p:cNvSpPr/>
              <p:nvPr/>
            </p:nvSpPr>
            <p:spPr>
              <a:xfrm>
                <a:off x="2463395" y="1112739"/>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4" name="Google Shape;7914;p73"/>
              <p:cNvSpPr/>
              <p:nvPr/>
            </p:nvSpPr>
            <p:spPr>
              <a:xfrm>
                <a:off x="2806212" y="1112739"/>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5" name="Google Shape;7915;p73"/>
              <p:cNvSpPr/>
              <p:nvPr/>
            </p:nvSpPr>
            <p:spPr>
              <a:xfrm>
                <a:off x="1092126" y="1362294"/>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6" name="Google Shape;7916;p73"/>
              <p:cNvSpPr/>
              <p:nvPr/>
            </p:nvSpPr>
            <p:spPr>
              <a:xfrm>
                <a:off x="1434943" y="1362294"/>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7" name="Google Shape;7917;p73"/>
              <p:cNvSpPr/>
              <p:nvPr/>
            </p:nvSpPr>
            <p:spPr>
              <a:xfrm>
                <a:off x="1777760" y="1362294"/>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8" name="Google Shape;7918;p73"/>
              <p:cNvSpPr/>
              <p:nvPr/>
            </p:nvSpPr>
            <p:spPr>
              <a:xfrm>
                <a:off x="2120578" y="1362294"/>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9" name="Google Shape;7919;p73"/>
              <p:cNvSpPr/>
              <p:nvPr/>
            </p:nvSpPr>
            <p:spPr>
              <a:xfrm>
                <a:off x="2463395" y="1362294"/>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0" name="Google Shape;7920;p73"/>
              <p:cNvSpPr/>
              <p:nvPr/>
            </p:nvSpPr>
            <p:spPr>
              <a:xfrm>
                <a:off x="2806212" y="1362294"/>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1" name="Google Shape;7921;p73"/>
              <p:cNvSpPr/>
              <p:nvPr/>
            </p:nvSpPr>
            <p:spPr>
              <a:xfrm>
                <a:off x="1092126" y="1611849"/>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2" name="Google Shape;7922;p73"/>
              <p:cNvSpPr/>
              <p:nvPr/>
            </p:nvSpPr>
            <p:spPr>
              <a:xfrm>
                <a:off x="1434943" y="1611849"/>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3" name="Google Shape;7923;p73"/>
              <p:cNvSpPr/>
              <p:nvPr/>
            </p:nvSpPr>
            <p:spPr>
              <a:xfrm>
                <a:off x="1777760" y="1611849"/>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4" name="Google Shape;7924;p73"/>
              <p:cNvSpPr/>
              <p:nvPr/>
            </p:nvSpPr>
            <p:spPr>
              <a:xfrm>
                <a:off x="2120578" y="1611849"/>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5" name="Google Shape;7925;p73"/>
              <p:cNvSpPr/>
              <p:nvPr/>
            </p:nvSpPr>
            <p:spPr>
              <a:xfrm>
                <a:off x="2463395" y="1611849"/>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6" name="Google Shape;7926;p73"/>
              <p:cNvSpPr/>
              <p:nvPr/>
            </p:nvSpPr>
            <p:spPr>
              <a:xfrm>
                <a:off x="2806212" y="1611849"/>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7" name="Google Shape;7927;p73"/>
              <p:cNvSpPr/>
              <p:nvPr/>
            </p:nvSpPr>
            <p:spPr>
              <a:xfrm>
                <a:off x="1092126" y="1861404"/>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8" name="Google Shape;7928;p73"/>
              <p:cNvSpPr/>
              <p:nvPr/>
            </p:nvSpPr>
            <p:spPr>
              <a:xfrm>
                <a:off x="1434943" y="1861404"/>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9" name="Google Shape;7929;p73"/>
              <p:cNvSpPr/>
              <p:nvPr/>
            </p:nvSpPr>
            <p:spPr>
              <a:xfrm>
                <a:off x="1777760" y="1861404"/>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0" name="Google Shape;7930;p73"/>
              <p:cNvSpPr/>
              <p:nvPr/>
            </p:nvSpPr>
            <p:spPr>
              <a:xfrm>
                <a:off x="2120578" y="1861404"/>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1" name="Google Shape;7931;p73"/>
              <p:cNvSpPr/>
              <p:nvPr/>
            </p:nvSpPr>
            <p:spPr>
              <a:xfrm>
                <a:off x="2463395" y="1861404"/>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2" name="Google Shape;7932;p73"/>
              <p:cNvSpPr/>
              <p:nvPr/>
            </p:nvSpPr>
            <p:spPr>
              <a:xfrm>
                <a:off x="2806212" y="1861404"/>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5" name="Google Shape;7935;p73"/>
              <p:cNvSpPr/>
              <p:nvPr/>
            </p:nvSpPr>
            <p:spPr>
              <a:xfrm>
                <a:off x="749309" y="1611849"/>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6" name="Google Shape;7936;p73"/>
              <p:cNvSpPr/>
              <p:nvPr/>
            </p:nvSpPr>
            <p:spPr>
              <a:xfrm>
                <a:off x="749309" y="1861404"/>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7" name="Google Shape;7937;p73"/>
              <p:cNvSpPr/>
              <p:nvPr/>
            </p:nvSpPr>
            <p:spPr>
              <a:xfrm>
                <a:off x="749309" y="1112739"/>
                <a:ext cx="314700" cy="2268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938" name="Google Shape;7938;p73"/>
            <p:cNvSpPr/>
            <p:nvPr/>
          </p:nvSpPr>
          <p:spPr>
            <a:xfrm>
              <a:off x="1434877" y="1258345"/>
              <a:ext cx="1685700" cy="78600"/>
            </a:xfrm>
            <a:prstGeom prst="rect">
              <a:avLst/>
            </a:prstGeom>
            <a:solidFill>
              <a:srgbClr val="7994A9"/>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939" name="Google Shape;7939;p73"/>
            <p:cNvSpPr/>
            <p:nvPr/>
          </p:nvSpPr>
          <p:spPr>
            <a:xfrm>
              <a:off x="1777683" y="2010641"/>
              <a:ext cx="1000200" cy="78600"/>
            </a:xfrm>
            <a:prstGeom prst="rect">
              <a:avLst/>
            </a:prstGeom>
            <a:solidFill>
              <a:srgbClr val="7994A9"/>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940" name="Google Shape;7940;p73"/>
            <p:cNvSpPr/>
            <p:nvPr/>
          </p:nvSpPr>
          <p:spPr>
            <a:xfrm>
              <a:off x="1092070" y="1759876"/>
              <a:ext cx="657600" cy="78600"/>
            </a:xfrm>
            <a:prstGeom prst="rect">
              <a:avLst/>
            </a:prstGeom>
            <a:solidFill>
              <a:srgbClr val="7994A9"/>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941" name="Google Shape;7941;p73"/>
            <p:cNvSpPr/>
            <p:nvPr/>
          </p:nvSpPr>
          <p:spPr>
            <a:xfrm>
              <a:off x="2463277" y="1759876"/>
              <a:ext cx="657600" cy="78600"/>
            </a:xfrm>
            <a:prstGeom prst="rect">
              <a:avLst/>
            </a:prstGeom>
            <a:solidFill>
              <a:srgbClr val="7994A9"/>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aphicFrame>
        <p:nvGraphicFramePr>
          <p:cNvPr id="7942" name="Google Shape;7942;p73"/>
          <p:cNvGraphicFramePr/>
          <p:nvPr>
            <p:extLst>
              <p:ext uri="{D42A27DB-BD31-4B8C-83A1-F6EECF244321}">
                <p14:modId xmlns:p14="http://schemas.microsoft.com/office/powerpoint/2010/main" val="3459343671"/>
              </p:ext>
            </p:extLst>
          </p:nvPr>
        </p:nvGraphicFramePr>
        <p:xfrm>
          <a:off x="8541197" y="2237693"/>
          <a:ext cx="3338800" cy="1302000"/>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noFill/>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noFill/>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noFill/>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noFill/>
                  </a:tcPr>
                </a:tc>
                <a:extLst>
                  <a:ext uri="{0D108BD9-81ED-4DB2-BD59-A6C34878D82A}">
                    <a16:rowId xmlns:a16="http://schemas.microsoft.com/office/drawing/2014/main" val="10000"/>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noFill/>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noFill/>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noFill/>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noFill/>
                  </a:tcPr>
                </a:tc>
                <a:extLst>
                  <a:ext uri="{0D108BD9-81ED-4DB2-BD59-A6C34878D82A}">
                    <a16:rowId xmlns:a16="http://schemas.microsoft.com/office/drawing/2014/main" val="10001"/>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noFill/>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noFill/>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noFill/>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noFill/>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extLst>
              <p:ext uri="{D42A27DB-BD31-4B8C-83A1-F6EECF244321}">
                <p14:modId xmlns:p14="http://schemas.microsoft.com/office/powerpoint/2010/main" val="3651796539"/>
              </p:ext>
            </p:extLst>
          </p:nvPr>
        </p:nvGraphicFramePr>
        <p:xfrm>
          <a:off x="5102347" y="3800693"/>
          <a:ext cx="3151200" cy="1158099"/>
        </p:xfrm>
        <a:graphic>
          <a:graphicData uri="http://schemas.openxmlformats.org/drawingml/2006/table">
            <a:tbl>
              <a:tblPr>
                <a:noFill/>
              </a:tblPr>
              <a:tblGrid>
                <a:gridCol w="787800">
                  <a:extLst>
                    <a:ext uri="{9D8B030D-6E8A-4147-A177-3AD203B41FA5}">
                      <a16:colId xmlns:a16="http://schemas.microsoft.com/office/drawing/2014/main" val="20000"/>
                    </a:ext>
                  </a:extLst>
                </a:gridCol>
                <a:gridCol w="787800">
                  <a:extLst>
                    <a:ext uri="{9D8B030D-6E8A-4147-A177-3AD203B41FA5}">
                      <a16:colId xmlns:a16="http://schemas.microsoft.com/office/drawing/2014/main" val="20001"/>
                    </a:ext>
                  </a:extLst>
                </a:gridCol>
                <a:gridCol w="787800">
                  <a:extLst>
                    <a:ext uri="{9D8B030D-6E8A-4147-A177-3AD203B41FA5}">
                      <a16:colId xmlns:a16="http://schemas.microsoft.com/office/drawing/2014/main" val="20002"/>
                    </a:ext>
                  </a:extLst>
                </a:gridCol>
                <a:gridCol w="787800">
                  <a:extLst>
                    <a:ext uri="{9D8B030D-6E8A-4147-A177-3AD203B41FA5}">
                      <a16:colId xmlns:a16="http://schemas.microsoft.com/office/drawing/2014/main" val="20003"/>
                    </a:ext>
                  </a:extLst>
                </a:gridCol>
              </a:tblGrid>
              <a:tr h="386033">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5104996" y="5121974"/>
            <a:ext cx="3151169" cy="1396083"/>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7" name="Google Shape;7947;p73"/>
              <p:cNvSpPr/>
              <p:nvPr/>
            </p:nvSpPr>
            <p:spPr>
              <a:xfrm>
                <a:off x="3838898" y="3285485"/>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8" name="Google Shape;7948;p73"/>
              <p:cNvSpPr/>
              <p:nvPr/>
            </p:nvSpPr>
            <p:spPr>
              <a:xfrm>
                <a:off x="4319384" y="3285485"/>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9" name="Google Shape;7949;p73"/>
              <p:cNvSpPr/>
              <p:nvPr/>
            </p:nvSpPr>
            <p:spPr>
              <a:xfrm>
                <a:off x="4799870" y="3285485"/>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0" name="Google Shape;7950;p73"/>
              <p:cNvSpPr/>
              <p:nvPr/>
            </p:nvSpPr>
            <p:spPr>
              <a:xfrm>
                <a:off x="5280356" y="3285485"/>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3" name="Google Shape;7953;p73"/>
              <p:cNvSpPr/>
              <p:nvPr/>
            </p:nvSpPr>
            <p:spPr>
              <a:xfrm>
                <a:off x="3838898" y="3466996"/>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4" name="Google Shape;7954;p73"/>
              <p:cNvSpPr/>
              <p:nvPr/>
            </p:nvSpPr>
            <p:spPr>
              <a:xfrm>
                <a:off x="4319384" y="3466996"/>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5" name="Google Shape;7955;p73"/>
              <p:cNvSpPr/>
              <p:nvPr/>
            </p:nvSpPr>
            <p:spPr>
              <a:xfrm>
                <a:off x="4799870" y="3466996"/>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6" name="Google Shape;7956;p73"/>
              <p:cNvSpPr/>
              <p:nvPr/>
            </p:nvSpPr>
            <p:spPr>
              <a:xfrm>
                <a:off x="5280356" y="3466996"/>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9" name="Google Shape;7959;p73"/>
              <p:cNvSpPr/>
              <p:nvPr/>
            </p:nvSpPr>
            <p:spPr>
              <a:xfrm>
                <a:off x="3838898" y="3648507"/>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0" name="Google Shape;7960;p73"/>
              <p:cNvSpPr/>
              <p:nvPr/>
            </p:nvSpPr>
            <p:spPr>
              <a:xfrm>
                <a:off x="4319384" y="3648507"/>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1" name="Google Shape;7961;p73"/>
              <p:cNvSpPr/>
              <p:nvPr/>
            </p:nvSpPr>
            <p:spPr>
              <a:xfrm>
                <a:off x="4799870" y="3648507"/>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2" name="Google Shape;7962;p73"/>
              <p:cNvSpPr/>
              <p:nvPr/>
            </p:nvSpPr>
            <p:spPr>
              <a:xfrm>
                <a:off x="5280356" y="3648507"/>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5" name="Google Shape;7965;p73"/>
              <p:cNvSpPr/>
              <p:nvPr/>
            </p:nvSpPr>
            <p:spPr>
              <a:xfrm>
                <a:off x="3838898" y="3830018"/>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6" name="Google Shape;7966;p73"/>
              <p:cNvSpPr/>
              <p:nvPr/>
            </p:nvSpPr>
            <p:spPr>
              <a:xfrm>
                <a:off x="4319384" y="3830018"/>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7" name="Google Shape;7967;p73"/>
              <p:cNvSpPr/>
              <p:nvPr/>
            </p:nvSpPr>
            <p:spPr>
              <a:xfrm>
                <a:off x="4799870" y="3830018"/>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8" name="Google Shape;7968;p73"/>
              <p:cNvSpPr/>
              <p:nvPr/>
            </p:nvSpPr>
            <p:spPr>
              <a:xfrm>
                <a:off x="5280356" y="3830018"/>
                <a:ext cx="441300" cy="1395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1" name="Google Shape;7971;p73"/>
              <p:cNvSpPr/>
              <p:nvPr/>
            </p:nvSpPr>
            <p:spPr>
              <a:xfrm>
                <a:off x="3831294" y="4134603"/>
                <a:ext cx="492900" cy="1524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2" name="Google Shape;7972;p73"/>
              <p:cNvSpPr/>
              <p:nvPr/>
            </p:nvSpPr>
            <p:spPr>
              <a:xfrm>
                <a:off x="4367788" y="4134603"/>
                <a:ext cx="492900" cy="1524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3" name="Google Shape;7973;p73"/>
              <p:cNvSpPr/>
              <p:nvPr/>
            </p:nvSpPr>
            <p:spPr>
              <a:xfrm>
                <a:off x="4904282" y="4134603"/>
                <a:ext cx="492900" cy="1524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4" name="Google Shape;7974;p73"/>
              <p:cNvSpPr/>
              <p:nvPr/>
            </p:nvSpPr>
            <p:spPr>
              <a:xfrm>
                <a:off x="5440776" y="4134603"/>
                <a:ext cx="492900" cy="1524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7" name="Google Shape;7977;p73"/>
              <p:cNvSpPr/>
              <p:nvPr/>
            </p:nvSpPr>
            <p:spPr>
              <a:xfrm>
                <a:off x="3831294" y="4134603"/>
                <a:ext cx="492900" cy="1524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8" name="Google Shape;7978;p73"/>
              <p:cNvSpPr/>
              <p:nvPr/>
            </p:nvSpPr>
            <p:spPr>
              <a:xfrm>
                <a:off x="4367788" y="4134603"/>
                <a:ext cx="492900" cy="1524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9" name="Google Shape;7979;p73"/>
              <p:cNvSpPr/>
              <p:nvPr/>
            </p:nvSpPr>
            <p:spPr>
              <a:xfrm>
                <a:off x="4904282" y="4134603"/>
                <a:ext cx="492900" cy="1524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0" name="Google Shape;7980;p73"/>
              <p:cNvSpPr/>
              <p:nvPr/>
            </p:nvSpPr>
            <p:spPr>
              <a:xfrm>
                <a:off x="5440776" y="4134603"/>
                <a:ext cx="492900" cy="152400"/>
              </a:xfrm>
              <a:prstGeom prst="flowChartAlternateProcess">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aphicFrame>
        <p:nvGraphicFramePr>
          <p:cNvPr id="7981" name="Google Shape;7981;p73"/>
          <p:cNvGraphicFramePr/>
          <p:nvPr>
            <p:extLst>
              <p:ext uri="{D42A27DB-BD31-4B8C-83A1-F6EECF244321}">
                <p14:modId xmlns:p14="http://schemas.microsoft.com/office/powerpoint/2010/main" val="906021192"/>
              </p:ext>
            </p:extLst>
          </p:nvPr>
        </p:nvGraphicFramePr>
        <p:xfrm>
          <a:off x="1572732" y="3800693"/>
          <a:ext cx="3159732" cy="1185801"/>
        </p:xfrm>
        <a:graphic>
          <a:graphicData uri="http://schemas.openxmlformats.org/drawingml/2006/table">
            <a:tbl>
              <a:tblPr>
                <a:noFill/>
              </a:tblPr>
              <a:tblGrid>
                <a:gridCol w="789933">
                  <a:extLst>
                    <a:ext uri="{9D8B030D-6E8A-4147-A177-3AD203B41FA5}">
                      <a16:colId xmlns:a16="http://schemas.microsoft.com/office/drawing/2014/main" val="20000"/>
                    </a:ext>
                  </a:extLst>
                </a:gridCol>
                <a:gridCol w="789933">
                  <a:extLst>
                    <a:ext uri="{9D8B030D-6E8A-4147-A177-3AD203B41FA5}">
                      <a16:colId xmlns:a16="http://schemas.microsoft.com/office/drawing/2014/main" val="20001"/>
                    </a:ext>
                  </a:extLst>
                </a:gridCol>
                <a:gridCol w="789933">
                  <a:extLst>
                    <a:ext uri="{9D8B030D-6E8A-4147-A177-3AD203B41FA5}">
                      <a16:colId xmlns:a16="http://schemas.microsoft.com/office/drawing/2014/main" val="20002"/>
                    </a:ext>
                  </a:extLst>
                </a:gridCol>
                <a:gridCol w="789933">
                  <a:extLst>
                    <a:ext uri="{9D8B030D-6E8A-4147-A177-3AD203B41FA5}">
                      <a16:colId xmlns:a16="http://schemas.microsoft.com/office/drawing/2014/main" val="20003"/>
                    </a:ext>
                  </a:extLst>
                </a:gridCol>
              </a:tblGrid>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6172291" y="4339113"/>
            <a:ext cx="1736127" cy="8127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7985" name="Google Shape;7985;p73"/>
          <p:cNvGrpSpPr/>
          <p:nvPr/>
        </p:nvGrpSpPr>
        <p:grpSpPr>
          <a:xfrm>
            <a:off x="6899607" y="4715325"/>
            <a:ext cx="1219120" cy="8127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7988" name="Google Shape;7988;p73"/>
          <p:cNvGrpSpPr/>
          <p:nvPr/>
        </p:nvGrpSpPr>
        <p:grpSpPr>
          <a:xfrm>
            <a:off x="8452673" y="5152389"/>
            <a:ext cx="3363823" cy="1335272"/>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solidFill>
                <a:schemeClr val="tx1">
                  <a:lumMod val="85000"/>
                  <a:lumOff val="15000"/>
                </a:schemeClr>
              </a:solidFill>
            </a:ln>
          </p:spPr>
          <p:txBody>
            <a:bodyPr spcFirstLastPara="1" wrap="square" lIns="0" tIns="121900" rIns="0" bIns="121900" anchor="t" anchorCtr="0">
              <a:noAutofit/>
            </a:bodyPr>
            <a:lstStyle/>
            <a:p>
              <a:pPr algn="ctr">
                <a:spcAft>
                  <a:spcPts val="2133"/>
                </a:spcAft>
              </a:pPr>
              <a:r>
                <a:rPr lang="en" sz="533"/>
                <a:t>JANUARY</a:t>
              </a:r>
              <a:endParaRPr sz="533"/>
            </a:p>
          </p:txBody>
        </p:sp>
        <p:sp>
          <p:nvSpPr>
            <p:cNvPr id="7993" name="Google Shape;7993;p73"/>
            <p:cNvSpPr txBox="1"/>
            <p:nvPr/>
          </p:nvSpPr>
          <p:spPr>
            <a:xfrm flipH="1">
              <a:off x="2434275" y="789980"/>
              <a:ext cx="289200" cy="107400"/>
            </a:xfrm>
            <a:prstGeom prst="rect">
              <a:avLst/>
            </a:prstGeom>
            <a:noFill/>
            <a:ln>
              <a:solidFill>
                <a:schemeClr val="tx1">
                  <a:lumMod val="85000"/>
                  <a:lumOff val="15000"/>
                </a:schemeClr>
              </a:solidFill>
            </a:ln>
          </p:spPr>
          <p:txBody>
            <a:bodyPr spcFirstLastPara="1" wrap="square" lIns="0" tIns="121900" rIns="0" bIns="121900" anchor="t" anchorCtr="0">
              <a:noAutofit/>
            </a:bodyPr>
            <a:lstStyle/>
            <a:p>
              <a:pPr algn="ctr">
                <a:spcAft>
                  <a:spcPts val="2133"/>
                </a:spcAft>
              </a:pPr>
              <a:r>
                <a:rPr lang="en" sz="533"/>
                <a:t>FEBRUARY</a:t>
              </a:r>
              <a:endParaRPr sz="533"/>
            </a:p>
          </p:txBody>
        </p:sp>
        <p:sp>
          <p:nvSpPr>
            <p:cNvPr id="7994" name="Google Shape;7994;p73"/>
            <p:cNvSpPr txBox="1"/>
            <p:nvPr/>
          </p:nvSpPr>
          <p:spPr>
            <a:xfrm flipH="1">
              <a:off x="2781049" y="789981"/>
              <a:ext cx="281100" cy="107400"/>
            </a:xfrm>
            <a:prstGeom prst="rect">
              <a:avLst/>
            </a:prstGeom>
            <a:noFill/>
            <a:ln>
              <a:solidFill>
                <a:schemeClr val="tx1">
                  <a:lumMod val="85000"/>
                  <a:lumOff val="15000"/>
                </a:schemeClr>
              </a:solidFill>
            </a:ln>
          </p:spPr>
          <p:txBody>
            <a:bodyPr spcFirstLastPara="1" wrap="square" lIns="0" tIns="121900" rIns="0" bIns="121900" anchor="t" anchorCtr="0">
              <a:noAutofit/>
            </a:bodyPr>
            <a:lstStyle/>
            <a:p>
              <a:pPr algn="ctr">
                <a:spcAft>
                  <a:spcPts val="2133"/>
                </a:spcAft>
              </a:pPr>
              <a:r>
                <a:rPr lang="en" sz="533"/>
                <a:t>MARCH</a:t>
              </a:r>
              <a:endParaRPr sz="533"/>
            </a:p>
          </p:txBody>
        </p:sp>
        <p:sp>
          <p:nvSpPr>
            <p:cNvPr id="7995" name="Google Shape;7995;p73"/>
            <p:cNvSpPr txBox="1"/>
            <p:nvPr/>
          </p:nvSpPr>
          <p:spPr>
            <a:xfrm flipH="1">
              <a:off x="3112690" y="789981"/>
              <a:ext cx="281100" cy="107400"/>
            </a:xfrm>
            <a:prstGeom prst="rect">
              <a:avLst/>
            </a:prstGeom>
            <a:noFill/>
            <a:ln>
              <a:solidFill>
                <a:schemeClr val="tx1">
                  <a:lumMod val="85000"/>
                  <a:lumOff val="15000"/>
                </a:schemeClr>
              </a:solidFill>
            </a:ln>
          </p:spPr>
          <p:txBody>
            <a:bodyPr spcFirstLastPara="1" wrap="square" lIns="0" tIns="121900" rIns="0" bIns="121900" anchor="t" anchorCtr="0">
              <a:noAutofit/>
            </a:bodyPr>
            <a:lstStyle/>
            <a:p>
              <a:pPr algn="ctr">
                <a:spcAft>
                  <a:spcPts val="2133"/>
                </a:spcAft>
              </a:pPr>
              <a:r>
                <a:rPr lang="en" sz="533"/>
                <a:t>APRIL</a:t>
              </a:r>
              <a:endParaRPr sz="533"/>
            </a:p>
          </p:txBody>
        </p:sp>
        <p:sp>
          <p:nvSpPr>
            <p:cNvPr id="7996" name="Google Shape;7996;p73"/>
            <p:cNvSpPr/>
            <p:nvPr/>
          </p:nvSpPr>
          <p:spPr>
            <a:xfrm>
              <a:off x="2105681" y="964326"/>
              <a:ext cx="289200" cy="42600"/>
            </a:xfrm>
            <a:prstGeom prst="rect">
              <a:avLst/>
            </a:prstGeom>
            <a:solidFill>
              <a:srgbClr val="869FB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997" name="Google Shape;7997;p73"/>
            <p:cNvSpPr/>
            <p:nvPr/>
          </p:nvSpPr>
          <p:spPr>
            <a:xfrm>
              <a:off x="2109515" y="1159286"/>
              <a:ext cx="280200" cy="42600"/>
            </a:xfrm>
            <a:prstGeom prst="rect">
              <a:avLst/>
            </a:prstGeom>
            <a:solidFill>
              <a:srgbClr val="EEEEEE"/>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998" name="Google Shape;7998;p73"/>
            <p:cNvSpPr/>
            <p:nvPr/>
          </p:nvSpPr>
          <p:spPr>
            <a:xfrm>
              <a:off x="2753389" y="1353677"/>
              <a:ext cx="325500" cy="42600"/>
            </a:xfrm>
            <a:prstGeom prst="rect">
              <a:avLst/>
            </a:pr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7999" name="Google Shape;7999;p73"/>
            <p:cNvSpPr/>
            <p:nvPr/>
          </p:nvSpPr>
          <p:spPr>
            <a:xfrm>
              <a:off x="2105681" y="1159287"/>
              <a:ext cx="289200" cy="42600"/>
            </a:xfrm>
            <a:prstGeom prst="rect">
              <a:avLst/>
            </a:pr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000" name="Google Shape;8000;p73"/>
            <p:cNvSpPr/>
            <p:nvPr/>
          </p:nvSpPr>
          <p:spPr>
            <a:xfrm>
              <a:off x="2412005" y="1354248"/>
              <a:ext cx="325500" cy="42600"/>
            </a:xfrm>
            <a:prstGeom prst="rect">
              <a:avLst/>
            </a:pr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001" name="Google Shape;8001;p73"/>
            <p:cNvSpPr/>
            <p:nvPr/>
          </p:nvSpPr>
          <p:spPr>
            <a:xfrm>
              <a:off x="2410087" y="964961"/>
              <a:ext cx="325500" cy="42600"/>
            </a:xfrm>
            <a:prstGeom prst="rect">
              <a:avLst/>
            </a:prstGeom>
            <a:solidFill>
              <a:srgbClr val="869FB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002" name="Google Shape;8002;p73"/>
            <p:cNvSpPr txBox="1"/>
            <p:nvPr/>
          </p:nvSpPr>
          <p:spPr>
            <a:xfrm flipH="1">
              <a:off x="1906114" y="918164"/>
              <a:ext cx="203400" cy="106500"/>
            </a:xfrm>
            <a:prstGeom prst="rect">
              <a:avLst/>
            </a:prstGeom>
            <a:noFill/>
            <a:ln>
              <a:solidFill>
                <a:schemeClr val="tx1">
                  <a:lumMod val="85000"/>
                  <a:lumOff val="15000"/>
                </a:schemeClr>
              </a:solidFill>
            </a:ln>
          </p:spPr>
          <p:txBody>
            <a:bodyPr spcFirstLastPara="1" wrap="square" lIns="0" tIns="121900" rIns="0" bIns="121900" anchor="t" anchorCtr="0">
              <a:noAutofit/>
            </a:bodyPr>
            <a:lstStyle/>
            <a:p>
              <a:pPr>
                <a:spcAft>
                  <a:spcPts val="2133"/>
                </a:spcAft>
              </a:pPr>
              <a:r>
                <a:rPr lang="en" sz="533"/>
                <a:t>PHASE 1</a:t>
              </a:r>
              <a:endParaRPr sz="533"/>
            </a:p>
          </p:txBody>
        </p:sp>
        <p:sp>
          <p:nvSpPr>
            <p:cNvPr id="8003" name="Google Shape;8003;p73"/>
            <p:cNvSpPr txBox="1"/>
            <p:nvPr/>
          </p:nvSpPr>
          <p:spPr>
            <a:xfrm flipH="1">
              <a:off x="1904318" y="1113390"/>
              <a:ext cx="205200" cy="91200"/>
            </a:xfrm>
            <a:prstGeom prst="rect">
              <a:avLst/>
            </a:prstGeom>
            <a:noFill/>
            <a:ln>
              <a:solidFill>
                <a:schemeClr val="tx1">
                  <a:lumMod val="85000"/>
                  <a:lumOff val="15000"/>
                </a:schemeClr>
              </a:solidFill>
            </a:ln>
          </p:spPr>
          <p:txBody>
            <a:bodyPr spcFirstLastPara="1" wrap="square" lIns="0" tIns="121900" rIns="0" bIns="121900" anchor="t" anchorCtr="0">
              <a:noAutofit/>
            </a:bodyPr>
            <a:lstStyle/>
            <a:p>
              <a:pPr>
                <a:lnSpc>
                  <a:spcPct val="115000"/>
                </a:lnSpc>
                <a:spcAft>
                  <a:spcPts val="2133"/>
                </a:spcAft>
              </a:pPr>
              <a:r>
                <a:rPr lang="en" sz="533"/>
                <a:t>Task 1</a:t>
              </a:r>
              <a:endParaRPr sz="533"/>
            </a:p>
          </p:txBody>
        </p:sp>
        <p:sp>
          <p:nvSpPr>
            <p:cNvPr id="8004" name="Google Shape;8004;p73"/>
            <p:cNvSpPr txBox="1"/>
            <p:nvPr/>
          </p:nvSpPr>
          <p:spPr>
            <a:xfrm flipH="1">
              <a:off x="1906118" y="1304527"/>
              <a:ext cx="203400" cy="91200"/>
            </a:xfrm>
            <a:prstGeom prst="rect">
              <a:avLst/>
            </a:prstGeom>
            <a:noFill/>
            <a:ln>
              <a:solidFill>
                <a:schemeClr val="tx1">
                  <a:lumMod val="85000"/>
                  <a:lumOff val="15000"/>
                </a:schemeClr>
              </a:solidFill>
            </a:ln>
          </p:spPr>
          <p:txBody>
            <a:bodyPr spcFirstLastPara="1" wrap="square" lIns="0" tIns="121900" rIns="0" bIns="121900" anchor="t" anchorCtr="0">
              <a:noAutofit/>
            </a:bodyPr>
            <a:lstStyle/>
            <a:p>
              <a:pPr>
                <a:lnSpc>
                  <a:spcPct val="115000"/>
                </a:lnSpc>
                <a:spcAft>
                  <a:spcPts val="2133"/>
                </a:spcAft>
              </a:pPr>
              <a:r>
                <a:rPr lang="en" sz="533"/>
                <a:t>Task 2</a:t>
              </a:r>
              <a:endParaRPr sz="533"/>
            </a:p>
          </p:txBody>
        </p:sp>
        <p:sp>
          <p:nvSpPr>
            <p:cNvPr id="8005" name="Google Shape;8005;p73"/>
            <p:cNvSpPr/>
            <p:nvPr/>
          </p:nvSpPr>
          <p:spPr>
            <a:xfrm>
              <a:off x="2750975" y="964961"/>
              <a:ext cx="325500" cy="42600"/>
            </a:xfrm>
            <a:prstGeom prst="rect">
              <a:avLst/>
            </a:prstGeom>
            <a:solidFill>
              <a:srgbClr val="869FB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006" name="Google Shape;8006;p73"/>
          <p:cNvGrpSpPr/>
          <p:nvPr/>
        </p:nvGrpSpPr>
        <p:grpSpPr>
          <a:xfrm>
            <a:off x="5098547" y="2197771"/>
            <a:ext cx="3151191" cy="1341153"/>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533"/>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533"/>
            </a:p>
          </p:txBody>
        </p:sp>
        <p:sp>
          <p:nvSpPr>
            <p:cNvPr id="8009" name="Google Shape;8009;p73"/>
            <p:cNvSpPr txBox="1"/>
            <p:nvPr/>
          </p:nvSpPr>
          <p:spPr>
            <a:xfrm flipH="1">
              <a:off x="3678794" y="1193199"/>
              <a:ext cx="370500" cy="84300"/>
            </a:xfrm>
            <a:prstGeom prst="rect">
              <a:avLst/>
            </a:prstGeom>
            <a:noFill/>
            <a:ln>
              <a:solidFill>
                <a:schemeClr val="tx1">
                  <a:lumMod val="85000"/>
                  <a:lumOff val="15000"/>
                </a:schemeClr>
              </a:solidFill>
            </a:ln>
          </p:spPr>
          <p:txBody>
            <a:bodyPr spcFirstLastPara="1" wrap="square" lIns="0" tIns="0" rIns="0" bIns="0" anchor="t" anchorCtr="0">
              <a:noAutofit/>
            </a:bodyPr>
            <a:lstStyle/>
            <a:p>
              <a:pPr algn="ctr">
                <a:spcAft>
                  <a:spcPts val="2133"/>
                </a:spcAft>
              </a:pPr>
              <a:r>
                <a:rPr lang="en" sz="533"/>
                <a:t>JANUARY</a:t>
              </a:r>
              <a:endParaRPr sz="533"/>
            </a:p>
          </p:txBody>
        </p:sp>
        <p:sp>
          <p:nvSpPr>
            <p:cNvPr id="8010" name="Google Shape;8010;p73"/>
            <p:cNvSpPr txBox="1"/>
            <p:nvPr/>
          </p:nvSpPr>
          <p:spPr>
            <a:xfrm flipH="1">
              <a:off x="4051671" y="1193188"/>
              <a:ext cx="401400" cy="84300"/>
            </a:xfrm>
            <a:prstGeom prst="rect">
              <a:avLst/>
            </a:prstGeom>
            <a:noFill/>
            <a:ln>
              <a:solidFill>
                <a:schemeClr val="tx1">
                  <a:lumMod val="85000"/>
                  <a:lumOff val="15000"/>
                </a:schemeClr>
              </a:solidFill>
            </a:ln>
          </p:spPr>
          <p:txBody>
            <a:bodyPr spcFirstLastPara="1" wrap="square" lIns="0" tIns="0" rIns="0" bIns="0" anchor="t" anchorCtr="0">
              <a:noAutofit/>
            </a:bodyPr>
            <a:lstStyle/>
            <a:p>
              <a:pPr algn="ctr">
                <a:spcAft>
                  <a:spcPts val="2133"/>
                </a:spcAft>
              </a:pPr>
              <a:r>
                <a:rPr lang="en" sz="533"/>
                <a:t>FEBRUARY</a:t>
              </a:r>
              <a:endParaRPr sz="533"/>
            </a:p>
          </p:txBody>
        </p:sp>
        <p:sp>
          <p:nvSpPr>
            <p:cNvPr id="8011" name="Google Shape;8011;p73"/>
            <p:cNvSpPr txBox="1"/>
            <p:nvPr/>
          </p:nvSpPr>
          <p:spPr>
            <a:xfrm flipH="1">
              <a:off x="4453057" y="1193188"/>
              <a:ext cx="348000" cy="84300"/>
            </a:xfrm>
            <a:prstGeom prst="rect">
              <a:avLst/>
            </a:prstGeom>
            <a:noFill/>
            <a:ln>
              <a:solidFill>
                <a:schemeClr val="tx1">
                  <a:lumMod val="85000"/>
                  <a:lumOff val="15000"/>
                </a:schemeClr>
              </a:solidFill>
            </a:ln>
          </p:spPr>
          <p:txBody>
            <a:bodyPr spcFirstLastPara="1" wrap="square" lIns="0" tIns="0" rIns="0" bIns="0" anchor="t" anchorCtr="0">
              <a:noAutofit/>
            </a:bodyPr>
            <a:lstStyle/>
            <a:p>
              <a:pPr algn="ctr">
                <a:spcAft>
                  <a:spcPts val="2133"/>
                </a:spcAft>
              </a:pPr>
              <a:r>
                <a:rPr lang="en" sz="533"/>
                <a:t>MARCH</a:t>
              </a:r>
              <a:endParaRPr sz="533"/>
            </a:p>
          </p:txBody>
        </p:sp>
        <p:sp>
          <p:nvSpPr>
            <p:cNvPr id="8012" name="Google Shape;8012;p73"/>
            <p:cNvSpPr txBox="1"/>
            <p:nvPr/>
          </p:nvSpPr>
          <p:spPr>
            <a:xfrm flipH="1">
              <a:off x="4831790" y="1193197"/>
              <a:ext cx="313200" cy="84300"/>
            </a:xfrm>
            <a:prstGeom prst="rect">
              <a:avLst/>
            </a:prstGeom>
            <a:noFill/>
            <a:ln>
              <a:solidFill>
                <a:schemeClr val="tx1">
                  <a:lumMod val="85000"/>
                  <a:lumOff val="15000"/>
                </a:schemeClr>
              </a:solidFill>
            </a:ln>
          </p:spPr>
          <p:txBody>
            <a:bodyPr spcFirstLastPara="1" wrap="square" lIns="0" tIns="0" rIns="0" bIns="0" anchor="t" anchorCtr="0">
              <a:noAutofit/>
            </a:bodyPr>
            <a:lstStyle/>
            <a:p>
              <a:pPr algn="ctr">
                <a:spcAft>
                  <a:spcPts val="2133"/>
                </a:spcAft>
              </a:pPr>
              <a:r>
                <a:rPr lang="en" sz="533"/>
                <a:t>APRIL</a:t>
              </a:r>
              <a:endParaRPr sz="533"/>
            </a:p>
          </p:txBody>
        </p:sp>
        <p:sp>
          <p:nvSpPr>
            <p:cNvPr id="8013" name="Google Shape;8013;p73"/>
            <p:cNvSpPr txBox="1"/>
            <p:nvPr/>
          </p:nvSpPr>
          <p:spPr>
            <a:xfrm flipH="1">
              <a:off x="5186134" y="1193197"/>
              <a:ext cx="313200" cy="84300"/>
            </a:xfrm>
            <a:prstGeom prst="rect">
              <a:avLst/>
            </a:prstGeom>
            <a:noFill/>
            <a:ln>
              <a:solidFill>
                <a:schemeClr val="tx1">
                  <a:lumMod val="85000"/>
                  <a:lumOff val="15000"/>
                </a:schemeClr>
              </a:solidFill>
            </a:ln>
          </p:spPr>
          <p:txBody>
            <a:bodyPr spcFirstLastPara="1" wrap="square" lIns="0" tIns="0" rIns="0" bIns="0" anchor="t" anchorCtr="0">
              <a:noAutofit/>
            </a:bodyPr>
            <a:lstStyle/>
            <a:p>
              <a:pPr algn="ctr">
                <a:spcAft>
                  <a:spcPts val="2133"/>
                </a:spcAft>
              </a:pPr>
              <a:r>
                <a:rPr lang="en" sz="533"/>
                <a:t>MAY</a:t>
              </a:r>
              <a:endParaRPr sz="533"/>
            </a:p>
          </p:txBody>
        </p:sp>
        <p:sp>
          <p:nvSpPr>
            <p:cNvPr id="8014" name="Google Shape;8014;p73"/>
            <p:cNvSpPr txBox="1"/>
            <p:nvPr/>
          </p:nvSpPr>
          <p:spPr>
            <a:xfrm flipH="1">
              <a:off x="5562148" y="1193197"/>
              <a:ext cx="313200" cy="84300"/>
            </a:xfrm>
            <a:prstGeom prst="rect">
              <a:avLst/>
            </a:prstGeom>
            <a:noFill/>
            <a:ln>
              <a:solidFill>
                <a:schemeClr val="tx1">
                  <a:lumMod val="85000"/>
                  <a:lumOff val="15000"/>
                </a:schemeClr>
              </a:solidFill>
            </a:ln>
          </p:spPr>
          <p:txBody>
            <a:bodyPr spcFirstLastPara="1" wrap="square" lIns="0" tIns="0" rIns="0" bIns="0" anchor="t" anchorCtr="0">
              <a:noAutofit/>
            </a:bodyPr>
            <a:lstStyle/>
            <a:p>
              <a:pPr algn="ctr">
                <a:spcAft>
                  <a:spcPts val="2133"/>
                </a:spcAft>
              </a:pPr>
              <a:r>
                <a:rPr lang="en" sz="533"/>
                <a:t>JUNE</a:t>
              </a:r>
              <a:endParaRPr sz="533"/>
            </a:p>
          </p:txBody>
        </p:sp>
        <p:sp>
          <p:nvSpPr>
            <p:cNvPr id="8015" name="Google Shape;8015;p73"/>
            <p:cNvSpPr txBox="1"/>
            <p:nvPr/>
          </p:nvSpPr>
          <p:spPr>
            <a:xfrm flipH="1">
              <a:off x="3349576" y="1372466"/>
              <a:ext cx="272700" cy="96600"/>
            </a:xfrm>
            <a:prstGeom prst="rect">
              <a:avLst/>
            </a:prstGeom>
            <a:noFill/>
            <a:ln>
              <a:solidFill>
                <a:schemeClr val="tx1">
                  <a:lumMod val="85000"/>
                  <a:lumOff val="15000"/>
                </a:schemeClr>
              </a:solidFill>
            </a:ln>
          </p:spPr>
          <p:txBody>
            <a:bodyPr spcFirstLastPara="1" wrap="square" lIns="0" tIns="0" rIns="0" bIns="0" anchor="t" anchorCtr="0">
              <a:noAutofit/>
            </a:bodyPr>
            <a:lstStyle/>
            <a:p>
              <a:pPr algn="r">
                <a:spcAft>
                  <a:spcPts val="2133"/>
                </a:spcAft>
              </a:pPr>
              <a:r>
                <a:rPr lang="en" sz="533"/>
                <a:t>PHASE 1</a:t>
              </a:r>
              <a:endParaRPr sz="533"/>
            </a:p>
          </p:txBody>
        </p:sp>
        <p:sp>
          <p:nvSpPr>
            <p:cNvPr id="8016" name="Google Shape;8016;p73"/>
            <p:cNvSpPr txBox="1"/>
            <p:nvPr/>
          </p:nvSpPr>
          <p:spPr>
            <a:xfrm flipH="1">
              <a:off x="3349579" y="1895516"/>
              <a:ext cx="272700" cy="96600"/>
            </a:xfrm>
            <a:prstGeom prst="rect">
              <a:avLst/>
            </a:prstGeom>
            <a:noFill/>
            <a:ln>
              <a:solidFill>
                <a:schemeClr val="tx1">
                  <a:lumMod val="85000"/>
                  <a:lumOff val="15000"/>
                </a:schemeClr>
              </a:solidFill>
            </a:ln>
          </p:spPr>
          <p:txBody>
            <a:bodyPr spcFirstLastPara="1" wrap="square" lIns="0" tIns="0" rIns="0" bIns="0" anchor="t" anchorCtr="0">
              <a:noAutofit/>
            </a:bodyPr>
            <a:lstStyle/>
            <a:p>
              <a:pPr algn="r">
                <a:spcAft>
                  <a:spcPts val="2133"/>
                </a:spcAft>
              </a:pPr>
              <a:r>
                <a:rPr lang="en" sz="533"/>
                <a:t>PHASE 2</a:t>
              </a:r>
              <a:endParaRPr sz="533"/>
            </a:p>
          </p:txBody>
        </p:sp>
        <p:sp>
          <p:nvSpPr>
            <p:cNvPr id="8017" name="Google Shape;8017;p73"/>
            <p:cNvSpPr txBox="1"/>
            <p:nvPr/>
          </p:nvSpPr>
          <p:spPr>
            <a:xfrm flipH="1">
              <a:off x="3355878" y="1543623"/>
              <a:ext cx="256200" cy="96600"/>
            </a:xfrm>
            <a:prstGeom prst="rect">
              <a:avLst/>
            </a:prstGeom>
            <a:noFill/>
            <a:ln>
              <a:solidFill>
                <a:schemeClr val="tx1">
                  <a:lumMod val="85000"/>
                  <a:lumOff val="15000"/>
                </a:schemeClr>
              </a:solidFill>
            </a:ln>
          </p:spPr>
          <p:txBody>
            <a:bodyPr spcFirstLastPara="1" wrap="square" lIns="0" tIns="0" rIns="0" bIns="0" anchor="t" anchorCtr="0">
              <a:noAutofit/>
            </a:bodyPr>
            <a:lstStyle/>
            <a:p>
              <a:pPr algn="r">
                <a:lnSpc>
                  <a:spcPct val="115000"/>
                </a:lnSpc>
                <a:spcAft>
                  <a:spcPts val="2133"/>
                </a:spcAft>
              </a:pPr>
              <a:r>
                <a:rPr lang="en" sz="533"/>
                <a:t>Task 1</a:t>
              </a:r>
              <a:endParaRPr sz="533"/>
            </a:p>
          </p:txBody>
        </p:sp>
        <p:sp>
          <p:nvSpPr>
            <p:cNvPr id="8018" name="Google Shape;8018;p73"/>
            <p:cNvSpPr txBox="1"/>
            <p:nvPr/>
          </p:nvSpPr>
          <p:spPr>
            <a:xfrm flipH="1">
              <a:off x="3355878" y="1720328"/>
              <a:ext cx="256200" cy="96600"/>
            </a:xfrm>
            <a:prstGeom prst="rect">
              <a:avLst/>
            </a:prstGeom>
            <a:noFill/>
            <a:ln>
              <a:solidFill>
                <a:schemeClr val="tx1">
                  <a:lumMod val="85000"/>
                  <a:lumOff val="15000"/>
                </a:schemeClr>
              </a:solidFill>
            </a:ln>
          </p:spPr>
          <p:txBody>
            <a:bodyPr spcFirstLastPara="1" wrap="square" lIns="0" tIns="0" rIns="0" bIns="0" anchor="t" anchorCtr="0">
              <a:noAutofit/>
            </a:bodyPr>
            <a:lstStyle/>
            <a:p>
              <a:pPr algn="r">
                <a:lnSpc>
                  <a:spcPct val="115000"/>
                </a:lnSpc>
                <a:spcAft>
                  <a:spcPts val="2133"/>
                </a:spcAft>
              </a:pPr>
              <a:r>
                <a:rPr lang="en" sz="533"/>
                <a:t>Task 2</a:t>
              </a:r>
              <a:endParaRPr sz="533"/>
            </a:p>
          </p:txBody>
        </p:sp>
        <p:sp>
          <p:nvSpPr>
            <p:cNvPr id="8019" name="Google Shape;8019;p73"/>
            <p:cNvSpPr txBox="1"/>
            <p:nvPr/>
          </p:nvSpPr>
          <p:spPr>
            <a:xfrm flipH="1">
              <a:off x="3355878" y="2072220"/>
              <a:ext cx="256200" cy="96600"/>
            </a:xfrm>
            <a:prstGeom prst="rect">
              <a:avLst/>
            </a:prstGeom>
            <a:noFill/>
            <a:ln>
              <a:solidFill>
                <a:schemeClr val="tx1">
                  <a:lumMod val="85000"/>
                  <a:lumOff val="15000"/>
                </a:schemeClr>
              </a:solidFill>
            </a:ln>
          </p:spPr>
          <p:txBody>
            <a:bodyPr spcFirstLastPara="1" wrap="square" lIns="0" tIns="0" rIns="0" bIns="0" anchor="t" anchorCtr="0">
              <a:noAutofit/>
            </a:bodyPr>
            <a:lstStyle/>
            <a:p>
              <a:pPr algn="r">
                <a:lnSpc>
                  <a:spcPct val="115000"/>
                </a:lnSpc>
                <a:spcAft>
                  <a:spcPts val="2133"/>
                </a:spcAft>
              </a:pPr>
              <a:r>
                <a:rPr lang="en" sz="533"/>
                <a:t>Task 1</a:t>
              </a:r>
              <a:endParaRPr sz="533"/>
            </a:p>
          </p:txBody>
        </p:sp>
        <p:sp>
          <p:nvSpPr>
            <p:cNvPr id="8020" name="Google Shape;8020;p73"/>
            <p:cNvSpPr txBox="1"/>
            <p:nvPr/>
          </p:nvSpPr>
          <p:spPr>
            <a:xfrm flipH="1">
              <a:off x="3355889" y="2248920"/>
              <a:ext cx="256200" cy="68400"/>
            </a:xfrm>
            <a:prstGeom prst="rect">
              <a:avLst/>
            </a:prstGeom>
            <a:noFill/>
            <a:ln>
              <a:solidFill>
                <a:schemeClr val="tx1">
                  <a:lumMod val="85000"/>
                  <a:lumOff val="15000"/>
                </a:schemeClr>
              </a:solidFill>
            </a:ln>
          </p:spPr>
          <p:txBody>
            <a:bodyPr spcFirstLastPara="1" wrap="square" lIns="0" tIns="0" rIns="0" bIns="0" anchor="t" anchorCtr="0">
              <a:noAutofit/>
            </a:bodyPr>
            <a:lstStyle/>
            <a:p>
              <a:pPr algn="r">
                <a:lnSpc>
                  <a:spcPct val="115000"/>
                </a:lnSpc>
                <a:spcAft>
                  <a:spcPts val="2133"/>
                </a:spcAft>
              </a:pPr>
              <a:r>
                <a:rPr lang="en" sz="533"/>
                <a:t>Task 2</a:t>
              </a:r>
              <a:endParaRPr sz="533"/>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solidFill>
                  <a:schemeClr val="tx1">
                    <a:lumMod val="85000"/>
                    <a:lumOff val="15000"/>
                  </a:schemeClr>
                </a:solidFill>
              </a:ln>
            </p:spPr>
            <p:txBody>
              <a:bodyPr spcFirstLastPara="1" wrap="square" lIns="121900" tIns="121900" rIns="121900" bIns="121900" anchor="ctr" anchorCtr="0">
                <a:noAutofit/>
              </a:bodyPr>
              <a:lstStyle/>
              <a:p>
                <a:endParaRPr sz="533"/>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solidFill>
                  <a:schemeClr val="tx1">
                    <a:lumMod val="85000"/>
                    <a:lumOff val="15000"/>
                  </a:schemeClr>
                </a:solidFill>
              </a:ln>
            </p:spPr>
            <p:txBody>
              <a:bodyPr spcFirstLastPara="1" wrap="square" lIns="121900" tIns="121900" rIns="121900" bIns="121900" anchor="ctr" anchorCtr="0">
                <a:noAutofit/>
              </a:bodyPr>
              <a:lstStyle/>
              <a:p>
                <a:endParaRPr sz="533"/>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solidFill>
                  <a:schemeClr val="tx1">
                    <a:lumMod val="85000"/>
                    <a:lumOff val="15000"/>
                  </a:schemeClr>
                </a:solidFill>
              </a:ln>
            </p:spPr>
            <p:txBody>
              <a:bodyPr spcFirstLastPara="1" wrap="square" lIns="121900" tIns="121900" rIns="121900" bIns="121900" anchor="ctr" anchorCtr="0">
                <a:noAutofit/>
              </a:bodyPr>
              <a:lstStyle/>
              <a:p>
                <a:endParaRPr sz="533"/>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solidFill>
                  <a:schemeClr val="tx1">
                    <a:lumMod val="85000"/>
                    <a:lumOff val="15000"/>
                  </a:schemeClr>
                </a:solidFill>
              </a:ln>
            </p:spPr>
            <p:txBody>
              <a:bodyPr spcFirstLastPara="1" wrap="square" lIns="121900" tIns="121900" rIns="121900" bIns="121900" anchor="ctr" anchorCtr="0">
                <a:noAutofit/>
              </a:bodyPr>
              <a:lstStyle/>
              <a:p>
                <a:endParaRPr sz="533"/>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solidFill>
                  <a:schemeClr val="tx1">
                    <a:lumMod val="85000"/>
                    <a:lumOff val="15000"/>
                  </a:schemeClr>
                </a:solidFill>
              </a:ln>
            </p:spPr>
            <p:txBody>
              <a:bodyPr spcFirstLastPara="1" wrap="square" lIns="121900" tIns="121900" rIns="121900" bIns="121900" anchor="ctr" anchorCtr="0">
                <a:noAutofit/>
              </a:bodyPr>
              <a:lstStyle/>
              <a:p>
                <a:endParaRPr sz="533"/>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solidFill>
                  <a:schemeClr val="tx1">
                    <a:lumMod val="85000"/>
                    <a:lumOff val="15000"/>
                  </a:schemeClr>
                </a:solidFill>
              </a:ln>
            </p:spPr>
            <p:txBody>
              <a:bodyPr spcFirstLastPara="1" wrap="square" lIns="121900" tIns="121900" rIns="121900" bIns="121900" anchor="ctr" anchorCtr="0">
                <a:noAutofit/>
              </a:bodyPr>
              <a:lstStyle/>
              <a:p>
                <a:endParaRPr sz="533"/>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solidFill>
                  <a:schemeClr val="tx1">
                    <a:lumMod val="85000"/>
                    <a:lumOff val="15000"/>
                  </a:schemeClr>
                </a:solidFill>
              </a:ln>
            </p:spPr>
            <p:txBody>
              <a:bodyPr spcFirstLastPara="1" wrap="square" lIns="121900" tIns="121900" rIns="121900" bIns="121900" anchor="ctr" anchorCtr="0">
                <a:noAutofit/>
              </a:bodyPr>
              <a:lstStyle/>
              <a:p>
                <a:endParaRPr sz="533"/>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solidFill>
                  <a:schemeClr val="tx1">
                    <a:lumMod val="85000"/>
                    <a:lumOff val="15000"/>
                  </a:schemeClr>
                </a:solidFill>
              </a:ln>
            </p:spPr>
            <p:txBody>
              <a:bodyPr spcFirstLastPara="1" wrap="square" lIns="121900" tIns="121900" rIns="121900" bIns="121900" anchor="ctr" anchorCtr="0">
                <a:noAutofit/>
              </a:bodyPr>
              <a:lstStyle/>
              <a:p>
                <a:endParaRPr sz="533"/>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solidFill>
                  <a:schemeClr val="tx1">
                    <a:lumMod val="85000"/>
                    <a:lumOff val="15000"/>
                  </a:schemeClr>
                </a:solidFill>
              </a:ln>
            </p:spPr>
            <p:txBody>
              <a:bodyPr spcFirstLastPara="1" wrap="square" lIns="121900" tIns="121900" rIns="121900" bIns="121900" anchor="ctr" anchorCtr="0">
                <a:noAutofit/>
              </a:bodyPr>
              <a:lstStyle/>
              <a:p>
                <a:endParaRPr sz="533"/>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solidFill>
                  <a:schemeClr val="tx1">
                    <a:lumMod val="85000"/>
                    <a:lumOff val="15000"/>
                  </a:schemeClr>
                </a:solidFill>
              </a:ln>
            </p:spPr>
            <p:txBody>
              <a:bodyPr spcFirstLastPara="1" wrap="square" lIns="121900" tIns="121900" rIns="121900" bIns="121900" anchor="ctr" anchorCtr="0">
                <a:noAutofit/>
              </a:bodyPr>
              <a:lstStyle/>
              <a:p>
                <a:endParaRPr sz="533"/>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solidFill>
                  <a:schemeClr val="tx1">
                    <a:lumMod val="85000"/>
                    <a:lumOff val="15000"/>
                  </a:schemeClr>
                </a:solidFill>
              </a:ln>
            </p:spPr>
            <p:txBody>
              <a:bodyPr spcFirstLastPara="1" wrap="square" lIns="121900" tIns="121900" rIns="121900" bIns="121900" anchor="ctr" anchorCtr="0">
                <a:noAutofit/>
              </a:bodyPr>
              <a:lstStyle/>
              <a:p>
                <a:endParaRPr sz="533"/>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solidFill>
                  <a:schemeClr val="tx1">
                    <a:lumMod val="85000"/>
                    <a:lumOff val="15000"/>
                  </a:schemeClr>
                </a:solidFill>
              </a:ln>
            </p:spPr>
            <p:txBody>
              <a:bodyPr spcFirstLastPara="1" wrap="square" lIns="121900" tIns="121900" rIns="121900" bIns="121900" anchor="ctr" anchorCtr="0">
                <a:noAutofit/>
              </a:bodyPr>
              <a:lstStyle/>
              <a:p>
                <a:endParaRPr sz="533"/>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019667" y="499183"/>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3200" dirty="0">
                <a:solidFill>
                  <a:schemeClr val="tx1"/>
                </a:solidFill>
                <a:cs typeface="B Nazanin" panose="00000700000000000000" pitchFamily="2" charset="-78"/>
              </a:rPr>
              <a:t>جدولهای و نمودار</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6860282" y="2313913"/>
            <a:ext cx="993908" cy="958484"/>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pSp>
        <p:nvGrpSpPr>
          <p:cNvPr id="8055" name="Google Shape;8055;p74"/>
          <p:cNvGrpSpPr/>
          <p:nvPr/>
        </p:nvGrpSpPr>
        <p:grpSpPr>
          <a:xfrm>
            <a:off x="1415447" y="3485179"/>
            <a:ext cx="1015689" cy="973195"/>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62" name="Google Shape;8062;p74"/>
          <p:cNvGrpSpPr/>
          <p:nvPr/>
        </p:nvGrpSpPr>
        <p:grpSpPr>
          <a:xfrm>
            <a:off x="4763398" y="3489454"/>
            <a:ext cx="914092" cy="964781"/>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grpSp>
      </p:grpSp>
      <p:grpSp>
        <p:nvGrpSpPr>
          <p:cNvPr id="8078" name="Google Shape;8078;p74"/>
          <p:cNvGrpSpPr/>
          <p:nvPr/>
        </p:nvGrpSpPr>
        <p:grpSpPr>
          <a:xfrm>
            <a:off x="6997028" y="3498382"/>
            <a:ext cx="946871" cy="946871"/>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0" name="Google Shape;8080;p74"/>
            <p:cNvSpPr/>
            <p:nvPr/>
          </p:nvSpPr>
          <p:spPr>
            <a:xfrm>
              <a:off x="5069448" y="2141702"/>
              <a:ext cx="563100" cy="5628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1" name="Google Shape;8081;p74"/>
            <p:cNvSpPr/>
            <p:nvPr/>
          </p:nvSpPr>
          <p:spPr>
            <a:xfrm>
              <a:off x="5146403" y="2218605"/>
              <a:ext cx="409200" cy="4092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2" name="Google Shape;8082;p74"/>
            <p:cNvSpPr/>
            <p:nvPr/>
          </p:nvSpPr>
          <p:spPr>
            <a:xfrm>
              <a:off x="5221891" y="2294066"/>
              <a:ext cx="258300" cy="2583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83" name="Google Shape;8083;p74"/>
          <p:cNvGrpSpPr/>
          <p:nvPr/>
        </p:nvGrpSpPr>
        <p:grpSpPr>
          <a:xfrm>
            <a:off x="8076278" y="3491057"/>
            <a:ext cx="961331" cy="961577"/>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5" name="Google Shape;8085;p74"/>
            <p:cNvSpPr/>
            <p:nvPr/>
          </p:nvSpPr>
          <p:spPr>
            <a:xfrm>
              <a:off x="5872067" y="2212295"/>
              <a:ext cx="549000" cy="5490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6" name="Google Shape;8086;p74"/>
            <p:cNvSpPr/>
            <p:nvPr/>
          </p:nvSpPr>
          <p:spPr>
            <a:xfrm>
              <a:off x="5921353" y="2310867"/>
              <a:ext cx="450300" cy="4503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7" name="Google Shape;8087;p74"/>
            <p:cNvSpPr/>
            <p:nvPr/>
          </p:nvSpPr>
          <p:spPr>
            <a:xfrm>
              <a:off x="5967936" y="2404033"/>
              <a:ext cx="357300" cy="3573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88" name="Google Shape;8088;p74"/>
          <p:cNvGrpSpPr/>
          <p:nvPr/>
        </p:nvGrpSpPr>
        <p:grpSpPr>
          <a:xfrm>
            <a:off x="11336475" y="5685196"/>
            <a:ext cx="374113" cy="897552"/>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93" name="Google Shape;8093;p74"/>
          <p:cNvGrpSpPr/>
          <p:nvPr/>
        </p:nvGrpSpPr>
        <p:grpSpPr>
          <a:xfrm>
            <a:off x="7492551" y="5670260"/>
            <a:ext cx="627136" cy="91166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096" name="Google Shape;8096;p74"/>
          <p:cNvSpPr/>
          <p:nvPr/>
        </p:nvSpPr>
        <p:spPr>
          <a:xfrm>
            <a:off x="11302504" y="5555595"/>
            <a:ext cx="272" cy="5"/>
          </a:xfrm>
          <a:custGeom>
            <a:avLst/>
            <a:gdLst/>
            <a:ahLst/>
            <a:cxnLst/>
            <a:rect l="l" t="t" r="r" b="b"/>
            <a:pathLst>
              <a:path w="48" h="1" extrusionOk="0">
                <a:moveTo>
                  <a:pt x="48" y="0"/>
                </a:moveTo>
                <a:lnTo>
                  <a:pt x="1" y="0"/>
                </a:lnTo>
                <a:close/>
              </a:path>
            </a:pathLst>
          </a:custGeom>
          <a:solidFill>
            <a:srgbClr val="FFFFFF"/>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nvGrpSpPr>
          <p:cNvPr id="8097" name="Google Shape;8097;p74"/>
          <p:cNvGrpSpPr/>
          <p:nvPr/>
        </p:nvGrpSpPr>
        <p:grpSpPr>
          <a:xfrm>
            <a:off x="8320753" y="5685196"/>
            <a:ext cx="391855" cy="391793"/>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00" name="Google Shape;8100;p74"/>
          <p:cNvGrpSpPr/>
          <p:nvPr/>
        </p:nvGrpSpPr>
        <p:grpSpPr>
          <a:xfrm>
            <a:off x="8320753" y="6190090"/>
            <a:ext cx="391855" cy="391855"/>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103" name="Google Shape;8103;p74"/>
          <p:cNvSpPr/>
          <p:nvPr/>
        </p:nvSpPr>
        <p:spPr>
          <a:xfrm>
            <a:off x="9705322" y="5684125"/>
            <a:ext cx="812924" cy="897533"/>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4" name="Google Shape;8104;p74"/>
          <p:cNvSpPr/>
          <p:nvPr/>
        </p:nvSpPr>
        <p:spPr>
          <a:xfrm rot="10800000">
            <a:off x="8913672" y="5681108"/>
            <a:ext cx="590585" cy="900851"/>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105" name="Google Shape;8105;p74"/>
          <p:cNvGrpSpPr/>
          <p:nvPr/>
        </p:nvGrpSpPr>
        <p:grpSpPr>
          <a:xfrm>
            <a:off x="10887386" y="4628347"/>
            <a:ext cx="830511" cy="829259"/>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10" name="Google Shape;8110;p74"/>
          <p:cNvGrpSpPr/>
          <p:nvPr/>
        </p:nvGrpSpPr>
        <p:grpSpPr>
          <a:xfrm>
            <a:off x="3496860" y="4641158"/>
            <a:ext cx="1747983" cy="816543"/>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16" name="Google Shape;8116;p74"/>
          <p:cNvGrpSpPr/>
          <p:nvPr/>
        </p:nvGrpSpPr>
        <p:grpSpPr>
          <a:xfrm>
            <a:off x="9264689" y="4628564"/>
            <a:ext cx="1480399" cy="828936"/>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20" name="Google Shape;8120;p74"/>
          <p:cNvGrpSpPr/>
          <p:nvPr/>
        </p:nvGrpSpPr>
        <p:grpSpPr>
          <a:xfrm>
            <a:off x="7688236" y="4624428"/>
            <a:ext cx="1432601" cy="83624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0" tIns="0" rIns="0" bIns="0" anchor="t" anchorCtr="0">
                <a:noAutofit/>
              </a:bodyPr>
              <a:lstStyle/>
              <a:p>
                <a:endParaRPr sz="1200"/>
              </a:p>
            </p:txBody>
          </p:sp>
        </p:grpSp>
      </p:grpSp>
      <p:grpSp>
        <p:nvGrpSpPr>
          <p:cNvPr id="8133" name="Google Shape;8133;p74"/>
          <p:cNvGrpSpPr/>
          <p:nvPr/>
        </p:nvGrpSpPr>
        <p:grpSpPr>
          <a:xfrm>
            <a:off x="10556519" y="3492043"/>
            <a:ext cx="1166635" cy="959467"/>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chemeClr val="tx1">
                  <a:lumMod val="85000"/>
                  <a:lumOff val="15000"/>
                </a:schemeClr>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chemeClr val="tx1">
                  <a:lumMod val="85000"/>
                  <a:lumOff val="15000"/>
                </a:schemeClr>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chemeClr val="tx1">
                  <a:lumMod val="85000"/>
                  <a:lumOff val="15000"/>
                </a:schemeClr>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chemeClr val="tx1">
                  <a:lumMod val="85000"/>
                  <a:lumOff val="15000"/>
                </a:schemeClr>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pSp>
      <p:grpSp>
        <p:nvGrpSpPr>
          <p:cNvPr id="8157" name="Google Shape;8157;p74"/>
          <p:cNvGrpSpPr/>
          <p:nvPr/>
        </p:nvGrpSpPr>
        <p:grpSpPr>
          <a:xfrm>
            <a:off x="5815768" y="2313913"/>
            <a:ext cx="950076" cy="1047868"/>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pSp>
        <p:nvGrpSpPr>
          <p:cNvPr id="8196" name="Google Shape;8196;p74"/>
          <p:cNvGrpSpPr/>
          <p:nvPr/>
        </p:nvGrpSpPr>
        <p:grpSpPr>
          <a:xfrm>
            <a:off x="5809736" y="3491543"/>
            <a:ext cx="1055049" cy="960467"/>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05" name="Google Shape;8205;p74"/>
          <p:cNvGrpSpPr/>
          <p:nvPr/>
        </p:nvGrpSpPr>
        <p:grpSpPr>
          <a:xfrm>
            <a:off x="1410395" y="5684383"/>
            <a:ext cx="1877925" cy="897555"/>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21" name="Google Shape;8221;p74"/>
          <p:cNvGrpSpPr/>
          <p:nvPr/>
        </p:nvGrpSpPr>
        <p:grpSpPr>
          <a:xfrm>
            <a:off x="4660682" y="2313913"/>
            <a:ext cx="1060647" cy="985108"/>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34" name="Google Shape;8234;p74"/>
          <p:cNvGrpSpPr/>
          <p:nvPr/>
        </p:nvGrpSpPr>
        <p:grpSpPr>
          <a:xfrm>
            <a:off x="3489385" y="5677774"/>
            <a:ext cx="1766565" cy="904111"/>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chemeClr val="tx1">
                      <a:lumMod val="85000"/>
                      <a:lumOff val="15000"/>
                    </a:schemeClr>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chemeClr val="tx1">
                      <a:lumMod val="85000"/>
                      <a:lumOff val="15000"/>
                    </a:schemeClr>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chemeClr val="tx1">
                      <a:lumMod val="85000"/>
                      <a:lumOff val="15000"/>
                    </a:schemeClr>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chemeClr val="tx1">
                      <a:lumMod val="85000"/>
                      <a:lumOff val="15000"/>
                    </a:schemeClr>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chemeClr val="tx1">
                      <a:lumMod val="85000"/>
                      <a:lumOff val="15000"/>
                    </a:schemeClr>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pSp>
        <p:nvGrpSpPr>
          <p:cNvPr id="8255" name="Google Shape;8255;p74"/>
          <p:cNvGrpSpPr/>
          <p:nvPr/>
        </p:nvGrpSpPr>
        <p:grpSpPr>
          <a:xfrm>
            <a:off x="8988414" y="2411839"/>
            <a:ext cx="1508116" cy="783177"/>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65" name="Google Shape;8265;p74"/>
          <p:cNvGrpSpPr/>
          <p:nvPr/>
        </p:nvGrpSpPr>
        <p:grpSpPr>
          <a:xfrm>
            <a:off x="5457015" y="5677830"/>
            <a:ext cx="1834472" cy="904175"/>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chemeClr val="tx1">
                      <a:lumMod val="85000"/>
                      <a:lumOff val="15000"/>
                    </a:schemeClr>
                  </a:solidFill>
                  <a:prstDash val="solid"/>
                  <a:miter lim="2676"/>
                  <a:headEnd type="none" w="sm" len="sm"/>
                  <a:tailEnd type="none" w="sm" len="sm"/>
                </a:ln>
              </p:spPr>
              <p:txBody>
                <a:bodyPr spcFirstLastPara="1" wrap="square" lIns="121900" tIns="121900" rIns="121900" bIns="121900" anchor="ctr" anchorCtr="0">
                  <a:noAutofit/>
                </a:bodyPr>
                <a:lstStyle/>
                <a:p>
                  <a:r>
                    <a:rPr lang="en" sz="2400"/>
                    <a:t>     </a:t>
                  </a:r>
                  <a:endParaRPr sz="2400"/>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chemeClr val="tx1">
                      <a:lumMod val="85000"/>
                      <a:lumOff val="15000"/>
                    </a:schemeClr>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chemeClr val="tx1">
                      <a:lumMod val="85000"/>
                      <a:lumOff val="15000"/>
                    </a:schemeClr>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chemeClr val="tx1">
                    <a:lumMod val="85000"/>
                    <a:lumOff val="15000"/>
                  </a:schemeClr>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chemeClr val="tx1">
                    <a:lumMod val="85000"/>
                    <a:lumOff val="15000"/>
                  </a:schemeClr>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chemeClr val="tx1">
                    <a:lumMod val="85000"/>
                    <a:lumOff val="15000"/>
                  </a:schemeClr>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81" name="Google Shape;8281;p74"/>
          <p:cNvGrpSpPr/>
          <p:nvPr/>
        </p:nvGrpSpPr>
        <p:grpSpPr>
          <a:xfrm>
            <a:off x="9169961" y="3491066"/>
            <a:ext cx="1254316" cy="961423"/>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chemeClr val="tx1">
                      <a:lumMod val="85000"/>
                      <a:lumOff val="15000"/>
                    </a:schemeClr>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8303" name="Google Shape;8303;p74"/>
          <p:cNvGrpSpPr/>
          <p:nvPr/>
        </p:nvGrpSpPr>
        <p:grpSpPr>
          <a:xfrm>
            <a:off x="3681052" y="3496860"/>
            <a:ext cx="950103" cy="949832"/>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17" name="Google Shape;8317;p74"/>
          <p:cNvGrpSpPr/>
          <p:nvPr/>
        </p:nvGrpSpPr>
        <p:grpSpPr>
          <a:xfrm>
            <a:off x="10590969" y="2313913"/>
            <a:ext cx="1127527" cy="949215"/>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chemeClr val="tx1">
                  <a:lumMod val="85000"/>
                  <a:lumOff val="15000"/>
                </a:schemeClr>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chemeClr val="tx1">
                  <a:lumMod val="85000"/>
                  <a:lumOff val="15000"/>
                </a:schemeClr>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chemeClr val="tx1">
                  <a:lumMod val="85000"/>
                  <a:lumOff val="15000"/>
                </a:schemeClr>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chemeClr val="tx1">
                  <a:lumMod val="85000"/>
                  <a:lumOff val="15000"/>
                </a:schemeClr>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26" name="Google Shape;8326;p74"/>
          <p:cNvGrpSpPr/>
          <p:nvPr/>
        </p:nvGrpSpPr>
        <p:grpSpPr>
          <a:xfrm>
            <a:off x="5387140" y="4628725"/>
            <a:ext cx="2157243" cy="828965"/>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chemeClr val="tx1">
                    <a:lumMod val="85000"/>
                    <a:lumOff val="15000"/>
                  </a:schemeClr>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chemeClr val="tx1">
                    <a:lumMod val="85000"/>
                    <a:lumOff val="15000"/>
                  </a:schemeClr>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chemeClr val="tx1">
                    <a:lumMod val="85000"/>
                    <a:lumOff val="15000"/>
                  </a:schemeClr>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chemeClr val="tx1">
                    <a:lumMod val="85000"/>
                    <a:lumOff val="15000"/>
                  </a:schemeClr>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chemeClr val="tx1">
                    <a:lumMod val="85000"/>
                    <a:lumOff val="15000"/>
                  </a:schemeClr>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chemeClr val="tx1">
                    <a:lumMod val="85000"/>
                    <a:lumOff val="15000"/>
                  </a:schemeClr>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chemeClr val="tx1">
                    <a:lumMod val="85000"/>
                    <a:lumOff val="15000"/>
                  </a:schemeClr>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chemeClr val="tx1">
                    <a:lumMod val="85000"/>
                    <a:lumOff val="15000"/>
                  </a:schemeClr>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341" name="Google Shape;8341;p74"/>
          <p:cNvGrpSpPr/>
          <p:nvPr/>
        </p:nvGrpSpPr>
        <p:grpSpPr>
          <a:xfrm>
            <a:off x="1398237" y="2313912"/>
            <a:ext cx="1177607" cy="1033568"/>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chemeClr val="tx1">
                  <a:lumMod val="85000"/>
                  <a:lumOff val="15000"/>
                </a:schemeClr>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chemeClr val="tx1">
                  <a:lumMod val="85000"/>
                  <a:lumOff val="15000"/>
                </a:schemeClr>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chemeClr val="tx1">
                  <a:lumMod val="85000"/>
                  <a:lumOff val="15000"/>
                </a:schemeClr>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chemeClr val="tx1">
                  <a:lumMod val="85000"/>
                  <a:lumOff val="15000"/>
                </a:schemeClr>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chemeClr val="tx1">
                  <a:lumMod val="85000"/>
                  <a:lumOff val="15000"/>
                </a:schemeClr>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chemeClr val="tx1">
                  <a:lumMod val="85000"/>
                  <a:lumOff val="15000"/>
                </a:schemeClr>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chemeClr val="tx1">
                  <a:lumMod val="85000"/>
                  <a:lumOff val="15000"/>
                </a:schemeClr>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chemeClr val="tx1">
                  <a:lumMod val="85000"/>
                  <a:lumOff val="15000"/>
                </a:schemeClr>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chemeClr val="tx1">
                  <a:lumMod val="85000"/>
                  <a:lumOff val="15000"/>
                </a:schemeClr>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chemeClr val="tx1">
                  <a:lumMod val="85000"/>
                  <a:lumOff val="15000"/>
                </a:schemeClr>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chemeClr val="tx1">
                  <a:lumMod val="85000"/>
                  <a:lumOff val="15000"/>
                </a:schemeClr>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chemeClr val="tx1">
                  <a:lumMod val="85000"/>
                  <a:lumOff val="15000"/>
                </a:schemeClr>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grpSp>
      <p:grpSp>
        <p:nvGrpSpPr>
          <p:cNvPr id="8354" name="Google Shape;8354;p74"/>
          <p:cNvGrpSpPr/>
          <p:nvPr/>
        </p:nvGrpSpPr>
        <p:grpSpPr>
          <a:xfrm>
            <a:off x="3542638" y="2313913"/>
            <a:ext cx="1023605" cy="108731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chemeClr val="tx1">
                    <a:lumMod val="85000"/>
                    <a:lumOff val="15000"/>
                  </a:schemeClr>
                </a:solidFill>
                <a:prstDash val="solid"/>
                <a:miter lim="201878"/>
                <a:headEnd type="none" w="sm" len="sm"/>
                <a:tailEnd type="none" w="sm" len="sm"/>
              </a:ln>
            </p:spPr>
            <p:txBody>
              <a:bodyPr spcFirstLastPara="1" wrap="square" lIns="121900" tIns="121900" rIns="121900" bIns="121900" anchor="ctr" anchorCtr="0">
                <a:noAutofit/>
              </a:bodyPr>
              <a:lstStyle/>
              <a:p>
                <a:endParaRPr sz="2400"/>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pSp>
        <p:nvGrpSpPr>
          <p:cNvPr id="8389" name="Google Shape;8389;p74"/>
          <p:cNvGrpSpPr/>
          <p:nvPr/>
        </p:nvGrpSpPr>
        <p:grpSpPr>
          <a:xfrm>
            <a:off x="2670281" y="2313913"/>
            <a:ext cx="777919" cy="1160305"/>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402" name="Google Shape;8402;p74"/>
            <p:cNvSpPr/>
            <p:nvPr/>
          </p:nvSpPr>
          <p:spPr>
            <a:xfrm>
              <a:off x="1920625" y="1326000"/>
              <a:ext cx="215400" cy="2154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03" name="Google Shape;8403;p74"/>
          <p:cNvGrpSpPr/>
          <p:nvPr/>
        </p:nvGrpSpPr>
        <p:grpSpPr>
          <a:xfrm>
            <a:off x="2563378" y="3495675"/>
            <a:ext cx="985429" cy="952203"/>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chemeClr val="tx1">
                    <a:lumMod val="85000"/>
                    <a:lumOff val="15000"/>
                  </a:schemeClr>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chemeClr val="tx1">
                    <a:lumMod val="85000"/>
                    <a:lumOff val="15000"/>
                  </a:schemeClr>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chemeClr val="tx1">
                    <a:lumMod val="85000"/>
                    <a:lumOff val="15000"/>
                  </a:schemeClr>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412" name="Google Shape;8412;p74"/>
          <p:cNvGrpSpPr/>
          <p:nvPr/>
        </p:nvGrpSpPr>
        <p:grpSpPr>
          <a:xfrm>
            <a:off x="10719310" y="5670037"/>
            <a:ext cx="416099" cy="912231"/>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15" name="Google Shape;8415;p74"/>
          <p:cNvGrpSpPr/>
          <p:nvPr/>
        </p:nvGrpSpPr>
        <p:grpSpPr>
          <a:xfrm>
            <a:off x="7948628" y="2313913"/>
            <a:ext cx="945348" cy="985812"/>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9" name="Google Shape;8429;p74"/>
          <p:cNvGrpSpPr/>
          <p:nvPr/>
        </p:nvGrpSpPr>
        <p:grpSpPr>
          <a:xfrm>
            <a:off x="1417288" y="4628734"/>
            <a:ext cx="1937273" cy="82848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3200"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1539858" y="2175661"/>
            <a:ext cx="2181489" cy="2034859"/>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3" name="Google Shape;8443;p75"/>
              <p:cNvSpPr/>
              <p:nvPr/>
            </p:nvSpPr>
            <p:spPr>
              <a:xfrm>
                <a:off x="729238" y="1340360"/>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4" name="Google Shape;8444;p75"/>
              <p:cNvSpPr/>
              <p:nvPr/>
            </p:nvSpPr>
            <p:spPr>
              <a:xfrm>
                <a:off x="729238" y="1501056"/>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5" name="Google Shape;8445;p75"/>
              <p:cNvSpPr/>
              <p:nvPr/>
            </p:nvSpPr>
            <p:spPr>
              <a:xfrm>
                <a:off x="729238" y="1661752"/>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6" name="Google Shape;8446;p75"/>
              <p:cNvSpPr/>
              <p:nvPr/>
            </p:nvSpPr>
            <p:spPr>
              <a:xfrm>
                <a:off x="729238" y="1821630"/>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447" name="Google Shape;8447;p75"/>
              <p:cNvSpPr/>
              <p:nvPr/>
            </p:nvSpPr>
            <p:spPr>
              <a:xfrm>
                <a:off x="729238" y="1982326"/>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448" name="Google Shape;8448;p75"/>
              <p:cNvSpPr/>
              <p:nvPr/>
            </p:nvSpPr>
            <p:spPr>
              <a:xfrm>
                <a:off x="729238" y="2143022"/>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449" name="Google Shape;8449;p75"/>
              <p:cNvSpPr/>
              <p:nvPr/>
            </p:nvSpPr>
            <p:spPr>
              <a:xfrm>
                <a:off x="729238" y="2303717"/>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450" name="Google Shape;8450;p75"/>
              <p:cNvSpPr/>
              <p:nvPr/>
            </p:nvSpPr>
            <p:spPr>
              <a:xfrm>
                <a:off x="729238" y="2464413"/>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451" name="Google Shape;8451;p75"/>
              <p:cNvSpPr/>
              <p:nvPr/>
            </p:nvSpPr>
            <p:spPr>
              <a:xfrm>
                <a:off x="729238" y="2625109"/>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4" name="Google Shape;8454;p75"/>
              <p:cNvSpPr/>
              <p:nvPr/>
            </p:nvSpPr>
            <p:spPr>
              <a:xfrm>
                <a:off x="903098" y="1340360"/>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5" name="Google Shape;8455;p75"/>
              <p:cNvSpPr/>
              <p:nvPr/>
            </p:nvSpPr>
            <p:spPr>
              <a:xfrm>
                <a:off x="903098" y="1501056"/>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6" name="Google Shape;8456;p75"/>
              <p:cNvSpPr/>
              <p:nvPr/>
            </p:nvSpPr>
            <p:spPr>
              <a:xfrm>
                <a:off x="903098" y="1661752"/>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7" name="Google Shape;8457;p75"/>
              <p:cNvSpPr/>
              <p:nvPr/>
            </p:nvSpPr>
            <p:spPr>
              <a:xfrm>
                <a:off x="903098" y="1821630"/>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8" name="Google Shape;8458;p75"/>
              <p:cNvSpPr/>
              <p:nvPr/>
            </p:nvSpPr>
            <p:spPr>
              <a:xfrm>
                <a:off x="903098" y="1982326"/>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9" name="Google Shape;8459;p75"/>
              <p:cNvSpPr/>
              <p:nvPr/>
            </p:nvSpPr>
            <p:spPr>
              <a:xfrm>
                <a:off x="903098" y="2143022"/>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460" name="Google Shape;8460;p75"/>
              <p:cNvSpPr/>
              <p:nvPr/>
            </p:nvSpPr>
            <p:spPr>
              <a:xfrm>
                <a:off x="903098" y="2303717"/>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461" name="Google Shape;8461;p75"/>
              <p:cNvSpPr/>
              <p:nvPr/>
            </p:nvSpPr>
            <p:spPr>
              <a:xfrm>
                <a:off x="903098" y="2464413"/>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462" name="Google Shape;8462;p75"/>
              <p:cNvSpPr/>
              <p:nvPr/>
            </p:nvSpPr>
            <p:spPr>
              <a:xfrm>
                <a:off x="903098" y="2625109"/>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5" name="Google Shape;8465;p75"/>
              <p:cNvSpPr/>
              <p:nvPr/>
            </p:nvSpPr>
            <p:spPr>
              <a:xfrm>
                <a:off x="1076958" y="1340360"/>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6" name="Google Shape;8466;p75"/>
              <p:cNvSpPr/>
              <p:nvPr/>
            </p:nvSpPr>
            <p:spPr>
              <a:xfrm>
                <a:off x="1076958" y="1501056"/>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7" name="Google Shape;8467;p75"/>
              <p:cNvSpPr/>
              <p:nvPr/>
            </p:nvSpPr>
            <p:spPr>
              <a:xfrm>
                <a:off x="1076958" y="1661752"/>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8" name="Google Shape;8468;p75"/>
              <p:cNvSpPr/>
              <p:nvPr/>
            </p:nvSpPr>
            <p:spPr>
              <a:xfrm>
                <a:off x="1076958" y="1821630"/>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9" name="Google Shape;8469;p75"/>
              <p:cNvSpPr/>
              <p:nvPr/>
            </p:nvSpPr>
            <p:spPr>
              <a:xfrm>
                <a:off x="1076958" y="1982326"/>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0" name="Google Shape;8470;p75"/>
              <p:cNvSpPr/>
              <p:nvPr/>
            </p:nvSpPr>
            <p:spPr>
              <a:xfrm>
                <a:off x="1076958" y="2143022"/>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1" name="Google Shape;8471;p75"/>
              <p:cNvSpPr/>
              <p:nvPr/>
            </p:nvSpPr>
            <p:spPr>
              <a:xfrm>
                <a:off x="1076958" y="2303717"/>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472" name="Google Shape;8472;p75"/>
              <p:cNvSpPr/>
              <p:nvPr/>
            </p:nvSpPr>
            <p:spPr>
              <a:xfrm>
                <a:off x="1076958" y="2464413"/>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473" name="Google Shape;8473;p75"/>
              <p:cNvSpPr/>
              <p:nvPr/>
            </p:nvSpPr>
            <p:spPr>
              <a:xfrm>
                <a:off x="1076958" y="2625109"/>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6" name="Google Shape;8476;p75"/>
              <p:cNvSpPr/>
              <p:nvPr/>
            </p:nvSpPr>
            <p:spPr>
              <a:xfrm>
                <a:off x="1247707" y="1340360"/>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7" name="Google Shape;8477;p75"/>
              <p:cNvSpPr/>
              <p:nvPr/>
            </p:nvSpPr>
            <p:spPr>
              <a:xfrm>
                <a:off x="1247707" y="1501056"/>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8" name="Google Shape;8478;p75"/>
              <p:cNvSpPr/>
              <p:nvPr/>
            </p:nvSpPr>
            <p:spPr>
              <a:xfrm>
                <a:off x="1247707" y="1661752"/>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479" name="Google Shape;8479;p75"/>
              <p:cNvSpPr/>
              <p:nvPr/>
            </p:nvSpPr>
            <p:spPr>
              <a:xfrm>
                <a:off x="1247707" y="1821630"/>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480" name="Google Shape;8480;p75"/>
              <p:cNvSpPr/>
              <p:nvPr/>
            </p:nvSpPr>
            <p:spPr>
              <a:xfrm>
                <a:off x="1247707" y="1982326"/>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481" name="Google Shape;8481;p75"/>
              <p:cNvSpPr/>
              <p:nvPr/>
            </p:nvSpPr>
            <p:spPr>
              <a:xfrm>
                <a:off x="1247707" y="2143022"/>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482" name="Google Shape;8482;p75"/>
              <p:cNvSpPr/>
              <p:nvPr/>
            </p:nvSpPr>
            <p:spPr>
              <a:xfrm>
                <a:off x="1247707" y="2303717"/>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483" name="Google Shape;8483;p75"/>
              <p:cNvSpPr/>
              <p:nvPr/>
            </p:nvSpPr>
            <p:spPr>
              <a:xfrm>
                <a:off x="1247707" y="2464413"/>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484" name="Google Shape;8484;p75"/>
              <p:cNvSpPr/>
              <p:nvPr/>
            </p:nvSpPr>
            <p:spPr>
              <a:xfrm>
                <a:off x="1247707" y="2625109"/>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7" name="Google Shape;8487;p75"/>
              <p:cNvSpPr/>
              <p:nvPr/>
            </p:nvSpPr>
            <p:spPr>
              <a:xfrm>
                <a:off x="1421567" y="1340360"/>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8" name="Google Shape;8488;p75"/>
              <p:cNvSpPr/>
              <p:nvPr/>
            </p:nvSpPr>
            <p:spPr>
              <a:xfrm>
                <a:off x="1421567" y="1501056"/>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9" name="Google Shape;8489;p75"/>
              <p:cNvSpPr/>
              <p:nvPr/>
            </p:nvSpPr>
            <p:spPr>
              <a:xfrm>
                <a:off x="1421567" y="1661752"/>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0" name="Google Shape;8490;p75"/>
              <p:cNvSpPr/>
              <p:nvPr/>
            </p:nvSpPr>
            <p:spPr>
              <a:xfrm>
                <a:off x="1421567" y="1821630"/>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1" name="Google Shape;8491;p75"/>
              <p:cNvSpPr/>
              <p:nvPr/>
            </p:nvSpPr>
            <p:spPr>
              <a:xfrm>
                <a:off x="1421567" y="1982326"/>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2" name="Google Shape;8492;p75"/>
              <p:cNvSpPr/>
              <p:nvPr/>
            </p:nvSpPr>
            <p:spPr>
              <a:xfrm>
                <a:off x="1421567" y="2143022"/>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3" name="Google Shape;8493;p75"/>
              <p:cNvSpPr/>
              <p:nvPr/>
            </p:nvSpPr>
            <p:spPr>
              <a:xfrm>
                <a:off x="1421567" y="2303717"/>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4" name="Google Shape;8494;p75"/>
              <p:cNvSpPr/>
              <p:nvPr/>
            </p:nvSpPr>
            <p:spPr>
              <a:xfrm>
                <a:off x="1421567" y="2464413"/>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495" name="Google Shape;8495;p75"/>
              <p:cNvSpPr/>
              <p:nvPr/>
            </p:nvSpPr>
            <p:spPr>
              <a:xfrm>
                <a:off x="1421567" y="2625109"/>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8" name="Google Shape;8498;p75"/>
              <p:cNvSpPr/>
              <p:nvPr/>
            </p:nvSpPr>
            <p:spPr>
              <a:xfrm>
                <a:off x="1592327" y="1340360"/>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9" name="Google Shape;8499;p75"/>
              <p:cNvSpPr/>
              <p:nvPr/>
            </p:nvSpPr>
            <p:spPr>
              <a:xfrm>
                <a:off x="1592327" y="1501056"/>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0" name="Google Shape;8500;p75"/>
              <p:cNvSpPr/>
              <p:nvPr/>
            </p:nvSpPr>
            <p:spPr>
              <a:xfrm>
                <a:off x="1592327" y="1661752"/>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1" name="Google Shape;8501;p75"/>
              <p:cNvSpPr/>
              <p:nvPr/>
            </p:nvSpPr>
            <p:spPr>
              <a:xfrm>
                <a:off x="1592327" y="1821630"/>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2" name="Google Shape;8502;p75"/>
              <p:cNvSpPr/>
              <p:nvPr/>
            </p:nvSpPr>
            <p:spPr>
              <a:xfrm>
                <a:off x="1592327" y="1982326"/>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3" name="Google Shape;8503;p75"/>
              <p:cNvSpPr/>
              <p:nvPr/>
            </p:nvSpPr>
            <p:spPr>
              <a:xfrm>
                <a:off x="1592327" y="2143022"/>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04" name="Google Shape;8504;p75"/>
              <p:cNvSpPr/>
              <p:nvPr/>
            </p:nvSpPr>
            <p:spPr>
              <a:xfrm>
                <a:off x="1592327" y="2303717"/>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05" name="Google Shape;8505;p75"/>
              <p:cNvSpPr/>
              <p:nvPr/>
            </p:nvSpPr>
            <p:spPr>
              <a:xfrm>
                <a:off x="1592327" y="2464413"/>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06" name="Google Shape;8506;p75"/>
              <p:cNvSpPr/>
              <p:nvPr/>
            </p:nvSpPr>
            <p:spPr>
              <a:xfrm>
                <a:off x="1592327" y="2625109"/>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9" name="Google Shape;8509;p75"/>
              <p:cNvSpPr/>
              <p:nvPr/>
            </p:nvSpPr>
            <p:spPr>
              <a:xfrm>
                <a:off x="1766187" y="1340360"/>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0" name="Google Shape;8510;p75"/>
              <p:cNvSpPr/>
              <p:nvPr/>
            </p:nvSpPr>
            <p:spPr>
              <a:xfrm>
                <a:off x="1766187" y="1501056"/>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1" name="Google Shape;8511;p75"/>
              <p:cNvSpPr/>
              <p:nvPr/>
            </p:nvSpPr>
            <p:spPr>
              <a:xfrm>
                <a:off x="1766187" y="1661752"/>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2" name="Google Shape;8512;p75"/>
              <p:cNvSpPr/>
              <p:nvPr/>
            </p:nvSpPr>
            <p:spPr>
              <a:xfrm>
                <a:off x="1766187" y="1821630"/>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3" name="Google Shape;8513;p75"/>
              <p:cNvSpPr/>
              <p:nvPr/>
            </p:nvSpPr>
            <p:spPr>
              <a:xfrm>
                <a:off x="1766187" y="1982326"/>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4" name="Google Shape;8514;p75"/>
              <p:cNvSpPr/>
              <p:nvPr/>
            </p:nvSpPr>
            <p:spPr>
              <a:xfrm>
                <a:off x="1766187" y="2143022"/>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5" name="Google Shape;8515;p75"/>
              <p:cNvSpPr/>
              <p:nvPr/>
            </p:nvSpPr>
            <p:spPr>
              <a:xfrm>
                <a:off x="1766187" y="2303717"/>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6" name="Google Shape;8516;p75"/>
              <p:cNvSpPr/>
              <p:nvPr/>
            </p:nvSpPr>
            <p:spPr>
              <a:xfrm>
                <a:off x="1766187" y="2464413"/>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7" name="Google Shape;8517;p75"/>
              <p:cNvSpPr/>
              <p:nvPr/>
            </p:nvSpPr>
            <p:spPr>
              <a:xfrm>
                <a:off x="1766187" y="2625109"/>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0" name="Google Shape;8520;p75"/>
              <p:cNvSpPr/>
              <p:nvPr/>
            </p:nvSpPr>
            <p:spPr>
              <a:xfrm>
                <a:off x="1936935" y="1340360"/>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1" name="Google Shape;8521;p75"/>
              <p:cNvSpPr/>
              <p:nvPr/>
            </p:nvSpPr>
            <p:spPr>
              <a:xfrm>
                <a:off x="1936935" y="1501056"/>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2" name="Google Shape;8522;p75"/>
              <p:cNvSpPr/>
              <p:nvPr/>
            </p:nvSpPr>
            <p:spPr>
              <a:xfrm>
                <a:off x="1936935" y="1661752"/>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3" name="Google Shape;8523;p75"/>
              <p:cNvSpPr/>
              <p:nvPr/>
            </p:nvSpPr>
            <p:spPr>
              <a:xfrm>
                <a:off x="1936935" y="1821630"/>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4" name="Google Shape;8524;p75"/>
              <p:cNvSpPr/>
              <p:nvPr/>
            </p:nvSpPr>
            <p:spPr>
              <a:xfrm>
                <a:off x="1936935" y="1982326"/>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25" name="Google Shape;8525;p75"/>
              <p:cNvSpPr/>
              <p:nvPr/>
            </p:nvSpPr>
            <p:spPr>
              <a:xfrm>
                <a:off x="1936935" y="2143022"/>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26" name="Google Shape;8526;p75"/>
              <p:cNvSpPr/>
              <p:nvPr/>
            </p:nvSpPr>
            <p:spPr>
              <a:xfrm>
                <a:off x="1936935" y="2303717"/>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27" name="Google Shape;8527;p75"/>
              <p:cNvSpPr/>
              <p:nvPr/>
            </p:nvSpPr>
            <p:spPr>
              <a:xfrm>
                <a:off x="1936935" y="2464413"/>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28" name="Google Shape;8528;p75"/>
              <p:cNvSpPr/>
              <p:nvPr/>
            </p:nvSpPr>
            <p:spPr>
              <a:xfrm>
                <a:off x="1936935" y="2625109"/>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1" name="Google Shape;8531;p75"/>
              <p:cNvSpPr/>
              <p:nvPr/>
            </p:nvSpPr>
            <p:spPr>
              <a:xfrm>
                <a:off x="2110795" y="1340360"/>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2" name="Google Shape;8532;p75"/>
              <p:cNvSpPr/>
              <p:nvPr/>
            </p:nvSpPr>
            <p:spPr>
              <a:xfrm>
                <a:off x="2110795" y="1501056"/>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3" name="Google Shape;8533;p75"/>
              <p:cNvSpPr/>
              <p:nvPr/>
            </p:nvSpPr>
            <p:spPr>
              <a:xfrm>
                <a:off x="2110795" y="1661752"/>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4" name="Google Shape;8534;p75"/>
              <p:cNvSpPr/>
              <p:nvPr/>
            </p:nvSpPr>
            <p:spPr>
              <a:xfrm>
                <a:off x="2110795" y="1821630"/>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35" name="Google Shape;8535;p75"/>
              <p:cNvSpPr/>
              <p:nvPr/>
            </p:nvSpPr>
            <p:spPr>
              <a:xfrm>
                <a:off x="2110795" y="1982326"/>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36" name="Google Shape;8536;p75"/>
              <p:cNvSpPr/>
              <p:nvPr/>
            </p:nvSpPr>
            <p:spPr>
              <a:xfrm>
                <a:off x="2110795" y="2143022"/>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37" name="Google Shape;8537;p75"/>
              <p:cNvSpPr/>
              <p:nvPr/>
            </p:nvSpPr>
            <p:spPr>
              <a:xfrm>
                <a:off x="2110795" y="2303717"/>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38" name="Google Shape;8538;p75"/>
              <p:cNvSpPr/>
              <p:nvPr/>
            </p:nvSpPr>
            <p:spPr>
              <a:xfrm>
                <a:off x="2110795" y="2464413"/>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39" name="Google Shape;8539;p75"/>
              <p:cNvSpPr/>
              <p:nvPr/>
            </p:nvSpPr>
            <p:spPr>
              <a:xfrm>
                <a:off x="2110795" y="2625109"/>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2" name="Google Shape;8542;p75"/>
              <p:cNvSpPr/>
              <p:nvPr/>
            </p:nvSpPr>
            <p:spPr>
              <a:xfrm>
                <a:off x="2284655" y="1340360"/>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3" name="Google Shape;8543;p75"/>
              <p:cNvSpPr/>
              <p:nvPr/>
            </p:nvSpPr>
            <p:spPr>
              <a:xfrm>
                <a:off x="2284655" y="1501056"/>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4" name="Google Shape;8544;p75"/>
              <p:cNvSpPr/>
              <p:nvPr/>
            </p:nvSpPr>
            <p:spPr>
              <a:xfrm>
                <a:off x="2284655" y="1661752"/>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5" name="Google Shape;8545;p75"/>
              <p:cNvSpPr/>
              <p:nvPr/>
            </p:nvSpPr>
            <p:spPr>
              <a:xfrm>
                <a:off x="2284655" y="1821630"/>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6" name="Google Shape;8546;p75"/>
              <p:cNvSpPr/>
              <p:nvPr/>
            </p:nvSpPr>
            <p:spPr>
              <a:xfrm>
                <a:off x="2284655" y="1982326"/>
                <a:ext cx="80700" cy="807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7" name="Google Shape;8547;p75"/>
              <p:cNvSpPr/>
              <p:nvPr/>
            </p:nvSpPr>
            <p:spPr>
              <a:xfrm>
                <a:off x="2284655" y="2143022"/>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48" name="Google Shape;8548;p75"/>
              <p:cNvSpPr/>
              <p:nvPr/>
            </p:nvSpPr>
            <p:spPr>
              <a:xfrm>
                <a:off x="2284655" y="2303717"/>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49" name="Google Shape;8549;p75"/>
              <p:cNvSpPr/>
              <p:nvPr/>
            </p:nvSpPr>
            <p:spPr>
              <a:xfrm>
                <a:off x="2284655" y="2464413"/>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50" name="Google Shape;8550;p75"/>
              <p:cNvSpPr/>
              <p:nvPr/>
            </p:nvSpPr>
            <p:spPr>
              <a:xfrm>
                <a:off x="2284655" y="2625109"/>
                <a:ext cx="80700" cy="80700"/>
              </a:xfrm>
              <a:prstGeom prst="rect">
                <a:avLst/>
              </a:pr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pSp>
        <p:nvGrpSpPr>
          <p:cNvPr id="8551" name="Google Shape;8551;p75"/>
          <p:cNvGrpSpPr/>
          <p:nvPr/>
        </p:nvGrpSpPr>
        <p:grpSpPr>
          <a:xfrm>
            <a:off x="4066079" y="2201181"/>
            <a:ext cx="1818997" cy="1469511"/>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54" name="Google Shape;8554;p75"/>
              <p:cNvSpPr/>
              <p:nvPr/>
            </p:nvSpPr>
            <p:spPr>
              <a:xfrm>
                <a:off x="2623907" y="1198803"/>
                <a:ext cx="273000" cy="273000"/>
              </a:xfrm>
              <a:prstGeom prst="diamond">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55" name="Google Shape;8555;p75"/>
              <p:cNvSpPr/>
              <p:nvPr/>
            </p:nvSpPr>
            <p:spPr>
              <a:xfrm>
                <a:off x="2896718" y="1198803"/>
                <a:ext cx="273000" cy="273000"/>
              </a:xfrm>
              <a:prstGeom prst="diamond">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56" name="Google Shape;8556;p75"/>
              <p:cNvSpPr/>
              <p:nvPr/>
            </p:nvSpPr>
            <p:spPr>
              <a:xfrm>
                <a:off x="3169529" y="1198803"/>
                <a:ext cx="273000" cy="273000"/>
              </a:xfrm>
              <a:prstGeom prst="diamond">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57" name="Google Shape;8557;p75"/>
              <p:cNvSpPr/>
              <p:nvPr/>
            </p:nvSpPr>
            <p:spPr>
              <a:xfrm>
                <a:off x="3442341" y="1198803"/>
                <a:ext cx="273000" cy="273000"/>
              </a:xfrm>
              <a:prstGeom prst="diamond">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0" name="Google Shape;8560;p75"/>
              <p:cNvSpPr/>
              <p:nvPr/>
            </p:nvSpPr>
            <p:spPr>
              <a:xfrm>
                <a:off x="3442338" y="1476964"/>
                <a:ext cx="273000" cy="273000"/>
              </a:xfrm>
              <a:prstGeom prst="diamond">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1" name="Google Shape;8561;p75"/>
              <p:cNvSpPr/>
              <p:nvPr/>
            </p:nvSpPr>
            <p:spPr>
              <a:xfrm>
                <a:off x="3715149" y="1476964"/>
                <a:ext cx="273000" cy="273000"/>
              </a:xfrm>
              <a:prstGeom prst="diamond">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2" name="Google Shape;8562;p75"/>
              <p:cNvSpPr/>
              <p:nvPr/>
            </p:nvSpPr>
            <p:spPr>
              <a:xfrm>
                <a:off x="2623904" y="1476964"/>
                <a:ext cx="273000" cy="273000"/>
              </a:xfrm>
              <a:prstGeom prst="diamond">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63" name="Google Shape;8563;p75"/>
              <p:cNvSpPr/>
              <p:nvPr/>
            </p:nvSpPr>
            <p:spPr>
              <a:xfrm>
                <a:off x="2896716" y="1476964"/>
                <a:ext cx="273000" cy="273000"/>
              </a:xfrm>
              <a:prstGeom prst="diamond">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6" name="Google Shape;8566;p75"/>
              <p:cNvSpPr/>
              <p:nvPr/>
            </p:nvSpPr>
            <p:spPr>
              <a:xfrm>
                <a:off x="3715152" y="1749775"/>
                <a:ext cx="273000" cy="273000"/>
              </a:xfrm>
              <a:prstGeom prst="diamond">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7" name="Google Shape;8567;p75"/>
              <p:cNvSpPr/>
              <p:nvPr/>
            </p:nvSpPr>
            <p:spPr>
              <a:xfrm>
                <a:off x="2623907" y="1749775"/>
                <a:ext cx="273000" cy="273000"/>
              </a:xfrm>
              <a:prstGeom prst="diamond">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68" name="Google Shape;8568;p75"/>
              <p:cNvSpPr/>
              <p:nvPr/>
            </p:nvSpPr>
            <p:spPr>
              <a:xfrm>
                <a:off x="2896718" y="1749775"/>
                <a:ext cx="273000" cy="273000"/>
              </a:xfrm>
              <a:prstGeom prst="diamond">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69" name="Google Shape;8569;p75"/>
              <p:cNvSpPr/>
              <p:nvPr/>
            </p:nvSpPr>
            <p:spPr>
              <a:xfrm>
                <a:off x="3169529" y="1749775"/>
                <a:ext cx="273000" cy="273000"/>
              </a:xfrm>
              <a:prstGeom prst="diamond">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72" name="Google Shape;8572;p75"/>
              <p:cNvSpPr/>
              <p:nvPr/>
            </p:nvSpPr>
            <p:spPr>
              <a:xfrm>
                <a:off x="2896716" y="2027936"/>
                <a:ext cx="273000" cy="273000"/>
              </a:xfrm>
              <a:prstGeom prst="diamond">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73" name="Google Shape;8573;p75"/>
              <p:cNvSpPr/>
              <p:nvPr/>
            </p:nvSpPr>
            <p:spPr>
              <a:xfrm>
                <a:off x="3169527" y="2027936"/>
                <a:ext cx="273000" cy="273000"/>
              </a:xfrm>
              <a:prstGeom prst="diamond">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74" name="Google Shape;8574;p75"/>
              <p:cNvSpPr/>
              <p:nvPr/>
            </p:nvSpPr>
            <p:spPr>
              <a:xfrm>
                <a:off x="3442338" y="2027936"/>
                <a:ext cx="273000" cy="273000"/>
              </a:xfrm>
              <a:prstGeom prst="diamond">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575" name="Google Shape;8575;p75"/>
              <p:cNvSpPr/>
              <p:nvPr/>
            </p:nvSpPr>
            <p:spPr>
              <a:xfrm>
                <a:off x="3715149" y="2027936"/>
                <a:ext cx="273000" cy="273000"/>
              </a:xfrm>
              <a:prstGeom prst="diamond">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pSp>
        <p:nvGrpSpPr>
          <p:cNvPr id="8576" name="Google Shape;8576;p75"/>
          <p:cNvGrpSpPr/>
          <p:nvPr/>
        </p:nvGrpSpPr>
        <p:grpSpPr>
          <a:xfrm>
            <a:off x="4052027" y="4146756"/>
            <a:ext cx="1850055" cy="212165"/>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595" name="Google Shape;8595;p75"/>
          <p:cNvGrpSpPr/>
          <p:nvPr/>
        </p:nvGrpSpPr>
        <p:grpSpPr>
          <a:xfrm>
            <a:off x="4047393" y="4517190"/>
            <a:ext cx="1854003" cy="212833"/>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7" name="Google Shape;8597;p75"/>
            <p:cNvSpPr/>
            <p:nvPr/>
          </p:nvSpPr>
          <p:spPr>
            <a:xfrm>
              <a:off x="3535069" y="2794464"/>
              <a:ext cx="1104900" cy="216900"/>
            </a:xfrm>
            <a:prstGeom prst="rect">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598" name="Google Shape;8598;p75"/>
          <p:cNvGrpSpPr/>
          <p:nvPr/>
        </p:nvGrpSpPr>
        <p:grpSpPr>
          <a:xfrm>
            <a:off x="4048264" y="4888291"/>
            <a:ext cx="1882172" cy="205015"/>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601" name="Google Shape;8601;p75"/>
          <p:cNvGrpSpPr/>
          <p:nvPr/>
        </p:nvGrpSpPr>
        <p:grpSpPr>
          <a:xfrm>
            <a:off x="4047854" y="3828825"/>
            <a:ext cx="1844671" cy="159665"/>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4" name="Google Shape;8604;p75"/>
            <p:cNvSpPr/>
            <p:nvPr/>
          </p:nvSpPr>
          <p:spPr>
            <a:xfrm rot="-5400000">
              <a:off x="4243603" y="2270305"/>
              <a:ext cx="171900" cy="1719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5" name="Google Shape;8605;p75"/>
            <p:cNvSpPr/>
            <p:nvPr/>
          </p:nvSpPr>
          <p:spPr>
            <a:xfrm rot="-5400000">
              <a:off x="4502812" y="2270305"/>
              <a:ext cx="171900" cy="1719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6" name="Google Shape;8606;p75"/>
            <p:cNvSpPr/>
            <p:nvPr/>
          </p:nvSpPr>
          <p:spPr>
            <a:xfrm rot="-5400000">
              <a:off x="4762021" y="2270305"/>
              <a:ext cx="171900" cy="1719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8" name="Google Shape;8608;p75"/>
            <p:cNvSpPr/>
            <p:nvPr/>
          </p:nvSpPr>
          <p:spPr>
            <a:xfrm rot="-5400000">
              <a:off x="5021230" y="2270276"/>
              <a:ext cx="171900" cy="1719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9" name="Google Shape;8609;p75"/>
            <p:cNvSpPr/>
            <p:nvPr/>
          </p:nvSpPr>
          <p:spPr>
            <a:xfrm rot="-5400000">
              <a:off x="5280440" y="2270276"/>
              <a:ext cx="171900" cy="171900"/>
            </a:xfrm>
            <a:prstGeom prst="ellipse">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0" name="Google Shape;8610;p75"/>
          <p:cNvGrpSpPr/>
          <p:nvPr/>
        </p:nvGrpSpPr>
        <p:grpSpPr>
          <a:xfrm>
            <a:off x="4062531" y="5647024"/>
            <a:ext cx="1826041" cy="260613"/>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6" name="Google Shape;8616;p75"/>
          <p:cNvGrpSpPr/>
          <p:nvPr/>
        </p:nvGrpSpPr>
        <p:grpSpPr>
          <a:xfrm>
            <a:off x="4048612" y="5248598"/>
            <a:ext cx="1852088" cy="24015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618" name="Google Shape;8618;p75"/>
            <p:cNvSpPr/>
            <p:nvPr/>
          </p:nvSpPr>
          <p:spPr>
            <a:xfrm>
              <a:off x="1209923" y="3788465"/>
              <a:ext cx="335400" cy="299400"/>
            </a:xfrm>
            <a:prstGeom prst="heart">
              <a:avLst/>
            </a:pr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619" name="Google Shape;8619;p75"/>
            <p:cNvSpPr/>
            <p:nvPr/>
          </p:nvSpPr>
          <p:spPr>
            <a:xfrm>
              <a:off x="1713905" y="3788465"/>
              <a:ext cx="335400" cy="299400"/>
            </a:xfrm>
            <a:prstGeom prst="heart">
              <a:avLst/>
            </a:prstGeom>
            <a:solidFill>
              <a:srgbClr val="869FB1"/>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620" name="Google Shape;8620;p75"/>
            <p:cNvSpPr/>
            <p:nvPr/>
          </p:nvSpPr>
          <p:spPr>
            <a:xfrm>
              <a:off x="2189639" y="3788465"/>
              <a:ext cx="335400" cy="299400"/>
            </a:xfrm>
            <a:prstGeom prst="hear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1" name="Google Shape;8621;p75"/>
            <p:cNvSpPr/>
            <p:nvPr/>
          </p:nvSpPr>
          <p:spPr>
            <a:xfrm>
              <a:off x="2679500" y="3788465"/>
              <a:ext cx="335400" cy="299400"/>
            </a:xfrm>
            <a:prstGeom prst="hear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2" name="Google Shape;8622;p75"/>
          <p:cNvGrpSpPr/>
          <p:nvPr/>
        </p:nvGrpSpPr>
        <p:grpSpPr>
          <a:xfrm>
            <a:off x="4112528" y="6065904"/>
            <a:ext cx="1739479" cy="392099"/>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pSp>
        <p:nvGrpSpPr>
          <p:cNvPr id="8638" name="Google Shape;8638;p75"/>
          <p:cNvGrpSpPr/>
          <p:nvPr/>
        </p:nvGrpSpPr>
        <p:grpSpPr>
          <a:xfrm>
            <a:off x="6270969" y="3376734"/>
            <a:ext cx="1911761" cy="255335"/>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chemeClr val="tx1">
                    <a:lumMod val="85000"/>
                    <a:lumOff val="15000"/>
                  </a:schemeClr>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chemeClr val="tx1">
                    <a:lumMod val="85000"/>
                    <a:lumOff val="15000"/>
                  </a:schemeClr>
                </a:solidFill>
                <a:prstDash val="solid"/>
                <a:round/>
                <a:headEnd type="none" w="med" len="med"/>
                <a:tailEnd type="oval" w="med" len="med"/>
              </a:ln>
            </p:spPr>
          </p:cxnSp>
        </p:grpSp>
      </p:grpSp>
      <p:grpSp>
        <p:nvGrpSpPr>
          <p:cNvPr id="8645" name="Google Shape;8645;p75"/>
          <p:cNvGrpSpPr/>
          <p:nvPr/>
        </p:nvGrpSpPr>
        <p:grpSpPr>
          <a:xfrm>
            <a:off x="6273042" y="2180158"/>
            <a:ext cx="1907615" cy="991185"/>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chemeClr val="tx1">
                  <a:lumMod val="85000"/>
                  <a:lumOff val="15000"/>
                </a:schemeClr>
              </a:solidFill>
              <a:prstDash val="solid"/>
              <a:round/>
              <a:headEnd type="oval" w="med" len="med"/>
              <a:tailEnd type="oval" w="med" len="med"/>
            </a:ln>
          </p:spPr>
          <p:txBody>
            <a:bodyPr/>
            <a:lstStyle/>
            <a:p>
              <a:endParaRPr lang="en-US" sz="2400"/>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grpSp>
      </p:grpSp>
      <p:grpSp>
        <p:nvGrpSpPr>
          <p:cNvPr id="8650" name="Google Shape;8650;p75"/>
          <p:cNvGrpSpPr/>
          <p:nvPr/>
        </p:nvGrpSpPr>
        <p:grpSpPr>
          <a:xfrm>
            <a:off x="6259860" y="3811261"/>
            <a:ext cx="1933979" cy="1402783"/>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chemeClr val="tx1">
                  <a:lumMod val="85000"/>
                  <a:lumOff val="15000"/>
                </a:schemeClr>
              </a:solidFill>
              <a:prstDash val="solid"/>
              <a:miter lim="2997"/>
              <a:headEnd type="none" w="sm" len="sm"/>
              <a:tailEnd type="none" w="sm" len="sm"/>
            </a:ln>
          </p:spPr>
          <p:txBody>
            <a:bodyPr spcFirstLastPara="1" wrap="square" lIns="121900" tIns="121900" rIns="121900" bIns="121900" anchor="ctr" anchorCtr="0">
              <a:noAutofit/>
            </a:bodyPr>
            <a:lstStyle/>
            <a:p>
              <a:endParaRPr sz="2400"/>
            </a:p>
          </p:txBody>
        </p:sp>
      </p:grpSp>
      <p:grpSp>
        <p:nvGrpSpPr>
          <p:cNvPr id="8664" name="Google Shape;8664;p75"/>
          <p:cNvGrpSpPr/>
          <p:nvPr/>
        </p:nvGrpSpPr>
        <p:grpSpPr>
          <a:xfrm rot="10800000">
            <a:off x="6281927" y="5267513"/>
            <a:ext cx="1889844" cy="1183928"/>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chemeClr val="tx1">
                  <a:lumMod val="85000"/>
                  <a:lumOff val="15000"/>
                </a:schemeClr>
              </a:solidFill>
              <a:prstDash val="solid"/>
              <a:round/>
              <a:headEnd type="none" w="med" len="med"/>
              <a:tailEnd type="none" w="med" len="med"/>
            </a:ln>
          </p:spPr>
        </p:cxnSp>
      </p:grpSp>
      <p:grpSp>
        <p:nvGrpSpPr>
          <p:cNvPr id="8673" name="Google Shape;8673;p75"/>
          <p:cNvGrpSpPr/>
          <p:nvPr/>
        </p:nvGrpSpPr>
        <p:grpSpPr>
          <a:xfrm>
            <a:off x="10415740" y="3805321"/>
            <a:ext cx="1428991" cy="1362105"/>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78" name="Google Shape;8678;p75"/>
          <p:cNvGrpSpPr/>
          <p:nvPr/>
        </p:nvGrpSpPr>
        <p:grpSpPr>
          <a:xfrm>
            <a:off x="1537434" y="4373863"/>
            <a:ext cx="2260499" cy="2081116"/>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chemeClr val="tx1">
                    <a:lumMod val="85000"/>
                    <a:lumOff val="15000"/>
                  </a:schemeClr>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chemeClr val="tx1">
                    <a:lumMod val="85000"/>
                    <a:lumOff val="15000"/>
                  </a:schemeClr>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solidFill>
                  <a:schemeClr val="tx1">
                    <a:lumMod val="85000"/>
                    <a:lumOff val="15000"/>
                  </a:schemeClr>
                </a:solidFill>
              </a:ln>
            </p:spPr>
            <p:txBody>
              <a:bodyPr spcFirstLastPara="1" wrap="square" lIns="121900" tIns="121900" rIns="121900" bIns="121900" anchor="ctr" anchorCtr="0">
                <a:noAutofit/>
              </a:bodyPr>
              <a:lstStyle/>
              <a:p>
                <a:endParaRPr sz="2400"/>
              </a:p>
            </p:txBody>
          </p:sp>
        </p:grpSp>
      </p:grpSp>
      <p:grpSp>
        <p:nvGrpSpPr>
          <p:cNvPr id="8738" name="Google Shape;8738;p75"/>
          <p:cNvGrpSpPr/>
          <p:nvPr/>
        </p:nvGrpSpPr>
        <p:grpSpPr>
          <a:xfrm>
            <a:off x="8482207" y="3810625"/>
            <a:ext cx="1664724" cy="1367092"/>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43" name="Google Shape;8743;p75"/>
            <p:cNvCxnSpPr/>
            <p:nvPr/>
          </p:nvCxnSpPr>
          <p:spPr>
            <a:xfrm>
              <a:off x="5183758" y="2382654"/>
              <a:ext cx="922800" cy="0"/>
            </a:xfrm>
            <a:prstGeom prst="straightConnector1">
              <a:avLst/>
            </a:prstGeom>
            <a:noFill/>
            <a:ln w="9525" cap="flat" cmpd="sng">
              <a:solidFill>
                <a:schemeClr val="tx1">
                  <a:lumMod val="85000"/>
                  <a:lumOff val="15000"/>
                </a:schemeClr>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chemeClr val="tx1">
                  <a:lumMod val="85000"/>
                  <a:lumOff val="15000"/>
                </a:schemeClr>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chemeClr val="tx1">
                  <a:lumMod val="85000"/>
                  <a:lumOff val="15000"/>
                </a:schemeClr>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chemeClr val="tx1">
                  <a:lumMod val="85000"/>
                  <a:lumOff val="15000"/>
                </a:schemeClr>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48" name="Google Shape;8748;p75"/>
          <p:cNvGrpSpPr/>
          <p:nvPr/>
        </p:nvGrpSpPr>
        <p:grpSpPr>
          <a:xfrm>
            <a:off x="8291623" y="5328380"/>
            <a:ext cx="3553108" cy="1124587"/>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57" name="Google Shape;8757;p75"/>
          <p:cNvGrpSpPr/>
          <p:nvPr/>
        </p:nvGrpSpPr>
        <p:grpSpPr>
          <a:xfrm>
            <a:off x="8435010" y="2193525"/>
            <a:ext cx="1733135" cy="1364451"/>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64" name="Google Shape;8764;p75"/>
                <p:cNvCxnSpPr/>
                <p:nvPr/>
              </p:nvCxnSpPr>
              <p:spPr>
                <a:xfrm rot="10800000">
                  <a:off x="6938275" y="1279600"/>
                  <a:ext cx="0" cy="503100"/>
                </a:xfrm>
                <a:prstGeom prst="straightConnector1">
                  <a:avLst/>
                </a:prstGeom>
                <a:noFill/>
                <a:ln w="9525" cap="flat" cmpd="sng">
                  <a:solidFill>
                    <a:schemeClr val="tx1">
                      <a:lumMod val="85000"/>
                      <a:lumOff val="15000"/>
                    </a:schemeClr>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1" name="Google Shape;8771;p75"/>
                <p:cNvCxnSpPr/>
                <p:nvPr/>
              </p:nvCxnSpPr>
              <p:spPr>
                <a:xfrm rot="10800000">
                  <a:off x="6677825" y="1279425"/>
                  <a:ext cx="0" cy="367200"/>
                </a:xfrm>
                <a:prstGeom prst="straightConnector1">
                  <a:avLst/>
                </a:prstGeom>
                <a:noFill/>
                <a:ln w="9525" cap="flat" cmpd="sng">
                  <a:solidFill>
                    <a:schemeClr val="tx1">
                      <a:lumMod val="85000"/>
                      <a:lumOff val="15000"/>
                    </a:schemeClr>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8" name="Google Shape;8778;p75"/>
                <p:cNvCxnSpPr/>
                <p:nvPr/>
              </p:nvCxnSpPr>
              <p:spPr>
                <a:xfrm rot="10800000">
                  <a:off x="6431250" y="1279375"/>
                  <a:ext cx="0" cy="241200"/>
                </a:xfrm>
                <a:prstGeom prst="straightConnector1">
                  <a:avLst/>
                </a:prstGeom>
                <a:noFill/>
                <a:ln w="9525" cap="flat" cmpd="sng">
                  <a:solidFill>
                    <a:schemeClr val="tx1">
                      <a:lumMod val="85000"/>
                      <a:lumOff val="15000"/>
                    </a:schemeClr>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85" name="Google Shape;8785;p75"/>
                <p:cNvCxnSpPr/>
                <p:nvPr/>
              </p:nvCxnSpPr>
              <p:spPr>
                <a:xfrm rot="10800000">
                  <a:off x="6156950" y="1279675"/>
                  <a:ext cx="0" cy="95700"/>
                </a:xfrm>
                <a:prstGeom prst="straightConnector1">
                  <a:avLst/>
                </a:prstGeom>
                <a:noFill/>
                <a:ln w="9525" cap="flat" cmpd="sng">
                  <a:solidFill>
                    <a:schemeClr val="tx1">
                      <a:lumMod val="85000"/>
                      <a:lumOff val="15000"/>
                    </a:schemeClr>
                  </a:solidFill>
                  <a:prstDash val="solid"/>
                  <a:round/>
                  <a:headEnd type="none" w="med" len="med"/>
                  <a:tailEnd type="oval" w="med" len="med"/>
                </a:ln>
              </p:spPr>
            </p:cxnSp>
          </p:grpSp>
        </p:grpSp>
      </p:grpSp>
      <p:grpSp>
        <p:nvGrpSpPr>
          <p:cNvPr id="8786" name="Google Shape;8786;p75"/>
          <p:cNvGrpSpPr/>
          <p:nvPr/>
        </p:nvGrpSpPr>
        <p:grpSpPr>
          <a:xfrm>
            <a:off x="10218852" y="2193719"/>
            <a:ext cx="1625884" cy="140182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1" name="Google Shape;8791;p75"/>
                <p:cNvCxnSpPr/>
                <p:nvPr/>
              </p:nvCxnSpPr>
              <p:spPr>
                <a:xfrm rot="10800000">
                  <a:off x="7818475" y="2100600"/>
                  <a:ext cx="620400" cy="0"/>
                </a:xfrm>
                <a:prstGeom prst="straightConnector1">
                  <a:avLst/>
                </a:prstGeom>
                <a:noFill/>
                <a:ln w="9525" cap="flat" cmpd="sng">
                  <a:solidFill>
                    <a:schemeClr val="tx1">
                      <a:lumMod val="85000"/>
                      <a:lumOff val="15000"/>
                    </a:schemeClr>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6" name="Google Shape;8796;p75"/>
                <p:cNvCxnSpPr/>
                <p:nvPr/>
              </p:nvCxnSpPr>
              <p:spPr>
                <a:xfrm rot="10800000">
                  <a:off x="7818425" y="1879575"/>
                  <a:ext cx="474000" cy="0"/>
                </a:xfrm>
                <a:prstGeom prst="straightConnector1">
                  <a:avLst/>
                </a:prstGeom>
                <a:noFill/>
                <a:ln w="9525" cap="flat" cmpd="sng">
                  <a:solidFill>
                    <a:schemeClr val="tx1">
                      <a:lumMod val="85000"/>
                      <a:lumOff val="15000"/>
                    </a:schemeClr>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1" name="Google Shape;8801;p75"/>
                <p:cNvCxnSpPr/>
                <p:nvPr/>
              </p:nvCxnSpPr>
              <p:spPr>
                <a:xfrm rot="10800000">
                  <a:off x="7818325" y="1618700"/>
                  <a:ext cx="321600" cy="0"/>
                </a:xfrm>
                <a:prstGeom prst="straightConnector1">
                  <a:avLst/>
                </a:prstGeom>
                <a:noFill/>
                <a:ln w="9525" cap="flat" cmpd="sng">
                  <a:solidFill>
                    <a:schemeClr val="tx1">
                      <a:lumMod val="85000"/>
                      <a:lumOff val="15000"/>
                    </a:schemeClr>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chemeClr val="tx1">
                      <a:lumMod val="85000"/>
                      <a:lumOff val="15000"/>
                    </a:schemeClr>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6" name="Google Shape;8806;p75"/>
                <p:cNvCxnSpPr/>
                <p:nvPr/>
              </p:nvCxnSpPr>
              <p:spPr>
                <a:xfrm rot="10800000">
                  <a:off x="7818425" y="1377750"/>
                  <a:ext cx="164400" cy="0"/>
                </a:xfrm>
                <a:prstGeom prst="straightConnector1">
                  <a:avLst/>
                </a:prstGeom>
                <a:noFill/>
                <a:ln w="9525" cap="flat" cmpd="sng">
                  <a:solidFill>
                    <a:schemeClr val="tx1">
                      <a:lumMod val="85000"/>
                      <a:lumOff val="15000"/>
                    </a:schemeClr>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1088004" y="957097"/>
            <a:ext cx="3086100" cy="3651311"/>
            <a:chOff x="884237" y="1516734"/>
            <a:chExt cx="6172200" cy="7302622"/>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60"/>
                <a:ext cx="3886200" cy="1538882"/>
              </a:xfrm>
              <a:prstGeom prst="rect">
                <a:avLst/>
              </a:prstGeom>
              <a:noFill/>
            </p:spPr>
            <p:txBody>
              <a:bodyPr wrap="square" rtlCol="0" anchor="t">
                <a:spAutoFit/>
              </a:bodyPr>
              <a:lstStyle/>
              <a:p>
                <a:pPr algn="r"/>
                <a:r>
                  <a:rPr lang="fa-IR" sz="4400" dirty="0">
                    <a:latin typeface="Lato Black" pitchFamily="34" charset="0"/>
                    <a:ea typeface="Lato Black" pitchFamily="34" charset="0"/>
                    <a:cs typeface="B Nazanin" panose="00000700000000000000" pitchFamily="2" charset="-78"/>
                  </a:rPr>
                  <a:t>نمادها</a:t>
                </a:r>
                <a:endParaRPr lang="en-US" sz="4400" dirty="0">
                  <a:latin typeface="Lato Black" pitchFamily="34" charset="0"/>
                  <a:ea typeface="Lato Black" pitchFamily="34" charset="0"/>
                  <a:cs typeface="B Nazanin" panose="00000700000000000000" pitchFamily="2" charset="-78"/>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tx1"/>
                    </a:solidFill>
                    <a:latin typeface="Open Sans Light"/>
                    <a:cs typeface="B Nazanin" panose="00000700000000000000" pitchFamily="2" charset="-78"/>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tx1"/>
                    </a:solidFill>
                    <a:latin typeface="Open Sans Light"/>
                    <a:cs typeface="B Nazanin" panose="00000700000000000000" pitchFamily="2" charset="-78"/>
                  </a:endParaRPr>
                </a:p>
              </p:txBody>
            </p:sp>
          </p:grpSp>
        </p:grpSp>
        <p:grpSp>
          <p:nvGrpSpPr>
            <p:cNvPr id="4" name="กลุ่ม 3"/>
            <p:cNvGrpSpPr/>
            <p:nvPr/>
          </p:nvGrpSpPr>
          <p:grpSpPr>
            <a:xfrm>
              <a:off x="1112837" y="6062993"/>
              <a:ext cx="5943600" cy="2756363"/>
              <a:chOff x="960437" y="4996193"/>
              <a:chExt cx="5943600" cy="2756363"/>
            </a:xfrm>
          </p:grpSpPr>
          <p:sp>
            <p:nvSpPr>
              <p:cNvPr id="273" name="Title 20"/>
              <p:cNvSpPr txBox="1">
                <a:spLocks/>
              </p:cNvSpPr>
              <p:nvPr/>
            </p:nvSpPr>
            <p:spPr bwMode="auto">
              <a:xfrm>
                <a:off x="960437" y="7080692"/>
                <a:ext cx="5943600" cy="67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27" tIns="60963" rIns="121927" bIns="60963"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200" dirty="0">
                  <a:latin typeface="Lato" pitchFamily="34" charset="0"/>
                  <a:ea typeface="Lato" pitchFamily="34" charset="0"/>
                  <a:cs typeface="B Nazanin" panose="00000700000000000000" pitchFamily="2" charset="-78"/>
                </a:endParaRPr>
              </a:p>
            </p:txBody>
          </p:sp>
          <p:sp>
            <p:nvSpPr>
              <p:cNvPr id="274" name="TextBox 273"/>
              <p:cNvSpPr txBox="1"/>
              <p:nvPr/>
            </p:nvSpPr>
            <p:spPr>
              <a:xfrm>
                <a:off x="1119403" y="4996193"/>
                <a:ext cx="5022024" cy="738664"/>
              </a:xfrm>
              <a:prstGeom prst="rect">
                <a:avLst/>
              </a:prstGeom>
              <a:noFill/>
            </p:spPr>
            <p:txBody>
              <a:bodyPr wrap="square" rtlCol="0">
                <a:spAutoFit/>
              </a:bodyPr>
              <a:lstStyle/>
              <a:p>
                <a:r>
                  <a:rPr lang="fa-IR" b="1" dirty="0">
                    <a:latin typeface="Lato Black" charset="0"/>
                    <a:ea typeface="Lato Black" charset="0"/>
                    <a:cs typeface="B Nazanin" panose="00000700000000000000" pitchFamily="2" charset="-78"/>
                  </a:rPr>
                  <a:t>مجموعه آیکون های اجتماعی</a:t>
                </a:r>
                <a:endParaRPr lang="en-US" b="1" dirty="0">
                  <a:latin typeface="Lato Black" charset="0"/>
                  <a:ea typeface="Lato Black" charset="0"/>
                  <a:cs typeface="B Nazanin" panose="00000700000000000000" pitchFamily="2" charset="-78"/>
                </a:endParaRPr>
              </a:p>
            </p:txBody>
          </p:sp>
        </p:grpSp>
      </p:grpSp>
      <p:grpSp>
        <p:nvGrpSpPr>
          <p:cNvPr id="661" name="กลุ่ม 660"/>
          <p:cNvGrpSpPr/>
          <p:nvPr/>
        </p:nvGrpSpPr>
        <p:grpSpPr>
          <a:xfrm>
            <a:off x="6056432" y="1138642"/>
            <a:ext cx="658019" cy="650875"/>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2" name="กลุ่ม 661"/>
          <p:cNvGrpSpPr/>
          <p:nvPr/>
        </p:nvGrpSpPr>
        <p:grpSpPr>
          <a:xfrm>
            <a:off x="7104976" y="1138642"/>
            <a:ext cx="658812" cy="650875"/>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6" name="กลุ่ม 2085"/>
          <p:cNvGrpSpPr/>
          <p:nvPr/>
        </p:nvGrpSpPr>
        <p:grpSpPr>
          <a:xfrm>
            <a:off x="8154312" y="4055674"/>
            <a:ext cx="658019" cy="658812"/>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3" name="กลุ่ม 662"/>
          <p:cNvGrpSpPr/>
          <p:nvPr/>
        </p:nvGrpSpPr>
        <p:grpSpPr>
          <a:xfrm>
            <a:off x="8154312" y="1138642"/>
            <a:ext cx="658019" cy="650875"/>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4" name="กลุ่ม 663"/>
          <p:cNvGrpSpPr/>
          <p:nvPr/>
        </p:nvGrpSpPr>
        <p:grpSpPr>
          <a:xfrm>
            <a:off x="9202858" y="1138642"/>
            <a:ext cx="658812" cy="650875"/>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5" name="กลุ่ม 2084"/>
          <p:cNvGrpSpPr/>
          <p:nvPr/>
        </p:nvGrpSpPr>
        <p:grpSpPr>
          <a:xfrm>
            <a:off x="9202858" y="4055674"/>
            <a:ext cx="658812" cy="658812"/>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9" name="กลุ่ม 668"/>
          <p:cNvGrpSpPr/>
          <p:nvPr/>
        </p:nvGrpSpPr>
        <p:grpSpPr>
          <a:xfrm>
            <a:off x="9202858" y="2110987"/>
            <a:ext cx="658812" cy="658812"/>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5" name="กลุ่ม 664"/>
          <p:cNvGrpSpPr/>
          <p:nvPr/>
        </p:nvGrpSpPr>
        <p:grpSpPr>
          <a:xfrm>
            <a:off x="10252194" y="1138642"/>
            <a:ext cx="658019" cy="650875"/>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4" name="กลุ่ม 2083"/>
          <p:cNvGrpSpPr/>
          <p:nvPr/>
        </p:nvGrpSpPr>
        <p:grpSpPr>
          <a:xfrm>
            <a:off x="10252194" y="4055674"/>
            <a:ext cx="658019" cy="658812"/>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0" name="กลุ่ม 2079"/>
          <p:cNvGrpSpPr/>
          <p:nvPr/>
        </p:nvGrpSpPr>
        <p:grpSpPr>
          <a:xfrm>
            <a:off x="7104976" y="3083330"/>
            <a:ext cx="658812" cy="658812"/>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7" name="กลุ่ม 666"/>
          <p:cNvGrpSpPr/>
          <p:nvPr/>
        </p:nvGrpSpPr>
        <p:grpSpPr>
          <a:xfrm>
            <a:off x="7104976" y="2110987"/>
            <a:ext cx="658812" cy="658812"/>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1" name="กลุ่ม 2080"/>
          <p:cNvGrpSpPr/>
          <p:nvPr/>
        </p:nvGrpSpPr>
        <p:grpSpPr>
          <a:xfrm>
            <a:off x="8154312" y="3083330"/>
            <a:ext cx="658019" cy="658812"/>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8" name="กลุ่ม 2087"/>
          <p:cNvGrpSpPr/>
          <p:nvPr/>
        </p:nvGrpSpPr>
        <p:grpSpPr>
          <a:xfrm>
            <a:off x="6056432" y="4055674"/>
            <a:ext cx="658019" cy="658812"/>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8" name="กลุ่ม 667"/>
          <p:cNvGrpSpPr/>
          <p:nvPr/>
        </p:nvGrpSpPr>
        <p:grpSpPr>
          <a:xfrm>
            <a:off x="8154312" y="2110987"/>
            <a:ext cx="658019" cy="658812"/>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3" name="กลุ่ม 2082"/>
          <p:cNvGrpSpPr/>
          <p:nvPr/>
        </p:nvGrpSpPr>
        <p:grpSpPr>
          <a:xfrm>
            <a:off x="10252194" y="3083330"/>
            <a:ext cx="658019" cy="658812"/>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2" name="กลุ่ม 2081"/>
          <p:cNvGrpSpPr/>
          <p:nvPr/>
        </p:nvGrpSpPr>
        <p:grpSpPr>
          <a:xfrm>
            <a:off x="9202858" y="3083330"/>
            <a:ext cx="658812" cy="658812"/>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7" name="กลุ่ม 2086"/>
          <p:cNvGrpSpPr/>
          <p:nvPr/>
        </p:nvGrpSpPr>
        <p:grpSpPr>
          <a:xfrm>
            <a:off x="7104976" y="4055674"/>
            <a:ext cx="658812" cy="658812"/>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6" name="กลุ่ม 665"/>
          <p:cNvGrpSpPr/>
          <p:nvPr/>
        </p:nvGrpSpPr>
        <p:grpSpPr>
          <a:xfrm>
            <a:off x="6056432" y="2110987"/>
            <a:ext cx="658019" cy="658812"/>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70" name="กลุ่ม 669"/>
          <p:cNvGrpSpPr/>
          <p:nvPr/>
        </p:nvGrpSpPr>
        <p:grpSpPr>
          <a:xfrm>
            <a:off x="10252194" y="2110987"/>
            <a:ext cx="658019" cy="658812"/>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71" name="กลุ่ม 670"/>
          <p:cNvGrpSpPr/>
          <p:nvPr/>
        </p:nvGrpSpPr>
        <p:grpSpPr>
          <a:xfrm>
            <a:off x="6056432" y="3083330"/>
            <a:ext cx="658019" cy="658812"/>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91" name="กลุ่ม 2090"/>
          <p:cNvGrpSpPr/>
          <p:nvPr/>
        </p:nvGrpSpPr>
        <p:grpSpPr>
          <a:xfrm>
            <a:off x="8154312" y="5028018"/>
            <a:ext cx="658019" cy="658812"/>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90" name="กลุ่ม 2089"/>
          <p:cNvGrpSpPr/>
          <p:nvPr/>
        </p:nvGrpSpPr>
        <p:grpSpPr>
          <a:xfrm>
            <a:off x="7104976" y="5028018"/>
            <a:ext cx="658812" cy="658812"/>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9" name="กลุ่ม 2088"/>
          <p:cNvGrpSpPr/>
          <p:nvPr/>
        </p:nvGrpSpPr>
        <p:grpSpPr>
          <a:xfrm>
            <a:off x="6056432" y="5028018"/>
            <a:ext cx="658019" cy="658812"/>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92" name="กลุ่ม 2091"/>
          <p:cNvGrpSpPr/>
          <p:nvPr/>
        </p:nvGrpSpPr>
        <p:grpSpPr>
          <a:xfrm>
            <a:off x="9202858" y="5028018"/>
            <a:ext cx="658812" cy="658812"/>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93" name="กลุ่ม 2092"/>
          <p:cNvGrpSpPr/>
          <p:nvPr/>
        </p:nvGrpSpPr>
        <p:grpSpPr>
          <a:xfrm>
            <a:off x="10252194" y="5028018"/>
            <a:ext cx="658019" cy="658812"/>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2405"/>
        <p:cNvGrpSpPr/>
        <p:nvPr/>
      </p:nvGrpSpPr>
      <p:grpSpPr>
        <a:xfrm>
          <a:off x="0" y="0"/>
          <a:ext cx="0" cy="0"/>
          <a:chOff x="0" y="0"/>
          <a:chExt cx="0" cy="0"/>
        </a:xfrm>
      </p:grpSpPr>
      <p:grpSp>
        <p:nvGrpSpPr>
          <p:cNvPr id="12406" name="Google Shape;12406;p23"/>
          <p:cNvGrpSpPr/>
          <p:nvPr/>
        </p:nvGrpSpPr>
        <p:grpSpPr>
          <a:xfrm>
            <a:off x="2629730" y="2658196"/>
            <a:ext cx="493467" cy="334167"/>
            <a:chOff x="980425" y="4196875"/>
            <a:chExt cx="370100" cy="250625"/>
          </a:xfrm>
        </p:grpSpPr>
        <p:sp>
          <p:nvSpPr>
            <p:cNvPr id="12407" name="Google Shape;12407;p23"/>
            <p:cNvSpPr/>
            <p:nvPr/>
          </p:nvSpPr>
          <p:spPr>
            <a:xfrm>
              <a:off x="1154775" y="4246525"/>
              <a:ext cx="129650" cy="103900"/>
            </a:xfrm>
            <a:custGeom>
              <a:avLst/>
              <a:gdLst/>
              <a:ahLst/>
              <a:cxnLst/>
              <a:rect l="l" t="t" r="r" b="b"/>
              <a:pathLst>
                <a:path w="5186" h="4156" extrusionOk="0">
                  <a:moveTo>
                    <a:pt x="2747" y="422"/>
                  </a:moveTo>
                  <a:cubicBezTo>
                    <a:pt x="3241" y="422"/>
                    <a:pt x="3735" y="669"/>
                    <a:pt x="4044" y="1070"/>
                  </a:cubicBezTo>
                  <a:cubicBezTo>
                    <a:pt x="4321" y="1409"/>
                    <a:pt x="4445" y="1872"/>
                    <a:pt x="4383" y="2304"/>
                  </a:cubicBezTo>
                  <a:cubicBezTo>
                    <a:pt x="4269" y="3170"/>
                    <a:pt x="3534" y="3733"/>
                    <a:pt x="2747" y="3733"/>
                  </a:cubicBezTo>
                  <a:cubicBezTo>
                    <a:pt x="2467" y="3733"/>
                    <a:pt x="2181" y="3662"/>
                    <a:pt x="1914" y="3508"/>
                  </a:cubicBezTo>
                  <a:cubicBezTo>
                    <a:pt x="896" y="2921"/>
                    <a:pt x="803" y="1502"/>
                    <a:pt x="1729" y="761"/>
                  </a:cubicBezTo>
                  <a:cubicBezTo>
                    <a:pt x="2007" y="545"/>
                    <a:pt x="2377" y="422"/>
                    <a:pt x="2747" y="422"/>
                  </a:cubicBezTo>
                  <a:close/>
                  <a:moveTo>
                    <a:pt x="2757" y="1"/>
                  </a:moveTo>
                  <a:cubicBezTo>
                    <a:pt x="2314" y="1"/>
                    <a:pt x="1865" y="144"/>
                    <a:pt x="1482" y="453"/>
                  </a:cubicBezTo>
                  <a:cubicBezTo>
                    <a:pt x="1" y="1594"/>
                    <a:pt x="649" y="3909"/>
                    <a:pt x="2470" y="4156"/>
                  </a:cubicBezTo>
                  <a:lnTo>
                    <a:pt x="2747" y="4156"/>
                  </a:lnTo>
                  <a:cubicBezTo>
                    <a:pt x="4167" y="4156"/>
                    <a:pt x="5186" y="2767"/>
                    <a:pt x="4723" y="1409"/>
                  </a:cubicBezTo>
                  <a:cubicBezTo>
                    <a:pt x="4419" y="519"/>
                    <a:pt x="3599" y="1"/>
                    <a:pt x="275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08" name="Google Shape;12408;p23"/>
            <p:cNvSpPr/>
            <p:nvPr/>
          </p:nvSpPr>
          <p:spPr>
            <a:xfrm>
              <a:off x="1199775" y="4267525"/>
              <a:ext cx="51200" cy="20950"/>
            </a:xfrm>
            <a:custGeom>
              <a:avLst/>
              <a:gdLst/>
              <a:ahLst/>
              <a:cxnLst/>
              <a:rect l="l" t="t" r="r" b="b"/>
              <a:pathLst>
                <a:path w="2048" h="838" extrusionOk="0">
                  <a:moveTo>
                    <a:pt x="925" y="1"/>
                  </a:moveTo>
                  <a:cubicBezTo>
                    <a:pt x="664" y="1"/>
                    <a:pt x="402" y="85"/>
                    <a:pt x="176" y="261"/>
                  </a:cubicBezTo>
                  <a:cubicBezTo>
                    <a:pt x="1" y="411"/>
                    <a:pt x="130" y="642"/>
                    <a:pt x="300" y="642"/>
                  </a:cubicBezTo>
                  <a:cubicBezTo>
                    <a:pt x="340" y="642"/>
                    <a:pt x="382" y="629"/>
                    <a:pt x="423" y="600"/>
                  </a:cubicBezTo>
                  <a:cubicBezTo>
                    <a:pt x="577" y="484"/>
                    <a:pt x="759" y="427"/>
                    <a:pt x="938" y="427"/>
                  </a:cubicBezTo>
                  <a:cubicBezTo>
                    <a:pt x="1188" y="427"/>
                    <a:pt x="1434" y="538"/>
                    <a:pt x="1596" y="754"/>
                  </a:cubicBezTo>
                  <a:cubicBezTo>
                    <a:pt x="1646" y="813"/>
                    <a:pt x="1706" y="838"/>
                    <a:pt x="1763" y="838"/>
                  </a:cubicBezTo>
                  <a:cubicBezTo>
                    <a:pt x="1915" y="838"/>
                    <a:pt x="2047" y="665"/>
                    <a:pt x="1935" y="508"/>
                  </a:cubicBezTo>
                  <a:cubicBezTo>
                    <a:pt x="1679" y="178"/>
                    <a:pt x="1304" y="1"/>
                    <a:pt x="92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09" name="Google Shape;12409;p23"/>
            <p:cNvSpPr/>
            <p:nvPr/>
          </p:nvSpPr>
          <p:spPr>
            <a:xfrm>
              <a:off x="980425" y="4196875"/>
              <a:ext cx="370100" cy="250625"/>
            </a:xfrm>
            <a:custGeom>
              <a:avLst/>
              <a:gdLst/>
              <a:ahLst/>
              <a:cxnLst/>
              <a:rect l="l" t="t" r="r" b="b"/>
              <a:pathLst>
                <a:path w="14804" h="10025" extrusionOk="0">
                  <a:moveTo>
                    <a:pt x="11666" y="6235"/>
                  </a:moveTo>
                  <a:lnTo>
                    <a:pt x="11974" y="6636"/>
                  </a:lnTo>
                  <a:lnTo>
                    <a:pt x="11604" y="6913"/>
                  </a:lnTo>
                  <a:lnTo>
                    <a:pt x="11295" y="6512"/>
                  </a:lnTo>
                  <a:cubicBezTo>
                    <a:pt x="11357" y="6481"/>
                    <a:pt x="11419" y="6420"/>
                    <a:pt x="11481" y="6389"/>
                  </a:cubicBezTo>
                  <a:cubicBezTo>
                    <a:pt x="11542" y="6327"/>
                    <a:pt x="11604" y="6296"/>
                    <a:pt x="11666" y="6235"/>
                  </a:cubicBezTo>
                  <a:close/>
                  <a:moveTo>
                    <a:pt x="12701" y="6716"/>
                  </a:moveTo>
                  <a:cubicBezTo>
                    <a:pt x="12752" y="6716"/>
                    <a:pt x="12805" y="6739"/>
                    <a:pt x="12839" y="6790"/>
                  </a:cubicBezTo>
                  <a:cubicBezTo>
                    <a:pt x="12900" y="6883"/>
                    <a:pt x="12869" y="6975"/>
                    <a:pt x="12808" y="7037"/>
                  </a:cubicBezTo>
                  <a:lnTo>
                    <a:pt x="11789" y="7808"/>
                  </a:lnTo>
                  <a:cubicBezTo>
                    <a:pt x="11748" y="7836"/>
                    <a:pt x="11700" y="7851"/>
                    <a:pt x="11654" y="7851"/>
                  </a:cubicBezTo>
                  <a:cubicBezTo>
                    <a:pt x="11598" y="7851"/>
                    <a:pt x="11545" y="7829"/>
                    <a:pt x="11511" y="7778"/>
                  </a:cubicBezTo>
                  <a:cubicBezTo>
                    <a:pt x="11450" y="7716"/>
                    <a:pt x="11481" y="7592"/>
                    <a:pt x="11542" y="7531"/>
                  </a:cubicBezTo>
                  <a:lnTo>
                    <a:pt x="12592" y="6759"/>
                  </a:lnTo>
                  <a:cubicBezTo>
                    <a:pt x="12619" y="6731"/>
                    <a:pt x="12660" y="6716"/>
                    <a:pt x="12701" y="6716"/>
                  </a:cubicBezTo>
                  <a:close/>
                  <a:moveTo>
                    <a:pt x="12839" y="7562"/>
                  </a:moveTo>
                  <a:lnTo>
                    <a:pt x="13980" y="9012"/>
                  </a:lnTo>
                  <a:cubicBezTo>
                    <a:pt x="14042" y="9105"/>
                    <a:pt x="14073" y="9197"/>
                    <a:pt x="14042" y="9290"/>
                  </a:cubicBezTo>
                  <a:cubicBezTo>
                    <a:pt x="14003" y="9484"/>
                    <a:pt x="13842" y="9593"/>
                    <a:pt x="13674" y="9593"/>
                  </a:cubicBezTo>
                  <a:cubicBezTo>
                    <a:pt x="13575" y="9593"/>
                    <a:pt x="13474" y="9555"/>
                    <a:pt x="13394" y="9475"/>
                  </a:cubicBezTo>
                  <a:lnTo>
                    <a:pt x="12252" y="7994"/>
                  </a:lnTo>
                  <a:lnTo>
                    <a:pt x="12839" y="7562"/>
                  </a:lnTo>
                  <a:close/>
                  <a:moveTo>
                    <a:pt x="1883" y="0"/>
                  </a:moveTo>
                  <a:cubicBezTo>
                    <a:pt x="864" y="0"/>
                    <a:pt x="0" y="834"/>
                    <a:pt x="0" y="1883"/>
                  </a:cubicBezTo>
                  <a:cubicBezTo>
                    <a:pt x="0" y="2932"/>
                    <a:pt x="833" y="3766"/>
                    <a:pt x="1883" y="3766"/>
                  </a:cubicBezTo>
                  <a:lnTo>
                    <a:pt x="6820" y="3766"/>
                  </a:lnTo>
                  <a:cubicBezTo>
                    <a:pt x="6666" y="5340"/>
                    <a:pt x="7777" y="6728"/>
                    <a:pt x="9351" y="6944"/>
                  </a:cubicBezTo>
                  <a:cubicBezTo>
                    <a:pt x="9475" y="6975"/>
                    <a:pt x="9598" y="6975"/>
                    <a:pt x="9721" y="6975"/>
                  </a:cubicBezTo>
                  <a:cubicBezTo>
                    <a:pt x="10123" y="6975"/>
                    <a:pt x="10555" y="6883"/>
                    <a:pt x="10925" y="6728"/>
                  </a:cubicBezTo>
                  <a:lnTo>
                    <a:pt x="11295" y="7191"/>
                  </a:lnTo>
                  <a:cubicBezTo>
                    <a:pt x="10842" y="7554"/>
                    <a:pt x="11099" y="8272"/>
                    <a:pt x="11661" y="8272"/>
                  </a:cubicBezTo>
                  <a:cubicBezTo>
                    <a:pt x="11673" y="8272"/>
                    <a:pt x="11685" y="8272"/>
                    <a:pt x="11697" y="8271"/>
                  </a:cubicBezTo>
                  <a:cubicBezTo>
                    <a:pt x="11724" y="8280"/>
                    <a:pt x="11748" y="8284"/>
                    <a:pt x="11772" y="8284"/>
                  </a:cubicBezTo>
                  <a:cubicBezTo>
                    <a:pt x="11828" y="8284"/>
                    <a:pt x="11878" y="8262"/>
                    <a:pt x="11944" y="8241"/>
                  </a:cubicBezTo>
                  <a:lnTo>
                    <a:pt x="13085" y="9722"/>
                  </a:lnTo>
                  <a:cubicBezTo>
                    <a:pt x="13250" y="9936"/>
                    <a:pt x="13461" y="10025"/>
                    <a:pt x="13670" y="10025"/>
                  </a:cubicBezTo>
                  <a:cubicBezTo>
                    <a:pt x="14244" y="10025"/>
                    <a:pt x="14803" y="9354"/>
                    <a:pt x="14351" y="8765"/>
                  </a:cubicBezTo>
                  <a:lnTo>
                    <a:pt x="13209" y="7284"/>
                  </a:lnTo>
                  <a:cubicBezTo>
                    <a:pt x="13271" y="7191"/>
                    <a:pt x="13301" y="7068"/>
                    <a:pt x="13332" y="6975"/>
                  </a:cubicBezTo>
                  <a:cubicBezTo>
                    <a:pt x="13355" y="6588"/>
                    <a:pt x="13042" y="6302"/>
                    <a:pt x="12703" y="6302"/>
                  </a:cubicBezTo>
                  <a:cubicBezTo>
                    <a:pt x="12582" y="6302"/>
                    <a:pt x="12458" y="6339"/>
                    <a:pt x="12345" y="6420"/>
                  </a:cubicBezTo>
                  <a:lnTo>
                    <a:pt x="11974" y="5926"/>
                  </a:lnTo>
                  <a:cubicBezTo>
                    <a:pt x="12129" y="5741"/>
                    <a:pt x="12252" y="5494"/>
                    <a:pt x="12376" y="5278"/>
                  </a:cubicBezTo>
                  <a:cubicBezTo>
                    <a:pt x="12437" y="5113"/>
                    <a:pt x="12293" y="4990"/>
                    <a:pt x="12154" y="4990"/>
                  </a:cubicBezTo>
                  <a:cubicBezTo>
                    <a:pt x="12084" y="4990"/>
                    <a:pt x="12016" y="5021"/>
                    <a:pt x="11974" y="5093"/>
                  </a:cubicBezTo>
                  <a:cubicBezTo>
                    <a:pt x="11560" y="6059"/>
                    <a:pt x="10644" y="6572"/>
                    <a:pt x="9723" y="6572"/>
                  </a:cubicBezTo>
                  <a:cubicBezTo>
                    <a:pt x="8997" y="6572"/>
                    <a:pt x="8267" y="6253"/>
                    <a:pt x="7777" y="5586"/>
                  </a:cubicBezTo>
                  <a:cubicBezTo>
                    <a:pt x="6728" y="4259"/>
                    <a:pt x="7283" y="2315"/>
                    <a:pt x="8857" y="1760"/>
                  </a:cubicBezTo>
                  <a:cubicBezTo>
                    <a:pt x="9148" y="1653"/>
                    <a:pt x="9441" y="1604"/>
                    <a:pt x="9725" y="1604"/>
                  </a:cubicBezTo>
                  <a:cubicBezTo>
                    <a:pt x="11013" y="1604"/>
                    <a:pt x="12140" y="2617"/>
                    <a:pt x="12190" y="3982"/>
                  </a:cubicBezTo>
                  <a:cubicBezTo>
                    <a:pt x="12205" y="4097"/>
                    <a:pt x="12294" y="4152"/>
                    <a:pt x="12388" y="4152"/>
                  </a:cubicBezTo>
                  <a:cubicBezTo>
                    <a:pt x="12494" y="4152"/>
                    <a:pt x="12606" y="4082"/>
                    <a:pt x="12623" y="3951"/>
                  </a:cubicBezTo>
                  <a:cubicBezTo>
                    <a:pt x="12623" y="3889"/>
                    <a:pt x="12623" y="3858"/>
                    <a:pt x="12623" y="3796"/>
                  </a:cubicBezTo>
                  <a:cubicBezTo>
                    <a:pt x="13641" y="3766"/>
                    <a:pt x="14474" y="2932"/>
                    <a:pt x="14474" y="1883"/>
                  </a:cubicBezTo>
                  <a:cubicBezTo>
                    <a:pt x="14474" y="834"/>
                    <a:pt x="13641" y="0"/>
                    <a:pt x="12592" y="0"/>
                  </a:cubicBezTo>
                  <a:lnTo>
                    <a:pt x="3765" y="0"/>
                  </a:lnTo>
                  <a:cubicBezTo>
                    <a:pt x="3487" y="0"/>
                    <a:pt x="3487" y="432"/>
                    <a:pt x="3765" y="432"/>
                  </a:cubicBezTo>
                  <a:lnTo>
                    <a:pt x="12592" y="432"/>
                  </a:lnTo>
                  <a:cubicBezTo>
                    <a:pt x="13394" y="432"/>
                    <a:pt x="14042" y="1081"/>
                    <a:pt x="14042" y="1883"/>
                  </a:cubicBezTo>
                  <a:cubicBezTo>
                    <a:pt x="14042" y="2685"/>
                    <a:pt x="13394" y="3364"/>
                    <a:pt x="12592" y="3364"/>
                  </a:cubicBezTo>
                  <a:lnTo>
                    <a:pt x="12530" y="3364"/>
                  </a:lnTo>
                  <a:cubicBezTo>
                    <a:pt x="12437" y="2994"/>
                    <a:pt x="12252" y="2624"/>
                    <a:pt x="12005" y="2315"/>
                  </a:cubicBezTo>
                  <a:cubicBezTo>
                    <a:pt x="11419" y="1542"/>
                    <a:pt x="10572" y="1182"/>
                    <a:pt x="9731" y="1182"/>
                  </a:cubicBezTo>
                  <a:cubicBezTo>
                    <a:pt x="8489" y="1182"/>
                    <a:pt x="7263" y="1966"/>
                    <a:pt x="6913" y="3364"/>
                  </a:cubicBezTo>
                  <a:lnTo>
                    <a:pt x="1883" y="3364"/>
                  </a:lnTo>
                  <a:cubicBezTo>
                    <a:pt x="1080" y="3364"/>
                    <a:pt x="432" y="2685"/>
                    <a:pt x="432" y="1883"/>
                  </a:cubicBezTo>
                  <a:cubicBezTo>
                    <a:pt x="432" y="1081"/>
                    <a:pt x="1080" y="432"/>
                    <a:pt x="1883" y="432"/>
                  </a:cubicBezTo>
                  <a:lnTo>
                    <a:pt x="2438" y="432"/>
                  </a:lnTo>
                  <a:cubicBezTo>
                    <a:pt x="2716" y="432"/>
                    <a:pt x="2716" y="0"/>
                    <a:pt x="243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10" name="Google Shape;12410;p23"/>
            <p:cNvSpPr/>
            <p:nvPr/>
          </p:nvSpPr>
          <p:spPr>
            <a:xfrm>
              <a:off x="1027475" y="4239300"/>
              <a:ext cx="110350" cy="10825"/>
            </a:xfrm>
            <a:custGeom>
              <a:avLst/>
              <a:gdLst/>
              <a:ahLst/>
              <a:cxnLst/>
              <a:rect l="l" t="t" r="r" b="b"/>
              <a:pathLst>
                <a:path w="4414" h="433" extrusionOk="0">
                  <a:moveTo>
                    <a:pt x="217" y="1"/>
                  </a:moveTo>
                  <a:cubicBezTo>
                    <a:pt x="93" y="1"/>
                    <a:pt x="1" y="93"/>
                    <a:pt x="1" y="217"/>
                  </a:cubicBezTo>
                  <a:cubicBezTo>
                    <a:pt x="1" y="340"/>
                    <a:pt x="93" y="433"/>
                    <a:pt x="217" y="433"/>
                  </a:cubicBezTo>
                  <a:lnTo>
                    <a:pt x="4136" y="433"/>
                  </a:lnTo>
                  <a:cubicBezTo>
                    <a:pt x="4414" y="433"/>
                    <a:pt x="4414" y="1"/>
                    <a:pt x="413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411" name="Google Shape;12411;p23"/>
          <p:cNvGrpSpPr/>
          <p:nvPr/>
        </p:nvGrpSpPr>
        <p:grpSpPr>
          <a:xfrm>
            <a:off x="3610755" y="2599446"/>
            <a:ext cx="485600" cy="451667"/>
            <a:chOff x="7731450" y="3574225"/>
            <a:chExt cx="364200" cy="338750"/>
          </a:xfrm>
        </p:grpSpPr>
        <p:sp>
          <p:nvSpPr>
            <p:cNvPr id="12412" name="Google Shape;12412;p23"/>
            <p:cNvSpPr/>
            <p:nvPr/>
          </p:nvSpPr>
          <p:spPr>
            <a:xfrm>
              <a:off x="7940850" y="3673950"/>
              <a:ext cx="38275" cy="39575"/>
            </a:xfrm>
            <a:custGeom>
              <a:avLst/>
              <a:gdLst/>
              <a:ahLst/>
              <a:cxnLst/>
              <a:rect l="l" t="t" r="r" b="b"/>
              <a:pathLst>
                <a:path w="1531" h="1583" extrusionOk="0">
                  <a:moveTo>
                    <a:pt x="790" y="703"/>
                  </a:moveTo>
                  <a:lnTo>
                    <a:pt x="914" y="981"/>
                  </a:lnTo>
                  <a:lnTo>
                    <a:pt x="667" y="981"/>
                  </a:lnTo>
                  <a:lnTo>
                    <a:pt x="790" y="703"/>
                  </a:lnTo>
                  <a:close/>
                  <a:moveTo>
                    <a:pt x="790" y="1"/>
                  </a:moveTo>
                  <a:cubicBezTo>
                    <a:pt x="713" y="1"/>
                    <a:pt x="636" y="39"/>
                    <a:pt x="605" y="117"/>
                  </a:cubicBezTo>
                  <a:lnTo>
                    <a:pt x="80" y="1289"/>
                  </a:lnTo>
                  <a:cubicBezTo>
                    <a:pt x="1" y="1449"/>
                    <a:pt x="127" y="1582"/>
                    <a:pt x="259" y="1582"/>
                  </a:cubicBezTo>
                  <a:cubicBezTo>
                    <a:pt x="332" y="1582"/>
                    <a:pt x="407" y="1542"/>
                    <a:pt x="451" y="1444"/>
                  </a:cubicBezTo>
                  <a:lnTo>
                    <a:pt x="451" y="1413"/>
                  </a:lnTo>
                  <a:lnTo>
                    <a:pt x="1099" y="1413"/>
                  </a:lnTo>
                  <a:lnTo>
                    <a:pt x="1099" y="1444"/>
                  </a:lnTo>
                  <a:cubicBezTo>
                    <a:pt x="1146" y="1538"/>
                    <a:pt x="1229" y="1578"/>
                    <a:pt x="1307" y="1578"/>
                  </a:cubicBezTo>
                  <a:cubicBezTo>
                    <a:pt x="1331" y="1578"/>
                    <a:pt x="1355" y="1574"/>
                    <a:pt x="1377" y="1567"/>
                  </a:cubicBezTo>
                  <a:cubicBezTo>
                    <a:pt x="1500" y="1505"/>
                    <a:pt x="1531" y="1382"/>
                    <a:pt x="1500" y="1289"/>
                  </a:cubicBezTo>
                  <a:lnTo>
                    <a:pt x="975" y="117"/>
                  </a:lnTo>
                  <a:cubicBezTo>
                    <a:pt x="945" y="39"/>
                    <a:pt x="867" y="1"/>
                    <a:pt x="79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13" name="Google Shape;12413;p23"/>
            <p:cNvSpPr/>
            <p:nvPr/>
          </p:nvSpPr>
          <p:spPr>
            <a:xfrm>
              <a:off x="7988375" y="3673000"/>
              <a:ext cx="40900" cy="40150"/>
            </a:xfrm>
            <a:custGeom>
              <a:avLst/>
              <a:gdLst/>
              <a:ahLst/>
              <a:cxnLst/>
              <a:rect l="l" t="t" r="r" b="b"/>
              <a:pathLst>
                <a:path w="1636" h="1606" extrusionOk="0">
                  <a:moveTo>
                    <a:pt x="587" y="432"/>
                  </a:moveTo>
                  <a:cubicBezTo>
                    <a:pt x="957" y="556"/>
                    <a:pt x="957" y="1080"/>
                    <a:pt x="587" y="1173"/>
                  </a:cubicBezTo>
                  <a:lnTo>
                    <a:pt x="402" y="1173"/>
                  </a:lnTo>
                  <a:lnTo>
                    <a:pt x="402" y="432"/>
                  </a:lnTo>
                  <a:close/>
                  <a:moveTo>
                    <a:pt x="587" y="0"/>
                  </a:moveTo>
                  <a:lnTo>
                    <a:pt x="587" y="31"/>
                  </a:lnTo>
                  <a:lnTo>
                    <a:pt x="216" y="31"/>
                  </a:lnTo>
                  <a:cubicBezTo>
                    <a:pt x="93" y="31"/>
                    <a:pt x="0" y="124"/>
                    <a:pt x="0" y="216"/>
                  </a:cubicBezTo>
                  <a:lnTo>
                    <a:pt x="0" y="1389"/>
                  </a:lnTo>
                  <a:cubicBezTo>
                    <a:pt x="0" y="1512"/>
                    <a:pt x="93" y="1605"/>
                    <a:pt x="216" y="1605"/>
                  </a:cubicBezTo>
                  <a:lnTo>
                    <a:pt x="587" y="1605"/>
                  </a:lnTo>
                  <a:cubicBezTo>
                    <a:pt x="1636" y="1605"/>
                    <a:pt x="1636" y="0"/>
                    <a:pt x="58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14" name="Google Shape;12414;p23"/>
            <p:cNvSpPr/>
            <p:nvPr/>
          </p:nvSpPr>
          <p:spPr>
            <a:xfrm>
              <a:off x="7760775" y="3614350"/>
              <a:ext cx="282400" cy="10825"/>
            </a:xfrm>
            <a:custGeom>
              <a:avLst/>
              <a:gdLst/>
              <a:ahLst/>
              <a:cxnLst/>
              <a:rect l="l" t="t" r="r" b="b"/>
              <a:pathLst>
                <a:path w="11296" h="433" extrusionOk="0">
                  <a:moveTo>
                    <a:pt x="278" y="1"/>
                  </a:moveTo>
                  <a:cubicBezTo>
                    <a:pt x="0" y="1"/>
                    <a:pt x="0" y="433"/>
                    <a:pt x="278" y="433"/>
                  </a:cubicBezTo>
                  <a:lnTo>
                    <a:pt x="11079" y="433"/>
                  </a:lnTo>
                  <a:cubicBezTo>
                    <a:pt x="11203" y="433"/>
                    <a:pt x="11296" y="340"/>
                    <a:pt x="11296" y="217"/>
                  </a:cubicBezTo>
                  <a:cubicBezTo>
                    <a:pt x="11296" y="93"/>
                    <a:pt x="11203" y="1"/>
                    <a:pt x="1107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15" name="Google Shape;12415;p23"/>
            <p:cNvSpPr/>
            <p:nvPr/>
          </p:nvSpPr>
          <p:spPr>
            <a:xfrm>
              <a:off x="7760775" y="3643675"/>
              <a:ext cx="145825" cy="10825"/>
            </a:xfrm>
            <a:custGeom>
              <a:avLst/>
              <a:gdLst/>
              <a:ahLst/>
              <a:cxnLst/>
              <a:rect l="l" t="t" r="r" b="b"/>
              <a:pathLst>
                <a:path w="5833" h="433" extrusionOk="0">
                  <a:moveTo>
                    <a:pt x="278" y="1"/>
                  </a:moveTo>
                  <a:cubicBezTo>
                    <a:pt x="0" y="1"/>
                    <a:pt x="0" y="433"/>
                    <a:pt x="278" y="433"/>
                  </a:cubicBezTo>
                  <a:lnTo>
                    <a:pt x="5555" y="433"/>
                  </a:lnTo>
                  <a:cubicBezTo>
                    <a:pt x="5833" y="433"/>
                    <a:pt x="5833" y="1"/>
                    <a:pt x="555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16" name="Google Shape;12416;p23"/>
            <p:cNvSpPr/>
            <p:nvPr/>
          </p:nvSpPr>
          <p:spPr>
            <a:xfrm>
              <a:off x="7760775" y="3673000"/>
              <a:ext cx="145825" cy="10825"/>
            </a:xfrm>
            <a:custGeom>
              <a:avLst/>
              <a:gdLst/>
              <a:ahLst/>
              <a:cxnLst/>
              <a:rect l="l" t="t" r="r" b="b"/>
              <a:pathLst>
                <a:path w="5833" h="433" extrusionOk="0">
                  <a:moveTo>
                    <a:pt x="278" y="0"/>
                  </a:moveTo>
                  <a:cubicBezTo>
                    <a:pt x="0" y="0"/>
                    <a:pt x="0" y="432"/>
                    <a:pt x="278" y="432"/>
                  </a:cubicBezTo>
                  <a:lnTo>
                    <a:pt x="5555" y="432"/>
                  </a:lnTo>
                  <a:cubicBezTo>
                    <a:pt x="5833" y="432"/>
                    <a:pt x="5833" y="0"/>
                    <a:pt x="555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17" name="Google Shape;12417;p23"/>
            <p:cNvSpPr/>
            <p:nvPr/>
          </p:nvSpPr>
          <p:spPr>
            <a:xfrm>
              <a:off x="7760775" y="3702325"/>
              <a:ext cx="145825" cy="10825"/>
            </a:xfrm>
            <a:custGeom>
              <a:avLst/>
              <a:gdLst/>
              <a:ahLst/>
              <a:cxnLst/>
              <a:rect l="l" t="t" r="r" b="b"/>
              <a:pathLst>
                <a:path w="5833" h="433" extrusionOk="0">
                  <a:moveTo>
                    <a:pt x="278" y="0"/>
                  </a:moveTo>
                  <a:cubicBezTo>
                    <a:pt x="0" y="0"/>
                    <a:pt x="0" y="432"/>
                    <a:pt x="278" y="432"/>
                  </a:cubicBezTo>
                  <a:lnTo>
                    <a:pt x="5555" y="432"/>
                  </a:lnTo>
                  <a:cubicBezTo>
                    <a:pt x="5833" y="432"/>
                    <a:pt x="5833" y="0"/>
                    <a:pt x="555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18" name="Google Shape;12418;p23"/>
            <p:cNvSpPr/>
            <p:nvPr/>
          </p:nvSpPr>
          <p:spPr>
            <a:xfrm>
              <a:off x="7760775" y="3731625"/>
              <a:ext cx="145825" cy="10825"/>
            </a:xfrm>
            <a:custGeom>
              <a:avLst/>
              <a:gdLst/>
              <a:ahLst/>
              <a:cxnLst/>
              <a:rect l="l" t="t" r="r" b="b"/>
              <a:pathLst>
                <a:path w="5833" h="433" extrusionOk="0">
                  <a:moveTo>
                    <a:pt x="278" y="1"/>
                  </a:moveTo>
                  <a:cubicBezTo>
                    <a:pt x="0" y="1"/>
                    <a:pt x="0" y="433"/>
                    <a:pt x="278" y="433"/>
                  </a:cubicBezTo>
                  <a:lnTo>
                    <a:pt x="5555" y="433"/>
                  </a:lnTo>
                  <a:cubicBezTo>
                    <a:pt x="5833" y="433"/>
                    <a:pt x="5833" y="1"/>
                    <a:pt x="555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19" name="Google Shape;12419;p23"/>
            <p:cNvSpPr/>
            <p:nvPr/>
          </p:nvSpPr>
          <p:spPr>
            <a:xfrm>
              <a:off x="7731450" y="3574225"/>
              <a:ext cx="364200" cy="338750"/>
            </a:xfrm>
            <a:custGeom>
              <a:avLst/>
              <a:gdLst/>
              <a:ahLst/>
              <a:cxnLst/>
              <a:rect l="l" t="t" r="r" b="b"/>
              <a:pathLst>
                <a:path w="14568" h="13550" extrusionOk="0">
                  <a:moveTo>
                    <a:pt x="12036" y="3211"/>
                  </a:moveTo>
                  <a:lnTo>
                    <a:pt x="12036" y="5957"/>
                  </a:lnTo>
                  <a:cubicBezTo>
                    <a:pt x="12020" y="5955"/>
                    <a:pt x="12005" y="5953"/>
                    <a:pt x="11989" y="5953"/>
                  </a:cubicBezTo>
                  <a:cubicBezTo>
                    <a:pt x="11826" y="5953"/>
                    <a:pt x="11697" y="6097"/>
                    <a:pt x="11697" y="6266"/>
                  </a:cubicBezTo>
                  <a:lnTo>
                    <a:pt x="11697" y="6328"/>
                  </a:lnTo>
                  <a:lnTo>
                    <a:pt x="8055" y="6297"/>
                  </a:lnTo>
                  <a:lnTo>
                    <a:pt x="8055" y="3211"/>
                  </a:lnTo>
                  <a:close/>
                  <a:moveTo>
                    <a:pt x="12129" y="6482"/>
                  </a:moveTo>
                  <a:lnTo>
                    <a:pt x="13826" y="7716"/>
                  </a:lnTo>
                  <a:lnTo>
                    <a:pt x="12901" y="7716"/>
                  </a:lnTo>
                  <a:cubicBezTo>
                    <a:pt x="12808" y="7716"/>
                    <a:pt x="12715" y="7778"/>
                    <a:pt x="12654" y="7871"/>
                  </a:cubicBezTo>
                  <a:lnTo>
                    <a:pt x="12129" y="8581"/>
                  </a:lnTo>
                  <a:lnTo>
                    <a:pt x="12129" y="6482"/>
                  </a:lnTo>
                  <a:close/>
                  <a:moveTo>
                    <a:pt x="13425" y="8148"/>
                  </a:moveTo>
                  <a:lnTo>
                    <a:pt x="13425" y="9383"/>
                  </a:lnTo>
                  <a:cubicBezTo>
                    <a:pt x="13425" y="9815"/>
                    <a:pt x="13086" y="10154"/>
                    <a:pt x="12654" y="10154"/>
                  </a:cubicBezTo>
                  <a:lnTo>
                    <a:pt x="1173" y="10154"/>
                  </a:lnTo>
                  <a:cubicBezTo>
                    <a:pt x="741" y="10154"/>
                    <a:pt x="402" y="9815"/>
                    <a:pt x="402" y="9383"/>
                  </a:cubicBezTo>
                  <a:lnTo>
                    <a:pt x="402" y="8241"/>
                  </a:lnTo>
                  <a:lnTo>
                    <a:pt x="11697" y="8241"/>
                  </a:lnTo>
                  <a:lnTo>
                    <a:pt x="11697" y="8920"/>
                  </a:lnTo>
                  <a:cubicBezTo>
                    <a:pt x="11697" y="9115"/>
                    <a:pt x="11858" y="9237"/>
                    <a:pt x="12023" y="9237"/>
                  </a:cubicBezTo>
                  <a:cubicBezTo>
                    <a:pt x="12118" y="9237"/>
                    <a:pt x="12215" y="9196"/>
                    <a:pt x="12283" y="9105"/>
                  </a:cubicBezTo>
                  <a:lnTo>
                    <a:pt x="12962" y="8148"/>
                  </a:lnTo>
                  <a:close/>
                  <a:moveTo>
                    <a:pt x="7932" y="10587"/>
                  </a:moveTo>
                  <a:lnTo>
                    <a:pt x="7932" y="12161"/>
                  </a:lnTo>
                  <a:lnTo>
                    <a:pt x="5926" y="12161"/>
                  </a:lnTo>
                  <a:lnTo>
                    <a:pt x="5926" y="10587"/>
                  </a:lnTo>
                  <a:close/>
                  <a:moveTo>
                    <a:pt x="1173" y="1"/>
                  </a:moveTo>
                  <a:cubicBezTo>
                    <a:pt x="525" y="32"/>
                    <a:pt x="0" y="556"/>
                    <a:pt x="0" y="1174"/>
                  </a:cubicBezTo>
                  <a:lnTo>
                    <a:pt x="0" y="9383"/>
                  </a:lnTo>
                  <a:cubicBezTo>
                    <a:pt x="0" y="10031"/>
                    <a:pt x="525" y="10556"/>
                    <a:pt x="1173" y="10556"/>
                  </a:cubicBezTo>
                  <a:lnTo>
                    <a:pt x="5525" y="10556"/>
                  </a:lnTo>
                  <a:lnTo>
                    <a:pt x="5525" y="12130"/>
                  </a:lnTo>
                  <a:lnTo>
                    <a:pt x="4352" y="12130"/>
                  </a:lnTo>
                  <a:cubicBezTo>
                    <a:pt x="3488" y="12191"/>
                    <a:pt x="3488" y="13488"/>
                    <a:pt x="4352" y="13549"/>
                  </a:cubicBezTo>
                  <a:lnTo>
                    <a:pt x="8117" y="13549"/>
                  </a:lnTo>
                  <a:cubicBezTo>
                    <a:pt x="8395" y="13549"/>
                    <a:pt x="8395" y="13148"/>
                    <a:pt x="8117" y="13148"/>
                  </a:cubicBezTo>
                  <a:lnTo>
                    <a:pt x="4352" y="13148"/>
                  </a:lnTo>
                  <a:cubicBezTo>
                    <a:pt x="4012" y="13086"/>
                    <a:pt x="4012" y="12593"/>
                    <a:pt x="4352" y="12562"/>
                  </a:cubicBezTo>
                  <a:lnTo>
                    <a:pt x="9506" y="12562"/>
                  </a:lnTo>
                  <a:cubicBezTo>
                    <a:pt x="9845" y="12593"/>
                    <a:pt x="9845" y="13086"/>
                    <a:pt x="9506" y="13148"/>
                  </a:cubicBezTo>
                  <a:lnTo>
                    <a:pt x="9351" y="13148"/>
                  </a:lnTo>
                  <a:cubicBezTo>
                    <a:pt x="9074" y="13148"/>
                    <a:pt x="9074" y="13549"/>
                    <a:pt x="9351" y="13549"/>
                  </a:cubicBezTo>
                  <a:lnTo>
                    <a:pt x="9506" y="13549"/>
                  </a:lnTo>
                  <a:cubicBezTo>
                    <a:pt x="10370" y="13488"/>
                    <a:pt x="10370" y="12191"/>
                    <a:pt x="9506" y="12130"/>
                  </a:cubicBezTo>
                  <a:lnTo>
                    <a:pt x="8333" y="12130"/>
                  </a:lnTo>
                  <a:lnTo>
                    <a:pt x="8333" y="10556"/>
                  </a:lnTo>
                  <a:lnTo>
                    <a:pt x="12685" y="10556"/>
                  </a:lnTo>
                  <a:cubicBezTo>
                    <a:pt x="13333" y="10556"/>
                    <a:pt x="13857" y="10031"/>
                    <a:pt x="13857" y="9383"/>
                  </a:cubicBezTo>
                  <a:lnTo>
                    <a:pt x="13857" y="8118"/>
                  </a:lnTo>
                  <a:lnTo>
                    <a:pt x="14135" y="8118"/>
                  </a:lnTo>
                  <a:cubicBezTo>
                    <a:pt x="14444" y="8118"/>
                    <a:pt x="14567" y="7747"/>
                    <a:pt x="14320" y="7562"/>
                  </a:cubicBezTo>
                  <a:lnTo>
                    <a:pt x="14320" y="7562"/>
                  </a:lnTo>
                  <a:lnTo>
                    <a:pt x="14320" y="7593"/>
                  </a:lnTo>
                  <a:lnTo>
                    <a:pt x="13857" y="7223"/>
                  </a:lnTo>
                  <a:lnTo>
                    <a:pt x="13857" y="1205"/>
                  </a:lnTo>
                  <a:cubicBezTo>
                    <a:pt x="13857" y="556"/>
                    <a:pt x="13333" y="32"/>
                    <a:pt x="12685" y="32"/>
                  </a:cubicBezTo>
                  <a:lnTo>
                    <a:pt x="3056" y="32"/>
                  </a:lnTo>
                  <a:cubicBezTo>
                    <a:pt x="2778" y="32"/>
                    <a:pt x="2778" y="464"/>
                    <a:pt x="3056" y="464"/>
                  </a:cubicBezTo>
                  <a:lnTo>
                    <a:pt x="12685" y="464"/>
                  </a:lnTo>
                  <a:cubicBezTo>
                    <a:pt x="13117" y="464"/>
                    <a:pt x="13456" y="803"/>
                    <a:pt x="13456" y="1235"/>
                  </a:cubicBezTo>
                  <a:lnTo>
                    <a:pt x="13456" y="6914"/>
                  </a:lnTo>
                  <a:lnTo>
                    <a:pt x="12469" y="6173"/>
                  </a:lnTo>
                  <a:cubicBezTo>
                    <a:pt x="12469" y="6173"/>
                    <a:pt x="12469" y="6142"/>
                    <a:pt x="12469" y="6142"/>
                  </a:cubicBezTo>
                  <a:lnTo>
                    <a:pt x="12469" y="2995"/>
                  </a:lnTo>
                  <a:cubicBezTo>
                    <a:pt x="12469" y="2871"/>
                    <a:pt x="12376" y="2779"/>
                    <a:pt x="12252" y="2779"/>
                  </a:cubicBezTo>
                  <a:lnTo>
                    <a:pt x="7839" y="2779"/>
                  </a:lnTo>
                  <a:cubicBezTo>
                    <a:pt x="7716" y="2779"/>
                    <a:pt x="7623" y="2871"/>
                    <a:pt x="7623" y="2995"/>
                  </a:cubicBezTo>
                  <a:lnTo>
                    <a:pt x="7623" y="6513"/>
                  </a:lnTo>
                  <a:cubicBezTo>
                    <a:pt x="7623" y="6636"/>
                    <a:pt x="7716" y="6729"/>
                    <a:pt x="7839" y="6729"/>
                  </a:cubicBezTo>
                  <a:lnTo>
                    <a:pt x="11697" y="6729"/>
                  </a:lnTo>
                  <a:lnTo>
                    <a:pt x="11697" y="7809"/>
                  </a:lnTo>
                  <a:lnTo>
                    <a:pt x="402" y="7809"/>
                  </a:lnTo>
                  <a:lnTo>
                    <a:pt x="402" y="1205"/>
                  </a:lnTo>
                  <a:cubicBezTo>
                    <a:pt x="402" y="772"/>
                    <a:pt x="741" y="433"/>
                    <a:pt x="1173" y="433"/>
                  </a:cubicBezTo>
                  <a:lnTo>
                    <a:pt x="1883" y="433"/>
                  </a:lnTo>
                  <a:cubicBezTo>
                    <a:pt x="2161" y="433"/>
                    <a:pt x="2161" y="1"/>
                    <a:pt x="188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420" name="Google Shape;12420;p23"/>
          <p:cNvGrpSpPr/>
          <p:nvPr/>
        </p:nvGrpSpPr>
        <p:grpSpPr>
          <a:xfrm>
            <a:off x="4607712" y="2584029"/>
            <a:ext cx="423867" cy="482500"/>
            <a:chOff x="3275000" y="4141325"/>
            <a:chExt cx="317900" cy="361875"/>
          </a:xfrm>
        </p:grpSpPr>
        <p:sp>
          <p:nvSpPr>
            <p:cNvPr id="12421" name="Google Shape;12421;p23"/>
            <p:cNvSpPr/>
            <p:nvPr/>
          </p:nvSpPr>
          <p:spPr>
            <a:xfrm>
              <a:off x="3520025" y="4162925"/>
              <a:ext cx="11925" cy="8175"/>
            </a:xfrm>
            <a:custGeom>
              <a:avLst/>
              <a:gdLst/>
              <a:ahLst/>
              <a:cxnLst/>
              <a:rect l="l" t="t" r="r" b="b"/>
              <a:pathLst>
                <a:path w="477" h="327" extrusionOk="0">
                  <a:moveTo>
                    <a:pt x="260" y="1"/>
                  </a:moveTo>
                  <a:cubicBezTo>
                    <a:pt x="0" y="1"/>
                    <a:pt x="265" y="326"/>
                    <a:pt x="403" y="326"/>
                  </a:cubicBezTo>
                  <a:cubicBezTo>
                    <a:pt x="446" y="326"/>
                    <a:pt x="476" y="296"/>
                    <a:pt x="476" y="217"/>
                  </a:cubicBezTo>
                  <a:cubicBezTo>
                    <a:pt x="476" y="93"/>
                    <a:pt x="384" y="1"/>
                    <a:pt x="26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22" name="Google Shape;12422;p23"/>
            <p:cNvSpPr/>
            <p:nvPr/>
          </p:nvSpPr>
          <p:spPr>
            <a:xfrm>
              <a:off x="3336725" y="4162925"/>
              <a:ext cx="83350" cy="10825"/>
            </a:xfrm>
            <a:custGeom>
              <a:avLst/>
              <a:gdLst/>
              <a:ahLst/>
              <a:cxnLst/>
              <a:rect l="l" t="t" r="r" b="b"/>
              <a:pathLst>
                <a:path w="3334" h="433" extrusionOk="0">
                  <a:moveTo>
                    <a:pt x="216" y="1"/>
                  </a:moveTo>
                  <a:cubicBezTo>
                    <a:pt x="93" y="1"/>
                    <a:pt x="0" y="93"/>
                    <a:pt x="0" y="217"/>
                  </a:cubicBezTo>
                  <a:cubicBezTo>
                    <a:pt x="0" y="340"/>
                    <a:pt x="93" y="433"/>
                    <a:pt x="216" y="433"/>
                  </a:cubicBezTo>
                  <a:lnTo>
                    <a:pt x="3117" y="433"/>
                  </a:lnTo>
                  <a:cubicBezTo>
                    <a:pt x="3241" y="433"/>
                    <a:pt x="3333" y="340"/>
                    <a:pt x="3333" y="217"/>
                  </a:cubicBezTo>
                  <a:cubicBezTo>
                    <a:pt x="3333" y="93"/>
                    <a:pt x="3241" y="1"/>
                    <a:pt x="311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23" name="Google Shape;12423;p23"/>
            <p:cNvSpPr/>
            <p:nvPr/>
          </p:nvSpPr>
          <p:spPr>
            <a:xfrm>
              <a:off x="3342125" y="4216150"/>
              <a:ext cx="185200" cy="73325"/>
            </a:xfrm>
            <a:custGeom>
              <a:avLst/>
              <a:gdLst/>
              <a:ahLst/>
              <a:cxnLst/>
              <a:rect l="l" t="t" r="r" b="b"/>
              <a:pathLst>
                <a:path w="7408" h="2933" extrusionOk="0">
                  <a:moveTo>
                    <a:pt x="7006" y="433"/>
                  </a:moveTo>
                  <a:lnTo>
                    <a:pt x="6975" y="2532"/>
                  </a:lnTo>
                  <a:lnTo>
                    <a:pt x="432" y="2532"/>
                  </a:lnTo>
                  <a:lnTo>
                    <a:pt x="432" y="433"/>
                  </a:lnTo>
                  <a:close/>
                  <a:moveTo>
                    <a:pt x="216" y="1"/>
                  </a:moveTo>
                  <a:cubicBezTo>
                    <a:pt x="93" y="1"/>
                    <a:pt x="0" y="94"/>
                    <a:pt x="0" y="217"/>
                  </a:cubicBezTo>
                  <a:lnTo>
                    <a:pt x="0" y="2717"/>
                  </a:lnTo>
                  <a:cubicBezTo>
                    <a:pt x="0" y="2840"/>
                    <a:pt x="93" y="2933"/>
                    <a:pt x="216" y="2933"/>
                  </a:cubicBezTo>
                  <a:lnTo>
                    <a:pt x="7191" y="2933"/>
                  </a:lnTo>
                  <a:cubicBezTo>
                    <a:pt x="7314" y="2933"/>
                    <a:pt x="7407" y="2840"/>
                    <a:pt x="7407" y="2717"/>
                  </a:cubicBezTo>
                  <a:lnTo>
                    <a:pt x="7407" y="217"/>
                  </a:lnTo>
                  <a:cubicBezTo>
                    <a:pt x="7407" y="94"/>
                    <a:pt x="7314" y="1"/>
                    <a:pt x="719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24" name="Google Shape;12424;p23"/>
            <p:cNvSpPr/>
            <p:nvPr/>
          </p:nvSpPr>
          <p:spPr>
            <a:xfrm>
              <a:off x="3339800" y="4311825"/>
              <a:ext cx="189050" cy="10075"/>
            </a:xfrm>
            <a:custGeom>
              <a:avLst/>
              <a:gdLst/>
              <a:ahLst/>
              <a:cxnLst/>
              <a:rect l="l" t="t" r="r" b="b"/>
              <a:pathLst>
                <a:path w="7562" h="403" extrusionOk="0">
                  <a:moveTo>
                    <a:pt x="278" y="1"/>
                  </a:moveTo>
                  <a:cubicBezTo>
                    <a:pt x="1" y="1"/>
                    <a:pt x="1" y="402"/>
                    <a:pt x="278" y="402"/>
                  </a:cubicBezTo>
                  <a:lnTo>
                    <a:pt x="7253" y="402"/>
                  </a:lnTo>
                  <a:cubicBezTo>
                    <a:pt x="7562" y="402"/>
                    <a:pt x="7562" y="1"/>
                    <a:pt x="725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25" name="Google Shape;12425;p23"/>
            <p:cNvSpPr/>
            <p:nvPr/>
          </p:nvSpPr>
          <p:spPr>
            <a:xfrm>
              <a:off x="3339800" y="4341150"/>
              <a:ext cx="189050" cy="10825"/>
            </a:xfrm>
            <a:custGeom>
              <a:avLst/>
              <a:gdLst/>
              <a:ahLst/>
              <a:cxnLst/>
              <a:rect l="l" t="t" r="r" b="b"/>
              <a:pathLst>
                <a:path w="7562" h="433" extrusionOk="0">
                  <a:moveTo>
                    <a:pt x="278" y="1"/>
                  </a:moveTo>
                  <a:cubicBezTo>
                    <a:pt x="1" y="1"/>
                    <a:pt x="1" y="433"/>
                    <a:pt x="278" y="433"/>
                  </a:cubicBezTo>
                  <a:lnTo>
                    <a:pt x="7253" y="433"/>
                  </a:lnTo>
                  <a:cubicBezTo>
                    <a:pt x="7562" y="433"/>
                    <a:pt x="7562" y="1"/>
                    <a:pt x="725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26" name="Google Shape;12426;p23"/>
            <p:cNvSpPr/>
            <p:nvPr/>
          </p:nvSpPr>
          <p:spPr>
            <a:xfrm>
              <a:off x="3275000" y="4141325"/>
              <a:ext cx="317900" cy="361875"/>
            </a:xfrm>
            <a:custGeom>
              <a:avLst/>
              <a:gdLst/>
              <a:ahLst/>
              <a:cxnLst/>
              <a:rect l="l" t="t" r="r" b="b"/>
              <a:pathLst>
                <a:path w="12716" h="14475" extrusionOk="0">
                  <a:moveTo>
                    <a:pt x="2386" y="430"/>
                  </a:moveTo>
                  <a:cubicBezTo>
                    <a:pt x="2403" y="430"/>
                    <a:pt x="2421" y="431"/>
                    <a:pt x="2438" y="432"/>
                  </a:cubicBezTo>
                  <a:lnTo>
                    <a:pt x="10308" y="432"/>
                  </a:lnTo>
                  <a:cubicBezTo>
                    <a:pt x="10586" y="432"/>
                    <a:pt x="10833" y="648"/>
                    <a:pt x="10802" y="926"/>
                  </a:cubicBezTo>
                  <a:lnTo>
                    <a:pt x="10802" y="1760"/>
                  </a:lnTo>
                  <a:lnTo>
                    <a:pt x="1914" y="1760"/>
                  </a:lnTo>
                  <a:lnTo>
                    <a:pt x="1914" y="926"/>
                  </a:lnTo>
                  <a:cubicBezTo>
                    <a:pt x="1914" y="664"/>
                    <a:pt x="2106" y="430"/>
                    <a:pt x="2386" y="430"/>
                  </a:cubicBezTo>
                  <a:close/>
                  <a:moveTo>
                    <a:pt x="1482" y="6728"/>
                  </a:moveTo>
                  <a:lnTo>
                    <a:pt x="1482" y="8487"/>
                  </a:lnTo>
                  <a:lnTo>
                    <a:pt x="587" y="7932"/>
                  </a:lnTo>
                  <a:cubicBezTo>
                    <a:pt x="617" y="7839"/>
                    <a:pt x="679" y="7716"/>
                    <a:pt x="772" y="7654"/>
                  </a:cubicBezTo>
                  <a:lnTo>
                    <a:pt x="1482" y="6728"/>
                  </a:lnTo>
                  <a:close/>
                  <a:moveTo>
                    <a:pt x="11234" y="6728"/>
                  </a:moveTo>
                  <a:lnTo>
                    <a:pt x="11975" y="7654"/>
                  </a:lnTo>
                  <a:cubicBezTo>
                    <a:pt x="12067" y="7716"/>
                    <a:pt x="12098" y="7808"/>
                    <a:pt x="12160" y="7932"/>
                  </a:cubicBezTo>
                  <a:lnTo>
                    <a:pt x="11234" y="8487"/>
                  </a:lnTo>
                  <a:lnTo>
                    <a:pt x="11234" y="6728"/>
                  </a:lnTo>
                  <a:close/>
                  <a:moveTo>
                    <a:pt x="9444" y="9598"/>
                  </a:moveTo>
                  <a:lnTo>
                    <a:pt x="8240" y="10370"/>
                  </a:lnTo>
                  <a:lnTo>
                    <a:pt x="4506" y="10370"/>
                  </a:lnTo>
                  <a:lnTo>
                    <a:pt x="3272" y="9598"/>
                  </a:lnTo>
                  <a:close/>
                  <a:moveTo>
                    <a:pt x="7561" y="10802"/>
                  </a:moveTo>
                  <a:lnTo>
                    <a:pt x="6389" y="11543"/>
                  </a:lnTo>
                  <a:lnTo>
                    <a:pt x="5185" y="10802"/>
                  </a:lnTo>
                  <a:close/>
                  <a:moveTo>
                    <a:pt x="2438" y="0"/>
                  </a:moveTo>
                  <a:cubicBezTo>
                    <a:pt x="1914" y="0"/>
                    <a:pt x="1482" y="432"/>
                    <a:pt x="1482" y="957"/>
                  </a:cubicBezTo>
                  <a:lnTo>
                    <a:pt x="1482" y="6080"/>
                  </a:lnTo>
                  <a:lnTo>
                    <a:pt x="432" y="7376"/>
                  </a:lnTo>
                  <a:cubicBezTo>
                    <a:pt x="154" y="7685"/>
                    <a:pt x="31" y="8086"/>
                    <a:pt x="31" y="8487"/>
                  </a:cubicBezTo>
                  <a:lnTo>
                    <a:pt x="31" y="11296"/>
                  </a:lnTo>
                  <a:cubicBezTo>
                    <a:pt x="31" y="11450"/>
                    <a:pt x="139" y="11527"/>
                    <a:pt x="247" y="11527"/>
                  </a:cubicBezTo>
                  <a:cubicBezTo>
                    <a:pt x="355" y="11527"/>
                    <a:pt x="463" y="11450"/>
                    <a:pt x="463" y="11296"/>
                  </a:cubicBezTo>
                  <a:lnTo>
                    <a:pt x="463" y="8518"/>
                  </a:lnTo>
                  <a:lnTo>
                    <a:pt x="463" y="8364"/>
                  </a:lnTo>
                  <a:lnTo>
                    <a:pt x="6265" y="11975"/>
                  </a:lnTo>
                  <a:cubicBezTo>
                    <a:pt x="6296" y="12006"/>
                    <a:pt x="6335" y="12021"/>
                    <a:pt x="6373" y="12021"/>
                  </a:cubicBezTo>
                  <a:cubicBezTo>
                    <a:pt x="6412" y="12021"/>
                    <a:pt x="6450" y="12006"/>
                    <a:pt x="6481" y="11975"/>
                  </a:cubicBezTo>
                  <a:lnTo>
                    <a:pt x="12283" y="8364"/>
                  </a:lnTo>
                  <a:cubicBezTo>
                    <a:pt x="12283" y="8426"/>
                    <a:pt x="12283" y="8457"/>
                    <a:pt x="12283" y="8518"/>
                  </a:cubicBezTo>
                  <a:lnTo>
                    <a:pt x="12283" y="13148"/>
                  </a:lnTo>
                  <a:cubicBezTo>
                    <a:pt x="12283" y="13641"/>
                    <a:pt x="11882" y="14043"/>
                    <a:pt x="11357" y="14043"/>
                  </a:cubicBezTo>
                  <a:lnTo>
                    <a:pt x="1327" y="14043"/>
                  </a:lnTo>
                  <a:cubicBezTo>
                    <a:pt x="833" y="14043"/>
                    <a:pt x="432" y="13641"/>
                    <a:pt x="432" y="13148"/>
                  </a:cubicBezTo>
                  <a:lnTo>
                    <a:pt x="432" y="12623"/>
                  </a:lnTo>
                  <a:cubicBezTo>
                    <a:pt x="432" y="12484"/>
                    <a:pt x="324" y="12415"/>
                    <a:pt x="216" y="12415"/>
                  </a:cubicBezTo>
                  <a:cubicBezTo>
                    <a:pt x="108" y="12415"/>
                    <a:pt x="0" y="12484"/>
                    <a:pt x="0" y="12623"/>
                  </a:cubicBezTo>
                  <a:lnTo>
                    <a:pt x="0" y="13148"/>
                  </a:lnTo>
                  <a:cubicBezTo>
                    <a:pt x="31" y="13888"/>
                    <a:pt x="617" y="14475"/>
                    <a:pt x="1327" y="14475"/>
                  </a:cubicBezTo>
                  <a:lnTo>
                    <a:pt x="11357" y="14475"/>
                  </a:lnTo>
                  <a:cubicBezTo>
                    <a:pt x="12098" y="14475"/>
                    <a:pt x="12684" y="13888"/>
                    <a:pt x="12684" y="13148"/>
                  </a:cubicBezTo>
                  <a:lnTo>
                    <a:pt x="12684" y="8518"/>
                  </a:lnTo>
                  <a:cubicBezTo>
                    <a:pt x="12715" y="8117"/>
                    <a:pt x="12561" y="7716"/>
                    <a:pt x="12314" y="7407"/>
                  </a:cubicBezTo>
                  <a:lnTo>
                    <a:pt x="12314" y="7376"/>
                  </a:lnTo>
                  <a:lnTo>
                    <a:pt x="11234" y="6049"/>
                  </a:lnTo>
                  <a:lnTo>
                    <a:pt x="11234" y="5185"/>
                  </a:lnTo>
                  <a:cubicBezTo>
                    <a:pt x="11234" y="5031"/>
                    <a:pt x="11126" y="4954"/>
                    <a:pt x="11018" y="4954"/>
                  </a:cubicBezTo>
                  <a:cubicBezTo>
                    <a:pt x="10910" y="4954"/>
                    <a:pt x="10802" y="5031"/>
                    <a:pt x="10802" y="5185"/>
                  </a:cubicBezTo>
                  <a:lnTo>
                    <a:pt x="10802" y="8734"/>
                  </a:lnTo>
                  <a:lnTo>
                    <a:pt x="10030" y="9259"/>
                  </a:lnTo>
                  <a:cubicBezTo>
                    <a:pt x="9969" y="9197"/>
                    <a:pt x="9907" y="9166"/>
                    <a:pt x="9845" y="9166"/>
                  </a:cubicBezTo>
                  <a:lnTo>
                    <a:pt x="2870" y="9166"/>
                  </a:lnTo>
                  <a:cubicBezTo>
                    <a:pt x="2809" y="9166"/>
                    <a:pt x="2747" y="9197"/>
                    <a:pt x="2716" y="9259"/>
                  </a:cubicBezTo>
                  <a:lnTo>
                    <a:pt x="1914" y="8734"/>
                  </a:lnTo>
                  <a:lnTo>
                    <a:pt x="1914" y="2161"/>
                  </a:lnTo>
                  <a:lnTo>
                    <a:pt x="10833" y="2161"/>
                  </a:lnTo>
                  <a:lnTo>
                    <a:pt x="10833" y="3889"/>
                  </a:lnTo>
                  <a:cubicBezTo>
                    <a:pt x="10833" y="4028"/>
                    <a:pt x="10941" y="4097"/>
                    <a:pt x="11049" y="4097"/>
                  </a:cubicBezTo>
                  <a:cubicBezTo>
                    <a:pt x="11157" y="4097"/>
                    <a:pt x="11265" y="4028"/>
                    <a:pt x="11265" y="3889"/>
                  </a:cubicBezTo>
                  <a:lnTo>
                    <a:pt x="11265" y="957"/>
                  </a:lnTo>
                  <a:cubicBezTo>
                    <a:pt x="11265" y="432"/>
                    <a:pt x="10833" y="0"/>
                    <a:pt x="1033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427" name="Google Shape;12427;p23"/>
          <p:cNvGrpSpPr/>
          <p:nvPr/>
        </p:nvGrpSpPr>
        <p:grpSpPr>
          <a:xfrm>
            <a:off x="7588297" y="2584013"/>
            <a:ext cx="482500" cy="482533"/>
            <a:chOff x="6250075" y="3563425"/>
            <a:chExt cx="361875" cy="361900"/>
          </a:xfrm>
        </p:grpSpPr>
        <p:sp>
          <p:nvSpPr>
            <p:cNvPr id="12428" name="Google Shape;12428;p23"/>
            <p:cNvSpPr/>
            <p:nvPr/>
          </p:nvSpPr>
          <p:spPr>
            <a:xfrm>
              <a:off x="6309050" y="3728950"/>
              <a:ext cx="126650" cy="94125"/>
            </a:xfrm>
            <a:custGeom>
              <a:avLst/>
              <a:gdLst/>
              <a:ahLst/>
              <a:cxnLst/>
              <a:rect l="l" t="t" r="r" b="b"/>
              <a:pathLst>
                <a:path w="5066" h="3765" extrusionOk="0">
                  <a:moveTo>
                    <a:pt x="2543" y="439"/>
                  </a:moveTo>
                  <a:cubicBezTo>
                    <a:pt x="2840" y="439"/>
                    <a:pt x="3135" y="533"/>
                    <a:pt x="3382" y="725"/>
                  </a:cubicBezTo>
                  <a:lnTo>
                    <a:pt x="1376" y="2731"/>
                  </a:lnTo>
                  <a:cubicBezTo>
                    <a:pt x="944" y="2176"/>
                    <a:pt x="1005" y="1373"/>
                    <a:pt x="1499" y="879"/>
                  </a:cubicBezTo>
                  <a:cubicBezTo>
                    <a:pt x="1791" y="587"/>
                    <a:pt x="2169" y="439"/>
                    <a:pt x="2543" y="439"/>
                  </a:cubicBezTo>
                  <a:close/>
                  <a:moveTo>
                    <a:pt x="3690" y="1034"/>
                  </a:moveTo>
                  <a:lnTo>
                    <a:pt x="3690" y="1034"/>
                  </a:lnTo>
                  <a:cubicBezTo>
                    <a:pt x="4123" y="1620"/>
                    <a:pt x="4061" y="2392"/>
                    <a:pt x="3536" y="2916"/>
                  </a:cubicBezTo>
                  <a:cubicBezTo>
                    <a:pt x="3289" y="3194"/>
                    <a:pt x="2919" y="3348"/>
                    <a:pt x="2518" y="3348"/>
                  </a:cubicBezTo>
                  <a:cubicBezTo>
                    <a:pt x="2209" y="3348"/>
                    <a:pt x="1900" y="3225"/>
                    <a:pt x="1684" y="3040"/>
                  </a:cubicBezTo>
                  <a:lnTo>
                    <a:pt x="3690" y="1034"/>
                  </a:lnTo>
                  <a:close/>
                  <a:moveTo>
                    <a:pt x="2548" y="0"/>
                  </a:moveTo>
                  <a:cubicBezTo>
                    <a:pt x="1162" y="0"/>
                    <a:pt x="0" y="1682"/>
                    <a:pt x="1067" y="3040"/>
                  </a:cubicBezTo>
                  <a:lnTo>
                    <a:pt x="697" y="3410"/>
                  </a:lnTo>
                  <a:cubicBezTo>
                    <a:pt x="635" y="3503"/>
                    <a:pt x="635" y="3626"/>
                    <a:pt x="697" y="3719"/>
                  </a:cubicBezTo>
                  <a:cubicBezTo>
                    <a:pt x="743" y="3749"/>
                    <a:pt x="797" y="3765"/>
                    <a:pt x="851" y="3765"/>
                  </a:cubicBezTo>
                  <a:cubicBezTo>
                    <a:pt x="905" y="3765"/>
                    <a:pt x="959" y="3749"/>
                    <a:pt x="1005" y="3719"/>
                  </a:cubicBezTo>
                  <a:lnTo>
                    <a:pt x="1376" y="3348"/>
                  </a:lnTo>
                  <a:cubicBezTo>
                    <a:pt x="1746" y="3639"/>
                    <a:pt x="2141" y="3764"/>
                    <a:pt x="2519" y="3764"/>
                  </a:cubicBezTo>
                  <a:cubicBezTo>
                    <a:pt x="3904" y="3764"/>
                    <a:pt x="5066" y="2083"/>
                    <a:pt x="3999" y="725"/>
                  </a:cubicBezTo>
                  <a:lnTo>
                    <a:pt x="4339" y="355"/>
                  </a:lnTo>
                  <a:cubicBezTo>
                    <a:pt x="4502" y="214"/>
                    <a:pt x="4365" y="3"/>
                    <a:pt x="4208" y="3"/>
                  </a:cubicBezTo>
                  <a:cubicBezTo>
                    <a:pt x="4158" y="3"/>
                    <a:pt x="4106" y="25"/>
                    <a:pt x="4061" y="77"/>
                  </a:cubicBezTo>
                  <a:lnTo>
                    <a:pt x="3690" y="416"/>
                  </a:lnTo>
                  <a:cubicBezTo>
                    <a:pt x="3320" y="125"/>
                    <a:pt x="2925" y="0"/>
                    <a:pt x="254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29" name="Google Shape;12429;p23"/>
            <p:cNvSpPr/>
            <p:nvPr/>
          </p:nvSpPr>
          <p:spPr>
            <a:xfrm>
              <a:off x="6525775" y="3657150"/>
              <a:ext cx="69975" cy="54450"/>
            </a:xfrm>
            <a:custGeom>
              <a:avLst/>
              <a:gdLst/>
              <a:ahLst/>
              <a:cxnLst/>
              <a:rect l="l" t="t" r="r" b="b"/>
              <a:pathLst>
                <a:path w="2799" h="2178" extrusionOk="0">
                  <a:moveTo>
                    <a:pt x="1410" y="449"/>
                  </a:moveTo>
                  <a:cubicBezTo>
                    <a:pt x="1502" y="449"/>
                    <a:pt x="1595" y="480"/>
                    <a:pt x="1688" y="511"/>
                  </a:cubicBezTo>
                  <a:lnTo>
                    <a:pt x="823" y="1375"/>
                  </a:lnTo>
                  <a:cubicBezTo>
                    <a:pt x="700" y="1128"/>
                    <a:pt x="762" y="819"/>
                    <a:pt x="947" y="634"/>
                  </a:cubicBezTo>
                  <a:cubicBezTo>
                    <a:pt x="1070" y="511"/>
                    <a:pt x="1256" y="449"/>
                    <a:pt x="1410" y="449"/>
                  </a:cubicBezTo>
                  <a:close/>
                  <a:moveTo>
                    <a:pt x="1996" y="819"/>
                  </a:moveTo>
                  <a:lnTo>
                    <a:pt x="1996" y="819"/>
                  </a:lnTo>
                  <a:cubicBezTo>
                    <a:pt x="2120" y="1066"/>
                    <a:pt x="2058" y="1344"/>
                    <a:pt x="1873" y="1560"/>
                  </a:cubicBezTo>
                  <a:cubicBezTo>
                    <a:pt x="1753" y="1680"/>
                    <a:pt x="1582" y="1748"/>
                    <a:pt x="1410" y="1748"/>
                  </a:cubicBezTo>
                  <a:cubicBezTo>
                    <a:pt x="1315" y="1748"/>
                    <a:pt x="1220" y="1727"/>
                    <a:pt x="1132" y="1684"/>
                  </a:cubicBezTo>
                  <a:lnTo>
                    <a:pt x="1996" y="819"/>
                  </a:lnTo>
                  <a:close/>
                  <a:moveTo>
                    <a:pt x="1393" y="1"/>
                  </a:moveTo>
                  <a:cubicBezTo>
                    <a:pt x="632" y="1"/>
                    <a:pt x="1" y="900"/>
                    <a:pt x="515" y="1684"/>
                  </a:cubicBezTo>
                  <a:lnTo>
                    <a:pt x="391" y="1807"/>
                  </a:lnTo>
                  <a:cubicBezTo>
                    <a:pt x="249" y="1973"/>
                    <a:pt x="381" y="2176"/>
                    <a:pt x="548" y="2176"/>
                  </a:cubicBezTo>
                  <a:cubicBezTo>
                    <a:pt x="597" y="2176"/>
                    <a:pt x="650" y="2158"/>
                    <a:pt x="700" y="2116"/>
                  </a:cubicBezTo>
                  <a:lnTo>
                    <a:pt x="823" y="1992"/>
                  </a:lnTo>
                  <a:cubicBezTo>
                    <a:pt x="1009" y="2116"/>
                    <a:pt x="1194" y="2177"/>
                    <a:pt x="1410" y="2177"/>
                  </a:cubicBezTo>
                  <a:cubicBezTo>
                    <a:pt x="2274" y="2177"/>
                    <a:pt x="2799" y="1221"/>
                    <a:pt x="2336" y="511"/>
                  </a:cubicBezTo>
                  <a:lnTo>
                    <a:pt x="2459" y="357"/>
                  </a:lnTo>
                  <a:cubicBezTo>
                    <a:pt x="2521" y="295"/>
                    <a:pt x="2521" y="140"/>
                    <a:pt x="2459" y="79"/>
                  </a:cubicBezTo>
                  <a:lnTo>
                    <a:pt x="2428" y="79"/>
                  </a:lnTo>
                  <a:cubicBezTo>
                    <a:pt x="2382" y="32"/>
                    <a:pt x="2328" y="9"/>
                    <a:pt x="2274" y="9"/>
                  </a:cubicBezTo>
                  <a:cubicBezTo>
                    <a:pt x="2220" y="9"/>
                    <a:pt x="2166" y="32"/>
                    <a:pt x="2120" y="79"/>
                  </a:cubicBezTo>
                  <a:lnTo>
                    <a:pt x="1996" y="202"/>
                  </a:lnTo>
                  <a:cubicBezTo>
                    <a:pt x="1798" y="62"/>
                    <a:pt x="1591" y="1"/>
                    <a:pt x="139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30" name="Google Shape;12430;p23"/>
            <p:cNvSpPr/>
            <p:nvPr/>
          </p:nvSpPr>
          <p:spPr>
            <a:xfrm>
              <a:off x="6510075" y="3563625"/>
              <a:ext cx="101875" cy="177300"/>
            </a:xfrm>
            <a:custGeom>
              <a:avLst/>
              <a:gdLst/>
              <a:ahLst/>
              <a:cxnLst/>
              <a:rect l="l" t="t" r="r" b="b"/>
              <a:pathLst>
                <a:path w="4075" h="7092" extrusionOk="0">
                  <a:moveTo>
                    <a:pt x="2038" y="1"/>
                  </a:moveTo>
                  <a:cubicBezTo>
                    <a:pt x="1930" y="1"/>
                    <a:pt x="1822" y="70"/>
                    <a:pt x="1822" y="209"/>
                  </a:cubicBezTo>
                  <a:lnTo>
                    <a:pt x="1822" y="980"/>
                  </a:lnTo>
                  <a:lnTo>
                    <a:pt x="1451" y="980"/>
                  </a:lnTo>
                  <a:cubicBezTo>
                    <a:pt x="1174" y="980"/>
                    <a:pt x="896" y="1104"/>
                    <a:pt x="742" y="1320"/>
                  </a:cubicBezTo>
                  <a:lnTo>
                    <a:pt x="217" y="1968"/>
                  </a:lnTo>
                  <a:cubicBezTo>
                    <a:pt x="63" y="2122"/>
                    <a:pt x="1" y="2338"/>
                    <a:pt x="1" y="2554"/>
                  </a:cubicBezTo>
                  <a:lnTo>
                    <a:pt x="1" y="6165"/>
                  </a:lnTo>
                  <a:cubicBezTo>
                    <a:pt x="1" y="6659"/>
                    <a:pt x="402" y="7091"/>
                    <a:pt x="927" y="7091"/>
                  </a:cubicBezTo>
                  <a:lnTo>
                    <a:pt x="3180" y="7091"/>
                  </a:lnTo>
                  <a:cubicBezTo>
                    <a:pt x="3674" y="7091"/>
                    <a:pt x="4075" y="6659"/>
                    <a:pt x="4075" y="6165"/>
                  </a:cubicBezTo>
                  <a:lnTo>
                    <a:pt x="4075" y="4344"/>
                  </a:lnTo>
                  <a:cubicBezTo>
                    <a:pt x="4075" y="4206"/>
                    <a:pt x="3974" y="4136"/>
                    <a:pt x="3874" y="4136"/>
                  </a:cubicBezTo>
                  <a:cubicBezTo>
                    <a:pt x="3774" y="4136"/>
                    <a:pt x="3674" y="4206"/>
                    <a:pt x="3674" y="4344"/>
                  </a:cubicBezTo>
                  <a:lnTo>
                    <a:pt x="3674" y="6165"/>
                  </a:lnTo>
                  <a:cubicBezTo>
                    <a:pt x="3674" y="6443"/>
                    <a:pt x="3458" y="6659"/>
                    <a:pt x="3180" y="6659"/>
                  </a:cubicBezTo>
                  <a:lnTo>
                    <a:pt x="927" y="6659"/>
                  </a:lnTo>
                  <a:cubicBezTo>
                    <a:pt x="649" y="6659"/>
                    <a:pt x="433" y="6443"/>
                    <a:pt x="433" y="6165"/>
                  </a:cubicBezTo>
                  <a:lnTo>
                    <a:pt x="433" y="2524"/>
                  </a:lnTo>
                  <a:cubicBezTo>
                    <a:pt x="433" y="2431"/>
                    <a:pt x="464" y="2308"/>
                    <a:pt x="526" y="2215"/>
                  </a:cubicBezTo>
                  <a:lnTo>
                    <a:pt x="1050" y="1567"/>
                  </a:lnTo>
                  <a:cubicBezTo>
                    <a:pt x="1143" y="1443"/>
                    <a:pt x="1297" y="1382"/>
                    <a:pt x="1451" y="1382"/>
                  </a:cubicBezTo>
                  <a:lnTo>
                    <a:pt x="1822" y="1382"/>
                  </a:lnTo>
                  <a:lnTo>
                    <a:pt x="1822" y="2308"/>
                  </a:lnTo>
                  <a:cubicBezTo>
                    <a:pt x="1822" y="2431"/>
                    <a:pt x="1914" y="2524"/>
                    <a:pt x="2038" y="2524"/>
                  </a:cubicBezTo>
                  <a:cubicBezTo>
                    <a:pt x="2161" y="2524"/>
                    <a:pt x="2254" y="2431"/>
                    <a:pt x="2254" y="2308"/>
                  </a:cubicBezTo>
                  <a:lnTo>
                    <a:pt x="2254" y="1382"/>
                  </a:lnTo>
                  <a:lnTo>
                    <a:pt x="2655" y="1382"/>
                  </a:lnTo>
                  <a:cubicBezTo>
                    <a:pt x="2809" y="1382"/>
                    <a:pt x="2933" y="1443"/>
                    <a:pt x="3025" y="1567"/>
                  </a:cubicBezTo>
                  <a:lnTo>
                    <a:pt x="3550" y="2215"/>
                  </a:lnTo>
                  <a:cubicBezTo>
                    <a:pt x="3612" y="2308"/>
                    <a:pt x="3674" y="2431"/>
                    <a:pt x="3674" y="2524"/>
                  </a:cubicBezTo>
                  <a:lnTo>
                    <a:pt x="3674" y="3141"/>
                  </a:lnTo>
                  <a:cubicBezTo>
                    <a:pt x="3674" y="3264"/>
                    <a:pt x="3766" y="3357"/>
                    <a:pt x="3859" y="3357"/>
                  </a:cubicBezTo>
                  <a:cubicBezTo>
                    <a:pt x="3982" y="3357"/>
                    <a:pt x="4075" y="3264"/>
                    <a:pt x="4075" y="3141"/>
                  </a:cubicBezTo>
                  <a:lnTo>
                    <a:pt x="4075" y="2554"/>
                  </a:lnTo>
                  <a:cubicBezTo>
                    <a:pt x="4075" y="2338"/>
                    <a:pt x="4013" y="2122"/>
                    <a:pt x="3890" y="1968"/>
                  </a:cubicBezTo>
                  <a:lnTo>
                    <a:pt x="3365" y="1320"/>
                  </a:lnTo>
                  <a:cubicBezTo>
                    <a:pt x="3180" y="1104"/>
                    <a:pt x="2933" y="980"/>
                    <a:pt x="2655" y="980"/>
                  </a:cubicBezTo>
                  <a:lnTo>
                    <a:pt x="2254" y="980"/>
                  </a:lnTo>
                  <a:lnTo>
                    <a:pt x="2254" y="209"/>
                  </a:lnTo>
                  <a:cubicBezTo>
                    <a:pt x="2254" y="70"/>
                    <a:pt x="2146" y="1"/>
                    <a:pt x="203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31" name="Google Shape;12431;p23"/>
            <p:cNvSpPr/>
            <p:nvPr/>
          </p:nvSpPr>
          <p:spPr>
            <a:xfrm>
              <a:off x="6250075" y="3563425"/>
              <a:ext cx="361875" cy="361900"/>
            </a:xfrm>
            <a:custGeom>
              <a:avLst/>
              <a:gdLst/>
              <a:ahLst/>
              <a:cxnLst/>
              <a:rect l="l" t="t" r="r" b="b"/>
              <a:pathLst>
                <a:path w="14475" h="14476" extrusionOk="0">
                  <a:moveTo>
                    <a:pt x="5093" y="433"/>
                  </a:moveTo>
                  <a:cubicBezTo>
                    <a:pt x="6019" y="433"/>
                    <a:pt x="6759" y="1174"/>
                    <a:pt x="6759" y="2099"/>
                  </a:cubicBezTo>
                  <a:lnTo>
                    <a:pt x="6759" y="3365"/>
                  </a:lnTo>
                  <a:lnTo>
                    <a:pt x="3025" y="3365"/>
                  </a:lnTo>
                  <a:lnTo>
                    <a:pt x="3025" y="2099"/>
                  </a:lnTo>
                  <a:cubicBezTo>
                    <a:pt x="3025" y="1174"/>
                    <a:pt x="3766" y="433"/>
                    <a:pt x="4692" y="433"/>
                  </a:cubicBezTo>
                  <a:close/>
                  <a:moveTo>
                    <a:pt x="13641" y="8179"/>
                  </a:moveTo>
                  <a:cubicBezTo>
                    <a:pt x="13858" y="8210"/>
                    <a:pt x="14074" y="8395"/>
                    <a:pt x="14074" y="8642"/>
                  </a:cubicBezTo>
                  <a:lnTo>
                    <a:pt x="14074" y="8982"/>
                  </a:lnTo>
                  <a:lnTo>
                    <a:pt x="8210" y="8982"/>
                  </a:lnTo>
                  <a:lnTo>
                    <a:pt x="8210" y="8642"/>
                  </a:lnTo>
                  <a:cubicBezTo>
                    <a:pt x="8210" y="8395"/>
                    <a:pt x="8395" y="8179"/>
                    <a:pt x="8642" y="8179"/>
                  </a:cubicBezTo>
                  <a:close/>
                  <a:moveTo>
                    <a:pt x="4692" y="1"/>
                  </a:moveTo>
                  <a:cubicBezTo>
                    <a:pt x="3519" y="1"/>
                    <a:pt x="2593" y="927"/>
                    <a:pt x="2593" y="2099"/>
                  </a:cubicBezTo>
                  <a:lnTo>
                    <a:pt x="2593" y="3365"/>
                  </a:lnTo>
                  <a:lnTo>
                    <a:pt x="247" y="3365"/>
                  </a:lnTo>
                  <a:cubicBezTo>
                    <a:pt x="124" y="3365"/>
                    <a:pt x="31" y="3457"/>
                    <a:pt x="31" y="3581"/>
                  </a:cubicBezTo>
                  <a:lnTo>
                    <a:pt x="31" y="4661"/>
                  </a:lnTo>
                  <a:cubicBezTo>
                    <a:pt x="31" y="4800"/>
                    <a:pt x="132" y="4869"/>
                    <a:pt x="232" y="4869"/>
                  </a:cubicBezTo>
                  <a:cubicBezTo>
                    <a:pt x="332" y="4869"/>
                    <a:pt x="433" y="4800"/>
                    <a:pt x="433" y="4661"/>
                  </a:cubicBezTo>
                  <a:lnTo>
                    <a:pt x="433" y="3797"/>
                  </a:lnTo>
                  <a:lnTo>
                    <a:pt x="2624" y="3797"/>
                  </a:lnTo>
                  <a:lnTo>
                    <a:pt x="2624" y="4661"/>
                  </a:lnTo>
                  <a:cubicBezTo>
                    <a:pt x="2624" y="4800"/>
                    <a:pt x="2724" y="4869"/>
                    <a:pt x="2824" y="4869"/>
                  </a:cubicBezTo>
                  <a:cubicBezTo>
                    <a:pt x="2925" y="4869"/>
                    <a:pt x="3025" y="4800"/>
                    <a:pt x="3025" y="4661"/>
                  </a:cubicBezTo>
                  <a:lnTo>
                    <a:pt x="3025" y="3797"/>
                  </a:lnTo>
                  <a:lnTo>
                    <a:pt x="6790" y="3797"/>
                  </a:lnTo>
                  <a:lnTo>
                    <a:pt x="6790" y="4661"/>
                  </a:lnTo>
                  <a:cubicBezTo>
                    <a:pt x="6790" y="4800"/>
                    <a:pt x="6890" y="4869"/>
                    <a:pt x="6991" y="4869"/>
                  </a:cubicBezTo>
                  <a:cubicBezTo>
                    <a:pt x="7091" y="4869"/>
                    <a:pt x="7191" y="4800"/>
                    <a:pt x="7191" y="4661"/>
                  </a:cubicBezTo>
                  <a:lnTo>
                    <a:pt x="7191" y="3797"/>
                  </a:lnTo>
                  <a:lnTo>
                    <a:pt x="9352" y="3797"/>
                  </a:lnTo>
                  <a:lnTo>
                    <a:pt x="9352" y="7778"/>
                  </a:lnTo>
                  <a:lnTo>
                    <a:pt x="8673" y="7778"/>
                  </a:lnTo>
                  <a:cubicBezTo>
                    <a:pt x="8179" y="7778"/>
                    <a:pt x="7809" y="8148"/>
                    <a:pt x="7809" y="8642"/>
                  </a:cubicBezTo>
                  <a:lnTo>
                    <a:pt x="7809" y="12037"/>
                  </a:lnTo>
                  <a:lnTo>
                    <a:pt x="2902" y="12037"/>
                  </a:lnTo>
                  <a:cubicBezTo>
                    <a:pt x="2624" y="12037"/>
                    <a:pt x="2624" y="12438"/>
                    <a:pt x="2902" y="12438"/>
                  </a:cubicBezTo>
                  <a:lnTo>
                    <a:pt x="7778" y="12438"/>
                  </a:lnTo>
                  <a:lnTo>
                    <a:pt x="7778" y="13611"/>
                  </a:lnTo>
                  <a:cubicBezTo>
                    <a:pt x="7778" y="13765"/>
                    <a:pt x="7809" y="13889"/>
                    <a:pt x="7901" y="14043"/>
                  </a:cubicBezTo>
                  <a:lnTo>
                    <a:pt x="1081" y="14043"/>
                  </a:lnTo>
                  <a:cubicBezTo>
                    <a:pt x="710" y="14043"/>
                    <a:pt x="433" y="13765"/>
                    <a:pt x="433" y="13395"/>
                  </a:cubicBezTo>
                  <a:lnTo>
                    <a:pt x="433" y="12438"/>
                  </a:lnTo>
                  <a:lnTo>
                    <a:pt x="1698" y="12438"/>
                  </a:lnTo>
                  <a:cubicBezTo>
                    <a:pt x="1976" y="12438"/>
                    <a:pt x="1976" y="12006"/>
                    <a:pt x="1698" y="12006"/>
                  </a:cubicBezTo>
                  <a:lnTo>
                    <a:pt x="433" y="12006"/>
                  </a:lnTo>
                  <a:lnTo>
                    <a:pt x="433" y="5834"/>
                  </a:lnTo>
                  <a:cubicBezTo>
                    <a:pt x="433" y="5679"/>
                    <a:pt x="325" y="5602"/>
                    <a:pt x="217" y="5602"/>
                  </a:cubicBezTo>
                  <a:cubicBezTo>
                    <a:pt x="109" y="5602"/>
                    <a:pt x="1" y="5679"/>
                    <a:pt x="1" y="5834"/>
                  </a:cubicBezTo>
                  <a:lnTo>
                    <a:pt x="1" y="13426"/>
                  </a:lnTo>
                  <a:cubicBezTo>
                    <a:pt x="1" y="14012"/>
                    <a:pt x="463" y="14475"/>
                    <a:pt x="1081" y="14475"/>
                  </a:cubicBezTo>
                  <a:lnTo>
                    <a:pt x="11944" y="14475"/>
                  </a:lnTo>
                  <a:cubicBezTo>
                    <a:pt x="12222" y="14475"/>
                    <a:pt x="12222" y="14043"/>
                    <a:pt x="11944" y="14043"/>
                  </a:cubicBezTo>
                  <a:lnTo>
                    <a:pt x="8642" y="14043"/>
                  </a:lnTo>
                  <a:cubicBezTo>
                    <a:pt x="8395" y="14043"/>
                    <a:pt x="8210" y="13858"/>
                    <a:pt x="8210" y="13611"/>
                  </a:cubicBezTo>
                  <a:lnTo>
                    <a:pt x="8210" y="9414"/>
                  </a:lnTo>
                  <a:lnTo>
                    <a:pt x="14043" y="9414"/>
                  </a:lnTo>
                  <a:lnTo>
                    <a:pt x="14043" y="13611"/>
                  </a:lnTo>
                  <a:cubicBezTo>
                    <a:pt x="14043" y="13858"/>
                    <a:pt x="13858" y="14043"/>
                    <a:pt x="13611" y="14043"/>
                  </a:cubicBezTo>
                  <a:lnTo>
                    <a:pt x="13117" y="14043"/>
                  </a:lnTo>
                  <a:cubicBezTo>
                    <a:pt x="12839" y="14043"/>
                    <a:pt x="12839" y="14475"/>
                    <a:pt x="13117" y="14475"/>
                  </a:cubicBezTo>
                  <a:lnTo>
                    <a:pt x="13611" y="14475"/>
                  </a:lnTo>
                  <a:cubicBezTo>
                    <a:pt x="14104" y="14475"/>
                    <a:pt x="14475" y="14105"/>
                    <a:pt x="14475" y="13611"/>
                  </a:cubicBezTo>
                  <a:lnTo>
                    <a:pt x="14475" y="8642"/>
                  </a:lnTo>
                  <a:cubicBezTo>
                    <a:pt x="14475" y="8148"/>
                    <a:pt x="14104" y="7778"/>
                    <a:pt x="13641" y="7778"/>
                  </a:cubicBezTo>
                  <a:lnTo>
                    <a:pt x="9784" y="7778"/>
                  </a:lnTo>
                  <a:lnTo>
                    <a:pt x="9784" y="3581"/>
                  </a:lnTo>
                  <a:cubicBezTo>
                    <a:pt x="9784" y="3457"/>
                    <a:pt x="9660" y="3365"/>
                    <a:pt x="9568" y="3365"/>
                  </a:cubicBezTo>
                  <a:lnTo>
                    <a:pt x="7191" y="3365"/>
                  </a:lnTo>
                  <a:lnTo>
                    <a:pt x="7191" y="2099"/>
                  </a:lnTo>
                  <a:cubicBezTo>
                    <a:pt x="7191" y="927"/>
                    <a:pt x="6235" y="1"/>
                    <a:pt x="509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32" name="Google Shape;12432;p23"/>
            <p:cNvSpPr/>
            <p:nvPr/>
          </p:nvSpPr>
          <p:spPr>
            <a:xfrm>
              <a:off x="6483950" y="3822850"/>
              <a:ext cx="88575" cy="67175"/>
            </a:xfrm>
            <a:custGeom>
              <a:avLst/>
              <a:gdLst/>
              <a:ahLst/>
              <a:cxnLst/>
              <a:rect l="l" t="t" r="r" b="b"/>
              <a:pathLst>
                <a:path w="3543" h="2687" extrusionOk="0">
                  <a:moveTo>
                    <a:pt x="1787" y="456"/>
                  </a:moveTo>
                  <a:cubicBezTo>
                    <a:pt x="1941" y="456"/>
                    <a:pt x="2095" y="487"/>
                    <a:pt x="2250" y="580"/>
                  </a:cubicBezTo>
                  <a:lnTo>
                    <a:pt x="1015" y="1814"/>
                  </a:lnTo>
                  <a:cubicBezTo>
                    <a:pt x="799" y="1444"/>
                    <a:pt x="861" y="1012"/>
                    <a:pt x="1139" y="703"/>
                  </a:cubicBezTo>
                  <a:cubicBezTo>
                    <a:pt x="1324" y="549"/>
                    <a:pt x="1540" y="456"/>
                    <a:pt x="1787" y="456"/>
                  </a:cubicBezTo>
                  <a:close/>
                  <a:moveTo>
                    <a:pt x="2558" y="858"/>
                  </a:moveTo>
                  <a:lnTo>
                    <a:pt x="2558" y="858"/>
                  </a:lnTo>
                  <a:cubicBezTo>
                    <a:pt x="2774" y="1228"/>
                    <a:pt x="2713" y="1660"/>
                    <a:pt x="2404" y="1969"/>
                  </a:cubicBezTo>
                  <a:cubicBezTo>
                    <a:pt x="2239" y="2133"/>
                    <a:pt x="2010" y="2222"/>
                    <a:pt x="1779" y="2222"/>
                  </a:cubicBezTo>
                  <a:cubicBezTo>
                    <a:pt x="1621" y="2222"/>
                    <a:pt x="1462" y="2180"/>
                    <a:pt x="1324" y="2092"/>
                  </a:cubicBezTo>
                  <a:lnTo>
                    <a:pt x="2558" y="858"/>
                  </a:lnTo>
                  <a:close/>
                  <a:moveTo>
                    <a:pt x="1766" y="1"/>
                  </a:moveTo>
                  <a:cubicBezTo>
                    <a:pt x="793" y="1"/>
                    <a:pt x="0" y="1148"/>
                    <a:pt x="707" y="2123"/>
                  </a:cubicBezTo>
                  <a:lnTo>
                    <a:pt x="521" y="2308"/>
                  </a:lnTo>
                  <a:cubicBezTo>
                    <a:pt x="429" y="2401"/>
                    <a:pt x="429" y="2524"/>
                    <a:pt x="521" y="2617"/>
                  </a:cubicBezTo>
                  <a:cubicBezTo>
                    <a:pt x="552" y="2663"/>
                    <a:pt x="598" y="2686"/>
                    <a:pt x="649" y="2686"/>
                  </a:cubicBezTo>
                  <a:cubicBezTo>
                    <a:pt x="699" y="2686"/>
                    <a:pt x="753" y="2663"/>
                    <a:pt x="799" y="2617"/>
                  </a:cubicBezTo>
                  <a:lnTo>
                    <a:pt x="1015" y="2401"/>
                  </a:lnTo>
                  <a:cubicBezTo>
                    <a:pt x="1269" y="2590"/>
                    <a:pt x="1537" y="2671"/>
                    <a:pt x="1793" y="2671"/>
                  </a:cubicBezTo>
                  <a:cubicBezTo>
                    <a:pt x="2750" y="2671"/>
                    <a:pt x="3542" y="1529"/>
                    <a:pt x="2836" y="580"/>
                  </a:cubicBezTo>
                  <a:lnTo>
                    <a:pt x="3052" y="364"/>
                  </a:lnTo>
                  <a:cubicBezTo>
                    <a:pt x="3114" y="302"/>
                    <a:pt x="3114" y="148"/>
                    <a:pt x="3052" y="86"/>
                  </a:cubicBezTo>
                  <a:cubicBezTo>
                    <a:pt x="3006" y="40"/>
                    <a:pt x="2952" y="17"/>
                    <a:pt x="2898" y="17"/>
                  </a:cubicBezTo>
                  <a:cubicBezTo>
                    <a:pt x="2844" y="17"/>
                    <a:pt x="2790" y="40"/>
                    <a:pt x="2743" y="86"/>
                  </a:cubicBezTo>
                  <a:lnTo>
                    <a:pt x="2558" y="271"/>
                  </a:lnTo>
                  <a:cubicBezTo>
                    <a:pt x="2298" y="83"/>
                    <a:pt x="2026" y="1"/>
                    <a:pt x="176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433" name="Google Shape;12433;p23"/>
          <p:cNvGrpSpPr/>
          <p:nvPr/>
        </p:nvGrpSpPr>
        <p:grpSpPr>
          <a:xfrm>
            <a:off x="8631147" y="2584013"/>
            <a:ext cx="487633" cy="482533"/>
            <a:chOff x="5504000" y="3563425"/>
            <a:chExt cx="365725" cy="361900"/>
          </a:xfrm>
        </p:grpSpPr>
        <p:sp>
          <p:nvSpPr>
            <p:cNvPr id="12434" name="Google Shape;12434;p23"/>
            <p:cNvSpPr/>
            <p:nvPr/>
          </p:nvSpPr>
          <p:spPr>
            <a:xfrm>
              <a:off x="5564950" y="3631200"/>
              <a:ext cx="243050" cy="227000"/>
            </a:xfrm>
            <a:custGeom>
              <a:avLst/>
              <a:gdLst/>
              <a:ahLst/>
              <a:cxnLst/>
              <a:rect l="l" t="t" r="r" b="b"/>
              <a:pathLst>
                <a:path w="9722" h="9080" extrusionOk="0">
                  <a:moveTo>
                    <a:pt x="5247" y="2444"/>
                  </a:moveTo>
                  <a:cubicBezTo>
                    <a:pt x="5339" y="2629"/>
                    <a:pt x="5432" y="2783"/>
                    <a:pt x="5586" y="2907"/>
                  </a:cubicBezTo>
                  <a:cubicBezTo>
                    <a:pt x="5833" y="3154"/>
                    <a:pt x="6203" y="3339"/>
                    <a:pt x="6574" y="3370"/>
                  </a:cubicBezTo>
                  <a:lnTo>
                    <a:pt x="6574" y="3740"/>
                  </a:lnTo>
                  <a:cubicBezTo>
                    <a:pt x="6574" y="4604"/>
                    <a:pt x="5864" y="5283"/>
                    <a:pt x="5031" y="5283"/>
                  </a:cubicBezTo>
                  <a:lnTo>
                    <a:pt x="4722" y="5283"/>
                  </a:lnTo>
                  <a:cubicBezTo>
                    <a:pt x="3858" y="5283"/>
                    <a:pt x="3179" y="4604"/>
                    <a:pt x="3179" y="3740"/>
                  </a:cubicBezTo>
                  <a:lnTo>
                    <a:pt x="3148" y="3771"/>
                  </a:lnTo>
                  <a:lnTo>
                    <a:pt x="3148" y="3370"/>
                  </a:lnTo>
                  <a:lnTo>
                    <a:pt x="3673" y="3370"/>
                  </a:lnTo>
                  <a:cubicBezTo>
                    <a:pt x="4167" y="3370"/>
                    <a:pt x="4629" y="3184"/>
                    <a:pt x="4969" y="2814"/>
                  </a:cubicBezTo>
                  <a:cubicBezTo>
                    <a:pt x="5062" y="2722"/>
                    <a:pt x="5154" y="2567"/>
                    <a:pt x="5247" y="2444"/>
                  </a:cubicBezTo>
                  <a:close/>
                  <a:moveTo>
                    <a:pt x="5339" y="5746"/>
                  </a:moveTo>
                  <a:lnTo>
                    <a:pt x="5339" y="6548"/>
                  </a:lnTo>
                  <a:cubicBezTo>
                    <a:pt x="5339" y="6857"/>
                    <a:pt x="5108" y="7011"/>
                    <a:pt x="4876" y="7011"/>
                  </a:cubicBezTo>
                  <a:cubicBezTo>
                    <a:pt x="4645" y="7011"/>
                    <a:pt x="4413" y="6857"/>
                    <a:pt x="4413" y="6548"/>
                  </a:cubicBezTo>
                  <a:lnTo>
                    <a:pt x="4413" y="5746"/>
                  </a:lnTo>
                  <a:lnTo>
                    <a:pt x="4722" y="5746"/>
                  </a:lnTo>
                  <a:cubicBezTo>
                    <a:pt x="4784" y="5756"/>
                    <a:pt x="4849" y="5760"/>
                    <a:pt x="4916" y="5760"/>
                  </a:cubicBezTo>
                  <a:cubicBezTo>
                    <a:pt x="5051" y="5760"/>
                    <a:pt x="5195" y="5746"/>
                    <a:pt x="5339" y="5746"/>
                  </a:cubicBezTo>
                  <a:close/>
                  <a:moveTo>
                    <a:pt x="3981" y="6394"/>
                  </a:moveTo>
                  <a:lnTo>
                    <a:pt x="3981" y="6548"/>
                  </a:lnTo>
                  <a:cubicBezTo>
                    <a:pt x="3981" y="7135"/>
                    <a:pt x="4421" y="7428"/>
                    <a:pt x="4861" y="7428"/>
                  </a:cubicBezTo>
                  <a:cubicBezTo>
                    <a:pt x="5301" y="7428"/>
                    <a:pt x="5741" y="7135"/>
                    <a:pt x="5741" y="6548"/>
                  </a:cubicBezTo>
                  <a:lnTo>
                    <a:pt x="5741" y="6425"/>
                  </a:lnTo>
                  <a:lnTo>
                    <a:pt x="6358" y="6425"/>
                  </a:lnTo>
                  <a:cubicBezTo>
                    <a:pt x="7129" y="6425"/>
                    <a:pt x="7747" y="7042"/>
                    <a:pt x="7747" y="7814"/>
                  </a:cubicBezTo>
                  <a:lnTo>
                    <a:pt x="7747" y="8647"/>
                  </a:lnTo>
                  <a:lnTo>
                    <a:pt x="1975" y="8647"/>
                  </a:lnTo>
                  <a:lnTo>
                    <a:pt x="1975" y="7783"/>
                  </a:lnTo>
                  <a:cubicBezTo>
                    <a:pt x="1975" y="7011"/>
                    <a:pt x="2593" y="6394"/>
                    <a:pt x="3364" y="6394"/>
                  </a:cubicBezTo>
                  <a:close/>
                  <a:moveTo>
                    <a:pt x="4733" y="1"/>
                  </a:moveTo>
                  <a:cubicBezTo>
                    <a:pt x="4318" y="1"/>
                    <a:pt x="3906" y="117"/>
                    <a:pt x="3518" y="283"/>
                  </a:cubicBezTo>
                  <a:cubicBezTo>
                    <a:pt x="3277" y="391"/>
                    <a:pt x="3385" y="708"/>
                    <a:pt x="3600" y="708"/>
                  </a:cubicBezTo>
                  <a:cubicBezTo>
                    <a:pt x="3633" y="708"/>
                    <a:pt x="3667" y="701"/>
                    <a:pt x="3704" y="685"/>
                  </a:cubicBezTo>
                  <a:cubicBezTo>
                    <a:pt x="4074" y="500"/>
                    <a:pt x="4475" y="407"/>
                    <a:pt x="4876" y="407"/>
                  </a:cubicBezTo>
                  <a:cubicBezTo>
                    <a:pt x="6296" y="407"/>
                    <a:pt x="7438" y="1580"/>
                    <a:pt x="7438" y="2999"/>
                  </a:cubicBezTo>
                  <a:cubicBezTo>
                    <a:pt x="7438" y="3184"/>
                    <a:pt x="7438" y="3401"/>
                    <a:pt x="7407" y="3617"/>
                  </a:cubicBezTo>
                  <a:cubicBezTo>
                    <a:pt x="7284" y="4450"/>
                    <a:pt x="7129" y="5592"/>
                    <a:pt x="8364" y="6240"/>
                  </a:cubicBezTo>
                  <a:cubicBezTo>
                    <a:pt x="8981" y="6548"/>
                    <a:pt x="9259" y="7258"/>
                    <a:pt x="9012" y="7906"/>
                  </a:cubicBezTo>
                  <a:cubicBezTo>
                    <a:pt x="8888" y="8308"/>
                    <a:pt x="8549" y="8585"/>
                    <a:pt x="8179" y="8647"/>
                  </a:cubicBezTo>
                  <a:lnTo>
                    <a:pt x="8179" y="7783"/>
                  </a:lnTo>
                  <a:cubicBezTo>
                    <a:pt x="8179" y="6764"/>
                    <a:pt x="7345" y="5962"/>
                    <a:pt x="6358" y="5962"/>
                  </a:cubicBezTo>
                  <a:lnTo>
                    <a:pt x="5741" y="5962"/>
                  </a:lnTo>
                  <a:lnTo>
                    <a:pt x="5741" y="5592"/>
                  </a:lnTo>
                  <a:cubicBezTo>
                    <a:pt x="6481" y="5283"/>
                    <a:pt x="6975" y="4542"/>
                    <a:pt x="6975" y="3740"/>
                  </a:cubicBezTo>
                  <a:lnTo>
                    <a:pt x="6975" y="3154"/>
                  </a:lnTo>
                  <a:cubicBezTo>
                    <a:pt x="6975" y="3030"/>
                    <a:pt x="6882" y="2938"/>
                    <a:pt x="6759" y="2938"/>
                  </a:cubicBezTo>
                  <a:cubicBezTo>
                    <a:pt x="6742" y="2938"/>
                    <a:pt x="6725" y="2939"/>
                    <a:pt x="6708" y="2939"/>
                  </a:cubicBezTo>
                  <a:cubicBezTo>
                    <a:pt x="5992" y="2939"/>
                    <a:pt x="5433" y="2303"/>
                    <a:pt x="5463" y="1580"/>
                  </a:cubicBezTo>
                  <a:cubicBezTo>
                    <a:pt x="5463" y="1410"/>
                    <a:pt x="5355" y="1325"/>
                    <a:pt x="5251" y="1325"/>
                  </a:cubicBezTo>
                  <a:cubicBezTo>
                    <a:pt x="5146" y="1325"/>
                    <a:pt x="5046" y="1410"/>
                    <a:pt x="5062" y="1580"/>
                  </a:cubicBezTo>
                  <a:cubicBezTo>
                    <a:pt x="5031" y="1950"/>
                    <a:pt x="4876" y="2259"/>
                    <a:pt x="4629" y="2506"/>
                  </a:cubicBezTo>
                  <a:cubicBezTo>
                    <a:pt x="4383" y="2783"/>
                    <a:pt x="4043" y="2938"/>
                    <a:pt x="3673" y="2938"/>
                  </a:cubicBezTo>
                  <a:lnTo>
                    <a:pt x="2963" y="2938"/>
                  </a:lnTo>
                  <a:cubicBezTo>
                    <a:pt x="2839" y="2938"/>
                    <a:pt x="2747" y="3030"/>
                    <a:pt x="2747" y="3154"/>
                  </a:cubicBezTo>
                  <a:lnTo>
                    <a:pt x="2747" y="3740"/>
                  </a:lnTo>
                  <a:cubicBezTo>
                    <a:pt x="2747" y="4542"/>
                    <a:pt x="3241" y="5283"/>
                    <a:pt x="3981" y="5592"/>
                  </a:cubicBezTo>
                  <a:lnTo>
                    <a:pt x="3981" y="5962"/>
                  </a:lnTo>
                  <a:lnTo>
                    <a:pt x="3364" y="5962"/>
                  </a:lnTo>
                  <a:cubicBezTo>
                    <a:pt x="2346" y="5962"/>
                    <a:pt x="1543" y="6764"/>
                    <a:pt x="1543" y="7783"/>
                  </a:cubicBezTo>
                  <a:lnTo>
                    <a:pt x="1543" y="8647"/>
                  </a:lnTo>
                  <a:cubicBezTo>
                    <a:pt x="1142" y="8554"/>
                    <a:pt x="833" y="8277"/>
                    <a:pt x="710" y="7906"/>
                  </a:cubicBezTo>
                  <a:cubicBezTo>
                    <a:pt x="463" y="7258"/>
                    <a:pt x="741" y="6518"/>
                    <a:pt x="1358" y="6209"/>
                  </a:cubicBezTo>
                  <a:cubicBezTo>
                    <a:pt x="2593" y="5561"/>
                    <a:pt x="2438" y="4419"/>
                    <a:pt x="2315" y="3586"/>
                  </a:cubicBezTo>
                  <a:cubicBezTo>
                    <a:pt x="2284" y="3401"/>
                    <a:pt x="2284" y="3184"/>
                    <a:pt x="2253" y="2968"/>
                  </a:cubicBezTo>
                  <a:cubicBezTo>
                    <a:pt x="2253" y="2413"/>
                    <a:pt x="2438" y="1857"/>
                    <a:pt x="2809" y="1395"/>
                  </a:cubicBezTo>
                  <a:cubicBezTo>
                    <a:pt x="2921" y="1237"/>
                    <a:pt x="2788" y="1064"/>
                    <a:pt x="2637" y="1064"/>
                  </a:cubicBezTo>
                  <a:cubicBezTo>
                    <a:pt x="2580" y="1064"/>
                    <a:pt x="2520" y="1089"/>
                    <a:pt x="2469" y="1148"/>
                  </a:cubicBezTo>
                  <a:cubicBezTo>
                    <a:pt x="2068" y="1672"/>
                    <a:pt x="1852" y="2320"/>
                    <a:pt x="1852" y="2968"/>
                  </a:cubicBezTo>
                  <a:cubicBezTo>
                    <a:pt x="1852" y="3184"/>
                    <a:pt x="1852" y="3431"/>
                    <a:pt x="1914" y="3647"/>
                  </a:cubicBezTo>
                  <a:cubicBezTo>
                    <a:pt x="2006" y="4481"/>
                    <a:pt x="2130" y="5345"/>
                    <a:pt x="1173" y="5839"/>
                  </a:cubicBezTo>
                  <a:cubicBezTo>
                    <a:pt x="340" y="6240"/>
                    <a:pt x="0" y="7197"/>
                    <a:pt x="309" y="8030"/>
                  </a:cubicBezTo>
                  <a:cubicBezTo>
                    <a:pt x="494" y="8616"/>
                    <a:pt x="1019" y="9048"/>
                    <a:pt x="1636" y="9079"/>
                  </a:cubicBezTo>
                  <a:lnTo>
                    <a:pt x="7963" y="9079"/>
                  </a:lnTo>
                  <a:cubicBezTo>
                    <a:pt x="8611" y="9079"/>
                    <a:pt x="9197" y="8678"/>
                    <a:pt x="9413" y="8030"/>
                  </a:cubicBezTo>
                  <a:cubicBezTo>
                    <a:pt x="9413" y="7999"/>
                    <a:pt x="9444" y="7968"/>
                    <a:pt x="9444" y="7906"/>
                  </a:cubicBezTo>
                  <a:cubicBezTo>
                    <a:pt x="9722" y="7104"/>
                    <a:pt x="9320" y="6240"/>
                    <a:pt x="8580" y="5839"/>
                  </a:cubicBezTo>
                  <a:cubicBezTo>
                    <a:pt x="7623" y="5345"/>
                    <a:pt x="7716" y="4481"/>
                    <a:pt x="7839" y="3647"/>
                  </a:cubicBezTo>
                  <a:cubicBezTo>
                    <a:pt x="7870" y="3431"/>
                    <a:pt x="7870" y="3184"/>
                    <a:pt x="7901" y="2968"/>
                  </a:cubicBezTo>
                  <a:cubicBezTo>
                    <a:pt x="7870" y="1321"/>
                    <a:pt x="6573" y="5"/>
                    <a:pt x="4933" y="5"/>
                  </a:cubicBezTo>
                  <a:cubicBezTo>
                    <a:pt x="4914" y="5"/>
                    <a:pt x="4895" y="5"/>
                    <a:pt x="4876" y="6"/>
                  </a:cubicBezTo>
                  <a:cubicBezTo>
                    <a:pt x="4829" y="3"/>
                    <a:pt x="4781" y="1"/>
                    <a:pt x="473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35" name="Google Shape;12435;p23"/>
            <p:cNvSpPr/>
            <p:nvPr/>
          </p:nvSpPr>
          <p:spPr>
            <a:xfrm>
              <a:off x="5544875" y="3839250"/>
              <a:ext cx="49400" cy="46725"/>
            </a:xfrm>
            <a:custGeom>
              <a:avLst/>
              <a:gdLst/>
              <a:ahLst/>
              <a:cxnLst/>
              <a:rect l="l" t="t" r="r" b="b"/>
              <a:pathLst>
                <a:path w="1976" h="1869" extrusionOk="0">
                  <a:moveTo>
                    <a:pt x="201" y="1"/>
                  </a:moveTo>
                  <a:cubicBezTo>
                    <a:pt x="101" y="1"/>
                    <a:pt x="1" y="78"/>
                    <a:pt x="1" y="232"/>
                  </a:cubicBezTo>
                  <a:lnTo>
                    <a:pt x="1" y="1004"/>
                  </a:lnTo>
                  <a:cubicBezTo>
                    <a:pt x="1" y="1467"/>
                    <a:pt x="371" y="1868"/>
                    <a:pt x="865" y="1868"/>
                  </a:cubicBezTo>
                  <a:lnTo>
                    <a:pt x="1667" y="1868"/>
                  </a:lnTo>
                  <a:cubicBezTo>
                    <a:pt x="1976" y="1868"/>
                    <a:pt x="1976" y="1436"/>
                    <a:pt x="1667" y="1436"/>
                  </a:cubicBezTo>
                  <a:lnTo>
                    <a:pt x="865" y="1436"/>
                  </a:lnTo>
                  <a:cubicBezTo>
                    <a:pt x="618" y="1436"/>
                    <a:pt x="402" y="1251"/>
                    <a:pt x="402" y="1004"/>
                  </a:cubicBezTo>
                  <a:lnTo>
                    <a:pt x="402" y="232"/>
                  </a:lnTo>
                  <a:cubicBezTo>
                    <a:pt x="402" y="78"/>
                    <a:pt x="302" y="1"/>
                    <a:pt x="20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36" name="Google Shape;12436;p23"/>
            <p:cNvSpPr/>
            <p:nvPr/>
          </p:nvSpPr>
          <p:spPr>
            <a:xfrm>
              <a:off x="5780200" y="3838500"/>
              <a:ext cx="47875" cy="47475"/>
            </a:xfrm>
            <a:custGeom>
              <a:avLst/>
              <a:gdLst/>
              <a:ahLst/>
              <a:cxnLst/>
              <a:rect l="l" t="t" r="r" b="b"/>
              <a:pathLst>
                <a:path w="1915" h="1899" extrusionOk="0">
                  <a:moveTo>
                    <a:pt x="1713" y="0"/>
                  </a:moveTo>
                  <a:cubicBezTo>
                    <a:pt x="1613" y="0"/>
                    <a:pt x="1513" y="77"/>
                    <a:pt x="1513" y="232"/>
                  </a:cubicBezTo>
                  <a:lnTo>
                    <a:pt x="1513" y="1034"/>
                  </a:lnTo>
                  <a:cubicBezTo>
                    <a:pt x="1513" y="1281"/>
                    <a:pt x="1297" y="1466"/>
                    <a:pt x="1050" y="1466"/>
                  </a:cubicBezTo>
                  <a:lnTo>
                    <a:pt x="278" y="1466"/>
                  </a:lnTo>
                  <a:cubicBezTo>
                    <a:pt x="1" y="1466"/>
                    <a:pt x="1" y="1898"/>
                    <a:pt x="278" y="1898"/>
                  </a:cubicBezTo>
                  <a:lnTo>
                    <a:pt x="1050" y="1898"/>
                  </a:lnTo>
                  <a:cubicBezTo>
                    <a:pt x="1544" y="1898"/>
                    <a:pt x="1914" y="1497"/>
                    <a:pt x="1914" y="1034"/>
                  </a:cubicBezTo>
                  <a:lnTo>
                    <a:pt x="1914" y="232"/>
                  </a:lnTo>
                  <a:cubicBezTo>
                    <a:pt x="1914" y="77"/>
                    <a:pt x="1814" y="0"/>
                    <a:pt x="171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37" name="Google Shape;12437;p23"/>
            <p:cNvSpPr/>
            <p:nvPr/>
          </p:nvSpPr>
          <p:spPr>
            <a:xfrm>
              <a:off x="5781750" y="3602000"/>
              <a:ext cx="47075" cy="46725"/>
            </a:xfrm>
            <a:custGeom>
              <a:avLst/>
              <a:gdLst/>
              <a:ahLst/>
              <a:cxnLst/>
              <a:rect l="l" t="t" r="r" b="b"/>
              <a:pathLst>
                <a:path w="1883" h="1869" extrusionOk="0">
                  <a:moveTo>
                    <a:pt x="309" y="1"/>
                  </a:moveTo>
                  <a:cubicBezTo>
                    <a:pt x="0" y="1"/>
                    <a:pt x="0" y="433"/>
                    <a:pt x="309" y="433"/>
                  </a:cubicBezTo>
                  <a:lnTo>
                    <a:pt x="988" y="433"/>
                  </a:lnTo>
                  <a:cubicBezTo>
                    <a:pt x="1235" y="433"/>
                    <a:pt x="1451" y="618"/>
                    <a:pt x="1451" y="865"/>
                  </a:cubicBezTo>
                  <a:lnTo>
                    <a:pt x="1451" y="1637"/>
                  </a:lnTo>
                  <a:cubicBezTo>
                    <a:pt x="1451" y="1791"/>
                    <a:pt x="1559" y="1868"/>
                    <a:pt x="1667" y="1868"/>
                  </a:cubicBezTo>
                  <a:cubicBezTo>
                    <a:pt x="1775" y="1868"/>
                    <a:pt x="1883" y="1791"/>
                    <a:pt x="1883" y="1637"/>
                  </a:cubicBezTo>
                  <a:lnTo>
                    <a:pt x="1883" y="865"/>
                  </a:lnTo>
                  <a:cubicBezTo>
                    <a:pt x="1883" y="402"/>
                    <a:pt x="1482" y="1"/>
                    <a:pt x="98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38" name="Google Shape;12438;p23"/>
            <p:cNvSpPr/>
            <p:nvPr/>
          </p:nvSpPr>
          <p:spPr>
            <a:xfrm>
              <a:off x="5544875" y="3602775"/>
              <a:ext cx="46325" cy="45175"/>
            </a:xfrm>
            <a:custGeom>
              <a:avLst/>
              <a:gdLst/>
              <a:ahLst/>
              <a:cxnLst/>
              <a:rect l="l" t="t" r="r" b="b"/>
              <a:pathLst>
                <a:path w="1853" h="1807" extrusionOk="0">
                  <a:moveTo>
                    <a:pt x="865" y="1"/>
                  </a:moveTo>
                  <a:cubicBezTo>
                    <a:pt x="371" y="1"/>
                    <a:pt x="1" y="371"/>
                    <a:pt x="1" y="865"/>
                  </a:cubicBezTo>
                  <a:lnTo>
                    <a:pt x="1" y="1575"/>
                  </a:lnTo>
                  <a:cubicBezTo>
                    <a:pt x="1" y="1729"/>
                    <a:pt x="101" y="1806"/>
                    <a:pt x="201" y="1806"/>
                  </a:cubicBezTo>
                  <a:cubicBezTo>
                    <a:pt x="302" y="1806"/>
                    <a:pt x="402" y="1729"/>
                    <a:pt x="402" y="1575"/>
                  </a:cubicBezTo>
                  <a:lnTo>
                    <a:pt x="402" y="865"/>
                  </a:lnTo>
                  <a:cubicBezTo>
                    <a:pt x="402" y="618"/>
                    <a:pt x="618" y="402"/>
                    <a:pt x="865" y="402"/>
                  </a:cubicBezTo>
                  <a:lnTo>
                    <a:pt x="1575" y="402"/>
                  </a:lnTo>
                  <a:cubicBezTo>
                    <a:pt x="1853" y="402"/>
                    <a:pt x="1853" y="1"/>
                    <a:pt x="157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39" name="Google Shape;12439;p23"/>
            <p:cNvSpPr/>
            <p:nvPr/>
          </p:nvSpPr>
          <p:spPr>
            <a:xfrm>
              <a:off x="5504000" y="3563425"/>
              <a:ext cx="365725" cy="361900"/>
            </a:xfrm>
            <a:custGeom>
              <a:avLst/>
              <a:gdLst/>
              <a:ahLst/>
              <a:cxnLst/>
              <a:rect l="l" t="t" r="r" b="b"/>
              <a:pathLst>
                <a:path w="14629" h="14476" extrusionOk="0">
                  <a:moveTo>
                    <a:pt x="7314" y="1"/>
                  </a:moveTo>
                  <a:cubicBezTo>
                    <a:pt x="7191" y="1"/>
                    <a:pt x="7098" y="93"/>
                    <a:pt x="7098" y="217"/>
                  </a:cubicBezTo>
                  <a:lnTo>
                    <a:pt x="7098" y="711"/>
                  </a:lnTo>
                  <a:lnTo>
                    <a:pt x="2407" y="711"/>
                  </a:lnTo>
                  <a:cubicBezTo>
                    <a:pt x="1512" y="711"/>
                    <a:pt x="772" y="1451"/>
                    <a:pt x="772" y="2346"/>
                  </a:cubicBezTo>
                  <a:lnTo>
                    <a:pt x="772" y="7037"/>
                  </a:lnTo>
                  <a:lnTo>
                    <a:pt x="278" y="7037"/>
                  </a:lnTo>
                  <a:cubicBezTo>
                    <a:pt x="0" y="7037"/>
                    <a:pt x="0" y="7439"/>
                    <a:pt x="278" y="7439"/>
                  </a:cubicBezTo>
                  <a:lnTo>
                    <a:pt x="772" y="7439"/>
                  </a:lnTo>
                  <a:lnTo>
                    <a:pt x="772" y="12130"/>
                  </a:lnTo>
                  <a:cubicBezTo>
                    <a:pt x="772" y="13025"/>
                    <a:pt x="1512" y="13765"/>
                    <a:pt x="2407" y="13765"/>
                  </a:cubicBezTo>
                  <a:lnTo>
                    <a:pt x="7098" y="13765"/>
                  </a:lnTo>
                  <a:lnTo>
                    <a:pt x="7098" y="14290"/>
                  </a:lnTo>
                  <a:cubicBezTo>
                    <a:pt x="7098" y="14382"/>
                    <a:pt x="7191" y="14475"/>
                    <a:pt x="7314" y="14475"/>
                  </a:cubicBezTo>
                  <a:cubicBezTo>
                    <a:pt x="7407" y="14475"/>
                    <a:pt x="7530" y="14382"/>
                    <a:pt x="7530" y="14290"/>
                  </a:cubicBezTo>
                  <a:lnTo>
                    <a:pt x="7530" y="13765"/>
                  </a:lnTo>
                  <a:lnTo>
                    <a:pt x="9999" y="13765"/>
                  </a:lnTo>
                  <a:cubicBezTo>
                    <a:pt x="10277" y="13765"/>
                    <a:pt x="10277" y="13364"/>
                    <a:pt x="9999" y="13364"/>
                  </a:cubicBezTo>
                  <a:lnTo>
                    <a:pt x="7530" y="13364"/>
                  </a:lnTo>
                  <a:lnTo>
                    <a:pt x="7530" y="12901"/>
                  </a:lnTo>
                  <a:cubicBezTo>
                    <a:pt x="7530" y="12778"/>
                    <a:pt x="7407" y="12685"/>
                    <a:pt x="7314" y="12685"/>
                  </a:cubicBezTo>
                  <a:cubicBezTo>
                    <a:pt x="7191" y="12685"/>
                    <a:pt x="7098" y="12778"/>
                    <a:pt x="7098" y="12901"/>
                  </a:cubicBezTo>
                  <a:lnTo>
                    <a:pt x="7098" y="13333"/>
                  </a:lnTo>
                  <a:lnTo>
                    <a:pt x="2407" y="13333"/>
                  </a:lnTo>
                  <a:cubicBezTo>
                    <a:pt x="1728" y="13333"/>
                    <a:pt x="1204" y="12809"/>
                    <a:pt x="1204" y="12130"/>
                  </a:cubicBezTo>
                  <a:lnTo>
                    <a:pt x="1204" y="7439"/>
                  </a:lnTo>
                  <a:lnTo>
                    <a:pt x="1636" y="7439"/>
                  </a:lnTo>
                  <a:cubicBezTo>
                    <a:pt x="1914" y="7439"/>
                    <a:pt x="1914" y="7037"/>
                    <a:pt x="1636" y="7037"/>
                  </a:cubicBezTo>
                  <a:lnTo>
                    <a:pt x="1204" y="7037"/>
                  </a:lnTo>
                  <a:lnTo>
                    <a:pt x="1204" y="2316"/>
                  </a:lnTo>
                  <a:cubicBezTo>
                    <a:pt x="1204" y="1667"/>
                    <a:pt x="1728" y="1112"/>
                    <a:pt x="2407" y="1112"/>
                  </a:cubicBezTo>
                  <a:lnTo>
                    <a:pt x="7098" y="1112"/>
                  </a:lnTo>
                  <a:lnTo>
                    <a:pt x="7098" y="1575"/>
                  </a:lnTo>
                  <a:cubicBezTo>
                    <a:pt x="7098" y="1698"/>
                    <a:pt x="7191" y="1791"/>
                    <a:pt x="7314" y="1791"/>
                  </a:cubicBezTo>
                  <a:cubicBezTo>
                    <a:pt x="7407" y="1791"/>
                    <a:pt x="7530" y="1698"/>
                    <a:pt x="7530" y="1575"/>
                  </a:cubicBezTo>
                  <a:lnTo>
                    <a:pt x="7530" y="1174"/>
                  </a:lnTo>
                  <a:lnTo>
                    <a:pt x="12221" y="1174"/>
                  </a:lnTo>
                  <a:cubicBezTo>
                    <a:pt x="12870" y="1174"/>
                    <a:pt x="13394" y="1698"/>
                    <a:pt x="13394" y="2346"/>
                  </a:cubicBezTo>
                  <a:lnTo>
                    <a:pt x="13394" y="7037"/>
                  </a:lnTo>
                  <a:lnTo>
                    <a:pt x="12962" y="7037"/>
                  </a:lnTo>
                  <a:cubicBezTo>
                    <a:pt x="12684" y="7037"/>
                    <a:pt x="12684" y="7439"/>
                    <a:pt x="12962" y="7439"/>
                  </a:cubicBezTo>
                  <a:lnTo>
                    <a:pt x="13394" y="7439"/>
                  </a:lnTo>
                  <a:lnTo>
                    <a:pt x="13394" y="12130"/>
                  </a:lnTo>
                  <a:cubicBezTo>
                    <a:pt x="13394" y="12809"/>
                    <a:pt x="12870" y="13333"/>
                    <a:pt x="12221" y="13333"/>
                  </a:cubicBezTo>
                  <a:lnTo>
                    <a:pt x="11326" y="13333"/>
                  </a:lnTo>
                  <a:cubicBezTo>
                    <a:pt x="11049" y="13333"/>
                    <a:pt x="11049" y="13765"/>
                    <a:pt x="11326" y="13765"/>
                  </a:cubicBezTo>
                  <a:lnTo>
                    <a:pt x="12221" y="13765"/>
                  </a:lnTo>
                  <a:cubicBezTo>
                    <a:pt x="13116" y="13765"/>
                    <a:pt x="13826" y="13025"/>
                    <a:pt x="13826" y="12130"/>
                  </a:cubicBezTo>
                  <a:lnTo>
                    <a:pt x="13826" y="7439"/>
                  </a:lnTo>
                  <a:lnTo>
                    <a:pt x="14320" y="7439"/>
                  </a:lnTo>
                  <a:cubicBezTo>
                    <a:pt x="14629" y="7439"/>
                    <a:pt x="14629" y="7037"/>
                    <a:pt x="14320" y="7037"/>
                  </a:cubicBezTo>
                  <a:lnTo>
                    <a:pt x="13826" y="7037"/>
                  </a:lnTo>
                  <a:lnTo>
                    <a:pt x="13826" y="2316"/>
                  </a:lnTo>
                  <a:cubicBezTo>
                    <a:pt x="13826" y="1421"/>
                    <a:pt x="13116" y="711"/>
                    <a:pt x="12221" y="711"/>
                  </a:cubicBezTo>
                  <a:lnTo>
                    <a:pt x="7530" y="711"/>
                  </a:lnTo>
                  <a:lnTo>
                    <a:pt x="7530" y="186"/>
                  </a:lnTo>
                  <a:cubicBezTo>
                    <a:pt x="7500" y="93"/>
                    <a:pt x="7407" y="1"/>
                    <a:pt x="731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440" name="Google Shape;12440;p23"/>
          <p:cNvGrpSpPr/>
          <p:nvPr/>
        </p:nvGrpSpPr>
        <p:grpSpPr>
          <a:xfrm>
            <a:off x="9609272" y="2583746"/>
            <a:ext cx="482500" cy="483067"/>
            <a:chOff x="4755600" y="3563025"/>
            <a:chExt cx="361875" cy="362300"/>
          </a:xfrm>
        </p:grpSpPr>
        <p:sp>
          <p:nvSpPr>
            <p:cNvPr id="12441" name="Google Shape;12441;p23"/>
            <p:cNvSpPr/>
            <p:nvPr/>
          </p:nvSpPr>
          <p:spPr>
            <a:xfrm>
              <a:off x="4755600" y="3700000"/>
              <a:ext cx="74075" cy="225325"/>
            </a:xfrm>
            <a:custGeom>
              <a:avLst/>
              <a:gdLst/>
              <a:ahLst/>
              <a:cxnLst/>
              <a:rect l="l" t="t" r="r" b="b"/>
              <a:pathLst>
                <a:path w="2963" h="9013" extrusionOk="0">
                  <a:moveTo>
                    <a:pt x="926" y="0"/>
                  </a:moveTo>
                  <a:cubicBezTo>
                    <a:pt x="401" y="0"/>
                    <a:pt x="0" y="402"/>
                    <a:pt x="0" y="926"/>
                  </a:cubicBezTo>
                  <a:lnTo>
                    <a:pt x="0" y="5988"/>
                  </a:lnTo>
                  <a:cubicBezTo>
                    <a:pt x="16" y="6111"/>
                    <a:pt x="116" y="6173"/>
                    <a:pt x="216" y="6173"/>
                  </a:cubicBezTo>
                  <a:cubicBezTo>
                    <a:pt x="316" y="6173"/>
                    <a:pt x="417" y="6111"/>
                    <a:pt x="432" y="5988"/>
                  </a:cubicBezTo>
                  <a:lnTo>
                    <a:pt x="432" y="926"/>
                  </a:lnTo>
                  <a:cubicBezTo>
                    <a:pt x="432" y="649"/>
                    <a:pt x="648" y="432"/>
                    <a:pt x="895" y="432"/>
                  </a:cubicBezTo>
                  <a:lnTo>
                    <a:pt x="2037" y="432"/>
                  </a:lnTo>
                  <a:cubicBezTo>
                    <a:pt x="2315" y="432"/>
                    <a:pt x="2531" y="649"/>
                    <a:pt x="2531" y="926"/>
                  </a:cubicBezTo>
                  <a:lnTo>
                    <a:pt x="2531" y="8117"/>
                  </a:lnTo>
                  <a:cubicBezTo>
                    <a:pt x="2531" y="8364"/>
                    <a:pt x="2315" y="8580"/>
                    <a:pt x="2037" y="8580"/>
                  </a:cubicBezTo>
                  <a:lnTo>
                    <a:pt x="926" y="8580"/>
                  </a:lnTo>
                  <a:cubicBezTo>
                    <a:pt x="648" y="8580"/>
                    <a:pt x="432" y="8364"/>
                    <a:pt x="432" y="8117"/>
                  </a:cubicBezTo>
                  <a:lnTo>
                    <a:pt x="432" y="7222"/>
                  </a:lnTo>
                  <a:cubicBezTo>
                    <a:pt x="417" y="7099"/>
                    <a:pt x="316" y="7037"/>
                    <a:pt x="216" y="7037"/>
                  </a:cubicBezTo>
                  <a:cubicBezTo>
                    <a:pt x="116" y="7037"/>
                    <a:pt x="16" y="7099"/>
                    <a:pt x="0" y="7222"/>
                  </a:cubicBezTo>
                  <a:lnTo>
                    <a:pt x="0" y="8117"/>
                  </a:lnTo>
                  <a:cubicBezTo>
                    <a:pt x="0" y="8611"/>
                    <a:pt x="401" y="9012"/>
                    <a:pt x="926" y="9012"/>
                  </a:cubicBezTo>
                  <a:lnTo>
                    <a:pt x="2037" y="9012"/>
                  </a:lnTo>
                  <a:cubicBezTo>
                    <a:pt x="2531" y="9012"/>
                    <a:pt x="2963" y="8611"/>
                    <a:pt x="2963" y="8117"/>
                  </a:cubicBezTo>
                  <a:lnTo>
                    <a:pt x="2963" y="926"/>
                  </a:lnTo>
                  <a:cubicBezTo>
                    <a:pt x="2963" y="402"/>
                    <a:pt x="2531" y="0"/>
                    <a:pt x="203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42" name="Google Shape;12442;p23"/>
            <p:cNvSpPr/>
            <p:nvPr/>
          </p:nvSpPr>
          <p:spPr>
            <a:xfrm>
              <a:off x="4852025" y="3783325"/>
              <a:ext cx="73325" cy="142000"/>
            </a:xfrm>
            <a:custGeom>
              <a:avLst/>
              <a:gdLst/>
              <a:ahLst/>
              <a:cxnLst/>
              <a:rect l="l" t="t" r="r" b="b"/>
              <a:pathLst>
                <a:path w="2933" h="5680" extrusionOk="0">
                  <a:moveTo>
                    <a:pt x="2038" y="433"/>
                  </a:moveTo>
                  <a:cubicBezTo>
                    <a:pt x="2315" y="433"/>
                    <a:pt x="2532" y="649"/>
                    <a:pt x="2532" y="926"/>
                  </a:cubicBezTo>
                  <a:lnTo>
                    <a:pt x="2532" y="4784"/>
                  </a:lnTo>
                  <a:cubicBezTo>
                    <a:pt x="2532" y="5031"/>
                    <a:pt x="2315" y="5247"/>
                    <a:pt x="2038" y="5247"/>
                  </a:cubicBezTo>
                  <a:lnTo>
                    <a:pt x="927" y="5247"/>
                  </a:lnTo>
                  <a:cubicBezTo>
                    <a:pt x="649" y="5247"/>
                    <a:pt x="433" y="5031"/>
                    <a:pt x="433" y="4784"/>
                  </a:cubicBezTo>
                  <a:lnTo>
                    <a:pt x="433" y="926"/>
                  </a:lnTo>
                  <a:cubicBezTo>
                    <a:pt x="433" y="649"/>
                    <a:pt x="649" y="433"/>
                    <a:pt x="927" y="433"/>
                  </a:cubicBezTo>
                  <a:close/>
                  <a:moveTo>
                    <a:pt x="896" y="1"/>
                  </a:moveTo>
                  <a:cubicBezTo>
                    <a:pt x="402" y="1"/>
                    <a:pt x="1" y="402"/>
                    <a:pt x="1" y="926"/>
                  </a:cubicBezTo>
                  <a:lnTo>
                    <a:pt x="1" y="4784"/>
                  </a:lnTo>
                  <a:cubicBezTo>
                    <a:pt x="1" y="5278"/>
                    <a:pt x="402" y="5679"/>
                    <a:pt x="896" y="5679"/>
                  </a:cubicBezTo>
                  <a:lnTo>
                    <a:pt x="2038" y="5679"/>
                  </a:lnTo>
                  <a:cubicBezTo>
                    <a:pt x="2532" y="5679"/>
                    <a:pt x="2933" y="5278"/>
                    <a:pt x="2933" y="4784"/>
                  </a:cubicBezTo>
                  <a:lnTo>
                    <a:pt x="2933" y="926"/>
                  </a:lnTo>
                  <a:cubicBezTo>
                    <a:pt x="2933" y="402"/>
                    <a:pt x="2532" y="1"/>
                    <a:pt x="203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43" name="Google Shape;12443;p23"/>
            <p:cNvSpPr/>
            <p:nvPr/>
          </p:nvSpPr>
          <p:spPr>
            <a:xfrm>
              <a:off x="4947700" y="3720825"/>
              <a:ext cx="74100" cy="204500"/>
            </a:xfrm>
            <a:custGeom>
              <a:avLst/>
              <a:gdLst/>
              <a:ahLst/>
              <a:cxnLst/>
              <a:rect l="l" t="t" r="r" b="b"/>
              <a:pathLst>
                <a:path w="2964" h="8180" extrusionOk="0">
                  <a:moveTo>
                    <a:pt x="927" y="1"/>
                  </a:moveTo>
                  <a:cubicBezTo>
                    <a:pt x="402" y="1"/>
                    <a:pt x="1" y="402"/>
                    <a:pt x="1" y="896"/>
                  </a:cubicBezTo>
                  <a:lnTo>
                    <a:pt x="1" y="7284"/>
                  </a:lnTo>
                  <a:cubicBezTo>
                    <a:pt x="1" y="7778"/>
                    <a:pt x="402" y="8179"/>
                    <a:pt x="927" y="8179"/>
                  </a:cubicBezTo>
                  <a:lnTo>
                    <a:pt x="2038" y="8179"/>
                  </a:lnTo>
                  <a:cubicBezTo>
                    <a:pt x="2531" y="8179"/>
                    <a:pt x="2963" y="7778"/>
                    <a:pt x="2963" y="7284"/>
                  </a:cubicBezTo>
                  <a:lnTo>
                    <a:pt x="2963" y="2655"/>
                  </a:lnTo>
                  <a:cubicBezTo>
                    <a:pt x="2963" y="2516"/>
                    <a:pt x="2855" y="2446"/>
                    <a:pt x="2747" y="2446"/>
                  </a:cubicBezTo>
                  <a:cubicBezTo>
                    <a:pt x="2639" y="2446"/>
                    <a:pt x="2531" y="2516"/>
                    <a:pt x="2531" y="2655"/>
                  </a:cubicBezTo>
                  <a:lnTo>
                    <a:pt x="2531" y="7284"/>
                  </a:lnTo>
                  <a:cubicBezTo>
                    <a:pt x="2531" y="7531"/>
                    <a:pt x="2315" y="7747"/>
                    <a:pt x="2038" y="7747"/>
                  </a:cubicBezTo>
                  <a:lnTo>
                    <a:pt x="927" y="7747"/>
                  </a:lnTo>
                  <a:cubicBezTo>
                    <a:pt x="649" y="7747"/>
                    <a:pt x="433" y="7531"/>
                    <a:pt x="433" y="7284"/>
                  </a:cubicBezTo>
                  <a:lnTo>
                    <a:pt x="433" y="896"/>
                  </a:lnTo>
                  <a:cubicBezTo>
                    <a:pt x="433" y="649"/>
                    <a:pt x="649" y="433"/>
                    <a:pt x="927" y="433"/>
                  </a:cubicBezTo>
                  <a:lnTo>
                    <a:pt x="2038" y="433"/>
                  </a:lnTo>
                  <a:cubicBezTo>
                    <a:pt x="2315" y="433"/>
                    <a:pt x="2531" y="649"/>
                    <a:pt x="2531" y="896"/>
                  </a:cubicBezTo>
                  <a:lnTo>
                    <a:pt x="2531" y="1389"/>
                  </a:lnTo>
                  <a:cubicBezTo>
                    <a:pt x="2531" y="1528"/>
                    <a:pt x="2639" y="1598"/>
                    <a:pt x="2747" y="1598"/>
                  </a:cubicBezTo>
                  <a:cubicBezTo>
                    <a:pt x="2855" y="1598"/>
                    <a:pt x="2963" y="1528"/>
                    <a:pt x="2963" y="1389"/>
                  </a:cubicBezTo>
                  <a:lnTo>
                    <a:pt x="2963" y="896"/>
                  </a:lnTo>
                  <a:cubicBezTo>
                    <a:pt x="2963" y="402"/>
                    <a:pt x="2562" y="1"/>
                    <a:pt x="203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44" name="Google Shape;12444;p23"/>
            <p:cNvSpPr/>
            <p:nvPr/>
          </p:nvSpPr>
          <p:spPr>
            <a:xfrm>
              <a:off x="5044150" y="3652150"/>
              <a:ext cx="73325" cy="273175"/>
            </a:xfrm>
            <a:custGeom>
              <a:avLst/>
              <a:gdLst/>
              <a:ahLst/>
              <a:cxnLst/>
              <a:rect l="l" t="t" r="r" b="b"/>
              <a:pathLst>
                <a:path w="2933" h="10927" extrusionOk="0">
                  <a:moveTo>
                    <a:pt x="2037" y="402"/>
                  </a:moveTo>
                  <a:cubicBezTo>
                    <a:pt x="2315" y="402"/>
                    <a:pt x="2531" y="618"/>
                    <a:pt x="2531" y="896"/>
                  </a:cubicBezTo>
                  <a:lnTo>
                    <a:pt x="2531" y="10031"/>
                  </a:lnTo>
                  <a:cubicBezTo>
                    <a:pt x="2531" y="10278"/>
                    <a:pt x="2315" y="10494"/>
                    <a:pt x="2037" y="10494"/>
                  </a:cubicBezTo>
                  <a:lnTo>
                    <a:pt x="895" y="10494"/>
                  </a:lnTo>
                  <a:cubicBezTo>
                    <a:pt x="618" y="10494"/>
                    <a:pt x="433" y="10278"/>
                    <a:pt x="433" y="10031"/>
                  </a:cubicBezTo>
                  <a:lnTo>
                    <a:pt x="433" y="896"/>
                  </a:lnTo>
                  <a:cubicBezTo>
                    <a:pt x="402" y="618"/>
                    <a:pt x="618" y="402"/>
                    <a:pt x="895" y="402"/>
                  </a:cubicBezTo>
                  <a:close/>
                  <a:moveTo>
                    <a:pt x="895" y="1"/>
                  </a:moveTo>
                  <a:cubicBezTo>
                    <a:pt x="402" y="1"/>
                    <a:pt x="0" y="402"/>
                    <a:pt x="0" y="896"/>
                  </a:cubicBezTo>
                  <a:lnTo>
                    <a:pt x="0" y="10031"/>
                  </a:lnTo>
                  <a:cubicBezTo>
                    <a:pt x="0" y="10525"/>
                    <a:pt x="402" y="10926"/>
                    <a:pt x="895" y="10926"/>
                  </a:cubicBezTo>
                  <a:lnTo>
                    <a:pt x="2037" y="10926"/>
                  </a:lnTo>
                  <a:cubicBezTo>
                    <a:pt x="2531" y="10926"/>
                    <a:pt x="2932" y="10525"/>
                    <a:pt x="2932" y="10031"/>
                  </a:cubicBezTo>
                  <a:lnTo>
                    <a:pt x="2932" y="896"/>
                  </a:lnTo>
                  <a:cubicBezTo>
                    <a:pt x="2932" y="402"/>
                    <a:pt x="2531" y="1"/>
                    <a:pt x="203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45" name="Google Shape;12445;p23"/>
            <p:cNvSpPr/>
            <p:nvPr/>
          </p:nvSpPr>
          <p:spPr>
            <a:xfrm>
              <a:off x="4763300" y="3563025"/>
              <a:ext cx="347750" cy="197750"/>
            </a:xfrm>
            <a:custGeom>
              <a:avLst/>
              <a:gdLst/>
              <a:ahLst/>
              <a:cxnLst/>
              <a:rect l="l" t="t" r="r" b="b"/>
              <a:pathLst>
                <a:path w="13910" h="7910" extrusionOk="0">
                  <a:moveTo>
                    <a:pt x="12770" y="446"/>
                  </a:moveTo>
                  <a:cubicBezTo>
                    <a:pt x="13315" y="446"/>
                    <a:pt x="13315" y="1316"/>
                    <a:pt x="12770" y="1316"/>
                  </a:cubicBezTo>
                  <a:cubicBezTo>
                    <a:pt x="12753" y="1316"/>
                    <a:pt x="12735" y="1315"/>
                    <a:pt x="12716" y="1313"/>
                  </a:cubicBezTo>
                  <a:cubicBezTo>
                    <a:pt x="12469" y="1313"/>
                    <a:pt x="12253" y="1128"/>
                    <a:pt x="12253" y="881"/>
                  </a:cubicBezTo>
                  <a:cubicBezTo>
                    <a:pt x="12253" y="634"/>
                    <a:pt x="12469" y="449"/>
                    <a:pt x="12716" y="449"/>
                  </a:cubicBezTo>
                  <a:cubicBezTo>
                    <a:pt x="12735" y="447"/>
                    <a:pt x="12753" y="446"/>
                    <a:pt x="12770" y="446"/>
                  </a:cubicBezTo>
                  <a:close/>
                  <a:moveTo>
                    <a:pt x="1173" y="2640"/>
                  </a:moveTo>
                  <a:cubicBezTo>
                    <a:pt x="1575" y="2640"/>
                    <a:pt x="1760" y="3134"/>
                    <a:pt x="1482" y="3412"/>
                  </a:cubicBezTo>
                  <a:cubicBezTo>
                    <a:pt x="1396" y="3498"/>
                    <a:pt x="1291" y="3537"/>
                    <a:pt x="1188" y="3537"/>
                  </a:cubicBezTo>
                  <a:cubicBezTo>
                    <a:pt x="961" y="3537"/>
                    <a:pt x="741" y="3348"/>
                    <a:pt x="741" y="3072"/>
                  </a:cubicBezTo>
                  <a:cubicBezTo>
                    <a:pt x="711" y="2856"/>
                    <a:pt x="927" y="2640"/>
                    <a:pt x="1173" y="2640"/>
                  </a:cubicBezTo>
                  <a:close/>
                  <a:moveTo>
                    <a:pt x="8858" y="3535"/>
                  </a:moveTo>
                  <a:cubicBezTo>
                    <a:pt x="9455" y="3565"/>
                    <a:pt x="9388" y="4402"/>
                    <a:pt x="8853" y="4402"/>
                  </a:cubicBezTo>
                  <a:cubicBezTo>
                    <a:pt x="8835" y="4402"/>
                    <a:pt x="8816" y="4401"/>
                    <a:pt x="8796" y="4399"/>
                  </a:cubicBezTo>
                  <a:cubicBezTo>
                    <a:pt x="8673" y="4368"/>
                    <a:pt x="8549" y="4307"/>
                    <a:pt x="8488" y="4214"/>
                  </a:cubicBezTo>
                  <a:cubicBezTo>
                    <a:pt x="8426" y="4122"/>
                    <a:pt x="8395" y="3998"/>
                    <a:pt x="8426" y="3875"/>
                  </a:cubicBezTo>
                  <a:lnTo>
                    <a:pt x="8426" y="3875"/>
                  </a:lnTo>
                  <a:lnTo>
                    <a:pt x="8426" y="3905"/>
                  </a:lnTo>
                  <a:cubicBezTo>
                    <a:pt x="8457" y="3689"/>
                    <a:pt x="8642" y="3535"/>
                    <a:pt x="8858" y="3535"/>
                  </a:cubicBezTo>
                  <a:close/>
                  <a:moveTo>
                    <a:pt x="5167" y="6689"/>
                  </a:moveTo>
                  <a:cubicBezTo>
                    <a:pt x="5239" y="6689"/>
                    <a:pt x="5310" y="6723"/>
                    <a:pt x="5371" y="6806"/>
                  </a:cubicBezTo>
                  <a:cubicBezTo>
                    <a:pt x="5432" y="6899"/>
                    <a:pt x="5463" y="7023"/>
                    <a:pt x="5463" y="7115"/>
                  </a:cubicBezTo>
                  <a:cubicBezTo>
                    <a:pt x="5407" y="7341"/>
                    <a:pt x="5221" y="7489"/>
                    <a:pt x="5001" y="7489"/>
                  </a:cubicBezTo>
                  <a:cubicBezTo>
                    <a:pt x="4980" y="7489"/>
                    <a:pt x="4960" y="7488"/>
                    <a:pt x="4939" y="7485"/>
                  </a:cubicBezTo>
                  <a:cubicBezTo>
                    <a:pt x="4483" y="7409"/>
                    <a:pt x="4837" y="6689"/>
                    <a:pt x="5167" y="6689"/>
                  </a:cubicBezTo>
                  <a:close/>
                  <a:moveTo>
                    <a:pt x="12721" y="1"/>
                  </a:moveTo>
                  <a:cubicBezTo>
                    <a:pt x="12148" y="1"/>
                    <a:pt x="11645" y="611"/>
                    <a:pt x="11913" y="1220"/>
                  </a:cubicBezTo>
                  <a:lnTo>
                    <a:pt x="9383" y="3257"/>
                  </a:lnTo>
                  <a:cubicBezTo>
                    <a:pt x="9290" y="3196"/>
                    <a:pt x="9167" y="3134"/>
                    <a:pt x="9012" y="3103"/>
                  </a:cubicBezTo>
                  <a:cubicBezTo>
                    <a:pt x="8973" y="3098"/>
                    <a:pt x="8933" y="3095"/>
                    <a:pt x="8894" y="3095"/>
                  </a:cubicBezTo>
                  <a:cubicBezTo>
                    <a:pt x="8473" y="3095"/>
                    <a:pt x="8081" y="3390"/>
                    <a:pt x="8025" y="3813"/>
                  </a:cubicBezTo>
                  <a:cubicBezTo>
                    <a:pt x="7994" y="3998"/>
                    <a:pt x="8025" y="4152"/>
                    <a:pt x="8087" y="4307"/>
                  </a:cubicBezTo>
                  <a:lnTo>
                    <a:pt x="5556" y="6344"/>
                  </a:lnTo>
                  <a:cubicBezTo>
                    <a:pt x="5432" y="6251"/>
                    <a:pt x="5309" y="6220"/>
                    <a:pt x="5155" y="6189"/>
                  </a:cubicBezTo>
                  <a:cubicBezTo>
                    <a:pt x="5108" y="6182"/>
                    <a:pt x="5060" y="6178"/>
                    <a:pt x="5011" y="6178"/>
                  </a:cubicBezTo>
                  <a:cubicBezTo>
                    <a:pt x="4863" y="6178"/>
                    <a:pt x="4707" y="6212"/>
                    <a:pt x="4568" y="6282"/>
                  </a:cubicBezTo>
                  <a:lnTo>
                    <a:pt x="1914" y="3535"/>
                  </a:lnTo>
                  <a:cubicBezTo>
                    <a:pt x="2007" y="3381"/>
                    <a:pt x="2038" y="3227"/>
                    <a:pt x="2038" y="3072"/>
                  </a:cubicBezTo>
                  <a:cubicBezTo>
                    <a:pt x="2038" y="2549"/>
                    <a:pt x="1612" y="2196"/>
                    <a:pt x="1165" y="2196"/>
                  </a:cubicBezTo>
                  <a:cubicBezTo>
                    <a:pt x="953" y="2196"/>
                    <a:pt x="735" y="2276"/>
                    <a:pt x="556" y="2455"/>
                  </a:cubicBezTo>
                  <a:cubicBezTo>
                    <a:pt x="1" y="3010"/>
                    <a:pt x="402" y="3936"/>
                    <a:pt x="1173" y="3936"/>
                  </a:cubicBezTo>
                  <a:lnTo>
                    <a:pt x="1173" y="3967"/>
                  </a:lnTo>
                  <a:cubicBezTo>
                    <a:pt x="1328" y="3936"/>
                    <a:pt x="1482" y="3905"/>
                    <a:pt x="1606" y="3844"/>
                  </a:cubicBezTo>
                  <a:lnTo>
                    <a:pt x="4291" y="6590"/>
                  </a:lnTo>
                  <a:cubicBezTo>
                    <a:pt x="4229" y="6683"/>
                    <a:pt x="4167" y="6806"/>
                    <a:pt x="4167" y="6899"/>
                  </a:cubicBezTo>
                  <a:cubicBezTo>
                    <a:pt x="4105" y="7115"/>
                    <a:pt x="4167" y="7362"/>
                    <a:pt x="4321" y="7547"/>
                  </a:cubicBezTo>
                  <a:cubicBezTo>
                    <a:pt x="4445" y="7732"/>
                    <a:pt x="4630" y="7856"/>
                    <a:pt x="4877" y="7887"/>
                  </a:cubicBezTo>
                  <a:cubicBezTo>
                    <a:pt x="4892" y="7902"/>
                    <a:pt x="4915" y="7910"/>
                    <a:pt x="4939" y="7910"/>
                  </a:cubicBezTo>
                  <a:cubicBezTo>
                    <a:pt x="4962" y="7910"/>
                    <a:pt x="4985" y="7902"/>
                    <a:pt x="5000" y="7887"/>
                  </a:cubicBezTo>
                  <a:cubicBezTo>
                    <a:pt x="5432" y="7887"/>
                    <a:pt x="5803" y="7609"/>
                    <a:pt x="5864" y="7177"/>
                  </a:cubicBezTo>
                  <a:cubicBezTo>
                    <a:pt x="5895" y="7023"/>
                    <a:pt x="5864" y="6837"/>
                    <a:pt x="5803" y="6683"/>
                  </a:cubicBezTo>
                  <a:lnTo>
                    <a:pt x="8333" y="4646"/>
                  </a:lnTo>
                  <a:cubicBezTo>
                    <a:pt x="8488" y="4770"/>
                    <a:pt x="8673" y="4831"/>
                    <a:pt x="8858" y="4831"/>
                  </a:cubicBezTo>
                  <a:cubicBezTo>
                    <a:pt x="9290" y="4831"/>
                    <a:pt x="9630" y="4523"/>
                    <a:pt x="9722" y="4122"/>
                  </a:cubicBezTo>
                  <a:cubicBezTo>
                    <a:pt x="9753" y="3936"/>
                    <a:pt x="9722" y="3751"/>
                    <a:pt x="9630" y="3597"/>
                  </a:cubicBezTo>
                  <a:lnTo>
                    <a:pt x="12191" y="1560"/>
                  </a:lnTo>
                  <a:cubicBezTo>
                    <a:pt x="12315" y="1653"/>
                    <a:pt x="12500" y="1714"/>
                    <a:pt x="12685" y="1714"/>
                  </a:cubicBezTo>
                  <a:cubicBezTo>
                    <a:pt x="12696" y="1715"/>
                    <a:pt x="12708" y="1715"/>
                    <a:pt x="12719" y="1715"/>
                  </a:cubicBezTo>
                  <a:cubicBezTo>
                    <a:pt x="13559" y="1715"/>
                    <a:pt x="13910" y="597"/>
                    <a:pt x="13179" y="140"/>
                  </a:cubicBezTo>
                  <a:cubicBezTo>
                    <a:pt x="13030" y="43"/>
                    <a:pt x="12873" y="1"/>
                    <a:pt x="1272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446" name="Google Shape;12446;p23"/>
          <p:cNvGrpSpPr/>
          <p:nvPr/>
        </p:nvGrpSpPr>
        <p:grpSpPr>
          <a:xfrm>
            <a:off x="10670781" y="2584029"/>
            <a:ext cx="282933" cy="482500"/>
            <a:chOff x="7060200" y="4141325"/>
            <a:chExt cx="212200" cy="361875"/>
          </a:xfrm>
        </p:grpSpPr>
        <p:sp>
          <p:nvSpPr>
            <p:cNvPr id="12447" name="Google Shape;12447;p23"/>
            <p:cNvSpPr/>
            <p:nvPr/>
          </p:nvSpPr>
          <p:spPr>
            <a:xfrm>
              <a:off x="7060200" y="4141325"/>
              <a:ext cx="212200" cy="361875"/>
            </a:xfrm>
            <a:custGeom>
              <a:avLst/>
              <a:gdLst/>
              <a:ahLst/>
              <a:cxnLst/>
              <a:rect l="l" t="t" r="r" b="b"/>
              <a:pathLst>
                <a:path w="8488" h="14475" extrusionOk="0">
                  <a:moveTo>
                    <a:pt x="8055" y="1760"/>
                  </a:moveTo>
                  <a:lnTo>
                    <a:pt x="8055" y="11851"/>
                  </a:lnTo>
                  <a:lnTo>
                    <a:pt x="433" y="11851"/>
                  </a:lnTo>
                  <a:lnTo>
                    <a:pt x="433" y="1760"/>
                  </a:lnTo>
                  <a:close/>
                  <a:moveTo>
                    <a:pt x="1297" y="0"/>
                  </a:moveTo>
                  <a:cubicBezTo>
                    <a:pt x="587" y="0"/>
                    <a:pt x="31" y="587"/>
                    <a:pt x="0" y="1297"/>
                  </a:cubicBezTo>
                  <a:lnTo>
                    <a:pt x="0" y="13178"/>
                  </a:lnTo>
                  <a:cubicBezTo>
                    <a:pt x="31" y="13888"/>
                    <a:pt x="587" y="14475"/>
                    <a:pt x="1297" y="14475"/>
                  </a:cubicBezTo>
                  <a:lnTo>
                    <a:pt x="5432" y="14475"/>
                  </a:lnTo>
                  <a:cubicBezTo>
                    <a:pt x="5710" y="14475"/>
                    <a:pt x="5710" y="14043"/>
                    <a:pt x="5432" y="14043"/>
                  </a:cubicBezTo>
                  <a:lnTo>
                    <a:pt x="1297" y="14043"/>
                  </a:lnTo>
                  <a:cubicBezTo>
                    <a:pt x="834" y="14043"/>
                    <a:pt x="433" y="13672"/>
                    <a:pt x="433" y="13178"/>
                  </a:cubicBezTo>
                  <a:lnTo>
                    <a:pt x="433" y="12283"/>
                  </a:lnTo>
                  <a:lnTo>
                    <a:pt x="8055" y="12283"/>
                  </a:lnTo>
                  <a:lnTo>
                    <a:pt x="8055" y="13178"/>
                  </a:lnTo>
                  <a:cubicBezTo>
                    <a:pt x="8055" y="13672"/>
                    <a:pt x="7654" y="14043"/>
                    <a:pt x="7191" y="14043"/>
                  </a:cubicBezTo>
                  <a:lnTo>
                    <a:pt x="6667" y="14043"/>
                  </a:lnTo>
                  <a:cubicBezTo>
                    <a:pt x="6389" y="14043"/>
                    <a:pt x="6389" y="14475"/>
                    <a:pt x="6667" y="14475"/>
                  </a:cubicBezTo>
                  <a:lnTo>
                    <a:pt x="7191" y="14475"/>
                  </a:lnTo>
                  <a:cubicBezTo>
                    <a:pt x="7901" y="14475"/>
                    <a:pt x="8488" y="13888"/>
                    <a:pt x="8488" y="13178"/>
                  </a:cubicBezTo>
                  <a:lnTo>
                    <a:pt x="8488" y="1297"/>
                  </a:lnTo>
                  <a:cubicBezTo>
                    <a:pt x="8488" y="587"/>
                    <a:pt x="7901" y="0"/>
                    <a:pt x="7191" y="0"/>
                  </a:cubicBezTo>
                  <a:lnTo>
                    <a:pt x="3087" y="0"/>
                  </a:lnTo>
                  <a:cubicBezTo>
                    <a:pt x="2809" y="0"/>
                    <a:pt x="2809" y="432"/>
                    <a:pt x="3087" y="432"/>
                  </a:cubicBezTo>
                  <a:lnTo>
                    <a:pt x="7191" y="432"/>
                  </a:lnTo>
                  <a:cubicBezTo>
                    <a:pt x="7654" y="432"/>
                    <a:pt x="8055" y="803"/>
                    <a:pt x="8055" y="1297"/>
                  </a:cubicBezTo>
                  <a:lnTo>
                    <a:pt x="8055" y="1327"/>
                  </a:lnTo>
                  <a:lnTo>
                    <a:pt x="433" y="1327"/>
                  </a:lnTo>
                  <a:lnTo>
                    <a:pt x="433" y="1297"/>
                  </a:lnTo>
                  <a:cubicBezTo>
                    <a:pt x="433" y="803"/>
                    <a:pt x="834" y="432"/>
                    <a:pt x="1297" y="432"/>
                  </a:cubicBezTo>
                  <a:lnTo>
                    <a:pt x="1821" y="432"/>
                  </a:lnTo>
                  <a:cubicBezTo>
                    <a:pt x="2099" y="432"/>
                    <a:pt x="2099" y="0"/>
                    <a:pt x="182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48" name="Google Shape;12448;p23"/>
            <p:cNvSpPr/>
            <p:nvPr/>
          </p:nvSpPr>
          <p:spPr>
            <a:xfrm>
              <a:off x="7146625" y="4463825"/>
              <a:ext cx="39350" cy="10825"/>
            </a:xfrm>
            <a:custGeom>
              <a:avLst/>
              <a:gdLst/>
              <a:ahLst/>
              <a:cxnLst/>
              <a:rect l="l" t="t" r="r" b="b"/>
              <a:pathLst>
                <a:path w="1574" h="433" extrusionOk="0">
                  <a:moveTo>
                    <a:pt x="278" y="1"/>
                  </a:moveTo>
                  <a:cubicBezTo>
                    <a:pt x="0" y="1"/>
                    <a:pt x="0" y="433"/>
                    <a:pt x="278" y="433"/>
                  </a:cubicBezTo>
                  <a:lnTo>
                    <a:pt x="1296" y="433"/>
                  </a:lnTo>
                  <a:cubicBezTo>
                    <a:pt x="1574" y="433"/>
                    <a:pt x="1574" y="1"/>
                    <a:pt x="129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49" name="Google Shape;12449;p23"/>
            <p:cNvSpPr/>
            <p:nvPr/>
          </p:nvSpPr>
          <p:spPr>
            <a:xfrm>
              <a:off x="7102625" y="4243125"/>
              <a:ext cx="144300" cy="142075"/>
            </a:xfrm>
            <a:custGeom>
              <a:avLst/>
              <a:gdLst/>
              <a:ahLst/>
              <a:cxnLst/>
              <a:rect l="l" t="t" r="r" b="b"/>
              <a:pathLst>
                <a:path w="5772" h="5683" extrusionOk="0">
                  <a:moveTo>
                    <a:pt x="4383" y="1514"/>
                  </a:moveTo>
                  <a:lnTo>
                    <a:pt x="4013" y="3490"/>
                  </a:lnTo>
                  <a:lnTo>
                    <a:pt x="896" y="3490"/>
                  </a:lnTo>
                  <a:cubicBezTo>
                    <a:pt x="865" y="3490"/>
                    <a:pt x="834" y="3459"/>
                    <a:pt x="834" y="3397"/>
                  </a:cubicBezTo>
                  <a:lnTo>
                    <a:pt x="433" y="1607"/>
                  </a:lnTo>
                  <a:cubicBezTo>
                    <a:pt x="433" y="1576"/>
                    <a:pt x="433" y="1576"/>
                    <a:pt x="433" y="1545"/>
                  </a:cubicBezTo>
                  <a:cubicBezTo>
                    <a:pt x="464" y="1514"/>
                    <a:pt x="464" y="1514"/>
                    <a:pt x="495" y="1514"/>
                  </a:cubicBezTo>
                  <a:close/>
                  <a:moveTo>
                    <a:pt x="1359" y="4817"/>
                  </a:moveTo>
                  <a:cubicBezTo>
                    <a:pt x="1482" y="4817"/>
                    <a:pt x="1575" y="4909"/>
                    <a:pt x="1575" y="5033"/>
                  </a:cubicBezTo>
                  <a:cubicBezTo>
                    <a:pt x="1575" y="5112"/>
                    <a:pt x="1544" y="5142"/>
                    <a:pt x="1502" y="5142"/>
                  </a:cubicBezTo>
                  <a:cubicBezTo>
                    <a:pt x="1364" y="5142"/>
                    <a:pt x="1099" y="4817"/>
                    <a:pt x="1359" y="4817"/>
                  </a:cubicBezTo>
                  <a:close/>
                  <a:moveTo>
                    <a:pt x="3457" y="4817"/>
                  </a:moveTo>
                  <a:cubicBezTo>
                    <a:pt x="3735" y="4817"/>
                    <a:pt x="3735" y="5249"/>
                    <a:pt x="3457" y="5249"/>
                  </a:cubicBezTo>
                  <a:cubicBezTo>
                    <a:pt x="3180" y="5249"/>
                    <a:pt x="3180" y="4817"/>
                    <a:pt x="3457" y="4817"/>
                  </a:cubicBezTo>
                  <a:close/>
                  <a:moveTo>
                    <a:pt x="5522" y="1"/>
                  </a:moveTo>
                  <a:cubicBezTo>
                    <a:pt x="5513" y="1"/>
                    <a:pt x="5504" y="1"/>
                    <a:pt x="5494" y="2"/>
                  </a:cubicBezTo>
                  <a:lnTo>
                    <a:pt x="5247" y="2"/>
                  </a:lnTo>
                  <a:cubicBezTo>
                    <a:pt x="4939" y="2"/>
                    <a:pt x="4661" y="218"/>
                    <a:pt x="4630" y="527"/>
                  </a:cubicBezTo>
                  <a:lnTo>
                    <a:pt x="4507" y="1113"/>
                  </a:lnTo>
                  <a:lnTo>
                    <a:pt x="526" y="1113"/>
                  </a:lnTo>
                  <a:cubicBezTo>
                    <a:pt x="371" y="1113"/>
                    <a:pt x="248" y="1175"/>
                    <a:pt x="155" y="1298"/>
                  </a:cubicBezTo>
                  <a:cubicBezTo>
                    <a:pt x="63" y="1391"/>
                    <a:pt x="1" y="1576"/>
                    <a:pt x="32" y="1700"/>
                  </a:cubicBezTo>
                  <a:lnTo>
                    <a:pt x="433" y="3520"/>
                  </a:lnTo>
                  <a:cubicBezTo>
                    <a:pt x="495" y="3736"/>
                    <a:pt x="680" y="3922"/>
                    <a:pt x="927" y="3922"/>
                  </a:cubicBezTo>
                  <a:lnTo>
                    <a:pt x="4013" y="3922"/>
                  </a:lnTo>
                  <a:lnTo>
                    <a:pt x="4013" y="3983"/>
                  </a:lnTo>
                  <a:cubicBezTo>
                    <a:pt x="3982" y="4230"/>
                    <a:pt x="3766" y="4415"/>
                    <a:pt x="3519" y="4415"/>
                  </a:cubicBezTo>
                  <a:lnTo>
                    <a:pt x="958" y="4415"/>
                  </a:lnTo>
                  <a:cubicBezTo>
                    <a:pt x="834" y="4415"/>
                    <a:pt x="742" y="4508"/>
                    <a:pt x="742" y="4631"/>
                  </a:cubicBezTo>
                  <a:cubicBezTo>
                    <a:pt x="742" y="4693"/>
                    <a:pt x="772" y="4755"/>
                    <a:pt x="834" y="4817"/>
                  </a:cubicBezTo>
                  <a:cubicBezTo>
                    <a:pt x="649" y="5218"/>
                    <a:pt x="958" y="5681"/>
                    <a:pt x="1390" y="5681"/>
                  </a:cubicBezTo>
                  <a:cubicBezTo>
                    <a:pt x="1405" y="5682"/>
                    <a:pt x="1421" y="5682"/>
                    <a:pt x="1436" y="5682"/>
                  </a:cubicBezTo>
                  <a:cubicBezTo>
                    <a:pt x="1873" y="5682"/>
                    <a:pt x="2156" y="5265"/>
                    <a:pt x="2007" y="4847"/>
                  </a:cubicBezTo>
                  <a:lnTo>
                    <a:pt x="2902" y="4847"/>
                  </a:lnTo>
                  <a:cubicBezTo>
                    <a:pt x="2871" y="4909"/>
                    <a:pt x="2871" y="4971"/>
                    <a:pt x="2871" y="5063"/>
                  </a:cubicBezTo>
                  <a:cubicBezTo>
                    <a:pt x="2882" y="5337"/>
                    <a:pt x="3087" y="5448"/>
                    <a:pt x="3327" y="5448"/>
                  </a:cubicBezTo>
                  <a:cubicBezTo>
                    <a:pt x="3766" y="5448"/>
                    <a:pt x="4323" y="5081"/>
                    <a:pt x="4044" y="4662"/>
                  </a:cubicBezTo>
                  <a:cubicBezTo>
                    <a:pt x="4229" y="4539"/>
                    <a:pt x="4383" y="4292"/>
                    <a:pt x="4414" y="4045"/>
                  </a:cubicBezTo>
                  <a:lnTo>
                    <a:pt x="5062" y="589"/>
                  </a:lnTo>
                  <a:cubicBezTo>
                    <a:pt x="5093" y="496"/>
                    <a:pt x="5186" y="403"/>
                    <a:pt x="5278" y="403"/>
                  </a:cubicBezTo>
                  <a:lnTo>
                    <a:pt x="5494" y="403"/>
                  </a:lnTo>
                  <a:cubicBezTo>
                    <a:pt x="5762" y="403"/>
                    <a:pt x="5772" y="1"/>
                    <a:pt x="552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450" name="Google Shape;12450;p23"/>
          <p:cNvGrpSpPr/>
          <p:nvPr/>
        </p:nvGrpSpPr>
        <p:grpSpPr>
          <a:xfrm>
            <a:off x="10570998" y="3332038"/>
            <a:ext cx="482500" cy="483033"/>
            <a:chOff x="4004875" y="3563050"/>
            <a:chExt cx="361875" cy="362275"/>
          </a:xfrm>
        </p:grpSpPr>
        <p:sp>
          <p:nvSpPr>
            <p:cNvPr id="12451" name="Google Shape;12451;p23"/>
            <p:cNvSpPr/>
            <p:nvPr/>
          </p:nvSpPr>
          <p:spPr>
            <a:xfrm>
              <a:off x="4004875" y="3563050"/>
              <a:ext cx="361875" cy="362275"/>
            </a:xfrm>
            <a:custGeom>
              <a:avLst/>
              <a:gdLst/>
              <a:ahLst/>
              <a:cxnLst/>
              <a:rect l="l" t="t" r="r" b="b"/>
              <a:pathLst>
                <a:path w="14475" h="14491" extrusionOk="0">
                  <a:moveTo>
                    <a:pt x="4769" y="510"/>
                  </a:moveTo>
                  <a:cubicBezTo>
                    <a:pt x="5201" y="510"/>
                    <a:pt x="5633" y="787"/>
                    <a:pt x="5679" y="1343"/>
                  </a:cubicBezTo>
                  <a:cubicBezTo>
                    <a:pt x="5679" y="1466"/>
                    <a:pt x="5648" y="1590"/>
                    <a:pt x="5587" y="1713"/>
                  </a:cubicBezTo>
                  <a:cubicBezTo>
                    <a:pt x="5525" y="1837"/>
                    <a:pt x="5617" y="1991"/>
                    <a:pt x="5772" y="1991"/>
                  </a:cubicBezTo>
                  <a:lnTo>
                    <a:pt x="6512" y="1991"/>
                  </a:lnTo>
                  <a:lnTo>
                    <a:pt x="6512" y="3133"/>
                  </a:lnTo>
                  <a:lnTo>
                    <a:pt x="3025" y="3133"/>
                  </a:lnTo>
                  <a:lnTo>
                    <a:pt x="3025" y="1991"/>
                  </a:lnTo>
                  <a:lnTo>
                    <a:pt x="3735" y="1991"/>
                  </a:lnTo>
                  <a:cubicBezTo>
                    <a:pt x="3889" y="1991"/>
                    <a:pt x="4013" y="1837"/>
                    <a:pt x="3951" y="1713"/>
                  </a:cubicBezTo>
                  <a:cubicBezTo>
                    <a:pt x="3889" y="1590"/>
                    <a:pt x="3858" y="1466"/>
                    <a:pt x="3858" y="1343"/>
                  </a:cubicBezTo>
                  <a:cubicBezTo>
                    <a:pt x="3905" y="787"/>
                    <a:pt x="4337" y="510"/>
                    <a:pt x="4769" y="510"/>
                  </a:cubicBezTo>
                  <a:close/>
                  <a:moveTo>
                    <a:pt x="11759" y="3503"/>
                  </a:moveTo>
                  <a:cubicBezTo>
                    <a:pt x="11882" y="3503"/>
                    <a:pt x="12006" y="3596"/>
                    <a:pt x="12006" y="3719"/>
                  </a:cubicBezTo>
                  <a:lnTo>
                    <a:pt x="10926" y="3719"/>
                  </a:lnTo>
                  <a:cubicBezTo>
                    <a:pt x="10956" y="3596"/>
                    <a:pt x="11049" y="3503"/>
                    <a:pt x="11173" y="3503"/>
                  </a:cubicBezTo>
                  <a:close/>
                  <a:moveTo>
                    <a:pt x="12191" y="4151"/>
                  </a:moveTo>
                  <a:lnTo>
                    <a:pt x="12962" y="4645"/>
                  </a:lnTo>
                  <a:lnTo>
                    <a:pt x="9969" y="4645"/>
                  </a:lnTo>
                  <a:lnTo>
                    <a:pt x="10771" y="4151"/>
                  </a:lnTo>
                  <a:close/>
                  <a:moveTo>
                    <a:pt x="13271" y="5077"/>
                  </a:moveTo>
                  <a:lnTo>
                    <a:pt x="12438" y="6157"/>
                  </a:lnTo>
                  <a:lnTo>
                    <a:pt x="10524" y="6157"/>
                  </a:lnTo>
                  <a:lnTo>
                    <a:pt x="9691" y="5077"/>
                  </a:lnTo>
                  <a:close/>
                  <a:moveTo>
                    <a:pt x="12568" y="6584"/>
                  </a:moveTo>
                  <a:cubicBezTo>
                    <a:pt x="12740" y="6584"/>
                    <a:pt x="12734" y="6961"/>
                    <a:pt x="12551" y="6961"/>
                  </a:cubicBezTo>
                  <a:cubicBezTo>
                    <a:pt x="12544" y="6961"/>
                    <a:pt x="12537" y="6961"/>
                    <a:pt x="12530" y="6960"/>
                  </a:cubicBezTo>
                  <a:lnTo>
                    <a:pt x="10432" y="6960"/>
                  </a:lnTo>
                  <a:cubicBezTo>
                    <a:pt x="10216" y="6929"/>
                    <a:pt x="10216" y="6620"/>
                    <a:pt x="10432" y="6589"/>
                  </a:cubicBezTo>
                  <a:lnTo>
                    <a:pt x="12530" y="6589"/>
                  </a:lnTo>
                  <a:cubicBezTo>
                    <a:pt x="12544" y="6586"/>
                    <a:pt x="12557" y="6584"/>
                    <a:pt x="12568" y="6584"/>
                  </a:cubicBezTo>
                  <a:close/>
                  <a:moveTo>
                    <a:pt x="12098" y="7361"/>
                  </a:moveTo>
                  <a:lnTo>
                    <a:pt x="12098" y="11126"/>
                  </a:lnTo>
                  <a:cubicBezTo>
                    <a:pt x="12098" y="11527"/>
                    <a:pt x="12376" y="11867"/>
                    <a:pt x="12777" y="11898"/>
                  </a:cubicBezTo>
                  <a:lnTo>
                    <a:pt x="12777" y="12083"/>
                  </a:lnTo>
                  <a:lnTo>
                    <a:pt x="10185" y="12083"/>
                  </a:lnTo>
                  <a:lnTo>
                    <a:pt x="10185" y="11898"/>
                  </a:lnTo>
                  <a:cubicBezTo>
                    <a:pt x="10586" y="11867"/>
                    <a:pt x="10864" y="11527"/>
                    <a:pt x="10864" y="11126"/>
                  </a:cubicBezTo>
                  <a:lnTo>
                    <a:pt x="10864" y="7361"/>
                  </a:lnTo>
                  <a:close/>
                  <a:moveTo>
                    <a:pt x="9537" y="5571"/>
                  </a:moveTo>
                  <a:lnTo>
                    <a:pt x="10061" y="6250"/>
                  </a:lnTo>
                  <a:cubicBezTo>
                    <a:pt x="9568" y="6589"/>
                    <a:pt x="9815" y="7392"/>
                    <a:pt x="10432" y="7392"/>
                  </a:cubicBezTo>
                  <a:lnTo>
                    <a:pt x="10463" y="7392"/>
                  </a:lnTo>
                  <a:lnTo>
                    <a:pt x="10463" y="11157"/>
                  </a:lnTo>
                  <a:cubicBezTo>
                    <a:pt x="10432" y="11342"/>
                    <a:pt x="10308" y="11496"/>
                    <a:pt x="10123" y="11496"/>
                  </a:cubicBezTo>
                  <a:cubicBezTo>
                    <a:pt x="9907" y="11496"/>
                    <a:pt x="9753" y="11651"/>
                    <a:pt x="9753" y="11836"/>
                  </a:cubicBezTo>
                  <a:lnTo>
                    <a:pt x="9753" y="12083"/>
                  </a:lnTo>
                  <a:cubicBezTo>
                    <a:pt x="9691" y="12083"/>
                    <a:pt x="9599" y="12114"/>
                    <a:pt x="9537" y="12145"/>
                  </a:cubicBezTo>
                  <a:lnTo>
                    <a:pt x="9537" y="5571"/>
                  </a:lnTo>
                  <a:close/>
                  <a:moveTo>
                    <a:pt x="8055" y="3040"/>
                  </a:moveTo>
                  <a:lnTo>
                    <a:pt x="8055" y="12885"/>
                  </a:lnTo>
                  <a:lnTo>
                    <a:pt x="1482" y="12885"/>
                  </a:lnTo>
                  <a:lnTo>
                    <a:pt x="1482" y="3040"/>
                  </a:lnTo>
                  <a:lnTo>
                    <a:pt x="2593" y="3040"/>
                  </a:lnTo>
                  <a:lnTo>
                    <a:pt x="2593" y="3349"/>
                  </a:lnTo>
                  <a:cubicBezTo>
                    <a:pt x="2593" y="3442"/>
                    <a:pt x="2716" y="3565"/>
                    <a:pt x="2809" y="3565"/>
                  </a:cubicBezTo>
                  <a:lnTo>
                    <a:pt x="6728" y="3565"/>
                  </a:lnTo>
                  <a:cubicBezTo>
                    <a:pt x="6821" y="3565"/>
                    <a:pt x="6914" y="3472"/>
                    <a:pt x="6914" y="3349"/>
                  </a:cubicBezTo>
                  <a:lnTo>
                    <a:pt x="6914" y="3040"/>
                  </a:lnTo>
                  <a:close/>
                  <a:moveTo>
                    <a:pt x="13117" y="12484"/>
                  </a:moveTo>
                  <a:cubicBezTo>
                    <a:pt x="13364" y="12484"/>
                    <a:pt x="13549" y="12669"/>
                    <a:pt x="13549" y="12916"/>
                  </a:cubicBezTo>
                  <a:lnTo>
                    <a:pt x="13549" y="13194"/>
                  </a:lnTo>
                  <a:lnTo>
                    <a:pt x="9383" y="13194"/>
                  </a:lnTo>
                  <a:lnTo>
                    <a:pt x="9383" y="12916"/>
                  </a:lnTo>
                  <a:cubicBezTo>
                    <a:pt x="9383" y="12669"/>
                    <a:pt x="9568" y="12484"/>
                    <a:pt x="9815" y="12484"/>
                  </a:cubicBezTo>
                  <a:close/>
                  <a:moveTo>
                    <a:pt x="4753" y="0"/>
                  </a:moveTo>
                  <a:cubicBezTo>
                    <a:pt x="4090" y="0"/>
                    <a:pt x="3426" y="448"/>
                    <a:pt x="3426" y="1343"/>
                  </a:cubicBezTo>
                  <a:cubicBezTo>
                    <a:pt x="3426" y="1405"/>
                    <a:pt x="3457" y="1497"/>
                    <a:pt x="3457" y="1559"/>
                  </a:cubicBezTo>
                  <a:lnTo>
                    <a:pt x="1544" y="1559"/>
                  </a:lnTo>
                  <a:cubicBezTo>
                    <a:pt x="679" y="1559"/>
                    <a:pt x="1" y="2238"/>
                    <a:pt x="1" y="3102"/>
                  </a:cubicBezTo>
                  <a:lnTo>
                    <a:pt x="1" y="3627"/>
                  </a:lnTo>
                  <a:cubicBezTo>
                    <a:pt x="1" y="3766"/>
                    <a:pt x="101" y="3835"/>
                    <a:pt x="201" y="3835"/>
                  </a:cubicBezTo>
                  <a:cubicBezTo>
                    <a:pt x="301" y="3835"/>
                    <a:pt x="402" y="3766"/>
                    <a:pt x="402" y="3627"/>
                  </a:cubicBezTo>
                  <a:lnTo>
                    <a:pt x="402" y="3102"/>
                  </a:lnTo>
                  <a:cubicBezTo>
                    <a:pt x="402" y="2485"/>
                    <a:pt x="896" y="1991"/>
                    <a:pt x="1513" y="1991"/>
                  </a:cubicBezTo>
                  <a:lnTo>
                    <a:pt x="2593" y="1991"/>
                  </a:lnTo>
                  <a:lnTo>
                    <a:pt x="2593" y="2608"/>
                  </a:lnTo>
                  <a:lnTo>
                    <a:pt x="1235" y="2608"/>
                  </a:lnTo>
                  <a:cubicBezTo>
                    <a:pt x="1142" y="2608"/>
                    <a:pt x="1050" y="2701"/>
                    <a:pt x="1050" y="2824"/>
                  </a:cubicBezTo>
                  <a:lnTo>
                    <a:pt x="1050" y="13101"/>
                  </a:lnTo>
                  <a:cubicBezTo>
                    <a:pt x="1050" y="13194"/>
                    <a:pt x="1142" y="13286"/>
                    <a:pt x="1235" y="13286"/>
                  </a:cubicBezTo>
                  <a:lnTo>
                    <a:pt x="8271" y="13286"/>
                  </a:lnTo>
                  <a:cubicBezTo>
                    <a:pt x="8364" y="13286"/>
                    <a:pt x="8457" y="13194"/>
                    <a:pt x="8457" y="13101"/>
                  </a:cubicBezTo>
                  <a:lnTo>
                    <a:pt x="8457" y="2824"/>
                  </a:lnTo>
                  <a:cubicBezTo>
                    <a:pt x="8457" y="2701"/>
                    <a:pt x="8364" y="2608"/>
                    <a:pt x="8271" y="2608"/>
                  </a:cubicBezTo>
                  <a:lnTo>
                    <a:pt x="6914" y="2608"/>
                  </a:lnTo>
                  <a:lnTo>
                    <a:pt x="6914" y="1991"/>
                  </a:lnTo>
                  <a:lnTo>
                    <a:pt x="7994" y="1991"/>
                  </a:lnTo>
                  <a:cubicBezTo>
                    <a:pt x="8580" y="1991"/>
                    <a:pt x="9105" y="2485"/>
                    <a:pt x="9105" y="3102"/>
                  </a:cubicBezTo>
                  <a:lnTo>
                    <a:pt x="9105" y="12453"/>
                  </a:lnTo>
                  <a:cubicBezTo>
                    <a:pt x="9012" y="12577"/>
                    <a:pt x="8950" y="12731"/>
                    <a:pt x="8981" y="12916"/>
                  </a:cubicBezTo>
                  <a:lnTo>
                    <a:pt x="8981" y="13194"/>
                  </a:lnTo>
                  <a:cubicBezTo>
                    <a:pt x="8673" y="13256"/>
                    <a:pt x="8457" y="13502"/>
                    <a:pt x="8457" y="13811"/>
                  </a:cubicBezTo>
                  <a:cubicBezTo>
                    <a:pt x="8457" y="13904"/>
                    <a:pt x="8488" y="13965"/>
                    <a:pt x="8518" y="14027"/>
                  </a:cubicBezTo>
                  <a:lnTo>
                    <a:pt x="1544" y="14027"/>
                  </a:lnTo>
                  <a:cubicBezTo>
                    <a:pt x="926" y="14027"/>
                    <a:pt x="433" y="13533"/>
                    <a:pt x="433" y="12916"/>
                  </a:cubicBezTo>
                  <a:lnTo>
                    <a:pt x="433" y="4923"/>
                  </a:lnTo>
                  <a:cubicBezTo>
                    <a:pt x="433" y="4784"/>
                    <a:pt x="325" y="4715"/>
                    <a:pt x="217" y="4715"/>
                  </a:cubicBezTo>
                  <a:cubicBezTo>
                    <a:pt x="109" y="4715"/>
                    <a:pt x="1" y="4784"/>
                    <a:pt x="1" y="4923"/>
                  </a:cubicBezTo>
                  <a:lnTo>
                    <a:pt x="1" y="12947"/>
                  </a:lnTo>
                  <a:cubicBezTo>
                    <a:pt x="1" y="13780"/>
                    <a:pt x="679" y="14490"/>
                    <a:pt x="1544" y="14490"/>
                  </a:cubicBezTo>
                  <a:lnTo>
                    <a:pt x="11944" y="14490"/>
                  </a:lnTo>
                  <a:cubicBezTo>
                    <a:pt x="12253" y="14490"/>
                    <a:pt x="12253" y="14058"/>
                    <a:pt x="11944" y="14058"/>
                  </a:cubicBezTo>
                  <a:lnTo>
                    <a:pt x="9105" y="14058"/>
                  </a:lnTo>
                  <a:cubicBezTo>
                    <a:pt x="8981" y="14058"/>
                    <a:pt x="8889" y="13965"/>
                    <a:pt x="8920" y="13873"/>
                  </a:cubicBezTo>
                  <a:cubicBezTo>
                    <a:pt x="8920" y="13749"/>
                    <a:pt x="8981" y="13657"/>
                    <a:pt x="9105" y="13657"/>
                  </a:cubicBezTo>
                  <a:lnTo>
                    <a:pt x="13857" y="13657"/>
                  </a:lnTo>
                  <a:cubicBezTo>
                    <a:pt x="14104" y="13688"/>
                    <a:pt x="14104" y="14027"/>
                    <a:pt x="13857" y="14058"/>
                  </a:cubicBezTo>
                  <a:lnTo>
                    <a:pt x="13271" y="14058"/>
                  </a:lnTo>
                  <a:cubicBezTo>
                    <a:pt x="12993" y="14058"/>
                    <a:pt x="12993" y="14490"/>
                    <a:pt x="13271" y="14490"/>
                  </a:cubicBezTo>
                  <a:lnTo>
                    <a:pt x="13857" y="14490"/>
                  </a:lnTo>
                  <a:cubicBezTo>
                    <a:pt x="14197" y="14490"/>
                    <a:pt x="14475" y="14212"/>
                    <a:pt x="14475" y="13873"/>
                  </a:cubicBezTo>
                  <a:cubicBezTo>
                    <a:pt x="14475" y="13564"/>
                    <a:pt x="14259" y="13317"/>
                    <a:pt x="13981" y="13256"/>
                  </a:cubicBezTo>
                  <a:lnTo>
                    <a:pt x="13981" y="13225"/>
                  </a:lnTo>
                  <a:lnTo>
                    <a:pt x="13981" y="12916"/>
                  </a:lnTo>
                  <a:cubicBezTo>
                    <a:pt x="13981" y="12484"/>
                    <a:pt x="13641" y="12114"/>
                    <a:pt x="13209" y="12083"/>
                  </a:cubicBezTo>
                  <a:lnTo>
                    <a:pt x="13209" y="11836"/>
                  </a:lnTo>
                  <a:cubicBezTo>
                    <a:pt x="13209" y="11620"/>
                    <a:pt x="13055" y="11466"/>
                    <a:pt x="12839" y="11466"/>
                  </a:cubicBezTo>
                  <a:cubicBezTo>
                    <a:pt x="12685" y="11466"/>
                    <a:pt x="12530" y="11342"/>
                    <a:pt x="12530" y="11157"/>
                  </a:cubicBezTo>
                  <a:lnTo>
                    <a:pt x="12530" y="7361"/>
                  </a:lnTo>
                  <a:cubicBezTo>
                    <a:pt x="13148" y="7361"/>
                    <a:pt x="13395" y="6589"/>
                    <a:pt x="12901" y="6250"/>
                  </a:cubicBezTo>
                  <a:lnTo>
                    <a:pt x="13734" y="5170"/>
                  </a:lnTo>
                  <a:cubicBezTo>
                    <a:pt x="13827" y="5077"/>
                    <a:pt x="13857" y="4954"/>
                    <a:pt x="13827" y="4830"/>
                  </a:cubicBezTo>
                  <a:cubicBezTo>
                    <a:pt x="13796" y="4707"/>
                    <a:pt x="13734" y="4614"/>
                    <a:pt x="13611" y="4553"/>
                  </a:cubicBezTo>
                  <a:lnTo>
                    <a:pt x="12438" y="3812"/>
                  </a:lnTo>
                  <a:lnTo>
                    <a:pt x="12438" y="3750"/>
                  </a:lnTo>
                  <a:cubicBezTo>
                    <a:pt x="12438" y="3380"/>
                    <a:pt x="12160" y="3071"/>
                    <a:pt x="11790" y="3071"/>
                  </a:cubicBezTo>
                  <a:lnTo>
                    <a:pt x="11697" y="3071"/>
                  </a:lnTo>
                  <a:lnTo>
                    <a:pt x="11697" y="2423"/>
                  </a:lnTo>
                  <a:lnTo>
                    <a:pt x="11944" y="2423"/>
                  </a:lnTo>
                  <a:cubicBezTo>
                    <a:pt x="12222" y="2423"/>
                    <a:pt x="12222" y="1991"/>
                    <a:pt x="11944" y="1991"/>
                  </a:cubicBezTo>
                  <a:lnTo>
                    <a:pt x="11697" y="1991"/>
                  </a:lnTo>
                  <a:lnTo>
                    <a:pt x="11697" y="1744"/>
                  </a:lnTo>
                  <a:cubicBezTo>
                    <a:pt x="11682" y="1621"/>
                    <a:pt x="11581" y="1559"/>
                    <a:pt x="11481" y="1559"/>
                  </a:cubicBezTo>
                  <a:cubicBezTo>
                    <a:pt x="11381" y="1559"/>
                    <a:pt x="11281" y="1621"/>
                    <a:pt x="11265" y="1744"/>
                  </a:cubicBezTo>
                  <a:lnTo>
                    <a:pt x="11265" y="1991"/>
                  </a:lnTo>
                  <a:lnTo>
                    <a:pt x="11018" y="1991"/>
                  </a:lnTo>
                  <a:cubicBezTo>
                    <a:pt x="10740" y="1991"/>
                    <a:pt x="10740" y="2423"/>
                    <a:pt x="11018" y="2423"/>
                  </a:cubicBezTo>
                  <a:lnTo>
                    <a:pt x="11265" y="2423"/>
                  </a:lnTo>
                  <a:lnTo>
                    <a:pt x="11265" y="3071"/>
                  </a:lnTo>
                  <a:lnTo>
                    <a:pt x="11203" y="3071"/>
                  </a:lnTo>
                  <a:cubicBezTo>
                    <a:pt x="10833" y="3071"/>
                    <a:pt x="10524" y="3380"/>
                    <a:pt x="10524" y="3750"/>
                  </a:cubicBezTo>
                  <a:lnTo>
                    <a:pt x="10524" y="3812"/>
                  </a:lnTo>
                  <a:lnTo>
                    <a:pt x="9537" y="4429"/>
                  </a:lnTo>
                  <a:lnTo>
                    <a:pt x="9537" y="3102"/>
                  </a:lnTo>
                  <a:cubicBezTo>
                    <a:pt x="9537" y="2238"/>
                    <a:pt x="8858" y="1559"/>
                    <a:pt x="7994" y="1559"/>
                  </a:cubicBezTo>
                  <a:lnTo>
                    <a:pt x="6080" y="1559"/>
                  </a:lnTo>
                  <a:cubicBezTo>
                    <a:pt x="6080" y="1497"/>
                    <a:pt x="6080" y="1405"/>
                    <a:pt x="6080" y="1343"/>
                  </a:cubicBezTo>
                  <a:cubicBezTo>
                    <a:pt x="6080" y="448"/>
                    <a:pt x="5417" y="0"/>
                    <a:pt x="475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52" name="Google Shape;12452;p23"/>
            <p:cNvSpPr/>
            <p:nvPr/>
          </p:nvSpPr>
          <p:spPr>
            <a:xfrm>
              <a:off x="4105950" y="3583300"/>
              <a:ext cx="36275" cy="28000"/>
            </a:xfrm>
            <a:custGeom>
              <a:avLst/>
              <a:gdLst/>
              <a:ahLst/>
              <a:cxnLst/>
              <a:rect l="l" t="t" r="r" b="b"/>
              <a:pathLst>
                <a:path w="1451" h="1120" extrusionOk="0">
                  <a:moveTo>
                    <a:pt x="683" y="428"/>
                  </a:moveTo>
                  <a:cubicBezTo>
                    <a:pt x="692" y="428"/>
                    <a:pt x="701" y="431"/>
                    <a:pt x="710" y="440"/>
                  </a:cubicBezTo>
                  <a:cubicBezTo>
                    <a:pt x="834" y="440"/>
                    <a:pt x="895" y="564"/>
                    <a:pt x="803" y="656"/>
                  </a:cubicBezTo>
                  <a:cubicBezTo>
                    <a:pt x="774" y="685"/>
                    <a:pt x="742" y="697"/>
                    <a:pt x="711" y="697"/>
                  </a:cubicBezTo>
                  <a:cubicBezTo>
                    <a:pt x="610" y="697"/>
                    <a:pt x="523" y="566"/>
                    <a:pt x="618" y="471"/>
                  </a:cubicBezTo>
                  <a:cubicBezTo>
                    <a:pt x="639" y="449"/>
                    <a:pt x="661" y="428"/>
                    <a:pt x="683" y="428"/>
                  </a:cubicBezTo>
                  <a:close/>
                  <a:moveTo>
                    <a:pt x="726" y="1"/>
                  </a:moveTo>
                  <a:cubicBezTo>
                    <a:pt x="587" y="1"/>
                    <a:pt x="448" y="55"/>
                    <a:pt x="340" y="163"/>
                  </a:cubicBezTo>
                  <a:cubicBezTo>
                    <a:pt x="0" y="502"/>
                    <a:pt x="216" y="1088"/>
                    <a:pt x="710" y="1119"/>
                  </a:cubicBezTo>
                  <a:cubicBezTo>
                    <a:pt x="1204" y="1088"/>
                    <a:pt x="1451" y="502"/>
                    <a:pt x="1111" y="163"/>
                  </a:cubicBezTo>
                  <a:cubicBezTo>
                    <a:pt x="1003" y="55"/>
                    <a:pt x="865" y="1"/>
                    <a:pt x="72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53" name="Google Shape;12453;p23"/>
            <p:cNvSpPr/>
            <p:nvPr/>
          </p:nvSpPr>
          <p:spPr>
            <a:xfrm>
              <a:off x="4059900" y="3678100"/>
              <a:ext cx="40275" cy="35700"/>
            </a:xfrm>
            <a:custGeom>
              <a:avLst/>
              <a:gdLst/>
              <a:ahLst/>
              <a:cxnLst/>
              <a:rect l="l" t="t" r="r" b="b"/>
              <a:pathLst>
                <a:path w="1611" h="1428" extrusionOk="0">
                  <a:moveTo>
                    <a:pt x="293" y="0"/>
                  </a:moveTo>
                  <a:cubicBezTo>
                    <a:pt x="130" y="0"/>
                    <a:pt x="5" y="211"/>
                    <a:pt x="145" y="352"/>
                  </a:cubicBezTo>
                  <a:lnTo>
                    <a:pt x="484" y="722"/>
                  </a:lnTo>
                  <a:lnTo>
                    <a:pt x="145" y="1062"/>
                  </a:lnTo>
                  <a:cubicBezTo>
                    <a:pt x="0" y="1207"/>
                    <a:pt x="139" y="1427"/>
                    <a:pt x="310" y="1427"/>
                  </a:cubicBezTo>
                  <a:cubicBezTo>
                    <a:pt x="357" y="1427"/>
                    <a:pt x="407" y="1410"/>
                    <a:pt x="454" y="1370"/>
                  </a:cubicBezTo>
                  <a:lnTo>
                    <a:pt x="793" y="1000"/>
                  </a:lnTo>
                  <a:lnTo>
                    <a:pt x="1163" y="1370"/>
                  </a:lnTo>
                  <a:cubicBezTo>
                    <a:pt x="1204" y="1410"/>
                    <a:pt x="1250" y="1427"/>
                    <a:pt x="1295" y="1427"/>
                  </a:cubicBezTo>
                  <a:cubicBezTo>
                    <a:pt x="1458" y="1427"/>
                    <a:pt x="1610" y="1207"/>
                    <a:pt x="1441" y="1062"/>
                  </a:cubicBezTo>
                  <a:lnTo>
                    <a:pt x="1102" y="722"/>
                  </a:lnTo>
                  <a:lnTo>
                    <a:pt x="1441" y="352"/>
                  </a:lnTo>
                  <a:cubicBezTo>
                    <a:pt x="1605" y="211"/>
                    <a:pt x="1467" y="0"/>
                    <a:pt x="1310" y="0"/>
                  </a:cubicBezTo>
                  <a:cubicBezTo>
                    <a:pt x="1260" y="0"/>
                    <a:pt x="1208" y="22"/>
                    <a:pt x="1163" y="74"/>
                  </a:cubicBezTo>
                  <a:lnTo>
                    <a:pt x="793" y="414"/>
                  </a:lnTo>
                  <a:lnTo>
                    <a:pt x="454" y="74"/>
                  </a:lnTo>
                  <a:cubicBezTo>
                    <a:pt x="401" y="22"/>
                    <a:pt x="345" y="0"/>
                    <a:pt x="29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54" name="Google Shape;12454;p23"/>
            <p:cNvSpPr/>
            <p:nvPr/>
          </p:nvSpPr>
          <p:spPr>
            <a:xfrm>
              <a:off x="4148000" y="3764925"/>
              <a:ext cx="40300" cy="36050"/>
            </a:xfrm>
            <a:custGeom>
              <a:avLst/>
              <a:gdLst/>
              <a:ahLst/>
              <a:cxnLst/>
              <a:rect l="l" t="t" r="r" b="b"/>
              <a:pathLst>
                <a:path w="1612" h="1442" extrusionOk="0">
                  <a:moveTo>
                    <a:pt x="331" y="0"/>
                  </a:moveTo>
                  <a:cubicBezTo>
                    <a:pt x="154" y="0"/>
                    <a:pt x="1" y="221"/>
                    <a:pt x="170" y="366"/>
                  </a:cubicBezTo>
                  <a:lnTo>
                    <a:pt x="510" y="706"/>
                  </a:lnTo>
                  <a:lnTo>
                    <a:pt x="170" y="1076"/>
                  </a:lnTo>
                  <a:cubicBezTo>
                    <a:pt x="1" y="1221"/>
                    <a:pt x="154" y="1442"/>
                    <a:pt x="331" y="1442"/>
                  </a:cubicBezTo>
                  <a:cubicBezTo>
                    <a:pt x="381" y="1442"/>
                    <a:pt x="432" y="1425"/>
                    <a:pt x="479" y="1385"/>
                  </a:cubicBezTo>
                  <a:lnTo>
                    <a:pt x="818" y="1014"/>
                  </a:lnTo>
                  <a:lnTo>
                    <a:pt x="1158" y="1385"/>
                  </a:lnTo>
                  <a:cubicBezTo>
                    <a:pt x="1205" y="1425"/>
                    <a:pt x="1254" y="1442"/>
                    <a:pt x="1302" y="1442"/>
                  </a:cubicBezTo>
                  <a:cubicBezTo>
                    <a:pt x="1472" y="1442"/>
                    <a:pt x="1611" y="1221"/>
                    <a:pt x="1466" y="1076"/>
                  </a:cubicBezTo>
                  <a:lnTo>
                    <a:pt x="1127" y="706"/>
                  </a:lnTo>
                  <a:lnTo>
                    <a:pt x="1466" y="366"/>
                  </a:lnTo>
                  <a:cubicBezTo>
                    <a:pt x="1559" y="274"/>
                    <a:pt x="1559" y="150"/>
                    <a:pt x="1466" y="58"/>
                  </a:cubicBezTo>
                  <a:cubicBezTo>
                    <a:pt x="1420" y="27"/>
                    <a:pt x="1366" y="11"/>
                    <a:pt x="1312" y="11"/>
                  </a:cubicBezTo>
                  <a:cubicBezTo>
                    <a:pt x="1258" y="11"/>
                    <a:pt x="1204" y="27"/>
                    <a:pt x="1158" y="58"/>
                  </a:cubicBezTo>
                  <a:lnTo>
                    <a:pt x="818" y="428"/>
                  </a:lnTo>
                  <a:lnTo>
                    <a:pt x="479" y="58"/>
                  </a:lnTo>
                  <a:cubicBezTo>
                    <a:pt x="432" y="17"/>
                    <a:pt x="381" y="0"/>
                    <a:pt x="33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55" name="Google Shape;12455;p23"/>
            <p:cNvSpPr/>
            <p:nvPr/>
          </p:nvSpPr>
          <p:spPr>
            <a:xfrm>
              <a:off x="4103875" y="3827425"/>
              <a:ext cx="40275" cy="36050"/>
            </a:xfrm>
            <a:custGeom>
              <a:avLst/>
              <a:gdLst/>
              <a:ahLst/>
              <a:cxnLst/>
              <a:rect l="l" t="t" r="r" b="b"/>
              <a:pathLst>
                <a:path w="1611" h="1442" extrusionOk="0">
                  <a:moveTo>
                    <a:pt x="322" y="0"/>
                  </a:moveTo>
                  <a:cubicBezTo>
                    <a:pt x="158" y="0"/>
                    <a:pt x="0" y="221"/>
                    <a:pt x="145" y="366"/>
                  </a:cubicBezTo>
                  <a:lnTo>
                    <a:pt x="515" y="736"/>
                  </a:lnTo>
                  <a:lnTo>
                    <a:pt x="145" y="1076"/>
                  </a:lnTo>
                  <a:cubicBezTo>
                    <a:pt x="0" y="1221"/>
                    <a:pt x="158" y="1442"/>
                    <a:pt x="322" y="1442"/>
                  </a:cubicBezTo>
                  <a:cubicBezTo>
                    <a:pt x="368" y="1442"/>
                    <a:pt x="414" y="1425"/>
                    <a:pt x="454" y="1384"/>
                  </a:cubicBezTo>
                  <a:lnTo>
                    <a:pt x="793" y="1014"/>
                  </a:lnTo>
                  <a:lnTo>
                    <a:pt x="1164" y="1384"/>
                  </a:lnTo>
                  <a:cubicBezTo>
                    <a:pt x="1204" y="1425"/>
                    <a:pt x="1250" y="1442"/>
                    <a:pt x="1295" y="1442"/>
                  </a:cubicBezTo>
                  <a:cubicBezTo>
                    <a:pt x="1458" y="1442"/>
                    <a:pt x="1611" y="1221"/>
                    <a:pt x="1441" y="1076"/>
                  </a:cubicBezTo>
                  <a:lnTo>
                    <a:pt x="1102" y="736"/>
                  </a:lnTo>
                  <a:lnTo>
                    <a:pt x="1441" y="366"/>
                  </a:lnTo>
                  <a:cubicBezTo>
                    <a:pt x="1534" y="273"/>
                    <a:pt x="1534" y="150"/>
                    <a:pt x="1441" y="57"/>
                  </a:cubicBezTo>
                  <a:cubicBezTo>
                    <a:pt x="1410" y="26"/>
                    <a:pt x="1356" y="11"/>
                    <a:pt x="1302" y="11"/>
                  </a:cubicBezTo>
                  <a:cubicBezTo>
                    <a:pt x="1248" y="11"/>
                    <a:pt x="1194" y="26"/>
                    <a:pt x="1164" y="57"/>
                  </a:cubicBezTo>
                  <a:lnTo>
                    <a:pt x="793" y="428"/>
                  </a:lnTo>
                  <a:lnTo>
                    <a:pt x="454" y="57"/>
                  </a:lnTo>
                  <a:cubicBezTo>
                    <a:pt x="414" y="17"/>
                    <a:pt x="368" y="0"/>
                    <a:pt x="32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56" name="Google Shape;12456;p23"/>
            <p:cNvSpPr/>
            <p:nvPr/>
          </p:nvSpPr>
          <p:spPr>
            <a:xfrm>
              <a:off x="4063525" y="3691625"/>
              <a:ext cx="124225" cy="140150"/>
            </a:xfrm>
            <a:custGeom>
              <a:avLst/>
              <a:gdLst/>
              <a:ahLst/>
              <a:cxnLst/>
              <a:rect l="l" t="t" r="r" b="b"/>
              <a:pathLst>
                <a:path w="4969" h="5606" extrusionOk="0">
                  <a:moveTo>
                    <a:pt x="4053" y="1"/>
                  </a:moveTo>
                  <a:cubicBezTo>
                    <a:pt x="3882" y="1"/>
                    <a:pt x="3744" y="221"/>
                    <a:pt x="3889" y="366"/>
                  </a:cubicBezTo>
                  <a:lnTo>
                    <a:pt x="4259" y="706"/>
                  </a:lnTo>
                  <a:cubicBezTo>
                    <a:pt x="1852" y="953"/>
                    <a:pt x="0" y="2990"/>
                    <a:pt x="0" y="5397"/>
                  </a:cubicBezTo>
                  <a:cubicBezTo>
                    <a:pt x="0" y="5536"/>
                    <a:pt x="108" y="5605"/>
                    <a:pt x="216" y="5605"/>
                  </a:cubicBezTo>
                  <a:cubicBezTo>
                    <a:pt x="324" y="5605"/>
                    <a:pt x="432" y="5536"/>
                    <a:pt x="432" y="5397"/>
                  </a:cubicBezTo>
                  <a:cubicBezTo>
                    <a:pt x="432" y="3236"/>
                    <a:pt x="2037" y="1416"/>
                    <a:pt x="4197" y="1138"/>
                  </a:cubicBezTo>
                  <a:lnTo>
                    <a:pt x="4197" y="1138"/>
                  </a:lnTo>
                  <a:lnTo>
                    <a:pt x="3889" y="1446"/>
                  </a:lnTo>
                  <a:cubicBezTo>
                    <a:pt x="3744" y="1615"/>
                    <a:pt x="3882" y="1803"/>
                    <a:pt x="4053" y="1803"/>
                  </a:cubicBezTo>
                  <a:cubicBezTo>
                    <a:pt x="4100" y="1803"/>
                    <a:pt x="4150" y="1789"/>
                    <a:pt x="4197" y="1755"/>
                  </a:cubicBezTo>
                  <a:lnTo>
                    <a:pt x="4876" y="1045"/>
                  </a:lnTo>
                  <a:cubicBezTo>
                    <a:pt x="4969" y="984"/>
                    <a:pt x="4969" y="860"/>
                    <a:pt x="4876" y="767"/>
                  </a:cubicBezTo>
                  <a:lnTo>
                    <a:pt x="4197" y="58"/>
                  </a:lnTo>
                  <a:cubicBezTo>
                    <a:pt x="4150" y="18"/>
                    <a:pt x="4101" y="1"/>
                    <a:pt x="405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457" name="Google Shape;12457;p23"/>
          <p:cNvGrpSpPr/>
          <p:nvPr/>
        </p:nvGrpSpPr>
        <p:grpSpPr>
          <a:xfrm>
            <a:off x="9608755" y="3334353"/>
            <a:ext cx="483533" cy="478400"/>
            <a:chOff x="3252625" y="3564975"/>
            <a:chExt cx="362650" cy="358800"/>
          </a:xfrm>
        </p:grpSpPr>
        <p:sp>
          <p:nvSpPr>
            <p:cNvPr id="12458" name="Google Shape;12458;p23"/>
            <p:cNvSpPr/>
            <p:nvPr/>
          </p:nvSpPr>
          <p:spPr>
            <a:xfrm>
              <a:off x="3252625" y="3564975"/>
              <a:ext cx="362650" cy="358800"/>
            </a:xfrm>
            <a:custGeom>
              <a:avLst/>
              <a:gdLst/>
              <a:ahLst/>
              <a:cxnLst/>
              <a:rect l="l" t="t" r="r" b="b"/>
              <a:pathLst>
                <a:path w="14506" h="14352" extrusionOk="0">
                  <a:moveTo>
                    <a:pt x="7253" y="1"/>
                  </a:moveTo>
                  <a:cubicBezTo>
                    <a:pt x="6852" y="1"/>
                    <a:pt x="6574" y="433"/>
                    <a:pt x="6265" y="834"/>
                  </a:cubicBezTo>
                  <a:cubicBezTo>
                    <a:pt x="6080" y="1081"/>
                    <a:pt x="5895" y="1389"/>
                    <a:pt x="5710" y="1420"/>
                  </a:cubicBezTo>
                  <a:cubicBezTo>
                    <a:pt x="5432" y="1420"/>
                    <a:pt x="5123" y="1328"/>
                    <a:pt x="4907" y="1173"/>
                  </a:cubicBezTo>
                  <a:cubicBezTo>
                    <a:pt x="4580" y="1021"/>
                    <a:pt x="4268" y="868"/>
                    <a:pt x="3993" y="868"/>
                  </a:cubicBezTo>
                  <a:cubicBezTo>
                    <a:pt x="3880" y="868"/>
                    <a:pt x="3772" y="894"/>
                    <a:pt x="3673" y="957"/>
                  </a:cubicBezTo>
                  <a:cubicBezTo>
                    <a:pt x="3518" y="1050"/>
                    <a:pt x="3395" y="1204"/>
                    <a:pt x="3333" y="1359"/>
                  </a:cubicBezTo>
                  <a:cubicBezTo>
                    <a:pt x="3313" y="1501"/>
                    <a:pt x="3440" y="1603"/>
                    <a:pt x="3565" y="1603"/>
                  </a:cubicBezTo>
                  <a:cubicBezTo>
                    <a:pt x="3629" y="1603"/>
                    <a:pt x="3692" y="1576"/>
                    <a:pt x="3734" y="1513"/>
                  </a:cubicBezTo>
                  <a:cubicBezTo>
                    <a:pt x="3734" y="1420"/>
                    <a:pt x="3796" y="1359"/>
                    <a:pt x="3858" y="1328"/>
                  </a:cubicBezTo>
                  <a:cubicBezTo>
                    <a:pt x="3887" y="1310"/>
                    <a:pt x="3923" y="1303"/>
                    <a:pt x="3965" y="1303"/>
                  </a:cubicBezTo>
                  <a:cubicBezTo>
                    <a:pt x="4148" y="1303"/>
                    <a:pt x="4440" y="1449"/>
                    <a:pt x="4691" y="1575"/>
                  </a:cubicBezTo>
                  <a:cubicBezTo>
                    <a:pt x="4996" y="1741"/>
                    <a:pt x="5325" y="1857"/>
                    <a:pt x="5679" y="1857"/>
                  </a:cubicBezTo>
                  <a:cubicBezTo>
                    <a:pt x="5720" y="1857"/>
                    <a:pt x="5761" y="1856"/>
                    <a:pt x="5802" y="1852"/>
                  </a:cubicBezTo>
                  <a:cubicBezTo>
                    <a:pt x="6142" y="1760"/>
                    <a:pt x="6358" y="1420"/>
                    <a:pt x="6605" y="1081"/>
                  </a:cubicBezTo>
                  <a:cubicBezTo>
                    <a:pt x="6821" y="772"/>
                    <a:pt x="7068" y="433"/>
                    <a:pt x="7253" y="433"/>
                  </a:cubicBezTo>
                  <a:cubicBezTo>
                    <a:pt x="7438" y="433"/>
                    <a:pt x="7685" y="772"/>
                    <a:pt x="7901" y="1081"/>
                  </a:cubicBezTo>
                  <a:cubicBezTo>
                    <a:pt x="8148" y="1420"/>
                    <a:pt x="8364" y="1760"/>
                    <a:pt x="8703" y="1852"/>
                  </a:cubicBezTo>
                  <a:cubicBezTo>
                    <a:pt x="8741" y="1856"/>
                    <a:pt x="8780" y="1857"/>
                    <a:pt x="8819" y="1857"/>
                  </a:cubicBezTo>
                  <a:cubicBezTo>
                    <a:pt x="9156" y="1857"/>
                    <a:pt x="9510" y="1741"/>
                    <a:pt x="9814" y="1575"/>
                  </a:cubicBezTo>
                  <a:cubicBezTo>
                    <a:pt x="10066" y="1449"/>
                    <a:pt x="10358" y="1303"/>
                    <a:pt x="10541" y="1303"/>
                  </a:cubicBezTo>
                  <a:cubicBezTo>
                    <a:pt x="10583" y="1303"/>
                    <a:pt x="10619" y="1310"/>
                    <a:pt x="10648" y="1328"/>
                  </a:cubicBezTo>
                  <a:cubicBezTo>
                    <a:pt x="10802" y="1420"/>
                    <a:pt x="10864" y="1852"/>
                    <a:pt x="10894" y="2192"/>
                  </a:cubicBezTo>
                  <a:cubicBezTo>
                    <a:pt x="10701" y="2938"/>
                    <a:pt x="11299" y="3609"/>
                    <a:pt x="12024" y="3609"/>
                  </a:cubicBezTo>
                  <a:cubicBezTo>
                    <a:pt x="12109" y="3609"/>
                    <a:pt x="12196" y="3600"/>
                    <a:pt x="12283" y="3581"/>
                  </a:cubicBezTo>
                  <a:cubicBezTo>
                    <a:pt x="12623" y="3611"/>
                    <a:pt x="13055" y="3642"/>
                    <a:pt x="13147" y="3797"/>
                  </a:cubicBezTo>
                  <a:cubicBezTo>
                    <a:pt x="13240" y="3951"/>
                    <a:pt x="13055" y="4321"/>
                    <a:pt x="12931" y="4630"/>
                  </a:cubicBezTo>
                  <a:cubicBezTo>
                    <a:pt x="12715" y="4969"/>
                    <a:pt x="12623" y="5340"/>
                    <a:pt x="12654" y="5741"/>
                  </a:cubicBezTo>
                  <a:cubicBezTo>
                    <a:pt x="12746" y="6050"/>
                    <a:pt x="13086" y="6296"/>
                    <a:pt x="13425" y="6543"/>
                  </a:cubicBezTo>
                  <a:cubicBezTo>
                    <a:pt x="13703" y="6728"/>
                    <a:pt x="14073" y="6975"/>
                    <a:pt x="14073" y="7161"/>
                  </a:cubicBezTo>
                  <a:cubicBezTo>
                    <a:pt x="14073" y="7377"/>
                    <a:pt x="13703" y="7623"/>
                    <a:pt x="13425" y="7809"/>
                  </a:cubicBezTo>
                  <a:cubicBezTo>
                    <a:pt x="13055" y="8056"/>
                    <a:pt x="12715" y="8302"/>
                    <a:pt x="12654" y="8611"/>
                  </a:cubicBezTo>
                  <a:cubicBezTo>
                    <a:pt x="12623" y="8981"/>
                    <a:pt x="12715" y="9383"/>
                    <a:pt x="12931" y="9722"/>
                  </a:cubicBezTo>
                  <a:cubicBezTo>
                    <a:pt x="13055" y="10031"/>
                    <a:pt x="13240" y="10401"/>
                    <a:pt x="13147" y="10555"/>
                  </a:cubicBezTo>
                  <a:cubicBezTo>
                    <a:pt x="13055" y="10710"/>
                    <a:pt x="12623" y="10741"/>
                    <a:pt x="12283" y="10771"/>
                  </a:cubicBezTo>
                  <a:cubicBezTo>
                    <a:pt x="11913" y="10771"/>
                    <a:pt x="11512" y="10864"/>
                    <a:pt x="11203" y="11080"/>
                  </a:cubicBezTo>
                  <a:cubicBezTo>
                    <a:pt x="10987" y="11389"/>
                    <a:pt x="10864" y="11790"/>
                    <a:pt x="10894" y="12160"/>
                  </a:cubicBezTo>
                  <a:cubicBezTo>
                    <a:pt x="10864" y="12500"/>
                    <a:pt x="10802" y="12932"/>
                    <a:pt x="10648" y="13024"/>
                  </a:cubicBezTo>
                  <a:cubicBezTo>
                    <a:pt x="10619" y="13042"/>
                    <a:pt x="10583" y="13049"/>
                    <a:pt x="10541" y="13049"/>
                  </a:cubicBezTo>
                  <a:cubicBezTo>
                    <a:pt x="10358" y="13049"/>
                    <a:pt x="10066" y="12903"/>
                    <a:pt x="9814" y="12777"/>
                  </a:cubicBezTo>
                  <a:cubicBezTo>
                    <a:pt x="9517" y="12588"/>
                    <a:pt x="9173" y="12494"/>
                    <a:pt x="8843" y="12494"/>
                  </a:cubicBezTo>
                  <a:cubicBezTo>
                    <a:pt x="8796" y="12494"/>
                    <a:pt x="8750" y="12496"/>
                    <a:pt x="8703" y="12500"/>
                  </a:cubicBezTo>
                  <a:cubicBezTo>
                    <a:pt x="8364" y="12592"/>
                    <a:pt x="8148" y="12932"/>
                    <a:pt x="7901" y="13271"/>
                  </a:cubicBezTo>
                  <a:cubicBezTo>
                    <a:pt x="7685" y="13580"/>
                    <a:pt x="7438" y="13919"/>
                    <a:pt x="7253" y="13919"/>
                  </a:cubicBezTo>
                  <a:cubicBezTo>
                    <a:pt x="7068" y="13919"/>
                    <a:pt x="6821" y="13580"/>
                    <a:pt x="6605" y="13271"/>
                  </a:cubicBezTo>
                  <a:cubicBezTo>
                    <a:pt x="6358" y="12932"/>
                    <a:pt x="6142" y="12592"/>
                    <a:pt x="5802" y="12500"/>
                  </a:cubicBezTo>
                  <a:cubicBezTo>
                    <a:pt x="5752" y="12496"/>
                    <a:pt x="5702" y="12494"/>
                    <a:pt x="5653" y="12494"/>
                  </a:cubicBezTo>
                  <a:cubicBezTo>
                    <a:pt x="5309" y="12494"/>
                    <a:pt x="4988" y="12588"/>
                    <a:pt x="4691" y="12777"/>
                  </a:cubicBezTo>
                  <a:cubicBezTo>
                    <a:pt x="4440" y="12903"/>
                    <a:pt x="4148" y="13049"/>
                    <a:pt x="3965" y="13049"/>
                  </a:cubicBezTo>
                  <a:cubicBezTo>
                    <a:pt x="3923" y="13049"/>
                    <a:pt x="3887" y="13042"/>
                    <a:pt x="3858" y="13024"/>
                  </a:cubicBezTo>
                  <a:cubicBezTo>
                    <a:pt x="3704" y="12932"/>
                    <a:pt x="3642" y="12500"/>
                    <a:pt x="3611" y="12160"/>
                  </a:cubicBezTo>
                  <a:cubicBezTo>
                    <a:pt x="3642" y="11790"/>
                    <a:pt x="3518" y="11389"/>
                    <a:pt x="3302" y="11080"/>
                  </a:cubicBezTo>
                  <a:cubicBezTo>
                    <a:pt x="2994" y="10864"/>
                    <a:pt x="2593" y="10771"/>
                    <a:pt x="2222" y="10771"/>
                  </a:cubicBezTo>
                  <a:cubicBezTo>
                    <a:pt x="1883" y="10741"/>
                    <a:pt x="1451" y="10710"/>
                    <a:pt x="1358" y="10555"/>
                  </a:cubicBezTo>
                  <a:cubicBezTo>
                    <a:pt x="1266" y="10401"/>
                    <a:pt x="1451" y="10031"/>
                    <a:pt x="1574" y="9722"/>
                  </a:cubicBezTo>
                  <a:cubicBezTo>
                    <a:pt x="1790" y="9383"/>
                    <a:pt x="1883" y="8981"/>
                    <a:pt x="1852" y="8611"/>
                  </a:cubicBezTo>
                  <a:cubicBezTo>
                    <a:pt x="1759" y="8302"/>
                    <a:pt x="1420" y="8056"/>
                    <a:pt x="1080" y="7809"/>
                  </a:cubicBezTo>
                  <a:cubicBezTo>
                    <a:pt x="803" y="7623"/>
                    <a:pt x="432" y="7377"/>
                    <a:pt x="432" y="7161"/>
                  </a:cubicBezTo>
                  <a:cubicBezTo>
                    <a:pt x="432" y="6975"/>
                    <a:pt x="803" y="6728"/>
                    <a:pt x="1080" y="6543"/>
                  </a:cubicBezTo>
                  <a:cubicBezTo>
                    <a:pt x="1451" y="6296"/>
                    <a:pt x="1759" y="6050"/>
                    <a:pt x="1852" y="5741"/>
                  </a:cubicBezTo>
                  <a:cubicBezTo>
                    <a:pt x="1883" y="5340"/>
                    <a:pt x="1790" y="4969"/>
                    <a:pt x="1574" y="4630"/>
                  </a:cubicBezTo>
                  <a:cubicBezTo>
                    <a:pt x="1451" y="4321"/>
                    <a:pt x="1266" y="3951"/>
                    <a:pt x="1358" y="3797"/>
                  </a:cubicBezTo>
                  <a:cubicBezTo>
                    <a:pt x="1451" y="3642"/>
                    <a:pt x="1883" y="3611"/>
                    <a:pt x="2222" y="3581"/>
                  </a:cubicBezTo>
                  <a:cubicBezTo>
                    <a:pt x="2593" y="3581"/>
                    <a:pt x="2994" y="3488"/>
                    <a:pt x="3302" y="3272"/>
                  </a:cubicBezTo>
                  <a:cubicBezTo>
                    <a:pt x="3457" y="3056"/>
                    <a:pt x="3580" y="2809"/>
                    <a:pt x="3580" y="2562"/>
                  </a:cubicBezTo>
                  <a:cubicBezTo>
                    <a:pt x="3597" y="2408"/>
                    <a:pt x="3481" y="2320"/>
                    <a:pt x="3364" y="2320"/>
                  </a:cubicBezTo>
                  <a:cubicBezTo>
                    <a:pt x="3270" y="2320"/>
                    <a:pt x="3176" y="2377"/>
                    <a:pt x="3148" y="2500"/>
                  </a:cubicBezTo>
                  <a:cubicBezTo>
                    <a:pt x="3148" y="2655"/>
                    <a:pt x="3086" y="2840"/>
                    <a:pt x="2994" y="2963"/>
                  </a:cubicBezTo>
                  <a:cubicBezTo>
                    <a:pt x="2747" y="3087"/>
                    <a:pt x="2469" y="3149"/>
                    <a:pt x="2191" y="3149"/>
                  </a:cubicBezTo>
                  <a:cubicBezTo>
                    <a:pt x="1698" y="3179"/>
                    <a:pt x="1204" y="3210"/>
                    <a:pt x="988" y="3581"/>
                  </a:cubicBezTo>
                  <a:cubicBezTo>
                    <a:pt x="772" y="3920"/>
                    <a:pt x="988" y="4383"/>
                    <a:pt x="1204" y="4815"/>
                  </a:cubicBezTo>
                  <a:cubicBezTo>
                    <a:pt x="1358" y="5062"/>
                    <a:pt x="1420" y="5340"/>
                    <a:pt x="1451" y="5617"/>
                  </a:cubicBezTo>
                  <a:cubicBezTo>
                    <a:pt x="1389" y="5803"/>
                    <a:pt x="1111" y="6019"/>
                    <a:pt x="833" y="6173"/>
                  </a:cubicBezTo>
                  <a:cubicBezTo>
                    <a:pt x="432" y="6482"/>
                    <a:pt x="0" y="6759"/>
                    <a:pt x="0" y="7161"/>
                  </a:cubicBezTo>
                  <a:cubicBezTo>
                    <a:pt x="0" y="7593"/>
                    <a:pt x="432" y="7870"/>
                    <a:pt x="833" y="8148"/>
                  </a:cubicBezTo>
                  <a:cubicBezTo>
                    <a:pt x="1111" y="8333"/>
                    <a:pt x="1389" y="8549"/>
                    <a:pt x="1451" y="8704"/>
                  </a:cubicBezTo>
                  <a:cubicBezTo>
                    <a:pt x="1420" y="9012"/>
                    <a:pt x="1358" y="9290"/>
                    <a:pt x="1204" y="9537"/>
                  </a:cubicBezTo>
                  <a:cubicBezTo>
                    <a:pt x="988" y="9969"/>
                    <a:pt x="772" y="10432"/>
                    <a:pt x="988" y="10771"/>
                  </a:cubicBezTo>
                  <a:cubicBezTo>
                    <a:pt x="1204" y="11111"/>
                    <a:pt x="1698" y="11173"/>
                    <a:pt x="2191" y="11203"/>
                  </a:cubicBezTo>
                  <a:cubicBezTo>
                    <a:pt x="2228" y="11199"/>
                    <a:pt x="2264" y="11197"/>
                    <a:pt x="2301" y="11197"/>
                  </a:cubicBezTo>
                  <a:cubicBezTo>
                    <a:pt x="2542" y="11197"/>
                    <a:pt x="2779" y="11281"/>
                    <a:pt x="2994" y="11389"/>
                  </a:cubicBezTo>
                  <a:cubicBezTo>
                    <a:pt x="3148" y="11636"/>
                    <a:pt x="3210" y="11913"/>
                    <a:pt x="3210" y="12191"/>
                  </a:cubicBezTo>
                  <a:cubicBezTo>
                    <a:pt x="3241" y="12685"/>
                    <a:pt x="3302" y="13179"/>
                    <a:pt x="3642" y="13395"/>
                  </a:cubicBezTo>
                  <a:cubicBezTo>
                    <a:pt x="3750" y="13458"/>
                    <a:pt x="3864" y="13484"/>
                    <a:pt x="3982" y="13484"/>
                  </a:cubicBezTo>
                  <a:cubicBezTo>
                    <a:pt x="4265" y="13484"/>
                    <a:pt x="4571" y="13331"/>
                    <a:pt x="4876" y="13179"/>
                  </a:cubicBezTo>
                  <a:cubicBezTo>
                    <a:pt x="5123" y="13024"/>
                    <a:pt x="5401" y="12932"/>
                    <a:pt x="5710" y="12932"/>
                  </a:cubicBezTo>
                  <a:cubicBezTo>
                    <a:pt x="5864" y="12963"/>
                    <a:pt x="6080" y="13271"/>
                    <a:pt x="6265" y="13518"/>
                  </a:cubicBezTo>
                  <a:cubicBezTo>
                    <a:pt x="6543" y="13919"/>
                    <a:pt x="6821" y="14351"/>
                    <a:pt x="7253" y="14351"/>
                  </a:cubicBezTo>
                  <a:cubicBezTo>
                    <a:pt x="7654" y="14351"/>
                    <a:pt x="7963" y="13919"/>
                    <a:pt x="8240" y="13518"/>
                  </a:cubicBezTo>
                  <a:cubicBezTo>
                    <a:pt x="8425" y="13271"/>
                    <a:pt x="8642" y="12963"/>
                    <a:pt x="8796" y="12932"/>
                  </a:cubicBezTo>
                  <a:cubicBezTo>
                    <a:pt x="9104" y="12932"/>
                    <a:pt x="9382" y="13024"/>
                    <a:pt x="9629" y="13179"/>
                  </a:cubicBezTo>
                  <a:cubicBezTo>
                    <a:pt x="9944" y="13314"/>
                    <a:pt x="10276" y="13465"/>
                    <a:pt x="10565" y="13465"/>
                  </a:cubicBezTo>
                  <a:cubicBezTo>
                    <a:pt x="10671" y="13465"/>
                    <a:pt x="10772" y="13445"/>
                    <a:pt x="10864" y="13395"/>
                  </a:cubicBezTo>
                  <a:cubicBezTo>
                    <a:pt x="11203" y="13209"/>
                    <a:pt x="11234" y="12685"/>
                    <a:pt x="11296" y="12191"/>
                  </a:cubicBezTo>
                  <a:cubicBezTo>
                    <a:pt x="11296" y="11913"/>
                    <a:pt x="11357" y="11636"/>
                    <a:pt x="11481" y="11389"/>
                  </a:cubicBezTo>
                  <a:cubicBezTo>
                    <a:pt x="11759" y="11265"/>
                    <a:pt x="12036" y="11203"/>
                    <a:pt x="12314" y="11203"/>
                  </a:cubicBezTo>
                  <a:cubicBezTo>
                    <a:pt x="12808" y="11173"/>
                    <a:pt x="13302" y="11111"/>
                    <a:pt x="13518" y="10771"/>
                  </a:cubicBezTo>
                  <a:cubicBezTo>
                    <a:pt x="13734" y="10432"/>
                    <a:pt x="13518" y="9969"/>
                    <a:pt x="13302" y="9537"/>
                  </a:cubicBezTo>
                  <a:cubicBezTo>
                    <a:pt x="13147" y="9290"/>
                    <a:pt x="13055" y="9012"/>
                    <a:pt x="13055" y="8704"/>
                  </a:cubicBezTo>
                  <a:cubicBezTo>
                    <a:pt x="13116" y="8549"/>
                    <a:pt x="13394" y="8333"/>
                    <a:pt x="13672" y="8148"/>
                  </a:cubicBezTo>
                  <a:cubicBezTo>
                    <a:pt x="14073" y="7870"/>
                    <a:pt x="14505" y="7593"/>
                    <a:pt x="14505" y="7161"/>
                  </a:cubicBezTo>
                  <a:cubicBezTo>
                    <a:pt x="14505" y="6759"/>
                    <a:pt x="14073" y="6482"/>
                    <a:pt x="13672" y="6173"/>
                  </a:cubicBezTo>
                  <a:cubicBezTo>
                    <a:pt x="13425" y="6019"/>
                    <a:pt x="13116" y="5803"/>
                    <a:pt x="13086" y="5617"/>
                  </a:cubicBezTo>
                  <a:cubicBezTo>
                    <a:pt x="13086" y="5340"/>
                    <a:pt x="13178" y="5062"/>
                    <a:pt x="13333" y="4815"/>
                  </a:cubicBezTo>
                  <a:cubicBezTo>
                    <a:pt x="13518" y="4383"/>
                    <a:pt x="13734" y="3920"/>
                    <a:pt x="13518" y="3581"/>
                  </a:cubicBezTo>
                  <a:cubicBezTo>
                    <a:pt x="13333" y="3241"/>
                    <a:pt x="12808" y="3179"/>
                    <a:pt x="12345" y="3149"/>
                  </a:cubicBezTo>
                  <a:cubicBezTo>
                    <a:pt x="12036" y="3149"/>
                    <a:pt x="11759" y="3087"/>
                    <a:pt x="11512" y="2963"/>
                  </a:cubicBezTo>
                  <a:cubicBezTo>
                    <a:pt x="11388" y="2716"/>
                    <a:pt x="11296" y="2439"/>
                    <a:pt x="11326" y="2130"/>
                  </a:cubicBezTo>
                  <a:cubicBezTo>
                    <a:pt x="11265" y="1667"/>
                    <a:pt x="11234" y="1173"/>
                    <a:pt x="10864" y="957"/>
                  </a:cubicBezTo>
                  <a:cubicBezTo>
                    <a:pt x="10764" y="894"/>
                    <a:pt x="10657" y="868"/>
                    <a:pt x="10543" y="868"/>
                  </a:cubicBezTo>
                  <a:cubicBezTo>
                    <a:pt x="10268" y="868"/>
                    <a:pt x="9956" y="1021"/>
                    <a:pt x="9629" y="1173"/>
                  </a:cubicBezTo>
                  <a:cubicBezTo>
                    <a:pt x="9382" y="1328"/>
                    <a:pt x="9104" y="1420"/>
                    <a:pt x="8827" y="1420"/>
                  </a:cubicBezTo>
                  <a:cubicBezTo>
                    <a:pt x="8642" y="1389"/>
                    <a:pt x="8425" y="1081"/>
                    <a:pt x="8271" y="834"/>
                  </a:cubicBezTo>
                  <a:cubicBezTo>
                    <a:pt x="7963" y="433"/>
                    <a:pt x="7685" y="1"/>
                    <a:pt x="725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59" name="Google Shape;12459;p23"/>
            <p:cNvSpPr/>
            <p:nvPr/>
          </p:nvSpPr>
          <p:spPr>
            <a:xfrm>
              <a:off x="3360125" y="3688425"/>
              <a:ext cx="56850" cy="47125"/>
            </a:xfrm>
            <a:custGeom>
              <a:avLst/>
              <a:gdLst/>
              <a:ahLst/>
              <a:cxnLst/>
              <a:rect l="l" t="t" r="r" b="b"/>
              <a:pathLst>
                <a:path w="2274" h="1885" extrusionOk="0">
                  <a:moveTo>
                    <a:pt x="1526" y="623"/>
                  </a:moveTo>
                  <a:cubicBezTo>
                    <a:pt x="1699" y="623"/>
                    <a:pt x="1842" y="709"/>
                    <a:pt x="1842" y="926"/>
                  </a:cubicBezTo>
                  <a:cubicBezTo>
                    <a:pt x="1842" y="1050"/>
                    <a:pt x="1780" y="1173"/>
                    <a:pt x="1687" y="1266"/>
                  </a:cubicBezTo>
                  <a:cubicBezTo>
                    <a:pt x="1595" y="1358"/>
                    <a:pt x="1471" y="1405"/>
                    <a:pt x="1348" y="1405"/>
                  </a:cubicBezTo>
                  <a:cubicBezTo>
                    <a:pt x="1224" y="1405"/>
                    <a:pt x="1101" y="1358"/>
                    <a:pt x="1008" y="1266"/>
                  </a:cubicBezTo>
                  <a:cubicBezTo>
                    <a:pt x="721" y="958"/>
                    <a:pt x="1184" y="623"/>
                    <a:pt x="1526" y="623"/>
                  </a:cubicBezTo>
                  <a:close/>
                  <a:moveTo>
                    <a:pt x="1348" y="1"/>
                  </a:moveTo>
                  <a:cubicBezTo>
                    <a:pt x="1101" y="1"/>
                    <a:pt x="885" y="124"/>
                    <a:pt x="731" y="278"/>
                  </a:cubicBezTo>
                  <a:cubicBezTo>
                    <a:pt x="1" y="938"/>
                    <a:pt x="619" y="1885"/>
                    <a:pt x="1336" y="1885"/>
                  </a:cubicBezTo>
                  <a:cubicBezTo>
                    <a:pt x="1559" y="1885"/>
                    <a:pt x="1791" y="1794"/>
                    <a:pt x="1996" y="1574"/>
                  </a:cubicBezTo>
                  <a:cubicBezTo>
                    <a:pt x="2181" y="1389"/>
                    <a:pt x="2274" y="1173"/>
                    <a:pt x="2274" y="926"/>
                  </a:cubicBezTo>
                  <a:cubicBezTo>
                    <a:pt x="2274" y="679"/>
                    <a:pt x="2181" y="433"/>
                    <a:pt x="1996" y="278"/>
                  </a:cubicBezTo>
                  <a:cubicBezTo>
                    <a:pt x="1842" y="93"/>
                    <a:pt x="1595" y="1"/>
                    <a:pt x="134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60" name="Google Shape;12460;p23"/>
            <p:cNvSpPr/>
            <p:nvPr/>
          </p:nvSpPr>
          <p:spPr>
            <a:xfrm>
              <a:off x="3449350" y="3754575"/>
              <a:ext cx="50175" cy="44975"/>
            </a:xfrm>
            <a:custGeom>
              <a:avLst/>
              <a:gdLst/>
              <a:ahLst/>
              <a:cxnLst/>
              <a:rect l="l" t="t" r="r" b="b"/>
              <a:pathLst>
                <a:path w="2007" h="1799" extrusionOk="0">
                  <a:moveTo>
                    <a:pt x="1019" y="410"/>
                  </a:moveTo>
                  <a:cubicBezTo>
                    <a:pt x="1421" y="410"/>
                    <a:pt x="1668" y="934"/>
                    <a:pt x="1359" y="1243"/>
                  </a:cubicBezTo>
                  <a:cubicBezTo>
                    <a:pt x="1259" y="1343"/>
                    <a:pt x="1135" y="1388"/>
                    <a:pt x="1015" y="1388"/>
                  </a:cubicBezTo>
                  <a:cubicBezTo>
                    <a:pt x="765" y="1388"/>
                    <a:pt x="526" y="1195"/>
                    <a:pt x="526" y="904"/>
                  </a:cubicBezTo>
                  <a:cubicBezTo>
                    <a:pt x="526" y="780"/>
                    <a:pt x="587" y="657"/>
                    <a:pt x="680" y="564"/>
                  </a:cubicBezTo>
                  <a:cubicBezTo>
                    <a:pt x="742" y="472"/>
                    <a:pt x="865" y="410"/>
                    <a:pt x="1019" y="410"/>
                  </a:cubicBezTo>
                  <a:close/>
                  <a:moveTo>
                    <a:pt x="1004" y="1"/>
                  </a:moveTo>
                  <a:cubicBezTo>
                    <a:pt x="773" y="1"/>
                    <a:pt x="541" y="86"/>
                    <a:pt x="371" y="256"/>
                  </a:cubicBezTo>
                  <a:cubicBezTo>
                    <a:pt x="1" y="626"/>
                    <a:pt x="1" y="1181"/>
                    <a:pt x="371" y="1552"/>
                  </a:cubicBezTo>
                  <a:cubicBezTo>
                    <a:pt x="526" y="1706"/>
                    <a:pt x="773" y="1799"/>
                    <a:pt x="1019" y="1799"/>
                  </a:cubicBezTo>
                  <a:cubicBezTo>
                    <a:pt x="1235" y="1799"/>
                    <a:pt x="1482" y="1706"/>
                    <a:pt x="1637" y="1552"/>
                  </a:cubicBezTo>
                  <a:cubicBezTo>
                    <a:pt x="2007" y="1181"/>
                    <a:pt x="2007" y="626"/>
                    <a:pt x="1637" y="256"/>
                  </a:cubicBezTo>
                  <a:cubicBezTo>
                    <a:pt x="1467" y="86"/>
                    <a:pt x="1235" y="1"/>
                    <a:pt x="100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61" name="Google Shape;12461;p23"/>
            <p:cNvSpPr/>
            <p:nvPr/>
          </p:nvSpPr>
          <p:spPr>
            <a:xfrm>
              <a:off x="3392375" y="3682000"/>
              <a:ext cx="84425" cy="124050"/>
            </a:xfrm>
            <a:custGeom>
              <a:avLst/>
              <a:gdLst/>
              <a:ahLst/>
              <a:cxnLst/>
              <a:rect l="l" t="t" r="r" b="b"/>
              <a:pathLst>
                <a:path w="3377" h="4962" extrusionOk="0">
                  <a:moveTo>
                    <a:pt x="3070" y="1"/>
                  </a:moveTo>
                  <a:cubicBezTo>
                    <a:pt x="3006" y="1"/>
                    <a:pt x="2942" y="31"/>
                    <a:pt x="2897" y="103"/>
                  </a:cubicBezTo>
                  <a:lnTo>
                    <a:pt x="89" y="4640"/>
                  </a:lnTo>
                  <a:cubicBezTo>
                    <a:pt x="0" y="4817"/>
                    <a:pt x="134" y="4962"/>
                    <a:pt x="273" y="4962"/>
                  </a:cubicBezTo>
                  <a:cubicBezTo>
                    <a:pt x="328" y="4962"/>
                    <a:pt x="385" y="4939"/>
                    <a:pt x="428" y="4887"/>
                  </a:cubicBezTo>
                  <a:lnTo>
                    <a:pt x="3268" y="350"/>
                  </a:lnTo>
                  <a:cubicBezTo>
                    <a:pt x="3377" y="176"/>
                    <a:pt x="3223" y="1"/>
                    <a:pt x="307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62" name="Google Shape;12462;p23"/>
            <p:cNvSpPr/>
            <p:nvPr/>
          </p:nvSpPr>
          <p:spPr>
            <a:xfrm>
              <a:off x="3279625" y="3631925"/>
              <a:ext cx="296500" cy="223950"/>
            </a:xfrm>
            <a:custGeom>
              <a:avLst/>
              <a:gdLst/>
              <a:ahLst/>
              <a:cxnLst/>
              <a:rect l="l" t="t" r="r" b="b"/>
              <a:pathLst>
                <a:path w="11860" h="8958" extrusionOk="0">
                  <a:moveTo>
                    <a:pt x="6192" y="1"/>
                  </a:moveTo>
                  <a:cubicBezTo>
                    <a:pt x="5437" y="1"/>
                    <a:pt x="4651" y="202"/>
                    <a:pt x="3889" y="656"/>
                  </a:cubicBezTo>
                  <a:cubicBezTo>
                    <a:pt x="0" y="2970"/>
                    <a:pt x="1636" y="8958"/>
                    <a:pt x="6173" y="8958"/>
                  </a:cubicBezTo>
                  <a:cubicBezTo>
                    <a:pt x="7407" y="8958"/>
                    <a:pt x="8549" y="8464"/>
                    <a:pt x="9382" y="7600"/>
                  </a:cubicBezTo>
                  <a:cubicBezTo>
                    <a:pt x="9475" y="7538"/>
                    <a:pt x="9475" y="7384"/>
                    <a:pt x="9382" y="7322"/>
                  </a:cubicBezTo>
                  <a:cubicBezTo>
                    <a:pt x="9352" y="7276"/>
                    <a:pt x="9297" y="7252"/>
                    <a:pt x="9243" y="7252"/>
                  </a:cubicBezTo>
                  <a:cubicBezTo>
                    <a:pt x="9189" y="7252"/>
                    <a:pt x="9135" y="7276"/>
                    <a:pt x="9105" y="7322"/>
                  </a:cubicBezTo>
                  <a:cubicBezTo>
                    <a:pt x="8320" y="8123"/>
                    <a:pt x="7276" y="8525"/>
                    <a:pt x="6229" y="8525"/>
                  </a:cubicBezTo>
                  <a:cubicBezTo>
                    <a:pt x="5299" y="8525"/>
                    <a:pt x="4366" y="8208"/>
                    <a:pt x="3611" y="7569"/>
                  </a:cubicBezTo>
                  <a:cubicBezTo>
                    <a:pt x="1976" y="6211"/>
                    <a:pt x="1698" y="3834"/>
                    <a:pt x="2963" y="2106"/>
                  </a:cubicBezTo>
                  <a:cubicBezTo>
                    <a:pt x="3739" y="1040"/>
                    <a:pt x="4965" y="461"/>
                    <a:pt x="6214" y="461"/>
                  </a:cubicBezTo>
                  <a:cubicBezTo>
                    <a:pt x="6952" y="461"/>
                    <a:pt x="7699" y="663"/>
                    <a:pt x="8364" y="1088"/>
                  </a:cubicBezTo>
                  <a:cubicBezTo>
                    <a:pt x="10154" y="2199"/>
                    <a:pt x="10771" y="4544"/>
                    <a:pt x="9753" y="6396"/>
                  </a:cubicBezTo>
                  <a:cubicBezTo>
                    <a:pt x="9691" y="6489"/>
                    <a:pt x="9753" y="6643"/>
                    <a:pt x="9845" y="6674"/>
                  </a:cubicBezTo>
                  <a:lnTo>
                    <a:pt x="9845" y="6705"/>
                  </a:lnTo>
                  <a:cubicBezTo>
                    <a:pt x="9868" y="6712"/>
                    <a:pt x="9894" y="6716"/>
                    <a:pt x="9919" y="6716"/>
                  </a:cubicBezTo>
                  <a:cubicBezTo>
                    <a:pt x="9996" y="6716"/>
                    <a:pt x="10077" y="6681"/>
                    <a:pt x="10123" y="6612"/>
                  </a:cubicBezTo>
                  <a:cubicBezTo>
                    <a:pt x="11860" y="3386"/>
                    <a:pt x="9288" y="1"/>
                    <a:pt x="619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463" name="Google Shape;12463;p23"/>
          <p:cNvGrpSpPr/>
          <p:nvPr/>
        </p:nvGrpSpPr>
        <p:grpSpPr>
          <a:xfrm>
            <a:off x="6628413" y="3331786"/>
            <a:ext cx="482500" cy="483533"/>
            <a:chOff x="980425" y="3563425"/>
            <a:chExt cx="361875" cy="362650"/>
          </a:xfrm>
        </p:grpSpPr>
        <p:sp>
          <p:nvSpPr>
            <p:cNvPr id="12464" name="Google Shape;12464;p23"/>
            <p:cNvSpPr/>
            <p:nvPr/>
          </p:nvSpPr>
          <p:spPr>
            <a:xfrm>
              <a:off x="1009725" y="3856625"/>
              <a:ext cx="143550" cy="10825"/>
            </a:xfrm>
            <a:custGeom>
              <a:avLst/>
              <a:gdLst/>
              <a:ahLst/>
              <a:cxnLst/>
              <a:rect l="l" t="t" r="r" b="b"/>
              <a:pathLst>
                <a:path w="5742" h="433" extrusionOk="0">
                  <a:moveTo>
                    <a:pt x="309" y="0"/>
                  </a:moveTo>
                  <a:cubicBezTo>
                    <a:pt x="1" y="0"/>
                    <a:pt x="1" y="432"/>
                    <a:pt x="309" y="432"/>
                  </a:cubicBezTo>
                  <a:lnTo>
                    <a:pt x="5463" y="432"/>
                  </a:lnTo>
                  <a:cubicBezTo>
                    <a:pt x="5741" y="432"/>
                    <a:pt x="5741" y="0"/>
                    <a:pt x="546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65" name="Google Shape;12465;p23"/>
            <p:cNvSpPr/>
            <p:nvPr/>
          </p:nvSpPr>
          <p:spPr>
            <a:xfrm>
              <a:off x="1009725" y="3880550"/>
              <a:ext cx="143550" cy="10050"/>
            </a:xfrm>
            <a:custGeom>
              <a:avLst/>
              <a:gdLst/>
              <a:ahLst/>
              <a:cxnLst/>
              <a:rect l="l" t="t" r="r" b="b"/>
              <a:pathLst>
                <a:path w="5742" h="402" extrusionOk="0">
                  <a:moveTo>
                    <a:pt x="309" y="0"/>
                  </a:moveTo>
                  <a:cubicBezTo>
                    <a:pt x="1" y="0"/>
                    <a:pt x="1" y="401"/>
                    <a:pt x="309" y="401"/>
                  </a:cubicBezTo>
                  <a:lnTo>
                    <a:pt x="5463" y="401"/>
                  </a:lnTo>
                  <a:cubicBezTo>
                    <a:pt x="5741" y="401"/>
                    <a:pt x="5741" y="0"/>
                    <a:pt x="546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66" name="Google Shape;12466;p23"/>
            <p:cNvSpPr/>
            <p:nvPr/>
          </p:nvSpPr>
          <p:spPr>
            <a:xfrm>
              <a:off x="1009725" y="3727000"/>
              <a:ext cx="143550" cy="10825"/>
            </a:xfrm>
            <a:custGeom>
              <a:avLst/>
              <a:gdLst/>
              <a:ahLst/>
              <a:cxnLst/>
              <a:rect l="l" t="t" r="r" b="b"/>
              <a:pathLst>
                <a:path w="5742" h="433" extrusionOk="0">
                  <a:moveTo>
                    <a:pt x="309" y="1"/>
                  </a:moveTo>
                  <a:cubicBezTo>
                    <a:pt x="1" y="1"/>
                    <a:pt x="1" y="433"/>
                    <a:pt x="309" y="433"/>
                  </a:cubicBezTo>
                  <a:lnTo>
                    <a:pt x="5463" y="433"/>
                  </a:lnTo>
                  <a:cubicBezTo>
                    <a:pt x="5741" y="433"/>
                    <a:pt x="5741" y="1"/>
                    <a:pt x="546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67" name="Google Shape;12467;p23"/>
            <p:cNvSpPr/>
            <p:nvPr/>
          </p:nvSpPr>
          <p:spPr>
            <a:xfrm>
              <a:off x="1009725" y="3750925"/>
              <a:ext cx="141225" cy="10825"/>
            </a:xfrm>
            <a:custGeom>
              <a:avLst/>
              <a:gdLst/>
              <a:ahLst/>
              <a:cxnLst/>
              <a:rect l="l" t="t" r="r" b="b"/>
              <a:pathLst>
                <a:path w="5649" h="433" extrusionOk="0">
                  <a:moveTo>
                    <a:pt x="309" y="0"/>
                  </a:moveTo>
                  <a:cubicBezTo>
                    <a:pt x="1" y="0"/>
                    <a:pt x="1" y="432"/>
                    <a:pt x="309" y="432"/>
                  </a:cubicBezTo>
                  <a:lnTo>
                    <a:pt x="5463" y="432"/>
                  </a:lnTo>
                  <a:cubicBezTo>
                    <a:pt x="5556" y="432"/>
                    <a:pt x="5648" y="340"/>
                    <a:pt x="5648" y="216"/>
                  </a:cubicBezTo>
                  <a:cubicBezTo>
                    <a:pt x="5648" y="93"/>
                    <a:pt x="5556" y="0"/>
                    <a:pt x="546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68" name="Google Shape;12468;p23"/>
            <p:cNvSpPr/>
            <p:nvPr/>
          </p:nvSpPr>
          <p:spPr>
            <a:xfrm>
              <a:off x="1009725" y="3598125"/>
              <a:ext cx="143525" cy="10075"/>
            </a:xfrm>
            <a:custGeom>
              <a:avLst/>
              <a:gdLst/>
              <a:ahLst/>
              <a:cxnLst/>
              <a:rect l="l" t="t" r="r" b="b"/>
              <a:pathLst>
                <a:path w="5741" h="403" extrusionOk="0">
                  <a:moveTo>
                    <a:pt x="5491" y="0"/>
                  </a:moveTo>
                  <a:cubicBezTo>
                    <a:pt x="5482" y="0"/>
                    <a:pt x="5473" y="1"/>
                    <a:pt x="5463" y="2"/>
                  </a:cubicBezTo>
                  <a:lnTo>
                    <a:pt x="309" y="2"/>
                  </a:lnTo>
                  <a:cubicBezTo>
                    <a:pt x="1" y="2"/>
                    <a:pt x="1" y="403"/>
                    <a:pt x="309" y="403"/>
                  </a:cubicBezTo>
                  <a:lnTo>
                    <a:pt x="5463" y="403"/>
                  </a:lnTo>
                  <a:cubicBezTo>
                    <a:pt x="5731" y="403"/>
                    <a:pt x="5741" y="0"/>
                    <a:pt x="549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69" name="Google Shape;12469;p23"/>
            <p:cNvSpPr/>
            <p:nvPr/>
          </p:nvSpPr>
          <p:spPr>
            <a:xfrm>
              <a:off x="1009725" y="3621300"/>
              <a:ext cx="143550" cy="10825"/>
            </a:xfrm>
            <a:custGeom>
              <a:avLst/>
              <a:gdLst/>
              <a:ahLst/>
              <a:cxnLst/>
              <a:rect l="l" t="t" r="r" b="b"/>
              <a:pathLst>
                <a:path w="5742" h="433" extrusionOk="0">
                  <a:moveTo>
                    <a:pt x="309" y="1"/>
                  </a:moveTo>
                  <a:cubicBezTo>
                    <a:pt x="1" y="1"/>
                    <a:pt x="1" y="433"/>
                    <a:pt x="309" y="433"/>
                  </a:cubicBezTo>
                  <a:lnTo>
                    <a:pt x="5463" y="433"/>
                  </a:lnTo>
                  <a:cubicBezTo>
                    <a:pt x="5741" y="433"/>
                    <a:pt x="5741" y="1"/>
                    <a:pt x="546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70" name="Google Shape;12470;p23"/>
            <p:cNvSpPr/>
            <p:nvPr/>
          </p:nvSpPr>
          <p:spPr>
            <a:xfrm>
              <a:off x="1208025" y="3598125"/>
              <a:ext cx="13900" cy="10075"/>
            </a:xfrm>
            <a:custGeom>
              <a:avLst/>
              <a:gdLst/>
              <a:ahLst/>
              <a:cxnLst/>
              <a:rect l="l" t="t" r="r" b="b"/>
              <a:pathLst>
                <a:path w="556" h="403" extrusionOk="0">
                  <a:moveTo>
                    <a:pt x="306" y="0"/>
                  </a:moveTo>
                  <a:cubicBezTo>
                    <a:pt x="297" y="0"/>
                    <a:pt x="288" y="1"/>
                    <a:pt x="278" y="2"/>
                  </a:cubicBezTo>
                  <a:cubicBezTo>
                    <a:pt x="0" y="2"/>
                    <a:pt x="0" y="403"/>
                    <a:pt x="278" y="403"/>
                  </a:cubicBezTo>
                  <a:cubicBezTo>
                    <a:pt x="546" y="403"/>
                    <a:pt x="555" y="0"/>
                    <a:pt x="30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71" name="Google Shape;12471;p23"/>
            <p:cNvSpPr/>
            <p:nvPr/>
          </p:nvSpPr>
          <p:spPr>
            <a:xfrm>
              <a:off x="1231175" y="3598125"/>
              <a:ext cx="14675" cy="10075"/>
            </a:xfrm>
            <a:custGeom>
              <a:avLst/>
              <a:gdLst/>
              <a:ahLst/>
              <a:cxnLst/>
              <a:rect l="l" t="t" r="r" b="b"/>
              <a:pathLst>
                <a:path w="587" h="403" extrusionOk="0">
                  <a:moveTo>
                    <a:pt x="336" y="0"/>
                  </a:moveTo>
                  <a:cubicBezTo>
                    <a:pt x="328" y="0"/>
                    <a:pt x="318" y="1"/>
                    <a:pt x="309" y="2"/>
                  </a:cubicBezTo>
                  <a:cubicBezTo>
                    <a:pt x="0" y="2"/>
                    <a:pt x="0" y="403"/>
                    <a:pt x="309" y="403"/>
                  </a:cubicBezTo>
                  <a:cubicBezTo>
                    <a:pt x="577" y="403"/>
                    <a:pt x="586" y="0"/>
                    <a:pt x="33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72" name="Google Shape;12472;p23"/>
            <p:cNvSpPr/>
            <p:nvPr/>
          </p:nvSpPr>
          <p:spPr>
            <a:xfrm>
              <a:off x="1255075" y="3598125"/>
              <a:ext cx="13925" cy="10075"/>
            </a:xfrm>
            <a:custGeom>
              <a:avLst/>
              <a:gdLst/>
              <a:ahLst/>
              <a:cxnLst/>
              <a:rect l="l" t="t" r="r" b="b"/>
              <a:pathLst>
                <a:path w="557" h="403" extrusionOk="0">
                  <a:moveTo>
                    <a:pt x="306" y="0"/>
                  </a:moveTo>
                  <a:cubicBezTo>
                    <a:pt x="297" y="0"/>
                    <a:pt x="288" y="1"/>
                    <a:pt x="279" y="2"/>
                  </a:cubicBezTo>
                  <a:cubicBezTo>
                    <a:pt x="1" y="2"/>
                    <a:pt x="1" y="403"/>
                    <a:pt x="279" y="403"/>
                  </a:cubicBezTo>
                  <a:cubicBezTo>
                    <a:pt x="547" y="403"/>
                    <a:pt x="556" y="0"/>
                    <a:pt x="30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73" name="Google Shape;12473;p23"/>
            <p:cNvSpPr/>
            <p:nvPr/>
          </p:nvSpPr>
          <p:spPr>
            <a:xfrm>
              <a:off x="1208025" y="3621300"/>
              <a:ext cx="13900" cy="10825"/>
            </a:xfrm>
            <a:custGeom>
              <a:avLst/>
              <a:gdLst/>
              <a:ahLst/>
              <a:cxnLst/>
              <a:rect l="l" t="t" r="r" b="b"/>
              <a:pathLst>
                <a:path w="556" h="433" extrusionOk="0">
                  <a:moveTo>
                    <a:pt x="278" y="1"/>
                  </a:moveTo>
                  <a:cubicBezTo>
                    <a:pt x="0" y="1"/>
                    <a:pt x="0" y="433"/>
                    <a:pt x="278" y="433"/>
                  </a:cubicBezTo>
                  <a:cubicBezTo>
                    <a:pt x="556" y="433"/>
                    <a:pt x="556" y="1"/>
                    <a:pt x="27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74" name="Google Shape;12474;p23"/>
            <p:cNvSpPr/>
            <p:nvPr/>
          </p:nvSpPr>
          <p:spPr>
            <a:xfrm>
              <a:off x="1231175" y="3621300"/>
              <a:ext cx="14675" cy="10825"/>
            </a:xfrm>
            <a:custGeom>
              <a:avLst/>
              <a:gdLst/>
              <a:ahLst/>
              <a:cxnLst/>
              <a:rect l="l" t="t" r="r" b="b"/>
              <a:pathLst>
                <a:path w="587" h="433" extrusionOk="0">
                  <a:moveTo>
                    <a:pt x="309" y="1"/>
                  </a:moveTo>
                  <a:cubicBezTo>
                    <a:pt x="0" y="1"/>
                    <a:pt x="0" y="433"/>
                    <a:pt x="309" y="433"/>
                  </a:cubicBezTo>
                  <a:cubicBezTo>
                    <a:pt x="586" y="433"/>
                    <a:pt x="586" y="1"/>
                    <a:pt x="30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75" name="Google Shape;12475;p23"/>
            <p:cNvSpPr/>
            <p:nvPr/>
          </p:nvSpPr>
          <p:spPr>
            <a:xfrm>
              <a:off x="1255075" y="3621300"/>
              <a:ext cx="13925" cy="10825"/>
            </a:xfrm>
            <a:custGeom>
              <a:avLst/>
              <a:gdLst/>
              <a:ahLst/>
              <a:cxnLst/>
              <a:rect l="l" t="t" r="r" b="b"/>
              <a:pathLst>
                <a:path w="557" h="433" extrusionOk="0">
                  <a:moveTo>
                    <a:pt x="279" y="1"/>
                  </a:moveTo>
                  <a:cubicBezTo>
                    <a:pt x="1" y="1"/>
                    <a:pt x="1" y="433"/>
                    <a:pt x="279" y="433"/>
                  </a:cubicBezTo>
                  <a:cubicBezTo>
                    <a:pt x="556" y="433"/>
                    <a:pt x="556" y="1"/>
                    <a:pt x="27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76" name="Google Shape;12476;p23"/>
            <p:cNvSpPr/>
            <p:nvPr/>
          </p:nvSpPr>
          <p:spPr>
            <a:xfrm>
              <a:off x="1208025" y="3727725"/>
              <a:ext cx="13900" cy="10100"/>
            </a:xfrm>
            <a:custGeom>
              <a:avLst/>
              <a:gdLst/>
              <a:ahLst/>
              <a:cxnLst/>
              <a:rect l="l" t="t" r="r" b="b"/>
              <a:pathLst>
                <a:path w="556" h="404" extrusionOk="0">
                  <a:moveTo>
                    <a:pt x="306" y="1"/>
                  </a:moveTo>
                  <a:cubicBezTo>
                    <a:pt x="297" y="1"/>
                    <a:pt x="288" y="1"/>
                    <a:pt x="278" y="2"/>
                  </a:cubicBezTo>
                  <a:cubicBezTo>
                    <a:pt x="0" y="2"/>
                    <a:pt x="0" y="404"/>
                    <a:pt x="278" y="404"/>
                  </a:cubicBezTo>
                  <a:cubicBezTo>
                    <a:pt x="546" y="404"/>
                    <a:pt x="555" y="1"/>
                    <a:pt x="30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77" name="Google Shape;12477;p23"/>
            <p:cNvSpPr/>
            <p:nvPr/>
          </p:nvSpPr>
          <p:spPr>
            <a:xfrm>
              <a:off x="1231175" y="3727000"/>
              <a:ext cx="14675" cy="10825"/>
            </a:xfrm>
            <a:custGeom>
              <a:avLst/>
              <a:gdLst/>
              <a:ahLst/>
              <a:cxnLst/>
              <a:rect l="l" t="t" r="r" b="b"/>
              <a:pathLst>
                <a:path w="587" h="433" extrusionOk="0">
                  <a:moveTo>
                    <a:pt x="309" y="1"/>
                  </a:moveTo>
                  <a:cubicBezTo>
                    <a:pt x="0" y="1"/>
                    <a:pt x="0" y="433"/>
                    <a:pt x="309" y="433"/>
                  </a:cubicBezTo>
                  <a:cubicBezTo>
                    <a:pt x="586" y="433"/>
                    <a:pt x="586" y="1"/>
                    <a:pt x="30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78" name="Google Shape;12478;p23"/>
            <p:cNvSpPr/>
            <p:nvPr/>
          </p:nvSpPr>
          <p:spPr>
            <a:xfrm>
              <a:off x="1255075" y="3727000"/>
              <a:ext cx="13925" cy="10825"/>
            </a:xfrm>
            <a:custGeom>
              <a:avLst/>
              <a:gdLst/>
              <a:ahLst/>
              <a:cxnLst/>
              <a:rect l="l" t="t" r="r" b="b"/>
              <a:pathLst>
                <a:path w="557" h="433" extrusionOk="0">
                  <a:moveTo>
                    <a:pt x="279" y="1"/>
                  </a:moveTo>
                  <a:cubicBezTo>
                    <a:pt x="1" y="1"/>
                    <a:pt x="1" y="433"/>
                    <a:pt x="279" y="433"/>
                  </a:cubicBezTo>
                  <a:cubicBezTo>
                    <a:pt x="556" y="433"/>
                    <a:pt x="556" y="1"/>
                    <a:pt x="27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79" name="Google Shape;12479;p23"/>
            <p:cNvSpPr/>
            <p:nvPr/>
          </p:nvSpPr>
          <p:spPr>
            <a:xfrm>
              <a:off x="1208025" y="3750925"/>
              <a:ext cx="13900" cy="10050"/>
            </a:xfrm>
            <a:custGeom>
              <a:avLst/>
              <a:gdLst/>
              <a:ahLst/>
              <a:cxnLst/>
              <a:rect l="l" t="t" r="r" b="b"/>
              <a:pathLst>
                <a:path w="556" h="402" extrusionOk="0">
                  <a:moveTo>
                    <a:pt x="278" y="0"/>
                  </a:moveTo>
                  <a:cubicBezTo>
                    <a:pt x="0" y="0"/>
                    <a:pt x="0" y="402"/>
                    <a:pt x="278" y="402"/>
                  </a:cubicBezTo>
                  <a:cubicBezTo>
                    <a:pt x="556" y="402"/>
                    <a:pt x="556" y="0"/>
                    <a:pt x="2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80" name="Google Shape;12480;p23"/>
            <p:cNvSpPr/>
            <p:nvPr/>
          </p:nvSpPr>
          <p:spPr>
            <a:xfrm>
              <a:off x="1231175" y="3750925"/>
              <a:ext cx="14675" cy="10050"/>
            </a:xfrm>
            <a:custGeom>
              <a:avLst/>
              <a:gdLst/>
              <a:ahLst/>
              <a:cxnLst/>
              <a:rect l="l" t="t" r="r" b="b"/>
              <a:pathLst>
                <a:path w="587" h="402" extrusionOk="0">
                  <a:moveTo>
                    <a:pt x="309" y="0"/>
                  </a:moveTo>
                  <a:cubicBezTo>
                    <a:pt x="0" y="0"/>
                    <a:pt x="0" y="402"/>
                    <a:pt x="309" y="402"/>
                  </a:cubicBezTo>
                  <a:cubicBezTo>
                    <a:pt x="586" y="402"/>
                    <a:pt x="586" y="0"/>
                    <a:pt x="30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81" name="Google Shape;12481;p23"/>
            <p:cNvSpPr/>
            <p:nvPr/>
          </p:nvSpPr>
          <p:spPr>
            <a:xfrm>
              <a:off x="1255075" y="3750925"/>
              <a:ext cx="13925" cy="10050"/>
            </a:xfrm>
            <a:custGeom>
              <a:avLst/>
              <a:gdLst/>
              <a:ahLst/>
              <a:cxnLst/>
              <a:rect l="l" t="t" r="r" b="b"/>
              <a:pathLst>
                <a:path w="557" h="402" extrusionOk="0">
                  <a:moveTo>
                    <a:pt x="279" y="0"/>
                  </a:moveTo>
                  <a:cubicBezTo>
                    <a:pt x="1" y="0"/>
                    <a:pt x="1" y="402"/>
                    <a:pt x="279" y="402"/>
                  </a:cubicBezTo>
                  <a:cubicBezTo>
                    <a:pt x="556" y="402"/>
                    <a:pt x="556" y="0"/>
                    <a:pt x="27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82" name="Google Shape;12482;p23"/>
            <p:cNvSpPr/>
            <p:nvPr/>
          </p:nvSpPr>
          <p:spPr>
            <a:xfrm>
              <a:off x="1208025" y="3856625"/>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83" name="Google Shape;12483;p23"/>
            <p:cNvSpPr/>
            <p:nvPr/>
          </p:nvSpPr>
          <p:spPr>
            <a:xfrm>
              <a:off x="1231175" y="3856625"/>
              <a:ext cx="14675" cy="10825"/>
            </a:xfrm>
            <a:custGeom>
              <a:avLst/>
              <a:gdLst/>
              <a:ahLst/>
              <a:cxnLst/>
              <a:rect l="l" t="t" r="r" b="b"/>
              <a:pathLst>
                <a:path w="587" h="433" extrusionOk="0">
                  <a:moveTo>
                    <a:pt x="309" y="0"/>
                  </a:moveTo>
                  <a:cubicBezTo>
                    <a:pt x="0" y="0"/>
                    <a:pt x="0" y="432"/>
                    <a:pt x="309" y="432"/>
                  </a:cubicBezTo>
                  <a:cubicBezTo>
                    <a:pt x="586" y="432"/>
                    <a:pt x="586" y="0"/>
                    <a:pt x="30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84" name="Google Shape;12484;p23"/>
            <p:cNvSpPr/>
            <p:nvPr/>
          </p:nvSpPr>
          <p:spPr>
            <a:xfrm>
              <a:off x="1255075" y="3856625"/>
              <a:ext cx="13925" cy="10825"/>
            </a:xfrm>
            <a:custGeom>
              <a:avLst/>
              <a:gdLst/>
              <a:ahLst/>
              <a:cxnLst/>
              <a:rect l="l" t="t" r="r" b="b"/>
              <a:pathLst>
                <a:path w="557" h="433" extrusionOk="0">
                  <a:moveTo>
                    <a:pt x="279" y="0"/>
                  </a:moveTo>
                  <a:cubicBezTo>
                    <a:pt x="1" y="0"/>
                    <a:pt x="1" y="432"/>
                    <a:pt x="279" y="432"/>
                  </a:cubicBezTo>
                  <a:cubicBezTo>
                    <a:pt x="556" y="432"/>
                    <a:pt x="556" y="0"/>
                    <a:pt x="27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85" name="Google Shape;12485;p23"/>
            <p:cNvSpPr/>
            <p:nvPr/>
          </p:nvSpPr>
          <p:spPr>
            <a:xfrm>
              <a:off x="1208025" y="3880550"/>
              <a:ext cx="13900" cy="10050"/>
            </a:xfrm>
            <a:custGeom>
              <a:avLst/>
              <a:gdLst/>
              <a:ahLst/>
              <a:cxnLst/>
              <a:rect l="l" t="t" r="r" b="b"/>
              <a:pathLst>
                <a:path w="556" h="402" extrusionOk="0">
                  <a:moveTo>
                    <a:pt x="278" y="0"/>
                  </a:moveTo>
                  <a:cubicBezTo>
                    <a:pt x="0" y="0"/>
                    <a:pt x="0" y="401"/>
                    <a:pt x="278" y="401"/>
                  </a:cubicBezTo>
                  <a:cubicBezTo>
                    <a:pt x="556" y="401"/>
                    <a:pt x="556" y="0"/>
                    <a:pt x="2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86" name="Google Shape;12486;p23"/>
            <p:cNvSpPr/>
            <p:nvPr/>
          </p:nvSpPr>
          <p:spPr>
            <a:xfrm>
              <a:off x="1231175" y="3880550"/>
              <a:ext cx="14675" cy="10050"/>
            </a:xfrm>
            <a:custGeom>
              <a:avLst/>
              <a:gdLst/>
              <a:ahLst/>
              <a:cxnLst/>
              <a:rect l="l" t="t" r="r" b="b"/>
              <a:pathLst>
                <a:path w="587" h="402" extrusionOk="0">
                  <a:moveTo>
                    <a:pt x="309" y="0"/>
                  </a:moveTo>
                  <a:cubicBezTo>
                    <a:pt x="0" y="0"/>
                    <a:pt x="0" y="401"/>
                    <a:pt x="309" y="401"/>
                  </a:cubicBezTo>
                  <a:cubicBezTo>
                    <a:pt x="586" y="401"/>
                    <a:pt x="586" y="0"/>
                    <a:pt x="30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87" name="Google Shape;12487;p23"/>
            <p:cNvSpPr/>
            <p:nvPr/>
          </p:nvSpPr>
          <p:spPr>
            <a:xfrm>
              <a:off x="1255075" y="3880550"/>
              <a:ext cx="13925" cy="10050"/>
            </a:xfrm>
            <a:custGeom>
              <a:avLst/>
              <a:gdLst/>
              <a:ahLst/>
              <a:cxnLst/>
              <a:rect l="l" t="t" r="r" b="b"/>
              <a:pathLst>
                <a:path w="557" h="402" extrusionOk="0">
                  <a:moveTo>
                    <a:pt x="279" y="0"/>
                  </a:moveTo>
                  <a:cubicBezTo>
                    <a:pt x="1" y="0"/>
                    <a:pt x="1" y="401"/>
                    <a:pt x="279" y="401"/>
                  </a:cubicBezTo>
                  <a:cubicBezTo>
                    <a:pt x="556" y="401"/>
                    <a:pt x="556" y="0"/>
                    <a:pt x="27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88" name="Google Shape;12488;p23"/>
            <p:cNvSpPr/>
            <p:nvPr/>
          </p:nvSpPr>
          <p:spPr>
            <a:xfrm>
              <a:off x="980425" y="3563425"/>
              <a:ext cx="361875" cy="362650"/>
            </a:xfrm>
            <a:custGeom>
              <a:avLst/>
              <a:gdLst/>
              <a:ahLst/>
              <a:cxnLst/>
              <a:rect l="l" t="t" r="r" b="b"/>
              <a:pathLst>
                <a:path w="14475" h="14506" extrusionOk="0">
                  <a:moveTo>
                    <a:pt x="12067" y="433"/>
                  </a:moveTo>
                  <a:cubicBezTo>
                    <a:pt x="12283" y="433"/>
                    <a:pt x="12468" y="587"/>
                    <a:pt x="12468" y="803"/>
                  </a:cubicBezTo>
                  <a:lnTo>
                    <a:pt x="12468" y="3303"/>
                  </a:lnTo>
                  <a:cubicBezTo>
                    <a:pt x="12468" y="3519"/>
                    <a:pt x="12283" y="3673"/>
                    <a:pt x="12067" y="3673"/>
                  </a:cubicBezTo>
                  <a:lnTo>
                    <a:pt x="8209" y="3673"/>
                  </a:lnTo>
                  <a:lnTo>
                    <a:pt x="8209" y="433"/>
                  </a:lnTo>
                  <a:close/>
                  <a:moveTo>
                    <a:pt x="11265" y="4106"/>
                  </a:moveTo>
                  <a:cubicBezTo>
                    <a:pt x="11882" y="4229"/>
                    <a:pt x="11851" y="5155"/>
                    <a:pt x="11203" y="5186"/>
                  </a:cubicBezTo>
                  <a:lnTo>
                    <a:pt x="1697" y="5186"/>
                  </a:lnTo>
                  <a:cubicBezTo>
                    <a:pt x="1049" y="5155"/>
                    <a:pt x="988" y="4229"/>
                    <a:pt x="1636" y="4106"/>
                  </a:cubicBezTo>
                  <a:close/>
                  <a:moveTo>
                    <a:pt x="13363" y="2254"/>
                  </a:moveTo>
                  <a:cubicBezTo>
                    <a:pt x="13734" y="2254"/>
                    <a:pt x="14073" y="2562"/>
                    <a:pt x="14073" y="2964"/>
                  </a:cubicBezTo>
                  <a:lnTo>
                    <a:pt x="14073" y="7037"/>
                  </a:lnTo>
                  <a:lnTo>
                    <a:pt x="12869" y="7037"/>
                  </a:lnTo>
                  <a:lnTo>
                    <a:pt x="12869" y="5988"/>
                  </a:lnTo>
                  <a:cubicBezTo>
                    <a:pt x="12869" y="5525"/>
                    <a:pt x="12499" y="5186"/>
                    <a:pt x="12067" y="5186"/>
                  </a:cubicBezTo>
                  <a:lnTo>
                    <a:pt x="11974" y="5186"/>
                  </a:lnTo>
                  <a:cubicBezTo>
                    <a:pt x="12067" y="5031"/>
                    <a:pt x="12129" y="4846"/>
                    <a:pt x="12129" y="4630"/>
                  </a:cubicBezTo>
                  <a:cubicBezTo>
                    <a:pt x="12129" y="4445"/>
                    <a:pt x="12067" y="4260"/>
                    <a:pt x="11974" y="4106"/>
                  </a:cubicBezTo>
                  <a:lnTo>
                    <a:pt x="12067" y="4106"/>
                  </a:lnTo>
                  <a:cubicBezTo>
                    <a:pt x="12499" y="4106"/>
                    <a:pt x="12869" y="3766"/>
                    <a:pt x="12869" y="3303"/>
                  </a:cubicBezTo>
                  <a:lnTo>
                    <a:pt x="12869" y="2254"/>
                  </a:lnTo>
                  <a:close/>
                  <a:moveTo>
                    <a:pt x="7808" y="5618"/>
                  </a:moveTo>
                  <a:lnTo>
                    <a:pt x="7808" y="8889"/>
                  </a:lnTo>
                  <a:lnTo>
                    <a:pt x="802" y="8889"/>
                  </a:lnTo>
                  <a:cubicBezTo>
                    <a:pt x="586" y="8889"/>
                    <a:pt x="432" y="8704"/>
                    <a:pt x="432" y="8488"/>
                  </a:cubicBezTo>
                  <a:lnTo>
                    <a:pt x="432" y="5988"/>
                  </a:lnTo>
                  <a:cubicBezTo>
                    <a:pt x="432" y="5772"/>
                    <a:pt x="586" y="5618"/>
                    <a:pt x="802" y="5618"/>
                  </a:cubicBezTo>
                  <a:close/>
                  <a:moveTo>
                    <a:pt x="12098" y="5587"/>
                  </a:moveTo>
                  <a:cubicBezTo>
                    <a:pt x="12314" y="5587"/>
                    <a:pt x="12468" y="5772"/>
                    <a:pt x="12468" y="5988"/>
                  </a:cubicBezTo>
                  <a:lnTo>
                    <a:pt x="12468" y="8488"/>
                  </a:lnTo>
                  <a:cubicBezTo>
                    <a:pt x="12468" y="8704"/>
                    <a:pt x="12314" y="8889"/>
                    <a:pt x="12098" y="8889"/>
                  </a:cubicBezTo>
                  <a:lnTo>
                    <a:pt x="10616" y="8889"/>
                  </a:lnTo>
                  <a:cubicBezTo>
                    <a:pt x="10308" y="8889"/>
                    <a:pt x="10308" y="9290"/>
                    <a:pt x="10616" y="9290"/>
                  </a:cubicBezTo>
                  <a:lnTo>
                    <a:pt x="11203" y="9290"/>
                  </a:lnTo>
                  <a:cubicBezTo>
                    <a:pt x="11882" y="9290"/>
                    <a:pt x="11882" y="10370"/>
                    <a:pt x="11203" y="10370"/>
                  </a:cubicBezTo>
                  <a:lnTo>
                    <a:pt x="1636" y="10370"/>
                  </a:lnTo>
                  <a:cubicBezTo>
                    <a:pt x="1358" y="10340"/>
                    <a:pt x="1173" y="10093"/>
                    <a:pt x="1173" y="9815"/>
                  </a:cubicBezTo>
                  <a:cubicBezTo>
                    <a:pt x="1173" y="9537"/>
                    <a:pt x="1389" y="9290"/>
                    <a:pt x="1667" y="9290"/>
                  </a:cubicBezTo>
                  <a:lnTo>
                    <a:pt x="9382" y="9290"/>
                  </a:lnTo>
                  <a:cubicBezTo>
                    <a:pt x="9650" y="9290"/>
                    <a:pt x="9659" y="8888"/>
                    <a:pt x="9410" y="8888"/>
                  </a:cubicBezTo>
                  <a:cubicBezTo>
                    <a:pt x="9401" y="8888"/>
                    <a:pt x="9392" y="8888"/>
                    <a:pt x="9382" y="8889"/>
                  </a:cubicBezTo>
                  <a:lnTo>
                    <a:pt x="8240" y="8889"/>
                  </a:lnTo>
                  <a:lnTo>
                    <a:pt x="8240" y="5587"/>
                  </a:lnTo>
                  <a:close/>
                  <a:moveTo>
                    <a:pt x="14073" y="7439"/>
                  </a:moveTo>
                  <a:lnTo>
                    <a:pt x="14073" y="11512"/>
                  </a:lnTo>
                  <a:cubicBezTo>
                    <a:pt x="14073" y="11914"/>
                    <a:pt x="13764" y="12222"/>
                    <a:pt x="13363" y="12222"/>
                  </a:cubicBezTo>
                  <a:lnTo>
                    <a:pt x="12869" y="12222"/>
                  </a:lnTo>
                  <a:lnTo>
                    <a:pt x="12869" y="11204"/>
                  </a:lnTo>
                  <a:cubicBezTo>
                    <a:pt x="12869" y="10741"/>
                    <a:pt x="12499" y="10370"/>
                    <a:pt x="12067" y="10370"/>
                  </a:cubicBezTo>
                  <a:lnTo>
                    <a:pt x="11974" y="10370"/>
                  </a:lnTo>
                  <a:cubicBezTo>
                    <a:pt x="12160" y="10062"/>
                    <a:pt x="12160" y="9630"/>
                    <a:pt x="11974" y="9321"/>
                  </a:cubicBezTo>
                  <a:lnTo>
                    <a:pt x="12067" y="9321"/>
                  </a:lnTo>
                  <a:cubicBezTo>
                    <a:pt x="12499" y="9321"/>
                    <a:pt x="12869" y="8951"/>
                    <a:pt x="12869" y="8488"/>
                  </a:cubicBezTo>
                  <a:lnTo>
                    <a:pt x="12869" y="7439"/>
                  </a:lnTo>
                  <a:close/>
                  <a:moveTo>
                    <a:pt x="12067" y="10772"/>
                  </a:moveTo>
                  <a:cubicBezTo>
                    <a:pt x="12283" y="10772"/>
                    <a:pt x="12468" y="10957"/>
                    <a:pt x="12468" y="11173"/>
                  </a:cubicBezTo>
                  <a:lnTo>
                    <a:pt x="12468" y="13673"/>
                  </a:lnTo>
                  <a:cubicBezTo>
                    <a:pt x="12468" y="13889"/>
                    <a:pt x="12283" y="14043"/>
                    <a:pt x="12067" y="14043"/>
                  </a:cubicBezTo>
                  <a:lnTo>
                    <a:pt x="8209" y="14043"/>
                  </a:lnTo>
                  <a:lnTo>
                    <a:pt x="8209" y="10772"/>
                  </a:lnTo>
                  <a:close/>
                  <a:moveTo>
                    <a:pt x="802" y="1"/>
                  </a:moveTo>
                  <a:cubicBezTo>
                    <a:pt x="370" y="1"/>
                    <a:pt x="0" y="371"/>
                    <a:pt x="0" y="803"/>
                  </a:cubicBezTo>
                  <a:lnTo>
                    <a:pt x="0" y="3303"/>
                  </a:lnTo>
                  <a:cubicBezTo>
                    <a:pt x="0" y="3766"/>
                    <a:pt x="370" y="4106"/>
                    <a:pt x="802" y="4106"/>
                  </a:cubicBezTo>
                  <a:lnTo>
                    <a:pt x="895" y="4106"/>
                  </a:lnTo>
                  <a:cubicBezTo>
                    <a:pt x="710" y="4445"/>
                    <a:pt x="710" y="4846"/>
                    <a:pt x="895" y="5186"/>
                  </a:cubicBezTo>
                  <a:lnTo>
                    <a:pt x="802" y="5186"/>
                  </a:lnTo>
                  <a:cubicBezTo>
                    <a:pt x="370" y="5186"/>
                    <a:pt x="0" y="5525"/>
                    <a:pt x="0" y="5988"/>
                  </a:cubicBezTo>
                  <a:lnTo>
                    <a:pt x="0" y="8488"/>
                  </a:lnTo>
                  <a:cubicBezTo>
                    <a:pt x="0" y="8951"/>
                    <a:pt x="370" y="9290"/>
                    <a:pt x="802" y="9321"/>
                  </a:cubicBezTo>
                  <a:lnTo>
                    <a:pt x="895" y="9321"/>
                  </a:lnTo>
                  <a:cubicBezTo>
                    <a:pt x="802" y="9475"/>
                    <a:pt x="741" y="9630"/>
                    <a:pt x="741" y="9846"/>
                  </a:cubicBezTo>
                  <a:cubicBezTo>
                    <a:pt x="741" y="10031"/>
                    <a:pt x="802" y="10216"/>
                    <a:pt x="895" y="10370"/>
                  </a:cubicBezTo>
                  <a:lnTo>
                    <a:pt x="802" y="10370"/>
                  </a:lnTo>
                  <a:cubicBezTo>
                    <a:pt x="370" y="10370"/>
                    <a:pt x="0" y="10741"/>
                    <a:pt x="0" y="11204"/>
                  </a:cubicBezTo>
                  <a:lnTo>
                    <a:pt x="0" y="13673"/>
                  </a:lnTo>
                  <a:cubicBezTo>
                    <a:pt x="0" y="14136"/>
                    <a:pt x="370" y="14506"/>
                    <a:pt x="802" y="14506"/>
                  </a:cubicBezTo>
                  <a:lnTo>
                    <a:pt x="1512" y="14506"/>
                  </a:lnTo>
                  <a:cubicBezTo>
                    <a:pt x="1790" y="14506"/>
                    <a:pt x="1790" y="14074"/>
                    <a:pt x="1512" y="14074"/>
                  </a:cubicBezTo>
                  <a:lnTo>
                    <a:pt x="802" y="14074"/>
                  </a:lnTo>
                  <a:cubicBezTo>
                    <a:pt x="586" y="14074"/>
                    <a:pt x="432" y="13889"/>
                    <a:pt x="432" y="13673"/>
                  </a:cubicBezTo>
                  <a:lnTo>
                    <a:pt x="432" y="11204"/>
                  </a:lnTo>
                  <a:cubicBezTo>
                    <a:pt x="432" y="10988"/>
                    <a:pt x="586" y="10803"/>
                    <a:pt x="802" y="10803"/>
                  </a:cubicBezTo>
                  <a:lnTo>
                    <a:pt x="7808" y="10803"/>
                  </a:lnTo>
                  <a:lnTo>
                    <a:pt x="7808" y="14074"/>
                  </a:lnTo>
                  <a:lnTo>
                    <a:pt x="2654" y="14074"/>
                  </a:lnTo>
                  <a:cubicBezTo>
                    <a:pt x="2376" y="14074"/>
                    <a:pt x="2376" y="14506"/>
                    <a:pt x="2654" y="14506"/>
                  </a:cubicBezTo>
                  <a:lnTo>
                    <a:pt x="12067" y="14506"/>
                  </a:lnTo>
                  <a:cubicBezTo>
                    <a:pt x="12499" y="14506"/>
                    <a:pt x="12869" y="14136"/>
                    <a:pt x="12869" y="13673"/>
                  </a:cubicBezTo>
                  <a:lnTo>
                    <a:pt x="12869" y="12654"/>
                  </a:lnTo>
                  <a:lnTo>
                    <a:pt x="13363" y="12654"/>
                  </a:lnTo>
                  <a:cubicBezTo>
                    <a:pt x="13980" y="12654"/>
                    <a:pt x="14474" y="12160"/>
                    <a:pt x="14474" y="11543"/>
                  </a:cubicBezTo>
                  <a:lnTo>
                    <a:pt x="14474" y="2964"/>
                  </a:lnTo>
                  <a:cubicBezTo>
                    <a:pt x="14474" y="2346"/>
                    <a:pt x="13980" y="1822"/>
                    <a:pt x="13363" y="1822"/>
                  </a:cubicBezTo>
                  <a:lnTo>
                    <a:pt x="12869" y="1822"/>
                  </a:lnTo>
                  <a:lnTo>
                    <a:pt x="12869" y="803"/>
                  </a:lnTo>
                  <a:cubicBezTo>
                    <a:pt x="12869" y="371"/>
                    <a:pt x="12499" y="1"/>
                    <a:pt x="12067" y="1"/>
                  </a:cubicBezTo>
                  <a:lnTo>
                    <a:pt x="2654" y="1"/>
                  </a:lnTo>
                  <a:cubicBezTo>
                    <a:pt x="2376" y="1"/>
                    <a:pt x="2376" y="433"/>
                    <a:pt x="2654" y="433"/>
                  </a:cubicBezTo>
                  <a:lnTo>
                    <a:pt x="7808" y="433"/>
                  </a:lnTo>
                  <a:lnTo>
                    <a:pt x="7808" y="3704"/>
                  </a:lnTo>
                  <a:lnTo>
                    <a:pt x="802" y="3704"/>
                  </a:lnTo>
                  <a:cubicBezTo>
                    <a:pt x="586" y="3704"/>
                    <a:pt x="432" y="3519"/>
                    <a:pt x="432" y="3303"/>
                  </a:cubicBezTo>
                  <a:lnTo>
                    <a:pt x="432" y="834"/>
                  </a:lnTo>
                  <a:cubicBezTo>
                    <a:pt x="432" y="618"/>
                    <a:pt x="586" y="433"/>
                    <a:pt x="802" y="433"/>
                  </a:cubicBezTo>
                  <a:lnTo>
                    <a:pt x="1512" y="433"/>
                  </a:lnTo>
                  <a:cubicBezTo>
                    <a:pt x="1790" y="433"/>
                    <a:pt x="1790" y="1"/>
                    <a:pt x="151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2489" name="Google Shape;12489;p23"/>
          <p:cNvSpPr/>
          <p:nvPr/>
        </p:nvSpPr>
        <p:spPr>
          <a:xfrm>
            <a:off x="4592463" y="3328993"/>
            <a:ext cx="483533" cy="482267"/>
          </a:xfrm>
          <a:custGeom>
            <a:avLst/>
            <a:gdLst/>
            <a:ahLst/>
            <a:cxnLst/>
            <a:rect l="l" t="t" r="r" b="b"/>
            <a:pathLst>
              <a:path w="14506" h="14468" extrusionOk="0">
                <a:moveTo>
                  <a:pt x="8087" y="2092"/>
                </a:moveTo>
                <a:cubicBezTo>
                  <a:pt x="8272" y="2092"/>
                  <a:pt x="8457" y="2246"/>
                  <a:pt x="8457" y="2462"/>
                </a:cubicBezTo>
                <a:lnTo>
                  <a:pt x="8457" y="3172"/>
                </a:lnTo>
                <a:lnTo>
                  <a:pt x="6081" y="3172"/>
                </a:lnTo>
                <a:lnTo>
                  <a:pt x="6081" y="2462"/>
                </a:lnTo>
                <a:cubicBezTo>
                  <a:pt x="6081" y="2246"/>
                  <a:pt x="6235" y="2092"/>
                  <a:pt x="6451" y="2092"/>
                </a:cubicBezTo>
                <a:close/>
                <a:moveTo>
                  <a:pt x="10918" y="439"/>
                </a:moveTo>
                <a:cubicBezTo>
                  <a:pt x="11545" y="439"/>
                  <a:pt x="12130" y="944"/>
                  <a:pt x="12130" y="1660"/>
                </a:cubicBezTo>
                <a:lnTo>
                  <a:pt x="12130" y="3172"/>
                </a:lnTo>
                <a:lnTo>
                  <a:pt x="8858" y="3172"/>
                </a:lnTo>
                <a:lnTo>
                  <a:pt x="8858" y="2462"/>
                </a:lnTo>
                <a:cubicBezTo>
                  <a:pt x="8858" y="2432"/>
                  <a:pt x="8858" y="2401"/>
                  <a:pt x="8858" y="2370"/>
                </a:cubicBezTo>
                <a:cubicBezTo>
                  <a:pt x="9136" y="1691"/>
                  <a:pt x="9599" y="1104"/>
                  <a:pt x="10216" y="672"/>
                </a:cubicBezTo>
                <a:cubicBezTo>
                  <a:pt x="10437" y="511"/>
                  <a:pt x="10681" y="439"/>
                  <a:pt x="10918" y="439"/>
                </a:cubicBezTo>
                <a:close/>
                <a:moveTo>
                  <a:pt x="7994" y="3604"/>
                </a:moveTo>
                <a:lnTo>
                  <a:pt x="6081" y="5147"/>
                </a:lnTo>
                <a:lnTo>
                  <a:pt x="6081" y="3604"/>
                </a:lnTo>
                <a:close/>
                <a:moveTo>
                  <a:pt x="5649" y="3604"/>
                </a:moveTo>
                <a:lnTo>
                  <a:pt x="5649" y="5919"/>
                </a:lnTo>
                <a:lnTo>
                  <a:pt x="927" y="5919"/>
                </a:lnTo>
                <a:cubicBezTo>
                  <a:pt x="649" y="5919"/>
                  <a:pt x="433" y="5703"/>
                  <a:pt x="433" y="5425"/>
                </a:cubicBezTo>
                <a:lnTo>
                  <a:pt x="433" y="4067"/>
                </a:lnTo>
                <a:cubicBezTo>
                  <a:pt x="433" y="3789"/>
                  <a:pt x="618" y="3604"/>
                  <a:pt x="896" y="3604"/>
                </a:cubicBezTo>
                <a:close/>
                <a:moveTo>
                  <a:pt x="8426" y="3789"/>
                </a:moveTo>
                <a:lnTo>
                  <a:pt x="8426" y="5425"/>
                </a:lnTo>
                <a:lnTo>
                  <a:pt x="6081" y="7308"/>
                </a:lnTo>
                <a:lnTo>
                  <a:pt x="6081" y="5703"/>
                </a:lnTo>
                <a:lnTo>
                  <a:pt x="8426" y="3789"/>
                </a:lnTo>
                <a:close/>
                <a:moveTo>
                  <a:pt x="8426" y="5981"/>
                </a:moveTo>
                <a:lnTo>
                  <a:pt x="8426" y="7616"/>
                </a:lnTo>
                <a:lnTo>
                  <a:pt x="6081" y="9499"/>
                </a:lnTo>
                <a:lnTo>
                  <a:pt x="6081" y="7863"/>
                </a:lnTo>
                <a:lnTo>
                  <a:pt x="8426" y="5981"/>
                </a:lnTo>
                <a:close/>
                <a:moveTo>
                  <a:pt x="8426" y="8141"/>
                </a:moveTo>
                <a:lnTo>
                  <a:pt x="8426" y="9777"/>
                </a:lnTo>
                <a:lnTo>
                  <a:pt x="6081" y="11659"/>
                </a:lnTo>
                <a:lnTo>
                  <a:pt x="6081" y="10054"/>
                </a:lnTo>
                <a:lnTo>
                  <a:pt x="8426" y="8141"/>
                </a:lnTo>
                <a:close/>
                <a:moveTo>
                  <a:pt x="8426" y="10332"/>
                </a:moveTo>
                <a:lnTo>
                  <a:pt x="8426" y="11937"/>
                </a:lnTo>
                <a:lnTo>
                  <a:pt x="6081" y="13850"/>
                </a:lnTo>
                <a:lnTo>
                  <a:pt x="6081" y="12215"/>
                </a:lnTo>
                <a:lnTo>
                  <a:pt x="8426" y="10332"/>
                </a:lnTo>
                <a:close/>
                <a:moveTo>
                  <a:pt x="5649" y="6351"/>
                </a:moveTo>
                <a:lnTo>
                  <a:pt x="5649" y="14066"/>
                </a:lnTo>
                <a:lnTo>
                  <a:pt x="2069" y="14066"/>
                </a:lnTo>
                <a:cubicBezTo>
                  <a:pt x="1606" y="14036"/>
                  <a:pt x="1235" y="13665"/>
                  <a:pt x="1235" y="13233"/>
                </a:cubicBezTo>
                <a:lnTo>
                  <a:pt x="1235" y="6351"/>
                </a:lnTo>
                <a:close/>
                <a:moveTo>
                  <a:pt x="8395" y="12492"/>
                </a:moveTo>
                <a:lnTo>
                  <a:pt x="8395" y="14066"/>
                </a:lnTo>
                <a:lnTo>
                  <a:pt x="6451" y="14066"/>
                </a:lnTo>
                <a:lnTo>
                  <a:pt x="8395" y="12492"/>
                </a:lnTo>
                <a:close/>
                <a:moveTo>
                  <a:pt x="13580" y="3604"/>
                </a:moveTo>
                <a:cubicBezTo>
                  <a:pt x="13827" y="3604"/>
                  <a:pt x="14043" y="3820"/>
                  <a:pt x="14043" y="4098"/>
                </a:cubicBezTo>
                <a:lnTo>
                  <a:pt x="14043" y="5456"/>
                </a:lnTo>
                <a:cubicBezTo>
                  <a:pt x="14043" y="5703"/>
                  <a:pt x="13827" y="5919"/>
                  <a:pt x="13580" y="5919"/>
                </a:cubicBezTo>
                <a:lnTo>
                  <a:pt x="11790" y="5919"/>
                </a:lnTo>
                <a:cubicBezTo>
                  <a:pt x="11512" y="5919"/>
                  <a:pt x="11512" y="6351"/>
                  <a:pt x="11790" y="6351"/>
                </a:cubicBezTo>
                <a:lnTo>
                  <a:pt x="13241" y="6351"/>
                </a:lnTo>
                <a:lnTo>
                  <a:pt x="13241" y="13233"/>
                </a:lnTo>
                <a:cubicBezTo>
                  <a:pt x="13241" y="13696"/>
                  <a:pt x="12839" y="14066"/>
                  <a:pt x="12407" y="14066"/>
                </a:cubicBezTo>
                <a:lnTo>
                  <a:pt x="8827" y="14066"/>
                </a:lnTo>
                <a:lnTo>
                  <a:pt x="8827" y="6351"/>
                </a:lnTo>
                <a:lnTo>
                  <a:pt x="10587" y="6351"/>
                </a:lnTo>
                <a:cubicBezTo>
                  <a:pt x="10864" y="6351"/>
                  <a:pt x="10864" y="5919"/>
                  <a:pt x="10587" y="5919"/>
                </a:cubicBezTo>
                <a:lnTo>
                  <a:pt x="8827" y="5919"/>
                </a:lnTo>
                <a:lnTo>
                  <a:pt x="8827" y="3604"/>
                </a:lnTo>
                <a:close/>
                <a:moveTo>
                  <a:pt x="3578" y="1"/>
                </a:moveTo>
                <a:cubicBezTo>
                  <a:pt x="2722" y="1"/>
                  <a:pt x="1914" y="690"/>
                  <a:pt x="1914" y="1660"/>
                </a:cubicBezTo>
                <a:cubicBezTo>
                  <a:pt x="1914" y="1799"/>
                  <a:pt x="2022" y="1868"/>
                  <a:pt x="2130" y="1868"/>
                </a:cubicBezTo>
                <a:cubicBezTo>
                  <a:pt x="2238" y="1868"/>
                  <a:pt x="2346" y="1799"/>
                  <a:pt x="2346" y="1660"/>
                </a:cubicBezTo>
                <a:cubicBezTo>
                  <a:pt x="2346" y="944"/>
                  <a:pt x="2931" y="439"/>
                  <a:pt x="3570" y="439"/>
                </a:cubicBezTo>
                <a:cubicBezTo>
                  <a:pt x="3812" y="439"/>
                  <a:pt x="4062" y="511"/>
                  <a:pt x="4291" y="672"/>
                </a:cubicBezTo>
                <a:cubicBezTo>
                  <a:pt x="4877" y="1104"/>
                  <a:pt x="5340" y="1691"/>
                  <a:pt x="5649" y="2401"/>
                </a:cubicBezTo>
                <a:lnTo>
                  <a:pt x="5649" y="2462"/>
                </a:lnTo>
                <a:lnTo>
                  <a:pt x="5649" y="3172"/>
                </a:lnTo>
                <a:lnTo>
                  <a:pt x="2346" y="3172"/>
                </a:lnTo>
                <a:lnTo>
                  <a:pt x="2346" y="2709"/>
                </a:lnTo>
                <a:cubicBezTo>
                  <a:pt x="2346" y="2570"/>
                  <a:pt x="2238" y="2501"/>
                  <a:pt x="2130" y="2501"/>
                </a:cubicBezTo>
                <a:cubicBezTo>
                  <a:pt x="2022" y="2501"/>
                  <a:pt x="1914" y="2570"/>
                  <a:pt x="1914" y="2709"/>
                </a:cubicBezTo>
                <a:lnTo>
                  <a:pt x="1914" y="3141"/>
                </a:lnTo>
                <a:lnTo>
                  <a:pt x="927" y="3141"/>
                </a:lnTo>
                <a:cubicBezTo>
                  <a:pt x="402" y="3141"/>
                  <a:pt x="1" y="3543"/>
                  <a:pt x="1" y="4036"/>
                </a:cubicBezTo>
                <a:lnTo>
                  <a:pt x="1" y="5425"/>
                </a:lnTo>
                <a:cubicBezTo>
                  <a:pt x="1" y="5888"/>
                  <a:pt x="371" y="6289"/>
                  <a:pt x="834" y="6320"/>
                </a:cubicBezTo>
                <a:lnTo>
                  <a:pt x="834" y="13233"/>
                </a:lnTo>
                <a:cubicBezTo>
                  <a:pt x="834" y="13912"/>
                  <a:pt x="1390" y="14468"/>
                  <a:pt x="2100" y="14468"/>
                </a:cubicBezTo>
                <a:lnTo>
                  <a:pt x="12407" y="14468"/>
                </a:lnTo>
                <a:cubicBezTo>
                  <a:pt x="13086" y="14468"/>
                  <a:pt x="13673" y="13912"/>
                  <a:pt x="13673" y="13233"/>
                </a:cubicBezTo>
                <a:lnTo>
                  <a:pt x="13673" y="6320"/>
                </a:lnTo>
                <a:cubicBezTo>
                  <a:pt x="14136" y="6289"/>
                  <a:pt x="14475" y="5919"/>
                  <a:pt x="14506" y="5425"/>
                </a:cubicBezTo>
                <a:lnTo>
                  <a:pt x="14506" y="4067"/>
                </a:lnTo>
                <a:cubicBezTo>
                  <a:pt x="14506" y="3573"/>
                  <a:pt x="14074" y="3172"/>
                  <a:pt x="13580" y="3172"/>
                </a:cubicBezTo>
                <a:lnTo>
                  <a:pt x="12562" y="3172"/>
                </a:lnTo>
                <a:lnTo>
                  <a:pt x="12562" y="1660"/>
                </a:lnTo>
                <a:cubicBezTo>
                  <a:pt x="12562" y="690"/>
                  <a:pt x="11754" y="1"/>
                  <a:pt x="10898" y="1"/>
                </a:cubicBezTo>
                <a:cubicBezTo>
                  <a:pt x="10582" y="1"/>
                  <a:pt x="10260" y="94"/>
                  <a:pt x="9969" y="302"/>
                </a:cubicBezTo>
                <a:cubicBezTo>
                  <a:pt x="9383" y="703"/>
                  <a:pt x="8920" y="1259"/>
                  <a:pt x="8611" y="1876"/>
                </a:cubicBezTo>
                <a:cubicBezTo>
                  <a:pt x="8457" y="1753"/>
                  <a:pt x="8272" y="1660"/>
                  <a:pt x="8056" y="1660"/>
                </a:cubicBezTo>
                <a:lnTo>
                  <a:pt x="6451" y="1660"/>
                </a:lnTo>
                <a:cubicBezTo>
                  <a:pt x="6235" y="1660"/>
                  <a:pt x="6019" y="1753"/>
                  <a:pt x="5865" y="1907"/>
                </a:cubicBezTo>
                <a:cubicBezTo>
                  <a:pt x="5556" y="1259"/>
                  <a:pt x="5093" y="734"/>
                  <a:pt x="4507" y="302"/>
                </a:cubicBezTo>
                <a:cubicBezTo>
                  <a:pt x="4216" y="94"/>
                  <a:pt x="3894" y="1"/>
                  <a:pt x="357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2490" name="Google Shape;12490;p23"/>
          <p:cNvGrpSpPr/>
          <p:nvPr/>
        </p:nvGrpSpPr>
        <p:grpSpPr>
          <a:xfrm>
            <a:off x="3612822" y="3331653"/>
            <a:ext cx="481467" cy="483800"/>
            <a:chOff x="6250850" y="3021124"/>
            <a:chExt cx="361100" cy="362850"/>
          </a:xfrm>
        </p:grpSpPr>
        <p:sp>
          <p:nvSpPr>
            <p:cNvPr id="12491" name="Google Shape;12491;p23"/>
            <p:cNvSpPr/>
            <p:nvPr/>
          </p:nvSpPr>
          <p:spPr>
            <a:xfrm>
              <a:off x="6384738" y="3021124"/>
              <a:ext cx="93325" cy="26750"/>
            </a:xfrm>
            <a:custGeom>
              <a:avLst/>
              <a:gdLst/>
              <a:ahLst/>
              <a:cxnLst/>
              <a:rect l="l" t="t" r="r" b="b"/>
              <a:pathLst>
                <a:path w="3733" h="1070" extrusionOk="0">
                  <a:moveTo>
                    <a:pt x="1867" y="1"/>
                  </a:moveTo>
                  <a:cubicBezTo>
                    <a:pt x="1246" y="1"/>
                    <a:pt x="621" y="240"/>
                    <a:pt x="143" y="718"/>
                  </a:cubicBezTo>
                  <a:cubicBezTo>
                    <a:pt x="1" y="860"/>
                    <a:pt x="149" y="1057"/>
                    <a:pt x="310" y="1057"/>
                  </a:cubicBezTo>
                  <a:cubicBezTo>
                    <a:pt x="359" y="1057"/>
                    <a:pt x="408" y="1039"/>
                    <a:pt x="451" y="996"/>
                  </a:cubicBezTo>
                  <a:cubicBezTo>
                    <a:pt x="837" y="610"/>
                    <a:pt x="1346" y="417"/>
                    <a:pt x="1860" y="417"/>
                  </a:cubicBezTo>
                  <a:cubicBezTo>
                    <a:pt x="2373" y="417"/>
                    <a:pt x="2890" y="610"/>
                    <a:pt x="3291" y="996"/>
                  </a:cubicBezTo>
                  <a:cubicBezTo>
                    <a:pt x="3336" y="1048"/>
                    <a:pt x="3388" y="1070"/>
                    <a:pt x="3438" y="1070"/>
                  </a:cubicBezTo>
                  <a:cubicBezTo>
                    <a:pt x="3595" y="1070"/>
                    <a:pt x="3732" y="858"/>
                    <a:pt x="3568" y="718"/>
                  </a:cubicBezTo>
                  <a:cubicBezTo>
                    <a:pt x="3106" y="240"/>
                    <a:pt x="2488" y="1"/>
                    <a:pt x="186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2492" name="Google Shape;12492;p23"/>
            <p:cNvGrpSpPr/>
            <p:nvPr/>
          </p:nvGrpSpPr>
          <p:grpSpPr>
            <a:xfrm>
              <a:off x="6250850" y="3042349"/>
              <a:ext cx="361100" cy="341625"/>
              <a:chOff x="6250850" y="3035125"/>
              <a:chExt cx="361100" cy="341625"/>
            </a:xfrm>
          </p:grpSpPr>
          <p:sp>
            <p:nvSpPr>
              <p:cNvPr id="12493" name="Google Shape;12493;p23"/>
              <p:cNvSpPr/>
              <p:nvPr/>
            </p:nvSpPr>
            <p:spPr>
              <a:xfrm>
                <a:off x="6407075" y="3115350"/>
                <a:ext cx="52125" cy="97825"/>
              </a:xfrm>
              <a:custGeom>
                <a:avLst/>
                <a:gdLst/>
                <a:ahLst/>
                <a:cxnLst/>
                <a:rect l="l" t="t" r="r" b="b"/>
                <a:pathLst>
                  <a:path w="2085" h="3913" extrusionOk="0">
                    <a:moveTo>
                      <a:pt x="989" y="1"/>
                    </a:moveTo>
                    <a:cubicBezTo>
                      <a:pt x="888" y="1"/>
                      <a:pt x="788" y="70"/>
                      <a:pt x="788" y="209"/>
                    </a:cubicBezTo>
                    <a:lnTo>
                      <a:pt x="788" y="580"/>
                    </a:lnTo>
                    <a:lnTo>
                      <a:pt x="695" y="580"/>
                    </a:lnTo>
                    <a:cubicBezTo>
                      <a:pt x="232" y="734"/>
                      <a:pt x="16" y="1259"/>
                      <a:pt x="232" y="1691"/>
                    </a:cubicBezTo>
                    <a:cubicBezTo>
                      <a:pt x="325" y="1876"/>
                      <a:pt x="510" y="1999"/>
                      <a:pt x="726" y="2030"/>
                    </a:cubicBezTo>
                    <a:cubicBezTo>
                      <a:pt x="911" y="2061"/>
                      <a:pt x="1097" y="2092"/>
                      <a:pt x="1282" y="2184"/>
                    </a:cubicBezTo>
                    <a:cubicBezTo>
                      <a:pt x="1467" y="2246"/>
                      <a:pt x="1559" y="2493"/>
                      <a:pt x="1467" y="2678"/>
                    </a:cubicBezTo>
                    <a:cubicBezTo>
                      <a:pt x="1384" y="2872"/>
                      <a:pt x="1201" y="2991"/>
                      <a:pt x="1008" y="2991"/>
                    </a:cubicBezTo>
                    <a:cubicBezTo>
                      <a:pt x="986" y="2991"/>
                      <a:pt x="964" y="2990"/>
                      <a:pt x="942" y="2987"/>
                    </a:cubicBezTo>
                    <a:cubicBezTo>
                      <a:pt x="695" y="2956"/>
                      <a:pt x="479" y="2740"/>
                      <a:pt x="418" y="2493"/>
                    </a:cubicBezTo>
                    <a:cubicBezTo>
                      <a:pt x="418" y="2370"/>
                      <a:pt x="310" y="2308"/>
                      <a:pt x="205" y="2308"/>
                    </a:cubicBezTo>
                    <a:cubicBezTo>
                      <a:pt x="101" y="2308"/>
                      <a:pt x="1" y="2370"/>
                      <a:pt x="16" y="2493"/>
                    </a:cubicBezTo>
                    <a:cubicBezTo>
                      <a:pt x="16" y="2771"/>
                      <a:pt x="171" y="3048"/>
                      <a:pt x="387" y="3203"/>
                    </a:cubicBezTo>
                    <a:cubicBezTo>
                      <a:pt x="510" y="3295"/>
                      <a:pt x="634" y="3357"/>
                      <a:pt x="788" y="3388"/>
                    </a:cubicBezTo>
                    <a:lnTo>
                      <a:pt x="788" y="3697"/>
                    </a:lnTo>
                    <a:cubicBezTo>
                      <a:pt x="788" y="3820"/>
                      <a:pt x="880" y="3913"/>
                      <a:pt x="973" y="3913"/>
                    </a:cubicBezTo>
                    <a:lnTo>
                      <a:pt x="1004" y="3882"/>
                    </a:lnTo>
                    <a:cubicBezTo>
                      <a:pt x="1097" y="3882"/>
                      <a:pt x="1189" y="3789"/>
                      <a:pt x="1189" y="3697"/>
                    </a:cubicBezTo>
                    <a:lnTo>
                      <a:pt x="1189" y="3357"/>
                    </a:lnTo>
                    <a:cubicBezTo>
                      <a:pt x="1436" y="3326"/>
                      <a:pt x="1652" y="3172"/>
                      <a:pt x="1775" y="2956"/>
                    </a:cubicBezTo>
                    <a:cubicBezTo>
                      <a:pt x="2084" y="2524"/>
                      <a:pt x="1868" y="1907"/>
                      <a:pt x="1374" y="1721"/>
                    </a:cubicBezTo>
                    <a:cubicBezTo>
                      <a:pt x="1097" y="1629"/>
                      <a:pt x="479" y="1691"/>
                      <a:pt x="603" y="1228"/>
                    </a:cubicBezTo>
                    <a:cubicBezTo>
                      <a:pt x="646" y="1040"/>
                      <a:pt x="791" y="960"/>
                      <a:pt x="948" y="960"/>
                    </a:cubicBezTo>
                    <a:cubicBezTo>
                      <a:pt x="1127" y="960"/>
                      <a:pt x="1323" y="1063"/>
                      <a:pt x="1405" y="1228"/>
                    </a:cubicBezTo>
                    <a:cubicBezTo>
                      <a:pt x="1453" y="1305"/>
                      <a:pt x="1523" y="1337"/>
                      <a:pt x="1590" y="1337"/>
                    </a:cubicBezTo>
                    <a:cubicBezTo>
                      <a:pt x="1740" y="1337"/>
                      <a:pt x="1882" y="1181"/>
                      <a:pt x="1775" y="1012"/>
                    </a:cubicBezTo>
                    <a:cubicBezTo>
                      <a:pt x="1683" y="765"/>
                      <a:pt x="1467" y="610"/>
                      <a:pt x="1189" y="580"/>
                    </a:cubicBezTo>
                    <a:lnTo>
                      <a:pt x="1189" y="209"/>
                    </a:lnTo>
                    <a:cubicBezTo>
                      <a:pt x="1189" y="70"/>
                      <a:pt x="1089" y="1"/>
                      <a:pt x="98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94" name="Google Shape;12494;p23"/>
              <p:cNvSpPr/>
              <p:nvPr/>
            </p:nvSpPr>
            <p:spPr>
              <a:xfrm>
                <a:off x="6407925" y="3055175"/>
                <a:ext cx="45075" cy="17000"/>
              </a:xfrm>
              <a:custGeom>
                <a:avLst/>
                <a:gdLst/>
                <a:ahLst/>
                <a:cxnLst/>
                <a:rect l="l" t="t" r="r" b="b"/>
                <a:pathLst>
                  <a:path w="1803" h="680" extrusionOk="0">
                    <a:moveTo>
                      <a:pt x="924" y="1"/>
                    </a:moveTo>
                    <a:cubicBezTo>
                      <a:pt x="654" y="1"/>
                      <a:pt x="384" y="101"/>
                      <a:pt x="168" y="302"/>
                    </a:cubicBezTo>
                    <a:cubicBezTo>
                      <a:pt x="1" y="445"/>
                      <a:pt x="165" y="680"/>
                      <a:pt x="334" y="680"/>
                    </a:cubicBezTo>
                    <a:cubicBezTo>
                      <a:pt x="384" y="680"/>
                      <a:pt x="434" y="659"/>
                      <a:pt x="476" y="610"/>
                    </a:cubicBezTo>
                    <a:cubicBezTo>
                      <a:pt x="600" y="487"/>
                      <a:pt x="762" y="425"/>
                      <a:pt x="924" y="425"/>
                    </a:cubicBezTo>
                    <a:cubicBezTo>
                      <a:pt x="1086" y="425"/>
                      <a:pt x="1248" y="487"/>
                      <a:pt x="1371" y="610"/>
                    </a:cubicBezTo>
                    <a:cubicBezTo>
                      <a:pt x="1409" y="642"/>
                      <a:pt x="1450" y="655"/>
                      <a:pt x="1491" y="655"/>
                    </a:cubicBezTo>
                    <a:cubicBezTo>
                      <a:pt x="1652" y="655"/>
                      <a:pt x="1803" y="449"/>
                      <a:pt x="1680" y="302"/>
                    </a:cubicBezTo>
                    <a:cubicBezTo>
                      <a:pt x="1464" y="101"/>
                      <a:pt x="1194" y="1"/>
                      <a:pt x="92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95" name="Google Shape;12495;p23"/>
              <p:cNvSpPr/>
              <p:nvPr/>
            </p:nvSpPr>
            <p:spPr>
              <a:xfrm>
                <a:off x="6396975" y="3035125"/>
                <a:ext cx="67625" cy="21425"/>
              </a:xfrm>
              <a:custGeom>
                <a:avLst/>
                <a:gdLst/>
                <a:ahLst/>
                <a:cxnLst/>
                <a:rect l="l" t="t" r="r" b="b"/>
                <a:pathLst>
                  <a:path w="2705" h="857" extrusionOk="0">
                    <a:moveTo>
                      <a:pt x="1362" y="0"/>
                    </a:moveTo>
                    <a:cubicBezTo>
                      <a:pt x="922" y="0"/>
                      <a:pt x="482" y="162"/>
                      <a:pt x="143" y="486"/>
                    </a:cubicBezTo>
                    <a:cubicBezTo>
                      <a:pt x="0" y="653"/>
                      <a:pt x="150" y="856"/>
                      <a:pt x="311" y="856"/>
                    </a:cubicBezTo>
                    <a:cubicBezTo>
                      <a:pt x="360" y="856"/>
                      <a:pt x="409" y="838"/>
                      <a:pt x="451" y="795"/>
                    </a:cubicBezTo>
                    <a:cubicBezTo>
                      <a:pt x="698" y="548"/>
                      <a:pt x="1030" y="425"/>
                      <a:pt x="1362" y="425"/>
                    </a:cubicBezTo>
                    <a:cubicBezTo>
                      <a:pt x="1693" y="425"/>
                      <a:pt x="2025" y="548"/>
                      <a:pt x="2272" y="795"/>
                    </a:cubicBezTo>
                    <a:cubicBezTo>
                      <a:pt x="2334" y="826"/>
                      <a:pt x="2365" y="857"/>
                      <a:pt x="2426" y="857"/>
                    </a:cubicBezTo>
                    <a:cubicBezTo>
                      <a:pt x="2612" y="857"/>
                      <a:pt x="2704" y="641"/>
                      <a:pt x="2581" y="486"/>
                    </a:cubicBezTo>
                    <a:cubicBezTo>
                      <a:pt x="2241" y="162"/>
                      <a:pt x="1801" y="0"/>
                      <a:pt x="136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96" name="Google Shape;12496;p23"/>
              <p:cNvSpPr/>
              <p:nvPr/>
            </p:nvSpPr>
            <p:spPr>
              <a:xfrm>
                <a:off x="6250850" y="3081825"/>
                <a:ext cx="361100" cy="294925"/>
              </a:xfrm>
              <a:custGeom>
                <a:avLst/>
                <a:gdLst/>
                <a:ahLst/>
                <a:cxnLst/>
                <a:rect l="l" t="t" r="r" b="b"/>
                <a:pathLst>
                  <a:path w="14444" h="11797" extrusionOk="0">
                    <a:moveTo>
                      <a:pt x="3982" y="3093"/>
                    </a:moveTo>
                    <a:lnTo>
                      <a:pt x="3982" y="3278"/>
                    </a:lnTo>
                    <a:lnTo>
                      <a:pt x="3982" y="3587"/>
                    </a:lnTo>
                    <a:lnTo>
                      <a:pt x="1605" y="3587"/>
                    </a:lnTo>
                    <a:cubicBezTo>
                      <a:pt x="1482" y="3587"/>
                      <a:pt x="1389" y="3680"/>
                      <a:pt x="1389" y="3803"/>
                    </a:cubicBezTo>
                    <a:lnTo>
                      <a:pt x="1389" y="4914"/>
                    </a:lnTo>
                    <a:cubicBezTo>
                      <a:pt x="1389" y="5053"/>
                      <a:pt x="1497" y="5122"/>
                      <a:pt x="1605" y="5122"/>
                    </a:cubicBezTo>
                    <a:cubicBezTo>
                      <a:pt x="1713" y="5122"/>
                      <a:pt x="1821" y="5053"/>
                      <a:pt x="1821" y="4914"/>
                    </a:cubicBezTo>
                    <a:lnTo>
                      <a:pt x="1821" y="4019"/>
                    </a:lnTo>
                    <a:lnTo>
                      <a:pt x="4043" y="4019"/>
                    </a:lnTo>
                    <a:cubicBezTo>
                      <a:pt x="4429" y="5701"/>
                      <a:pt x="5826" y="6542"/>
                      <a:pt x="7222" y="6542"/>
                    </a:cubicBezTo>
                    <a:cubicBezTo>
                      <a:pt x="8619" y="6542"/>
                      <a:pt x="10015" y="5701"/>
                      <a:pt x="10401" y="4019"/>
                    </a:cubicBezTo>
                    <a:lnTo>
                      <a:pt x="12623" y="4019"/>
                    </a:lnTo>
                    <a:lnTo>
                      <a:pt x="12623" y="9975"/>
                    </a:lnTo>
                    <a:lnTo>
                      <a:pt x="1790" y="9975"/>
                    </a:lnTo>
                    <a:lnTo>
                      <a:pt x="1790" y="6087"/>
                    </a:lnTo>
                    <a:cubicBezTo>
                      <a:pt x="1790" y="5933"/>
                      <a:pt x="1682" y="5855"/>
                      <a:pt x="1574" y="5855"/>
                    </a:cubicBezTo>
                    <a:cubicBezTo>
                      <a:pt x="1466" y="5855"/>
                      <a:pt x="1358" y="5933"/>
                      <a:pt x="1358" y="6087"/>
                    </a:cubicBezTo>
                    <a:lnTo>
                      <a:pt x="1358" y="9975"/>
                    </a:lnTo>
                    <a:lnTo>
                      <a:pt x="957" y="9975"/>
                    </a:lnTo>
                    <a:lnTo>
                      <a:pt x="957" y="3803"/>
                    </a:lnTo>
                    <a:cubicBezTo>
                      <a:pt x="957" y="3402"/>
                      <a:pt x="1266" y="3093"/>
                      <a:pt x="1667" y="3093"/>
                    </a:cubicBezTo>
                    <a:close/>
                    <a:moveTo>
                      <a:pt x="10463" y="3062"/>
                    </a:moveTo>
                    <a:lnTo>
                      <a:pt x="12746" y="3093"/>
                    </a:lnTo>
                    <a:cubicBezTo>
                      <a:pt x="13148" y="3093"/>
                      <a:pt x="13487" y="3402"/>
                      <a:pt x="13487" y="3803"/>
                    </a:cubicBezTo>
                    <a:lnTo>
                      <a:pt x="13487" y="9975"/>
                    </a:lnTo>
                    <a:lnTo>
                      <a:pt x="13055" y="9975"/>
                    </a:lnTo>
                    <a:lnTo>
                      <a:pt x="13055" y="3803"/>
                    </a:lnTo>
                    <a:cubicBezTo>
                      <a:pt x="13055" y="3680"/>
                      <a:pt x="12962" y="3587"/>
                      <a:pt x="12839" y="3587"/>
                    </a:cubicBezTo>
                    <a:lnTo>
                      <a:pt x="10463" y="3587"/>
                    </a:lnTo>
                    <a:lnTo>
                      <a:pt x="10463" y="3278"/>
                    </a:lnTo>
                    <a:lnTo>
                      <a:pt x="10463" y="3062"/>
                    </a:lnTo>
                    <a:close/>
                    <a:moveTo>
                      <a:pt x="7932" y="10408"/>
                    </a:moveTo>
                    <a:cubicBezTo>
                      <a:pt x="7932" y="10531"/>
                      <a:pt x="7808" y="10654"/>
                      <a:pt x="7654" y="10654"/>
                    </a:cubicBezTo>
                    <a:lnTo>
                      <a:pt x="6759" y="10654"/>
                    </a:lnTo>
                    <a:cubicBezTo>
                      <a:pt x="6605" y="10654"/>
                      <a:pt x="6481" y="10531"/>
                      <a:pt x="6481" y="10408"/>
                    </a:cubicBezTo>
                    <a:close/>
                    <a:moveTo>
                      <a:pt x="7236" y="1"/>
                    </a:moveTo>
                    <a:cubicBezTo>
                      <a:pt x="5729" y="1"/>
                      <a:pt x="4310" y="1066"/>
                      <a:pt x="4012" y="2692"/>
                    </a:cubicBezTo>
                    <a:lnTo>
                      <a:pt x="1667" y="2692"/>
                    </a:lnTo>
                    <a:cubicBezTo>
                      <a:pt x="1019" y="2692"/>
                      <a:pt x="494" y="3186"/>
                      <a:pt x="494" y="3834"/>
                    </a:cubicBezTo>
                    <a:lnTo>
                      <a:pt x="494" y="10006"/>
                    </a:lnTo>
                    <a:lnTo>
                      <a:pt x="216" y="10006"/>
                    </a:lnTo>
                    <a:cubicBezTo>
                      <a:pt x="93" y="10006"/>
                      <a:pt x="0" y="10099"/>
                      <a:pt x="0" y="10222"/>
                    </a:cubicBezTo>
                    <a:lnTo>
                      <a:pt x="0" y="10747"/>
                    </a:lnTo>
                    <a:cubicBezTo>
                      <a:pt x="0" y="11303"/>
                      <a:pt x="463" y="11796"/>
                      <a:pt x="1050" y="11796"/>
                    </a:cubicBezTo>
                    <a:lnTo>
                      <a:pt x="11388" y="11796"/>
                    </a:lnTo>
                    <a:cubicBezTo>
                      <a:pt x="11666" y="11796"/>
                      <a:pt x="11666" y="11364"/>
                      <a:pt x="11388" y="11364"/>
                    </a:cubicBezTo>
                    <a:lnTo>
                      <a:pt x="1019" y="11364"/>
                    </a:lnTo>
                    <a:cubicBezTo>
                      <a:pt x="679" y="11364"/>
                      <a:pt x="402" y="11087"/>
                      <a:pt x="402" y="10747"/>
                    </a:cubicBezTo>
                    <a:lnTo>
                      <a:pt x="402" y="10408"/>
                    </a:lnTo>
                    <a:lnTo>
                      <a:pt x="6080" y="10408"/>
                    </a:lnTo>
                    <a:cubicBezTo>
                      <a:pt x="6080" y="10778"/>
                      <a:pt x="6389" y="11087"/>
                      <a:pt x="6759" y="11087"/>
                    </a:cubicBezTo>
                    <a:lnTo>
                      <a:pt x="7654" y="11087"/>
                    </a:lnTo>
                    <a:cubicBezTo>
                      <a:pt x="8024" y="11087"/>
                      <a:pt x="8333" y="10778"/>
                      <a:pt x="8333" y="10408"/>
                    </a:cubicBezTo>
                    <a:lnTo>
                      <a:pt x="14012" y="10408"/>
                    </a:lnTo>
                    <a:lnTo>
                      <a:pt x="14012" y="10685"/>
                    </a:lnTo>
                    <a:cubicBezTo>
                      <a:pt x="14043" y="11056"/>
                      <a:pt x="13734" y="11333"/>
                      <a:pt x="13394" y="11333"/>
                    </a:cubicBezTo>
                    <a:lnTo>
                      <a:pt x="12623" y="11333"/>
                    </a:lnTo>
                    <a:cubicBezTo>
                      <a:pt x="12355" y="11333"/>
                      <a:pt x="12345" y="11736"/>
                      <a:pt x="12595" y="11736"/>
                    </a:cubicBezTo>
                    <a:cubicBezTo>
                      <a:pt x="12604" y="11736"/>
                      <a:pt x="12613" y="11736"/>
                      <a:pt x="12623" y="11735"/>
                    </a:cubicBezTo>
                    <a:lnTo>
                      <a:pt x="13394" y="11735"/>
                    </a:lnTo>
                    <a:cubicBezTo>
                      <a:pt x="13412" y="11736"/>
                      <a:pt x="13429" y="11736"/>
                      <a:pt x="13446" y="11736"/>
                    </a:cubicBezTo>
                    <a:cubicBezTo>
                      <a:pt x="14008" y="11736"/>
                      <a:pt x="14444" y="11254"/>
                      <a:pt x="14444" y="10685"/>
                    </a:cubicBezTo>
                    <a:lnTo>
                      <a:pt x="14444" y="10192"/>
                    </a:lnTo>
                    <a:cubicBezTo>
                      <a:pt x="14444" y="10068"/>
                      <a:pt x="14351" y="9975"/>
                      <a:pt x="14228" y="9975"/>
                    </a:cubicBezTo>
                    <a:lnTo>
                      <a:pt x="13888" y="9975"/>
                    </a:lnTo>
                    <a:lnTo>
                      <a:pt x="13888" y="3803"/>
                    </a:lnTo>
                    <a:cubicBezTo>
                      <a:pt x="13888" y="3155"/>
                      <a:pt x="13394" y="2630"/>
                      <a:pt x="12746" y="2630"/>
                    </a:cubicBezTo>
                    <a:lnTo>
                      <a:pt x="10401" y="2630"/>
                    </a:lnTo>
                    <a:cubicBezTo>
                      <a:pt x="10308" y="2167"/>
                      <a:pt x="10123" y="1735"/>
                      <a:pt x="9845" y="1365"/>
                    </a:cubicBezTo>
                    <a:cubicBezTo>
                      <a:pt x="9791" y="1293"/>
                      <a:pt x="9724" y="1263"/>
                      <a:pt x="9659" y="1263"/>
                    </a:cubicBezTo>
                    <a:cubicBezTo>
                      <a:pt x="9504" y="1263"/>
                      <a:pt x="9366" y="1437"/>
                      <a:pt x="9475" y="1612"/>
                    </a:cubicBezTo>
                    <a:cubicBezTo>
                      <a:pt x="9845" y="2075"/>
                      <a:pt x="10031" y="2661"/>
                      <a:pt x="10031" y="3278"/>
                    </a:cubicBezTo>
                    <a:cubicBezTo>
                      <a:pt x="10031" y="5030"/>
                      <a:pt x="8605" y="6093"/>
                      <a:pt x="7164" y="6093"/>
                    </a:cubicBezTo>
                    <a:cubicBezTo>
                      <a:pt x="6244" y="6093"/>
                      <a:pt x="5318" y="5660"/>
                      <a:pt x="4753" y="4698"/>
                    </a:cubicBezTo>
                    <a:cubicBezTo>
                      <a:pt x="3573" y="2665"/>
                      <a:pt x="5191" y="427"/>
                      <a:pt x="7181" y="427"/>
                    </a:cubicBezTo>
                    <a:cubicBezTo>
                      <a:pt x="7638" y="427"/>
                      <a:pt x="8114" y="545"/>
                      <a:pt x="8580" y="810"/>
                    </a:cubicBezTo>
                    <a:cubicBezTo>
                      <a:pt x="8619" y="827"/>
                      <a:pt x="8656" y="834"/>
                      <a:pt x="8691" y="834"/>
                    </a:cubicBezTo>
                    <a:cubicBezTo>
                      <a:pt x="8908" y="834"/>
                      <a:pt x="9035" y="541"/>
                      <a:pt x="8796" y="408"/>
                    </a:cubicBezTo>
                    <a:cubicBezTo>
                      <a:pt x="8294" y="130"/>
                      <a:pt x="7760" y="1"/>
                      <a:pt x="723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97" name="Google Shape;12497;p23"/>
              <p:cNvSpPr/>
              <p:nvPr/>
            </p:nvSpPr>
            <p:spPr>
              <a:xfrm>
                <a:off x="6426000" y="3259050"/>
                <a:ext cx="10825" cy="58275"/>
              </a:xfrm>
              <a:custGeom>
                <a:avLst/>
                <a:gdLst/>
                <a:ahLst/>
                <a:cxnLst/>
                <a:rect l="l" t="t" r="r" b="b"/>
                <a:pathLst>
                  <a:path w="433" h="2331" extrusionOk="0">
                    <a:moveTo>
                      <a:pt x="201" y="1"/>
                    </a:moveTo>
                    <a:cubicBezTo>
                      <a:pt x="100" y="1"/>
                      <a:pt x="0" y="78"/>
                      <a:pt x="0" y="232"/>
                    </a:cubicBezTo>
                    <a:lnTo>
                      <a:pt x="0" y="2115"/>
                    </a:lnTo>
                    <a:cubicBezTo>
                      <a:pt x="0" y="2238"/>
                      <a:pt x="93" y="2331"/>
                      <a:pt x="216" y="2331"/>
                    </a:cubicBezTo>
                    <a:lnTo>
                      <a:pt x="216" y="2300"/>
                    </a:lnTo>
                    <a:cubicBezTo>
                      <a:pt x="309" y="2300"/>
                      <a:pt x="432" y="2208"/>
                      <a:pt x="401" y="2084"/>
                    </a:cubicBezTo>
                    <a:lnTo>
                      <a:pt x="401" y="232"/>
                    </a:lnTo>
                    <a:cubicBezTo>
                      <a:pt x="401" y="78"/>
                      <a:pt x="301" y="1"/>
                      <a:pt x="20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98" name="Google Shape;12498;p23"/>
              <p:cNvSpPr/>
              <p:nvPr/>
            </p:nvSpPr>
            <p:spPr>
              <a:xfrm>
                <a:off x="6449900" y="3255000"/>
                <a:ext cx="10825" cy="36875"/>
              </a:xfrm>
              <a:custGeom>
                <a:avLst/>
                <a:gdLst/>
                <a:ahLst/>
                <a:cxnLst/>
                <a:rect l="l" t="t" r="r" b="b"/>
                <a:pathLst>
                  <a:path w="433" h="1475" extrusionOk="0">
                    <a:moveTo>
                      <a:pt x="217" y="1"/>
                    </a:moveTo>
                    <a:cubicBezTo>
                      <a:pt x="109" y="1"/>
                      <a:pt x="1" y="70"/>
                      <a:pt x="1" y="209"/>
                    </a:cubicBezTo>
                    <a:lnTo>
                      <a:pt x="1" y="1258"/>
                    </a:lnTo>
                    <a:cubicBezTo>
                      <a:pt x="1" y="1382"/>
                      <a:pt x="93" y="1475"/>
                      <a:pt x="217" y="1475"/>
                    </a:cubicBezTo>
                    <a:cubicBezTo>
                      <a:pt x="340" y="1475"/>
                      <a:pt x="433" y="1382"/>
                      <a:pt x="433" y="1258"/>
                    </a:cubicBezTo>
                    <a:lnTo>
                      <a:pt x="433" y="209"/>
                    </a:lnTo>
                    <a:cubicBezTo>
                      <a:pt x="433" y="70"/>
                      <a:pt x="325" y="1"/>
                      <a:pt x="21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499" name="Google Shape;12499;p23"/>
              <p:cNvSpPr/>
              <p:nvPr/>
            </p:nvSpPr>
            <p:spPr>
              <a:xfrm>
                <a:off x="6402075" y="3255000"/>
                <a:ext cx="10050" cy="36875"/>
              </a:xfrm>
              <a:custGeom>
                <a:avLst/>
                <a:gdLst/>
                <a:ahLst/>
                <a:cxnLst/>
                <a:rect l="l" t="t" r="r" b="b"/>
                <a:pathLst>
                  <a:path w="402" h="1475" extrusionOk="0">
                    <a:moveTo>
                      <a:pt x="201" y="1"/>
                    </a:moveTo>
                    <a:cubicBezTo>
                      <a:pt x="101" y="1"/>
                      <a:pt x="0" y="70"/>
                      <a:pt x="0" y="209"/>
                    </a:cubicBezTo>
                    <a:lnTo>
                      <a:pt x="0" y="1258"/>
                    </a:lnTo>
                    <a:cubicBezTo>
                      <a:pt x="0" y="1382"/>
                      <a:pt x="93" y="1475"/>
                      <a:pt x="185" y="1475"/>
                    </a:cubicBezTo>
                    <a:cubicBezTo>
                      <a:pt x="309" y="1475"/>
                      <a:pt x="402" y="1382"/>
                      <a:pt x="402" y="1258"/>
                    </a:cubicBezTo>
                    <a:lnTo>
                      <a:pt x="402" y="209"/>
                    </a:lnTo>
                    <a:cubicBezTo>
                      <a:pt x="402" y="70"/>
                      <a:pt x="301" y="1"/>
                      <a:pt x="20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grpSp>
        <p:nvGrpSpPr>
          <p:cNvPr id="12500" name="Google Shape;12500;p23"/>
          <p:cNvGrpSpPr/>
          <p:nvPr/>
        </p:nvGrpSpPr>
        <p:grpSpPr>
          <a:xfrm>
            <a:off x="2635197" y="3373453"/>
            <a:ext cx="482533" cy="400200"/>
            <a:chOff x="5505525" y="3044950"/>
            <a:chExt cx="361900" cy="300150"/>
          </a:xfrm>
        </p:grpSpPr>
        <p:sp>
          <p:nvSpPr>
            <p:cNvPr id="12501" name="Google Shape;12501;p23"/>
            <p:cNvSpPr/>
            <p:nvPr/>
          </p:nvSpPr>
          <p:spPr>
            <a:xfrm>
              <a:off x="5505525" y="3044950"/>
              <a:ext cx="361900" cy="300150"/>
            </a:xfrm>
            <a:custGeom>
              <a:avLst/>
              <a:gdLst/>
              <a:ahLst/>
              <a:cxnLst/>
              <a:rect l="l" t="t" r="r" b="b"/>
              <a:pathLst>
                <a:path w="14476" h="12006" extrusionOk="0">
                  <a:moveTo>
                    <a:pt x="12994" y="402"/>
                  </a:moveTo>
                  <a:cubicBezTo>
                    <a:pt x="13580" y="402"/>
                    <a:pt x="14074" y="896"/>
                    <a:pt x="14074" y="1482"/>
                  </a:cubicBezTo>
                  <a:lnTo>
                    <a:pt x="14074" y="2254"/>
                  </a:lnTo>
                  <a:lnTo>
                    <a:pt x="13055" y="2254"/>
                  </a:lnTo>
                  <a:cubicBezTo>
                    <a:pt x="12809" y="2285"/>
                    <a:pt x="12809" y="2624"/>
                    <a:pt x="13055" y="2655"/>
                  </a:cubicBezTo>
                  <a:lnTo>
                    <a:pt x="14074" y="2655"/>
                  </a:lnTo>
                  <a:lnTo>
                    <a:pt x="14074" y="3210"/>
                  </a:lnTo>
                  <a:lnTo>
                    <a:pt x="7562" y="3210"/>
                  </a:lnTo>
                  <a:lnTo>
                    <a:pt x="8087" y="2655"/>
                  </a:lnTo>
                  <a:lnTo>
                    <a:pt x="11759" y="2655"/>
                  </a:lnTo>
                  <a:cubicBezTo>
                    <a:pt x="12006" y="2624"/>
                    <a:pt x="12006" y="2285"/>
                    <a:pt x="11759" y="2254"/>
                  </a:cubicBezTo>
                  <a:lnTo>
                    <a:pt x="433" y="2254"/>
                  </a:lnTo>
                  <a:lnTo>
                    <a:pt x="433" y="1482"/>
                  </a:lnTo>
                  <a:cubicBezTo>
                    <a:pt x="433" y="896"/>
                    <a:pt x="896" y="402"/>
                    <a:pt x="1482" y="402"/>
                  </a:cubicBezTo>
                  <a:close/>
                  <a:moveTo>
                    <a:pt x="3889" y="2655"/>
                  </a:moveTo>
                  <a:lnTo>
                    <a:pt x="3118" y="3426"/>
                  </a:lnTo>
                  <a:cubicBezTo>
                    <a:pt x="2871" y="3704"/>
                    <a:pt x="2501" y="3858"/>
                    <a:pt x="2130" y="3858"/>
                  </a:cubicBezTo>
                  <a:lnTo>
                    <a:pt x="433" y="3828"/>
                  </a:lnTo>
                  <a:lnTo>
                    <a:pt x="433" y="2655"/>
                  </a:lnTo>
                  <a:close/>
                  <a:moveTo>
                    <a:pt x="7500" y="2655"/>
                  </a:moveTo>
                  <a:lnTo>
                    <a:pt x="6729" y="3426"/>
                  </a:lnTo>
                  <a:cubicBezTo>
                    <a:pt x="6451" y="3704"/>
                    <a:pt x="6111" y="3858"/>
                    <a:pt x="5741" y="3858"/>
                  </a:cubicBezTo>
                  <a:lnTo>
                    <a:pt x="5741" y="3828"/>
                  </a:lnTo>
                  <a:lnTo>
                    <a:pt x="3303" y="3828"/>
                  </a:lnTo>
                  <a:lnTo>
                    <a:pt x="4476" y="2655"/>
                  </a:lnTo>
                  <a:close/>
                  <a:moveTo>
                    <a:pt x="1482" y="1"/>
                  </a:moveTo>
                  <a:cubicBezTo>
                    <a:pt x="680" y="1"/>
                    <a:pt x="1" y="649"/>
                    <a:pt x="1" y="1482"/>
                  </a:cubicBezTo>
                  <a:lnTo>
                    <a:pt x="1" y="10525"/>
                  </a:lnTo>
                  <a:cubicBezTo>
                    <a:pt x="1" y="11327"/>
                    <a:pt x="680" y="12006"/>
                    <a:pt x="1482" y="12006"/>
                  </a:cubicBezTo>
                  <a:lnTo>
                    <a:pt x="2315" y="12006"/>
                  </a:lnTo>
                  <a:cubicBezTo>
                    <a:pt x="2593" y="12006"/>
                    <a:pt x="2593" y="11574"/>
                    <a:pt x="2315" y="11574"/>
                  </a:cubicBezTo>
                  <a:lnTo>
                    <a:pt x="1482" y="11574"/>
                  </a:lnTo>
                  <a:cubicBezTo>
                    <a:pt x="896" y="11574"/>
                    <a:pt x="433" y="11111"/>
                    <a:pt x="433" y="10525"/>
                  </a:cubicBezTo>
                  <a:lnTo>
                    <a:pt x="433" y="4260"/>
                  </a:lnTo>
                  <a:lnTo>
                    <a:pt x="5741" y="4260"/>
                  </a:lnTo>
                  <a:cubicBezTo>
                    <a:pt x="6235" y="4260"/>
                    <a:pt x="6698" y="4075"/>
                    <a:pt x="7037" y="3735"/>
                  </a:cubicBezTo>
                  <a:lnTo>
                    <a:pt x="7130" y="3642"/>
                  </a:lnTo>
                  <a:lnTo>
                    <a:pt x="14074" y="3642"/>
                  </a:lnTo>
                  <a:lnTo>
                    <a:pt x="14074" y="10525"/>
                  </a:lnTo>
                  <a:cubicBezTo>
                    <a:pt x="14074" y="11111"/>
                    <a:pt x="13611" y="11574"/>
                    <a:pt x="13025" y="11574"/>
                  </a:cubicBezTo>
                  <a:lnTo>
                    <a:pt x="3612" y="11574"/>
                  </a:lnTo>
                  <a:cubicBezTo>
                    <a:pt x="3334" y="11574"/>
                    <a:pt x="3334" y="12006"/>
                    <a:pt x="3612" y="12006"/>
                  </a:cubicBezTo>
                  <a:lnTo>
                    <a:pt x="12994" y="12006"/>
                  </a:lnTo>
                  <a:cubicBezTo>
                    <a:pt x="13827" y="12006"/>
                    <a:pt x="14475" y="11327"/>
                    <a:pt x="14475" y="10525"/>
                  </a:cubicBezTo>
                  <a:lnTo>
                    <a:pt x="14475" y="1482"/>
                  </a:lnTo>
                  <a:cubicBezTo>
                    <a:pt x="14475" y="649"/>
                    <a:pt x="13827" y="1"/>
                    <a:pt x="1299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02" name="Google Shape;12502;p23"/>
            <p:cNvSpPr/>
            <p:nvPr/>
          </p:nvSpPr>
          <p:spPr>
            <a:xfrm>
              <a:off x="5537175" y="3069650"/>
              <a:ext cx="22400" cy="19475"/>
            </a:xfrm>
            <a:custGeom>
              <a:avLst/>
              <a:gdLst/>
              <a:ahLst/>
              <a:cxnLst/>
              <a:rect l="l" t="t" r="r" b="b"/>
              <a:pathLst>
                <a:path w="896" h="779" extrusionOk="0">
                  <a:moveTo>
                    <a:pt x="494" y="378"/>
                  </a:moveTo>
                  <a:cubicBezTo>
                    <a:pt x="509" y="378"/>
                    <a:pt x="525" y="386"/>
                    <a:pt x="525" y="402"/>
                  </a:cubicBezTo>
                  <a:cubicBezTo>
                    <a:pt x="525" y="432"/>
                    <a:pt x="525" y="432"/>
                    <a:pt x="494" y="432"/>
                  </a:cubicBezTo>
                  <a:cubicBezTo>
                    <a:pt x="494" y="432"/>
                    <a:pt x="463" y="432"/>
                    <a:pt x="463" y="402"/>
                  </a:cubicBezTo>
                  <a:cubicBezTo>
                    <a:pt x="463" y="386"/>
                    <a:pt x="479" y="378"/>
                    <a:pt x="494" y="378"/>
                  </a:cubicBezTo>
                  <a:close/>
                  <a:moveTo>
                    <a:pt x="494" y="0"/>
                  </a:moveTo>
                  <a:cubicBezTo>
                    <a:pt x="154" y="0"/>
                    <a:pt x="0" y="432"/>
                    <a:pt x="216" y="679"/>
                  </a:cubicBezTo>
                  <a:cubicBezTo>
                    <a:pt x="294" y="748"/>
                    <a:pt x="391" y="779"/>
                    <a:pt x="487" y="779"/>
                  </a:cubicBezTo>
                  <a:cubicBezTo>
                    <a:pt x="693" y="779"/>
                    <a:pt x="895" y="633"/>
                    <a:pt x="895" y="402"/>
                  </a:cubicBezTo>
                  <a:cubicBezTo>
                    <a:pt x="895" y="186"/>
                    <a:pt x="710" y="0"/>
                    <a:pt x="49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03" name="Google Shape;12503;p23"/>
            <p:cNvSpPr/>
            <p:nvPr/>
          </p:nvSpPr>
          <p:spPr>
            <a:xfrm>
              <a:off x="5571125" y="3069650"/>
              <a:ext cx="22400" cy="19475"/>
            </a:xfrm>
            <a:custGeom>
              <a:avLst/>
              <a:gdLst/>
              <a:ahLst/>
              <a:cxnLst/>
              <a:rect l="l" t="t" r="r" b="b"/>
              <a:pathLst>
                <a:path w="896" h="779" extrusionOk="0">
                  <a:moveTo>
                    <a:pt x="494" y="378"/>
                  </a:moveTo>
                  <a:cubicBezTo>
                    <a:pt x="509" y="378"/>
                    <a:pt x="525" y="386"/>
                    <a:pt x="525" y="402"/>
                  </a:cubicBezTo>
                  <a:cubicBezTo>
                    <a:pt x="525" y="432"/>
                    <a:pt x="525" y="432"/>
                    <a:pt x="494" y="432"/>
                  </a:cubicBezTo>
                  <a:cubicBezTo>
                    <a:pt x="494" y="432"/>
                    <a:pt x="463" y="432"/>
                    <a:pt x="463" y="402"/>
                  </a:cubicBezTo>
                  <a:cubicBezTo>
                    <a:pt x="463" y="386"/>
                    <a:pt x="478" y="378"/>
                    <a:pt x="494" y="378"/>
                  </a:cubicBezTo>
                  <a:close/>
                  <a:moveTo>
                    <a:pt x="494" y="0"/>
                  </a:moveTo>
                  <a:cubicBezTo>
                    <a:pt x="154" y="0"/>
                    <a:pt x="0" y="432"/>
                    <a:pt x="216" y="679"/>
                  </a:cubicBezTo>
                  <a:cubicBezTo>
                    <a:pt x="294" y="748"/>
                    <a:pt x="391" y="779"/>
                    <a:pt x="487" y="779"/>
                  </a:cubicBezTo>
                  <a:cubicBezTo>
                    <a:pt x="693" y="779"/>
                    <a:pt x="895" y="633"/>
                    <a:pt x="895" y="402"/>
                  </a:cubicBezTo>
                  <a:cubicBezTo>
                    <a:pt x="895" y="186"/>
                    <a:pt x="710" y="0"/>
                    <a:pt x="49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04" name="Google Shape;12504;p23"/>
            <p:cNvSpPr/>
            <p:nvPr/>
          </p:nvSpPr>
          <p:spPr>
            <a:xfrm>
              <a:off x="5605075" y="3069650"/>
              <a:ext cx="22375" cy="19475"/>
            </a:xfrm>
            <a:custGeom>
              <a:avLst/>
              <a:gdLst/>
              <a:ahLst/>
              <a:cxnLst/>
              <a:rect l="l" t="t" r="r" b="b"/>
              <a:pathLst>
                <a:path w="895" h="779" extrusionOk="0">
                  <a:moveTo>
                    <a:pt x="494" y="378"/>
                  </a:moveTo>
                  <a:cubicBezTo>
                    <a:pt x="509" y="378"/>
                    <a:pt x="525" y="386"/>
                    <a:pt x="525" y="402"/>
                  </a:cubicBezTo>
                  <a:cubicBezTo>
                    <a:pt x="525" y="432"/>
                    <a:pt x="525" y="432"/>
                    <a:pt x="494" y="432"/>
                  </a:cubicBezTo>
                  <a:cubicBezTo>
                    <a:pt x="494" y="432"/>
                    <a:pt x="463" y="432"/>
                    <a:pt x="463" y="402"/>
                  </a:cubicBezTo>
                  <a:cubicBezTo>
                    <a:pt x="463" y="386"/>
                    <a:pt x="478" y="378"/>
                    <a:pt x="494" y="378"/>
                  </a:cubicBezTo>
                  <a:close/>
                  <a:moveTo>
                    <a:pt x="494" y="0"/>
                  </a:moveTo>
                  <a:cubicBezTo>
                    <a:pt x="154" y="0"/>
                    <a:pt x="0" y="432"/>
                    <a:pt x="216" y="679"/>
                  </a:cubicBezTo>
                  <a:cubicBezTo>
                    <a:pt x="294" y="748"/>
                    <a:pt x="391" y="779"/>
                    <a:pt x="487" y="779"/>
                  </a:cubicBezTo>
                  <a:cubicBezTo>
                    <a:pt x="693" y="779"/>
                    <a:pt x="895" y="633"/>
                    <a:pt x="895" y="402"/>
                  </a:cubicBezTo>
                  <a:cubicBezTo>
                    <a:pt x="895" y="186"/>
                    <a:pt x="710" y="0"/>
                    <a:pt x="49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05" name="Google Shape;12505;p23"/>
            <p:cNvSpPr/>
            <p:nvPr/>
          </p:nvSpPr>
          <p:spPr>
            <a:xfrm>
              <a:off x="5538700" y="3184600"/>
              <a:ext cx="129650" cy="10825"/>
            </a:xfrm>
            <a:custGeom>
              <a:avLst/>
              <a:gdLst/>
              <a:ahLst/>
              <a:cxnLst/>
              <a:rect l="l" t="t" r="r" b="b"/>
              <a:pathLst>
                <a:path w="5186" h="433" extrusionOk="0">
                  <a:moveTo>
                    <a:pt x="248" y="1"/>
                  </a:moveTo>
                  <a:cubicBezTo>
                    <a:pt x="1" y="32"/>
                    <a:pt x="1" y="371"/>
                    <a:pt x="248" y="433"/>
                  </a:cubicBezTo>
                  <a:lnTo>
                    <a:pt x="4939" y="433"/>
                  </a:lnTo>
                  <a:cubicBezTo>
                    <a:pt x="5186" y="371"/>
                    <a:pt x="5186" y="32"/>
                    <a:pt x="493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06" name="Google Shape;12506;p23"/>
            <p:cNvSpPr/>
            <p:nvPr/>
          </p:nvSpPr>
          <p:spPr>
            <a:xfrm>
              <a:off x="5537950" y="3216250"/>
              <a:ext cx="131950" cy="10825"/>
            </a:xfrm>
            <a:custGeom>
              <a:avLst/>
              <a:gdLst/>
              <a:ahLst/>
              <a:cxnLst/>
              <a:rect l="l" t="t" r="r" b="b"/>
              <a:pathLst>
                <a:path w="5278" h="433" extrusionOk="0">
                  <a:moveTo>
                    <a:pt x="278" y="0"/>
                  </a:moveTo>
                  <a:cubicBezTo>
                    <a:pt x="0" y="0"/>
                    <a:pt x="0" y="432"/>
                    <a:pt x="278" y="432"/>
                  </a:cubicBezTo>
                  <a:lnTo>
                    <a:pt x="4969" y="432"/>
                  </a:lnTo>
                  <a:cubicBezTo>
                    <a:pt x="5277" y="432"/>
                    <a:pt x="5277" y="0"/>
                    <a:pt x="496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07" name="Google Shape;12507;p23"/>
            <p:cNvSpPr/>
            <p:nvPr/>
          </p:nvSpPr>
          <p:spPr>
            <a:xfrm>
              <a:off x="5537950" y="3247875"/>
              <a:ext cx="294750" cy="10825"/>
            </a:xfrm>
            <a:custGeom>
              <a:avLst/>
              <a:gdLst/>
              <a:ahLst/>
              <a:cxnLst/>
              <a:rect l="l" t="t" r="r" b="b"/>
              <a:pathLst>
                <a:path w="11790" h="433" extrusionOk="0">
                  <a:moveTo>
                    <a:pt x="278" y="0"/>
                  </a:moveTo>
                  <a:cubicBezTo>
                    <a:pt x="0" y="0"/>
                    <a:pt x="0" y="432"/>
                    <a:pt x="278" y="432"/>
                  </a:cubicBezTo>
                  <a:lnTo>
                    <a:pt x="11512" y="432"/>
                  </a:lnTo>
                  <a:cubicBezTo>
                    <a:pt x="11789" y="432"/>
                    <a:pt x="11789" y="0"/>
                    <a:pt x="1151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08" name="Google Shape;12508;p23"/>
            <p:cNvSpPr/>
            <p:nvPr/>
          </p:nvSpPr>
          <p:spPr>
            <a:xfrm>
              <a:off x="5537950" y="3280275"/>
              <a:ext cx="294750" cy="10050"/>
            </a:xfrm>
            <a:custGeom>
              <a:avLst/>
              <a:gdLst/>
              <a:ahLst/>
              <a:cxnLst/>
              <a:rect l="l" t="t" r="r" b="b"/>
              <a:pathLst>
                <a:path w="11790" h="402" extrusionOk="0">
                  <a:moveTo>
                    <a:pt x="278" y="1"/>
                  </a:moveTo>
                  <a:cubicBezTo>
                    <a:pt x="0" y="1"/>
                    <a:pt x="0" y="402"/>
                    <a:pt x="278" y="402"/>
                  </a:cubicBezTo>
                  <a:lnTo>
                    <a:pt x="11512" y="402"/>
                  </a:lnTo>
                  <a:cubicBezTo>
                    <a:pt x="11789" y="402"/>
                    <a:pt x="11789" y="1"/>
                    <a:pt x="1151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09" name="Google Shape;12509;p23"/>
            <p:cNvSpPr/>
            <p:nvPr/>
          </p:nvSpPr>
          <p:spPr>
            <a:xfrm>
              <a:off x="5683750" y="3180625"/>
              <a:ext cx="148175" cy="50300"/>
            </a:xfrm>
            <a:custGeom>
              <a:avLst/>
              <a:gdLst/>
              <a:ahLst/>
              <a:cxnLst/>
              <a:rect l="l" t="t" r="r" b="b"/>
              <a:pathLst>
                <a:path w="5927" h="2012" extrusionOk="0">
                  <a:moveTo>
                    <a:pt x="5494" y="407"/>
                  </a:moveTo>
                  <a:lnTo>
                    <a:pt x="5494" y="1610"/>
                  </a:lnTo>
                  <a:lnTo>
                    <a:pt x="433" y="1610"/>
                  </a:lnTo>
                  <a:lnTo>
                    <a:pt x="433" y="407"/>
                  </a:lnTo>
                  <a:close/>
                  <a:moveTo>
                    <a:pt x="5741" y="1"/>
                  </a:moveTo>
                  <a:cubicBezTo>
                    <a:pt x="5731" y="1"/>
                    <a:pt x="5720" y="2"/>
                    <a:pt x="5710" y="5"/>
                  </a:cubicBezTo>
                  <a:lnTo>
                    <a:pt x="217" y="5"/>
                  </a:lnTo>
                  <a:cubicBezTo>
                    <a:pt x="94" y="5"/>
                    <a:pt x="1" y="98"/>
                    <a:pt x="1" y="191"/>
                  </a:cubicBezTo>
                  <a:lnTo>
                    <a:pt x="1" y="1826"/>
                  </a:lnTo>
                  <a:cubicBezTo>
                    <a:pt x="1" y="1919"/>
                    <a:pt x="94" y="2011"/>
                    <a:pt x="217" y="2011"/>
                  </a:cubicBezTo>
                  <a:lnTo>
                    <a:pt x="5710" y="2011"/>
                  </a:lnTo>
                  <a:cubicBezTo>
                    <a:pt x="5834" y="2011"/>
                    <a:pt x="5926" y="1919"/>
                    <a:pt x="5926" y="1826"/>
                  </a:cubicBezTo>
                  <a:lnTo>
                    <a:pt x="5926" y="191"/>
                  </a:lnTo>
                  <a:cubicBezTo>
                    <a:pt x="5926" y="108"/>
                    <a:pt x="5828" y="1"/>
                    <a:pt x="574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510" name="Google Shape;12510;p23"/>
          <p:cNvGrpSpPr/>
          <p:nvPr/>
        </p:nvGrpSpPr>
        <p:grpSpPr>
          <a:xfrm>
            <a:off x="1707989" y="3332286"/>
            <a:ext cx="483533" cy="482533"/>
            <a:chOff x="4755600" y="3014075"/>
            <a:chExt cx="362650" cy="361900"/>
          </a:xfrm>
        </p:grpSpPr>
        <p:sp>
          <p:nvSpPr>
            <p:cNvPr id="12511" name="Google Shape;12511;p23"/>
            <p:cNvSpPr/>
            <p:nvPr/>
          </p:nvSpPr>
          <p:spPr>
            <a:xfrm>
              <a:off x="4819625" y="3043425"/>
              <a:ext cx="49400" cy="49400"/>
            </a:xfrm>
            <a:custGeom>
              <a:avLst/>
              <a:gdLst/>
              <a:ahLst/>
              <a:cxnLst/>
              <a:rect l="l" t="t" r="r" b="b"/>
              <a:pathLst>
                <a:path w="1976" h="1976" extrusionOk="0">
                  <a:moveTo>
                    <a:pt x="1019" y="432"/>
                  </a:moveTo>
                  <a:cubicBezTo>
                    <a:pt x="1328" y="432"/>
                    <a:pt x="1575" y="679"/>
                    <a:pt x="1575" y="988"/>
                  </a:cubicBezTo>
                  <a:cubicBezTo>
                    <a:pt x="1575" y="1142"/>
                    <a:pt x="1513" y="1265"/>
                    <a:pt x="1420" y="1389"/>
                  </a:cubicBezTo>
                  <a:cubicBezTo>
                    <a:pt x="1297" y="1481"/>
                    <a:pt x="1173" y="1543"/>
                    <a:pt x="1019" y="1543"/>
                  </a:cubicBezTo>
                  <a:cubicBezTo>
                    <a:pt x="710" y="1543"/>
                    <a:pt x="464" y="1296"/>
                    <a:pt x="464" y="988"/>
                  </a:cubicBezTo>
                  <a:cubicBezTo>
                    <a:pt x="464" y="833"/>
                    <a:pt x="525" y="710"/>
                    <a:pt x="618" y="586"/>
                  </a:cubicBezTo>
                  <a:cubicBezTo>
                    <a:pt x="710" y="494"/>
                    <a:pt x="865" y="432"/>
                    <a:pt x="1019" y="432"/>
                  </a:cubicBezTo>
                  <a:close/>
                  <a:moveTo>
                    <a:pt x="988" y="0"/>
                  </a:moveTo>
                  <a:cubicBezTo>
                    <a:pt x="464" y="0"/>
                    <a:pt x="1" y="432"/>
                    <a:pt x="1" y="988"/>
                  </a:cubicBezTo>
                  <a:cubicBezTo>
                    <a:pt x="32" y="1543"/>
                    <a:pt x="464" y="1975"/>
                    <a:pt x="988" y="1975"/>
                  </a:cubicBezTo>
                  <a:lnTo>
                    <a:pt x="1019" y="1975"/>
                  </a:lnTo>
                  <a:cubicBezTo>
                    <a:pt x="1544" y="1975"/>
                    <a:pt x="1976" y="1543"/>
                    <a:pt x="1976" y="988"/>
                  </a:cubicBezTo>
                  <a:cubicBezTo>
                    <a:pt x="1976" y="463"/>
                    <a:pt x="1544" y="0"/>
                    <a:pt x="98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12" name="Google Shape;12512;p23"/>
            <p:cNvSpPr/>
            <p:nvPr/>
          </p:nvSpPr>
          <p:spPr>
            <a:xfrm>
              <a:off x="4755600" y="3014075"/>
              <a:ext cx="179025" cy="361900"/>
            </a:xfrm>
            <a:custGeom>
              <a:avLst/>
              <a:gdLst/>
              <a:ahLst/>
              <a:cxnLst/>
              <a:rect l="l" t="t" r="r" b="b"/>
              <a:pathLst>
                <a:path w="7161" h="14476" extrusionOk="0">
                  <a:moveTo>
                    <a:pt x="3524" y="1"/>
                  </a:moveTo>
                  <a:cubicBezTo>
                    <a:pt x="1575" y="1"/>
                    <a:pt x="0" y="1594"/>
                    <a:pt x="31" y="3550"/>
                  </a:cubicBezTo>
                  <a:cubicBezTo>
                    <a:pt x="31" y="4137"/>
                    <a:pt x="185" y="4723"/>
                    <a:pt x="463" y="5248"/>
                  </a:cubicBezTo>
                  <a:cubicBezTo>
                    <a:pt x="502" y="5325"/>
                    <a:pt x="567" y="5357"/>
                    <a:pt x="634" y="5357"/>
                  </a:cubicBezTo>
                  <a:cubicBezTo>
                    <a:pt x="783" y="5357"/>
                    <a:pt x="940" y="5202"/>
                    <a:pt x="833" y="5032"/>
                  </a:cubicBezTo>
                  <a:cubicBezTo>
                    <a:pt x="586" y="4569"/>
                    <a:pt x="463" y="4075"/>
                    <a:pt x="463" y="3550"/>
                  </a:cubicBezTo>
                  <a:cubicBezTo>
                    <a:pt x="463" y="1822"/>
                    <a:pt x="1852" y="402"/>
                    <a:pt x="3580" y="402"/>
                  </a:cubicBezTo>
                  <a:cubicBezTo>
                    <a:pt x="5339" y="433"/>
                    <a:pt x="6728" y="1822"/>
                    <a:pt x="6759" y="3581"/>
                  </a:cubicBezTo>
                  <a:cubicBezTo>
                    <a:pt x="6759" y="4970"/>
                    <a:pt x="5833" y="6174"/>
                    <a:pt x="4506" y="6575"/>
                  </a:cubicBezTo>
                  <a:cubicBezTo>
                    <a:pt x="4413" y="6606"/>
                    <a:pt x="4352" y="6667"/>
                    <a:pt x="4352" y="6791"/>
                  </a:cubicBezTo>
                  <a:lnTo>
                    <a:pt x="4352" y="9754"/>
                  </a:lnTo>
                  <a:lnTo>
                    <a:pt x="3920" y="10062"/>
                  </a:lnTo>
                  <a:cubicBezTo>
                    <a:pt x="3796" y="10155"/>
                    <a:pt x="3796" y="10309"/>
                    <a:pt x="3920" y="10402"/>
                  </a:cubicBezTo>
                  <a:lnTo>
                    <a:pt x="4352" y="10741"/>
                  </a:lnTo>
                  <a:lnTo>
                    <a:pt x="4352" y="10865"/>
                  </a:lnTo>
                  <a:lnTo>
                    <a:pt x="3920" y="11173"/>
                  </a:lnTo>
                  <a:cubicBezTo>
                    <a:pt x="3858" y="11235"/>
                    <a:pt x="3827" y="11297"/>
                    <a:pt x="3827" y="11358"/>
                  </a:cubicBezTo>
                  <a:cubicBezTo>
                    <a:pt x="3827" y="11420"/>
                    <a:pt x="3858" y="11482"/>
                    <a:pt x="3920" y="11513"/>
                  </a:cubicBezTo>
                  <a:lnTo>
                    <a:pt x="4352" y="11852"/>
                  </a:lnTo>
                  <a:lnTo>
                    <a:pt x="4352" y="12963"/>
                  </a:lnTo>
                  <a:lnTo>
                    <a:pt x="3611" y="13920"/>
                  </a:lnTo>
                  <a:lnTo>
                    <a:pt x="2839" y="12932"/>
                  </a:lnTo>
                  <a:lnTo>
                    <a:pt x="2839" y="6760"/>
                  </a:lnTo>
                  <a:cubicBezTo>
                    <a:pt x="2839" y="6667"/>
                    <a:pt x="2778" y="6606"/>
                    <a:pt x="2685" y="6575"/>
                  </a:cubicBezTo>
                  <a:cubicBezTo>
                    <a:pt x="2253" y="6421"/>
                    <a:pt x="1852" y="6205"/>
                    <a:pt x="1512" y="5896"/>
                  </a:cubicBezTo>
                  <a:cubicBezTo>
                    <a:pt x="1468" y="5858"/>
                    <a:pt x="1422" y="5842"/>
                    <a:pt x="1378" y="5842"/>
                  </a:cubicBezTo>
                  <a:cubicBezTo>
                    <a:pt x="1204" y="5842"/>
                    <a:pt x="1062" y="6088"/>
                    <a:pt x="1235" y="6235"/>
                  </a:cubicBezTo>
                  <a:cubicBezTo>
                    <a:pt x="1574" y="6544"/>
                    <a:pt x="1975" y="6760"/>
                    <a:pt x="2407" y="6914"/>
                  </a:cubicBezTo>
                  <a:lnTo>
                    <a:pt x="2407" y="13025"/>
                  </a:lnTo>
                  <a:cubicBezTo>
                    <a:pt x="2407" y="13056"/>
                    <a:pt x="2438" y="13118"/>
                    <a:pt x="2469" y="13148"/>
                  </a:cubicBezTo>
                  <a:lnTo>
                    <a:pt x="3457" y="14383"/>
                  </a:lnTo>
                  <a:cubicBezTo>
                    <a:pt x="3487" y="14445"/>
                    <a:pt x="3549" y="14475"/>
                    <a:pt x="3611" y="14475"/>
                  </a:cubicBezTo>
                  <a:cubicBezTo>
                    <a:pt x="3673" y="14475"/>
                    <a:pt x="3734" y="14445"/>
                    <a:pt x="3796" y="14383"/>
                  </a:cubicBezTo>
                  <a:lnTo>
                    <a:pt x="4722" y="13148"/>
                  </a:lnTo>
                  <a:cubicBezTo>
                    <a:pt x="4753" y="13118"/>
                    <a:pt x="4784" y="13056"/>
                    <a:pt x="4784" y="13025"/>
                  </a:cubicBezTo>
                  <a:lnTo>
                    <a:pt x="4753" y="11760"/>
                  </a:lnTo>
                  <a:cubicBezTo>
                    <a:pt x="4753" y="11667"/>
                    <a:pt x="4722" y="11605"/>
                    <a:pt x="4660" y="11574"/>
                  </a:cubicBezTo>
                  <a:lnTo>
                    <a:pt x="4352" y="11358"/>
                  </a:lnTo>
                  <a:lnTo>
                    <a:pt x="4660" y="11142"/>
                  </a:lnTo>
                  <a:cubicBezTo>
                    <a:pt x="4722" y="11081"/>
                    <a:pt x="4753" y="11019"/>
                    <a:pt x="4753" y="10957"/>
                  </a:cubicBezTo>
                  <a:lnTo>
                    <a:pt x="4753" y="10649"/>
                  </a:lnTo>
                  <a:cubicBezTo>
                    <a:pt x="4753" y="10556"/>
                    <a:pt x="4722" y="10494"/>
                    <a:pt x="4660" y="10463"/>
                  </a:cubicBezTo>
                  <a:lnTo>
                    <a:pt x="4352" y="10247"/>
                  </a:lnTo>
                  <a:lnTo>
                    <a:pt x="4660" y="10001"/>
                  </a:lnTo>
                  <a:cubicBezTo>
                    <a:pt x="4722" y="9970"/>
                    <a:pt x="4753" y="9908"/>
                    <a:pt x="4753" y="9846"/>
                  </a:cubicBezTo>
                  <a:lnTo>
                    <a:pt x="4753" y="6945"/>
                  </a:lnTo>
                  <a:cubicBezTo>
                    <a:pt x="5432" y="6698"/>
                    <a:pt x="5987" y="6266"/>
                    <a:pt x="6419" y="5711"/>
                  </a:cubicBezTo>
                  <a:cubicBezTo>
                    <a:pt x="6913" y="5093"/>
                    <a:pt x="7160" y="4353"/>
                    <a:pt x="7160" y="3550"/>
                  </a:cubicBezTo>
                  <a:cubicBezTo>
                    <a:pt x="7129" y="1606"/>
                    <a:pt x="5524" y="1"/>
                    <a:pt x="3580" y="1"/>
                  </a:cubicBezTo>
                  <a:cubicBezTo>
                    <a:pt x="3561" y="1"/>
                    <a:pt x="3543" y="1"/>
                    <a:pt x="352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13" name="Google Shape;12513;p23"/>
            <p:cNvSpPr/>
            <p:nvPr/>
          </p:nvSpPr>
          <p:spPr>
            <a:xfrm>
              <a:off x="4953100" y="3048825"/>
              <a:ext cx="165150" cy="137350"/>
            </a:xfrm>
            <a:custGeom>
              <a:avLst/>
              <a:gdLst/>
              <a:ahLst/>
              <a:cxnLst/>
              <a:rect l="l" t="t" r="r" b="b"/>
              <a:pathLst>
                <a:path w="6606" h="5494" extrusionOk="0">
                  <a:moveTo>
                    <a:pt x="5371" y="0"/>
                  </a:moveTo>
                  <a:cubicBezTo>
                    <a:pt x="5093" y="0"/>
                    <a:pt x="5093" y="432"/>
                    <a:pt x="5371" y="432"/>
                  </a:cubicBezTo>
                  <a:lnTo>
                    <a:pt x="5463" y="432"/>
                  </a:lnTo>
                  <a:cubicBezTo>
                    <a:pt x="5834" y="432"/>
                    <a:pt x="6142" y="741"/>
                    <a:pt x="6173" y="1111"/>
                  </a:cubicBezTo>
                  <a:lnTo>
                    <a:pt x="6173" y="4382"/>
                  </a:lnTo>
                  <a:cubicBezTo>
                    <a:pt x="6142" y="4753"/>
                    <a:pt x="5834" y="5092"/>
                    <a:pt x="5463" y="5092"/>
                  </a:cubicBezTo>
                  <a:lnTo>
                    <a:pt x="2285" y="5092"/>
                  </a:lnTo>
                  <a:cubicBezTo>
                    <a:pt x="1914" y="5092"/>
                    <a:pt x="1606" y="4753"/>
                    <a:pt x="1606" y="4382"/>
                  </a:cubicBezTo>
                  <a:lnTo>
                    <a:pt x="1606" y="3086"/>
                  </a:lnTo>
                  <a:cubicBezTo>
                    <a:pt x="1606" y="3055"/>
                    <a:pt x="1575" y="2994"/>
                    <a:pt x="1544" y="2963"/>
                  </a:cubicBezTo>
                  <a:lnTo>
                    <a:pt x="711" y="1913"/>
                  </a:lnTo>
                  <a:lnTo>
                    <a:pt x="1390" y="1913"/>
                  </a:lnTo>
                  <a:cubicBezTo>
                    <a:pt x="1513" y="1913"/>
                    <a:pt x="1606" y="1821"/>
                    <a:pt x="1606" y="1728"/>
                  </a:cubicBezTo>
                  <a:lnTo>
                    <a:pt x="1606" y="1142"/>
                  </a:lnTo>
                  <a:cubicBezTo>
                    <a:pt x="1606" y="741"/>
                    <a:pt x="1914" y="432"/>
                    <a:pt x="2285" y="432"/>
                  </a:cubicBezTo>
                  <a:lnTo>
                    <a:pt x="4291" y="432"/>
                  </a:lnTo>
                  <a:cubicBezTo>
                    <a:pt x="4568" y="432"/>
                    <a:pt x="4568" y="31"/>
                    <a:pt x="4291" y="31"/>
                  </a:cubicBezTo>
                  <a:lnTo>
                    <a:pt x="2315" y="31"/>
                  </a:lnTo>
                  <a:cubicBezTo>
                    <a:pt x="1698" y="31"/>
                    <a:pt x="1204" y="525"/>
                    <a:pt x="1204" y="1142"/>
                  </a:cubicBezTo>
                  <a:lnTo>
                    <a:pt x="1204" y="1512"/>
                  </a:lnTo>
                  <a:lnTo>
                    <a:pt x="248" y="1512"/>
                  </a:lnTo>
                  <a:cubicBezTo>
                    <a:pt x="93" y="1543"/>
                    <a:pt x="1" y="1728"/>
                    <a:pt x="93" y="1883"/>
                  </a:cubicBezTo>
                  <a:lnTo>
                    <a:pt x="1173" y="3179"/>
                  </a:lnTo>
                  <a:lnTo>
                    <a:pt x="1173" y="4382"/>
                  </a:lnTo>
                  <a:cubicBezTo>
                    <a:pt x="1173" y="5000"/>
                    <a:pt x="1698" y="5493"/>
                    <a:pt x="2315" y="5493"/>
                  </a:cubicBezTo>
                  <a:lnTo>
                    <a:pt x="5463" y="5493"/>
                  </a:lnTo>
                  <a:cubicBezTo>
                    <a:pt x="6081" y="5493"/>
                    <a:pt x="6605" y="5000"/>
                    <a:pt x="6605" y="4382"/>
                  </a:cubicBezTo>
                  <a:lnTo>
                    <a:pt x="6605" y="1142"/>
                  </a:lnTo>
                  <a:cubicBezTo>
                    <a:pt x="6605" y="525"/>
                    <a:pt x="6081" y="31"/>
                    <a:pt x="5463" y="31"/>
                  </a:cubicBezTo>
                  <a:lnTo>
                    <a:pt x="5463" y="0"/>
                  </a:ln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14" name="Google Shape;12514;p23"/>
            <p:cNvSpPr/>
            <p:nvPr/>
          </p:nvSpPr>
          <p:spPr>
            <a:xfrm>
              <a:off x="5014050" y="3087400"/>
              <a:ext cx="29350" cy="10825"/>
            </a:xfrm>
            <a:custGeom>
              <a:avLst/>
              <a:gdLst/>
              <a:ahLst/>
              <a:cxnLst/>
              <a:rect l="l" t="t" r="r" b="b"/>
              <a:pathLst>
                <a:path w="1174" h="433" extrusionOk="0">
                  <a:moveTo>
                    <a:pt x="309" y="0"/>
                  </a:moveTo>
                  <a:cubicBezTo>
                    <a:pt x="1" y="0"/>
                    <a:pt x="1" y="432"/>
                    <a:pt x="309" y="432"/>
                  </a:cubicBezTo>
                  <a:lnTo>
                    <a:pt x="896" y="432"/>
                  </a:lnTo>
                  <a:cubicBezTo>
                    <a:pt x="1174" y="432"/>
                    <a:pt x="1174" y="0"/>
                    <a:pt x="89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15" name="Google Shape;12515;p23"/>
            <p:cNvSpPr/>
            <p:nvPr/>
          </p:nvSpPr>
          <p:spPr>
            <a:xfrm>
              <a:off x="5014050" y="3112075"/>
              <a:ext cx="68700" cy="10825"/>
            </a:xfrm>
            <a:custGeom>
              <a:avLst/>
              <a:gdLst/>
              <a:ahLst/>
              <a:cxnLst/>
              <a:rect l="l" t="t" r="r" b="b"/>
              <a:pathLst>
                <a:path w="2748" h="433" extrusionOk="0">
                  <a:moveTo>
                    <a:pt x="309" y="1"/>
                  </a:moveTo>
                  <a:cubicBezTo>
                    <a:pt x="1" y="1"/>
                    <a:pt x="1" y="433"/>
                    <a:pt x="309" y="433"/>
                  </a:cubicBezTo>
                  <a:lnTo>
                    <a:pt x="2532" y="433"/>
                  </a:lnTo>
                  <a:cubicBezTo>
                    <a:pt x="2655" y="433"/>
                    <a:pt x="2748" y="340"/>
                    <a:pt x="2748" y="217"/>
                  </a:cubicBezTo>
                  <a:cubicBezTo>
                    <a:pt x="2748" y="93"/>
                    <a:pt x="2655" y="1"/>
                    <a:pt x="253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16" name="Google Shape;12516;p23"/>
            <p:cNvSpPr/>
            <p:nvPr/>
          </p:nvSpPr>
          <p:spPr>
            <a:xfrm>
              <a:off x="5014050" y="3136775"/>
              <a:ext cx="29350" cy="10825"/>
            </a:xfrm>
            <a:custGeom>
              <a:avLst/>
              <a:gdLst/>
              <a:ahLst/>
              <a:cxnLst/>
              <a:rect l="l" t="t" r="r" b="b"/>
              <a:pathLst>
                <a:path w="1174" h="433" extrusionOk="0">
                  <a:moveTo>
                    <a:pt x="309" y="0"/>
                  </a:moveTo>
                  <a:cubicBezTo>
                    <a:pt x="1" y="0"/>
                    <a:pt x="1" y="432"/>
                    <a:pt x="309" y="432"/>
                  </a:cubicBezTo>
                  <a:lnTo>
                    <a:pt x="896" y="432"/>
                  </a:lnTo>
                  <a:cubicBezTo>
                    <a:pt x="1174" y="432"/>
                    <a:pt x="1174" y="0"/>
                    <a:pt x="89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17" name="Google Shape;12517;p23"/>
            <p:cNvSpPr/>
            <p:nvPr/>
          </p:nvSpPr>
          <p:spPr>
            <a:xfrm>
              <a:off x="5052625" y="3087400"/>
              <a:ext cx="31675" cy="10825"/>
            </a:xfrm>
            <a:custGeom>
              <a:avLst/>
              <a:gdLst/>
              <a:ahLst/>
              <a:cxnLst/>
              <a:rect l="l" t="t" r="r" b="b"/>
              <a:pathLst>
                <a:path w="1267" h="433" extrusionOk="0">
                  <a:moveTo>
                    <a:pt x="186" y="0"/>
                  </a:moveTo>
                  <a:cubicBezTo>
                    <a:pt x="94" y="0"/>
                    <a:pt x="1" y="93"/>
                    <a:pt x="1" y="216"/>
                  </a:cubicBezTo>
                  <a:cubicBezTo>
                    <a:pt x="1" y="340"/>
                    <a:pt x="94" y="432"/>
                    <a:pt x="186" y="432"/>
                  </a:cubicBezTo>
                  <a:lnTo>
                    <a:pt x="989" y="432"/>
                  </a:lnTo>
                  <a:cubicBezTo>
                    <a:pt x="1266" y="432"/>
                    <a:pt x="1266" y="0"/>
                    <a:pt x="98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18" name="Google Shape;12518;p23"/>
            <p:cNvSpPr/>
            <p:nvPr/>
          </p:nvSpPr>
          <p:spPr>
            <a:xfrm>
              <a:off x="4892925" y="3169225"/>
              <a:ext cx="209875" cy="205975"/>
            </a:xfrm>
            <a:custGeom>
              <a:avLst/>
              <a:gdLst/>
              <a:ahLst/>
              <a:cxnLst/>
              <a:rect l="l" t="t" r="r" b="b"/>
              <a:pathLst>
                <a:path w="8395" h="8239" extrusionOk="0">
                  <a:moveTo>
                    <a:pt x="1967" y="1"/>
                  </a:moveTo>
                  <a:cubicBezTo>
                    <a:pt x="1850" y="1"/>
                    <a:pt x="1729" y="103"/>
                    <a:pt x="1729" y="245"/>
                  </a:cubicBezTo>
                  <a:lnTo>
                    <a:pt x="1729" y="1912"/>
                  </a:lnTo>
                  <a:lnTo>
                    <a:pt x="1297" y="1912"/>
                  </a:lnTo>
                  <a:cubicBezTo>
                    <a:pt x="587" y="1912"/>
                    <a:pt x="1" y="2498"/>
                    <a:pt x="31" y="3177"/>
                  </a:cubicBezTo>
                  <a:lnTo>
                    <a:pt x="31" y="6973"/>
                  </a:lnTo>
                  <a:cubicBezTo>
                    <a:pt x="1" y="7652"/>
                    <a:pt x="587" y="8239"/>
                    <a:pt x="1297" y="8239"/>
                  </a:cubicBezTo>
                  <a:lnTo>
                    <a:pt x="3673" y="8239"/>
                  </a:lnTo>
                  <a:cubicBezTo>
                    <a:pt x="3797" y="8239"/>
                    <a:pt x="3889" y="8146"/>
                    <a:pt x="3889" y="8023"/>
                  </a:cubicBezTo>
                  <a:cubicBezTo>
                    <a:pt x="3889" y="7899"/>
                    <a:pt x="3797" y="7807"/>
                    <a:pt x="3673" y="7807"/>
                  </a:cubicBezTo>
                  <a:lnTo>
                    <a:pt x="1297" y="7807"/>
                  </a:lnTo>
                  <a:cubicBezTo>
                    <a:pt x="803" y="7807"/>
                    <a:pt x="433" y="7436"/>
                    <a:pt x="433" y="6973"/>
                  </a:cubicBezTo>
                  <a:lnTo>
                    <a:pt x="433" y="3177"/>
                  </a:lnTo>
                  <a:cubicBezTo>
                    <a:pt x="433" y="2714"/>
                    <a:pt x="803" y="2344"/>
                    <a:pt x="1297" y="2344"/>
                  </a:cubicBezTo>
                  <a:lnTo>
                    <a:pt x="1945" y="2344"/>
                  </a:lnTo>
                  <a:cubicBezTo>
                    <a:pt x="2068" y="2344"/>
                    <a:pt x="2161" y="2251"/>
                    <a:pt x="2161" y="2128"/>
                  </a:cubicBezTo>
                  <a:lnTo>
                    <a:pt x="2161" y="801"/>
                  </a:lnTo>
                  <a:lnTo>
                    <a:pt x="3395" y="2282"/>
                  </a:lnTo>
                  <a:cubicBezTo>
                    <a:pt x="3426" y="2313"/>
                    <a:pt x="3488" y="2344"/>
                    <a:pt x="3550" y="2344"/>
                  </a:cubicBezTo>
                  <a:lnTo>
                    <a:pt x="7130" y="2344"/>
                  </a:lnTo>
                  <a:cubicBezTo>
                    <a:pt x="7593" y="2344"/>
                    <a:pt x="7963" y="2714"/>
                    <a:pt x="7963" y="3177"/>
                  </a:cubicBezTo>
                  <a:lnTo>
                    <a:pt x="7963" y="6973"/>
                  </a:lnTo>
                  <a:cubicBezTo>
                    <a:pt x="7963" y="7436"/>
                    <a:pt x="7593" y="7807"/>
                    <a:pt x="7130" y="7807"/>
                  </a:cubicBezTo>
                  <a:lnTo>
                    <a:pt x="4753" y="7807"/>
                  </a:lnTo>
                  <a:cubicBezTo>
                    <a:pt x="4630" y="7807"/>
                    <a:pt x="4537" y="7899"/>
                    <a:pt x="4537" y="8023"/>
                  </a:cubicBezTo>
                  <a:cubicBezTo>
                    <a:pt x="4537" y="8146"/>
                    <a:pt x="4630" y="8239"/>
                    <a:pt x="4753" y="8239"/>
                  </a:cubicBezTo>
                  <a:lnTo>
                    <a:pt x="7130" y="8239"/>
                  </a:lnTo>
                  <a:cubicBezTo>
                    <a:pt x="7809" y="8239"/>
                    <a:pt x="8395" y="7652"/>
                    <a:pt x="8395" y="6973"/>
                  </a:cubicBezTo>
                  <a:lnTo>
                    <a:pt x="8395" y="3177"/>
                  </a:lnTo>
                  <a:cubicBezTo>
                    <a:pt x="8395" y="2498"/>
                    <a:pt x="7809" y="1912"/>
                    <a:pt x="7130" y="1912"/>
                  </a:cubicBezTo>
                  <a:lnTo>
                    <a:pt x="3673" y="1912"/>
                  </a:lnTo>
                  <a:lnTo>
                    <a:pt x="2130" y="91"/>
                  </a:lnTo>
                  <a:cubicBezTo>
                    <a:pt x="2088" y="28"/>
                    <a:pt x="2028" y="1"/>
                    <a:pt x="196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19" name="Google Shape;12519;p23"/>
            <p:cNvSpPr/>
            <p:nvPr/>
          </p:nvSpPr>
          <p:spPr>
            <a:xfrm>
              <a:off x="4972400" y="3261725"/>
              <a:ext cx="94150" cy="10100"/>
            </a:xfrm>
            <a:custGeom>
              <a:avLst/>
              <a:gdLst/>
              <a:ahLst/>
              <a:cxnLst/>
              <a:rect l="l" t="t" r="r" b="b"/>
              <a:pathLst>
                <a:path w="3766" h="404" extrusionOk="0">
                  <a:moveTo>
                    <a:pt x="3488" y="0"/>
                  </a:moveTo>
                  <a:cubicBezTo>
                    <a:pt x="3478" y="0"/>
                    <a:pt x="3467" y="1"/>
                    <a:pt x="3457" y="2"/>
                  </a:cubicBezTo>
                  <a:lnTo>
                    <a:pt x="309" y="2"/>
                  </a:lnTo>
                  <a:cubicBezTo>
                    <a:pt x="0" y="2"/>
                    <a:pt x="0" y="403"/>
                    <a:pt x="309" y="403"/>
                  </a:cubicBezTo>
                  <a:lnTo>
                    <a:pt x="3457" y="403"/>
                  </a:lnTo>
                  <a:cubicBezTo>
                    <a:pt x="3755" y="403"/>
                    <a:pt x="3765" y="0"/>
                    <a:pt x="348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20" name="Google Shape;12520;p23"/>
            <p:cNvSpPr/>
            <p:nvPr/>
          </p:nvSpPr>
          <p:spPr>
            <a:xfrm>
              <a:off x="4930725" y="3290300"/>
              <a:ext cx="52500" cy="10825"/>
            </a:xfrm>
            <a:custGeom>
              <a:avLst/>
              <a:gdLst/>
              <a:ahLst/>
              <a:cxnLst/>
              <a:rect l="l" t="t" r="r" b="b"/>
              <a:pathLst>
                <a:path w="2100" h="433" extrusionOk="0">
                  <a:moveTo>
                    <a:pt x="279" y="1"/>
                  </a:moveTo>
                  <a:cubicBezTo>
                    <a:pt x="1" y="1"/>
                    <a:pt x="1" y="433"/>
                    <a:pt x="279" y="433"/>
                  </a:cubicBezTo>
                  <a:lnTo>
                    <a:pt x="1791" y="433"/>
                  </a:lnTo>
                  <a:cubicBezTo>
                    <a:pt x="2099" y="433"/>
                    <a:pt x="2099" y="1"/>
                    <a:pt x="179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21" name="Google Shape;12521;p23"/>
            <p:cNvSpPr/>
            <p:nvPr/>
          </p:nvSpPr>
          <p:spPr>
            <a:xfrm>
              <a:off x="4995550" y="3290300"/>
              <a:ext cx="71000" cy="10825"/>
            </a:xfrm>
            <a:custGeom>
              <a:avLst/>
              <a:gdLst/>
              <a:ahLst/>
              <a:cxnLst/>
              <a:rect l="l" t="t" r="r" b="b"/>
              <a:pathLst>
                <a:path w="2840" h="433" extrusionOk="0">
                  <a:moveTo>
                    <a:pt x="309" y="1"/>
                  </a:moveTo>
                  <a:cubicBezTo>
                    <a:pt x="0" y="1"/>
                    <a:pt x="0" y="433"/>
                    <a:pt x="309" y="433"/>
                  </a:cubicBezTo>
                  <a:lnTo>
                    <a:pt x="2531" y="433"/>
                  </a:lnTo>
                  <a:cubicBezTo>
                    <a:pt x="2839" y="433"/>
                    <a:pt x="2839" y="1"/>
                    <a:pt x="253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22" name="Google Shape;12522;p23"/>
            <p:cNvSpPr/>
            <p:nvPr/>
          </p:nvSpPr>
          <p:spPr>
            <a:xfrm>
              <a:off x="4930725" y="3318850"/>
              <a:ext cx="135825" cy="10825"/>
            </a:xfrm>
            <a:custGeom>
              <a:avLst/>
              <a:gdLst/>
              <a:ahLst/>
              <a:cxnLst/>
              <a:rect l="l" t="t" r="r" b="b"/>
              <a:pathLst>
                <a:path w="5433" h="433" extrusionOk="0">
                  <a:moveTo>
                    <a:pt x="279" y="1"/>
                  </a:moveTo>
                  <a:cubicBezTo>
                    <a:pt x="1" y="1"/>
                    <a:pt x="1" y="433"/>
                    <a:pt x="279" y="433"/>
                  </a:cubicBezTo>
                  <a:lnTo>
                    <a:pt x="5124" y="433"/>
                  </a:lnTo>
                  <a:cubicBezTo>
                    <a:pt x="5432" y="433"/>
                    <a:pt x="5432" y="1"/>
                    <a:pt x="512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23" name="Google Shape;12523;p23"/>
            <p:cNvSpPr/>
            <p:nvPr/>
          </p:nvSpPr>
          <p:spPr>
            <a:xfrm>
              <a:off x="4930725" y="3261725"/>
              <a:ext cx="31650" cy="10100"/>
            </a:xfrm>
            <a:custGeom>
              <a:avLst/>
              <a:gdLst/>
              <a:ahLst/>
              <a:cxnLst/>
              <a:rect l="l" t="t" r="r" b="b"/>
              <a:pathLst>
                <a:path w="1266" h="404" extrusionOk="0">
                  <a:moveTo>
                    <a:pt x="1016" y="0"/>
                  </a:moveTo>
                  <a:cubicBezTo>
                    <a:pt x="1007" y="0"/>
                    <a:pt x="998" y="1"/>
                    <a:pt x="988" y="2"/>
                  </a:cubicBezTo>
                  <a:lnTo>
                    <a:pt x="279" y="2"/>
                  </a:lnTo>
                  <a:cubicBezTo>
                    <a:pt x="1" y="2"/>
                    <a:pt x="1" y="403"/>
                    <a:pt x="279" y="403"/>
                  </a:cubicBezTo>
                  <a:lnTo>
                    <a:pt x="988" y="403"/>
                  </a:lnTo>
                  <a:cubicBezTo>
                    <a:pt x="1257" y="403"/>
                    <a:pt x="1266" y="0"/>
                    <a:pt x="101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524" name="Google Shape;12524;p23"/>
          <p:cNvGrpSpPr/>
          <p:nvPr/>
        </p:nvGrpSpPr>
        <p:grpSpPr>
          <a:xfrm>
            <a:off x="3611789" y="4073463"/>
            <a:ext cx="483533" cy="482500"/>
            <a:chOff x="2498825" y="3014100"/>
            <a:chExt cx="362650" cy="361875"/>
          </a:xfrm>
        </p:grpSpPr>
        <p:sp>
          <p:nvSpPr>
            <p:cNvPr id="12525" name="Google Shape;12525;p23"/>
            <p:cNvSpPr/>
            <p:nvPr/>
          </p:nvSpPr>
          <p:spPr>
            <a:xfrm>
              <a:off x="2534625" y="3297625"/>
              <a:ext cx="54450" cy="54825"/>
            </a:xfrm>
            <a:custGeom>
              <a:avLst/>
              <a:gdLst/>
              <a:ahLst/>
              <a:cxnLst/>
              <a:rect l="l" t="t" r="r" b="b"/>
              <a:pathLst>
                <a:path w="2178" h="2193" extrusionOk="0">
                  <a:moveTo>
                    <a:pt x="1099" y="726"/>
                  </a:moveTo>
                  <a:lnTo>
                    <a:pt x="1346" y="1251"/>
                  </a:lnTo>
                  <a:lnTo>
                    <a:pt x="852" y="1251"/>
                  </a:lnTo>
                  <a:lnTo>
                    <a:pt x="1099" y="726"/>
                  </a:lnTo>
                  <a:close/>
                  <a:moveTo>
                    <a:pt x="1099" y="1"/>
                  </a:moveTo>
                  <a:cubicBezTo>
                    <a:pt x="1022" y="1"/>
                    <a:pt x="945" y="47"/>
                    <a:pt x="914" y="140"/>
                  </a:cubicBezTo>
                  <a:lnTo>
                    <a:pt x="80" y="1899"/>
                  </a:lnTo>
                  <a:cubicBezTo>
                    <a:pt x="1" y="2058"/>
                    <a:pt x="140" y="2192"/>
                    <a:pt x="281" y="2192"/>
                  </a:cubicBezTo>
                  <a:cubicBezTo>
                    <a:pt x="359" y="2192"/>
                    <a:pt x="438" y="2152"/>
                    <a:pt x="482" y="2053"/>
                  </a:cubicBezTo>
                  <a:lnTo>
                    <a:pt x="667" y="1683"/>
                  </a:lnTo>
                  <a:lnTo>
                    <a:pt x="1531" y="1683"/>
                  </a:lnTo>
                  <a:lnTo>
                    <a:pt x="1716" y="2053"/>
                  </a:lnTo>
                  <a:cubicBezTo>
                    <a:pt x="1760" y="2152"/>
                    <a:pt x="1835" y="2192"/>
                    <a:pt x="1909" y="2192"/>
                  </a:cubicBezTo>
                  <a:cubicBezTo>
                    <a:pt x="2044" y="2192"/>
                    <a:pt x="2177" y="2058"/>
                    <a:pt x="2117" y="1899"/>
                  </a:cubicBezTo>
                  <a:lnTo>
                    <a:pt x="1284" y="140"/>
                  </a:lnTo>
                  <a:cubicBezTo>
                    <a:pt x="1253" y="47"/>
                    <a:pt x="1176" y="1"/>
                    <a:pt x="109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26" name="Google Shape;12526;p23"/>
            <p:cNvSpPr/>
            <p:nvPr/>
          </p:nvSpPr>
          <p:spPr>
            <a:xfrm>
              <a:off x="2597575" y="3297250"/>
              <a:ext cx="55575" cy="54800"/>
            </a:xfrm>
            <a:custGeom>
              <a:avLst/>
              <a:gdLst/>
              <a:ahLst/>
              <a:cxnLst/>
              <a:rect l="l" t="t" r="r" b="b"/>
              <a:pathLst>
                <a:path w="2223" h="2192" extrusionOk="0">
                  <a:moveTo>
                    <a:pt x="834" y="402"/>
                  </a:moveTo>
                  <a:cubicBezTo>
                    <a:pt x="1667" y="494"/>
                    <a:pt x="1667" y="1729"/>
                    <a:pt x="834" y="1791"/>
                  </a:cubicBezTo>
                  <a:lnTo>
                    <a:pt x="433" y="1791"/>
                  </a:lnTo>
                  <a:lnTo>
                    <a:pt x="433" y="402"/>
                  </a:lnTo>
                  <a:close/>
                  <a:moveTo>
                    <a:pt x="217" y="1"/>
                  </a:moveTo>
                  <a:cubicBezTo>
                    <a:pt x="93" y="1"/>
                    <a:pt x="0" y="93"/>
                    <a:pt x="0" y="217"/>
                  </a:cubicBezTo>
                  <a:lnTo>
                    <a:pt x="0" y="2007"/>
                  </a:lnTo>
                  <a:cubicBezTo>
                    <a:pt x="0" y="2099"/>
                    <a:pt x="93" y="2192"/>
                    <a:pt x="217" y="2192"/>
                  </a:cubicBezTo>
                  <a:lnTo>
                    <a:pt x="834" y="2192"/>
                  </a:lnTo>
                  <a:cubicBezTo>
                    <a:pt x="2223" y="2130"/>
                    <a:pt x="2223" y="62"/>
                    <a:pt x="83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27" name="Google Shape;12527;p23"/>
            <p:cNvSpPr/>
            <p:nvPr/>
          </p:nvSpPr>
          <p:spPr>
            <a:xfrm>
              <a:off x="2711300" y="3171500"/>
              <a:ext cx="54450" cy="54800"/>
            </a:xfrm>
            <a:custGeom>
              <a:avLst/>
              <a:gdLst/>
              <a:ahLst/>
              <a:cxnLst/>
              <a:rect l="l" t="t" r="r" b="b"/>
              <a:pathLst>
                <a:path w="2178" h="2192" extrusionOk="0">
                  <a:moveTo>
                    <a:pt x="1099" y="741"/>
                  </a:moveTo>
                  <a:lnTo>
                    <a:pt x="1346" y="1235"/>
                  </a:lnTo>
                  <a:lnTo>
                    <a:pt x="852" y="1235"/>
                  </a:lnTo>
                  <a:lnTo>
                    <a:pt x="1099" y="741"/>
                  </a:lnTo>
                  <a:close/>
                  <a:moveTo>
                    <a:pt x="1099" y="0"/>
                  </a:moveTo>
                  <a:cubicBezTo>
                    <a:pt x="1007" y="0"/>
                    <a:pt x="945" y="62"/>
                    <a:pt x="914" y="124"/>
                  </a:cubicBezTo>
                  <a:lnTo>
                    <a:pt x="81" y="1883"/>
                  </a:lnTo>
                  <a:cubicBezTo>
                    <a:pt x="1" y="2063"/>
                    <a:pt x="142" y="2192"/>
                    <a:pt x="285" y="2192"/>
                  </a:cubicBezTo>
                  <a:cubicBezTo>
                    <a:pt x="361" y="2192"/>
                    <a:pt x="439" y="2154"/>
                    <a:pt x="482" y="2068"/>
                  </a:cubicBezTo>
                  <a:lnTo>
                    <a:pt x="667" y="1697"/>
                  </a:lnTo>
                  <a:lnTo>
                    <a:pt x="1531" y="1697"/>
                  </a:lnTo>
                  <a:lnTo>
                    <a:pt x="1716" y="2068"/>
                  </a:lnTo>
                  <a:cubicBezTo>
                    <a:pt x="1760" y="2154"/>
                    <a:pt x="1833" y="2192"/>
                    <a:pt x="1906" y="2192"/>
                  </a:cubicBezTo>
                  <a:cubicBezTo>
                    <a:pt x="2042" y="2192"/>
                    <a:pt x="2178" y="2063"/>
                    <a:pt x="2118" y="1883"/>
                  </a:cubicBezTo>
                  <a:lnTo>
                    <a:pt x="1284" y="124"/>
                  </a:lnTo>
                  <a:cubicBezTo>
                    <a:pt x="1254" y="62"/>
                    <a:pt x="1192" y="0"/>
                    <a:pt x="109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28" name="Google Shape;12528;p23"/>
            <p:cNvSpPr/>
            <p:nvPr/>
          </p:nvSpPr>
          <p:spPr>
            <a:xfrm>
              <a:off x="2774250" y="3171500"/>
              <a:ext cx="57125" cy="54800"/>
            </a:xfrm>
            <a:custGeom>
              <a:avLst/>
              <a:gdLst/>
              <a:ahLst/>
              <a:cxnLst/>
              <a:rect l="l" t="t" r="r" b="b"/>
              <a:pathLst>
                <a:path w="2285" h="2192" extrusionOk="0">
                  <a:moveTo>
                    <a:pt x="803" y="401"/>
                  </a:moveTo>
                  <a:cubicBezTo>
                    <a:pt x="1729" y="401"/>
                    <a:pt x="1729" y="1759"/>
                    <a:pt x="803" y="1759"/>
                  </a:cubicBezTo>
                  <a:lnTo>
                    <a:pt x="433" y="1759"/>
                  </a:lnTo>
                  <a:lnTo>
                    <a:pt x="433" y="401"/>
                  </a:lnTo>
                  <a:close/>
                  <a:moveTo>
                    <a:pt x="217" y="0"/>
                  </a:moveTo>
                  <a:cubicBezTo>
                    <a:pt x="93" y="0"/>
                    <a:pt x="1" y="93"/>
                    <a:pt x="1" y="185"/>
                  </a:cubicBezTo>
                  <a:lnTo>
                    <a:pt x="1" y="1975"/>
                  </a:lnTo>
                  <a:cubicBezTo>
                    <a:pt x="1" y="2099"/>
                    <a:pt x="93" y="2191"/>
                    <a:pt x="217" y="2191"/>
                  </a:cubicBezTo>
                  <a:lnTo>
                    <a:pt x="834" y="2191"/>
                  </a:lnTo>
                  <a:cubicBezTo>
                    <a:pt x="2285" y="2191"/>
                    <a:pt x="2285" y="0"/>
                    <a:pt x="83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29" name="Google Shape;12529;p23"/>
            <p:cNvSpPr/>
            <p:nvPr/>
          </p:nvSpPr>
          <p:spPr>
            <a:xfrm>
              <a:off x="2673950" y="3014100"/>
              <a:ext cx="187525" cy="239200"/>
            </a:xfrm>
            <a:custGeom>
              <a:avLst/>
              <a:gdLst/>
              <a:ahLst/>
              <a:cxnLst/>
              <a:rect l="l" t="t" r="r" b="b"/>
              <a:pathLst>
                <a:path w="7501" h="9568" extrusionOk="0">
                  <a:moveTo>
                    <a:pt x="1482" y="0"/>
                  </a:moveTo>
                  <a:cubicBezTo>
                    <a:pt x="680" y="0"/>
                    <a:pt x="1" y="648"/>
                    <a:pt x="1" y="1482"/>
                  </a:cubicBezTo>
                  <a:lnTo>
                    <a:pt x="1" y="8086"/>
                  </a:lnTo>
                  <a:cubicBezTo>
                    <a:pt x="1" y="8919"/>
                    <a:pt x="680" y="9567"/>
                    <a:pt x="1482" y="9567"/>
                  </a:cubicBezTo>
                  <a:lnTo>
                    <a:pt x="4476" y="9567"/>
                  </a:lnTo>
                  <a:cubicBezTo>
                    <a:pt x="4754" y="9567"/>
                    <a:pt x="4754" y="9135"/>
                    <a:pt x="4476" y="9135"/>
                  </a:cubicBezTo>
                  <a:lnTo>
                    <a:pt x="1482" y="9135"/>
                  </a:lnTo>
                  <a:cubicBezTo>
                    <a:pt x="896" y="9135"/>
                    <a:pt x="433" y="8672"/>
                    <a:pt x="433" y="8086"/>
                  </a:cubicBezTo>
                  <a:lnTo>
                    <a:pt x="433" y="1482"/>
                  </a:lnTo>
                  <a:cubicBezTo>
                    <a:pt x="433" y="895"/>
                    <a:pt x="896" y="401"/>
                    <a:pt x="1482" y="401"/>
                  </a:cubicBezTo>
                  <a:lnTo>
                    <a:pt x="6019" y="401"/>
                  </a:lnTo>
                  <a:cubicBezTo>
                    <a:pt x="6605" y="401"/>
                    <a:pt x="7068" y="895"/>
                    <a:pt x="7068" y="1482"/>
                  </a:cubicBezTo>
                  <a:lnTo>
                    <a:pt x="7068" y="8086"/>
                  </a:lnTo>
                  <a:cubicBezTo>
                    <a:pt x="7068" y="8672"/>
                    <a:pt x="6605" y="9135"/>
                    <a:pt x="6019" y="9135"/>
                  </a:cubicBezTo>
                  <a:lnTo>
                    <a:pt x="5494" y="9135"/>
                  </a:lnTo>
                  <a:cubicBezTo>
                    <a:pt x="5216" y="9135"/>
                    <a:pt x="5216" y="9567"/>
                    <a:pt x="5494" y="9567"/>
                  </a:cubicBezTo>
                  <a:lnTo>
                    <a:pt x="6019" y="9567"/>
                  </a:lnTo>
                  <a:cubicBezTo>
                    <a:pt x="6821" y="9567"/>
                    <a:pt x="7500" y="8888"/>
                    <a:pt x="7500" y="8086"/>
                  </a:cubicBezTo>
                  <a:lnTo>
                    <a:pt x="7500" y="1482"/>
                  </a:lnTo>
                  <a:cubicBezTo>
                    <a:pt x="7469" y="648"/>
                    <a:pt x="6821" y="0"/>
                    <a:pt x="598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30" name="Google Shape;12530;p23"/>
            <p:cNvSpPr/>
            <p:nvPr/>
          </p:nvSpPr>
          <p:spPr>
            <a:xfrm>
              <a:off x="2790800" y="3040800"/>
              <a:ext cx="41775" cy="37550"/>
            </a:xfrm>
            <a:custGeom>
              <a:avLst/>
              <a:gdLst/>
              <a:ahLst/>
              <a:cxnLst/>
              <a:rect l="l" t="t" r="r" b="b"/>
              <a:pathLst>
                <a:path w="1671" h="1502" extrusionOk="0">
                  <a:moveTo>
                    <a:pt x="291" y="1"/>
                  </a:moveTo>
                  <a:cubicBezTo>
                    <a:pt x="127" y="1"/>
                    <a:pt x="0" y="219"/>
                    <a:pt x="141" y="383"/>
                  </a:cubicBezTo>
                  <a:lnTo>
                    <a:pt x="542" y="753"/>
                  </a:lnTo>
                  <a:lnTo>
                    <a:pt x="141" y="1154"/>
                  </a:lnTo>
                  <a:cubicBezTo>
                    <a:pt x="49" y="1216"/>
                    <a:pt x="49" y="1340"/>
                    <a:pt x="141" y="1432"/>
                  </a:cubicBezTo>
                  <a:cubicBezTo>
                    <a:pt x="188" y="1478"/>
                    <a:pt x="242" y="1502"/>
                    <a:pt x="296" y="1502"/>
                  </a:cubicBezTo>
                  <a:cubicBezTo>
                    <a:pt x="350" y="1502"/>
                    <a:pt x="404" y="1478"/>
                    <a:pt x="450" y="1432"/>
                  </a:cubicBezTo>
                  <a:lnTo>
                    <a:pt x="820" y="1062"/>
                  </a:lnTo>
                  <a:lnTo>
                    <a:pt x="1221" y="1432"/>
                  </a:lnTo>
                  <a:cubicBezTo>
                    <a:pt x="1264" y="1475"/>
                    <a:pt x="1312" y="1493"/>
                    <a:pt x="1359" y="1493"/>
                  </a:cubicBezTo>
                  <a:cubicBezTo>
                    <a:pt x="1512" y="1493"/>
                    <a:pt x="1648" y="1296"/>
                    <a:pt x="1530" y="1154"/>
                  </a:cubicBezTo>
                  <a:lnTo>
                    <a:pt x="1129" y="753"/>
                  </a:lnTo>
                  <a:lnTo>
                    <a:pt x="1530" y="383"/>
                  </a:lnTo>
                  <a:cubicBezTo>
                    <a:pt x="1671" y="219"/>
                    <a:pt x="1526" y="1"/>
                    <a:pt x="1367" y="1"/>
                  </a:cubicBezTo>
                  <a:cubicBezTo>
                    <a:pt x="1317" y="1"/>
                    <a:pt x="1266" y="22"/>
                    <a:pt x="1221" y="74"/>
                  </a:cubicBezTo>
                  <a:lnTo>
                    <a:pt x="820" y="445"/>
                  </a:lnTo>
                  <a:lnTo>
                    <a:pt x="450" y="74"/>
                  </a:lnTo>
                  <a:cubicBezTo>
                    <a:pt x="398" y="22"/>
                    <a:pt x="343" y="1"/>
                    <a:pt x="29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31" name="Google Shape;12531;p23"/>
            <p:cNvSpPr/>
            <p:nvPr/>
          </p:nvSpPr>
          <p:spPr>
            <a:xfrm>
              <a:off x="2499600" y="3014100"/>
              <a:ext cx="157400" cy="109575"/>
            </a:xfrm>
            <a:custGeom>
              <a:avLst/>
              <a:gdLst/>
              <a:ahLst/>
              <a:cxnLst/>
              <a:rect l="l" t="t" r="r" b="b"/>
              <a:pathLst>
                <a:path w="6296" h="4383" extrusionOk="0">
                  <a:moveTo>
                    <a:pt x="4814" y="401"/>
                  </a:moveTo>
                  <a:cubicBezTo>
                    <a:pt x="5401" y="401"/>
                    <a:pt x="5864" y="895"/>
                    <a:pt x="5864" y="1482"/>
                  </a:cubicBezTo>
                  <a:lnTo>
                    <a:pt x="5864" y="2901"/>
                  </a:lnTo>
                  <a:cubicBezTo>
                    <a:pt x="5864" y="3488"/>
                    <a:pt x="5401" y="3951"/>
                    <a:pt x="4814" y="3951"/>
                  </a:cubicBezTo>
                  <a:lnTo>
                    <a:pt x="1481" y="3951"/>
                  </a:lnTo>
                  <a:cubicBezTo>
                    <a:pt x="895" y="3951"/>
                    <a:pt x="401" y="3488"/>
                    <a:pt x="401" y="2901"/>
                  </a:cubicBezTo>
                  <a:lnTo>
                    <a:pt x="401" y="1482"/>
                  </a:lnTo>
                  <a:cubicBezTo>
                    <a:pt x="401" y="895"/>
                    <a:pt x="895" y="401"/>
                    <a:pt x="1481" y="401"/>
                  </a:cubicBezTo>
                  <a:close/>
                  <a:moveTo>
                    <a:pt x="1481" y="0"/>
                  </a:moveTo>
                  <a:cubicBezTo>
                    <a:pt x="648" y="0"/>
                    <a:pt x="0" y="648"/>
                    <a:pt x="0" y="1482"/>
                  </a:cubicBezTo>
                  <a:lnTo>
                    <a:pt x="0" y="2901"/>
                  </a:lnTo>
                  <a:cubicBezTo>
                    <a:pt x="0" y="3735"/>
                    <a:pt x="648" y="4383"/>
                    <a:pt x="1481" y="4383"/>
                  </a:cubicBezTo>
                  <a:lnTo>
                    <a:pt x="4814" y="4383"/>
                  </a:lnTo>
                  <a:cubicBezTo>
                    <a:pt x="5648" y="4383"/>
                    <a:pt x="6296" y="3735"/>
                    <a:pt x="6296" y="2901"/>
                  </a:cubicBezTo>
                  <a:lnTo>
                    <a:pt x="6296" y="1482"/>
                  </a:lnTo>
                  <a:cubicBezTo>
                    <a:pt x="6296" y="648"/>
                    <a:pt x="5648" y="0"/>
                    <a:pt x="481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32" name="Google Shape;12532;p23"/>
            <p:cNvSpPr/>
            <p:nvPr/>
          </p:nvSpPr>
          <p:spPr>
            <a:xfrm>
              <a:off x="2586350" y="3040800"/>
              <a:ext cx="41775" cy="37550"/>
            </a:xfrm>
            <a:custGeom>
              <a:avLst/>
              <a:gdLst/>
              <a:ahLst/>
              <a:cxnLst/>
              <a:rect l="l" t="t" r="r" b="b"/>
              <a:pathLst>
                <a:path w="1671" h="1502" extrusionOk="0">
                  <a:moveTo>
                    <a:pt x="304" y="1"/>
                  </a:moveTo>
                  <a:cubicBezTo>
                    <a:pt x="145" y="1"/>
                    <a:pt x="0" y="219"/>
                    <a:pt x="141" y="383"/>
                  </a:cubicBezTo>
                  <a:lnTo>
                    <a:pt x="542" y="753"/>
                  </a:lnTo>
                  <a:lnTo>
                    <a:pt x="141" y="1154"/>
                  </a:lnTo>
                  <a:cubicBezTo>
                    <a:pt x="79" y="1216"/>
                    <a:pt x="79" y="1340"/>
                    <a:pt x="141" y="1432"/>
                  </a:cubicBezTo>
                  <a:cubicBezTo>
                    <a:pt x="187" y="1478"/>
                    <a:pt x="241" y="1502"/>
                    <a:pt x="295" y="1502"/>
                  </a:cubicBezTo>
                  <a:cubicBezTo>
                    <a:pt x="349" y="1502"/>
                    <a:pt x="403" y="1478"/>
                    <a:pt x="449" y="1432"/>
                  </a:cubicBezTo>
                  <a:lnTo>
                    <a:pt x="851" y="1062"/>
                  </a:lnTo>
                  <a:lnTo>
                    <a:pt x="1221" y="1432"/>
                  </a:lnTo>
                  <a:cubicBezTo>
                    <a:pt x="1271" y="1475"/>
                    <a:pt x="1323" y="1493"/>
                    <a:pt x="1371" y="1493"/>
                  </a:cubicBezTo>
                  <a:cubicBezTo>
                    <a:pt x="1530" y="1493"/>
                    <a:pt x="1648" y="1296"/>
                    <a:pt x="1530" y="1154"/>
                  </a:cubicBezTo>
                  <a:lnTo>
                    <a:pt x="1128" y="753"/>
                  </a:lnTo>
                  <a:lnTo>
                    <a:pt x="1530" y="383"/>
                  </a:lnTo>
                  <a:cubicBezTo>
                    <a:pt x="1670" y="219"/>
                    <a:pt x="1544" y="1"/>
                    <a:pt x="1380" y="1"/>
                  </a:cubicBezTo>
                  <a:cubicBezTo>
                    <a:pt x="1328" y="1"/>
                    <a:pt x="1273" y="22"/>
                    <a:pt x="1221" y="74"/>
                  </a:cubicBezTo>
                  <a:lnTo>
                    <a:pt x="851" y="445"/>
                  </a:lnTo>
                  <a:lnTo>
                    <a:pt x="449" y="74"/>
                  </a:lnTo>
                  <a:cubicBezTo>
                    <a:pt x="405" y="22"/>
                    <a:pt x="354" y="1"/>
                    <a:pt x="30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33" name="Google Shape;12533;p23"/>
            <p:cNvSpPr/>
            <p:nvPr/>
          </p:nvSpPr>
          <p:spPr>
            <a:xfrm>
              <a:off x="2498825" y="3143725"/>
              <a:ext cx="158175" cy="109575"/>
            </a:xfrm>
            <a:custGeom>
              <a:avLst/>
              <a:gdLst/>
              <a:ahLst/>
              <a:cxnLst/>
              <a:rect l="l" t="t" r="r" b="b"/>
              <a:pathLst>
                <a:path w="6327" h="4383" extrusionOk="0">
                  <a:moveTo>
                    <a:pt x="2870" y="0"/>
                  </a:moveTo>
                  <a:cubicBezTo>
                    <a:pt x="2623" y="31"/>
                    <a:pt x="2623" y="401"/>
                    <a:pt x="2870" y="432"/>
                  </a:cubicBezTo>
                  <a:lnTo>
                    <a:pt x="4845" y="432"/>
                  </a:lnTo>
                  <a:cubicBezTo>
                    <a:pt x="5432" y="432"/>
                    <a:pt x="5895" y="895"/>
                    <a:pt x="5895" y="1481"/>
                  </a:cubicBezTo>
                  <a:lnTo>
                    <a:pt x="5895" y="2901"/>
                  </a:lnTo>
                  <a:cubicBezTo>
                    <a:pt x="5895" y="3487"/>
                    <a:pt x="5432" y="3950"/>
                    <a:pt x="4845" y="3950"/>
                  </a:cubicBezTo>
                  <a:lnTo>
                    <a:pt x="1512" y="3950"/>
                  </a:lnTo>
                  <a:cubicBezTo>
                    <a:pt x="926" y="3950"/>
                    <a:pt x="432" y="3487"/>
                    <a:pt x="432" y="2901"/>
                  </a:cubicBezTo>
                  <a:lnTo>
                    <a:pt x="432" y="1512"/>
                  </a:lnTo>
                  <a:cubicBezTo>
                    <a:pt x="432" y="926"/>
                    <a:pt x="926" y="432"/>
                    <a:pt x="1512" y="432"/>
                  </a:cubicBezTo>
                  <a:lnTo>
                    <a:pt x="1852" y="432"/>
                  </a:lnTo>
                  <a:cubicBezTo>
                    <a:pt x="2099" y="401"/>
                    <a:pt x="2099" y="62"/>
                    <a:pt x="1852" y="31"/>
                  </a:cubicBezTo>
                  <a:lnTo>
                    <a:pt x="1512" y="31"/>
                  </a:lnTo>
                  <a:cubicBezTo>
                    <a:pt x="679" y="31"/>
                    <a:pt x="31" y="679"/>
                    <a:pt x="31" y="1512"/>
                  </a:cubicBezTo>
                  <a:lnTo>
                    <a:pt x="31" y="2901"/>
                  </a:lnTo>
                  <a:cubicBezTo>
                    <a:pt x="0" y="3734"/>
                    <a:pt x="679" y="4382"/>
                    <a:pt x="1512" y="4382"/>
                  </a:cubicBezTo>
                  <a:lnTo>
                    <a:pt x="4845" y="4382"/>
                  </a:lnTo>
                  <a:cubicBezTo>
                    <a:pt x="5679" y="4382"/>
                    <a:pt x="6327" y="3703"/>
                    <a:pt x="6327" y="2901"/>
                  </a:cubicBezTo>
                  <a:lnTo>
                    <a:pt x="6327" y="1481"/>
                  </a:lnTo>
                  <a:cubicBezTo>
                    <a:pt x="6327" y="679"/>
                    <a:pt x="5679" y="0"/>
                    <a:pt x="484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34" name="Google Shape;12534;p23"/>
            <p:cNvSpPr/>
            <p:nvPr/>
          </p:nvSpPr>
          <p:spPr>
            <a:xfrm>
              <a:off x="2586300" y="3170750"/>
              <a:ext cx="41925" cy="37675"/>
            </a:xfrm>
            <a:custGeom>
              <a:avLst/>
              <a:gdLst/>
              <a:ahLst/>
              <a:cxnLst/>
              <a:rect l="l" t="t" r="r" b="b"/>
              <a:pathLst>
                <a:path w="1677" h="1507" extrusionOk="0">
                  <a:moveTo>
                    <a:pt x="312" y="0"/>
                  </a:moveTo>
                  <a:cubicBezTo>
                    <a:pt x="150" y="0"/>
                    <a:pt x="0" y="203"/>
                    <a:pt x="143" y="370"/>
                  </a:cubicBezTo>
                  <a:lnTo>
                    <a:pt x="544" y="740"/>
                  </a:lnTo>
                  <a:lnTo>
                    <a:pt x="143" y="1141"/>
                  </a:lnTo>
                  <a:cubicBezTo>
                    <a:pt x="81" y="1203"/>
                    <a:pt x="81" y="1357"/>
                    <a:pt x="143" y="1450"/>
                  </a:cubicBezTo>
                  <a:cubicBezTo>
                    <a:pt x="189" y="1481"/>
                    <a:pt x="243" y="1496"/>
                    <a:pt x="297" y="1496"/>
                  </a:cubicBezTo>
                  <a:cubicBezTo>
                    <a:pt x="351" y="1496"/>
                    <a:pt x="405" y="1481"/>
                    <a:pt x="451" y="1450"/>
                  </a:cubicBezTo>
                  <a:lnTo>
                    <a:pt x="853" y="1049"/>
                  </a:lnTo>
                  <a:lnTo>
                    <a:pt x="1223" y="1450"/>
                  </a:lnTo>
                  <a:cubicBezTo>
                    <a:pt x="1270" y="1490"/>
                    <a:pt x="1320" y="1507"/>
                    <a:pt x="1367" y="1507"/>
                  </a:cubicBezTo>
                  <a:cubicBezTo>
                    <a:pt x="1538" y="1507"/>
                    <a:pt x="1677" y="1286"/>
                    <a:pt x="1532" y="1141"/>
                  </a:cubicBezTo>
                  <a:lnTo>
                    <a:pt x="1130" y="740"/>
                  </a:lnTo>
                  <a:lnTo>
                    <a:pt x="1532" y="370"/>
                  </a:lnTo>
                  <a:cubicBezTo>
                    <a:pt x="1674" y="203"/>
                    <a:pt x="1542" y="0"/>
                    <a:pt x="1375" y="0"/>
                  </a:cubicBezTo>
                  <a:cubicBezTo>
                    <a:pt x="1326" y="0"/>
                    <a:pt x="1273" y="18"/>
                    <a:pt x="1223" y="61"/>
                  </a:cubicBezTo>
                  <a:lnTo>
                    <a:pt x="853" y="462"/>
                  </a:lnTo>
                  <a:lnTo>
                    <a:pt x="451" y="61"/>
                  </a:lnTo>
                  <a:cubicBezTo>
                    <a:pt x="409" y="18"/>
                    <a:pt x="360" y="0"/>
                    <a:pt x="31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35" name="Google Shape;12535;p23"/>
            <p:cNvSpPr/>
            <p:nvPr/>
          </p:nvSpPr>
          <p:spPr>
            <a:xfrm>
              <a:off x="2499600" y="3274100"/>
              <a:ext cx="361875" cy="101875"/>
            </a:xfrm>
            <a:custGeom>
              <a:avLst/>
              <a:gdLst/>
              <a:ahLst/>
              <a:cxnLst/>
              <a:rect l="l" t="t" r="r" b="b"/>
              <a:pathLst>
                <a:path w="14475" h="4075" extrusionOk="0">
                  <a:moveTo>
                    <a:pt x="12993" y="433"/>
                  </a:moveTo>
                  <a:cubicBezTo>
                    <a:pt x="13548" y="433"/>
                    <a:pt x="14042" y="896"/>
                    <a:pt x="14042" y="1482"/>
                  </a:cubicBezTo>
                  <a:lnTo>
                    <a:pt x="14042" y="2593"/>
                  </a:lnTo>
                  <a:cubicBezTo>
                    <a:pt x="14042" y="3179"/>
                    <a:pt x="13548" y="3642"/>
                    <a:pt x="12993" y="3642"/>
                  </a:cubicBezTo>
                  <a:lnTo>
                    <a:pt x="1481" y="3642"/>
                  </a:lnTo>
                  <a:cubicBezTo>
                    <a:pt x="895" y="3642"/>
                    <a:pt x="401" y="3179"/>
                    <a:pt x="401" y="2593"/>
                  </a:cubicBezTo>
                  <a:lnTo>
                    <a:pt x="401" y="1482"/>
                  </a:lnTo>
                  <a:cubicBezTo>
                    <a:pt x="401" y="896"/>
                    <a:pt x="895" y="433"/>
                    <a:pt x="1481" y="433"/>
                  </a:cubicBezTo>
                  <a:close/>
                  <a:moveTo>
                    <a:pt x="1481" y="1"/>
                  </a:moveTo>
                  <a:cubicBezTo>
                    <a:pt x="648" y="1"/>
                    <a:pt x="0" y="680"/>
                    <a:pt x="0" y="1482"/>
                  </a:cubicBezTo>
                  <a:lnTo>
                    <a:pt x="0" y="2593"/>
                  </a:lnTo>
                  <a:cubicBezTo>
                    <a:pt x="0" y="3426"/>
                    <a:pt x="648" y="4074"/>
                    <a:pt x="1481" y="4074"/>
                  </a:cubicBezTo>
                  <a:lnTo>
                    <a:pt x="12993" y="4074"/>
                  </a:lnTo>
                  <a:cubicBezTo>
                    <a:pt x="13795" y="4074"/>
                    <a:pt x="14474" y="3426"/>
                    <a:pt x="14474" y="2593"/>
                  </a:cubicBezTo>
                  <a:lnTo>
                    <a:pt x="14474" y="1482"/>
                  </a:lnTo>
                  <a:cubicBezTo>
                    <a:pt x="14474" y="680"/>
                    <a:pt x="13795" y="1"/>
                    <a:pt x="1299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36" name="Google Shape;12536;p23"/>
            <p:cNvSpPr/>
            <p:nvPr/>
          </p:nvSpPr>
          <p:spPr>
            <a:xfrm>
              <a:off x="2789200" y="3301575"/>
              <a:ext cx="41325" cy="37350"/>
            </a:xfrm>
            <a:custGeom>
              <a:avLst/>
              <a:gdLst/>
              <a:ahLst/>
              <a:cxnLst/>
              <a:rect l="l" t="t" r="r" b="b"/>
              <a:pathLst>
                <a:path w="1653" h="1494" extrusionOk="0">
                  <a:moveTo>
                    <a:pt x="305" y="1"/>
                  </a:moveTo>
                  <a:cubicBezTo>
                    <a:pt x="146" y="1"/>
                    <a:pt x="3" y="212"/>
                    <a:pt x="144" y="352"/>
                  </a:cubicBezTo>
                  <a:lnTo>
                    <a:pt x="545" y="753"/>
                  </a:lnTo>
                  <a:lnTo>
                    <a:pt x="144" y="1124"/>
                  </a:lnTo>
                  <a:cubicBezTo>
                    <a:pt x="1" y="1290"/>
                    <a:pt x="151" y="1493"/>
                    <a:pt x="312" y="1493"/>
                  </a:cubicBezTo>
                  <a:cubicBezTo>
                    <a:pt x="360" y="1493"/>
                    <a:pt x="410" y="1475"/>
                    <a:pt x="452" y="1432"/>
                  </a:cubicBezTo>
                  <a:lnTo>
                    <a:pt x="853" y="1031"/>
                  </a:lnTo>
                  <a:lnTo>
                    <a:pt x="1224" y="1432"/>
                  </a:lnTo>
                  <a:cubicBezTo>
                    <a:pt x="1271" y="1466"/>
                    <a:pt x="1319" y="1481"/>
                    <a:pt x="1365" y="1481"/>
                  </a:cubicBezTo>
                  <a:cubicBezTo>
                    <a:pt x="1528" y="1481"/>
                    <a:pt x="1653" y="1293"/>
                    <a:pt x="1532" y="1124"/>
                  </a:cubicBezTo>
                  <a:lnTo>
                    <a:pt x="1131" y="753"/>
                  </a:lnTo>
                  <a:lnTo>
                    <a:pt x="1532" y="352"/>
                  </a:lnTo>
                  <a:cubicBezTo>
                    <a:pt x="1594" y="260"/>
                    <a:pt x="1594" y="136"/>
                    <a:pt x="1532" y="74"/>
                  </a:cubicBezTo>
                  <a:cubicBezTo>
                    <a:pt x="1486" y="28"/>
                    <a:pt x="1432" y="5"/>
                    <a:pt x="1378" y="5"/>
                  </a:cubicBezTo>
                  <a:cubicBezTo>
                    <a:pt x="1324" y="5"/>
                    <a:pt x="1270" y="28"/>
                    <a:pt x="1224" y="74"/>
                  </a:cubicBezTo>
                  <a:lnTo>
                    <a:pt x="853" y="445"/>
                  </a:lnTo>
                  <a:lnTo>
                    <a:pt x="452" y="74"/>
                  </a:lnTo>
                  <a:cubicBezTo>
                    <a:pt x="407" y="22"/>
                    <a:pt x="355" y="1"/>
                    <a:pt x="30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537" name="Google Shape;12537;p23"/>
          <p:cNvGrpSpPr/>
          <p:nvPr/>
        </p:nvGrpSpPr>
        <p:grpSpPr>
          <a:xfrm>
            <a:off x="4557297" y="4073729"/>
            <a:ext cx="524700" cy="481967"/>
            <a:chOff x="1714150" y="3014050"/>
            <a:chExt cx="393525" cy="361475"/>
          </a:xfrm>
        </p:grpSpPr>
        <p:sp>
          <p:nvSpPr>
            <p:cNvPr id="12538" name="Google Shape;12538;p23"/>
            <p:cNvSpPr/>
            <p:nvPr/>
          </p:nvSpPr>
          <p:spPr>
            <a:xfrm>
              <a:off x="1778200" y="3048625"/>
              <a:ext cx="84875" cy="80750"/>
            </a:xfrm>
            <a:custGeom>
              <a:avLst/>
              <a:gdLst/>
              <a:ahLst/>
              <a:cxnLst/>
              <a:rect l="l" t="t" r="r" b="b"/>
              <a:pathLst>
                <a:path w="3395" h="3230" extrusionOk="0">
                  <a:moveTo>
                    <a:pt x="1698" y="594"/>
                  </a:moveTo>
                  <a:lnTo>
                    <a:pt x="1944" y="1150"/>
                  </a:lnTo>
                  <a:cubicBezTo>
                    <a:pt x="2006" y="1212"/>
                    <a:pt x="2068" y="1273"/>
                    <a:pt x="2160" y="1304"/>
                  </a:cubicBezTo>
                  <a:lnTo>
                    <a:pt x="2778" y="1397"/>
                  </a:lnTo>
                  <a:lnTo>
                    <a:pt x="2346" y="1829"/>
                  </a:lnTo>
                  <a:cubicBezTo>
                    <a:pt x="2284" y="1891"/>
                    <a:pt x="2253" y="1983"/>
                    <a:pt x="2253" y="2076"/>
                  </a:cubicBezTo>
                  <a:lnTo>
                    <a:pt x="2377" y="2693"/>
                  </a:lnTo>
                  <a:lnTo>
                    <a:pt x="2377" y="2693"/>
                  </a:lnTo>
                  <a:lnTo>
                    <a:pt x="1821" y="2384"/>
                  </a:lnTo>
                  <a:cubicBezTo>
                    <a:pt x="1790" y="2384"/>
                    <a:pt x="1728" y="2354"/>
                    <a:pt x="1698" y="2354"/>
                  </a:cubicBezTo>
                  <a:cubicBezTo>
                    <a:pt x="1636" y="2354"/>
                    <a:pt x="1605" y="2384"/>
                    <a:pt x="1543" y="2384"/>
                  </a:cubicBezTo>
                  <a:lnTo>
                    <a:pt x="988" y="2693"/>
                  </a:lnTo>
                  <a:lnTo>
                    <a:pt x="988" y="2693"/>
                  </a:lnTo>
                  <a:lnTo>
                    <a:pt x="1111" y="2076"/>
                  </a:lnTo>
                  <a:cubicBezTo>
                    <a:pt x="1142" y="1983"/>
                    <a:pt x="1080" y="1891"/>
                    <a:pt x="1019" y="1829"/>
                  </a:cubicBezTo>
                  <a:lnTo>
                    <a:pt x="587" y="1397"/>
                  </a:lnTo>
                  <a:lnTo>
                    <a:pt x="1204" y="1304"/>
                  </a:lnTo>
                  <a:cubicBezTo>
                    <a:pt x="1296" y="1273"/>
                    <a:pt x="1389" y="1243"/>
                    <a:pt x="1420" y="1150"/>
                  </a:cubicBezTo>
                  <a:lnTo>
                    <a:pt x="1698" y="594"/>
                  </a:lnTo>
                  <a:close/>
                  <a:moveTo>
                    <a:pt x="1694" y="0"/>
                  </a:moveTo>
                  <a:cubicBezTo>
                    <a:pt x="1590" y="0"/>
                    <a:pt x="1482" y="54"/>
                    <a:pt x="1420" y="162"/>
                  </a:cubicBezTo>
                  <a:lnTo>
                    <a:pt x="1080" y="872"/>
                  </a:lnTo>
                  <a:lnTo>
                    <a:pt x="247" y="996"/>
                  </a:lnTo>
                  <a:cubicBezTo>
                    <a:pt x="154" y="1027"/>
                    <a:pt x="62" y="1088"/>
                    <a:pt x="31" y="1212"/>
                  </a:cubicBezTo>
                  <a:cubicBezTo>
                    <a:pt x="0" y="1304"/>
                    <a:pt x="0" y="1428"/>
                    <a:pt x="93" y="1489"/>
                  </a:cubicBezTo>
                  <a:lnTo>
                    <a:pt x="679" y="2076"/>
                  </a:lnTo>
                  <a:lnTo>
                    <a:pt x="556" y="2878"/>
                  </a:lnTo>
                  <a:cubicBezTo>
                    <a:pt x="525" y="3002"/>
                    <a:pt x="556" y="3094"/>
                    <a:pt x="648" y="3156"/>
                  </a:cubicBezTo>
                  <a:cubicBezTo>
                    <a:pt x="699" y="3207"/>
                    <a:pt x="760" y="3230"/>
                    <a:pt x="819" y="3230"/>
                  </a:cubicBezTo>
                  <a:cubicBezTo>
                    <a:pt x="867" y="3230"/>
                    <a:pt x="915" y="3215"/>
                    <a:pt x="957" y="3187"/>
                  </a:cubicBezTo>
                  <a:lnTo>
                    <a:pt x="1698" y="2816"/>
                  </a:lnTo>
                  <a:lnTo>
                    <a:pt x="2407" y="3187"/>
                  </a:lnTo>
                  <a:cubicBezTo>
                    <a:pt x="2449" y="3215"/>
                    <a:pt x="2497" y="3230"/>
                    <a:pt x="2545" y="3230"/>
                  </a:cubicBezTo>
                  <a:cubicBezTo>
                    <a:pt x="2605" y="3230"/>
                    <a:pt x="2665" y="3207"/>
                    <a:pt x="2716" y="3156"/>
                  </a:cubicBezTo>
                  <a:cubicBezTo>
                    <a:pt x="2809" y="3094"/>
                    <a:pt x="2839" y="3002"/>
                    <a:pt x="2839" y="2878"/>
                  </a:cubicBezTo>
                  <a:lnTo>
                    <a:pt x="2685" y="2076"/>
                  </a:lnTo>
                  <a:lnTo>
                    <a:pt x="3272" y="1489"/>
                  </a:lnTo>
                  <a:cubicBezTo>
                    <a:pt x="3364" y="1428"/>
                    <a:pt x="3395" y="1304"/>
                    <a:pt x="3364" y="1212"/>
                  </a:cubicBezTo>
                  <a:cubicBezTo>
                    <a:pt x="3333" y="1088"/>
                    <a:pt x="3241" y="1027"/>
                    <a:pt x="3117" y="1027"/>
                  </a:cubicBezTo>
                  <a:lnTo>
                    <a:pt x="2315" y="903"/>
                  </a:lnTo>
                  <a:lnTo>
                    <a:pt x="1944" y="162"/>
                  </a:lnTo>
                  <a:cubicBezTo>
                    <a:pt x="1898" y="54"/>
                    <a:pt x="1798" y="0"/>
                    <a:pt x="169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39" name="Google Shape;12539;p23"/>
            <p:cNvSpPr/>
            <p:nvPr/>
          </p:nvSpPr>
          <p:spPr>
            <a:xfrm>
              <a:off x="1879275" y="3048050"/>
              <a:ext cx="84875" cy="81325"/>
            </a:xfrm>
            <a:custGeom>
              <a:avLst/>
              <a:gdLst/>
              <a:ahLst/>
              <a:cxnLst/>
              <a:rect l="l" t="t" r="r" b="b"/>
              <a:pathLst>
                <a:path w="3395" h="3253" extrusionOk="0">
                  <a:moveTo>
                    <a:pt x="1728" y="617"/>
                  </a:moveTo>
                  <a:lnTo>
                    <a:pt x="1975" y="1173"/>
                  </a:lnTo>
                  <a:cubicBezTo>
                    <a:pt x="2037" y="1235"/>
                    <a:pt x="2099" y="1296"/>
                    <a:pt x="2191" y="1327"/>
                  </a:cubicBezTo>
                  <a:lnTo>
                    <a:pt x="2809" y="1420"/>
                  </a:lnTo>
                  <a:lnTo>
                    <a:pt x="2376" y="1852"/>
                  </a:lnTo>
                  <a:cubicBezTo>
                    <a:pt x="2284" y="1914"/>
                    <a:pt x="2253" y="2006"/>
                    <a:pt x="2284" y="2099"/>
                  </a:cubicBezTo>
                  <a:lnTo>
                    <a:pt x="2376" y="2716"/>
                  </a:lnTo>
                  <a:lnTo>
                    <a:pt x="1852" y="2407"/>
                  </a:lnTo>
                  <a:cubicBezTo>
                    <a:pt x="1805" y="2392"/>
                    <a:pt x="1759" y="2384"/>
                    <a:pt x="1713" y="2384"/>
                  </a:cubicBezTo>
                  <a:cubicBezTo>
                    <a:pt x="1667" y="2384"/>
                    <a:pt x="1620" y="2392"/>
                    <a:pt x="1574" y="2407"/>
                  </a:cubicBezTo>
                  <a:lnTo>
                    <a:pt x="1049" y="2716"/>
                  </a:lnTo>
                  <a:lnTo>
                    <a:pt x="1142" y="2099"/>
                  </a:lnTo>
                  <a:cubicBezTo>
                    <a:pt x="1173" y="2006"/>
                    <a:pt x="1111" y="1914"/>
                    <a:pt x="1049" y="1852"/>
                  </a:cubicBezTo>
                  <a:lnTo>
                    <a:pt x="617" y="1420"/>
                  </a:lnTo>
                  <a:lnTo>
                    <a:pt x="1235" y="1327"/>
                  </a:lnTo>
                  <a:cubicBezTo>
                    <a:pt x="1327" y="1296"/>
                    <a:pt x="1389" y="1235"/>
                    <a:pt x="1451" y="1173"/>
                  </a:cubicBezTo>
                  <a:lnTo>
                    <a:pt x="1728" y="617"/>
                  </a:lnTo>
                  <a:close/>
                  <a:moveTo>
                    <a:pt x="1697" y="0"/>
                  </a:moveTo>
                  <a:cubicBezTo>
                    <a:pt x="1605" y="0"/>
                    <a:pt x="1481" y="62"/>
                    <a:pt x="1451" y="185"/>
                  </a:cubicBezTo>
                  <a:lnTo>
                    <a:pt x="1080" y="926"/>
                  </a:lnTo>
                  <a:lnTo>
                    <a:pt x="278" y="1019"/>
                  </a:lnTo>
                  <a:cubicBezTo>
                    <a:pt x="154" y="1050"/>
                    <a:pt x="62" y="1111"/>
                    <a:pt x="31" y="1235"/>
                  </a:cubicBezTo>
                  <a:cubicBezTo>
                    <a:pt x="0" y="1327"/>
                    <a:pt x="31" y="1451"/>
                    <a:pt x="124" y="1512"/>
                  </a:cubicBezTo>
                  <a:lnTo>
                    <a:pt x="710" y="2099"/>
                  </a:lnTo>
                  <a:lnTo>
                    <a:pt x="556" y="2901"/>
                  </a:lnTo>
                  <a:cubicBezTo>
                    <a:pt x="525" y="3025"/>
                    <a:pt x="586" y="3117"/>
                    <a:pt x="679" y="3179"/>
                  </a:cubicBezTo>
                  <a:cubicBezTo>
                    <a:pt x="730" y="3230"/>
                    <a:pt x="781" y="3253"/>
                    <a:pt x="837" y="3253"/>
                  </a:cubicBezTo>
                  <a:cubicBezTo>
                    <a:pt x="883" y="3253"/>
                    <a:pt x="932" y="3238"/>
                    <a:pt x="988" y="3210"/>
                  </a:cubicBezTo>
                  <a:lnTo>
                    <a:pt x="1697" y="2839"/>
                  </a:lnTo>
                  <a:lnTo>
                    <a:pt x="2438" y="3210"/>
                  </a:lnTo>
                  <a:cubicBezTo>
                    <a:pt x="2486" y="3237"/>
                    <a:pt x="2534" y="3249"/>
                    <a:pt x="2581" y="3249"/>
                  </a:cubicBezTo>
                  <a:cubicBezTo>
                    <a:pt x="2748" y="3249"/>
                    <a:pt x="2888" y="3094"/>
                    <a:pt x="2839" y="2901"/>
                  </a:cubicBezTo>
                  <a:lnTo>
                    <a:pt x="2716" y="2099"/>
                  </a:lnTo>
                  <a:lnTo>
                    <a:pt x="3302" y="1512"/>
                  </a:lnTo>
                  <a:cubicBezTo>
                    <a:pt x="3364" y="1451"/>
                    <a:pt x="3395" y="1327"/>
                    <a:pt x="3364" y="1235"/>
                  </a:cubicBezTo>
                  <a:cubicBezTo>
                    <a:pt x="3333" y="1111"/>
                    <a:pt x="3241" y="1050"/>
                    <a:pt x="3148" y="1019"/>
                  </a:cubicBezTo>
                  <a:lnTo>
                    <a:pt x="2315" y="895"/>
                  </a:lnTo>
                  <a:lnTo>
                    <a:pt x="1975" y="185"/>
                  </a:lnTo>
                  <a:cubicBezTo>
                    <a:pt x="1914" y="62"/>
                    <a:pt x="1821" y="0"/>
                    <a:pt x="169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40" name="Google Shape;12540;p23"/>
            <p:cNvSpPr/>
            <p:nvPr/>
          </p:nvSpPr>
          <p:spPr>
            <a:xfrm>
              <a:off x="1980325" y="3048625"/>
              <a:ext cx="85675" cy="80350"/>
            </a:xfrm>
            <a:custGeom>
              <a:avLst/>
              <a:gdLst/>
              <a:ahLst/>
              <a:cxnLst/>
              <a:rect l="l" t="t" r="r" b="b"/>
              <a:pathLst>
                <a:path w="3427" h="3214" extrusionOk="0">
                  <a:moveTo>
                    <a:pt x="1729" y="594"/>
                  </a:moveTo>
                  <a:lnTo>
                    <a:pt x="1976" y="1150"/>
                  </a:lnTo>
                  <a:cubicBezTo>
                    <a:pt x="2038" y="1212"/>
                    <a:pt x="2100" y="1273"/>
                    <a:pt x="2192" y="1304"/>
                  </a:cubicBezTo>
                  <a:lnTo>
                    <a:pt x="2809" y="1397"/>
                  </a:lnTo>
                  <a:lnTo>
                    <a:pt x="2377" y="1829"/>
                  </a:lnTo>
                  <a:cubicBezTo>
                    <a:pt x="2316" y="1891"/>
                    <a:pt x="2285" y="1983"/>
                    <a:pt x="2285" y="2076"/>
                  </a:cubicBezTo>
                  <a:lnTo>
                    <a:pt x="2408" y="2693"/>
                  </a:lnTo>
                  <a:lnTo>
                    <a:pt x="2408" y="2693"/>
                  </a:lnTo>
                  <a:lnTo>
                    <a:pt x="1853" y="2384"/>
                  </a:lnTo>
                  <a:cubicBezTo>
                    <a:pt x="1806" y="2369"/>
                    <a:pt x="1760" y="2361"/>
                    <a:pt x="1714" y="2361"/>
                  </a:cubicBezTo>
                  <a:cubicBezTo>
                    <a:pt x="1668" y="2361"/>
                    <a:pt x="1621" y="2369"/>
                    <a:pt x="1575" y="2384"/>
                  </a:cubicBezTo>
                  <a:lnTo>
                    <a:pt x="1050" y="2693"/>
                  </a:lnTo>
                  <a:lnTo>
                    <a:pt x="1143" y="2076"/>
                  </a:lnTo>
                  <a:cubicBezTo>
                    <a:pt x="1143" y="1983"/>
                    <a:pt x="1112" y="1891"/>
                    <a:pt x="1050" y="1829"/>
                  </a:cubicBezTo>
                  <a:lnTo>
                    <a:pt x="618" y="1397"/>
                  </a:lnTo>
                  <a:lnTo>
                    <a:pt x="1235" y="1304"/>
                  </a:lnTo>
                  <a:cubicBezTo>
                    <a:pt x="1328" y="1273"/>
                    <a:pt x="1390" y="1212"/>
                    <a:pt x="1451" y="1150"/>
                  </a:cubicBezTo>
                  <a:lnTo>
                    <a:pt x="1729" y="594"/>
                  </a:lnTo>
                  <a:close/>
                  <a:moveTo>
                    <a:pt x="1714" y="0"/>
                  </a:moveTo>
                  <a:cubicBezTo>
                    <a:pt x="1614" y="0"/>
                    <a:pt x="1513" y="54"/>
                    <a:pt x="1451" y="162"/>
                  </a:cubicBezTo>
                  <a:lnTo>
                    <a:pt x="1081" y="872"/>
                  </a:lnTo>
                  <a:lnTo>
                    <a:pt x="279" y="996"/>
                  </a:lnTo>
                  <a:cubicBezTo>
                    <a:pt x="186" y="1027"/>
                    <a:pt x="94" y="1088"/>
                    <a:pt x="63" y="1212"/>
                  </a:cubicBezTo>
                  <a:cubicBezTo>
                    <a:pt x="1" y="1304"/>
                    <a:pt x="32" y="1428"/>
                    <a:pt x="124" y="1489"/>
                  </a:cubicBezTo>
                  <a:lnTo>
                    <a:pt x="711" y="2076"/>
                  </a:lnTo>
                  <a:lnTo>
                    <a:pt x="587" y="2878"/>
                  </a:lnTo>
                  <a:cubicBezTo>
                    <a:pt x="538" y="3076"/>
                    <a:pt x="686" y="3214"/>
                    <a:pt x="858" y="3214"/>
                  </a:cubicBezTo>
                  <a:cubicBezTo>
                    <a:pt x="901" y="3214"/>
                    <a:pt x="945" y="3205"/>
                    <a:pt x="989" y="3187"/>
                  </a:cubicBezTo>
                  <a:lnTo>
                    <a:pt x="1729" y="2786"/>
                  </a:lnTo>
                  <a:lnTo>
                    <a:pt x="2439" y="3187"/>
                  </a:lnTo>
                  <a:cubicBezTo>
                    <a:pt x="2477" y="3200"/>
                    <a:pt x="2521" y="3207"/>
                    <a:pt x="2566" y="3207"/>
                  </a:cubicBezTo>
                  <a:cubicBezTo>
                    <a:pt x="2629" y="3207"/>
                    <a:pt x="2693" y="3192"/>
                    <a:pt x="2748" y="3156"/>
                  </a:cubicBezTo>
                  <a:cubicBezTo>
                    <a:pt x="2840" y="3094"/>
                    <a:pt x="2871" y="2971"/>
                    <a:pt x="2871" y="2878"/>
                  </a:cubicBezTo>
                  <a:lnTo>
                    <a:pt x="2717" y="2076"/>
                  </a:lnTo>
                  <a:lnTo>
                    <a:pt x="3303" y="1489"/>
                  </a:lnTo>
                  <a:cubicBezTo>
                    <a:pt x="3396" y="1428"/>
                    <a:pt x="3427" y="1304"/>
                    <a:pt x="3396" y="1212"/>
                  </a:cubicBezTo>
                  <a:cubicBezTo>
                    <a:pt x="3365" y="1088"/>
                    <a:pt x="3272" y="1027"/>
                    <a:pt x="3149" y="996"/>
                  </a:cubicBezTo>
                  <a:lnTo>
                    <a:pt x="2346" y="872"/>
                  </a:lnTo>
                  <a:lnTo>
                    <a:pt x="1976" y="162"/>
                  </a:lnTo>
                  <a:cubicBezTo>
                    <a:pt x="1914" y="54"/>
                    <a:pt x="1814" y="0"/>
                    <a:pt x="171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41" name="Google Shape;12541;p23"/>
            <p:cNvSpPr/>
            <p:nvPr/>
          </p:nvSpPr>
          <p:spPr>
            <a:xfrm>
              <a:off x="1741150" y="3014050"/>
              <a:ext cx="361900" cy="184475"/>
            </a:xfrm>
            <a:custGeom>
              <a:avLst/>
              <a:gdLst/>
              <a:ahLst/>
              <a:cxnLst/>
              <a:rect l="l" t="t" r="r" b="b"/>
              <a:pathLst>
                <a:path w="14476" h="7379" extrusionOk="0">
                  <a:moveTo>
                    <a:pt x="2652" y="1"/>
                  </a:moveTo>
                  <a:cubicBezTo>
                    <a:pt x="2643" y="1"/>
                    <a:pt x="2634" y="1"/>
                    <a:pt x="2624" y="2"/>
                  </a:cubicBezTo>
                  <a:lnTo>
                    <a:pt x="1297" y="2"/>
                  </a:lnTo>
                  <a:cubicBezTo>
                    <a:pt x="587" y="2"/>
                    <a:pt x="1" y="589"/>
                    <a:pt x="1" y="1298"/>
                  </a:cubicBezTo>
                  <a:lnTo>
                    <a:pt x="1" y="4693"/>
                  </a:lnTo>
                  <a:cubicBezTo>
                    <a:pt x="1" y="5403"/>
                    <a:pt x="587" y="5989"/>
                    <a:pt x="1297" y="5989"/>
                  </a:cubicBezTo>
                  <a:lnTo>
                    <a:pt x="2038" y="5989"/>
                  </a:lnTo>
                  <a:lnTo>
                    <a:pt x="3025" y="7286"/>
                  </a:lnTo>
                  <a:cubicBezTo>
                    <a:pt x="3056" y="7347"/>
                    <a:pt x="3118" y="7378"/>
                    <a:pt x="3183" y="7378"/>
                  </a:cubicBezTo>
                  <a:cubicBezTo>
                    <a:pt x="3249" y="7378"/>
                    <a:pt x="3318" y="7347"/>
                    <a:pt x="3365" y="7286"/>
                  </a:cubicBezTo>
                  <a:lnTo>
                    <a:pt x="4321" y="5989"/>
                  </a:lnTo>
                  <a:lnTo>
                    <a:pt x="13179" y="5989"/>
                  </a:lnTo>
                  <a:cubicBezTo>
                    <a:pt x="13889" y="5989"/>
                    <a:pt x="14475" y="5403"/>
                    <a:pt x="14475" y="4693"/>
                  </a:cubicBezTo>
                  <a:lnTo>
                    <a:pt x="14475" y="1298"/>
                  </a:lnTo>
                  <a:cubicBezTo>
                    <a:pt x="14475" y="606"/>
                    <a:pt x="13917" y="1"/>
                    <a:pt x="13230" y="1"/>
                  </a:cubicBezTo>
                  <a:cubicBezTo>
                    <a:pt x="13213" y="1"/>
                    <a:pt x="13196" y="2"/>
                    <a:pt x="13179" y="2"/>
                  </a:cubicBezTo>
                  <a:lnTo>
                    <a:pt x="3673" y="2"/>
                  </a:lnTo>
                  <a:cubicBezTo>
                    <a:pt x="3426" y="33"/>
                    <a:pt x="3426" y="373"/>
                    <a:pt x="3673" y="403"/>
                  </a:cubicBezTo>
                  <a:lnTo>
                    <a:pt x="13179" y="403"/>
                  </a:lnTo>
                  <a:cubicBezTo>
                    <a:pt x="13642" y="403"/>
                    <a:pt x="14043" y="805"/>
                    <a:pt x="14043" y="1298"/>
                  </a:cubicBezTo>
                  <a:lnTo>
                    <a:pt x="14043" y="4662"/>
                  </a:lnTo>
                  <a:cubicBezTo>
                    <a:pt x="14043" y="5156"/>
                    <a:pt x="13642" y="5557"/>
                    <a:pt x="13179" y="5557"/>
                  </a:cubicBezTo>
                  <a:lnTo>
                    <a:pt x="4229" y="5557"/>
                  </a:lnTo>
                  <a:cubicBezTo>
                    <a:pt x="4167" y="5557"/>
                    <a:pt x="4105" y="5588"/>
                    <a:pt x="4075" y="5650"/>
                  </a:cubicBezTo>
                  <a:lnTo>
                    <a:pt x="3180" y="6792"/>
                  </a:lnTo>
                  <a:lnTo>
                    <a:pt x="2315" y="5650"/>
                  </a:lnTo>
                  <a:cubicBezTo>
                    <a:pt x="2254" y="5588"/>
                    <a:pt x="2192" y="5557"/>
                    <a:pt x="2130" y="5557"/>
                  </a:cubicBezTo>
                  <a:lnTo>
                    <a:pt x="1297" y="5557"/>
                  </a:lnTo>
                  <a:cubicBezTo>
                    <a:pt x="834" y="5557"/>
                    <a:pt x="433" y="5156"/>
                    <a:pt x="433" y="4693"/>
                  </a:cubicBezTo>
                  <a:lnTo>
                    <a:pt x="433" y="1298"/>
                  </a:lnTo>
                  <a:cubicBezTo>
                    <a:pt x="433" y="805"/>
                    <a:pt x="834" y="403"/>
                    <a:pt x="1328" y="403"/>
                  </a:cubicBezTo>
                  <a:lnTo>
                    <a:pt x="2624" y="403"/>
                  </a:lnTo>
                  <a:cubicBezTo>
                    <a:pt x="2892" y="403"/>
                    <a:pt x="2901" y="1"/>
                    <a:pt x="265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42" name="Google Shape;12542;p23"/>
            <p:cNvSpPr/>
            <p:nvPr/>
          </p:nvSpPr>
          <p:spPr>
            <a:xfrm>
              <a:off x="1714150" y="3216250"/>
              <a:ext cx="196775" cy="159275"/>
            </a:xfrm>
            <a:custGeom>
              <a:avLst/>
              <a:gdLst/>
              <a:ahLst/>
              <a:cxnLst/>
              <a:rect l="l" t="t" r="r" b="b"/>
              <a:pathLst>
                <a:path w="7871" h="6371" extrusionOk="0">
                  <a:moveTo>
                    <a:pt x="4259" y="1669"/>
                  </a:moveTo>
                  <a:cubicBezTo>
                    <a:pt x="4467" y="1669"/>
                    <a:pt x="4677" y="1745"/>
                    <a:pt x="4846" y="1914"/>
                  </a:cubicBezTo>
                  <a:cubicBezTo>
                    <a:pt x="5401" y="2469"/>
                    <a:pt x="5031" y="3395"/>
                    <a:pt x="4260" y="3395"/>
                  </a:cubicBezTo>
                  <a:cubicBezTo>
                    <a:pt x="3766" y="3395"/>
                    <a:pt x="3395" y="2994"/>
                    <a:pt x="3395" y="2531"/>
                  </a:cubicBezTo>
                  <a:cubicBezTo>
                    <a:pt x="3395" y="2007"/>
                    <a:pt x="3821" y="1669"/>
                    <a:pt x="4259" y="1669"/>
                  </a:cubicBezTo>
                  <a:close/>
                  <a:moveTo>
                    <a:pt x="4260" y="463"/>
                  </a:moveTo>
                  <a:cubicBezTo>
                    <a:pt x="6605" y="463"/>
                    <a:pt x="7870" y="3241"/>
                    <a:pt x="6327" y="5031"/>
                  </a:cubicBezTo>
                  <a:cubicBezTo>
                    <a:pt x="6235" y="4629"/>
                    <a:pt x="6019" y="4259"/>
                    <a:pt x="5710" y="4012"/>
                  </a:cubicBezTo>
                  <a:cubicBezTo>
                    <a:pt x="5525" y="3827"/>
                    <a:pt x="5278" y="3673"/>
                    <a:pt x="5031" y="3580"/>
                  </a:cubicBezTo>
                  <a:cubicBezTo>
                    <a:pt x="6019" y="2808"/>
                    <a:pt x="5463" y="1265"/>
                    <a:pt x="4260" y="1265"/>
                  </a:cubicBezTo>
                  <a:cubicBezTo>
                    <a:pt x="3025" y="1265"/>
                    <a:pt x="2500" y="2808"/>
                    <a:pt x="3457" y="3580"/>
                  </a:cubicBezTo>
                  <a:cubicBezTo>
                    <a:pt x="2809" y="3827"/>
                    <a:pt x="2346" y="4352"/>
                    <a:pt x="2161" y="5031"/>
                  </a:cubicBezTo>
                  <a:cubicBezTo>
                    <a:pt x="618" y="3241"/>
                    <a:pt x="1883" y="463"/>
                    <a:pt x="4260" y="463"/>
                  </a:cubicBezTo>
                  <a:close/>
                  <a:moveTo>
                    <a:pt x="4248" y="3812"/>
                  </a:moveTo>
                  <a:cubicBezTo>
                    <a:pt x="5047" y="3812"/>
                    <a:pt x="5849" y="4321"/>
                    <a:pt x="5988" y="5339"/>
                  </a:cubicBezTo>
                  <a:cubicBezTo>
                    <a:pt x="5479" y="5740"/>
                    <a:pt x="4861" y="5941"/>
                    <a:pt x="4248" y="5941"/>
                  </a:cubicBezTo>
                  <a:cubicBezTo>
                    <a:pt x="3635" y="5941"/>
                    <a:pt x="3025" y="5740"/>
                    <a:pt x="2531" y="5339"/>
                  </a:cubicBezTo>
                  <a:cubicBezTo>
                    <a:pt x="2655" y="4321"/>
                    <a:pt x="3449" y="3812"/>
                    <a:pt x="4248" y="3812"/>
                  </a:cubicBezTo>
                  <a:close/>
                  <a:moveTo>
                    <a:pt x="4260" y="0"/>
                  </a:moveTo>
                  <a:cubicBezTo>
                    <a:pt x="1420" y="0"/>
                    <a:pt x="1" y="3426"/>
                    <a:pt x="2007" y="5432"/>
                  </a:cubicBezTo>
                  <a:cubicBezTo>
                    <a:pt x="2655" y="6081"/>
                    <a:pt x="3453" y="6371"/>
                    <a:pt x="4235" y="6371"/>
                  </a:cubicBezTo>
                  <a:cubicBezTo>
                    <a:pt x="5870" y="6371"/>
                    <a:pt x="7438" y="5100"/>
                    <a:pt x="7438" y="3179"/>
                  </a:cubicBezTo>
                  <a:cubicBezTo>
                    <a:pt x="7438" y="1420"/>
                    <a:pt x="6019" y="0"/>
                    <a:pt x="426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43" name="Google Shape;12543;p23"/>
            <p:cNvSpPr/>
            <p:nvPr/>
          </p:nvSpPr>
          <p:spPr>
            <a:xfrm>
              <a:off x="1916300" y="3223950"/>
              <a:ext cx="190600" cy="37075"/>
            </a:xfrm>
            <a:custGeom>
              <a:avLst/>
              <a:gdLst/>
              <a:ahLst/>
              <a:cxnLst/>
              <a:rect l="l" t="t" r="r" b="b"/>
              <a:pathLst>
                <a:path w="7624" h="1483" extrusionOk="0">
                  <a:moveTo>
                    <a:pt x="6728" y="433"/>
                  </a:moveTo>
                  <a:cubicBezTo>
                    <a:pt x="7099" y="464"/>
                    <a:pt x="7099" y="1019"/>
                    <a:pt x="6728" y="1050"/>
                  </a:cubicBezTo>
                  <a:lnTo>
                    <a:pt x="895" y="1050"/>
                  </a:lnTo>
                  <a:cubicBezTo>
                    <a:pt x="525" y="1019"/>
                    <a:pt x="525" y="464"/>
                    <a:pt x="895" y="433"/>
                  </a:cubicBezTo>
                  <a:close/>
                  <a:moveTo>
                    <a:pt x="895" y="1"/>
                  </a:moveTo>
                  <a:cubicBezTo>
                    <a:pt x="0" y="62"/>
                    <a:pt x="0" y="1420"/>
                    <a:pt x="895" y="1482"/>
                  </a:cubicBezTo>
                  <a:lnTo>
                    <a:pt x="6728" y="1482"/>
                  </a:lnTo>
                  <a:cubicBezTo>
                    <a:pt x="7623" y="1420"/>
                    <a:pt x="7623" y="62"/>
                    <a:pt x="672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44" name="Google Shape;12544;p23"/>
            <p:cNvSpPr/>
            <p:nvPr/>
          </p:nvSpPr>
          <p:spPr>
            <a:xfrm>
              <a:off x="1916300" y="3277975"/>
              <a:ext cx="191375" cy="36275"/>
            </a:xfrm>
            <a:custGeom>
              <a:avLst/>
              <a:gdLst/>
              <a:ahLst/>
              <a:cxnLst/>
              <a:rect l="l" t="t" r="r" b="b"/>
              <a:pathLst>
                <a:path w="7655" h="1451" extrusionOk="0">
                  <a:moveTo>
                    <a:pt x="926" y="0"/>
                  </a:moveTo>
                  <a:cubicBezTo>
                    <a:pt x="0" y="62"/>
                    <a:pt x="0" y="1389"/>
                    <a:pt x="926" y="1451"/>
                  </a:cubicBezTo>
                  <a:lnTo>
                    <a:pt x="6728" y="1451"/>
                  </a:lnTo>
                  <a:cubicBezTo>
                    <a:pt x="7654" y="1389"/>
                    <a:pt x="7654" y="62"/>
                    <a:pt x="6728" y="0"/>
                  </a:cubicBezTo>
                  <a:lnTo>
                    <a:pt x="6389" y="0"/>
                  </a:lnTo>
                  <a:cubicBezTo>
                    <a:pt x="6111" y="0"/>
                    <a:pt x="6111" y="401"/>
                    <a:pt x="6389" y="401"/>
                  </a:cubicBezTo>
                  <a:lnTo>
                    <a:pt x="6728" y="401"/>
                  </a:lnTo>
                  <a:cubicBezTo>
                    <a:pt x="7099" y="463"/>
                    <a:pt x="7099" y="988"/>
                    <a:pt x="6728" y="1049"/>
                  </a:cubicBezTo>
                  <a:lnTo>
                    <a:pt x="926" y="1049"/>
                  </a:lnTo>
                  <a:cubicBezTo>
                    <a:pt x="556" y="988"/>
                    <a:pt x="556" y="463"/>
                    <a:pt x="926" y="401"/>
                  </a:cubicBezTo>
                  <a:lnTo>
                    <a:pt x="5309" y="401"/>
                  </a:lnTo>
                  <a:cubicBezTo>
                    <a:pt x="5586" y="401"/>
                    <a:pt x="5586" y="0"/>
                    <a:pt x="530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45" name="Google Shape;12545;p23"/>
            <p:cNvSpPr/>
            <p:nvPr/>
          </p:nvSpPr>
          <p:spPr>
            <a:xfrm>
              <a:off x="1916300" y="3331975"/>
              <a:ext cx="191375" cy="37050"/>
            </a:xfrm>
            <a:custGeom>
              <a:avLst/>
              <a:gdLst/>
              <a:ahLst/>
              <a:cxnLst/>
              <a:rect l="l" t="t" r="r" b="b"/>
              <a:pathLst>
                <a:path w="7655" h="1482" extrusionOk="0">
                  <a:moveTo>
                    <a:pt x="926" y="0"/>
                  </a:moveTo>
                  <a:cubicBezTo>
                    <a:pt x="0" y="62"/>
                    <a:pt x="0" y="1389"/>
                    <a:pt x="926" y="1482"/>
                  </a:cubicBezTo>
                  <a:lnTo>
                    <a:pt x="1636" y="1482"/>
                  </a:lnTo>
                  <a:cubicBezTo>
                    <a:pt x="1914" y="1482"/>
                    <a:pt x="1914" y="1050"/>
                    <a:pt x="1636" y="1050"/>
                  </a:cubicBezTo>
                  <a:lnTo>
                    <a:pt x="926" y="1050"/>
                  </a:lnTo>
                  <a:cubicBezTo>
                    <a:pt x="556" y="1019"/>
                    <a:pt x="556" y="463"/>
                    <a:pt x="926" y="432"/>
                  </a:cubicBezTo>
                  <a:lnTo>
                    <a:pt x="6759" y="432"/>
                  </a:lnTo>
                  <a:cubicBezTo>
                    <a:pt x="7130" y="463"/>
                    <a:pt x="7130" y="1019"/>
                    <a:pt x="6759" y="1050"/>
                  </a:cubicBezTo>
                  <a:lnTo>
                    <a:pt x="2685" y="1050"/>
                  </a:lnTo>
                  <a:cubicBezTo>
                    <a:pt x="2408" y="1050"/>
                    <a:pt x="2408" y="1482"/>
                    <a:pt x="2685" y="1482"/>
                  </a:cubicBezTo>
                  <a:lnTo>
                    <a:pt x="6759" y="1482"/>
                  </a:lnTo>
                  <a:cubicBezTo>
                    <a:pt x="7654" y="1389"/>
                    <a:pt x="7654" y="62"/>
                    <a:pt x="675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546" name="Google Shape;12546;p23"/>
          <p:cNvGrpSpPr/>
          <p:nvPr/>
        </p:nvGrpSpPr>
        <p:grpSpPr>
          <a:xfrm>
            <a:off x="5561306" y="4073563"/>
            <a:ext cx="513367" cy="482300"/>
            <a:chOff x="959575" y="3014275"/>
            <a:chExt cx="385025" cy="361725"/>
          </a:xfrm>
        </p:grpSpPr>
        <p:sp>
          <p:nvSpPr>
            <p:cNvPr id="12547" name="Google Shape;12547;p23"/>
            <p:cNvSpPr/>
            <p:nvPr/>
          </p:nvSpPr>
          <p:spPr>
            <a:xfrm>
              <a:off x="1094600" y="3051775"/>
              <a:ext cx="250000" cy="324225"/>
            </a:xfrm>
            <a:custGeom>
              <a:avLst/>
              <a:gdLst/>
              <a:ahLst/>
              <a:cxnLst/>
              <a:rect l="l" t="t" r="r" b="b"/>
              <a:pathLst>
                <a:path w="10000" h="12969" extrusionOk="0">
                  <a:moveTo>
                    <a:pt x="9580" y="0"/>
                  </a:moveTo>
                  <a:cubicBezTo>
                    <a:pt x="9469" y="0"/>
                    <a:pt x="9363" y="95"/>
                    <a:pt x="9383" y="252"/>
                  </a:cubicBezTo>
                  <a:cubicBezTo>
                    <a:pt x="9475" y="499"/>
                    <a:pt x="9506" y="746"/>
                    <a:pt x="9506" y="1024"/>
                  </a:cubicBezTo>
                  <a:cubicBezTo>
                    <a:pt x="9475" y="2104"/>
                    <a:pt x="8611" y="2968"/>
                    <a:pt x="7531" y="3030"/>
                  </a:cubicBezTo>
                  <a:cubicBezTo>
                    <a:pt x="7484" y="3033"/>
                    <a:pt x="7438" y="3035"/>
                    <a:pt x="7392" y="3035"/>
                  </a:cubicBezTo>
                  <a:cubicBezTo>
                    <a:pt x="6982" y="3035"/>
                    <a:pt x="6602" y="2912"/>
                    <a:pt x="6296" y="2690"/>
                  </a:cubicBezTo>
                  <a:cubicBezTo>
                    <a:pt x="6025" y="2504"/>
                    <a:pt x="5707" y="2410"/>
                    <a:pt x="5388" y="2410"/>
                  </a:cubicBezTo>
                  <a:cubicBezTo>
                    <a:pt x="5127" y="2410"/>
                    <a:pt x="4866" y="2473"/>
                    <a:pt x="4630" y="2598"/>
                  </a:cubicBezTo>
                  <a:lnTo>
                    <a:pt x="710" y="4573"/>
                  </a:lnTo>
                  <a:cubicBezTo>
                    <a:pt x="278" y="4789"/>
                    <a:pt x="1" y="5221"/>
                    <a:pt x="1" y="5715"/>
                  </a:cubicBezTo>
                  <a:cubicBezTo>
                    <a:pt x="1" y="6209"/>
                    <a:pt x="278" y="6672"/>
                    <a:pt x="710" y="6888"/>
                  </a:cubicBezTo>
                  <a:lnTo>
                    <a:pt x="4630" y="8832"/>
                  </a:lnTo>
                  <a:cubicBezTo>
                    <a:pt x="4866" y="8957"/>
                    <a:pt x="5127" y="9019"/>
                    <a:pt x="5388" y="9019"/>
                  </a:cubicBezTo>
                  <a:cubicBezTo>
                    <a:pt x="5707" y="9019"/>
                    <a:pt x="6025" y="8926"/>
                    <a:pt x="6296" y="8739"/>
                  </a:cubicBezTo>
                  <a:cubicBezTo>
                    <a:pt x="6654" y="8503"/>
                    <a:pt x="7045" y="8396"/>
                    <a:pt x="7426" y="8396"/>
                  </a:cubicBezTo>
                  <a:cubicBezTo>
                    <a:pt x="8490" y="8396"/>
                    <a:pt x="9483" y="9232"/>
                    <a:pt x="9506" y="10437"/>
                  </a:cubicBezTo>
                  <a:cubicBezTo>
                    <a:pt x="9527" y="11691"/>
                    <a:pt x="8495" y="12549"/>
                    <a:pt x="7406" y="12549"/>
                  </a:cubicBezTo>
                  <a:cubicBezTo>
                    <a:pt x="6914" y="12549"/>
                    <a:pt x="6411" y="12374"/>
                    <a:pt x="5988" y="11980"/>
                  </a:cubicBezTo>
                  <a:cubicBezTo>
                    <a:pt x="5617" y="11610"/>
                    <a:pt x="5401" y="11116"/>
                    <a:pt x="5371" y="10591"/>
                  </a:cubicBezTo>
                  <a:cubicBezTo>
                    <a:pt x="5340" y="10005"/>
                    <a:pt x="4969" y="9480"/>
                    <a:pt x="4476" y="9233"/>
                  </a:cubicBezTo>
                  <a:lnTo>
                    <a:pt x="4043" y="9017"/>
                  </a:lnTo>
                  <a:cubicBezTo>
                    <a:pt x="4009" y="9000"/>
                    <a:pt x="3976" y="8992"/>
                    <a:pt x="3945" y="8992"/>
                  </a:cubicBezTo>
                  <a:cubicBezTo>
                    <a:pt x="3753" y="8992"/>
                    <a:pt x="3646" y="9285"/>
                    <a:pt x="3858" y="9418"/>
                  </a:cubicBezTo>
                  <a:lnTo>
                    <a:pt x="4290" y="9604"/>
                  </a:lnTo>
                  <a:cubicBezTo>
                    <a:pt x="4661" y="9789"/>
                    <a:pt x="4908" y="10190"/>
                    <a:pt x="4938" y="10622"/>
                  </a:cubicBezTo>
                  <a:cubicBezTo>
                    <a:pt x="5000" y="11918"/>
                    <a:pt x="6111" y="12967"/>
                    <a:pt x="7438" y="12967"/>
                  </a:cubicBezTo>
                  <a:cubicBezTo>
                    <a:pt x="7457" y="12968"/>
                    <a:pt x="7476" y="12968"/>
                    <a:pt x="7495" y="12968"/>
                  </a:cubicBezTo>
                  <a:cubicBezTo>
                    <a:pt x="8828" y="12968"/>
                    <a:pt x="9939" y="11899"/>
                    <a:pt x="9969" y="10529"/>
                  </a:cubicBezTo>
                  <a:cubicBezTo>
                    <a:pt x="10000" y="9141"/>
                    <a:pt x="8920" y="7999"/>
                    <a:pt x="7531" y="7968"/>
                  </a:cubicBezTo>
                  <a:cubicBezTo>
                    <a:pt x="7487" y="7965"/>
                    <a:pt x="7443" y="7964"/>
                    <a:pt x="7399" y="7964"/>
                  </a:cubicBezTo>
                  <a:cubicBezTo>
                    <a:pt x="6919" y="7964"/>
                    <a:pt x="6445" y="8117"/>
                    <a:pt x="6049" y="8400"/>
                  </a:cubicBezTo>
                  <a:cubicBezTo>
                    <a:pt x="5843" y="8520"/>
                    <a:pt x="5608" y="8583"/>
                    <a:pt x="5371" y="8583"/>
                  </a:cubicBezTo>
                  <a:cubicBezTo>
                    <a:pt x="5182" y="8583"/>
                    <a:pt x="4993" y="8544"/>
                    <a:pt x="4815" y="8462"/>
                  </a:cubicBezTo>
                  <a:lnTo>
                    <a:pt x="896" y="6486"/>
                  </a:lnTo>
                  <a:cubicBezTo>
                    <a:pt x="587" y="6332"/>
                    <a:pt x="433" y="6054"/>
                    <a:pt x="433" y="5715"/>
                  </a:cubicBezTo>
                  <a:cubicBezTo>
                    <a:pt x="402" y="5375"/>
                    <a:pt x="587" y="5098"/>
                    <a:pt x="896" y="4943"/>
                  </a:cubicBezTo>
                  <a:lnTo>
                    <a:pt x="4815" y="2968"/>
                  </a:lnTo>
                  <a:cubicBezTo>
                    <a:pt x="4993" y="2886"/>
                    <a:pt x="5182" y="2847"/>
                    <a:pt x="5371" y="2847"/>
                  </a:cubicBezTo>
                  <a:cubicBezTo>
                    <a:pt x="5608" y="2847"/>
                    <a:pt x="5843" y="2910"/>
                    <a:pt x="6049" y="3030"/>
                  </a:cubicBezTo>
                  <a:cubicBezTo>
                    <a:pt x="6490" y="3329"/>
                    <a:pt x="6969" y="3465"/>
                    <a:pt x="7435" y="3465"/>
                  </a:cubicBezTo>
                  <a:cubicBezTo>
                    <a:pt x="8697" y="3465"/>
                    <a:pt x="9862" y="2467"/>
                    <a:pt x="9907" y="1024"/>
                  </a:cubicBezTo>
                  <a:cubicBezTo>
                    <a:pt x="9907" y="715"/>
                    <a:pt x="9876" y="376"/>
                    <a:pt x="9753" y="98"/>
                  </a:cubicBezTo>
                  <a:cubicBezTo>
                    <a:pt x="9708" y="31"/>
                    <a:pt x="9643" y="0"/>
                    <a:pt x="958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48" name="Google Shape;12548;p23"/>
            <p:cNvSpPr/>
            <p:nvPr/>
          </p:nvSpPr>
          <p:spPr>
            <a:xfrm>
              <a:off x="959575" y="3014275"/>
              <a:ext cx="365400" cy="260450"/>
            </a:xfrm>
            <a:custGeom>
              <a:avLst/>
              <a:gdLst/>
              <a:ahLst/>
              <a:cxnLst/>
              <a:rect l="l" t="t" r="r" b="b"/>
              <a:pathLst>
                <a:path w="14616" h="10418" extrusionOk="0">
                  <a:moveTo>
                    <a:pt x="12828" y="0"/>
                  </a:moveTo>
                  <a:cubicBezTo>
                    <a:pt x="11585" y="0"/>
                    <a:pt x="10403" y="942"/>
                    <a:pt x="10339" y="2370"/>
                  </a:cubicBezTo>
                  <a:cubicBezTo>
                    <a:pt x="10309" y="2771"/>
                    <a:pt x="10062" y="3172"/>
                    <a:pt x="9660" y="3357"/>
                  </a:cubicBezTo>
                  <a:lnTo>
                    <a:pt x="5926" y="5209"/>
                  </a:lnTo>
                  <a:cubicBezTo>
                    <a:pt x="5759" y="5306"/>
                    <a:pt x="5574" y="5353"/>
                    <a:pt x="5387" y="5353"/>
                  </a:cubicBezTo>
                  <a:cubicBezTo>
                    <a:pt x="5158" y="5353"/>
                    <a:pt x="4926" y="5283"/>
                    <a:pt x="4723" y="5147"/>
                  </a:cubicBezTo>
                  <a:cubicBezTo>
                    <a:pt x="4301" y="4870"/>
                    <a:pt x="3817" y="4734"/>
                    <a:pt x="3336" y="4734"/>
                  </a:cubicBezTo>
                  <a:cubicBezTo>
                    <a:pt x="2691" y="4734"/>
                    <a:pt x="2052" y="4979"/>
                    <a:pt x="1575" y="5456"/>
                  </a:cubicBezTo>
                  <a:cubicBezTo>
                    <a:pt x="1" y="7030"/>
                    <a:pt x="1112" y="9746"/>
                    <a:pt x="3334" y="9746"/>
                  </a:cubicBezTo>
                  <a:cubicBezTo>
                    <a:pt x="3828" y="9715"/>
                    <a:pt x="4291" y="9591"/>
                    <a:pt x="4692" y="9314"/>
                  </a:cubicBezTo>
                  <a:cubicBezTo>
                    <a:pt x="4903" y="9172"/>
                    <a:pt x="5145" y="9102"/>
                    <a:pt x="5383" y="9102"/>
                  </a:cubicBezTo>
                  <a:cubicBezTo>
                    <a:pt x="5561" y="9102"/>
                    <a:pt x="5737" y="9142"/>
                    <a:pt x="5895" y="9221"/>
                  </a:cubicBezTo>
                  <a:lnTo>
                    <a:pt x="8210" y="10394"/>
                  </a:lnTo>
                  <a:cubicBezTo>
                    <a:pt x="8246" y="10410"/>
                    <a:pt x="8281" y="10417"/>
                    <a:pt x="8313" y="10417"/>
                  </a:cubicBezTo>
                  <a:cubicBezTo>
                    <a:pt x="8528" y="10417"/>
                    <a:pt x="8637" y="10100"/>
                    <a:pt x="8395" y="9993"/>
                  </a:cubicBezTo>
                  <a:lnTo>
                    <a:pt x="8395" y="9993"/>
                  </a:lnTo>
                  <a:lnTo>
                    <a:pt x="8426" y="10023"/>
                  </a:lnTo>
                  <a:lnTo>
                    <a:pt x="6111" y="8851"/>
                  </a:lnTo>
                  <a:cubicBezTo>
                    <a:pt x="5884" y="8743"/>
                    <a:pt x="5639" y="8689"/>
                    <a:pt x="5394" y="8689"/>
                  </a:cubicBezTo>
                  <a:cubicBezTo>
                    <a:pt x="5074" y="8689"/>
                    <a:pt x="4755" y="8782"/>
                    <a:pt x="4476" y="8974"/>
                  </a:cubicBezTo>
                  <a:cubicBezTo>
                    <a:pt x="4136" y="9190"/>
                    <a:pt x="3735" y="9283"/>
                    <a:pt x="3334" y="9314"/>
                  </a:cubicBezTo>
                  <a:cubicBezTo>
                    <a:pt x="2161" y="9283"/>
                    <a:pt x="1235" y="8326"/>
                    <a:pt x="1266" y="7184"/>
                  </a:cubicBezTo>
                  <a:cubicBezTo>
                    <a:pt x="1266" y="6629"/>
                    <a:pt x="1482" y="6135"/>
                    <a:pt x="1883" y="5764"/>
                  </a:cubicBezTo>
                  <a:cubicBezTo>
                    <a:pt x="2254" y="5394"/>
                    <a:pt x="2778" y="5178"/>
                    <a:pt x="3303" y="5178"/>
                  </a:cubicBezTo>
                  <a:cubicBezTo>
                    <a:pt x="3343" y="5175"/>
                    <a:pt x="3384" y="5173"/>
                    <a:pt x="3425" y="5173"/>
                  </a:cubicBezTo>
                  <a:cubicBezTo>
                    <a:pt x="3791" y="5173"/>
                    <a:pt x="4171" y="5296"/>
                    <a:pt x="4476" y="5518"/>
                  </a:cubicBezTo>
                  <a:cubicBezTo>
                    <a:pt x="4750" y="5689"/>
                    <a:pt x="5062" y="5775"/>
                    <a:pt x="5376" y="5775"/>
                  </a:cubicBezTo>
                  <a:cubicBezTo>
                    <a:pt x="5627" y="5775"/>
                    <a:pt x="5878" y="5720"/>
                    <a:pt x="6111" y="5610"/>
                  </a:cubicBezTo>
                  <a:lnTo>
                    <a:pt x="9846" y="3728"/>
                  </a:lnTo>
                  <a:cubicBezTo>
                    <a:pt x="10370" y="3481"/>
                    <a:pt x="10710" y="2956"/>
                    <a:pt x="10741" y="2370"/>
                  </a:cubicBezTo>
                  <a:cubicBezTo>
                    <a:pt x="10802" y="1289"/>
                    <a:pt x="11667" y="456"/>
                    <a:pt x="12747" y="425"/>
                  </a:cubicBezTo>
                  <a:cubicBezTo>
                    <a:pt x="12785" y="423"/>
                    <a:pt x="12822" y="422"/>
                    <a:pt x="12860" y="422"/>
                  </a:cubicBezTo>
                  <a:cubicBezTo>
                    <a:pt x="13342" y="422"/>
                    <a:pt x="13794" y="604"/>
                    <a:pt x="14166" y="919"/>
                  </a:cubicBezTo>
                  <a:cubicBezTo>
                    <a:pt x="14211" y="957"/>
                    <a:pt x="14257" y="973"/>
                    <a:pt x="14302" y="973"/>
                  </a:cubicBezTo>
                  <a:cubicBezTo>
                    <a:pt x="14475" y="973"/>
                    <a:pt x="14616" y="733"/>
                    <a:pt x="14444" y="611"/>
                  </a:cubicBezTo>
                  <a:cubicBezTo>
                    <a:pt x="13957" y="190"/>
                    <a:pt x="13386" y="0"/>
                    <a:pt x="1282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49" name="Google Shape;12549;p23"/>
            <p:cNvSpPr/>
            <p:nvPr/>
          </p:nvSpPr>
          <p:spPr>
            <a:xfrm>
              <a:off x="1229625" y="3038775"/>
              <a:ext cx="87975" cy="75250"/>
            </a:xfrm>
            <a:custGeom>
              <a:avLst/>
              <a:gdLst/>
              <a:ahLst/>
              <a:cxnLst/>
              <a:rect l="l" t="t" r="r" b="b"/>
              <a:pathLst>
                <a:path w="3519" h="3010" extrusionOk="0">
                  <a:moveTo>
                    <a:pt x="2003" y="405"/>
                  </a:moveTo>
                  <a:cubicBezTo>
                    <a:pt x="2557" y="405"/>
                    <a:pt x="3087" y="839"/>
                    <a:pt x="3087" y="1482"/>
                  </a:cubicBezTo>
                  <a:cubicBezTo>
                    <a:pt x="3087" y="2099"/>
                    <a:pt x="2624" y="2562"/>
                    <a:pt x="2006" y="2562"/>
                  </a:cubicBezTo>
                  <a:cubicBezTo>
                    <a:pt x="1994" y="2563"/>
                    <a:pt x="1982" y="2563"/>
                    <a:pt x="1970" y="2563"/>
                  </a:cubicBezTo>
                  <a:cubicBezTo>
                    <a:pt x="1037" y="2563"/>
                    <a:pt x="565" y="1412"/>
                    <a:pt x="1235" y="742"/>
                  </a:cubicBezTo>
                  <a:cubicBezTo>
                    <a:pt x="1458" y="509"/>
                    <a:pt x="1733" y="405"/>
                    <a:pt x="2003" y="405"/>
                  </a:cubicBezTo>
                  <a:close/>
                  <a:moveTo>
                    <a:pt x="2006" y="1"/>
                  </a:moveTo>
                  <a:cubicBezTo>
                    <a:pt x="679" y="1"/>
                    <a:pt x="0" y="1606"/>
                    <a:pt x="957" y="2562"/>
                  </a:cubicBezTo>
                  <a:cubicBezTo>
                    <a:pt x="1266" y="2871"/>
                    <a:pt x="1643" y="3010"/>
                    <a:pt x="2011" y="3010"/>
                  </a:cubicBezTo>
                  <a:cubicBezTo>
                    <a:pt x="2783" y="3010"/>
                    <a:pt x="3519" y="2402"/>
                    <a:pt x="3519" y="1482"/>
                  </a:cubicBezTo>
                  <a:cubicBezTo>
                    <a:pt x="3519" y="649"/>
                    <a:pt x="2840" y="1"/>
                    <a:pt x="200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50" name="Google Shape;12550;p23"/>
            <p:cNvSpPr/>
            <p:nvPr/>
          </p:nvSpPr>
          <p:spPr>
            <a:xfrm>
              <a:off x="1005100" y="3156500"/>
              <a:ext cx="85650" cy="75650"/>
            </a:xfrm>
            <a:custGeom>
              <a:avLst/>
              <a:gdLst/>
              <a:ahLst/>
              <a:cxnLst/>
              <a:rect l="l" t="t" r="r" b="b"/>
              <a:pathLst>
                <a:path w="3426" h="3026" extrusionOk="0">
                  <a:moveTo>
                    <a:pt x="1509" y="0"/>
                  </a:moveTo>
                  <a:cubicBezTo>
                    <a:pt x="1235" y="0"/>
                    <a:pt x="951" y="80"/>
                    <a:pt x="680" y="261"/>
                  </a:cubicBezTo>
                  <a:cubicBezTo>
                    <a:pt x="587" y="353"/>
                    <a:pt x="556" y="477"/>
                    <a:pt x="618" y="569"/>
                  </a:cubicBezTo>
                  <a:cubicBezTo>
                    <a:pt x="678" y="629"/>
                    <a:pt x="750" y="663"/>
                    <a:pt x="819" y="663"/>
                  </a:cubicBezTo>
                  <a:cubicBezTo>
                    <a:pt x="857" y="663"/>
                    <a:pt x="894" y="653"/>
                    <a:pt x="926" y="631"/>
                  </a:cubicBezTo>
                  <a:cubicBezTo>
                    <a:pt x="1080" y="529"/>
                    <a:pt x="1233" y="469"/>
                    <a:pt x="1404" y="469"/>
                  </a:cubicBezTo>
                  <a:cubicBezTo>
                    <a:pt x="1440" y="469"/>
                    <a:pt x="1476" y="471"/>
                    <a:pt x="1513" y="477"/>
                  </a:cubicBezTo>
                  <a:cubicBezTo>
                    <a:pt x="1525" y="476"/>
                    <a:pt x="1537" y="476"/>
                    <a:pt x="1550" y="476"/>
                  </a:cubicBezTo>
                  <a:cubicBezTo>
                    <a:pt x="2482" y="476"/>
                    <a:pt x="2955" y="1627"/>
                    <a:pt x="2284" y="2297"/>
                  </a:cubicBezTo>
                  <a:cubicBezTo>
                    <a:pt x="2062" y="2530"/>
                    <a:pt x="1786" y="2634"/>
                    <a:pt x="1516" y="2634"/>
                  </a:cubicBezTo>
                  <a:cubicBezTo>
                    <a:pt x="962" y="2634"/>
                    <a:pt x="433" y="2200"/>
                    <a:pt x="433" y="1557"/>
                  </a:cubicBezTo>
                  <a:cubicBezTo>
                    <a:pt x="433" y="1495"/>
                    <a:pt x="433" y="1433"/>
                    <a:pt x="433" y="1372"/>
                  </a:cubicBezTo>
                  <a:cubicBezTo>
                    <a:pt x="433" y="1279"/>
                    <a:pt x="371" y="1156"/>
                    <a:pt x="247" y="1156"/>
                  </a:cubicBezTo>
                  <a:lnTo>
                    <a:pt x="247" y="1125"/>
                  </a:lnTo>
                  <a:cubicBezTo>
                    <a:pt x="155" y="1125"/>
                    <a:pt x="31" y="1186"/>
                    <a:pt x="31" y="1310"/>
                  </a:cubicBezTo>
                  <a:cubicBezTo>
                    <a:pt x="1" y="1372"/>
                    <a:pt x="1" y="1464"/>
                    <a:pt x="31" y="1526"/>
                  </a:cubicBezTo>
                  <a:cubicBezTo>
                    <a:pt x="31" y="2470"/>
                    <a:pt x="776" y="3026"/>
                    <a:pt x="1531" y="3026"/>
                  </a:cubicBezTo>
                  <a:cubicBezTo>
                    <a:pt x="2035" y="3026"/>
                    <a:pt x="2544" y="2779"/>
                    <a:pt x="2840" y="2236"/>
                  </a:cubicBezTo>
                  <a:cubicBezTo>
                    <a:pt x="3426" y="1137"/>
                    <a:pt x="2544" y="0"/>
                    <a:pt x="150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51" name="Google Shape;12551;p23"/>
            <p:cNvSpPr/>
            <p:nvPr/>
          </p:nvSpPr>
          <p:spPr>
            <a:xfrm>
              <a:off x="1242225" y="3276000"/>
              <a:ext cx="88500" cy="75275"/>
            </a:xfrm>
            <a:custGeom>
              <a:avLst/>
              <a:gdLst/>
              <a:ahLst/>
              <a:cxnLst/>
              <a:rect l="l" t="t" r="r" b="b"/>
              <a:pathLst>
                <a:path w="3540" h="3011" extrusionOk="0">
                  <a:moveTo>
                    <a:pt x="1502" y="418"/>
                  </a:moveTo>
                  <a:cubicBezTo>
                    <a:pt x="2490" y="418"/>
                    <a:pt x="2953" y="1591"/>
                    <a:pt x="2274" y="2270"/>
                  </a:cubicBezTo>
                  <a:cubicBezTo>
                    <a:pt x="2053" y="2492"/>
                    <a:pt x="1779" y="2592"/>
                    <a:pt x="1510" y="2592"/>
                  </a:cubicBezTo>
                  <a:cubicBezTo>
                    <a:pt x="955" y="2592"/>
                    <a:pt x="422" y="2164"/>
                    <a:pt x="422" y="1499"/>
                  </a:cubicBezTo>
                  <a:cubicBezTo>
                    <a:pt x="422" y="912"/>
                    <a:pt x="916" y="418"/>
                    <a:pt x="1502" y="418"/>
                  </a:cubicBezTo>
                  <a:close/>
                  <a:moveTo>
                    <a:pt x="1518" y="1"/>
                  </a:moveTo>
                  <a:cubicBezTo>
                    <a:pt x="740" y="1"/>
                    <a:pt x="0" y="602"/>
                    <a:pt x="21" y="1499"/>
                  </a:cubicBezTo>
                  <a:cubicBezTo>
                    <a:pt x="21" y="2332"/>
                    <a:pt x="669" y="3011"/>
                    <a:pt x="1502" y="3011"/>
                  </a:cubicBezTo>
                  <a:cubicBezTo>
                    <a:pt x="2860" y="3011"/>
                    <a:pt x="3539" y="1375"/>
                    <a:pt x="2583" y="449"/>
                  </a:cubicBezTo>
                  <a:cubicBezTo>
                    <a:pt x="2272" y="139"/>
                    <a:pt x="1891" y="1"/>
                    <a:pt x="151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552" name="Google Shape;12552;p23"/>
          <p:cNvGrpSpPr/>
          <p:nvPr/>
        </p:nvGrpSpPr>
        <p:grpSpPr>
          <a:xfrm>
            <a:off x="6627897" y="4073163"/>
            <a:ext cx="483533" cy="483100"/>
            <a:chOff x="7730675" y="2463925"/>
            <a:chExt cx="362650" cy="362325"/>
          </a:xfrm>
        </p:grpSpPr>
        <p:sp>
          <p:nvSpPr>
            <p:cNvPr id="12553" name="Google Shape;12553;p23"/>
            <p:cNvSpPr/>
            <p:nvPr/>
          </p:nvSpPr>
          <p:spPr>
            <a:xfrm>
              <a:off x="7730675" y="2463925"/>
              <a:ext cx="361875" cy="362075"/>
            </a:xfrm>
            <a:custGeom>
              <a:avLst/>
              <a:gdLst/>
              <a:ahLst/>
              <a:cxnLst/>
              <a:rect l="l" t="t" r="r" b="b"/>
              <a:pathLst>
                <a:path w="14475" h="14483" extrusionOk="0">
                  <a:moveTo>
                    <a:pt x="10463" y="7533"/>
                  </a:moveTo>
                  <a:lnTo>
                    <a:pt x="10463" y="8922"/>
                  </a:lnTo>
                  <a:lnTo>
                    <a:pt x="9722" y="8922"/>
                  </a:lnTo>
                  <a:cubicBezTo>
                    <a:pt x="9352" y="8922"/>
                    <a:pt x="9043" y="8613"/>
                    <a:pt x="9043" y="8243"/>
                  </a:cubicBezTo>
                  <a:lnTo>
                    <a:pt x="9074" y="8243"/>
                  </a:lnTo>
                  <a:cubicBezTo>
                    <a:pt x="9043" y="7842"/>
                    <a:pt x="9352" y="7533"/>
                    <a:pt x="9753" y="7533"/>
                  </a:cubicBezTo>
                  <a:close/>
                  <a:moveTo>
                    <a:pt x="3851" y="2718"/>
                  </a:moveTo>
                  <a:cubicBezTo>
                    <a:pt x="4659" y="2718"/>
                    <a:pt x="5309" y="3385"/>
                    <a:pt x="5309" y="4200"/>
                  </a:cubicBezTo>
                  <a:cubicBezTo>
                    <a:pt x="5309" y="5558"/>
                    <a:pt x="6358" y="6669"/>
                    <a:pt x="7716" y="6731"/>
                  </a:cubicBezTo>
                  <a:cubicBezTo>
                    <a:pt x="7747" y="8089"/>
                    <a:pt x="6636" y="9230"/>
                    <a:pt x="5247" y="9261"/>
                  </a:cubicBezTo>
                  <a:lnTo>
                    <a:pt x="4753" y="9261"/>
                  </a:lnTo>
                  <a:cubicBezTo>
                    <a:pt x="3395" y="9261"/>
                    <a:pt x="2284" y="8150"/>
                    <a:pt x="2284" y="6792"/>
                  </a:cubicBezTo>
                  <a:lnTo>
                    <a:pt x="2284" y="4262"/>
                  </a:lnTo>
                  <a:cubicBezTo>
                    <a:pt x="2284" y="3398"/>
                    <a:pt x="2963" y="2719"/>
                    <a:pt x="3796" y="2719"/>
                  </a:cubicBezTo>
                  <a:cubicBezTo>
                    <a:pt x="3815" y="2718"/>
                    <a:pt x="3833" y="2718"/>
                    <a:pt x="3851" y="2718"/>
                  </a:cubicBezTo>
                  <a:close/>
                  <a:moveTo>
                    <a:pt x="13117" y="6329"/>
                  </a:moveTo>
                  <a:lnTo>
                    <a:pt x="13117" y="10064"/>
                  </a:lnTo>
                  <a:lnTo>
                    <a:pt x="10895" y="8953"/>
                  </a:lnTo>
                  <a:lnTo>
                    <a:pt x="10895" y="7410"/>
                  </a:lnTo>
                  <a:lnTo>
                    <a:pt x="13117" y="6329"/>
                  </a:lnTo>
                  <a:close/>
                  <a:moveTo>
                    <a:pt x="10463" y="9323"/>
                  </a:moveTo>
                  <a:lnTo>
                    <a:pt x="10463" y="10249"/>
                  </a:lnTo>
                  <a:cubicBezTo>
                    <a:pt x="10339" y="10218"/>
                    <a:pt x="10216" y="10187"/>
                    <a:pt x="10123" y="10187"/>
                  </a:cubicBezTo>
                  <a:lnTo>
                    <a:pt x="10123" y="10218"/>
                  </a:lnTo>
                  <a:lnTo>
                    <a:pt x="9938" y="10218"/>
                  </a:lnTo>
                  <a:lnTo>
                    <a:pt x="9938" y="9323"/>
                  </a:lnTo>
                  <a:close/>
                  <a:moveTo>
                    <a:pt x="5833" y="9632"/>
                  </a:moveTo>
                  <a:lnTo>
                    <a:pt x="5833" y="10990"/>
                  </a:lnTo>
                  <a:cubicBezTo>
                    <a:pt x="5833" y="11453"/>
                    <a:pt x="5463" y="11823"/>
                    <a:pt x="5000" y="11823"/>
                  </a:cubicBezTo>
                  <a:cubicBezTo>
                    <a:pt x="4568" y="11823"/>
                    <a:pt x="4198" y="11453"/>
                    <a:pt x="4167" y="10990"/>
                  </a:cubicBezTo>
                  <a:lnTo>
                    <a:pt x="4167" y="9632"/>
                  </a:lnTo>
                  <a:cubicBezTo>
                    <a:pt x="4383" y="9663"/>
                    <a:pt x="4568" y="9693"/>
                    <a:pt x="4753" y="9693"/>
                  </a:cubicBezTo>
                  <a:cubicBezTo>
                    <a:pt x="5124" y="9693"/>
                    <a:pt x="5463" y="9693"/>
                    <a:pt x="5833" y="9632"/>
                  </a:cubicBezTo>
                  <a:close/>
                  <a:moveTo>
                    <a:pt x="10108" y="10612"/>
                  </a:moveTo>
                  <a:cubicBezTo>
                    <a:pt x="10470" y="10612"/>
                    <a:pt x="10833" y="10851"/>
                    <a:pt x="10833" y="11329"/>
                  </a:cubicBezTo>
                  <a:lnTo>
                    <a:pt x="10833" y="12656"/>
                  </a:lnTo>
                  <a:lnTo>
                    <a:pt x="9382" y="12656"/>
                  </a:lnTo>
                  <a:lnTo>
                    <a:pt x="9382" y="11329"/>
                  </a:lnTo>
                  <a:cubicBezTo>
                    <a:pt x="9382" y="10851"/>
                    <a:pt x="9745" y="10612"/>
                    <a:pt x="10108" y="10612"/>
                  </a:cubicBezTo>
                  <a:close/>
                  <a:moveTo>
                    <a:pt x="7284" y="10681"/>
                  </a:moveTo>
                  <a:cubicBezTo>
                    <a:pt x="7932" y="10681"/>
                    <a:pt x="8549" y="10959"/>
                    <a:pt x="8981" y="11453"/>
                  </a:cubicBezTo>
                  <a:lnTo>
                    <a:pt x="8981" y="14076"/>
                  </a:lnTo>
                  <a:lnTo>
                    <a:pt x="494" y="14076"/>
                  </a:lnTo>
                  <a:lnTo>
                    <a:pt x="494" y="12903"/>
                  </a:lnTo>
                  <a:cubicBezTo>
                    <a:pt x="494" y="11669"/>
                    <a:pt x="1482" y="10681"/>
                    <a:pt x="2747" y="10681"/>
                  </a:cubicBezTo>
                  <a:lnTo>
                    <a:pt x="3766" y="10681"/>
                  </a:lnTo>
                  <a:lnTo>
                    <a:pt x="3766" y="10990"/>
                  </a:lnTo>
                  <a:cubicBezTo>
                    <a:pt x="3812" y="11777"/>
                    <a:pt x="4414" y="12170"/>
                    <a:pt x="5016" y="12170"/>
                  </a:cubicBezTo>
                  <a:cubicBezTo>
                    <a:pt x="5617" y="12170"/>
                    <a:pt x="6219" y="11777"/>
                    <a:pt x="6265" y="10990"/>
                  </a:cubicBezTo>
                  <a:lnTo>
                    <a:pt x="6265" y="10681"/>
                  </a:lnTo>
                  <a:close/>
                  <a:moveTo>
                    <a:pt x="10833" y="13088"/>
                  </a:moveTo>
                  <a:lnTo>
                    <a:pt x="10833" y="14076"/>
                  </a:lnTo>
                  <a:lnTo>
                    <a:pt x="9382" y="14076"/>
                  </a:lnTo>
                  <a:lnTo>
                    <a:pt x="9382" y="13088"/>
                  </a:lnTo>
                  <a:close/>
                  <a:moveTo>
                    <a:pt x="5769" y="0"/>
                  </a:moveTo>
                  <a:cubicBezTo>
                    <a:pt x="4976" y="0"/>
                    <a:pt x="4165" y="276"/>
                    <a:pt x="3550" y="774"/>
                  </a:cubicBezTo>
                  <a:cubicBezTo>
                    <a:pt x="3217" y="608"/>
                    <a:pt x="2861" y="492"/>
                    <a:pt x="2501" y="492"/>
                  </a:cubicBezTo>
                  <a:cubicBezTo>
                    <a:pt x="2460" y="492"/>
                    <a:pt x="2418" y="493"/>
                    <a:pt x="2377" y="497"/>
                  </a:cubicBezTo>
                  <a:cubicBezTo>
                    <a:pt x="1050" y="497"/>
                    <a:pt x="0" y="1546"/>
                    <a:pt x="0" y="2873"/>
                  </a:cubicBezTo>
                  <a:lnTo>
                    <a:pt x="0" y="3583"/>
                  </a:lnTo>
                  <a:cubicBezTo>
                    <a:pt x="0" y="3722"/>
                    <a:pt x="108" y="3791"/>
                    <a:pt x="216" y="3791"/>
                  </a:cubicBezTo>
                  <a:cubicBezTo>
                    <a:pt x="325" y="3791"/>
                    <a:pt x="433" y="3722"/>
                    <a:pt x="433" y="3583"/>
                  </a:cubicBezTo>
                  <a:lnTo>
                    <a:pt x="433" y="2873"/>
                  </a:lnTo>
                  <a:cubicBezTo>
                    <a:pt x="410" y="1723"/>
                    <a:pt x="1364" y="898"/>
                    <a:pt x="2388" y="898"/>
                  </a:cubicBezTo>
                  <a:cubicBezTo>
                    <a:pt x="2738" y="898"/>
                    <a:pt x="3096" y="994"/>
                    <a:pt x="3426" y="1206"/>
                  </a:cubicBezTo>
                  <a:cubicBezTo>
                    <a:pt x="3468" y="1234"/>
                    <a:pt x="3516" y="1249"/>
                    <a:pt x="3561" y="1249"/>
                  </a:cubicBezTo>
                  <a:cubicBezTo>
                    <a:pt x="3617" y="1249"/>
                    <a:pt x="3670" y="1227"/>
                    <a:pt x="3704" y="1176"/>
                  </a:cubicBezTo>
                  <a:cubicBezTo>
                    <a:pt x="4264" y="699"/>
                    <a:pt x="4952" y="426"/>
                    <a:pt x="5674" y="426"/>
                  </a:cubicBezTo>
                  <a:cubicBezTo>
                    <a:pt x="5748" y="426"/>
                    <a:pt x="5821" y="429"/>
                    <a:pt x="5895" y="435"/>
                  </a:cubicBezTo>
                  <a:cubicBezTo>
                    <a:pt x="7901" y="435"/>
                    <a:pt x="9506" y="2071"/>
                    <a:pt x="9506" y="4077"/>
                  </a:cubicBezTo>
                  <a:lnTo>
                    <a:pt x="9506" y="7132"/>
                  </a:lnTo>
                  <a:cubicBezTo>
                    <a:pt x="8981" y="7224"/>
                    <a:pt x="8611" y="7687"/>
                    <a:pt x="8642" y="8243"/>
                  </a:cubicBezTo>
                  <a:cubicBezTo>
                    <a:pt x="8611" y="8768"/>
                    <a:pt x="8981" y="9200"/>
                    <a:pt x="9506" y="9323"/>
                  </a:cubicBezTo>
                  <a:lnTo>
                    <a:pt x="9506" y="10372"/>
                  </a:lnTo>
                  <a:cubicBezTo>
                    <a:pt x="9290" y="10496"/>
                    <a:pt x="9136" y="10712"/>
                    <a:pt x="9043" y="10928"/>
                  </a:cubicBezTo>
                  <a:cubicBezTo>
                    <a:pt x="8549" y="10496"/>
                    <a:pt x="7901" y="10249"/>
                    <a:pt x="7253" y="10249"/>
                  </a:cubicBezTo>
                  <a:lnTo>
                    <a:pt x="6235" y="10249"/>
                  </a:lnTo>
                  <a:lnTo>
                    <a:pt x="6235" y="9508"/>
                  </a:lnTo>
                  <a:cubicBezTo>
                    <a:pt x="7376" y="9076"/>
                    <a:pt x="8117" y="7996"/>
                    <a:pt x="8148" y="6792"/>
                  </a:cubicBezTo>
                  <a:cubicBezTo>
                    <a:pt x="8148" y="6453"/>
                    <a:pt x="8148" y="6299"/>
                    <a:pt x="7747" y="6299"/>
                  </a:cubicBezTo>
                  <a:cubicBezTo>
                    <a:pt x="7729" y="6299"/>
                    <a:pt x="7711" y="6299"/>
                    <a:pt x="7693" y="6299"/>
                  </a:cubicBezTo>
                  <a:cubicBezTo>
                    <a:pt x="6606" y="6299"/>
                    <a:pt x="5710" y="5386"/>
                    <a:pt x="5710" y="4293"/>
                  </a:cubicBezTo>
                  <a:cubicBezTo>
                    <a:pt x="5726" y="2996"/>
                    <a:pt x="4745" y="2340"/>
                    <a:pt x="3769" y="2340"/>
                  </a:cubicBezTo>
                  <a:cubicBezTo>
                    <a:pt x="2816" y="2340"/>
                    <a:pt x="1867" y="2966"/>
                    <a:pt x="1852" y="4231"/>
                  </a:cubicBezTo>
                  <a:lnTo>
                    <a:pt x="1852" y="6792"/>
                  </a:lnTo>
                  <a:cubicBezTo>
                    <a:pt x="1852" y="7996"/>
                    <a:pt x="2624" y="9045"/>
                    <a:pt x="3735" y="9477"/>
                  </a:cubicBezTo>
                  <a:lnTo>
                    <a:pt x="3735" y="10249"/>
                  </a:lnTo>
                  <a:lnTo>
                    <a:pt x="2747" y="10249"/>
                  </a:lnTo>
                  <a:cubicBezTo>
                    <a:pt x="1790" y="10249"/>
                    <a:pt x="895" y="10743"/>
                    <a:pt x="433" y="11576"/>
                  </a:cubicBezTo>
                  <a:lnTo>
                    <a:pt x="433" y="4632"/>
                  </a:lnTo>
                  <a:cubicBezTo>
                    <a:pt x="417" y="4493"/>
                    <a:pt x="309" y="4424"/>
                    <a:pt x="205" y="4424"/>
                  </a:cubicBezTo>
                  <a:cubicBezTo>
                    <a:pt x="101" y="4424"/>
                    <a:pt x="0" y="4493"/>
                    <a:pt x="0" y="4632"/>
                  </a:cubicBezTo>
                  <a:lnTo>
                    <a:pt x="0" y="14292"/>
                  </a:lnTo>
                  <a:cubicBezTo>
                    <a:pt x="0" y="14399"/>
                    <a:pt x="94" y="14483"/>
                    <a:pt x="199" y="14483"/>
                  </a:cubicBezTo>
                  <a:cubicBezTo>
                    <a:pt x="215" y="14483"/>
                    <a:pt x="231" y="14481"/>
                    <a:pt x="247" y="14477"/>
                  </a:cubicBezTo>
                  <a:lnTo>
                    <a:pt x="11018" y="14477"/>
                  </a:lnTo>
                  <a:cubicBezTo>
                    <a:pt x="11142" y="14477"/>
                    <a:pt x="11234" y="14384"/>
                    <a:pt x="11234" y="14292"/>
                  </a:cubicBezTo>
                  <a:lnTo>
                    <a:pt x="11234" y="11360"/>
                  </a:lnTo>
                  <a:cubicBezTo>
                    <a:pt x="11234" y="11020"/>
                    <a:pt x="11111" y="10712"/>
                    <a:pt x="10864" y="10496"/>
                  </a:cubicBezTo>
                  <a:lnTo>
                    <a:pt x="10864" y="9447"/>
                  </a:lnTo>
                  <a:lnTo>
                    <a:pt x="14166" y="11082"/>
                  </a:lnTo>
                  <a:cubicBezTo>
                    <a:pt x="14192" y="11095"/>
                    <a:pt x="14220" y="11102"/>
                    <a:pt x="14248" y="11102"/>
                  </a:cubicBezTo>
                  <a:cubicBezTo>
                    <a:pt x="14348" y="11102"/>
                    <a:pt x="14444" y="11018"/>
                    <a:pt x="14444" y="10897"/>
                  </a:cubicBezTo>
                  <a:lnTo>
                    <a:pt x="14444" y="10125"/>
                  </a:lnTo>
                  <a:cubicBezTo>
                    <a:pt x="14444" y="9987"/>
                    <a:pt x="14344" y="9917"/>
                    <a:pt x="14243" y="9917"/>
                  </a:cubicBezTo>
                  <a:cubicBezTo>
                    <a:pt x="14143" y="9917"/>
                    <a:pt x="14043" y="9987"/>
                    <a:pt x="14043" y="10125"/>
                  </a:cubicBezTo>
                  <a:lnTo>
                    <a:pt x="14043" y="10558"/>
                  </a:lnTo>
                  <a:lnTo>
                    <a:pt x="13549" y="10280"/>
                  </a:lnTo>
                  <a:lnTo>
                    <a:pt x="13549" y="6144"/>
                  </a:lnTo>
                  <a:lnTo>
                    <a:pt x="14073" y="5867"/>
                  </a:lnTo>
                  <a:lnTo>
                    <a:pt x="14073" y="9045"/>
                  </a:lnTo>
                  <a:cubicBezTo>
                    <a:pt x="14073" y="9169"/>
                    <a:pt x="14166" y="9261"/>
                    <a:pt x="14259" y="9261"/>
                  </a:cubicBezTo>
                  <a:lnTo>
                    <a:pt x="14290" y="9261"/>
                  </a:lnTo>
                  <a:cubicBezTo>
                    <a:pt x="14382" y="9261"/>
                    <a:pt x="14475" y="9169"/>
                    <a:pt x="14475" y="9045"/>
                  </a:cubicBezTo>
                  <a:lnTo>
                    <a:pt x="14475" y="5527"/>
                  </a:lnTo>
                  <a:cubicBezTo>
                    <a:pt x="14475" y="5406"/>
                    <a:pt x="14379" y="5323"/>
                    <a:pt x="14278" y="5323"/>
                  </a:cubicBezTo>
                  <a:cubicBezTo>
                    <a:pt x="14251" y="5323"/>
                    <a:pt x="14223" y="5329"/>
                    <a:pt x="14197" y="5342"/>
                  </a:cubicBezTo>
                  <a:lnTo>
                    <a:pt x="10617" y="7101"/>
                  </a:lnTo>
                  <a:lnTo>
                    <a:pt x="9938" y="7101"/>
                  </a:lnTo>
                  <a:lnTo>
                    <a:pt x="9938" y="4077"/>
                  </a:lnTo>
                  <a:cubicBezTo>
                    <a:pt x="9969" y="1824"/>
                    <a:pt x="8148" y="3"/>
                    <a:pt x="5895" y="3"/>
                  </a:cubicBezTo>
                  <a:cubicBezTo>
                    <a:pt x="5853" y="1"/>
                    <a:pt x="5811" y="0"/>
                    <a:pt x="576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54" name="Google Shape;12554;p23"/>
            <p:cNvSpPr/>
            <p:nvPr/>
          </p:nvSpPr>
          <p:spPr>
            <a:xfrm>
              <a:off x="8028500" y="2464175"/>
              <a:ext cx="64825" cy="62725"/>
            </a:xfrm>
            <a:custGeom>
              <a:avLst/>
              <a:gdLst/>
              <a:ahLst/>
              <a:cxnLst/>
              <a:rect l="l" t="t" r="r" b="b"/>
              <a:pathLst>
                <a:path w="2593" h="2509" extrusionOk="0">
                  <a:moveTo>
                    <a:pt x="1327" y="703"/>
                  </a:moveTo>
                  <a:lnTo>
                    <a:pt x="1451" y="980"/>
                  </a:lnTo>
                  <a:cubicBezTo>
                    <a:pt x="1482" y="1042"/>
                    <a:pt x="1543" y="1104"/>
                    <a:pt x="1605" y="1104"/>
                  </a:cubicBezTo>
                  <a:lnTo>
                    <a:pt x="1914" y="1166"/>
                  </a:lnTo>
                  <a:lnTo>
                    <a:pt x="1698" y="1382"/>
                  </a:lnTo>
                  <a:cubicBezTo>
                    <a:pt x="1636" y="1443"/>
                    <a:pt x="1636" y="1505"/>
                    <a:pt x="1636" y="1567"/>
                  </a:cubicBezTo>
                  <a:lnTo>
                    <a:pt x="1698" y="1875"/>
                  </a:lnTo>
                  <a:lnTo>
                    <a:pt x="1420" y="1752"/>
                  </a:lnTo>
                  <a:cubicBezTo>
                    <a:pt x="1389" y="1737"/>
                    <a:pt x="1358" y="1729"/>
                    <a:pt x="1327" y="1729"/>
                  </a:cubicBezTo>
                  <a:cubicBezTo>
                    <a:pt x="1296" y="1729"/>
                    <a:pt x="1265" y="1737"/>
                    <a:pt x="1235" y="1752"/>
                  </a:cubicBezTo>
                  <a:lnTo>
                    <a:pt x="957" y="1875"/>
                  </a:lnTo>
                  <a:lnTo>
                    <a:pt x="1019" y="1567"/>
                  </a:lnTo>
                  <a:cubicBezTo>
                    <a:pt x="1019" y="1505"/>
                    <a:pt x="1019" y="1443"/>
                    <a:pt x="957" y="1382"/>
                  </a:cubicBezTo>
                  <a:lnTo>
                    <a:pt x="741" y="1166"/>
                  </a:lnTo>
                  <a:lnTo>
                    <a:pt x="1049" y="1104"/>
                  </a:lnTo>
                  <a:cubicBezTo>
                    <a:pt x="1111" y="1104"/>
                    <a:pt x="1173" y="1042"/>
                    <a:pt x="1204" y="980"/>
                  </a:cubicBezTo>
                  <a:lnTo>
                    <a:pt x="1327" y="703"/>
                  </a:lnTo>
                  <a:close/>
                  <a:moveTo>
                    <a:pt x="1327" y="1"/>
                  </a:moveTo>
                  <a:cubicBezTo>
                    <a:pt x="1250" y="1"/>
                    <a:pt x="1173" y="39"/>
                    <a:pt x="1142" y="116"/>
                  </a:cubicBezTo>
                  <a:lnTo>
                    <a:pt x="864" y="703"/>
                  </a:lnTo>
                  <a:lnTo>
                    <a:pt x="247" y="795"/>
                  </a:lnTo>
                  <a:cubicBezTo>
                    <a:pt x="93" y="826"/>
                    <a:pt x="0" y="1011"/>
                    <a:pt x="124" y="1166"/>
                  </a:cubicBezTo>
                  <a:lnTo>
                    <a:pt x="587" y="1598"/>
                  </a:lnTo>
                  <a:lnTo>
                    <a:pt x="463" y="2246"/>
                  </a:lnTo>
                  <a:cubicBezTo>
                    <a:pt x="463" y="2338"/>
                    <a:pt x="494" y="2400"/>
                    <a:pt x="556" y="2462"/>
                  </a:cubicBezTo>
                  <a:cubicBezTo>
                    <a:pt x="587" y="2493"/>
                    <a:pt x="617" y="2493"/>
                    <a:pt x="679" y="2493"/>
                  </a:cubicBezTo>
                  <a:cubicBezTo>
                    <a:pt x="710" y="2493"/>
                    <a:pt x="741" y="2493"/>
                    <a:pt x="772" y="2462"/>
                  </a:cubicBezTo>
                  <a:lnTo>
                    <a:pt x="1327" y="2184"/>
                  </a:lnTo>
                  <a:lnTo>
                    <a:pt x="1852" y="2462"/>
                  </a:lnTo>
                  <a:cubicBezTo>
                    <a:pt x="1883" y="2493"/>
                    <a:pt x="1921" y="2508"/>
                    <a:pt x="1960" y="2508"/>
                  </a:cubicBezTo>
                  <a:cubicBezTo>
                    <a:pt x="1998" y="2508"/>
                    <a:pt x="2037" y="2493"/>
                    <a:pt x="2068" y="2462"/>
                  </a:cubicBezTo>
                  <a:cubicBezTo>
                    <a:pt x="2130" y="2431"/>
                    <a:pt x="2191" y="2338"/>
                    <a:pt x="2160" y="2277"/>
                  </a:cubicBezTo>
                  <a:lnTo>
                    <a:pt x="2068" y="1628"/>
                  </a:lnTo>
                  <a:lnTo>
                    <a:pt x="2531" y="1166"/>
                  </a:lnTo>
                  <a:cubicBezTo>
                    <a:pt x="2562" y="1104"/>
                    <a:pt x="2593" y="1011"/>
                    <a:pt x="2562" y="950"/>
                  </a:cubicBezTo>
                  <a:cubicBezTo>
                    <a:pt x="2531" y="857"/>
                    <a:pt x="2469" y="795"/>
                    <a:pt x="2407" y="795"/>
                  </a:cubicBezTo>
                  <a:lnTo>
                    <a:pt x="1790" y="703"/>
                  </a:lnTo>
                  <a:lnTo>
                    <a:pt x="1512" y="116"/>
                  </a:lnTo>
                  <a:cubicBezTo>
                    <a:pt x="1482" y="39"/>
                    <a:pt x="1404" y="1"/>
                    <a:pt x="132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55" name="Google Shape;12555;p23"/>
            <p:cNvSpPr/>
            <p:nvPr/>
          </p:nvSpPr>
          <p:spPr>
            <a:xfrm>
              <a:off x="7995325" y="2537275"/>
              <a:ext cx="62500" cy="62550"/>
            </a:xfrm>
            <a:custGeom>
              <a:avLst/>
              <a:gdLst/>
              <a:ahLst/>
              <a:cxnLst/>
              <a:rect l="l" t="t" r="r" b="b"/>
              <a:pathLst>
                <a:path w="2500" h="2502" extrusionOk="0">
                  <a:moveTo>
                    <a:pt x="1265" y="711"/>
                  </a:moveTo>
                  <a:lnTo>
                    <a:pt x="1389" y="988"/>
                  </a:lnTo>
                  <a:cubicBezTo>
                    <a:pt x="1420" y="1050"/>
                    <a:pt x="1481" y="1081"/>
                    <a:pt x="1543" y="1112"/>
                  </a:cubicBezTo>
                  <a:lnTo>
                    <a:pt x="1852" y="1143"/>
                  </a:lnTo>
                  <a:lnTo>
                    <a:pt x="1605" y="1389"/>
                  </a:lnTo>
                  <a:cubicBezTo>
                    <a:pt x="1574" y="1420"/>
                    <a:pt x="1543" y="1482"/>
                    <a:pt x="1574" y="1575"/>
                  </a:cubicBezTo>
                  <a:lnTo>
                    <a:pt x="1605" y="1883"/>
                  </a:lnTo>
                  <a:lnTo>
                    <a:pt x="1358" y="1729"/>
                  </a:lnTo>
                  <a:cubicBezTo>
                    <a:pt x="1327" y="1714"/>
                    <a:pt x="1289" y="1706"/>
                    <a:pt x="1250" y="1706"/>
                  </a:cubicBezTo>
                  <a:cubicBezTo>
                    <a:pt x="1211" y="1706"/>
                    <a:pt x="1173" y="1714"/>
                    <a:pt x="1142" y="1729"/>
                  </a:cubicBezTo>
                  <a:lnTo>
                    <a:pt x="895" y="1883"/>
                  </a:lnTo>
                  <a:lnTo>
                    <a:pt x="957" y="1575"/>
                  </a:lnTo>
                  <a:cubicBezTo>
                    <a:pt x="957" y="1482"/>
                    <a:pt x="926" y="1420"/>
                    <a:pt x="895" y="1389"/>
                  </a:cubicBezTo>
                  <a:lnTo>
                    <a:pt x="648" y="1143"/>
                  </a:lnTo>
                  <a:lnTo>
                    <a:pt x="957" y="1112"/>
                  </a:lnTo>
                  <a:cubicBezTo>
                    <a:pt x="1049" y="1081"/>
                    <a:pt x="1080" y="1050"/>
                    <a:pt x="1111" y="988"/>
                  </a:cubicBezTo>
                  <a:lnTo>
                    <a:pt x="1265" y="711"/>
                  </a:lnTo>
                  <a:close/>
                  <a:moveTo>
                    <a:pt x="1265" y="1"/>
                  </a:moveTo>
                  <a:cubicBezTo>
                    <a:pt x="1173" y="1"/>
                    <a:pt x="1080" y="62"/>
                    <a:pt x="1049" y="124"/>
                  </a:cubicBezTo>
                  <a:lnTo>
                    <a:pt x="772" y="711"/>
                  </a:lnTo>
                  <a:lnTo>
                    <a:pt x="185" y="803"/>
                  </a:lnTo>
                  <a:cubicBezTo>
                    <a:pt x="93" y="803"/>
                    <a:pt x="31" y="865"/>
                    <a:pt x="0" y="927"/>
                  </a:cubicBezTo>
                  <a:cubicBezTo>
                    <a:pt x="0" y="1019"/>
                    <a:pt x="0" y="1112"/>
                    <a:pt x="62" y="1143"/>
                  </a:cubicBezTo>
                  <a:lnTo>
                    <a:pt x="525" y="1605"/>
                  </a:lnTo>
                  <a:lnTo>
                    <a:pt x="401" y="2254"/>
                  </a:lnTo>
                  <a:cubicBezTo>
                    <a:pt x="401" y="2315"/>
                    <a:pt x="432" y="2408"/>
                    <a:pt x="494" y="2439"/>
                  </a:cubicBezTo>
                  <a:cubicBezTo>
                    <a:pt x="525" y="2470"/>
                    <a:pt x="563" y="2485"/>
                    <a:pt x="602" y="2485"/>
                  </a:cubicBezTo>
                  <a:cubicBezTo>
                    <a:pt x="640" y="2485"/>
                    <a:pt x="679" y="2470"/>
                    <a:pt x="710" y="2439"/>
                  </a:cubicBezTo>
                  <a:lnTo>
                    <a:pt x="1265" y="2161"/>
                  </a:lnTo>
                  <a:lnTo>
                    <a:pt x="1790" y="2470"/>
                  </a:lnTo>
                  <a:cubicBezTo>
                    <a:pt x="1826" y="2491"/>
                    <a:pt x="1864" y="2501"/>
                    <a:pt x="1900" y="2501"/>
                  </a:cubicBezTo>
                  <a:cubicBezTo>
                    <a:pt x="2019" y="2501"/>
                    <a:pt x="2122" y="2395"/>
                    <a:pt x="2099" y="2254"/>
                  </a:cubicBezTo>
                  <a:lnTo>
                    <a:pt x="2006" y="1605"/>
                  </a:lnTo>
                  <a:lnTo>
                    <a:pt x="2438" y="1143"/>
                  </a:lnTo>
                  <a:cubicBezTo>
                    <a:pt x="2500" y="1081"/>
                    <a:pt x="2500" y="1019"/>
                    <a:pt x="2500" y="927"/>
                  </a:cubicBezTo>
                  <a:cubicBezTo>
                    <a:pt x="2469" y="865"/>
                    <a:pt x="2407" y="803"/>
                    <a:pt x="2315" y="803"/>
                  </a:cubicBezTo>
                  <a:lnTo>
                    <a:pt x="1728" y="711"/>
                  </a:lnTo>
                  <a:lnTo>
                    <a:pt x="1451" y="124"/>
                  </a:lnTo>
                  <a:cubicBezTo>
                    <a:pt x="1420" y="62"/>
                    <a:pt x="1327" y="1"/>
                    <a:pt x="126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56" name="Google Shape;12556;p23"/>
            <p:cNvSpPr/>
            <p:nvPr/>
          </p:nvSpPr>
          <p:spPr>
            <a:xfrm>
              <a:off x="8022325" y="2763525"/>
              <a:ext cx="62525" cy="62725"/>
            </a:xfrm>
            <a:custGeom>
              <a:avLst/>
              <a:gdLst/>
              <a:ahLst/>
              <a:cxnLst/>
              <a:rect l="l" t="t" r="r" b="b"/>
              <a:pathLst>
                <a:path w="2501" h="2509" extrusionOk="0">
                  <a:moveTo>
                    <a:pt x="1266" y="734"/>
                  </a:moveTo>
                  <a:lnTo>
                    <a:pt x="1389" y="981"/>
                  </a:lnTo>
                  <a:cubicBezTo>
                    <a:pt x="1420" y="1042"/>
                    <a:pt x="1482" y="1104"/>
                    <a:pt x="1543" y="1104"/>
                  </a:cubicBezTo>
                  <a:lnTo>
                    <a:pt x="1852" y="1166"/>
                  </a:lnTo>
                  <a:lnTo>
                    <a:pt x="1605" y="1382"/>
                  </a:lnTo>
                  <a:cubicBezTo>
                    <a:pt x="1574" y="1444"/>
                    <a:pt x="1543" y="1505"/>
                    <a:pt x="1574" y="1567"/>
                  </a:cubicBezTo>
                  <a:lnTo>
                    <a:pt x="1605" y="1907"/>
                  </a:lnTo>
                  <a:lnTo>
                    <a:pt x="1358" y="1752"/>
                  </a:lnTo>
                  <a:cubicBezTo>
                    <a:pt x="1327" y="1737"/>
                    <a:pt x="1289" y="1729"/>
                    <a:pt x="1250" y="1729"/>
                  </a:cubicBezTo>
                  <a:cubicBezTo>
                    <a:pt x="1212" y="1729"/>
                    <a:pt x="1173" y="1737"/>
                    <a:pt x="1142" y="1752"/>
                  </a:cubicBezTo>
                  <a:lnTo>
                    <a:pt x="895" y="1907"/>
                  </a:lnTo>
                  <a:lnTo>
                    <a:pt x="957" y="1567"/>
                  </a:lnTo>
                  <a:cubicBezTo>
                    <a:pt x="957" y="1505"/>
                    <a:pt x="926" y="1444"/>
                    <a:pt x="895" y="1382"/>
                  </a:cubicBezTo>
                  <a:lnTo>
                    <a:pt x="648" y="1166"/>
                  </a:lnTo>
                  <a:lnTo>
                    <a:pt x="957" y="1104"/>
                  </a:lnTo>
                  <a:cubicBezTo>
                    <a:pt x="1050" y="1104"/>
                    <a:pt x="1111" y="1042"/>
                    <a:pt x="1142" y="981"/>
                  </a:cubicBezTo>
                  <a:lnTo>
                    <a:pt x="1266" y="734"/>
                  </a:lnTo>
                  <a:close/>
                  <a:moveTo>
                    <a:pt x="1250" y="1"/>
                  </a:moveTo>
                  <a:cubicBezTo>
                    <a:pt x="1173" y="1"/>
                    <a:pt x="1096" y="39"/>
                    <a:pt x="1050" y="117"/>
                  </a:cubicBezTo>
                  <a:lnTo>
                    <a:pt x="803" y="703"/>
                  </a:lnTo>
                  <a:lnTo>
                    <a:pt x="185" y="796"/>
                  </a:lnTo>
                  <a:cubicBezTo>
                    <a:pt x="93" y="826"/>
                    <a:pt x="31" y="857"/>
                    <a:pt x="31" y="950"/>
                  </a:cubicBezTo>
                  <a:cubicBezTo>
                    <a:pt x="0" y="1012"/>
                    <a:pt x="0" y="1104"/>
                    <a:pt x="62" y="1166"/>
                  </a:cubicBezTo>
                  <a:lnTo>
                    <a:pt x="494" y="1629"/>
                  </a:lnTo>
                  <a:lnTo>
                    <a:pt x="401" y="2246"/>
                  </a:lnTo>
                  <a:cubicBezTo>
                    <a:pt x="401" y="2339"/>
                    <a:pt x="432" y="2431"/>
                    <a:pt x="494" y="2462"/>
                  </a:cubicBezTo>
                  <a:cubicBezTo>
                    <a:pt x="525" y="2493"/>
                    <a:pt x="563" y="2508"/>
                    <a:pt x="602" y="2508"/>
                  </a:cubicBezTo>
                  <a:cubicBezTo>
                    <a:pt x="641" y="2508"/>
                    <a:pt x="679" y="2493"/>
                    <a:pt x="710" y="2462"/>
                  </a:cubicBezTo>
                  <a:lnTo>
                    <a:pt x="1266" y="2184"/>
                  </a:lnTo>
                  <a:lnTo>
                    <a:pt x="1790" y="2462"/>
                  </a:lnTo>
                  <a:cubicBezTo>
                    <a:pt x="1821" y="2493"/>
                    <a:pt x="1860" y="2508"/>
                    <a:pt x="1898" y="2508"/>
                  </a:cubicBezTo>
                  <a:cubicBezTo>
                    <a:pt x="1937" y="2508"/>
                    <a:pt x="1975" y="2493"/>
                    <a:pt x="2006" y="2462"/>
                  </a:cubicBezTo>
                  <a:cubicBezTo>
                    <a:pt x="2068" y="2431"/>
                    <a:pt x="2130" y="2339"/>
                    <a:pt x="2099" y="2246"/>
                  </a:cubicBezTo>
                  <a:lnTo>
                    <a:pt x="2006" y="1629"/>
                  </a:lnTo>
                  <a:lnTo>
                    <a:pt x="2438" y="1166"/>
                  </a:lnTo>
                  <a:cubicBezTo>
                    <a:pt x="2500" y="1104"/>
                    <a:pt x="2500" y="1012"/>
                    <a:pt x="2500" y="950"/>
                  </a:cubicBezTo>
                  <a:cubicBezTo>
                    <a:pt x="2469" y="857"/>
                    <a:pt x="2407" y="826"/>
                    <a:pt x="2315" y="796"/>
                  </a:cubicBezTo>
                  <a:lnTo>
                    <a:pt x="1729" y="703"/>
                  </a:lnTo>
                  <a:lnTo>
                    <a:pt x="1451" y="117"/>
                  </a:lnTo>
                  <a:cubicBezTo>
                    <a:pt x="1404" y="39"/>
                    <a:pt x="1327" y="1"/>
                    <a:pt x="125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2557" name="Google Shape;12557;p23"/>
          <p:cNvSpPr/>
          <p:nvPr/>
        </p:nvSpPr>
        <p:spPr>
          <a:xfrm>
            <a:off x="7576979" y="4073963"/>
            <a:ext cx="505133" cy="481500"/>
          </a:xfrm>
          <a:custGeom>
            <a:avLst/>
            <a:gdLst/>
            <a:ahLst/>
            <a:cxnLst/>
            <a:rect l="l" t="t" r="r" b="b"/>
            <a:pathLst>
              <a:path w="15154" h="14445" extrusionOk="0">
                <a:moveTo>
                  <a:pt x="11666" y="1429"/>
                </a:moveTo>
                <a:cubicBezTo>
                  <a:pt x="12090" y="1429"/>
                  <a:pt x="12515" y="1591"/>
                  <a:pt x="12839" y="1915"/>
                </a:cubicBezTo>
                <a:cubicBezTo>
                  <a:pt x="13487" y="2563"/>
                  <a:pt x="13487" y="3643"/>
                  <a:pt x="12839" y="4291"/>
                </a:cubicBezTo>
                <a:lnTo>
                  <a:pt x="11111" y="5989"/>
                </a:lnTo>
                <a:cubicBezTo>
                  <a:pt x="10806" y="6315"/>
                  <a:pt x="10379" y="6473"/>
                  <a:pt x="9949" y="6473"/>
                </a:cubicBezTo>
                <a:cubicBezTo>
                  <a:pt x="9768" y="6473"/>
                  <a:pt x="9586" y="6445"/>
                  <a:pt x="9413" y="6390"/>
                </a:cubicBezTo>
                <a:lnTo>
                  <a:pt x="9629" y="6174"/>
                </a:lnTo>
                <a:cubicBezTo>
                  <a:pt x="10153" y="5650"/>
                  <a:pt x="9629" y="4905"/>
                  <a:pt x="9065" y="4905"/>
                </a:cubicBezTo>
                <a:cubicBezTo>
                  <a:pt x="8898" y="4905"/>
                  <a:pt x="8728" y="4970"/>
                  <a:pt x="8580" y="5125"/>
                </a:cubicBezTo>
                <a:lnTo>
                  <a:pt x="8364" y="5341"/>
                </a:lnTo>
                <a:cubicBezTo>
                  <a:pt x="8148" y="4724"/>
                  <a:pt x="8302" y="4075"/>
                  <a:pt x="8734" y="3643"/>
                </a:cubicBezTo>
                <a:lnTo>
                  <a:pt x="8765" y="3643"/>
                </a:lnTo>
                <a:lnTo>
                  <a:pt x="10493" y="1915"/>
                </a:lnTo>
                <a:cubicBezTo>
                  <a:pt x="10817" y="1591"/>
                  <a:pt x="11242" y="1429"/>
                  <a:pt x="11666" y="1429"/>
                </a:cubicBezTo>
                <a:close/>
                <a:moveTo>
                  <a:pt x="9076" y="5344"/>
                </a:moveTo>
                <a:cubicBezTo>
                  <a:pt x="9325" y="5344"/>
                  <a:pt x="9536" y="5657"/>
                  <a:pt x="9321" y="5896"/>
                </a:cubicBezTo>
                <a:lnTo>
                  <a:pt x="8888" y="6328"/>
                </a:lnTo>
                <a:lnTo>
                  <a:pt x="6234" y="8982"/>
                </a:lnTo>
                <a:cubicBezTo>
                  <a:pt x="6174" y="9043"/>
                  <a:pt x="6105" y="9068"/>
                  <a:pt x="6037" y="9068"/>
                </a:cubicBezTo>
                <a:cubicBezTo>
                  <a:pt x="5791" y="9068"/>
                  <a:pt x="5554" y="8737"/>
                  <a:pt x="5771" y="8520"/>
                </a:cubicBezTo>
                <a:lnTo>
                  <a:pt x="8858" y="5433"/>
                </a:lnTo>
                <a:cubicBezTo>
                  <a:pt x="8927" y="5371"/>
                  <a:pt x="9003" y="5344"/>
                  <a:pt x="9076" y="5344"/>
                </a:cubicBezTo>
                <a:close/>
                <a:moveTo>
                  <a:pt x="5174" y="6884"/>
                </a:moveTo>
                <a:cubicBezTo>
                  <a:pt x="5623" y="6884"/>
                  <a:pt x="6073" y="6995"/>
                  <a:pt x="6481" y="7223"/>
                </a:cubicBezTo>
                <a:lnTo>
                  <a:pt x="6018" y="7686"/>
                </a:lnTo>
                <a:cubicBezTo>
                  <a:pt x="5740" y="7558"/>
                  <a:pt x="5447" y="7496"/>
                  <a:pt x="5157" y="7496"/>
                </a:cubicBezTo>
                <a:cubicBezTo>
                  <a:pt x="4611" y="7496"/>
                  <a:pt x="4076" y="7715"/>
                  <a:pt x="3673" y="8118"/>
                </a:cubicBezTo>
                <a:lnTo>
                  <a:pt x="1945" y="9847"/>
                </a:lnTo>
                <a:cubicBezTo>
                  <a:pt x="540" y="11347"/>
                  <a:pt x="1891" y="13380"/>
                  <a:pt x="3488" y="13380"/>
                </a:cubicBezTo>
                <a:cubicBezTo>
                  <a:pt x="3961" y="13380"/>
                  <a:pt x="4456" y="13201"/>
                  <a:pt x="4907" y="12778"/>
                </a:cubicBezTo>
                <a:cubicBezTo>
                  <a:pt x="5049" y="12636"/>
                  <a:pt x="4919" y="12440"/>
                  <a:pt x="4767" y="12440"/>
                </a:cubicBezTo>
                <a:cubicBezTo>
                  <a:pt x="4721" y="12440"/>
                  <a:pt x="4673" y="12458"/>
                  <a:pt x="4630" y="12501"/>
                </a:cubicBezTo>
                <a:cubicBezTo>
                  <a:pt x="4306" y="12825"/>
                  <a:pt x="3873" y="12987"/>
                  <a:pt x="3441" y="12987"/>
                </a:cubicBezTo>
                <a:cubicBezTo>
                  <a:pt x="3009" y="12987"/>
                  <a:pt x="2577" y="12825"/>
                  <a:pt x="2253" y="12501"/>
                </a:cubicBezTo>
                <a:cubicBezTo>
                  <a:pt x="1605" y="11853"/>
                  <a:pt x="1605" y="10772"/>
                  <a:pt x="2253" y="10124"/>
                </a:cubicBezTo>
                <a:lnTo>
                  <a:pt x="3981" y="8427"/>
                </a:lnTo>
                <a:cubicBezTo>
                  <a:pt x="4284" y="8102"/>
                  <a:pt x="4708" y="7930"/>
                  <a:pt x="5137" y="7930"/>
                </a:cubicBezTo>
                <a:cubicBezTo>
                  <a:pt x="5320" y="7930"/>
                  <a:pt x="5503" y="7961"/>
                  <a:pt x="5679" y="8026"/>
                </a:cubicBezTo>
                <a:lnTo>
                  <a:pt x="5494" y="8242"/>
                </a:lnTo>
                <a:cubicBezTo>
                  <a:pt x="4970" y="8766"/>
                  <a:pt x="5475" y="9511"/>
                  <a:pt x="6046" y="9511"/>
                </a:cubicBezTo>
                <a:cubicBezTo>
                  <a:pt x="6214" y="9511"/>
                  <a:pt x="6388" y="9446"/>
                  <a:pt x="6543" y="9291"/>
                </a:cubicBezTo>
                <a:lnTo>
                  <a:pt x="6728" y="9075"/>
                </a:lnTo>
                <a:lnTo>
                  <a:pt x="6728" y="9075"/>
                </a:lnTo>
                <a:cubicBezTo>
                  <a:pt x="6944" y="9692"/>
                  <a:pt x="6790" y="10340"/>
                  <a:pt x="6327" y="10772"/>
                </a:cubicBezTo>
                <a:lnTo>
                  <a:pt x="5370" y="11760"/>
                </a:lnTo>
                <a:cubicBezTo>
                  <a:pt x="5201" y="11905"/>
                  <a:pt x="5354" y="12126"/>
                  <a:pt x="5517" y="12126"/>
                </a:cubicBezTo>
                <a:cubicBezTo>
                  <a:pt x="5562" y="12126"/>
                  <a:pt x="5608" y="12109"/>
                  <a:pt x="5648" y="12069"/>
                </a:cubicBezTo>
                <a:lnTo>
                  <a:pt x="6636" y="11081"/>
                </a:lnTo>
                <a:cubicBezTo>
                  <a:pt x="7253" y="10464"/>
                  <a:pt x="7407" y="9538"/>
                  <a:pt x="7068" y="8766"/>
                </a:cubicBezTo>
                <a:lnTo>
                  <a:pt x="7531" y="8304"/>
                </a:lnTo>
                <a:lnTo>
                  <a:pt x="7531" y="8304"/>
                </a:lnTo>
                <a:cubicBezTo>
                  <a:pt x="8117" y="9353"/>
                  <a:pt x="7932" y="10680"/>
                  <a:pt x="7068" y="11513"/>
                </a:cubicBezTo>
                <a:lnTo>
                  <a:pt x="5370" y="13211"/>
                </a:lnTo>
                <a:cubicBezTo>
                  <a:pt x="4830" y="13751"/>
                  <a:pt x="4136" y="14021"/>
                  <a:pt x="3441" y="14021"/>
                </a:cubicBezTo>
                <a:cubicBezTo>
                  <a:pt x="2747" y="14021"/>
                  <a:pt x="2053" y="13751"/>
                  <a:pt x="1513" y="13211"/>
                </a:cubicBezTo>
                <a:cubicBezTo>
                  <a:pt x="463" y="12161"/>
                  <a:pt x="463" y="10464"/>
                  <a:pt x="1513" y="9384"/>
                </a:cubicBezTo>
                <a:lnTo>
                  <a:pt x="3241" y="7686"/>
                </a:lnTo>
                <a:cubicBezTo>
                  <a:pt x="3769" y="7158"/>
                  <a:pt x="4469" y="6884"/>
                  <a:pt x="5174" y="6884"/>
                </a:cubicBezTo>
                <a:close/>
                <a:moveTo>
                  <a:pt x="12008" y="0"/>
                </a:moveTo>
                <a:cubicBezTo>
                  <a:pt x="11755" y="0"/>
                  <a:pt x="11706" y="404"/>
                  <a:pt x="11975" y="434"/>
                </a:cubicBezTo>
                <a:cubicBezTo>
                  <a:pt x="14228" y="711"/>
                  <a:pt x="15153" y="3427"/>
                  <a:pt x="13580" y="5032"/>
                </a:cubicBezTo>
                <a:lnTo>
                  <a:pt x="11851" y="6730"/>
                </a:lnTo>
                <a:cubicBezTo>
                  <a:pt x="11323" y="7257"/>
                  <a:pt x="10634" y="7532"/>
                  <a:pt x="9931" y="7532"/>
                </a:cubicBezTo>
                <a:cubicBezTo>
                  <a:pt x="9484" y="7532"/>
                  <a:pt x="9031" y="7421"/>
                  <a:pt x="8611" y="7192"/>
                </a:cubicBezTo>
                <a:lnTo>
                  <a:pt x="9074" y="6730"/>
                </a:lnTo>
                <a:cubicBezTo>
                  <a:pt x="9351" y="6853"/>
                  <a:pt x="9629" y="6915"/>
                  <a:pt x="9938" y="6915"/>
                </a:cubicBezTo>
                <a:cubicBezTo>
                  <a:pt x="10493" y="6915"/>
                  <a:pt x="11018" y="6699"/>
                  <a:pt x="11419" y="6297"/>
                </a:cubicBezTo>
                <a:lnTo>
                  <a:pt x="13147" y="4600"/>
                </a:lnTo>
                <a:cubicBezTo>
                  <a:pt x="14553" y="3076"/>
                  <a:pt x="13201" y="1037"/>
                  <a:pt x="11602" y="1037"/>
                </a:cubicBezTo>
                <a:cubicBezTo>
                  <a:pt x="11130" y="1037"/>
                  <a:pt x="10635" y="1215"/>
                  <a:pt x="10185" y="1637"/>
                </a:cubicBezTo>
                <a:lnTo>
                  <a:pt x="8456" y="3366"/>
                </a:lnTo>
                <a:cubicBezTo>
                  <a:pt x="7839" y="3952"/>
                  <a:pt x="7685" y="4847"/>
                  <a:pt x="7994" y="5649"/>
                </a:cubicBezTo>
                <a:lnTo>
                  <a:pt x="8024" y="5680"/>
                </a:lnTo>
                <a:lnTo>
                  <a:pt x="7561" y="6143"/>
                </a:lnTo>
                <a:cubicBezTo>
                  <a:pt x="6975" y="5094"/>
                  <a:pt x="7160" y="3767"/>
                  <a:pt x="8024" y="2934"/>
                </a:cubicBezTo>
                <a:lnTo>
                  <a:pt x="9753" y="1205"/>
                </a:lnTo>
                <a:cubicBezTo>
                  <a:pt x="10061" y="897"/>
                  <a:pt x="10432" y="650"/>
                  <a:pt x="10864" y="526"/>
                </a:cubicBezTo>
                <a:cubicBezTo>
                  <a:pt x="11092" y="441"/>
                  <a:pt x="11004" y="118"/>
                  <a:pt x="10794" y="118"/>
                </a:cubicBezTo>
                <a:cubicBezTo>
                  <a:pt x="10777" y="118"/>
                  <a:pt x="10759" y="120"/>
                  <a:pt x="10740" y="125"/>
                </a:cubicBezTo>
                <a:cubicBezTo>
                  <a:pt x="10246" y="249"/>
                  <a:pt x="9814" y="526"/>
                  <a:pt x="9444" y="897"/>
                </a:cubicBezTo>
                <a:lnTo>
                  <a:pt x="7716" y="2594"/>
                </a:lnTo>
                <a:cubicBezTo>
                  <a:pt x="6697" y="3613"/>
                  <a:pt x="6512" y="5217"/>
                  <a:pt x="7253" y="6452"/>
                </a:cubicBezTo>
                <a:lnTo>
                  <a:pt x="6790" y="6915"/>
                </a:lnTo>
                <a:cubicBezTo>
                  <a:pt x="6286" y="6612"/>
                  <a:pt x="5720" y="6464"/>
                  <a:pt x="5158" y="6464"/>
                </a:cubicBezTo>
                <a:cubicBezTo>
                  <a:pt x="4343" y="6464"/>
                  <a:pt x="3535" y="6775"/>
                  <a:pt x="2932" y="7378"/>
                </a:cubicBezTo>
                <a:lnTo>
                  <a:pt x="1235" y="9106"/>
                </a:lnTo>
                <a:cubicBezTo>
                  <a:pt x="0" y="10310"/>
                  <a:pt x="0" y="12316"/>
                  <a:pt x="1235" y="13519"/>
                </a:cubicBezTo>
                <a:cubicBezTo>
                  <a:pt x="1837" y="14136"/>
                  <a:pt x="2639" y="14445"/>
                  <a:pt x="3441" y="14445"/>
                </a:cubicBezTo>
                <a:cubicBezTo>
                  <a:pt x="4244" y="14445"/>
                  <a:pt x="5046" y="14136"/>
                  <a:pt x="5648" y="13519"/>
                </a:cubicBezTo>
                <a:lnTo>
                  <a:pt x="7407" y="11791"/>
                </a:lnTo>
                <a:cubicBezTo>
                  <a:pt x="8395" y="10772"/>
                  <a:pt x="8611" y="9198"/>
                  <a:pt x="7870" y="7964"/>
                </a:cubicBezTo>
                <a:lnTo>
                  <a:pt x="8333" y="7501"/>
                </a:lnTo>
                <a:cubicBezTo>
                  <a:pt x="8837" y="7804"/>
                  <a:pt x="9403" y="7952"/>
                  <a:pt x="9965" y="7952"/>
                </a:cubicBezTo>
                <a:cubicBezTo>
                  <a:pt x="10780" y="7952"/>
                  <a:pt x="11588" y="7641"/>
                  <a:pt x="12191" y="7038"/>
                </a:cubicBezTo>
                <a:lnTo>
                  <a:pt x="13919" y="5310"/>
                </a:lnTo>
                <a:cubicBezTo>
                  <a:pt x="15123" y="4106"/>
                  <a:pt x="15123" y="2100"/>
                  <a:pt x="13919" y="897"/>
                </a:cubicBezTo>
                <a:lnTo>
                  <a:pt x="13857" y="897"/>
                </a:lnTo>
                <a:cubicBezTo>
                  <a:pt x="13363" y="403"/>
                  <a:pt x="12746" y="94"/>
                  <a:pt x="12036" y="2"/>
                </a:cubicBezTo>
                <a:cubicBezTo>
                  <a:pt x="12027" y="1"/>
                  <a:pt x="12018" y="0"/>
                  <a:pt x="1200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2558" name="Google Shape;12558;p23"/>
          <p:cNvGrpSpPr/>
          <p:nvPr/>
        </p:nvGrpSpPr>
        <p:grpSpPr>
          <a:xfrm>
            <a:off x="9609255" y="4072429"/>
            <a:ext cx="482533" cy="484567"/>
            <a:chOff x="5505525" y="2463200"/>
            <a:chExt cx="361900" cy="363425"/>
          </a:xfrm>
        </p:grpSpPr>
        <p:sp>
          <p:nvSpPr>
            <p:cNvPr id="12559" name="Google Shape;12559;p23"/>
            <p:cNvSpPr/>
            <p:nvPr/>
          </p:nvSpPr>
          <p:spPr>
            <a:xfrm>
              <a:off x="5505525" y="2545775"/>
              <a:ext cx="361900" cy="280850"/>
            </a:xfrm>
            <a:custGeom>
              <a:avLst/>
              <a:gdLst/>
              <a:ahLst/>
              <a:cxnLst/>
              <a:rect l="l" t="t" r="r" b="b"/>
              <a:pathLst>
                <a:path w="14476" h="11234" extrusionOk="0">
                  <a:moveTo>
                    <a:pt x="5834" y="6018"/>
                  </a:moveTo>
                  <a:cubicBezTo>
                    <a:pt x="6019" y="6018"/>
                    <a:pt x="6173" y="6142"/>
                    <a:pt x="6173" y="6327"/>
                  </a:cubicBezTo>
                  <a:cubicBezTo>
                    <a:pt x="6173" y="6537"/>
                    <a:pt x="6002" y="6661"/>
                    <a:pt x="5835" y="6661"/>
                  </a:cubicBezTo>
                  <a:cubicBezTo>
                    <a:pt x="5755" y="6661"/>
                    <a:pt x="5677" y="6633"/>
                    <a:pt x="5618" y="6574"/>
                  </a:cubicBezTo>
                  <a:cubicBezTo>
                    <a:pt x="5402" y="6358"/>
                    <a:pt x="5556" y="6018"/>
                    <a:pt x="5834" y="6018"/>
                  </a:cubicBezTo>
                  <a:close/>
                  <a:moveTo>
                    <a:pt x="8519" y="6018"/>
                  </a:moveTo>
                  <a:cubicBezTo>
                    <a:pt x="8796" y="6018"/>
                    <a:pt x="8951" y="6358"/>
                    <a:pt x="8735" y="6574"/>
                  </a:cubicBezTo>
                  <a:cubicBezTo>
                    <a:pt x="8665" y="6633"/>
                    <a:pt x="8584" y="6661"/>
                    <a:pt x="8504" y="6661"/>
                  </a:cubicBezTo>
                  <a:cubicBezTo>
                    <a:pt x="8336" y="6661"/>
                    <a:pt x="8179" y="6537"/>
                    <a:pt x="8179" y="6327"/>
                  </a:cubicBezTo>
                  <a:cubicBezTo>
                    <a:pt x="8179" y="6142"/>
                    <a:pt x="8334" y="6018"/>
                    <a:pt x="8519" y="6018"/>
                  </a:cubicBezTo>
                  <a:close/>
                  <a:moveTo>
                    <a:pt x="4322" y="2562"/>
                  </a:moveTo>
                  <a:lnTo>
                    <a:pt x="4414" y="3086"/>
                  </a:lnTo>
                  <a:lnTo>
                    <a:pt x="1606" y="3086"/>
                  </a:lnTo>
                  <a:cubicBezTo>
                    <a:pt x="1592" y="3083"/>
                    <a:pt x="1580" y="3082"/>
                    <a:pt x="1567" y="3082"/>
                  </a:cubicBezTo>
                  <a:cubicBezTo>
                    <a:pt x="1463" y="3082"/>
                    <a:pt x="1390" y="3189"/>
                    <a:pt x="1390" y="3272"/>
                  </a:cubicBezTo>
                  <a:lnTo>
                    <a:pt x="1390" y="7561"/>
                  </a:lnTo>
                  <a:cubicBezTo>
                    <a:pt x="1390" y="7700"/>
                    <a:pt x="1498" y="7770"/>
                    <a:pt x="1606" y="7770"/>
                  </a:cubicBezTo>
                  <a:cubicBezTo>
                    <a:pt x="1714" y="7770"/>
                    <a:pt x="1822" y="7700"/>
                    <a:pt x="1822" y="7561"/>
                  </a:cubicBezTo>
                  <a:lnTo>
                    <a:pt x="1822" y="3488"/>
                  </a:lnTo>
                  <a:lnTo>
                    <a:pt x="4538" y="3488"/>
                  </a:lnTo>
                  <a:lnTo>
                    <a:pt x="4723" y="4383"/>
                  </a:lnTo>
                  <a:cubicBezTo>
                    <a:pt x="4784" y="4629"/>
                    <a:pt x="5000" y="4815"/>
                    <a:pt x="5278" y="4845"/>
                  </a:cubicBezTo>
                  <a:lnTo>
                    <a:pt x="9229" y="4845"/>
                  </a:lnTo>
                  <a:lnTo>
                    <a:pt x="9198" y="5000"/>
                  </a:lnTo>
                  <a:cubicBezTo>
                    <a:pt x="9136" y="5339"/>
                    <a:pt x="8858" y="5586"/>
                    <a:pt x="8488" y="5617"/>
                  </a:cubicBezTo>
                  <a:lnTo>
                    <a:pt x="5247" y="5617"/>
                  </a:lnTo>
                  <a:cubicBezTo>
                    <a:pt x="5031" y="5617"/>
                    <a:pt x="4970" y="5926"/>
                    <a:pt x="5186" y="6018"/>
                  </a:cubicBezTo>
                  <a:cubicBezTo>
                    <a:pt x="5124" y="6111"/>
                    <a:pt x="5093" y="6234"/>
                    <a:pt x="5093" y="6358"/>
                  </a:cubicBezTo>
                  <a:cubicBezTo>
                    <a:pt x="5093" y="6714"/>
                    <a:pt x="5382" y="6865"/>
                    <a:pt x="5704" y="6865"/>
                  </a:cubicBezTo>
                  <a:cubicBezTo>
                    <a:pt x="6191" y="6865"/>
                    <a:pt x="6754" y="6520"/>
                    <a:pt x="6513" y="6018"/>
                  </a:cubicBezTo>
                  <a:lnTo>
                    <a:pt x="7840" y="6018"/>
                  </a:lnTo>
                  <a:cubicBezTo>
                    <a:pt x="7581" y="6536"/>
                    <a:pt x="7939" y="7108"/>
                    <a:pt x="8489" y="7108"/>
                  </a:cubicBezTo>
                  <a:cubicBezTo>
                    <a:pt x="8529" y="7108"/>
                    <a:pt x="8570" y="7105"/>
                    <a:pt x="8611" y="7098"/>
                  </a:cubicBezTo>
                  <a:cubicBezTo>
                    <a:pt x="9198" y="7037"/>
                    <a:pt x="9475" y="6327"/>
                    <a:pt x="9074" y="5864"/>
                  </a:cubicBezTo>
                  <a:cubicBezTo>
                    <a:pt x="9352" y="5710"/>
                    <a:pt x="9568" y="5401"/>
                    <a:pt x="9630" y="5092"/>
                  </a:cubicBezTo>
                  <a:lnTo>
                    <a:pt x="9938" y="3488"/>
                  </a:lnTo>
                  <a:lnTo>
                    <a:pt x="12654" y="3488"/>
                  </a:lnTo>
                  <a:lnTo>
                    <a:pt x="12654" y="9444"/>
                  </a:lnTo>
                  <a:lnTo>
                    <a:pt x="1822" y="9413"/>
                  </a:lnTo>
                  <a:lnTo>
                    <a:pt x="1822" y="8611"/>
                  </a:lnTo>
                  <a:cubicBezTo>
                    <a:pt x="1822" y="8472"/>
                    <a:pt x="1714" y="8402"/>
                    <a:pt x="1606" y="8402"/>
                  </a:cubicBezTo>
                  <a:cubicBezTo>
                    <a:pt x="1498" y="8402"/>
                    <a:pt x="1390" y="8472"/>
                    <a:pt x="1390" y="8611"/>
                  </a:cubicBezTo>
                  <a:lnTo>
                    <a:pt x="1390" y="9444"/>
                  </a:lnTo>
                  <a:lnTo>
                    <a:pt x="988" y="9444"/>
                  </a:lnTo>
                  <a:lnTo>
                    <a:pt x="988" y="3302"/>
                  </a:lnTo>
                  <a:cubicBezTo>
                    <a:pt x="988" y="2901"/>
                    <a:pt x="1297" y="2562"/>
                    <a:pt x="1698" y="2562"/>
                  </a:cubicBezTo>
                  <a:close/>
                  <a:moveTo>
                    <a:pt x="12809" y="2531"/>
                  </a:moveTo>
                  <a:cubicBezTo>
                    <a:pt x="13210" y="2531"/>
                    <a:pt x="13518" y="2870"/>
                    <a:pt x="13518" y="3302"/>
                  </a:cubicBezTo>
                  <a:lnTo>
                    <a:pt x="13518" y="9475"/>
                  </a:lnTo>
                  <a:lnTo>
                    <a:pt x="13086" y="9413"/>
                  </a:lnTo>
                  <a:lnTo>
                    <a:pt x="13086" y="3241"/>
                  </a:lnTo>
                  <a:cubicBezTo>
                    <a:pt x="13086" y="3117"/>
                    <a:pt x="12994" y="3025"/>
                    <a:pt x="12870" y="3025"/>
                  </a:cubicBezTo>
                  <a:lnTo>
                    <a:pt x="10000" y="3025"/>
                  </a:lnTo>
                  <a:lnTo>
                    <a:pt x="10093" y="2531"/>
                  </a:lnTo>
                  <a:close/>
                  <a:moveTo>
                    <a:pt x="7963" y="9845"/>
                  </a:moveTo>
                  <a:cubicBezTo>
                    <a:pt x="7963" y="9999"/>
                    <a:pt x="7840" y="10123"/>
                    <a:pt x="7685" y="10123"/>
                  </a:cubicBezTo>
                  <a:lnTo>
                    <a:pt x="6790" y="10123"/>
                  </a:lnTo>
                  <a:cubicBezTo>
                    <a:pt x="6636" y="10123"/>
                    <a:pt x="6544" y="9999"/>
                    <a:pt x="6544" y="9845"/>
                  </a:cubicBezTo>
                  <a:close/>
                  <a:moveTo>
                    <a:pt x="10741" y="0"/>
                  </a:moveTo>
                  <a:cubicBezTo>
                    <a:pt x="10401" y="31"/>
                    <a:pt x="10093" y="278"/>
                    <a:pt x="10000" y="617"/>
                  </a:cubicBezTo>
                  <a:lnTo>
                    <a:pt x="9877" y="1389"/>
                  </a:lnTo>
                  <a:lnTo>
                    <a:pt x="7932" y="1389"/>
                  </a:lnTo>
                  <a:cubicBezTo>
                    <a:pt x="7655" y="1389"/>
                    <a:pt x="7655" y="1821"/>
                    <a:pt x="7932" y="1821"/>
                  </a:cubicBezTo>
                  <a:lnTo>
                    <a:pt x="9784" y="1821"/>
                  </a:lnTo>
                  <a:lnTo>
                    <a:pt x="9290" y="4413"/>
                  </a:lnTo>
                  <a:lnTo>
                    <a:pt x="5278" y="4413"/>
                  </a:lnTo>
                  <a:cubicBezTo>
                    <a:pt x="5186" y="4413"/>
                    <a:pt x="5124" y="4352"/>
                    <a:pt x="5124" y="4290"/>
                  </a:cubicBezTo>
                  <a:lnTo>
                    <a:pt x="4661" y="2006"/>
                  </a:lnTo>
                  <a:cubicBezTo>
                    <a:pt x="4630" y="1914"/>
                    <a:pt x="4692" y="1821"/>
                    <a:pt x="4815" y="1821"/>
                  </a:cubicBezTo>
                  <a:lnTo>
                    <a:pt x="6605" y="1821"/>
                  </a:lnTo>
                  <a:cubicBezTo>
                    <a:pt x="6914" y="1821"/>
                    <a:pt x="6914" y="1389"/>
                    <a:pt x="6605" y="1389"/>
                  </a:cubicBezTo>
                  <a:lnTo>
                    <a:pt x="4815" y="1389"/>
                  </a:lnTo>
                  <a:cubicBezTo>
                    <a:pt x="4445" y="1389"/>
                    <a:pt x="4167" y="1728"/>
                    <a:pt x="4229" y="2099"/>
                  </a:cubicBezTo>
                  <a:lnTo>
                    <a:pt x="4229" y="2130"/>
                  </a:lnTo>
                  <a:lnTo>
                    <a:pt x="1698" y="2130"/>
                  </a:lnTo>
                  <a:cubicBezTo>
                    <a:pt x="1050" y="2130"/>
                    <a:pt x="556" y="2654"/>
                    <a:pt x="556" y="3302"/>
                  </a:cubicBezTo>
                  <a:lnTo>
                    <a:pt x="556" y="9475"/>
                  </a:lnTo>
                  <a:lnTo>
                    <a:pt x="217" y="9475"/>
                  </a:lnTo>
                  <a:cubicBezTo>
                    <a:pt x="93" y="9475"/>
                    <a:pt x="1" y="9567"/>
                    <a:pt x="1" y="9660"/>
                  </a:cubicBezTo>
                  <a:lnTo>
                    <a:pt x="1" y="10185"/>
                  </a:lnTo>
                  <a:cubicBezTo>
                    <a:pt x="1" y="10771"/>
                    <a:pt x="464" y="11234"/>
                    <a:pt x="1050" y="11234"/>
                  </a:cubicBezTo>
                  <a:lnTo>
                    <a:pt x="11543" y="11234"/>
                  </a:lnTo>
                  <a:cubicBezTo>
                    <a:pt x="11852" y="11234"/>
                    <a:pt x="11852" y="10833"/>
                    <a:pt x="11543" y="10833"/>
                  </a:cubicBezTo>
                  <a:lnTo>
                    <a:pt x="1050" y="10833"/>
                  </a:lnTo>
                  <a:cubicBezTo>
                    <a:pt x="711" y="10802"/>
                    <a:pt x="433" y="10524"/>
                    <a:pt x="433" y="10185"/>
                  </a:cubicBezTo>
                  <a:lnTo>
                    <a:pt x="433" y="9845"/>
                  </a:lnTo>
                  <a:lnTo>
                    <a:pt x="6111" y="9845"/>
                  </a:lnTo>
                  <a:cubicBezTo>
                    <a:pt x="6111" y="10215"/>
                    <a:pt x="6420" y="10524"/>
                    <a:pt x="6790" y="10524"/>
                  </a:cubicBezTo>
                  <a:lnTo>
                    <a:pt x="7685" y="10524"/>
                  </a:lnTo>
                  <a:cubicBezTo>
                    <a:pt x="7703" y="10525"/>
                    <a:pt x="7720" y="10526"/>
                    <a:pt x="7736" y="10526"/>
                  </a:cubicBezTo>
                  <a:cubicBezTo>
                    <a:pt x="8084" y="10526"/>
                    <a:pt x="8364" y="10228"/>
                    <a:pt x="8364" y="9845"/>
                  </a:cubicBezTo>
                  <a:lnTo>
                    <a:pt x="14074" y="9845"/>
                  </a:lnTo>
                  <a:lnTo>
                    <a:pt x="14074" y="10154"/>
                  </a:lnTo>
                  <a:cubicBezTo>
                    <a:pt x="14074" y="10493"/>
                    <a:pt x="13765" y="10802"/>
                    <a:pt x="13426" y="10802"/>
                  </a:cubicBezTo>
                  <a:lnTo>
                    <a:pt x="12685" y="10802"/>
                  </a:lnTo>
                  <a:cubicBezTo>
                    <a:pt x="12407" y="10802"/>
                    <a:pt x="12407" y="11203"/>
                    <a:pt x="12685" y="11203"/>
                  </a:cubicBezTo>
                  <a:lnTo>
                    <a:pt x="13426" y="11203"/>
                  </a:lnTo>
                  <a:cubicBezTo>
                    <a:pt x="14012" y="11203"/>
                    <a:pt x="14475" y="10740"/>
                    <a:pt x="14475" y="10154"/>
                  </a:cubicBezTo>
                  <a:lnTo>
                    <a:pt x="14475" y="9660"/>
                  </a:lnTo>
                  <a:cubicBezTo>
                    <a:pt x="14475" y="9536"/>
                    <a:pt x="14382" y="9444"/>
                    <a:pt x="14259" y="9444"/>
                  </a:cubicBezTo>
                  <a:lnTo>
                    <a:pt x="13920" y="9444"/>
                  </a:lnTo>
                  <a:lnTo>
                    <a:pt x="13920" y="3302"/>
                  </a:lnTo>
                  <a:cubicBezTo>
                    <a:pt x="13920" y="2654"/>
                    <a:pt x="13426" y="2130"/>
                    <a:pt x="12778" y="2130"/>
                  </a:cubicBezTo>
                  <a:lnTo>
                    <a:pt x="10154" y="2130"/>
                  </a:lnTo>
                  <a:cubicBezTo>
                    <a:pt x="10247" y="1667"/>
                    <a:pt x="10340" y="1173"/>
                    <a:pt x="10432" y="710"/>
                  </a:cubicBezTo>
                  <a:cubicBezTo>
                    <a:pt x="10463" y="556"/>
                    <a:pt x="10586" y="432"/>
                    <a:pt x="10741" y="432"/>
                  </a:cubicBezTo>
                  <a:lnTo>
                    <a:pt x="11049" y="432"/>
                  </a:lnTo>
                  <a:cubicBezTo>
                    <a:pt x="11327" y="432"/>
                    <a:pt x="11327" y="0"/>
                    <a:pt x="1104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60" name="Google Shape;12560;p23"/>
            <p:cNvSpPr/>
            <p:nvPr/>
          </p:nvSpPr>
          <p:spPr>
            <a:xfrm>
              <a:off x="5642100" y="2463200"/>
              <a:ext cx="89525" cy="109025"/>
            </a:xfrm>
            <a:custGeom>
              <a:avLst/>
              <a:gdLst/>
              <a:ahLst/>
              <a:cxnLst/>
              <a:rect l="l" t="t" r="r" b="b"/>
              <a:pathLst>
                <a:path w="3581" h="4361" extrusionOk="0">
                  <a:moveTo>
                    <a:pt x="1790" y="472"/>
                  </a:moveTo>
                  <a:cubicBezTo>
                    <a:pt x="1898" y="472"/>
                    <a:pt x="2006" y="541"/>
                    <a:pt x="2006" y="680"/>
                  </a:cubicBezTo>
                  <a:lnTo>
                    <a:pt x="2006" y="2717"/>
                  </a:lnTo>
                  <a:cubicBezTo>
                    <a:pt x="2006" y="2844"/>
                    <a:pt x="2108" y="2927"/>
                    <a:pt x="2212" y="2927"/>
                  </a:cubicBezTo>
                  <a:cubicBezTo>
                    <a:pt x="2259" y="2927"/>
                    <a:pt x="2307" y="2910"/>
                    <a:pt x="2346" y="2871"/>
                  </a:cubicBezTo>
                  <a:lnTo>
                    <a:pt x="2747" y="2470"/>
                  </a:lnTo>
                  <a:cubicBezTo>
                    <a:pt x="2793" y="2409"/>
                    <a:pt x="2848" y="2384"/>
                    <a:pt x="2902" y="2384"/>
                  </a:cubicBezTo>
                  <a:cubicBezTo>
                    <a:pt x="3066" y="2384"/>
                    <a:pt x="3218" y="2616"/>
                    <a:pt x="3056" y="2779"/>
                  </a:cubicBezTo>
                  <a:cubicBezTo>
                    <a:pt x="2840" y="2964"/>
                    <a:pt x="1945" y="3890"/>
                    <a:pt x="1945" y="3890"/>
                  </a:cubicBezTo>
                  <a:cubicBezTo>
                    <a:pt x="1898" y="3920"/>
                    <a:pt x="1844" y="3936"/>
                    <a:pt x="1790" y="3936"/>
                  </a:cubicBezTo>
                  <a:cubicBezTo>
                    <a:pt x="1736" y="3936"/>
                    <a:pt x="1682" y="3920"/>
                    <a:pt x="1636" y="3890"/>
                  </a:cubicBezTo>
                  <a:lnTo>
                    <a:pt x="525" y="2779"/>
                  </a:lnTo>
                  <a:cubicBezTo>
                    <a:pt x="380" y="2634"/>
                    <a:pt x="538" y="2413"/>
                    <a:pt x="702" y="2413"/>
                  </a:cubicBezTo>
                  <a:cubicBezTo>
                    <a:pt x="748" y="2413"/>
                    <a:pt x="793" y="2430"/>
                    <a:pt x="834" y="2470"/>
                  </a:cubicBezTo>
                  <a:lnTo>
                    <a:pt x="1204" y="2871"/>
                  </a:lnTo>
                  <a:cubicBezTo>
                    <a:pt x="1243" y="2910"/>
                    <a:pt x="1294" y="2927"/>
                    <a:pt x="1345" y="2927"/>
                  </a:cubicBezTo>
                  <a:cubicBezTo>
                    <a:pt x="1458" y="2927"/>
                    <a:pt x="1574" y="2844"/>
                    <a:pt x="1574" y="2717"/>
                  </a:cubicBezTo>
                  <a:lnTo>
                    <a:pt x="1574" y="680"/>
                  </a:lnTo>
                  <a:cubicBezTo>
                    <a:pt x="1574" y="541"/>
                    <a:pt x="1682" y="472"/>
                    <a:pt x="1790" y="472"/>
                  </a:cubicBezTo>
                  <a:close/>
                  <a:moveTo>
                    <a:pt x="1775" y="1"/>
                  </a:moveTo>
                  <a:cubicBezTo>
                    <a:pt x="1459" y="1"/>
                    <a:pt x="1142" y="217"/>
                    <a:pt x="1142" y="649"/>
                  </a:cubicBezTo>
                  <a:lnTo>
                    <a:pt x="1142" y="2192"/>
                  </a:lnTo>
                  <a:lnTo>
                    <a:pt x="1111" y="2161"/>
                  </a:lnTo>
                  <a:cubicBezTo>
                    <a:pt x="983" y="2033"/>
                    <a:pt x="811" y="1968"/>
                    <a:pt x="633" y="1968"/>
                  </a:cubicBezTo>
                  <a:cubicBezTo>
                    <a:pt x="597" y="1968"/>
                    <a:pt x="561" y="1971"/>
                    <a:pt x="525" y="1976"/>
                  </a:cubicBezTo>
                  <a:cubicBezTo>
                    <a:pt x="309" y="2038"/>
                    <a:pt x="124" y="2223"/>
                    <a:pt x="62" y="2470"/>
                  </a:cubicBezTo>
                  <a:cubicBezTo>
                    <a:pt x="0" y="2686"/>
                    <a:pt x="62" y="2902"/>
                    <a:pt x="216" y="3056"/>
                  </a:cubicBezTo>
                  <a:lnTo>
                    <a:pt x="1327" y="4198"/>
                  </a:lnTo>
                  <a:cubicBezTo>
                    <a:pt x="1451" y="4306"/>
                    <a:pt x="1613" y="4360"/>
                    <a:pt x="1775" y="4360"/>
                  </a:cubicBezTo>
                  <a:cubicBezTo>
                    <a:pt x="1937" y="4360"/>
                    <a:pt x="2099" y="4306"/>
                    <a:pt x="2222" y="4198"/>
                  </a:cubicBezTo>
                  <a:lnTo>
                    <a:pt x="3333" y="3087"/>
                  </a:lnTo>
                  <a:cubicBezTo>
                    <a:pt x="3580" y="2809"/>
                    <a:pt x="3580" y="2439"/>
                    <a:pt x="3333" y="2192"/>
                  </a:cubicBezTo>
                  <a:cubicBezTo>
                    <a:pt x="3210" y="2069"/>
                    <a:pt x="3056" y="2007"/>
                    <a:pt x="2871" y="2007"/>
                  </a:cubicBezTo>
                  <a:cubicBezTo>
                    <a:pt x="2716" y="2007"/>
                    <a:pt x="2562" y="2069"/>
                    <a:pt x="2438" y="2192"/>
                  </a:cubicBezTo>
                  <a:lnTo>
                    <a:pt x="2408" y="2192"/>
                  </a:lnTo>
                  <a:lnTo>
                    <a:pt x="2408" y="649"/>
                  </a:lnTo>
                  <a:cubicBezTo>
                    <a:pt x="2408" y="217"/>
                    <a:pt x="2091" y="1"/>
                    <a:pt x="177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61" name="Google Shape;12561;p23"/>
            <p:cNvSpPr/>
            <p:nvPr/>
          </p:nvSpPr>
          <p:spPr>
            <a:xfrm>
              <a:off x="5573425" y="2744825"/>
              <a:ext cx="226100" cy="10050"/>
            </a:xfrm>
            <a:custGeom>
              <a:avLst/>
              <a:gdLst/>
              <a:ahLst/>
              <a:cxnLst/>
              <a:rect l="l" t="t" r="r" b="b"/>
              <a:pathLst>
                <a:path w="9044" h="402" extrusionOk="0">
                  <a:moveTo>
                    <a:pt x="309" y="1"/>
                  </a:moveTo>
                  <a:cubicBezTo>
                    <a:pt x="1" y="1"/>
                    <a:pt x="1" y="402"/>
                    <a:pt x="309" y="402"/>
                  </a:cubicBezTo>
                  <a:lnTo>
                    <a:pt x="8765" y="402"/>
                  </a:lnTo>
                  <a:cubicBezTo>
                    <a:pt x="9043" y="402"/>
                    <a:pt x="9043" y="1"/>
                    <a:pt x="876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562" name="Google Shape;12562;p23"/>
          <p:cNvGrpSpPr/>
          <p:nvPr/>
        </p:nvGrpSpPr>
        <p:grpSpPr>
          <a:xfrm>
            <a:off x="10612647" y="4072945"/>
            <a:ext cx="399200" cy="483533"/>
            <a:chOff x="6260100" y="4141325"/>
            <a:chExt cx="299400" cy="362650"/>
          </a:xfrm>
        </p:grpSpPr>
        <p:sp>
          <p:nvSpPr>
            <p:cNvPr id="12563" name="Google Shape;12563;p23"/>
            <p:cNvSpPr/>
            <p:nvPr/>
          </p:nvSpPr>
          <p:spPr>
            <a:xfrm>
              <a:off x="6260100" y="4141325"/>
              <a:ext cx="299400" cy="362650"/>
            </a:xfrm>
            <a:custGeom>
              <a:avLst/>
              <a:gdLst/>
              <a:ahLst/>
              <a:cxnLst/>
              <a:rect l="l" t="t" r="r" b="b"/>
              <a:pathLst>
                <a:path w="11976" h="14506" extrusionOk="0">
                  <a:moveTo>
                    <a:pt x="8796" y="10956"/>
                  </a:moveTo>
                  <a:lnTo>
                    <a:pt x="8796" y="11419"/>
                  </a:lnTo>
                  <a:lnTo>
                    <a:pt x="4908" y="11419"/>
                  </a:lnTo>
                  <a:lnTo>
                    <a:pt x="4908" y="10956"/>
                  </a:lnTo>
                  <a:close/>
                  <a:moveTo>
                    <a:pt x="8796" y="11851"/>
                  </a:moveTo>
                  <a:lnTo>
                    <a:pt x="8796" y="12222"/>
                  </a:lnTo>
                  <a:lnTo>
                    <a:pt x="4908" y="12222"/>
                  </a:lnTo>
                  <a:lnTo>
                    <a:pt x="4908" y="11851"/>
                  </a:lnTo>
                  <a:close/>
                  <a:moveTo>
                    <a:pt x="8796" y="12654"/>
                  </a:moveTo>
                  <a:lnTo>
                    <a:pt x="8796" y="12931"/>
                  </a:lnTo>
                  <a:cubicBezTo>
                    <a:pt x="8796" y="13055"/>
                    <a:pt x="8673" y="13148"/>
                    <a:pt x="8580" y="13148"/>
                  </a:cubicBezTo>
                  <a:lnTo>
                    <a:pt x="6451" y="13148"/>
                  </a:lnTo>
                  <a:cubicBezTo>
                    <a:pt x="6204" y="13178"/>
                    <a:pt x="6204" y="13549"/>
                    <a:pt x="6451" y="13580"/>
                  </a:cubicBezTo>
                  <a:lnTo>
                    <a:pt x="8333" y="13580"/>
                  </a:lnTo>
                  <a:cubicBezTo>
                    <a:pt x="8241" y="13857"/>
                    <a:pt x="7994" y="14043"/>
                    <a:pt x="7685" y="14043"/>
                  </a:cubicBezTo>
                  <a:lnTo>
                    <a:pt x="6019" y="14043"/>
                  </a:lnTo>
                  <a:cubicBezTo>
                    <a:pt x="5710" y="14043"/>
                    <a:pt x="5463" y="13857"/>
                    <a:pt x="5371" y="13580"/>
                  </a:cubicBezTo>
                  <a:cubicBezTo>
                    <a:pt x="5618" y="13549"/>
                    <a:pt x="5618" y="13178"/>
                    <a:pt x="5371" y="13148"/>
                  </a:cubicBezTo>
                  <a:lnTo>
                    <a:pt x="5093" y="13148"/>
                  </a:lnTo>
                  <a:cubicBezTo>
                    <a:pt x="4970" y="13148"/>
                    <a:pt x="4877" y="13055"/>
                    <a:pt x="4877" y="12931"/>
                  </a:cubicBezTo>
                  <a:lnTo>
                    <a:pt x="4877" y="12654"/>
                  </a:lnTo>
                  <a:close/>
                  <a:moveTo>
                    <a:pt x="6852" y="0"/>
                  </a:moveTo>
                  <a:cubicBezTo>
                    <a:pt x="2315" y="0"/>
                    <a:pt x="1" y="5401"/>
                    <a:pt x="3118" y="8673"/>
                  </a:cubicBezTo>
                  <a:cubicBezTo>
                    <a:pt x="3396" y="8950"/>
                    <a:pt x="3550" y="9352"/>
                    <a:pt x="3550" y="9753"/>
                  </a:cubicBezTo>
                  <a:lnTo>
                    <a:pt x="3550" y="9784"/>
                  </a:lnTo>
                  <a:cubicBezTo>
                    <a:pt x="3519" y="10339"/>
                    <a:pt x="3920" y="10802"/>
                    <a:pt x="4476" y="10925"/>
                  </a:cubicBezTo>
                  <a:lnTo>
                    <a:pt x="4476" y="11450"/>
                  </a:lnTo>
                  <a:cubicBezTo>
                    <a:pt x="4468" y="11449"/>
                    <a:pt x="4461" y="11449"/>
                    <a:pt x="4454" y="11449"/>
                  </a:cubicBezTo>
                  <a:cubicBezTo>
                    <a:pt x="4236" y="11449"/>
                    <a:pt x="4236" y="11884"/>
                    <a:pt x="4454" y="11884"/>
                  </a:cubicBezTo>
                  <a:cubicBezTo>
                    <a:pt x="4461" y="11884"/>
                    <a:pt x="4468" y="11883"/>
                    <a:pt x="4476" y="11882"/>
                  </a:cubicBezTo>
                  <a:lnTo>
                    <a:pt x="4476" y="12253"/>
                  </a:lnTo>
                  <a:cubicBezTo>
                    <a:pt x="4468" y="12252"/>
                    <a:pt x="4461" y="12251"/>
                    <a:pt x="4454" y="12251"/>
                  </a:cubicBezTo>
                  <a:cubicBezTo>
                    <a:pt x="4236" y="12251"/>
                    <a:pt x="4236" y="12686"/>
                    <a:pt x="4454" y="12686"/>
                  </a:cubicBezTo>
                  <a:cubicBezTo>
                    <a:pt x="4461" y="12686"/>
                    <a:pt x="4468" y="12686"/>
                    <a:pt x="4476" y="12685"/>
                  </a:cubicBezTo>
                  <a:lnTo>
                    <a:pt x="4476" y="12962"/>
                  </a:lnTo>
                  <a:cubicBezTo>
                    <a:pt x="4476" y="13240"/>
                    <a:pt x="4661" y="13487"/>
                    <a:pt x="4939" y="13580"/>
                  </a:cubicBezTo>
                  <a:cubicBezTo>
                    <a:pt x="5031" y="14104"/>
                    <a:pt x="5463" y="14505"/>
                    <a:pt x="6019" y="14505"/>
                  </a:cubicBezTo>
                  <a:lnTo>
                    <a:pt x="7685" y="14505"/>
                  </a:lnTo>
                  <a:cubicBezTo>
                    <a:pt x="8210" y="14505"/>
                    <a:pt x="8673" y="14104"/>
                    <a:pt x="8735" y="13580"/>
                  </a:cubicBezTo>
                  <a:cubicBezTo>
                    <a:pt x="9012" y="13487"/>
                    <a:pt x="9198" y="13240"/>
                    <a:pt x="9198" y="12962"/>
                  </a:cubicBezTo>
                  <a:lnTo>
                    <a:pt x="9198" y="12685"/>
                  </a:lnTo>
                  <a:lnTo>
                    <a:pt x="9228" y="12685"/>
                  </a:lnTo>
                  <a:cubicBezTo>
                    <a:pt x="9475" y="12654"/>
                    <a:pt x="9475" y="12283"/>
                    <a:pt x="9228" y="12253"/>
                  </a:cubicBezTo>
                  <a:lnTo>
                    <a:pt x="9198" y="12253"/>
                  </a:lnTo>
                  <a:lnTo>
                    <a:pt x="9198" y="11882"/>
                  </a:lnTo>
                  <a:lnTo>
                    <a:pt x="9228" y="11882"/>
                  </a:lnTo>
                  <a:cubicBezTo>
                    <a:pt x="9475" y="11820"/>
                    <a:pt x="9475" y="11481"/>
                    <a:pt x="9228" y="11450"/>
                  </a:cubicBezTo>
                  <a:lnTo>
                    <a:pt x="9198" y="11450"/>
                  </a:lnTo>
                  <a:lnTo>
                    <a:pt x="9198" y="10925"/>
                  </a:lnTo>
                  <a:cubicBezTo>
                    <a:pt x="9753" y="10833"/>
                    <a:pt x="10154" y="10339"/>
                    <a:pt x="10154" y="9784"/>
                  </a:cubicBezTo>
                  <a:lnTo>
                    <a:pt x="10154" y="9753"/>
                  </a:lnTo>
                  <a:cubicBezTo>
                    <a:pt x="10154" y="9352"/>
                    <a:pt x="10309" y="8950"/>
                    <a:pt x="10586" y="8673"/>
                  </a:cubicBezTo>
                  <a:cubicBezTo>
                    <a:pt x="11481" y="7716"/>
                    <a:pt x="11975" y="6450"/>
                    <a:pt x="11975" y="5123"/>
                  </a:cubicBezTo>
                  <a:cubicBezTo>
                    <a:pt x="11975" y="3920"/>
                    <a:pt x="11543" y="2747"/>
                    <a:pt x="10772" y="1821"/>
                  </a:cubicBezTo>
                  <a:cubicBezTo>
                    <a:pt x="10726" y="1775"/>
                    <a:pt x="10673" y="1756"/>
                    <a:pt x="10621" y="1756"/>
                  </a:cubicBezTo>
                  <a:cubicBezTo>
                    <a:pt x="10462" y="1756"/>
                    <a:pt x="10316" y="1936"/>
                    <a:pt x="10432" y="2099"/>
                  </a:cubicBezTo>
                  <a:cubicBezTo>
                    <a:pt x="11975" y="3920"/>
                    <a:pt x="11913" y="6636"/>
                    <a:pt x="10247" y="8364"/>
                  </a:cubicBezTo>
                  <a:cubicBezTo>
                    <a:pt x="9877" y="8734"/>
                    <a:pt x="9691" y="9228"/>
                    <a:pt x="9691" y="9753"/>
                  </a:cubicBezTo>
                  <a:cubicBezTo>
                    <a:pt x="9691" y="10154"/>
                    <a:pt x="9383" y="10493"/>
                    <a:pt x="8951" y="10493"/>
                  </a:cubicBezTo>
                  <a:lnTo>
                    <a:pt x="4723" y="10493"/>
                  </a:lnTo>
                  <a:cubicBezTo>
                    <a:pt x="4291" y="10493"/>
                    <a:pt x="3951" y="10154"/>
                    <a:pt x="3951" y="9753"/>
                  </a:cubicBezTo>
                  <a:cubicBezTo>
                    <a:pt x="3982" y="9228"/>
                    <a:pt x="3797" y="8734"/>
                    <a:pt x="3426" y="8364"/>
                  </a:cubicBezTo>
                  <a:cubicBezTo>
                    <a:pt x="1729" y="6574"/>
                    <a:pt x="1729" y="3766"/>
                    <a:pt x="3396" y="1945"/>
                  </a:cubicBezTo>
                  <a:cubicBezTo>
                    <a:pt x="4317" y="938"/>
                    <a:pt x="5586" y="422"/>
                    <a:pt x="6861" y="422"/>
                  </a:cubicBezTo>
                  <a:cubicBezTo>
                    <a:pt x="7893" y="422"/>
                    <a:pt x="8928" y="761"/>
                    <a:pt x="9784" y="1451"/>
                  </a:cubicBezTo>
                  <a:cubicBezTo>
                    <a:pt x="9825" y="1480"/>
                    <a:pt x="9867" y="1493"/>
                    <a:pt x="9907" y="1493"/>
                  </a:cubicBezTo>
                  <a:cubicBezTo>
                    <a:pt x="10078" y="1493"/>
                    <a:pt x="10212" y="1262"/>
                    <a:pt x="10062" y="1111"/>
                  </a:cubicBezTo>
                  <a:cubicBezTo>
                    <a:pt x="9167" y="402"/>
                    <a:pt x="8056" y="0"/>
                    <a:pt x="691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2564" name="Google Shape;12564;p23"/>
            <p:cNvGrpSpPr/>
            <p:nvPr/>
          </p:nvGrpSpPr>
          <p:grpSpPr>
            <a:xfrm>
              <a:off x="6355250" y="4215575"/>
              <a:ext cx="152075" cy="146425"/>
              <a:chOff x="6355250" y="4215575"/>
              <a:chExt cx="152075" cy="146425"/>
            </a:xfrm>
          </p:grpSpPr>
          <p:sp>
            <p:nvSpPr>
              <p:cNvPr id="12565" name="Google Shape;12565;p23"/>
              <p:cNvSpPr/>
              <p:nvPr/>
            </p:nvSpPr>
            <p:spPr>
              <a:xfrm>
                <a:off x="6368900" y="4215575"/>
                <a:ext cx="125000" cy="124075"/>
              </a:xfrm>
              <a:custGeom>
                <a:avLst/>
                <a:gdLst/>
                <a:ahLst/>
                <a:cxnLst/>
                <a:rect l="l" t="t" r="r" b="b"/>
                <a:pathLst>
                  <a:path w="5000" h="4963" extrusionOk="0">
                    <a:moveTo>
                      <a:pt x="2531" y="703"/>
                    </a:moveTo>
                    <a:lnTo>
                      <a:pt x="3025" y="1783"/>
                    </a:lnTo>
                    <a:cubicBezTo>
                      <a:pt x="3056" y="1845"/>
                      <a:pt x="3117" y="1907"/>
                      <a:pt x="3179" y="1907"/>
                    </a:cubicBezTo>
                    <a:lnTo>
                      <a:pt x="4352" y="2092"/>
                    </a:lnTo>
                    <a:lnTo>
                      <a:pt x="3488" y="2956"/>
                    </a:lnTo>
                    <a:cubicBezTo>
                      <a:pt x="3457" y="2987"/>
                      <a:pt x="3426" y="3079"/>
                      <a:pt x="3426" y="3141"/>
                    </a:cubicBezTo>
                    <a:lnTo>
                      <a:pt x="3642" y="4345"/>
                    </a:lnTo>
                    <a:lnTo>
                      <a:pt x="2624" y="3789"/>
                    </a:lnTo>
                    <a:cubicBezTo>
                      <a:pt x="2593" y="3758"/>
                      <a:pt x="2554" y="3743"/>
                      <a:pt x="2516" y="3743"/>
                    </a:cubicBezTo>
                    <a:cubicBezTo>
                      <a:pt x="2477" y="3743"/>
                      <a:pt x="2438" y="3758"/>
                      <a:pt x="2407" y="3789"/>
                    </a:cubicBezTo>
                    <a:lnTo>
                      <a:pt x="1420" y="4345"/>
                    </a:lnTo>
                    <a:lnTo>
                      <a:pt x="1605" y="3141"/>
                    </a:lnTo>
                    <a:cubicBezTo>
                      <a:pt x="1605" y="3079"/>
                      <a:pt x="1574" y="2987"/>
                      <a:pt x="1543" y="2956"/>
                    </a:cubicBezTo>
                    <a:lnTo>
                      <a:pt x="710" y="2092"/>
                    </a:lnTo>
                    <a:lnTo>
                      <a:pt x="1852" y="1907"/>
                    </a:lnTo>
                    <a:cubicBezTo>
                      <a:pt x="1945" y="1876"/>
                      <a:pt x="1975" y="1845"/>
                      <a:pt x="2006" y="1783"/>
                    </a:cubicBezTo>
                    <a:lnTo>
                      <a:pt x="2531" y="703"/>
                    </a:lnTo>
                    <a:close/>
                    <a:moveTo>
                      <a:pt x="2516" y="1"/>
                    </a:moveTo>
                    <a:cubicBezTo>
                      <a:pt x="2438" y="1"/>
                      <a:pt x="2361" y="39"/>
                      <a:pt x="2315" y="117"/>
                    </a:cubicBezTo>
                    <a:lnTo>
                      <a:pt x="1667" y="1505"/>
                    </a:lnTo>
                    <a:lnTo>
                      <a:pt x="216" y="1721"/>
                    </a:lnTo>
                    <a:cubicBezTo>
                      <a:pt x="62" y="1752"/>
                      <a:pt x="0" y="1968"/>
                      <a:pt x="124" y="2092"/>
                    </a:cubicBezTo>
                    <a:lnTo>
                      <a:pt x="1173" y="3172"/>
                    </a:lnTo>
                    <a:lnTo>
                      <a:pt x="926" y="4715"/>
                    </a:lnTo>
                    <a:cubicBezTo>
                      <a:pt x="902" y="4857"/>
                      <a:pt x="1006" y="4962"/>
                      <a:pt x="1125" y="4962"/>
                    </a:cubicBezTo>
                    <a:cubicBezTo>
                      <a:pt x="1161" y="4962"/>
                      <a:pt x="1199" y="4953"/>
                      <a:pt x="1235" y="4931"/>
                    </a:cubicBezTo>
                    <a:lnTo>
                      <a:pt x="2531" y="4221"/>
                    </a:lnTo>
                    <a:lnTo>
                      <a:pt x="3827" y="4931"/>
                    </a:lnTo>
                    <a:cubicBezTo>
                      <a:pt x="3863" y="4953"/>
                      <a:pt x="3899" y="4962"/>
                      <a:pt x="3933" y="4962"/>
                    </a:cubicBezTo>
                    <a:cubicBezTo>
                      <a:pt x="4045" y="4962"/>
                      <a:pt x="4136" y="4857"/>
                      <a:pt x="4136" y="4715"/>
                    </a:cubicBezTo>
                    <a:lnTo>
                      <a:pt x="3889" y="3172"/>
                    </a:lnTo>
                    <a:lnTo>
                      <a:pt x="4938" y="2092"/>
                    </a:lnTo>
                    <a:cubicBezTo>
                      <a:pt x="5000" y="2030"/>
                      <a:pt x="5000" y="1937"/>
                      <a:pt x="4969" y="1876"/>
                    </a:cubicBezTo>
                    <a:cubicBezTo>
                      <a:pt x="4969" y="1783"/>
                      <a:pt x="4876" y="1752"/>
                      <a:pt x="4815" y="1721"/>
                    </a:cubicBezTo>
                    <a:lnTo>
                      <a:pt x="3364" y="1505"/>
                    </a:lnTo>
                    <a:lnTo>
                      <a:pt x="2716" y="117"/>
                    </a:lnTo>
                    <a:cubicBezTo>
                      <a:pt x="2670" y="39"/>
                      <a:pt x="2593" y="1"/>
                      <a:pt x="251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66" name="Google Shape;12566;p23"/>
              <p:cNvSpPr/>
              <p:nvPr/>
            </p:nvSpPr>
            <p:spPr>
              <a:xfrm>
                <a:off x="6426750" y="4338075"/>
                <a:ext cx="10825" cy="23925"/>
              </a:xfrm>
              <a:custGeom>
                <a:avLst/>
                <a:gdLst/>
                <a:ahLst/>
                <a:cxnLst/>
                <a:rect l="l" t="t" r="r" b="b"/>
                <a:pathLst>
                  <a:path w="433" h="957" extrusionOk="0">
                    <a:moveTo>
                      <a:pt x="205" y="0"/>
                    </a:moveTo>
                    <a:cubicBezTo>
                      <a:pt x="109" y="0"/>
                      <a:pt x="16" y="62"/>
                      <a:pt x="1" y="185"/>
                    </a:cubicBezTo>
                    <a:lnTo>
                      <a:pt x="1" y="772"/>
                    </a:lnTo>
                    <a:cubicBezTo>
                      <a:pt x="16" y="895"/>
                      <a:pt x="109" y="957"/>
                      <a:pt x="205" y="957"/>
                    </a:cubicBezTo>
                    <a:cubicBezTo>
                      <a:pt x="302" y="957"/>
                      <a:pt x="402" y="895"/>
                      <a:pt x="433" y="772"/>
                    </a:cubicBezTo>
                    <a:lnTo>
                      <a:pt x="433" y="185"/>
                    </a:lnTo>
                    <a:cubicBezTo>
                      <a:pt x="402" y="62"/>
                      <a:pt x="302" y="0"/>
                      <a:pt x="20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67" name="Google Shape;12567;p23"/>
              <p:cNvSpPr/>
              <p:nvPr/>
            </p:nvSpPr>
            <p:spPr>
              <a:xfrm>
                <a:off x="6355250" y="4297175"/>
                <a:ext cx="25775" cy="14725"/>
              </a:xfrm>
              <a:custGeom>
                <a:avLst/>
                <a:gdLst/>
                <a:ahLst/>
                <a:cxnLst/>
                <a:rect l="l" t="t" r="r" b="b"/>
                <a:pathLst>
                  <a:path w="1031" h="589" extrusionOk="0">
                    <a:moveTo>
                      <a:pt x="731" y="0"/>
                    </a:moveTo>
                    <a:lnTo>
                      <a:pt x="207" y="186"/>
                    </a:lnTo>
                    <a:cubicBezTo>
                      <a:pt x="0" y="274"/>
                      <a:pt x="104" y="589"/>
                      <a:pt x="330" y="589"/>
                    </a:cubicBezTo>
                    <a:cubicBezTo>
                      <a:pt x="340" y="589"/>
                      <a:pt x="350" y="588"/>
                      <a:pt x="361" y="587"/>
                    </a:cubicBezTo>
                    <a:lnTo>
                      <a:pt x="855" y="402"/>
                    </a:lnTo>
                    <a:cubicBezTo>
                      <a:pt x="1030" y="285"/>
                      <a:pt x="956" y="29"/>
                      <a:pt x="764" y="29"/>
                    </a:cubicBezTo>
                    <a:cubicBezTo>
                      <a:pt x="754" y="29"/>
                      <a:pt x="743" y="30"/>
                      <a:pt x="731" y="31"/>
                    </a:cubicBezTo>
                    <a:lnTo>
                      <a:pt x="731" y="0"/>
                    </a:ln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68" name="Google Shape;12568;p23"/>
              <p:cNvSpPr/>
              <p:nvPr/>
            </p:nvSpPr>
            <p:spPr>
              <a:xfrm>
                <a:off x="6481000" y="4297125"/>
                <a:ext cx="26325" cy="14900"/>
              </a:xfrm>
              <a:custGeom>
                <a:avLst/>
                <a:gdLst/>
                <a:ahLst/>
                <a:cxnLst/>
                <a:rect l="l" t="t" r="r" b="b"/>
                <a:pathLst>
                  <a:path w="1053" h="596" extrusionOk="0">
                    <a:moveTo>
                      <a:pt x="298" y="0"/>
                    </a:moveTo>
                    <a:cubicBezTo>
                      <a:pt x="103" y="0"/>
                      <a:pt x="1" y="257"/>
                      <a:pt x="176" y="404"/>
                    </a:cubicBezTo>
                    <a:lnTo>
                      <a:pt x="701" y="589"/>
                    </a:lnTo>
                    <a:cubicBezTo>
                      <a:pt x="720" y="594"/>
                      <a:pt x="738" y="596"/>
                      <a:pt x="755" y="596"/>
                    </a:cubicBezTo>
                    <a:cubicBezTo>
                      <a:pt x="965" y="596"/>
                      <a:pt x="1053" y="273"/>
                      <a:pt x="825" y="188"/>
                    </a:cubicBezTo>
                    <a:lnTo>
                      <a:pt x="331" y="2"/>
                    </a:lnTo>
                    <a:cubicBezTo>
                      <a:pt x="320" y="1"/>
                      <a:pt x="309" y="0"/>
                      <a:pt x="29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69" name="Google Shape;12569;p23"/>
              <p:cNvSpPr/>
              <p:nvPr/>
            </p:nvSpPr>
            <p:spPr>
              <a:xfrm>
                <a:off x="6461475" y="4217300"/>
                <a:ext cx="24300" cy="22800"/>
              </a:xfrm>
              <a:custGeom>
                <a:avLst/>
                <a:gdLst/>
                <a:ahLst/>
                <a:cxnLst/>
                <a:rect l="l" t="t" r="r" b="b"/>
                <a:pathLst>
                  <a:path w="972" h="912" extrusionOk="0">
                    <a:moveTo>
                      <a:pt x="655" y="0"/>
                    </a:moveTo>
                    <a:cubicBezTo>
                      <a:pt x="599" y="0"/>
                      <a:pt x="542" y="23"/>
                      <a:pt x="494" y="78"/>
                    </a:cubicBezTo>
                    <a:lnTo>
                      <a:pt x="124" y="572"/>
                    </a:lnTo>
                    <a:cubicBezTo>
                      <a:pt x="1" y="696"/>
                      <a:pt x="93" y="912"/>
                      <a:pt x="278" y="912"/>
                    </a:cubicBezTo>
                    <a:cubicBezTo>
                      <a:pt x="340" y="912"/>
                      <a:pt x="402" y="881"/>
                      <a:pt x="433" y="819"/>
                    </a:cubicBezTo>
                    <a:lnTo>
                      <a:pt x="834" y="356"/>
                    </a:lnTo>
                    <a:cubicBezTo>
                      <a:pt x="972" y="195"/>
                      <a:pt x="819" y="0"/>
                      <a:pt x="65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70" name="Google Shape;12570;p23"/>
              <p:cNvSpPr/>
              <p:nvPr/>
            </p:nvSpPr>
            <p:spPr>
              <a:xfrm>
                <a:off x="6380875" y="4218825"/>
                <a:ext cx="22775" cy="21275"/>
              </a:xfrm>
              <a:custGeom>
                <a:avLst/>
                <a:gdLst/>
                <a:ahLst/>
                <a:cxnLst/>
                <a:rect l="l" t="t" r="r" b="b"/>
                <a:pathLst>
                  <a:path w="911" h="851" extrusionOk="0">
                    <a:moveTo>
                      <a:pt x="291" y="1"/>
                    </a:moveTo>
                    <a:cubicBezTo>
                      <a:pt x="136" y="1"/>
                      <a:pt x="1" y="196"/>
                      <a:pt x="139" y="357"/>
                    </a:cubicBezTo>
                    <a:lnTo>
                      <a:pt x="478" y="758"/>
                    </a:lnTo>
                    <a:cubicBezTo>
                      <a:pt x="509" y="789"/>
                      <a:pt x="571" y="820"/>
                      <a:pt x="632" y="820"/>
                    </a:cubicBezTo>
                    <a:lnTo>
                      <a:pt x="632" y="851"/>
                    </a:lnTo>
                    <a:cubicBezTo>
                      <a:pt x="817" y="851"/>
                      <a:pt x="910" y="635"/>
                      <a:pt x="787" y="511"/>
                    </a:cubicBezTo>
                    <a:lnTo>
                      <a:pt x="447" y="79"/>
                    </a:lnTo>
                    <a:cubicBezTo>
                      <a:pt x="400" y="24"/>
                      <a:pt x="344" y="1"/>
                      <a:pt x="29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grpSp>
        <p:nvGrpSpPr>
          <p:cNvPr id="12571" name="Google Shape;12571;p23"/>
          <p:cNvGrpSpPr/>
          <p:nvPr/>
        </p:nvGrpSpPr>
        <p:grpSpPr>
          <a:xfrm>
            <a:off x="10570481" y="4793276"/>
            <a:ext cx="483533" cy="482500"/>
            <a:chOff x="4755600" y="2463975"/>
            <a:chExt cx="362650" cy="361875"/>
          </a:xfrm>
        </p:grpSpPr>
        <p:sp>
          <p:nvSpPr>
            <p:cNvPr id="12572" name="Google Shape;12572;p23"/>
            <p:cNvSpPr/>
            <p:nvPr/>
          </p:nvSpPr>
          <p:spPr>
            <a:xfrm>
              <a:off x="4755600" y="2463975"/>
              <a:ext cx="362650" cy="361875"/>
            </a:xfrm>
            <a:custGeom>
              <a:avLst/>
              <a:gdLst/>
              <a:ahLst/>
              <a:cxnLst/>
              <a:rect l="l" t="t" r="r" b="b"/>
              <a:pathLst>
                <a:path w="14506" h="14475" extrusionOk="0">
                  <a:moveTo>
                    <a:pt x="5061" y="4044"/>
                  </a:moveTo>
                  <a:cubicBezTo>
                    <a:pt x="5185" y="4044"/>
                    <a:pt x="5277" y="4136"/>
                    <a:pt x="5247" y="4260"/>
                  </a:cubicBezTo>
                  <a:lnTo>
                    <a:pt x="5247" y="8364"/>
                  </a:lnTo>
                  <a:cubicBezTo>
                    <a:pt x="5277" y="8488"/>
                    <a:pt x="5185" y="8580"/>
                    <a:pt x="5061" y="8580"/>
                  </a:cubicBezTo>
                  <a:lnTo>
                    <a:pt x="5000" y="8580"/>
                  </a:lnTo>
                  <a:lnTo>
                    <a:pt x="5000" y="7840"/>
                  </a:lnTo>
                  <a:cubicBezTo>
                    <a:pt x="5000" y="7716"/>
                    <a:pt x="4907" y="7624"/>
                    <a:pt x="4784" y="7624"/>
                  </a:cubicBezTo>
                  <a:lnTo>
                    <a:pt x="4321" y="7593"/>
                  </a:lnTo>
                  <a:lnTo>
                    <a:pt x="4321" y="4260"/>
                  </a:lnTo>
                  <a:cubicBezTo>
                    <a:pt x="4321" y="4136"/>
                    <a:pt x="4413" y="4044"/>
                    <a:pt x="4537" y="4044"/>
                  </a:cubicBezTo>
                  <a:close/>
                  <a:moveTo>
                    <a:pt x="14073" y="10000"/>
                  </a:moveTo>
                  <a:lnTo>
                    <a:pt x="14073" y="10710"/>
                  </a:lnTo>
                  <a:cubicBezTo>
                    <a:pt x="14073" y="11080"/>
                    <a:pt x="13765" y="11358"/>
                    <a:pt x="13394" y="11358"/>
                  </a:cubicBezTo>
                  <a:lnTo>
                    <a:pt x="5000" y="11358"/>
                  </a:lnTo>
                  <a:lnTo>
                    <a:pt x="5000" y="10000"/>
                  </a:lnTo>
                  <a:close/>
                  <a:moveTo>
                    <a:pt x="9135" y="11790"/>
                  </a:moveTo>
                  <a:lnTo>
                    <a:pt x="9135" y="13148"/>
                  </a:lnTo>
                  <a:lnTo>
                    <a:pt x="7376" y="13148"/>
                  </a:lnTo>
                  <a:lnTo>
                    <a:pt x="7376" y="11790"/>
                  </a:lnTo>
                  <a:close/>
                  <a:moveTo>
                    <a:pt x="10555" y="13580"/>
                  </a:moveTo>
                  <a:cubicBezTo>
                    <a:pt x="10678" y="13580"/>
                    <a:pt x="10802" y="13673"/>
                    <a:pt x="10802" y="13827"/>
                  </a:cubicBezTo>
                  <a:cubicBezTo>
                    <a:pt x="10802" y="13950"/>
                    <a:pt x="10678" y="14043"/>
                    <a:pt x="10555" y="14043"/>
                  </a:cubicBezTo>
                  <a:lnTo>
                    <a:pt x="5926" y="14043"/>
                  </a:lnTo>
                  <a:cubicBezTo>
                    <a:pt x="5648" y="14012"/>
                    <a:pt x="5648" y="13611"/>
                    <a:pt x="5926" y="13580"/>
                  </a:cubicBezTo>
                  <a:close/>
                  <a:moveTo>
                    <a:pt x="11500" y="1"/>
                  </a:moveTo>
                  <a:cubicBezTo>
                    <a:pt x="11442" y="1"/>
                    <a:pt x="11388" y="32"/>
                    <a:pt x="11357" y="93"/>
                  </a:cubicBezTo>
                  <a:lnTo>
                    <a:pt x="9968" y="1667"/>
                  </a:lnTo>
                  <a:cubicBezTo>
                    <a:pt x="9845" y="1822"/>
                    <a:pt x="9938" y="2038"/>
                    <a:pt x="10123" y="2038"/>
                  </a:cubicBezTo>
                  <a:lnTo>
                    <a:pt x="10647" y="2038"/>
                  </a:lnTo>
                  <a:lnTo>
                    <a:pt x="10647" y="2593"/>
                  </a:lnTo>
                  <a:lnTo>
                    <a:pt x="5339" y="2593"/>
                  </a:lnTo>
                  <a:cubicBezTo>
                    <a:pt x="5061" y="2593"/>
                    <a:pt x="5061" y="3025"/>
                    <a:pt x="5339" y="3025"/>
                  </a:cubicBezTo>
                  <a:lnTo>
                    <a:pt x="10647" y="3025"/>
                  </a:lnTo>
                  <a:lnTo>
                    <a:pt x="10647" y="8426"/>
                  </a:lnTo>
                  <a:cubicBezTo>
                    <a:pt x="10647" y="8735"/>
                    <a:pt x="10894" y="9012"/>
                    <a:pt x="11203" y="9012"/>
                  </a:cubicBezTo>
                  <a:lnTo>
                    <a:pt x="11851" y="9012"/>
                  </a:lnTo>
                  <a:cubicBezTo>
                    <a:pt x="12160" y="9012"/>
                    <a:pt x="12407" y="8735"/>
                    <a:pt x="12407" y="8426"/>
                  </a:cubicBezTo>
                  <a:lnTo>
                    <a:pt x="12407" y="7778"/>
                  </a:lnTo>
                  <a:cubicBezTo>
                    <a:pt x="12391" y="7655"/>
                    <a:pt x="12299" y="7593"/>
                    <a:pt x="12206" y="7593"/>
                  </a:cubicBezTo>
                  <a:cubicBezTo>
                    <a:pt x="12113" y="7593"/>
                    <a:pt x="12021" y="7655"/>
                    <a:pt x="12005" y="7778"/>
                  </a:cubicBezTo>
                  <a:lnTo>
                    <a:pt x="12005" y="8426"/>
                  </a:lnTo>
                  <a:cubicBezTo>
                    <a:pt x="12005" y="8519"/>
                    <a:pt x="11944" y="8580"/>
                    <a:pt x="11851" y="8580"/>
                  </a:cubicBezTo>
                  <a:lnTo>
                    <a:pt x="11203" y="8580"/>
                  </a:lnTo>
                  <a:cubicBezTo>
                    <a:pt x="11110" y="8580"/>
                    <a:pt x="11049" y="8519"/>
                    <a:pt x="11049" y="8426"/>
                  </a:cubicBezTo>
                  <a:lnTo>
                    <a:pt x="11049" y="1822"/>
                  </a:lnTo>
                  <a:cubicBezTo>
                    <a:pt x="11049" y="1698"/>
                    <a:pt x="10956" y="1606"/>
                    <a:pt x="10833" y="1606"/>
                  </a:cubicBezTo>
                  <a:lnTo>
                    <a:pt x="10617" y="1606"/>
                  </a:lnTo>
                  <a:lnTo>
                    <a:pt x="11512" y="556"/>
                  </a:lnTo>
                  <a:lnTo>
                    <a:pt x="12437" y="1606"/>
                  </a:lnTo>
                  <a:lnTo>
                    <a:pt x="12191" y="1606"/>
                  </a:lnTo>
                  <a:cubicBezTo>
                    <a:pt x="12067" y="1606"/>
                    <a:pt x="11975" y="1698"/>
                    <a:pt x="11975" y="1822"/>
                  </a:cubicBezTo>
                  <a:lnTo>
                    <a:pt x="11975" y="6698"/>
                  </a:lnTo>
                  <a:cubicBezTo>
                    <a:pt x="11990" y="6821"/>
                    <a:pt x="12083" y="6883"/>
                    <a:pt x="12175" y="6883"/>
                  </a:cubicBezTo>
                  <a:cubicBezTo>
                    <a:pt x="12268" y="6883"/>
                    <a:pt x="12360" y="6821"/>
                    <a:pt x="12376" y="6698"/>
                  </a:cubicBezTo>
                  <a:lnTo>
                    <a:pt x="12376" y="3025"/>
                  </a:lnTo>
                  <a:lnTo>
                    <a:pt x="13394" y="3025"/>
                  </a:lnTo>
                  <a:cubicBezTo>
                    <a:pt x="13765" y="3025"/>
                    <a:pt x="14042" y="3303"/>
                    <a:pt x="14042" y="3673"/>
                  </a:cubicBezTo>
                  <a:lnTo>
                    <a:pt x="14042" y="9568"/>
                  </a:lnTo>
                  <a:lnTo>
                    <a:pt x="5000" y="9568"/>
                  </a:lnTo>
                  <a:lnTo>
                    <a:pt x="5000" y="9012"/>
                  </a:lnTo>
                  <a:lnTo>
                    <a:pt x="5061" y="9012"/>
                  </a:lnTo>
                  <a:cubicBezTo>
                    <a:pt x="5401" y="9012"/>
                    <a:pt x="5679" y="8735"/>
                    <a:pt x="5679" y="8364"/>
                  </a:cubicBezTo>
                  <a:lnTo>
                    <a:pt x="5679" y="4260"/>
                  </a:lnTo>
                  <a:cubicBezTo>
                    <a:pt x="5679" y="3889"/>
                    <a:pt x="5401" y="3612"/>
                    <a:pt x="5061" y="3612"/>
                  </a:cubicBezTo>
                  <a:lnTo>
                    <a:pt x="4537" y="3612"/>
                  </a:lnTo>
                  <a:cubicBezTo>
                    <a:pt x="4166" y="3612"/>
                    <a:pt x="3889" y="3889"/>
                    <a:pt x="3889" y="4260"/>
                  </a:cubicBezTo>
                  <a:lnTo>
                    <a:pt x="3889" y="7624"/>
                  </a:lnTo>
                  <a:lnTo>
                    <a:pt x="2438" y="7624"/>
                  </a:lnTo>
                  <a:lnTo>
                    <a:pt x="2438" y="3673"/>
                  </a:lnTo>
                  <a:cubicBezTo>
                    <a:pt x="2438" y="3303"/>
                    <a:pt x="2716" y="3025"/>
                    <a:pt x="3086" y="3025"/>
                  </a:cubicBezTo>
                  <a:lnTo>
                    <a:pt x="4228" y="3025"/>
                  </a:lnTo>
                  <a:cubicBezTo>
                    <a:pt x="4506" y="3025"/>
                    <a:pt x="4506" y="2593"/>
                    <a:pt x="4228" y="2593"/>
                  </a:cubicBezTo>
                  <a:lnTo>
                    <a:pt x="3086" y="2593"/>
                  </a:lnTo>
                  <a:cubicBezTo>
                    <a:pt x="2469" y="2593"/>
                    <a:pt x="2006" y="3087"/>
                    <a:pt x="2006" y="3673"/>
                  </a:cubicBezTo>
                  <a:lnTo>
                    <a:pt x="2006" y="7624"/>
                  </a:lnTo>
                  <a:lnTo>
                    <a:pt x="216" y="7624"/>
                  </a:lnTo>
                  <a:cubicBezTo>
                    <a:pt x="93" y="7624"/>
                    <a:pt x="0" y="7716"/>
                    <a:pt x="0" y="7840"/>
                  </a:cubicBezTo>
                  <a:lnTo>
                    <a:pt x="0" y="14290"/>
                  </a:lnTo>
                  <a:cubicBezTo>
                    <a:pt x="0" y="14382"/>
                    <a:pt x="93" y="14475"/>
                    <a:pt x="216" y="14475"/>
                  </a:cubicBezTo>
                  <a:lnTo>
                    <a:pt x="895" y="14475"/>
                  </a:lnTo>
                  <a:cubicBezTo>
                    <a:pt x="1173" y="14475"/>
                    <a:pt x="1173" y="14074"/>
                    <a:pt x="895" y="14074"/>
                  </a:cubicBezTo>
                  <a:lnTo>
                    <a:pt x="432" y="14074"/>
                  </a:lnTo>
                  <a:lnTo>
                    <a:pt x="432" y="8056"/>
                  </a:lnTo>
                  <a:lnTo>
                    <a:pt x="4599" y="8056"/>
                  </a:lnTo>
                  <a:lnTo>
                    <a:pt x="4599" y="14074"/>
                  </a:lnTo>
                  <a:lnTo>
                    <a:pt x="1975" y="14074"/>
                  </a:lnTo>
                  <a:cubicBezTo>
                    <a:pt x="1698" y="14074"/>
                    <a:pt x="1698" y="14475"/>
                    <a:pt x="1975" y="14475"/>
                  </a:cubicBezTo>
                  <a:lnTo>
                    <a:pt x="4784" y="14475"/>
                  </a:lnTo>
                  <a:cubicBezTo>
                    <a:pt x="4907" y="14475"/>
                    <a:pt x="5000" y="14382"/>
                    <a:pt x="5000" y="14290"/>
                  </a:cubicBezTo>
                  <a:lnTo>
                    <a:pt x="5000" y="11790"/>
                  </a:lnTo>
                  <a:lnTo>
                    <a:pt x="6975" y="11790"/>
                  </a:lnTo>
                  <a:lnTo>
                    <a:pt x="6975" y="13179"/>
                  </a:lnTo>
                  <a:lnTo>
                    <a:pt x="5926" y="13179"/>
                  </a:lnTo>
                  <a:cubicBezTo>
                    <a:pt x="5123" y="13241"/>
                    <a:pt x="5123" y="14413"/>
                    <a:pt x="5926" y="14475"/>
                  </a:cubicBezTo>
                  <a:lnTo>
                    <a:pt x="10555" y="14475"/>
                  </a:lnTo>
                  <a:cubicBezTo>
                    <a:pt x="11388" y="14413"/>
                    <a:pt x="11388" y="13241"/>
                    <a:pt x="10555" y="13179"/>
                  </a:cubicBezTo>
                  <a:lnTo>
                    <a:pt x="9567" y="13179"/>
                  </a:lnTo>
                  <a:lnTo>
                    <a:pt x="9567" y="11790"/>
                  </a:lnTo>
                  <a:lnTo>
                    <a:pt x="13425" y="11790"/>
                  </a:lnTo>
                  <a:cubicBezTo>
                    <a:pt x="14011" y="11790"/>
                    <a:pt x="14505" y="11296"/>
                    <a:pt x="14505" y="10710"/>
                  </a:cubicBezTo>
                  <a:lnTo>
                    <a:pt x="14505" y="3673"/>
                  </a:lnTo>
                  <a:cubicBezTo>
                    <a:pt x="14505" y="3087"/>
                    <a:pt x="14011" y="2593"/>
                    <a:pt x="13425" y="2593"/>
                  </a:cubicBezTo>
                  <a:lnTo>
                    <a:pt x="12407" y="2593"/>
                  </a:lnTo>
                  <a:lnTo>
                    <a:pt x="12407" y="2038"/>
                  </a:lnTo>
                  <a:lnTo>
                    <a:pt x="12870" y="2038"/>
                  </a:lnTo>
                  <a:cubicBezTo>
                    <a:pt x="13055" y="2007"/>
                    <a:pt x="13147" y="1822"/>
                    <a:pt x="13055" y="1667"/>
                  </a:cubicBezTo>
                  <a:lnTo>
                    <a:pt x="11666" y="93"/>
                  </a:lnTo>
                  <a:cubicBezTo>
                    <a:pt x="11620" y="32"/>
                    <a:pt x="11558" y="1"/>
                    <a:pt x="1150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73" name="Google Shape;12573;p23"/>
            <p:cNvSpPr/>
            <p:nvPr/>
          </p:nvSpPr>
          <p:spPr>
            <a:xfrm>
              <a:off x="4909125" y="2599000"/>
              <a:ext cx="45550" cy="90300"/>
            </a:xfrm>
            <a:custGeom>
              <a:avLst/>
              <a:gdLst/>
              <a:ahLst/>
              <a:cxnLst/>
              <a:rect l="l" t="t" r="r" b="b"/>
              <a:pathLst>
                <a:path w="1822" h="3612" extrusionOk="0">
                  <a:moveTo>
                    <a:pt x="1143" y="464"/>
                  </a:moveTo>
                  <a:cubicBezTo>
                    <a:pt x="1266" y="464"/>
                    <a:pt x="1359" y="556"/>
                    <a:pt x="1359" y="649"/>
                  </a:cubicBezTo>
                  <a:lnTo>
                    <a:pt x="1359" y="2963"/>
                  </a:lnTo>
                  <a:cubicBezTo>
                    <a:pt x="1359" y="3087"/>
                    <a:pt x="1266" y="3179"/>
                    <a:pt x="1143" y="3179"/>
                  </a:cubicBezTo>
                  <a:lnTo>
                    <a:pt x="649" y="3179"/>
                  </a:lnTo>
                  <a:cubicBezTo>
                    <a:pt x="525" y="3179"/>
                    <a:pt x="433" y="3087"/>
                    <a:pt x="433" y="2963"/>
                  </a:cubicBezTo>
                  <a:lnTo>
                    <a:pt x="433" y="649"/>
                  </a:lnTo>
                  <a:cubicBezTo>
                    <a:pt x="433" y="556"/>
                    <a:pt x="494" y="464"/>
                    <a:pt x="618" y="464"/>
                  </a:cubicBezTo>
                  <a:close/>
                  <a:moveTo>
                    <a:pt x="649" y="1"/>
                  </a:moveTo>
                  <a:cubicBezTo>
                    <a:pt x="278" y="1"/>
                    <a:pt x="1" y="278"/>
                    <a:pt x="1" y="618"/>
                  </a:cubicBezTo>
                  <a:lnTo>
                    <a:pt x="1" y="2933"/>
                  </a:lnTo>
                  <a:cubicBezTo>
                    <a:pt x="1" y="3303"/>
                    <a:pt x="278" y="3611"/>
                    <a:pt x="649" y="3611"/>
                  </a:cubicBezTo>
                  <a:lnTo>
                    <a:pt x="1143" y="3611"/>
                  </a:lnTo>
                  <a:cubicBezTo>
                    <a:pt x="1513" y="3611"/>
                    <a:pt x="1791" y="3334"/>
                    <a:pt x="1791" y="2963"/>
                  </a:cubicBezTo>
                  <a:lnTo>
                    <a:pt x="1791" y="649"/>
                  </a:lnTo>
                  <a:cubicBezTo>
                    <a:pt x="1821" y="309"/>
                    <a:pt x="1513" y="1"/>
                    <a:pt x="114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74" name="Google Shape;12574;p23"/>
            <p:cNvSpPr/>
            <p:nvPr/>
          </p:nvSpPr>
          <p:spPr>
            <a:xfrm>
              <a:off x="4964675" y="2565825"/>
              <a:ext cx="44775" cy="123475"/>
            </a:xfrm>
            <a:custGeom>
              <a:avLst/>
              <a:gdLst/>
              <a:ahLst/>
              <a:cxnLst/>
              <a:rect l="l" t="t" r="r" b="b"/>
              <a:pathLst>
                <a:path w="1791" h="4939" extrusionOk="0">
                  <a:moveTo>
                    <a:pt x="1173" y="402"/>
                  </a:moveTo>
                  <a:cubicBezTo>
                    <a:pt x="1297" y="402"/>
                    <a:pt x="1359" y="494"/>
                    <a:pt x="1359" y="618"/>
                  </a:cubicBezTo>
                  <a:lnTo>
                    <a:pt x="1359" y="4290"/>
                  </a:lnTo>
                  <a:cubicBezTo>
                    <a:pt x="1389" y="4414"/>
                    <a:pt x="1297" y="4506"/>
                    <a:pt x="1173" y="4506"/>
                  </a:cubicBezTo>
                  <a:lnTo>
                    <a:pt x="649" y="4506"/>
                  </a:lnTo>
                  <a:cubicBezTo>
                    <a:pt x="525" y="4506"/>
                    <a:pt x="433" y="4414"/>
                    <a:pt x="433" y="4290"/>
                  </a:cubicBezTo>
                  <a:lnTo>
                    <a:pt x="433" y="618"/>
                  </a:lnTo>
                  <a:cubicBezTo>
                    <a:pt x="433" y="494"/>
                    <a:pt x="525" y="402"/>
                    <a:pt x="649" y="402"/>
                  </a:cubicBezTo>
                  <a:close/>
                  <a:moveTo>
                    <a:pt x="649" y="1"/>
                  </a:moveTo>
                  <a:cubicBezTo>
                    <a:pt x="278" y="1"/>
                    <a:pt x="1" y="278"/>
                    <a:pt x="1" y="618"/>
                  </a:cubicBezTo>
                  <a:lnTo>
                    <a:pt x="1" y="4290"/>
                  </a:lnTo>
                  <a:cubicBezTo>
                    <a:pt x="1" y="4661"/>
                    <a:pt x="278" y="4938"/>
                    <a:pt x="649" y="4938"/>
                  </a:cubicBezTo>
                  <a:lnTo>
                    <a:pt x="1173" y="4938"/>
                  </a:lnTo>
                  <a:cubicBezTo>
                    <a:pt x="1513" y="4938"/>
                    <a:pt x="1791" y="4661"/>
                    <a:pt x="1791" y="4290"/>
                  </a:cubicBezTo>
                  <a:lnTo>
                    <a:pt x="1791" y="618"/>
                  </a:lnTo>
                  <a:cubicBezTo>
                    <a:pt x="1791" y="278"/>
                    <a:pt x="1513" y="1"/>
                    <a:pt x="117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75" name="Google Shape;12575;p23"/>
            <p:cNvSpPr/>
            <p:nvPr/>
          </p:nvSpPr>
          <p:spPr>
            <a:xfrm>
              <a:off x="4777975" y="2679250"/>
              <a:ext cx="90275" cy="79400"/>
            </a:xfrm>
            <a:custGeom>
              <a:avLst/>
              <a:gdLst/>
              <a:ahLst/>
              <a:cxnLst/>
              <a:rect l="l" t="t" r="r" b="b"/>
              <a:pathLst>
                <a:path w="3611" h="3176" extrusionOk="0">
                  <a:moveTo>
                    <a:pt x="1605" y="401"/>
                  </a:moveTo>
                  <a:cubicBezTo>
                    <a:pt x="2191" y="401"/>
                    <a:pt x="2685" y="803"/>
                    <a:pt x="2778" y="1389"/>
                  </a:cubicBezTo>
                  <a:lnTo>
                    <a:pt x="2407" y="1389"/>
                  </a:lnTo>
                  <a:cubicBezTo>
                    <a:pt x="2315" y="1019"/>
                    <a:pt x="1975" y="772"/>
                    <a:pt x="1605" y="772"/>
                  </a:cubicBezTo>
                  <a:cubicBezTo>
                    <a:pt x="1512" y="772"/>
                    <a:pt x="1451" y="772"/>
                    <a:pt x="1358" y="803"/>
                  </a:cubicBezTo>
                  <a:lnTo>
                    <a:pt x="1173" y="494"/>
                  </a:lnTo>
                  <a:cubicBezTo>
                    <a:pt x="1296" y="432"/>
                    <a:pt x="1451" y="401"/>
                    <a:pt x="1605" y="401"/>
                  </a:cubicBezTo>
                  <a:close/>
                  <a:moveTo>
                    <a:pt x="1605" y="1173"/>
                  </a:moveTo>
                  <a:cubicBezTo>
                    <a:pt x="2036" y="1224"/>
                    <a:pt x="1717" y="1899"/>
                    <a:pt x="1436" y="1899"/>
                  </a:cubicBezTo>
                  <a:cubicBezTo>
                    <a:pt x="1374" y="1899"/>
                    <a:pt x="1315" y="1867"/>
                    <a:pt x="1265" y="1790"/>
                  </a:cubicBezTo>
                  <a:cubicBezTo>
                    <a:pt x="1204" y="1729"/>
                    <a:pt x="1204" y="1667"/>
                    <a:pt x="1204" y="1574"/>
                  </a:cubicBezTo>
                  <a:cubicBezTo>
                    <a:pt x="1204" y="1451"/>
                    <a:pt x="1265" y="1327"/>
                    <a:pt x="1389" y="1235"/>
                  </a:cubicBezTo>
                  <a:cubicBezTo>
                    <a:pt x="1451" y="1204"/>
                    <a:pt x="1512" y="1173"/>
                    <a:pt x="1605" y="1173"/>
                  </a:cubicBezTo>
                  <a:close/>
                  <a:moveTo>
                    <a:pt x="803" y="710"/>
                  </a:moveTo>
                  <a:lnTo>
                    <a:pt x="988" y="1019"/>
                  </a:lnTo>
                  <a:cubicBezTo>
                    <a:pt x="864" y="1173"/>
                    <a:pt x="772" y="1389"/>
                    <a:pt x="772" y="1574"/>
                  </a:cubicBezTo>
                  <a:cubicBezTo>
                    <a:pt x="772" y="1636"/>
                    <a:pt x="772" y="1729"/>
                    <a:pt x="803" y="1790"/>
                  </a:cubicBezTo>
                  <a:lnTo>
                    <a:pt x="494" y="1945"/>
                  </a:lnTo>
                  <a:cubicBezTo>
                    <a:pt x="432" y="1821"/>
                    <a:pt x="432" y="1698"/>
                    <a:pt x="432" y="1574"/>
                  </a:cubicBezTo>
                  <a:cubicBezTo>
                    <a:pt x="432" y="1235"/>
                    <a:pt x="556" y="926"/>
                    <a:pt x="803" y="710"/>
                  </a:cubicBezTo>
                  <a:close/>
                  <a:moveTo>
                    <a:pt x="2778" y="1821"/>
                  </a:moveTo>
                  <a:cubicBezTo>
                    <a:pt x="2654" y="2377"/>
                    <a:pt x="2160" y="2778"/>
                    <a:pt x="1605" y="2778"/>
                  </a:cubicBezTo>
                  <a:lnTo>
                    <a:pt x="1605" y="2747"/>
                  </a:lnTo>
                  <a:cubicBezTo>
                    <a:pt x="1235" y="2747"/>
                    <a:pt x="926" y="2593"/>
                    <a:pt x="679" y="2315"/>
                  </a:cubicBezTo>
                  <a:lnTo>
                    <a:pt x="1019" y="2161"/>
                  </a:lnTo>
                  <a:cubicBezTo>
                    <a:pt x="1173" y="2315"/>
                    <a:pt x="1389" y="2407"/>
                    <a:pt x="1605" y="2407"/>
                  </a:cubicBezTo>
                  <a:cubicBezTo>
                    <a:pt x="1975" y="2407"/>
                    <a:pt x="2315" y="2161"/>
                    <a:pt x="2407" y="1821"/>
                  </a:cubicBezTo>
                  <a:close/>
                  <a:moveTo>
                    <a:pt x="1605" y="0"/>
                  </a:moveTo>
                  <a:cubicBezTo>
                    <a:pt x="1296" y="0"/>
                    <a:pt x="1019" y="62"/>
                    <a:pt x="772" y="247"/>
                  </a:cubicBezTo>
                  <a:cubicBezTo>
                    <a:pt x="278" y="525"/>
                    <a:pt x="0" y="1050"/>
                    <a:pt x="0" y="1574"/>
                  </a:cubicBezTo>
                  <a:cubicBezTo>
                    <a:pt x="0" y="1852"/>
                    <a:pt x="93" y="2130"/>
                    <a:pt x="216" y="2346"/>
                  </a:cubicBezTo>
                  <a:cubicBezTo>
                    <a:pt x="516" y="2898"/>
                    <a:pt x="1065" y="3176"/>
                    <a:pt x="1617" y="3176"/>
                  </a:cubicBezTo>
                  <a:cubicBezTo>
                    <a:pt x="2146" y="3176"/>
                    <a:pt x="2677" y="2921"/>
                    <a:pt x="2994" y="2407"/>
                  </a:cubicBezTo>
                  <a:cubicBezTo>
                    <a:pt x="3611" y="1327"/>
                    <a:pt x="2839" y="0"/>
                    <a:pt x="160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76" name="Google Shape;12576;p23"/>
            <p:cNvSpPr/>
            <p:nvPr/>
          </p:nvSpPr>
          <p:spPr>
            <a:xfrm>
              <a:off x="4782600" y="2770275"/>
              <a:ext cx="70225" cy="10850"/>
            </a:xfrm>
            <a:custGeom>
              <a:avLst/>
              <a:gdLst/>
              <a:ahLst/>
              <a:cxnLst/>
              <a:rect l="l" t="t" r="r" b="b"/>
              <a:pathLst>
                <a:path w="2809" h="434" extrusionOk="0">
                  <a:moveTo>
                    <a:pt x="309" y="1"/>
                  </a:moveTo>
                  <a:cubicBezTo>
                    <a:pt x="0" y="1"/>
                    <a:pt x="0" y="433"/>
                    <a:pt x="309" y="433"/>
                  </a:cubicBezTo>
                  <a:lnTo>
                    <a:pt x="2531" y="433"/>
                  </a:lnTo>
                  <a:cubicBezTo>
                    <a:pt x="2809" y="433"/>
                    <a:pt x="2809" y="1"/>
                    <a:pt x="253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77" name="Google Shape;12577;p23"/>
            <p:cNvSpPr/>
            <p:nvPr/>
          </p:nvSpPr>
          <p:spPr>
            <a:xfrm>
              <a:off x="4782600" y="2791125"/>
              <a:ext cx="68675" cy="10825"/>
            </a:xfrm>
            <a:custGeom>
              <a:avLst/>
              <a:gdLst/>
              <a:ahLst/>
              <a:cxnLst/>
              <a:rect l="l" t="t" r="r" b="b"/>
              <a:pathLst>
                <a:path w="2747" h="433" extrusionOk="0">
                  <a:moveTo>
                    <a:pt x="309" y="0"/>
                  </a:moveTo>
                  <a:cubicBezTo>
                    <a:pt x="0" y="0"/>
                    <a:pt x="0" y="432"/>
                    <a:pt x="309" y="432"/>
                  </a:cubicBezTo>
                  <a:lnTo>
                    <a:pt x="2531" y="432"/>
                  </a:lnTo>
                  <a:cubicBezTo>
                    <a:pt x="2654" y="432"/>
                    <a:pt x="2747" y="340"/>
                    <a:pt x="2747" y="216"/>
                  </a:cubicBezTo>
                  <a:cubicBezTo>
                    <a:pt x="2747" y="93"/>
                    <a:pt x="2654" y="0"/>
                    <a:pt x="253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578" name="Google Shape;12578;p23"/>
          <p:cNvGrpSpPr/>
          <p:nvPr/>
        </p:nvGrpSpPr>
        <p:grpSpPr>
          <a:xfrm>
            <a:off x="8623052" y="4837704"/>
            <a:ext cx="484567" cy="411533"/>
            <a:chOff x="3252625" y="2490975"/>
            <a:chExt cx="363425" cy="308650"/>
          </a:xfrm>
        </p:grpSpPr>
        <p:sp>
          <p:nvSpPr>
            <p:cNvPr id="12579" name="Google Shape;12579;p23"/>
            <p:cNvSpPr/>
            <p:nvPr/>
          </p:nvSpPr>
          <p:spPr>
            <a:xfrm>
              <a:off x="3252625" y="2490975"/>
              <a:ext cx="363425" cy="308650"/>
            </a:xfrm>
            <a:custGeom>
              <a:avLst/>
              <a:gdLst/>
              <a:ahLst/>
              <a:cxnLst/>
              <a:rect l="l" t="t" r="r" b="b"/>
              <a:pathLst>
                <a:path w="14537" h="12346" extrusionOk="0">
                  <a:moveTo>
                    <a:pt x="13055" y="4075"/>
                  </a:moveTo>
                  <a:lnTo>
                    <a:pt x="14011" y="5093"/>
                  </a:lnTo>
                  <a:lnTo>
                    <a:pt x="13055" y="6142"/>
                  </a:lnTo>
                  <a:lnTo>
                    <a:pt x="13055" y="5896"/>
                  </a:lnTo>
                  <a:cubicBezTo>
                    <a:pt x="13055" y="5772"/>
                    <a:pt x="12962" y="5680"/>
                    <a:pt x="12839" y="5680"/>
                  </a:cubicBezTo>
                  <a:lnTo>
                    <a:pt x="9876" y="5680"/>
                  </a:lnTo>
                  <a:cubicBezTo>
                    <a:pt x="9629" y="5217"/>
                    <a:pt x="9259" y="4815"/>
                    <a:pt x="8796" y="4538"/>
                  </a:cubicBezTo>
                  <a:lnTo>
                    <a:pt x="12839" y="4538"/>
                  </a:lnTo>
                  <a:cubicBezTo>
                    <a:pt x="12962" y="4538"/>
                    <a:pt x="13055" y="4445"/>
                    <a:pt x="13055" y="4322"/>
                  </a:cubicBezTo>
                  <a:lnTo>
                    <a:pt x="13055" y="4075"/>
                  </a:lnTo>
                  <a:close/>
                  <a:moveTo>
                    <a:pt x="7280" y="5755"/>
                  </a:moveTo>
                  <a:cubicBezTo>
                    <a:pt x="7478" y="5755"/>
                    <a:pt x="7678" y="5827"/>
                    <a:pt x="7839" y="5988"/>
                  </a:cubicBezTo>
                  <a:cubicBezTo>
                    <a:pt x="8333" y="6513"/>
                    <a:pt x="7963" y="7377"/>
                    <a:pt x="7253" y="7377"/>
                  </a:cubicBezTo>
                  <a:cubicBezTo>
                    <a:pt x="6821" y="7377"/>
                    <a:pt x="6450" y="7007"/>
                    <a:pt x="6450" y="6544"/>
                  </a:cubicBezTo>
                  <a:cubicBezTo>
                    <a:pt x="6471" y="6065"/>
                    <a:pt x="6871" y="5755"/>
                    <a:pt x="7280" y="5755"/>
                  </a:cubicBezTo>
                  <a:close/>
                  <a:moveTo>
                    <a:pt x="11666" y="2840"/>
                  </a:moveTo>
                  <a:lnTo>
                    <a:pt x="11666" y="4136"/>
                  </a:lnTo>
                  <a:lnTo>
                    <a:pt x="7160" y="4136"/>
                  </a:lnTo>
                  <a:cubicBezTo>
                    <a:pt x="5092" y="4229"/>
                    <a:pt x="3734" y="6328"/>
                    <a:pt x="4475" y="8241"/>
                  </a:cubicBezTo>
                  <a:lnTo>
                    <a:pt x="2870" y="8241"/>
                  </a:lnTo>
                  <a:lnTo>
                    <a:pt x="2870" y="2840"/>
                  </a:lnTo>
                  <a:close/>
                  <a:moveTo>
                    <a:pt x="7253" y="4507"/>
                  </a:moveTo>
                  <a:cubicBezTo>
                    <a:pt x="8703" y="4507"/>
                    <a:pt x="9876" y="5710"/>
                    <a:pt x="9845" y="7192"/>
                  </a:cubicBezTo>
                  <a:cubicBezTo>
                    <a:pt x="9845" y="7809"/>
                    <a:pt x="9629" y="8395"/>
                    <a:pt x="9228" y="8889"/>
                  </a:cubicBezTo>
                  <a:cubicBezTo>
                    <a:pt x="9135" y="8519"/>
                    <a:pt x="8919" y="8179"/>
                    <a:pt x="8642" y="7932"/>
                  </a:cubicBezTo>
                  <a:cubicBezTo>
                    <a:pt x="8456" y="7747"/>
                    <a:pt x="8240" y="7624"/>
                    <a:pt x="8024" y="7531"/>
                  </a:cubicBezTo>
                  <a:cubicBezTo>
                    <a:pt x="8919" y="6791"/>
                    <a:pt x="8425" y="5340"/>
                    <a:pt x="7253" y="5340"/>
                  </a:cubicBezTo>
                  <a:cubicBezTo>
                    <a:pt x="6080" y="5340"/>
                    <a:pt x="5555" y="6791"/>
                    <a:pt x="6481" y="7531"/>
                  </a:cubicBezTo>
                  <a:cubicBezTo>
                    <a:pt x="5895" y="7778"/>
                    <a:pt x="5432" y="8272"/>
                    <a:pt x="5278" y="8889"/>
                  </a:cubicBezTo>
                  <a:cubicBezTo>
                    <a:pt x="4876" y="8426"/>
                    <a:pt x="4660" y="7809"/>
                    <a:pt x="4660" y="7192"/>
                  </a:cubicBezTo>
                  <a:cubicBezTo>
                    <a:pt x="4599" y="5710"/>
                    <a:pt x="5771" y="4507"/>
                    <a:pt x="7253" y="4507"/>
                  </a:cubicBezTo>
                  <a:close/>
                  <a:moveTo>
                    <a:pt x="7346" y="7806"/>
                  </a:moveTo>
                  <a:cubicBezTo>
                    <a:pt x="7739" y="7806"/>
                    <a:pt x="8078" y="7984"/>
                    <a:pt x="8364" y="8241"/>
                  </a:cubicBezTo>
                  <a:cubicBezTo>
                    <a:pt x="8642" y="8488"/>
                    <a:pt x="8827" y="8858"/>
                    <a:pt x="8888" y="9229"/>
                  </a:cubicBezTo>
                  <a:cubicBezTo>
                    <a:pt x="8425" y="9599"/>
                    <a:pt x="7839" y="9815"/>
                    <a:pt x="7253" y="9815"/>
                  </a:cubicBezTo>
                  <a:cubicBezTo>
                    <a:pt x="6666" y="9815"/>
                    <a:pt x="6111" y="9599"/>
                    <a:pt x="5648" y="9229"/>
                  </a:cubicBezTo>
                  <a:cubicBezTo>
                    <a:pt x="5741" y="8395"/>
                    <a:pt x="6450" y="7809"/>
                    <a:pt x="7253" y="7809"/>
                  </a:cubicBezTo>
                  <a:cubicBezTo>
                    <a:pt x="7284" y="7807"/>
                    <a:pt x="7315" y="7806"/>
                    <a:pt x="7346" y="7806"/>
                  </a:cubicBezTo>
                  <a:close/>
                  <a:moveTo>
                    <a:pt x="11697" y="6112"/>
                  </a:moveTo>
                  <a:lnTo>
                    <a:pt x="11666" y="10772"/>
                  </a:lnTo>
                  <a:cubicBezTo>
                    <a:pt x="11666" y="11389"/>
                    <a:pt x="11172" y="11914"/>
                    <a:pt x="10524" y="11914"/>
                  </a:cubicBezTo>
                  <a:lnTo>
                    <a:pt x="4012" y="11914"/>
                  </a:lnTo>
                  <a:cubicBezTo>
                    <a:pt x="3364" y="11914"/>
                    <a:pt x="2870" y="11389"/>
                    <a:pt x="2870" y="10772"/>
                  </a:cubicBezTo>
                  <a:lnTo>
                    <a:pt x="2870" y="10247"/>
                  </a:lnTo>
                  <a:lnTo>
                    <a:pt x="3734" y="10247"/>
                  </a:lnTo>
                  <a:cubicBezTo>
                    <a:pt x="4012" y="10216"/>
                    <a:pt x="4012" y="9815"/>
                    <a:pt x="3734" y="9815"/>
                  </a:cubicBezTo>
                  <a:lnTo>
                    <a:pt x="1698" y="9815"/>
                  </a:lnTo>
                  <a:cubicBezTo>
                    <a:pt x="1574" y="9815"/>
                    <a:pt x="1482" y="9908"/>
                    <a:pt x="1482" y="10031"/>
                  </a:cubicBezTo>
                  <a:lnTo>
                    <a:pt x="1482" y="10278"/>
                  </a:lnTo>
                  <a:lnTo>
                    <a:pt x="556" y="9229"/>
                  </a:lnTo>
                  <a:lnTo>
                    <a:pt x="1482" y="8210"/>
                  </a:lnTo>
                  <a:lnTo>
                    <a:pt x="1482" y="8457"/>
                  </a:lnTo>
                  <a:cubicBezTo>
                    <a:pt x="1482" y="8581"/>
                    <a:pt x="1574" y="8673"/>
                    <a:pt x="1698" y="8673"/>
                  </a:cubicBezTo>
                  <a:lnTo>
                    <a:pt x="4660" y="8673"/>
                  </a:lnTo>
                  <a:cubicBezTo>
                    <a:pt x="4907" y="9136"/>
                    <a:pt x="5308" y="9537"/>
                    <a:pt x="5771" y="9815"/>
                  </a:cubicBezTo>
                  <a:lnTo>
                    <a:pt x="4784" y="9815"/>
                  </a:lnTo>
                  <a:cubicBezTo>
                    <a:pt x="4506" y="9815"/>
                    <a:pt x="4506" y="10247"/>
                    <a:pt x="4784" y="10247"/>
                  </a:cubicBezTo>
                  <a:lnTo>
                    <a:pt x="7376" y="10247"/>
                  </a:lnTo>
                  <a:cubicBezTo>
                    <a:pt x="9012" y="10155"/>
                    <a:pt x="10308" y="8827"/>
                    <a:pt x="10277" y="7192"/>
                  </a:cubicBezTo>
                  <a:cubicBezTo>
                    <a:pt x="10277" y="6821"/>
                    <a:pt x="10215" y="6451"/>
                    <a:pt x="10092" y="6112"/>
                  </a:cubicBezTo>
                  <a:close/>
                  <a:moveTo>
                    <a:pt x="4012" y="1"/>
                  </a:moveTo>
                  <a:cubicBezTo>
                    <a:pt x="3148" y="1"/>
                    <a:pt x="2438" y="711"/>
                    <a:pt x="2438" y="1575"/>
                  </a:cubicBezTo>
                  <a:lnTo>
                    <a:pt x="2438" y="8241"/>
                  </a:lnTo>
                  <a:lnTo>
                    <a:pt x="1883" y="8241"/>
                  </a:lnTo>
                  <a:lnTo>
                    <a:pt x="1883" y="7686"/>
                  </a:lnTo>
                  <a:cubicBezTo>
                    <a:pt x="1903" y="7543"/>
                    <a:pt x="1790" y="7455"/>
                    <a:pt x="1675" y="7455"/>
                  </a:cubicBezTo>
                  <a:cubicBezTo>
                    <a:pt x="1615" y="7455"/>
                    <a:pt x="1555" y="7479"/>
                    <a:pt x="1512" y="7531"/>
                  </a:cubicBezTo>
                  <a:lnTo>
                    <a:pt x="62" y="9105"/>
                  </a:lnTo>
                  <a:cubicBezTo>
                    <a:pt x="0" y="9167"/>
                    <a:pt x="0" y="9290"/>
                    <a:pt x="62" y="9383"/>
                  </a:cubicBezTo>
                  <a:lnTo>
                    <a:pt x="1512" y="10957"/>
                  </a:lnTo>
                  <a:cubicBezTo>
                    <a:pt x="1555" y="11010"/>
                    <a:pt x="1615" y="11034"/>
                    <a:pt x="1675" y="11034"/>
                  </a:cubicBezTo>
                  <a:cubicBezTo>
                    <a:pt x="1790" y="11034"/>
                    <a:pt x="1903" y="10945"/>
                    <a:pt x="1883" y="10803"/>
                  </a:cubicBezTo>
                  <a:lnTo>
                    <a:pt x="1883" y="10247"/>
                  </a:lnTo>
                  <a:lnTo>
                    <a:pt x="2438" y="10247"/>
                  </a:lnTo>
                  <a:lnTo>
                    <a:pt x="2438" y="10772"/>
                  </a:lnTo>
                  <a:cubicBezTo>
                    <a:pt x="2438" y="11636"/>
                    <a:pt x="3148" y="12346"/>
                    <a:pt x="4012" y="12346"/>
                  </a:cubicBezTo>
                  <a:lnTo>
                    <a:pt x="10524" y="12346"/>
                  </a:lnTo>
                  <a:cubicBezTo>
                    <a:pt x="11388" y="12346"/>
                    <a:pt x="12098" y="11636"/>
                    <a:pt x="12098" y="10772"/>
                  </a:cubicBezTo>
                  <a:lnTo>
                    <a:pt x="12098" y="6112"/>
                  </a:lnTo>
                  <a:lnTo>
                    <a:pt x="12654" y="6112"/>
                  </a:lnTo>
                  <a:lnTo>
                    <a:pt x="12654" y="6698"/>
                  </a:lnTo>
                  <a:cubicBezTo>
                    <a:pt x="12654" y="6818"/>
                    <a:pt x="12745" y="6899"/>
                    <a:pt x="12851" y="6899"/>
                  </a:cubicBezTo>
                  <a:cubicBezTo>
                    <a:pt x="12908" y="6899"/>
                    <a:pt x="12970" y="6876"/>
                    <a:pt x="13024" y="6821"/>
                  </a:cubicBezTo>
                  <a:lnTo>
                    <a:pt x="14444" y="5247"/>
                  </a:lnTo>
                  <a:cubicBezTo>
                    <a:pt x="14536" y="5186"/>
                    <a:pt x="14536" y="5062"/>
                    <a:pt x="14444" y="4970"/>
                  </a:cubicBezTo>
                  <a:lnTo>
                    <a:pt x="13024" y="3396"/>
                  </a:lnTo>
                  <a:cubicBezTo>
                    <a:pt x="12975" y="3357"/>
                    <a:pt x="12921" y="3340"/>
                    <a:pt x="12869" y="3340"/>
                  </a:cubicBezTo>
                  <a:cubicBezTo>
                    <a:pt x="12755" y="3340"/>
                    <a:pt x="12654" y="3423"/>
                    <a:pt x="12654" y="3550"/>
                  </a:cubicBezTo>
                  <a:lnTo>
                    <a:pt x="12654" y="4136"/>
                  </a:lnTo>
                  <a:lnTo>
                    <a:pt x="12129" y="4136"/>
                  </a:lnTo>
                  <a:lnTo>
                    <a:pt x="12129" y="1575"/>
                  </a:lnTo>
                  <a:cubicBezTo>
                    <a:pt x="12129" y="711"/>
                    <a:pt x="11419" y="1"/>
                    <a:pt x="10524" y="1"/>
                  </a:cubicBezTo>
                  <a:lnTo>
                    <a:pt x="9999" y="1"/>
                  </a:lnTo>
                  <a:cubicBezTo>
                    <a:pt x="9722" y="1"/>
                    <a:pt x="9722" y="402"/>
                    <a:pt x="9999" y="402"/>
                  </a:cubicBezTo>
                  <a:lnTo>
                    <a:pt x="10524" y="402"/>
                  </a:lnTo>
                  <a:cubicBezTo>
                    <a:pt x="11172" y="402"/>
                    <a:pt x="11697" y="927"/>
                    <a:pt x="11697" y="1575"/>
                  </a:cubicBezTo>
                  <a:lnTo>
                    <a:pt x="11697" y="2408"/>
                  </a:lnTo>
                  <a:lnTo>
                    <a:pt x="2870" y="2408"/>
                  </a:lnTo>
                  <a:lnTo>
                    <a:pt x="2870" y="1575"/>
                  </a:lnTo>
                  <a:cubicBezTo>
                    <a:pt x="2870" y="927"/>
                    <a:pt x="3364" y="402"/>
                    <a:pt x="4012" y="402"/>
                  </a:cubicBezTo>
                  <a:lnTo>
                    <a:pt x="8858" y="402"/>
                  </a:lnTo>
                  <a:cubicBezTo>
                    <a:pt x="9135" y="402"/>
                    <a:pt x="9135" y="1"/>
                    <a:pt x="885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80" name="Google Shape;12580;p23"/>
            <p:cNvSpPr/>
            <p:nvPr/>
          </p:nvSpPr>
          <p:spPr>
            <a:xfrm>
              <a:off x="3350600" y="2518000"/>
              <a:ext cx="23950" cy="20325"/>
            </a:xfrm>
            <a:custGeom>
              <a:avLst/>
              <a:gdLst/>
              <a:ahLst/>
              <a:cxnLst/>
              <a:rect l="l" t="t" r="r" b="b"/>
              <a:pathLst>
                <a:path w="958" h="813" extrusionOk="0">
                  <a:moveTo>
                    <a:pt x="402" y="0"/>
                  </a:moveTo>
                  <a:cubicBezTo>
                    <a:pt x="186" y="0"/>
                    <a:pt x="1" y="185"/>
                    <a:pt x="1" y="401"/>
                  </a:cubicBezTo>
                  <a:cubicBezTo>
                    <a:pt x="1" y="648"/>
                    <a:pt x="193" y="813"/>
                    <a:pt x="394" y="813"/>
                  </a:cubicBezTo>
                  <a:cubicBezTo>
                    <a:pt x="494" y="813"/>
                    <a:pt x="597" y="772"/>
                    <a:pt x="680" y="679"/>
                  </a:cubicBezTo>
                  <a:cubicBezTo>
                    <a:pt x="957" y="432"/>
                    <a:pt x="772" y="0"/>
                    <a:pt x="40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81" name="Google Shape;12581;p23"/>
            <p:cNvSpPr/>
            <p:nvPr/>
          </p:nvSpPr>
          <p:spPr>
            <a:xfrm>
              <a:off x="3386875" y="2518000"/>
              <a:ext cx="23925" cy="20325"/>
            </a:xfrm>
            <a:custGeom>
              <a:avLst/>
              <a:gdLst/>
              <a:ahLst/>
              <a:cxnLst/>
              <a:rect l="l" t="t" r="r" b="b"/>
              <a:pathLst>
                <a:path w="957" h="813" extrusionOk="0">
                  <a:moveTo>
                    <a:pt x="401" y="0"/>
                  </a:moveTo>
                  <a:cubicBezTo>
                    <a:pt x="185" y="0"/>
                    <a:pt x="0" y="185"/>
                    <a:pt x="0" y="401"/>
                  </a:cubicBezTo>
                  <a:cubicBezTo>
                    <a:pt x="0" y="648"/>
                    <a:pt x="192" y="813"/>
                    <a:pt x="403" y="813"/>
                  </a:cubicBezTo>
                  <a:cubicBezTo>
                    <a:pt x="508" y="813"/>
                    <a:pt x="617" y="772"/>
                    <a:pt x="710" y="679"/>
                  </a:cubicBezTo>
                  <a:cubicBezTo>
                    <a:pt x="957" y="432"/>
                    <a:pt x="772" y="0"/>
                    <a:pt x="40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82" name="Google Shape;12582;p23"/>
            <p:cNvSpPr/>
            <p:nvPr/>
          </p:nvSpPr>
          <p:spPr>
            <a:xfrm>
              <a:off x="3423125" y="2518000"/>
              <a:ext cx="23950" cy="20325"/>
            </a:xfrm>
            <a:custGeom>
              <a:avLst/>
              <a:gdLst/>
              <a:ahLst/>
              <a:cxnLst/>
              <a:rect l="l" t="t" r="r" b="b"/>
              <a:pathLst>
                <a:path w="958" h="813" extrusionOk="0">
                  <a:moveTo>
                    <a:pt x="433" y="0"/>
                  </a:moveTo>
                  <a:cubicBezTo>
                    <a:pt x="186" y="0"/>
                    <a:pt x="1" y="185"/>
                    <a:pt x="1" y="401"/>
                  </a:cubicBezTo>
                  <a:cubicBezTo>
                    <a:pt x="1" y="648"/>
                    <a:pt x="206" y="813"/>
                    <a:pt x="417" y="813"/>
                  </a:cubicBezTo>
                  <a:cubicBezTo>
                    <a:pt x="522" y="813"/>
                    <a:pt x="628" y="772"/>
                    <a:pt x="710" y="679"/>
                  </a:cubicBezTo>
                  <a:cubicBezTo>
                    <a:pt x="957" y="432"/>
                    <a:pt x="772" y="0"/>
                    <a:pt x="43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583" name="Google Shape;12583;p23"/>
          <p:cNvGrpSpPr/>
          <p:nvPr/>
        </p:nvGrpSpPr>
        <p:grpSpPr>
          <a:xfrm>
            <a:off x="7587779" y="4796476"/>
            <a:ext cx="483533" cy="476100"/>
            <a:chOff x="2498825" y="2466475"/>
            <a:chExt cx="362650" cy="357075"/>
          </a:xfrm>
        </p:grpSpPr>
        <p:sp>
          <p:nvSpPr>
            <p:cNvPr id="12584" name="Google Shape;12584;p23"/>
            <p:cNvSpPr/>
            <p:nvPr/>
          </p:nvSpPr>
          <p:spPr>
            <a:xfrm>
              <a:off x="2498825" y="2466475"/>
              <a:ext cx="362650" cy="357075"/>
            </a:xfrm>
            <a:custGeom>
              <a:avLst/>
              <a:gdLst/>
              <a:ahLst/>
              <a:cxnLst/>
              <a:rect l="l" t="t" r="r" b="b"/>
              <a:pathLst>
                <a:path w="14506" h="14283" extrusionOk="0">
                  <a:moveTo>
                    <a:pt x="12606" y="422"/>
                  </a:moveTo>
                  <a:cubicBezTo>
                    <a:pt x="12715" y="422"/>
                    <a:pt x="12828" y="454"/>
                    <a:pt x="12931" y="518"/>
                  </a:cubicBezTo>
                  <a:cubicBezTo>
                    <a:pt x="13024" y="580"/>
                    <a:pt x="13086" y="703"/>
                    <a:pt x="13116" y="827"/>
                  </a:cubicBezTo>
                  <a:cubicBezTo>
                    <a:pt x="13147" y="981"/>
                    <a:pt x="13116" y="1104"/>
                    <a:pt x="13024" y="1228"/>
                  </a:cubicBezTo>
                  <a:lnTo>
                    <a:pt x="12623" y="1783"/>
                  </a:lnTo>
                  <a:lnTo>
                    <a:pt x="11789" y="1197"/>
                  </a:lnTo>
                  <a:lnTo>
                    <a:pt x="12221" y="611"/>
                  </a:lnTo>
                  <a:cubicBezTo>
                    <a:pt x="12311" y="485"/>
                    <a:pt x="12454" y="422"/>
                    <a:pt x="12606" y="422"/>
                  </a:cubicBezTo>
                  <a:close/>
                  <a:moveTo>
                    <a:pt x="11542" y="1536"/>
                  </a:moveTo>
                  <a:lnTo>
                    <a:pt x="12376" y="2123"/>
                  </a:lnTo>
                  <a:lnTo>
                    <a:pt x="9567" y="6011"/>
                  </a:lnTo>
                  <a:lnTo>
                    <a:pt x="8734" y="5425"/>
                  </a:lnTo>
                  <a:lnTo>
                    <a:pt x="11542" y="1536"/>
                  </a:lnTo>
                  <a:close/>
                  <a:moveTo>
                    <a:pt x="8641" y="5888"/>
                  </a:moveTo>
                  <a:lnTo>
                    <a:pt x="9166" y="6258"/>
                  </a:lnTo>
                  <a:lnTo>
                    <a:pt x="8641" y="6444"/>
                  </a:lnTo>
                  <a:lnTo>
                    <a:pt x="8641" y="5888"/>
                  </a:lnTo>
                  <a:close/>
                  <a:moveTo>
                    <a:pt x="9691" y="3388"/>
                  </a:moveTo>
                  <a:lnTo>
                    <a:pt x="8271" y="5363"/>
                  </a:lnTo>
                  <a:cubicBezTo>
                    <a:pt x="8240" y="5394"/>
                    <a:pt x="8240" y="5425"/>
                    <a:pt x="8240" y="5487"/>
                  </a:cubicBezTo>
                  <a:lnTo>
                    <a:pt x="8209" y="6752"/>
                  </a:lnTo>
                  <a:cubicBezTo>
                    <a:pt x="8209" y="6853"/>
                    <a:pt x="8312" y="6954"/>
                    <a:pt x="8417" y="6954"/>
                  </a:cubicBezTo>
                  <a:cubicBezTo>
                    <a:pt x="8441" y="6954"/>
                    <a:pt x="8465" y="6949"/>
                    <a:pt x="8487" y="6937"/>
                  </a:cubicBezTo>
                  <a:lnTo>
                    <a:pt x="9691" y="6505"/>
                  </a:lnTo>
                  <a:cubicBezTo>
                    <a:pt x="9722" y="6505"/>
                    <a:pt x="9753" y="6474"/>
                    <a:pt x="9783" y="6444"/>
                  </a:cubicBezTo>
                  <a:lnTo>
                    <a:pt x="10864" y="4962"/>
                  </a:lnTo>
                  <a:lnTo>
                    <a:pt x="10864" y="7493"/>
                  </a:lnTo>
                  <a:cubicBezTo>
                    <a:pt x="10864" y="8110"/>
                    <a:pt x="10370" y="8604"/>
                    <a:pt x="9783" y="8604"/>
                  </a:cubicBezTo>
                  <a:cubicBezTo>
                    <a:pt x="9475" y="8604"/>
                    <a:pt x="9475" y="9036"/>
                    <a:pt x="9783" y="9036"/>
                  </a:cubicBezTo>
                  <a:cubicBezTo>
                    <a:pt x="10617" y="9036"/>
                    <a:pt x="11296" y="8357"/>
                    <a:pt x="11296" y="7493"/>
                  </a:cubicBezTo>
                  <a:lnTo>
                    <a:pt x="11296" y="6567"/>
                  </a:lnTo>
                  <a:lnTo>
                    <a:pt x="12684" y="6567"/>
                  </a:lnTo>
                  <a:lnTo>
                    <a:pt x="12684" y="12523"/>
                  </a:lnTo>
                  <a:lnTo>
                    <a:pt x="1852" y="12492"/>
                  </a:lnTo>
                  <a:lnTo>
                    <a:pt x="1852" y="6567"/>
                  </a:lnTo>
                  <a:lnTo>
                    <a:pt x="3148" y="6567"/>
                  </a:lnTo>
                  <a:lnTo>
                    <a:pt x="3148" y="7493"/>
                  </a:lnTo>
                  <a:cubicBezTo>
                    <a:pt x="3148" y="8264"/>
                    <a:pt x="3704" y="8912"/>
                    <a:pt x="4475" y="9005"/>
                  </a:cubicBezTo>
                  <a:lnTo>
                    <a:pt x="4475" y="10610"/>
                  </a:lnTo>
                  <a:cubicBezTo>
                    <a:pt x="4444" y="10702"/>
                    <a:pt x="4506" y="10795"/>
                    <a:pt x="4599" y="10826"/>
                  </a:cubicBezTo>
                  <a:lnTo>
                    <a:pt x="4660" y="10826"/>
                  </a:lnTo>
                  <a:cubicBezTo>
                    <a:pt x="4722" y="10826"/>
                    <a:pt x="4784" y="10795"/>
                    <a:pt x="4815" y="10764"/>
                  </a:cubicBezTo>
                  <a:lnTo>
                    <a:pt x="6574" y="9005"/>
                  </a:lnTo>
                  <a:lnTo>
                    <a:pt x="8703" y="9005"/>
                  </a:lnTo>
                  <a:cubicBezTo>
                    <a:pt x="8981" y="9005"/>
                    <a:pt x="8981" y="8573"/>
                    <a:pt x="8703" y="8573"/>
                  </a:cubicBezTo>
                  <a:lnTo>
                    <a:pt x="6481" y="8573"/>
                  </a:lnTo>
                  <a:cubicBezTo>
                    <a:pt x="6419" y="8573"/>
                    <a:pt x="6358" y="8604"/>
                    <a:pt x="6327" y="8635"/>
                  </a:cubicBezTo>
                  <a:lnTo>
                    <a:pt x="4876" y="10085"/>
                  </a:lnTo>
                  <a:lnTo>
                    <a:pt x="4876" y="8820"/>
                  </a:lnTo>
                  <a:cubicBezTo>
                    <a:pt x="4876" y="8696"/>
                    <a:pt x="4784" y="8604"/>
                    <a:pt x="4660" y="8604"/>
                  </a:cubicBezTo>
                  <a:cubicBezTo>
                    <a:pt x="4043" y="8604"/>
                    <a:pt x="3549" y="8110"/>
                    <a:pt x="3549" y="7493"/>
                  </a:cubicBezTo>
                  <a:lnTo>
                    <a:pt x="3549" y="4468"/>
                  </a:lnTo>
                  <a:cubicBezTo>
                    <a:pt x="3580" y="3882"/>
                    <a:pt x="4043" y="3388"/>
                    <a:pt x="4660" y="3388"/>
                  </a:cubicBezTo>
                  <a:close/>
                  <a:moveTo>
                    <a:pt x="12808" y="5641"/>
                  </a:moveTo>
                  <a:cubicBezTo>
                    <a:pt x="13209" y="5641"/>
                    <a:pt x="13518" y="5950"/>
                    <a:pt x="13518" y="6351"/>
                  </a:cubicBezTo>
                  <a:lnTo>
                    <a:pt x="13518" y="12523"/>
                  </a:lnTo>
                  <a:lnTo>
                    <a:pt x="13116" y="12492"/>
                  </a:lnTo>
                  <a:lnTo>
                    <a:pt x="13116" y="6320"/>
                  </a:lnTo>
                  <a:cubicBezTo>
                    <a:pt x="13116" y="6227"/>
                    <a:pt x="13024" y="6135"/>
                    <a:pt x="12900" y="6135"/>
                  </a:cubicBezTo>
                  <a:lnTo>
                    <a:pt x="11296" y="6135"/>
                  </a:lnTo>
                  <a:lnTo>
                    <a:pt x="11296" y="5641"/>
                  </a:lnTo>
                  <a:close/>
                  <a:moveTo>
                    <a:pt x="7963" y="12924"/>
                  </a:moveTo>
                  <a:cubicBezTo>
                    <a:pt x="7963" y="13079"/>
                    <a:pt x="7870" y="13202"/>
                    <a:pt x="7716" y="13202"/>
                  </a:cubicBezTo>
                  <a:lnTo>
                    <a:pt x="6821" y="13202"/>
                  </a:lnTo>
                  <a:cubicBezTo>
                    <a:pt x="6666" y="13202"/>
                    <a:pt x="6574" y="13079"/>
                    <a:pt x="6574" y="12924"/>
                  </a:cubicBezTo>
                  <a:close/>
                  <a:moveTo>
                    <a:pt x="12643" y="1"/>
                  </a:moveTo>
                  <a:cubicBezTo>
                    <a:pt x="12364" y="1"/>
                    <a:pt x="12079" y="124"/>
                    <a:pt x="11882" y="395"/>
                  </a:cubicBezTo>
                  <a:lnTo>
                    <a:pt x="9999" y="2987"/>
                  </a:lnTo>
                  <a:lnTo>
                    <a:pt x="4660" y="2987"/>
                  </a:lnTo>
                  <a:cubicBezTo>
                    <a:pt x="3827" y="2987"/>
                    <a:pt x="3148" y="3666"/>
                    <a:pt x="3148" y="4499"/>
                  </a:cubicBezTo>
                  <a:lnTo>
                    <a:pt x="3148" y="5209"/>
                  </a:lnTo>
                  <a:lnTo>
                    <a:pt x="1728" y="5209"/>
                  </a:lnTo>
                  <a:cubicBezTo>
                    <a:pt x="1080" y="5209"/>
                    <a:pt x="556" y="5734"/>
                    <a:pt x="556" y="6382"/>
                  </a:cubicBezTo>
                  <a:lnTo>
                    <a:pt x="556" y="10147"/>
                  </a:lnTo>
                  <a:cubicBezTo>
                    <a:pt x="556" y="10286"/>
                    <a:pt x="664" y="10355"/>
                    <a:pt x="772" y="10355"/>
                  </a:cubicBezTo>
                  <a:cubicBezTo>
                    <a:pt x="880" y="10355"/>
                    <a:pt x="988" y="10286"/>
                    <a:pt x="988" y="10147"/>
                  </a:cubicBezTo>
                  <a:lnTo>
                    <a:pt x="988" y="6351"/>
                  </a:lnTo>
                  <a:cubicBezTo>
                    <a:pt x="988" y="5950"/>
                    <a:pt x="1296" y="5610"/>
                    <a:pt x="1698" y="5610"/>
                  </a:cubicBezTo>
                  <a:lnTo>
                    <a:pt x="3117" y="5610"/>
                  </a:lnTo>
                  <a:lnTo>
                    <a:pt x="3117" y="6135"/>
                  </a:lnTo>
                  <a:lnTo>
                    <a:pt x="1605" y="6135"/>
                  </a:lnTo>
                  <a:cubicBezTo>
                    <a:pt x="1512" y="6135"/>
                    <a:pt x="1389" y="6227"/>
                    <a:pt x="1389" y="6351"/>
                  </a:cubicBezTo>
                  <a:lnTo>
                    <a:pt x="1389" y="12523"/>
                  </a:lnTo>
                  <a:lnTo>
                    <a:pt x="988" y="12523"/>
                  </a:lnTo>
                  <a:lnTo>
                    <a:pt x="988" y="11258"/>
                  </a:lnTo>
                  <a:cubicBezTo>
                    <a:pt x="988" y="11104"/>
                    <a:pt x="880" y="11026"/>
                    <a:pt x="772" y="11026"/>
                  </a:cubicBezTo>
                  <a:cubicBezTo>
                    <a:pt x="664" y="11026"/>
                    <a:pt x="556" y="11104"/>
                    <a:pt x="556" y="11258"/>
                  </a:cubicBezTo>
                  <a:lnTo>
                    <a:pt x="556" y="12523"/>
                  </a:lnTo>
                  <a:lnTo>
                    <a:pt x="216" y="12523"/>
                  </a:lnTo>
                  <a:cubicBezTo>
                    <a:pt x="93" y="12523"/>
                    <a:pt x="0" y="12616"/>
                    <a:pt x="0" y="12739"/>
                  </a:cubicBezTo>
                  <a:lnTo>
                    <a:pt x="0" y="13233"/>
                  </a:lnTo>
                  <a:cubicBezTo>
                    <a:pt x="0" y="13819"/>
                    <a:pt x="463" y="14282"/>
                    <a:pt x="1049" y="14282"/>
                  </a:cubicBezTo>
                  <a:lnTo>
                    <a:pt x="11604" y="14282"/>
                  </a:lnTo>
                  <a:cubicBezTo>
                    <a:pt x="11882" y="14282"/>
                    <a:pt x="11882" y="13881"/>
                    <a:pt x="11604" y="13881"/>
                  </a:cubicBezTo>
                  <a:lnTo>
                    <a:pt x="1049" y="13881"/>
                  </a:lnTo>
                  <a:cubicBezTo>
                    <a:pt x="710" y="13881"/>
                    <a:pt x="432" y="13603"/>
                    <a:pt x="432" y="13233"/>
                  </a:cubicBezTo>
                  <a:lnTo>
                    <a:pt x="432" y="12924"/>
                  </a:lnTo>
                  <a:lnTo>
                    <a:pt x="6142" y="12924"/>
                  </a:lnTo>
                  <a:cubicBezTo>
                    <a:pt x="6142" y="13326"/>
                    <a:pt x="6450" y="13634"/>
                    <a:pt x="6821" y="13634"/>
                  </a:cubicBezTo>
                  <a:lnTo>
                    <a:pt x="7685" y="13634"/>
                  </a:lnTo>
                  <a:cubicBezTo>
                    <a:pt x="8086" y="13634"/>
                    <a:pt x="8395" y="13326"/>
                    <a:pt x="8395" y="12924"/>
                  </a:cubicBezTo>
                  <a:lnTo>
                    <a:pt x="14073" y="12924"/>
                  </a:lnTo>
                  <a:lnTo>
                    <a:pt x="14073" y="13233"/>
                  </a:lnTo>
                  <a:cubicBezTo>
                    <a:pt x="14073" y="13603"/>
                    <a:pt x="13795" y="13881"/>
                    <a:pt x="13456" y="13881"/>
                  </a:cubicBezTo>
                  <a:lnTo>
                    <a:pt x="12808" y="13881"/>
                  </a:lnTo>
                  <a:cubicBezTo>
                    <a:pt x="12530" y="13881"/>
                    <a:pt x="12530" y="14282"/>
                    <a:pt x="12808" y="14282"/>
                  </a:cubicBezTo>
                  <a:lnTo>
                    <a:pt x="13456" y="14282"/>
                  </a:lnTo>
                  <a:cubicBezTo>
                    <a:pt x="14011" y="14282"/>
                    <a:pt x="14505" y="13819"/>
                    <a:pt x="14505" y="13233"/>
                  </a:cubicBezTo>
                  <a:lnTo>
                    <a:pt x="14505" y="12739"/>
                  </a:lnTo>
                  <a:cubicBezTo>
                    <a:pt x="14505" y="12616"/>
                    <a:pt x="14382" y="12523"/>
                    <a:pt x="14289" y="12523"/>
                  </a:cubicBezTo>
                  <a:lnTo>
                    <a:pt x="13950" y="12523"/>
                  </a:lnTo>
                  <a:lnTo>
                    <a:pt x="13950" y="6351"/>
                  </a:lnTo>
                  <a:cubicBezTo>
                    <a:pt x="13950" y="5703"/>
                    <a:pt x="13425" y="5178"/>
                    <a:pt x="12777" y="5178"/>
                  </a:cubicBezTo>
                  <a:lnTo>
                    <a:pt x="11296" y="5178"/>
                  </a:lnTo>
                  <a:lnTo>
                    <a:pt x="11296" y="4345"/>
                  </a:lnTo>
                  <a:lnTo>
                    <a:pt x="12684" y="2431"/>
                  </a:lnTo>
                  <a:cubicBezTo>
                    <a:pt x="12746" y="2493"/>
                    <a:pt x="12777" y="2555"/>
                    <a:pt x="12777" y="2648"/>
                  </a:cubicBezTo>
                  <a:cubicBezTo>
                    <a:pt x="12808" y="2802"/>
                    <a:pt x="12777" y="2925"/>
                    <a:pt x="12684" y="3049"/>
                  </a:cubicBezTo>
                  <a:lnTo>
                    <a:pt x="11789" y="4283"/>
                  </a:lnTo>
                  <a:cubicBezTo>
                    <a:pt x="11702" y="4459"/>
                    <a:pt x="11832" y="4619"/>
                    <a:pt x="11971" y="4619"/>
                  </a:cubicBezTo>
                  <a:cubicBezTo>
                    <a:pt x="12027" y="4619"/>
                    <a:pt x="12084" y="4592"/>
                    <a:pt x="12129" y="4530"/>
                  </a:cubicBezTo>
                  <a:lnTo>
                    <a:pt x="13055" y="3296"/>
                  </a:lnTo>
                  <a:cubicBezTo>
                    <a:pt x="13302" y="2925"/>
                    <a:pt x="13271" y="2401"/>
                    <a:pt x="12962" y="2061"/>
                  </a:cubicBezTo>
                  <a:lnTo>
                    <a:pt x="13394" y="1475"/>
                  </a:lnTo>
                  <a:cubicBezTo>
                    <a:pt x="13549" y="1259"/>
                    <a:pt x="13610" y="1012"/>
                    <a:pt x="13549" y="765"/>
                  </a:cubicBezTo>
                  <a:cubicBezTo>
                    <a:pt x="13474" y="282"/>
                    <a:pt x="13065" y="1"/>
                    <a:pt x="1264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85" name="Google Shape;12585;p23"/>
            <p:cNvSpPr/>
            <p:nvPr/>
          </p:nvSpPr>
          <p:spPr>
            <a:xfrm>
              <a:off x="2618400" y="2629875"/>
              <a:ext cx="69475" cy="10825"/>
            </a:xfrm>
            <a:custGeom>
              <a:avLst/>
              <a:gdLst/>
              <a:ahLst/>
              <a:cxnLst/>
              <a:rect l="l" t="t" r="r" b="b"/>
              <a:pathLst>
                <a:path w="2779" h="433" extrusionOk="0">
                  <a:moveTo>
                    <a:pt x="217" y="0"/>
                  </a:moveTo>
                  <a:cubicBezTo>
                    <a:pt x="93" y="0"/>
                    <a:pt x="1" y="93"/>
                    <a:pt x="1" y="216"/>
                  </a:cubicBezTo>
                  <a:cubicBezTo>
                    <a:pt x="1" y="309"/>
                    <a:pt x="93" y="432"/>
                    <a:pt x="217" y="432"/>
                  </a:cubicBezTo>
                  <a:lnTo>
                    <a:pt x="2562" y="432"/>
                  </a:lnTo>
                  <a:cubicBezTo>
                    <a:pt x="2686" y="432"/>
                    <a:pt x="2778" y="309"/>
                    <a:pt x="2778" y="216"/>
                  </a:cubicBezTo>
                  <a:cubicBezTo>
                    <a:pt x="2778" y="93"/>
                    <a:pt x="2686" y="0"/>
                    <a:pt x="256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86" name="Google Shape;12586;p23"/>
            <p:cNvSpPr/>
            <p:nvPr/>
          </p:nvSpPr>
          <p:spPr>
            <a:xfrm>
              <a:off x="2616875" y="2592050"/>
              <a:ext cx="72550" cy="10825"/>
            </a:xfrm>
            <a:custGeom>
              <a:avLst/>
              <a:gdLst/>
              <a:ahLst/>
              <a:cxnLst/>
              <a:rect l="l" t="t" r="r" b="b"/>
              <a:pathLst>
                <a:path w="2902" h="433" extrusionOk="0">
                  <a:moveTo>
                    <a:pt x="278" y="1"/>
                  </a:moveTo>
                  <a:cubicBezTo>
                    <a:pt x="0" y="1"/>
                    <a:pt x="0" y="433"/>
                    <a:pt x="278" y="433"/>
                  </a:cubicBezTo>
                  <a:lnTo>
                    <a:pt x="2623" y="433"/>
                  </a:lnTo>
                  <a:cubicBezTo>
                    <a:pt x="2901" y="433"/>
                    <a:pt x="2901" y="1"/>
                    <a:pt x="262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587" name="Google Shape;12587;p23"/>
          <p:cNvGrpSpPr/>
          <p:nvPr/>
        </p:nvGrpSpPr>
        <p:grpSpPr>
          <a:xfrm>
            <a:off x="6628397" y="4795593"/>
            <a:ext cx="482533" cy="477867"/>
            <a:chOff x="1741150" y="2466500"/>
            <a:chExt cx="361900" cy="358400"/>
          </a:xfrm>
        </p:grpSpPr>
        <p:sp>
          <p:nvSpPr>
            <p:cNvPr id="12588" name="Google Shape;12588;p23"/>
            <p:cNvSpPr/>
            <p:nvPr/>
          </p:nvSpPr>
          <p:spPr>
            <a:xfrm>
              <a:off x="1741150" y="2466500"/>
              <a:ext cx="88000" cy="358400"/>
            </a:xfrm>
            <a:custGeom>
              <a:avLst/>
              <a:gdLst/>
              <a:ahLst/>
              <a:cxnLst/>
              <a:rect l="l" t="t" r="r" b="b"/>
              <a:pathLst>
                <a:path w="3520" h="14336" extrusionOk="0">
                  <a:moveTo>
                    <a:pt x="1744" y="301"/>
                  </a:moveTo>
                  <a:cubicBezTo>
                    <a:pt x="1922" y="301"/>
                    <a:pt x="2099" y="424"/>
                    <a:pt x="2069" y="671"/>
                  </a:cubicBezTo>
                  <a:lnTo>
                    <a:pt x="2069" y="2276"/>
                  </a:lnTo>
                  <a:lnTo>
                    <a:pt x="1420" y="2276"/>
                  </a:lnTo>
                  <a:lnTo>
                    <a:pt x="1420" y="671"/>
                  </a:lnTo>
                  <a:cubicBezTo>
                    <a:pt x="1390" y="424"/>
                    <a:pt x="1567" y="301"/>
                    <a:pt x="1744" y="301"/>
                  </a:cubicBezTo>
                  <a:close/>
                  <a:moveTo>
                    <a:pt x="2069" y="6288"/>
                  </a:moveTo>
                  <a:lnTo>
                    <a:pt x="2069" y="13633"/>
                  </a:lnTo>
                  <a:cubicBezTo>
                    <a:pt x="2099" y="13880"/>
                    <a:pt x="1922" y="14004"/>
                    <a:pt x="1744" y="14004"/>
                  </a:cubicBezTo>
                  <a:cubicBezTo>
                    <a:pt x="1567" y="14004"/>
                    <a:pt x="1390" y="13880"/>
                    <a:pt x="1420" y="13633"/>
                  </a:cubicBezTo>
                  <a:lnTo>
                    <a:pt x="1420" y="6288"/>
                  </a:lnTo>
                  <a:close/>
                  <a:moveTo>
                    <a:pt x="1744" y="0"/>
                  </a:moveTo>
                  <a:cubicBezTo>
                    <a:pt x="1320" y="0"/>
                    <a:pt x="896" y="224"/>
                    <a:pt x="988" y="671"/>
                  </a:cubicBezTo>
                  <a:lnTo>
                    <a:pt x="988" y="2276"/>
                  </a:lnTo>
                  <a:lnTo>
                    <a:pt x="865" y="2276"/>
                  </a:lnTo>
                  <a:cubicBezTo>
                    <a:pt x="371" y="2276"/>
                    <a:pt x="1" y="2677"/>
                    <a:pt x="1" y="3171"/>
                  </a:cubicBezTo>
                  <a:lnTo>
                    <a:pt x="1" y="5455"/>
                  </a:lnTo>
                  <a:cubicBezTo>
                    <a:pt x="1" y="5918"/>
                    <a:pt x="371" y="6319"/>
                    <a:pt x="865" y="6319"/>
                  </a:cubicBezTo>
                  <a:lnTo>
                    <a:pt x="988" y="6319"/>
                  </a:lnTo>
                  <a:lnTo>
                    <a:pt x="988" y="13664"/>
                  </a:lnTo>
                  <a:cubicBezTo>
                    <a:pt x="896" y="14112"/>
                    <a:pt x="1320" y="14335"/>
                    <a:pt x="1744" y="14335"/>
                  </a:cubicBezTo>
                  <a:cubicBezTo>
                    <a:pt x="2169" y="14335"/>
                    <a:pt x="2593" y="14112"/>
                    <a:pt x="2501" y="13664"/>
                  </a:cubicBezTo>
                  <a:lnTo>
                    <a:pt x="2501" y="6319"/>
                  </a:lnTo>
                  <a:lnTo>
                    <a:pt x="2624" y="6319"/>
                  </a:lnTo>
                  <a:cubicBezTo>
                    <a:pt x="3087" y="6319"/>
                    <a:pt x="3488" y="5918"/>
                    <a:pt x="3488" y="5455"/>
                  </a:cubicBezTo>
                  <a:lnTo>
                    <a:pt x="3488" y="4930"/>
                  </a:lnTo>
                  <a:cubicBezTo>
                    <a:pt x="3488" y="4791"/>
                    <a:pt x="3388" y="4722"/>
                    <a:pt x="3288" y="4722"/>
                  </a:cubicBezTo>
                  <a:cubicBezTo>
                    <a:pt x="3187" y="4722"/>
                    <a:pt x="3087" y="4791"/>
                    <a:pt x="3087" y="4930"/>
                  </a:cubicBezTo>
                  <a:lnTo>
                    <a:pt x="3087" y="5424"/>
                  </a:lnTo>
                  <a:cubicBezTo>
                    <a:pt x="3087" y="5671"/>
                    <a:pt x="2871" y="5887"/>
                    <a:pt x="2624" y="5887"/>
                  </a:cubicBezTo>
                  <a:lnTo>
                    <a:pt x="865" y="5887"/>
                  </a:lnTo>
                  <a:cubicBezTo>
                    <a:pt x="618" y="5887"/>
                    <a:pt x="433" y="5671"/>
                    <a:pt x="433" y="5424"/>
                  </a:cubicBezTo>
                  <a:lnTo>
                    <a:pt x="433" y="3140"/>
                  </a:lnTo>
                  <a:cubicBezTo>
                    <a:pt x="433" y="2893"/>
                    <a:pt x="649" y="2677"/>
                    <a:pt x="896" y="2677"/>
                  </a:cubicBezTo>
                  <a:lnTo>
                    <a:pt x="2624" y="2677"/>
                  </a:lnTo>
                  <a:cubicBezTo>
                    <a:pt x="2902" y="2677"/>
                    <a:pt x="3087" y="2893"/>
                    <a:pt x="3087" y="3140"/>
                  </a:cubicBezTo>
                  <a:lnTo>
                    <a:pt x="3087" y="3758"/>
                  </a:lnTo>
                  <a:cubicBezTo>
                    <a:pt x="3087" y="3896"/>
                    <a:pt x="3195" y="3966"/>
                    <a:pt x="3303" y="3966"/>
                  </a:cubicBezTo>
                  <a:cubicBezTo>
                    <a:pt x="3411" y="3966"/>
                    <a:pt x="3519" y="3896"/>
                    <a:pt x="3519" y="3758"/>
                  </a:cubicBezTo>
                  <a:lnTo>
                    <a:pt x="3519" y="3140"/>
                  </a:lnTo>
                  <a:cubicBezTo>
                    <a:pt x="3519" y="2647"/>
                    <a:pt x="3118" y="2276"/>
                    <a:pt x="2624" y="2276"/>
                  </a:cubicBezTo>
                  <a:lnTo>
                    <a:pt x="2501" y="2276"/>
                  </a:lnTo>
                  <a:lnTo>
                    <a:pt x="2501" y="671"/>
                  </a:lnTo>
                  <a:cubicBezTo>
                    <a:pt x="2593" y="224"/>
                    <a:pt x="2169" y="0"/>
                    <a:pt x="174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89" name="Google Shape;12589;p23"/>
            <p:cNvSpPr/>
            <p:nvPr/>
          </p:nvSpPr>
          <p:spPr>
            <a:xfrm>
              <a:off x="1761225" y="2554975"/>
              <a:ext cx="46300" cy="10100"/>
            </a:xfrm>
            <a:custGeom>
              <a:avLst/>
              <a:gdLst/>
              <a:ahLst/>
              <a:cxnLst/>
              <a:rect l="l" t="t" r="r" b="b"/>
              <a:pathLst>
                <a:path w="1852" h="404" extrusionOk="0">
                  <a:moveTo>
                    <a:pt x="1602" y="1"/>
                  </a:moveTo>
                  <a:cubicBezTo>
                    <a:pt x="1593" y="1"/>
                    <a:pt x="1584" y="1"/>
                    <a:pt x="1574" y="3"/>
                  </a:cubicBezTo>
                  <a:lnTo>
                    <a:pt x="278" y="3"/>
                  </a:lnTo>
                  <a:cubicBezTo>
                    <a:pt x="0" y="3"/>
                    <a:pt x="0" y="404"/>
                    <a:pt x="278" y="404"/>
                  </a:cubicBezTo>
                  <a:lnTo>
                    <a:pt x="1574" y="404"/>
                  </a:lnTo>
                  <a:cubicBezTo>
                    <a:pt x="1842" y="404"/>
                    <a:pt x="1852" y="1"/>
                    <a:pt x="160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90" name="Google Shape;12590;p23"/>
            <p:cNvSpPr/>
            <p:nvPr/>
          </p:nvSpPr>
          <p:spPr>
            <a:xfrm>
              <a:off x="1761225" y="2582025"/>
              <a:ext cx="46300" cy="10825"/>
            </a:xfrm>
            <a:custGeom>
              <a:avLst/>
              <a:gdLst/>
              <a:ahLst/>
              <a:cxnLst/>
              <a:rect l="l" t="t" r="r" b="b"/>
              <a:pathLst>
                <a:path w="1852" h="433" extrusionOk="0">
                  <a:moveTo>
                    <a:pt x="278" y="1"/>
                  </a:moveTo>
                  <a:cubicBezTo>
                    <a:pt x="0" y="1"/>
                    <a:pt x="0" y="433"/>
                    <a:pt x="278" y="433"/>
                  </a:cubicBezTo>
                  <a:lnTo>
                    <a:pt x="1574" y="433"/>
                  </a:lnTo>
                  <a:cubicBezTo>
                    <a:pt x="1852" y="433"/>
                    <a:pt x="1852" y="1"/>
                    <a:pt x="157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91" name="Google Shape;12591;p23"/>
            <p:cNvSpPr/>
            <p:nvPr/>
          </p:nvSpPr>
          <p:spPr>
            <a:xfrm>
              <a:off x="1832200" y="2466500"/>
              <a:ext cx="87975" cy="357625"/>
            </a:xfrm>
            <a:custGeom>
              <a:avLst/>
              <a:gdLst/>
              <a:ahLst/>
              <a:cxnLst/>
              <a:rect l="l" t="t" r="r" b="b"/>
              <a:pathLst>
                <a:path w="3519" h="14305" extrusionOk="0">
                  <a:moveTo>
                    <a:pt x="2624" y="9899"/>
                  </a:moveTo>
                  <a:cubicBezTo>
                    <a:pt x="2871" y="9899"/>
                    <a:pt x="3087" y="10115"/>
                    <a:pt x="3087" y="10362"/>
                  </a:cubicBezTo>
                  <a:lnTo>
                    <a:pt x="3087" y="12646"/>
                  </a:lnTo>
                  <a:cubicBezTo>
                    <a:pt x="3087" y="12893"/>
                    <a:pt x="2871" y="13078"/>
                    <a:pt x="2624" y="13078"/>
                  </a:cubicBezTo>
                  <a:lnTo>
                    <a:pt x="895" y="13078"/>
                  </a:lnTo>
                  <a:cubicBezTo>
                    <a:pt x="618" y="13078"/>
                    <a:pt x="433" y="12893"/>
                    <a:pt x="433" y="12646"/>
                  </a:cubicBezTo>
                  <a:lnTo>
                    <a:pt x="433" y="10362"/>
                  </a:lnTo>
                  <a:cubicBezTo>
                    <a:pt x="433" y="10115"/>
                    <a:pt x="618" y="9899"/>
                    <a:pt x="895" y="9899"/>
                  </a:cubicBezTo>
                  <a:close/>
                  <a:moveTo>
                    <a:pt x="2099" y="13510"/>
                  </a:moveTo>
                  <a:lnTo>
                    <a:pt x="2099" y="13633"/>
                  </a:lnTo>
                  <a:cubicBezTo>
                    <a:pt x="2115" y="13880"/>
                    <a:pt x="1937" y="14004"/>
                    <a:pt x="1760" y="14004"/>
                  </a:cubicBezTo>
                  <a:cubicBezTo>
                    <a:pt x="1582" y="14004"/>
                    <a:pt x="1405" y="13880"/>
                    <a:pt x="1420" y="13633"/>
                  </a:cubicBezTo>
                  <a:lnTo>
                    <a:pt x="1420" y="13510"/>
                  </a:lnTo>
                  <a:close/>
                  <a:moveTo>
                    <a:pt x="1744" y="0"/>
                  </a:moveTo>
                  <a:cubicBezTo>
                    <a:pt x="1320" y="0"/>
                    <a:pt x="895" y="224"/>
                    <a:pt x="988" y="671"/>
                  </a:cubicBezTo>
                  <a:lnTo>
                    <a:pt x="988" y="9467"/>
                  </a:lnTo>
                  <a:lnTo>
                    <a:pt x="865" y="9467"/>
                  </a:lnTo>
                  <a:cubicBezTo>
                    <a:pt x="402" y="9467"/>
                    <a:pt x="0" y="9868"/>
                    <a:pt x="0" y="10362"/>
                  </a:cubicBezTo>
                  <a:lnTo>
                    <a:pt x="0" y="12646"/>
                  </a:lnTo>
                  <a:cubicBezTo>
                    <a:pt x="0" y="13109"/>
                    <a:pt x="402" y="13510"/>
                    <a:pt x="865" y="13510"/>
                  </a:cubicBezTo>
                  <a:lnTo>
                    <a:pt x="988" y="13510"/>
                  </a:lnTo>
                  <a:lnTo>
                    <a:pt x="988" y="13633"/>
                  </a:lnTo>
                  <a:cubicBezTo>
                    <a:pt x="895" y="14081"/>
                    <a:pt x="1320" y="14305"/>
                    <a:pt x="1744" y="14305"/>
                  </a:cubicBezTo>
                  <a:cubicBezTo>
                    <a:pt x="2169" y="14305"/>
                    <a:pt x="2593" y="14081"/>
                    <a:pt x="2500" y="13633"/>
                  </a:cubicBezTo>
                  <a:lnTo>
                    <a:pt x="2500" y="13510"/>
                  </a:lnTo>
                  <a:lnTo>
                    <a:pt x="2624" y="13510"/>
                  </a:lnTo>
                  <a:cubicBezTo>
                    <a:pt x="3118" y="13510"/>
                    <a:pt x="3519" y="13109"/>
                    <a:pt x="3519" y="12646"/>
                  </a:cubicBezTo>
                  <a:lnTo>
                    <a:pt x="3519" y="10362"/>
                  </a:lnTo>
                  <a:cubicBezTo>
                    <a:pt x="3519" y="9868"/>
                    <a:pt x="3118" y="9467"/>
                    <a:pt x="2624" y="9467"/>
                  </a:cubicBezTo>
                  <a:lnTo>
                    <a:pt x="2500" y="9467"/>
                  </a:lnTo>
                  <a:lnTo>
                    <a:pt x="2500" y="2863"/>
                  </a:lnTo>
                  <a:cubicBezTo>
                    <a:pt x="2500" y="2708"/>
                    <a:pt x="2400" y="2631"/>
                    <a:pt x="2300" y="2631"/>
                  </a:cubicBezTo>
                  <a:cubicBezTo>
                    <a:pt x="2199" y="2631"/>
                    <a:pt x="2099" y="2708"/>
                    <a:pt x="2099" y="2863"/>
                  </a:cubicBezTo>
                  <a:lnTo>
                    <a:pt x="2099" y="9467"/>
                  </a:lnTo>
                  <a:lnTo>
                    <a:pt x="1420" y="9467"/>
                  </a:lnTo>
                  <a:lnTo>
                    <a:pt x="1420" y="671"/>
                  </a:lnTo>
                  <a:cubicBezTo>
                    <a:pt x="1389" y="424"/>
                    <a:pt x="1567" y="301"/>
                    <a:pt x="1744" y="301"/>
                  </a:cubicBezTo>
                  <a:cubicBezTo>
                    <a:pt x="1922" y="301"/>
                    <a:pt x="2099" y="424"/>
                    <a:pt x="2068" y="671"/>
                  </a:cubicBezTo>
                  <a:lnTo>
                    <a:pt x="2068" y="1628"/>
                  </a:lnTo>
                  <a:cubicBezTo>
                    <a:pt x="2068" y="1782"/>
                    <a:pt x="2176" y="1860"/>
                    <a:pt x="2284" y="1860"/>
                  </a:cubicBezTo>
                  <a:cubicBezTo>
                    <a:pt x="2392" y="1860"/>
                    <a:pt x="2500" y="1782"/>
                    <a:pt x="2500" y="1628"/>
                  </a:cubicBezTo>
                  <a:lnTo>
                    <a:pt x="2500" y="671"/>
                  </a:lnTo>
                  <a:cubicBezTo>
                    <a:pt x="2593" y="224"/>
                    <a:pt x="2169" y="0"/>
                    <a:pt x="174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92" name="Google Shape;12592;p23"/>
            <p:cNvSpPr/>
            <p:nvPr/>
          </p:nvSpPr>
          <p:spPr>
            <a:xfrm>
              <a:off x="1853025" y="2734800"/>
              <a:ext cx="46325" cy="10825"/>
            </a:xfrm>
            <a:custGeom>
              <a:avLst/>
              <a:gdLst/>
              <a:ahLst/>
              <a:cxnLst/>
              <a:rect l="l" t="t" r="r" b="b"/>
              <a:pathLst>
                <a:path w="1853" h="433" extrusionOk="0">
                  <a:moveTo>
                    <a:pt x="279" y="0"/>
                  </a:moveTo>
                  <a:cubicBezTo>
                    <a:pt x="1" y="0"/>
                    <a:pt x="1" y="432"/>
                    <a:pt x="279" y="432"/>
                  </a:cubicBezTo>
                  <a:lnTo>
                    <a:pt x="1575" y="432"/>
                  </a:lnTo>
                  <a:cubicBezTo>
                    <a:pt x="1852" y="432"/>
                    <a:pt x="1852" y="0"/>
                    <a:pt x="157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93" name="Google Shape;12593;p23"/>
            <p:cNvSpPr/>
            <p:nvPr/>
          </p:nvSpPr>
          <p:spPr>
            <a:xfrm>
              <a:off x="1853025" y="2763300"/>
              <a:ext cx="46325" cy="10100"/>
            </a:xfrm>
            <a:custGeom>
              <a:avLst/>
              <a:gdLst/>
              <a:ahLst/>
              <a:cxnLst/>
              <a:rect l="l" t="t" r="r" b="b"/>
              <a:pathLst>
                <a:path w="1853" h="404" extrusionOk="0">
                  <a:moveTo>
                    <a:pt x="1602" y="1"/>
                  </a:moveTo>
                  <a:cubicBezTo>
                    <a:pt x="1594" y="1"/>
                    <a:pt x="1584" y="1"/>
                    <a:pt x="1575" y="2"/>
                  </a:cubicBezTo>
                  <a:lnTo>
                    <a:pt x="279" y="2"/>
                  </a:lnTo>
                  <a:cubicBezTo>
                    <a:pt x="1" y="2"/>
                    <a:pt x="1" y="403"/>
                    <a:pt x="279" y="403"/>
                  </a:cubicBezTo>
                  <a:lnTo>
                    <a:pt x="1575" y="403"/>
                  </a:lnTo>
                  <a:cubicBezTo>
                    <a:pt x="1843" y="403"/>
                    <a:pt x="1852" y="1"/>
                    <a:pt x="160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94" name="Google Shape;12594;p23"/>
            <p:cNvSpPr/>
            <p:nvPr/>
          </p:nvSpPr>
          <p:spPr>
            <a:xfrm>
              <a:off x="1924025" y="2466500"/>
              <a:ext cx="87200" cy="356475"/>
            </a:xfrm>
            <a:custGeom>
              <a:avLst/>
              <a:gdLst/>
              <a:ahLst/>
              <a:cxnLst/>
              <a:rect l="l" t="t" r="r" b="b"/>
              <a:pathLst>
                <a:path w="3488" h="14259" extrusionOk="0">
                  <a:moveTo>
                    <a:pt x="1744" y="347"/>
                  </a:moveTo>
                  <a:cubicBezTo>
                    <a:pt x="1906" y="347"/>
                    <a:pt x="2068" y="455"/>
                    <a:pt x="2068" y="671"/>
                  </a:cubicBezTo>
                  <a:lnTo>
                    <a:pt x="2068" y="5702"/>
                  </a:lnTo>
                  <a:lnTo>
                    <a:pt x="1420" y="5702"/>
                  </a:lnTo>
                  <a:lnTo>
                    <a:pt x="1420" y="671"/>
                  </a:lnTo>
                  <a:cubicBezTo>
                    <a:pt x="1420" y="455"/>
                    <a:pt x="1582" y="347"/>
                    <a:pt x="1744" y="347"/>
                  </a:cubicBezTo>
                  <a:close/>
                  <a:moveTo>
                    <a:pt x="2068" y="9714"/>
                  </a:moveTo>
                  <a:lnTo>
                    <a:pt x="2068" y="13633"/>
                  </a:lnTo>
                  <a:cubicBezTo>
                    <a:pt x="2068" y="13849"/>
                    <a:pt x="1906" y="13957"/>
                    <a:pt x="1744" y="13957"/>
                  </a:cubicBezTo>
                  <a:cubicBezTo>
                    <a:pt x="1582" y="13957"/>
                    <a:pt x="1420" y="13849"/>
                    <a:pt x="1420" y="13633"/>
                  </a:cubicBezTo>
                  <a:lnTo>
                    <a:pt x="1420" y="9714"/>
                  </a:lnTo>
                  <a:close/>
                  <a:moveTo>
                    <a:pt x="1744" y="0"/>
                  </a:moveTo>
                  <a:cubicBezTo>
                    <a:pt x="1319" y="0"/>
                    <a:pt x="895" y="224"/>
                    <a:pt x="988" y="671"/>
                  </a:cubicBezTo>
                  <a:lnTo>
                    <a:pt x="988" y="5702"/>
                  </a:lnTo>
                  <a:lnTo>
                    <a:pt x="864" y="5702"/>
                  </a:lnTo>
                  <a:cubicBezTo>
                    <a:pt x="370" y="5702"/>
                    <a:pt x="0" y="6072"/>
                    <a:pt x="0" y="6566"/>
                  </a:cubicBezTo>
                  <a:lnTo>
                    <a:pt x="0" y="8850"/>
                  </a:lnTo>
                  <a:cubicBezTo>
                    <a:pt x="0" y="9344"/>
                    <a:pt x="370" y="9745"/>
                    <a:pt x="864" y="9745"/>
                  </a:cubicBezTo>
                  <a:lnTo>
                    <a:pt x="988" y="9745"/>
                  </a:lnTo>
                  <a:lnTo>
                    <a:pt x="988" y="13633"/>
                  </a:lnTo>
                  <a:cubicBezTo>
                    <a:pt x="1065" y="14050"/>
                    <a:pt x="1404" y="14258"/>
                    <a:pt x="1744" y="14258"/>
                  </a:cubicBezTo>
                  <a:cubicBezTo>
                    <a:pt x="2083" y="14258"/>
                    <a:pt x="2423" y="14050"/>
                    <a:pt x="2500" y="13633"/>
                  </a:cubicBezTo>
                  <a:lnTo>
                    <a:pt x="2500" y="9714"/>
                  </a:lnTo>
                  <a:lnTo>
                    <a:pt x="2623" y="9714"/>
                  </a:lnTo>
                  <a:cubicBezTo>
                    <a:pt x="3117" y="9714"/>
                    <a:pt x="3487" y="9313"/>
                    <a:pt x="3487" y="8819"/>
                  </a:cubicBezTo>
                  <a:lnTo>
                    <a:pt x="3487" y="8263"/>
                  </a:lnTo>
                  <a:cubicBezTo>
                    <a:pt x="3487" y="8124"/>
                    <a:pt x="3379" y="8055"/>
                    <a:pt x="3275" y="8055"/>
                  </a:cubicBezTo>
                  <a:cubicBezTo>
                    <a:pt x="3171" y="8055"/>
                    <a:pt x="3071" y="8124"/>
                    <a:pt x="3086" y="8263"/>
                  </a:cubicBezTo>
                  <a:lnTo>
                    <a:pt x="3086" y="8819"/>
                  </a:lnTo>
                  <a:cubicBezTo>
                    <a:pt x="3086" y="9066"/>
                    <a:pt x="2870" y="9282"/>
                    <a:pt x="2623" y="9282"/>
                  </a:cubicBezTo>
                  <a:lnTo>
                    <a:pt x="864" y="9282"/>
                  </a:lnTo>
                  <a:cubicBezTo>
                    <a:pt x="617" y="9282"/>
                    <a:pt x="401" y="9066"/>
                    <a:pt x="401" y="8819"/>
                  </a:cubicBezTo>
                  <a:lnTo>
                    <a:pt x="401" y="6535"/>
                  </a:lnTo>
                  <a:cubicBezTo>
                    <a:pt x="401" y="6288"/>
                    <a:pt x="617" y="6072"/>
                    <a:pt x="864" y="6072"/>
                  </a:cubicBezTo>
                  <a:lnTo>
                    <a:pt x="2623" y="6072"/>
                  </a:lnTo>
                  <a:cubicBezTo>
                    <a:pt x="2870" y="6072"/>
                    <a:pt x="3086" y="6288"/>
                    <a:pt x="3086" y="6535"/>
                  </a:cubicBezTo>
                  <a:lnTo>
                    <a:pt x="3086" y="7091"/>
                  </a:lnTo>
                  <a:cubicBezTo>
                    <a:pt x="3086" y="7229"/>
                    <a:pt x="3187" y="7299"/>
                    <a:pt x="3287" y="7299"/>
                  </a:cubicBezTo>
                  <a:cubicBezTo>
                    <a:pt x="3387" y="7299"/>
                    <a:pt x="3487" y="7229"/>
                    <a:pt x="3487" y="7091"/>
                  </a:cubicBezTo>
                  <a:lnTo>
                    <a:pt x="3487" y="6535"/>
                  </a:lnTo>
                  <a:cubicBezTo>
                    <a:pt x="3487" y="6041"/>
                    <a:pt x="3086" y="5671"/>
                    <a:pt x="2623" y="5671"/>
                  </a:cubicBezTo>
                  <a:lnTo>
                    <a:pt x="2500" y="5671"/>
                  </a:lnTo>
                  <a:lnTo>
                    <a:pt x="2500" y="671"/>
                  </a:lnTo>
                  <a:cubicBezTo>
                    <a:pt x="2592" y="224"/>
                    <a:pt x="2168" y="0"/>
                    <a:pt x="174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95" name="Google Shape;12595;p23"/>
            <p:cNvSpPr/>
            <p:nvPr/>
          </p:nvSpPr>
          <p:spPr>
            <a:xfrm>
              <a:off x="1944850" y="2639125"/>
              <a:ext cx="45550" cy="10825"/>
            </a:xfrm>
            <a:custGeom>
              <a:avLst/>
              <a:gdLst/>
              <a:ahLst/>
              <a:cxnLst/>
              <a:rect l="l" t="t" r="r" b="b"/>
              <a:pathLst>
                <a:path w="1822" h="433" extrusionOk="0">
                  <a:moveTo>
                    <a:pt x="278" y="0"/>
                  </a:moveTo>
                  <a:cubicBezTo>
                    <a:pt x="0" y="0"/>
                    <a:pt x="0" y="433"/>
                    <a:pt x="278" y="433"/>
                  </a:cubicBezTo>
                  <a:lnTo>
                    <a:pt x="1543" y="433"/>
                  </a:lnTo>
                  <a:cubicBezTo>
                    <a:pt x="1821" y="433"/>
                    <a:pt x="1821" y="0"/>
                    <a:pt x="154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96" name="Google Shape;12596;p23"/>
            <p:cNvSpPr/>
            <p:nvPr/>
          </p:nvSpPr>
          <p:spPr>
            <a:xfrm>
              <a:off x="1944850" y="2666900"/>
              <a:ext cx="45550" cy="10825"/>
            </a:xfrm>
            <a:custGeom>
              <a:avLst/>
              <a:gdLst/>
              <a:ahLst/>
              <a:cxnLst/>
              <a:rect l="l" t="t" r="r" b="b"/>
              <a:pathLst>
                <a:path w="1822" h="433" extrusionOk="0">
                  <a:moveTo>
                    <a:pt x="278" y="0"/>
                  </a:moveTo>
                  <a:cubicBezTo>
                    <a:pt x="0" y="0"/>
                    <a:pt x="0" y="433"/>
                    <a:pt x="278" y="433"/>
                  </a:cubicBezTo>
                  <a:lnTo>
                    <a:pt x="1543" y="433"/>
                  </a:lnTo>
                  <a:cubicBezTo>
                    <a:pt x="1821" y="433"/>
                    <a:pt x="1821" y="0"/>
                    <a:pt x="154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97" name="Google Shape;12597;p23"/>
            <p:cNvSpPr/>
            <p:nvPr/>
          </p:nvSpPr>
          <p:spPr>
            <a:xfrm>
              <a:off x="2015050" y="2466500"/>
              <a:ext cx="88000" cy="357625"/>
            </a:xfrm>
            <a:custGeom>
              <a:avLst/>
              <a:gdLst/>
              <a:ahLst/>
              <a:cxnLst/>
              <a:rect l="l" t="t" r="r" b="b"/>
              <a:pathLst>
                <a:path w="3520" h="14305" extrusionOk="0">
                  <a:moveTo>
                    <a:pt x="1775" y="347"/>
                  </a:moveTo>
                  <a:cubicBezTo>
                    <a:pt x="1937" y="347"/>
                    <a:pt x="2099" y="455"/>
                    <a:pt x="2099" y="671"/>
                  </a:cubicBezTo>
                  <a:lnTo>
                    <a:pt x="2099" y="764"/>
                  </a:lnTo>
                  <a:lnTo>
                    <a:pt x="1451" y="764"/>
                  </a:lnTo>
                  <a:lnTo>
                    <a:pt x="1451" y="671"/>
                  </a:lnTo>
                  <a:cubicBezTo>
                    <a:pt x="1451" y="455"/>
                    <a:pt x="1613" y="347"/>
                    <a:pt x="1775" y="347"/>
                  </a:cubicBezTo>
                  <a:close/>
                  <a:moveTo>
                    <a:pt x="2655" y="1165"/>
                  </a:moveTo>
                  <a:cubicBezTo>
                    <a:pt x="2902" y="1165"/>
                    <a:pt x="3087" y="1381"/>
                    <a:pt x="3087" y="1628"/>
                  </a:cubicBezTo>
                  <a:lnTo>
                    <a:pt x="3087" y="3912"/>
                  </a:lnTo>
                  <a:cubicBezTo>
                    <a:pt x="3087" y="4159"/>
                    <a:pt x="2902" y="4375"/>
                    <a:pt x="2655" y="4375"/>
                  </a:cubicBezTo>
                  <a:lnTo>
                    <a:pt x="896" y="4375"/>
                  </a:lnTo>
                  <a:cubicBezTo>
                    <a:pt x="649" y="4375"/>
                    <a:pt x="433" y="4159"/>
                    <a:pt x="433" y="3912"/>
                  </a:cubicBezTo>
                  <a:lnTo>
                    <a:pt x="433" y="1628"/>
                  </a:lnTo>
                  <a:cubicBezTo>
                    <a:pt x="433" y="1381"/>
                    <a:pt x="649" y="1165"/>
                    <a:pt x="896" y="1165"/>
                  </a:cubicBezTo>
                  <a:close/>
                  <a:moveTo>
                    <a:pt x="1764" y="0"/>
                  </a:moveTo>
                  <a:cubicBezTo>
                    <a:pt x="1343" y="0"/>
                    <a:pt x="927" y="224"/>
                    <a:pt x="1019" y="671"/>
                  </a:cubicBezTo>
                  <a:lnTo>
                    <a:pt x="1019" y="764"/>
                  </a:lnTo>
                  <a:lnTo>
                    <a:pt x="896" y="764"/>
                  </a:lnTo>
                  <a:cubicBezTo>
                    <a:pt x="402" y="764"/>
                    <a:pt x="1" y="1134"/>
                    <a:pt x="1" y="1628"/>
                  </a:cubicBezTo>
                  <a:lnTo>
                    <a:pt x="1" y="3912"/>
                  </a:lnTo>
                  <a:cubicBezTo>
                    <a:pt x="1" y="4406"/>
                    <a:pt x="402" y="4807"/>
                    <a:pt x="896" y="4807"/>
                  </a:cubicBezTo>
                  <a:lnTo>
                    <a:pt x="1019" y="4807"/>
                  </a:lnTo>
                  <a:lnTo>
                    <a:pt x="1019" y="13633"/>
                  </a:lnTo>
                  <a:cubicBezTo>
                    <a:pt x="927" y="14081"/>
                    <a:pt x="1343" y="14305"/>
                    <a:pt x="1764" y="14305"/>
                  </a:cubicBezTo>
                  <a:cubicBezTo>
                    <a:pt x="2184" y="14305"/>
                    <a:pt x="2609" y="14081"/>
                    <a:pt x="2531" y="13633"/>
                  </a:cubicBezTo>
                  <a:lnTo>
                    <a:pt x="2531" y="12677"/>
                  </a:lnTo>
                  <a:cubicBezTo>
                    <a:pt x="2516" y="12522"/>
                    <a:pt x="2408" y="12445"/>
                    <a:pt x="2304" y="12445"/>
                  </a:cubicBezTo>
                  <a:cubicBezTo>
                    <a:pt x="2200" y="12445"/>
                    <a:pt x="2099" y="12522"/>
                    <a:pt x="2099" y="12677"/>
                  </a:cubicBezTo>
                  <a:lnTo>
                    <a:pt x="2099" y="13633"/>
                  </a:lnTo>
                  <a:cubicBezTo>
                    <a:pt x="2099" y="13849"/>
                    <a:pt x="1930" y="13957"/>
                    <a:pt x="1760" y="13957"/>
                  </a:cubicBezTo>
                  <a:cubicBezTo>
                    <a:pt x="1590" y="13957"/>
                    <a:pt x="1420" y="13849"/>
                    <a:pt x="1420" y="13633"/>
                  </a:cubicBezTo>
                  <a:lnTo>
                    <a:pt x="1420" y="4776"/>
                  </a:lnTo>
                  <a:lnTo>
                    <a:pt x="2099" y="4776"/>
                  </a:lnTo>
                  <a:lnTo>
                    <a:pt x="2099" y="11504"/>
                  </a:lnTo>
                  <a:cubicBezTo>
                    <a:pt x="2099" y="11643"/>
                    <a:pt x="2207" y="11712"/>
                    <a:pt x="2315" y="11712"/>
                  </a:cubicBezTo>
                  <a:cubicBezTo>
                    <a:pt x="2423" y="11712"/>
                    <a:pt x="2531" y="11643"/>
                    <a:pt x="2531" y="11504"/>
                  </a:cubicBezTo>
                  <a:lnTo>
                    <a:pt x="2531" y="4776"/>
                  </a:lnTo>
                  <a:lnTo>
                    <a:pt x="2624" y="4776"/>
                  </a:lnTo>
                  <a:cubicBezTo>
                    <a:pt x="3118" y="4776"/>
                    <a:pt x="3519" y="4375"/>
                    <a:pt x="3519" y="3912"/>
                  </a:cubicBezTo>
                  <a:lnTo>
                    <a:pt x="3519" y="1628"/>
                  </a:lnTo>
                  <a:cubicBezTo>
                    <a:pt x="3519" y="1134"/>
                    <a:pt x="3118" y="733"/>
                    <a:pt x="2624" y="733"/>
                  </a:cubicBezTo>
                  <a:lnTo>
                    <a:pt x="2531" y="733"/>
                  </a:lnTo>
                  <a:lnTo>
                    <a:pt x="2531" y="671"/>
                  </a:lnTo>
                  <a:cubicBezTo>
                    <a:pt x="2609" y="224"/>
                    <a:pt x="2184" y="0"/>
                    <a:pt x="176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98" name="Google Shape;12598;p23"/>
            <p:cNvSpPr/>
            <p:nvPr/>
          </p:nvSpPr>
          <p:spPr>
            <a:xfrm>
              <a:off x="2035900" y="2516450"/>
              <a:ext cx="46300" cy="10825"/>
            </a:xfrm>
            <a:custGeom>
              <a:avLst/>
              <a:gdLst/>
              <a:ahLst/>
              <a:cxnLst/>
              <a:rect l="l" t="t" r="r" b="b"/>
              <a:pathLst>
                <a:path w="1852" h="433" extrusionOk="0">
                  <a:moveTo>
                    <a:pt x="278" y="0"/>
                  </a:moveTo>
                  <a:cubicBezTo>
                    <a:pt x="0" y="0"/>
                    <a:pt x="0" y="432"/>
                    <a:pt x="278" y="432"/>
                  </a:cubicBezTo>
                  <a:lnTo>
                    <a:pt x="1574" y="432"/>
                  </a:lnTo>
                  <a:cubicBezTo>
                    <a:pt x="1852" y="432"/>
                    <a:pt x="1852" y="0"/>
                    <a:pt x="157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599" name="Google Shape;12599;p23"/>
            <p:cNvSpPr/>
            <p:nvPr/>
          </p:nvSpPr>
          <p:spPr>
            <a:xfrm>
              <a:off x="2035900" y="2544225"/>
              <a:ext cx="46300" cy="10100"/>
            </a:xfrm>
            <a:custGeom>
              <a:avLst/>
              <a:gdLst/>
              <a:ahLst/>
              <a:cxnLst/>
              <a:rect l="l" t="t" r="r" b="b"/>
              <a:pathLst>
                <a:path w="1852" h="404" extrusionOk="0">
                  <a:moveTo>
                    <a:pt x="278" y="0"/>
                  </a:moveTo>
                  <a:cubicBezTo>
                    <a:pt x="10" y="0"/>
                    <a:pt x="0" y="403"/>
                    <a:pt x="250" y="403"/>
                  </a:cubicBezTo>
                  <a:cubicBezTo>
                    <a:pt x="259" y="403"/>
                    <a:pt x="268" y="403"/>
                    <a:pt x="278" y="402"/>
                  </a:cubicBezTo>
                  <a:lnTo>
                    <a:pt x="1574" y="402"/>
                  </a:lnTo>
                  <a:cubicBezTo>
                    <a:pt x="1852" y="402"/>
                    <a:pt x="1852" y="0"/>
                    <a:pt x="157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600" name="Google Shape;12600;p23"/>
          <p:cNvGrpSpPr/>
          <p:nvPr/>
        </p:nvGrpSpPr>
        <p:grpSpPr>
          <a:xfrm>
            <a:off x="4576846" y="4793093"/>
            <a:ext cx="485600" cy="482867"/>
            <a:chOff x="7731450" y="1904575"/>
            <a:chExt cx="364200" cy="362150"/>
          </a:xfrm>
        </p:grpSpPr>
        <p:sp>
          <p:nvSpPr>
            <p:cNvPr id="12601" name="Google Shape;12601;p23"/>
            <p:cNvSpPr/>
            <p:nvPr/>
          </p:nvSpPr>
          <p:spPr>
            <a:xfrm>
              <a:off x="7776975" y="2157675"/>
              <a:ext cx="75625" cy="71650"/>
            </a:xfrm>
            <a:custGeom>
              <a:avLst/>
              <a:gdLst/>
              <a:ahLst/>
              <a:cxnLst/>
              <a:rect l="l" t="t" r="r" b="b"/>
              <a:pathLst>
                <a:path w="3025" h="2866" extrusionOk="0">
                  <a:moveTo>
                    <a:pt x="1728" y="1235"/>
                  </a:moveTo>
                  <a:lnTo>
                    <a:pt x="1667" y="1605"/>
                  </a:lnTo>
                  <a:lnTo>
                    <a:pt x="1266" y="1605"/>
                  </a:lnTo>
                  <a:lnTo>
                    <a:pt x="1327" y="1235"/>
                  </a:lnTo>
                  <a:close/>
                  <a:moveTo>
                    <a:pt x="1276" y="0"/>
                  </a:moveTo>
                  <a:cubicBezTo>
                    <a:pt x="1189" y="0"/>
                    <a:pt x="1107" y="49"/>
                    <a:pt x="1080" y="155"/>
                  </a:cubicBezTo>
                  <a:lnTo>
                    <a:pt x="988" y="803"/>
                  </a:lnTo>
                  <a:lnTo>
                    <a:pt x="278" y="803"/>
                  </a:lnTo>
                  <a:cubicBezTo>
                    <a:pt x="0" y="803"/>
                    <a:pt x="0" y="1235"/>
                    <a:pt x="278" y="1235"/>
                  </a:cubicBezTo>
                  <a:lnTo>
                    <a:pt x="926" y="1235"/>
                  </a:lnTo>
                  <a:lnTo>
                    <a:pt x="833" y="1605"/>
                  </a:lnTo>
                  <a:lnTo>
                    <a:pt x="278" y="1605"/>
                  </a:lnTo>
                  <a:cubicBezTo>
                    <a:pt x="0" y="1605"/>
                    <a:pt x="0" y="2038"/>
                    <a:pt x="278" y="2038"/>
                  </a:cubicBezTo>
                  <a:lnTo>
                    <a:pt x="772" y="2038"/>
                  </a:lnTo>
                  <a:lnTo>
                    <a:pt x="679" y="2624"/>
                  </a:lnTo>
                  <a:cubicBezTo>
                    <a:pt x="662" y="2778"/>
                    <a:pt x="778" y="2866"/>
                    <a:pt x="895" y="2866"/>
                  </a:cubicBezTo>
                  <a:cubicBezTo>
                    <a:pt x="989" y="2866"/>
                    <a:pt x="1084" y="2809"/>
                    <a:pt x="1111" y="2686"/>
                  </a:cubicBezTo>
                  <a:lnTo>
                    <a:pt x="1204" y="2038"/>
                  </a:lnTo>
                  <a:lnTo>
                    <a:pt x="1605" y="2038"/>
                  </a:lnTo>
                  <a:lnTo>
                    <a:pt x="1512" y="2624"/>
                  </a:lnTo>
                  <a:cubicBezTo>
                    <a:pt x="1495" y="2763"/>
                    <a:pt x="1604" y="2843"/>
                    <a:pt x="1714" y="2843"/>
                  </a:cubicBezTo>
                  <a:cubicBezTo>
                    <a:pt x="1800" y="2843"/>
                    <a:pt x="1887" y="2794"/>
                    <a:pt x="1914" y="2686"/>
                  </a:cubicBezTo>
                  <a:lnTo>
                    <a:pt x="2037" y="2038"/>
                  </a:lnTo>
                  <a:lnTo>
                    <a:pt x="2747" y="2038"/>
                  </a:lnTo>
                  <a:cubicBezTo>
                    <a:pt x="3025" y="2038"/>
                    <a:pt x="3025" y="1605"/>
                    <a:pt x="2747" y="1605"/>
                  </a:cubicBezTo>
                  <a:lnTo>
                    <a:pt x="2099" y="1605"/>
                  </a:lnTo>
                  <a:lnTo>
                    <a:pt x="2161" y="1235"/>
                  </a:lnTo>
                  <a:lnTo>
                    <a:pt x="2747" y="1235"/>
                  </a:lnTo>
                  <a:cubicBezTo>
                    <a:pt x="3025" y="1235"/>
                    <a:pt x="3025" y="803"/>
                    <a:pt x="2747" y="803"/>
                  </a:cubicBezTo>
                  <a:lnTo>
                    <a:pt x="2222" y="803"/>
                  </a:lnTo>
                  <a:lnTo>
                    <a:pt x="2315" y="248"/>
                  </a:lnTo>
                  <a:cubicBezTo>
                    <a:pt x="2332" y="89"/>
                    <a:pt x="2219" y="0"/>
                    <a:pt x="2106" y="0"/>
                  </a:cubicBezTo>
                  <a:cubicBezTo>
                    <a:pt x="2023" y="0"/>
                    <a:pt x="1940" y="49"/>
                    <a:pt x="1914" y="155"/>
                  </a:cubicBezTo>
                  <a:lnTo>
                    <a:pt x="1790" y="803"/>
                  </a:lnTo>
                  <a:lnTo>
                    <a:pt x="1420" y="803"/>
                  </a:lnTo>
                  <a:lnTo>
                    <a:pt x="1512" y="248"/>
                  </a:lnTo>
                  <a:cubicBezTo>
                    <a:pt x="1512" y="89"/>
                    <a:pt x="1391" y="0"/>
                    <a:pt x="127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02" name="Google Shape;12602;p23"/>
            <p:cNvSpPr/>
            <p:nvPr/>
          </p:nvSpPr>
          <p:spPr>
            <a:xfrm>
              <a:off x="7731450" y="1933150"/>
              <a:ext cx="118075" cy="114225"/>
            </a:xfrm>
            <a:custGeom>
              <a:avLst/>
              <a:gdLst/>
              <a:ahLst/>
              <a:cxnLst/>
              <a:rect l="l" t="t" r="r" b="b"/>
              <a:pathLst>
                <a:path w="4723" h="4569" extrusionOk="0">
                  <a:moveTo>
                    <a:pt x="2253" y="433"/>
                  </a:moveTo>
                  <a:cubicBezTo>
                    <a:pt x="3889" y="433"/>
                    <a:pt x="4722" y="2408"/>
                    <a:pt x="3580" y="3581"/>
                  </a:cubicBezTo>
                  <a:cubicBezTo>
                    <a:pt x="3241" y="3951"/>
                    <a:pt x="2747" y="4136"/>
                    <a:pt x="2253" y="4136"/>
                  </a:cubicBezTo>
                  <a:cubicBezTo>
                    <a:pt x="1235" y="4136"/>
                    <a:pt x="402" y="3303"/>
                    <a:pt x="402" y="2285"/>
                  </a:cubicBezTo>
                  <a:cubicBezTo>
                    <a:pt x="402" y="1791"/>
                    <a:pt x="587" y="1328"/>
                    <a:pt x="957" y="988"/>
                  </a:cubicBezTo>
                  <a:cubicBezTo>
                    <a:pt x="1297" y="649"/>
                    <a:pt x="1759" y="433"/>
                    <a:pt x="2253" y="433"/>
                  </a:cubicBezTo>
                  <a:close/>
                  <a:moveTo>
                    <a:pt x="2253" y="1"/>
                  </a:moveTo>
                  <a:cubicBezTo>
                    <a:pt x="1019" y="1"/>
                    <a:pt x="0" y="1019"/>
                    <a:pt x="0" y="2285"/>
                  </a:cubicBezTo>
                  <a:cubicBezTo>
                    <a:pt x="0" y="3550"/>
                    <a:pt x="1019" y="4568"/>
                    <a:pt x="2253" y="4568"/>
                  </a:cubicBezTo>
                  <a:cubicBezTo>
                    <a:pt x="3519" y="4568"/>
                    <a:pt x="4537" y="3550"/>
                    <a:pt x="4537" y="2285"/>
                  </a:cubicBezTo>
                  <a:cubicBezTo>
                    <a:pt x="4537" y="1019"/>
                    <a:pt x="3519" y="1"/>
                    <a:pt x="225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03" name="Google Shape;12603;p23"/>
            <p:cNvSpPr/>
            <p:nvPr/>
          </p:nvSpPr>
          <p:spPr>
            <a:xfrm>
              <a:off x="7756900" y="1967875"/>
              <a:ext cx="61750" cy="52500"/>
            </a:xfrm>
            <a:custGeom>
              <a:avLst/>
              <a:gdLst/>
              <a:ahLst/>
              <a:cxnLst/>
              <a:rect l="l" t="t" r="r" b="b"/>
              <a:pathLst>
                <a:path w="2470" h="2100" extrusionOk="0">
                  <a:moveTo>
                    <a:pt x="1694" y="394"/>
                  </a:moveTo>
                  <a:cubicBezTo>
                    <a:pt x="1717" y="394"/>
                    <a:pt x="1739" y="397"/>
                    <a:pt x="1760" y="402"/>
                  </a:cubicBezTo>
                  <a:cubicBezTo>
                    <a:pt x="1945" y="433"/>
                    <a:pt x="2069" y="618"/>
                    <a:pt x="2038" y="772"/>
                  </a:cubicBezTo>
                  <a:cubicBezTo>
                    <a:pt x="2038" y="1112"/>
                    <a:pt x="1852" y="1328"/>
                    <a:pt x="1266" y="1667"/>
                  </a:cubicBezTo>
                  <a:cubicBezTo>
                    <a:pt x="680" y="1328"/>
                    <a:pt x="464" y="1112"/>
                    <a:pt x="464" y="803"/>
                  </a:cubicBezTo>
                  <a:cubicBezTo>
                    <a:pt x="464" y="618"/>
                    <a:pt x="556" y="464"/>
                    <a:pt x="741" y="402"/>
                  </a:cubicBezTo>
                  <a:lnTo>
                    <a:pt x="711" y="402"/>
                  </a:lnTo>
                  <a:cubicBezTo>
                    <a:pt x="732" y="397"/>
                    <a:pt x="754" y="394"/>
                    <a:pt x="776" y="394"/>
                  </a:cubicBezTo>
                  <a:cubicBezTo>
                    <a:pt x="884" y="394"/>
                    <a:pt x="999" y="454"/>
                    <a:pt x="1050" y="556"/>
                  </a:cubicBezTo>
                  <a:cubicBezTo>
                    <a:pt x="1096" y="633"/>
                    <a:pt x="1174" y="672"/>
                    <a:pt x="1251" y="672"/>
                  </a:cubicBezTo>
                  <a:cubicBezTo>
                    <a:pt x="1328" y="672"/>
                    <a:pt x="1405" y="633"/>
                    <a:pt x="1451" y="556"/>
                  </a:cubicBezTo>
                  <a:cubicBezTo>
                    <a:pt x="1477" y="454"/>
                    <a:pt x="1587" y="394"/>
                    <a:pt x="1694" y="394"/>
                  </a:cubicBezTo>
                  <a:close/>
                  <a:moveTo>
                    <a:pt x="587" y="1"/>
                  </a:moveTo>
                  <a:cubicBezTo>
                    <a:pt x="248" y="93"/>
                    <a:pt x="1" y="433"/>
                    <a:pt x="1" y="803"/>
                  </a:cubicBezTo>
                  <a:cubicBezTo>
                    <a:pt x="1" y="1081"/>
                    <a:pt x="124" y="1328"/>
                    <a:pt x="340" y="1544"/>
                  </a:cubicBezTo>
                  <a:cubicBezTo>
                    <a:pt x="556" y="1760"/>
                    <a:pt x="834" y="1945"/>
                    <a:pt x="1143" y="2099"/>
                  </a:cubicBezTo>
                  <a:lnTo>
                    <a:pt x="1143" y="2068"/>
                  </a:lnTo>
                  <a:cubicBezTo>
                    <a:pt x="1174" y="2084"/>
                    <a:pt x="1212" y="2092"/>
                    <a:pt x="1251" y="2092"/>
                  </a:cubicBezTo>
                  <a:cubicBezTo>
                    <a:pt x="1289" y="2092"/>
                    <a:pt x="1328" y="2084"/>
                    <a:pt x="1359" y="2068"/>
                  </a:cubicBezTo>
                  <a:cubicBezTo>
                    <a:pt x="2038" y="1729"/>
                    <a:pt x="2470" y="1359"/>
                    <a:pt x="2470" y="772"/>
                  </a:cubicBezTo>
                  <a:cubicBezTo>
                    <a:pt x="2470" y="402"/>
                    <a:pt x="2192" y="62"/>
                    <a:pt x="1852" y="1"/>
                  </a:cubicBezTo>
                  <a:cubicBezTo>
                    <a:pt x="1652" y="93"/>
                    <a:pt x="1436" y="140"/>
                    <a:pt x="1220" y="140"/>
                  </a:cubicBezTo>
                  <a:cubicBezTo>
                    <a:pt x="1004" y="140"/>
                    <a:pt x="788" y="93"/>
                    <a:pt x="58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04" name="Google Shape;12604;p23"/>
            <p:cNvSpPr/>
            <p:nvPr/>
          </p:nvSpPr>
          <p:spPr>
            <a:xfrm>
              <a:off x="7954425" y="2178500"/>
              <a:ext cx="102650" cy="88225"/>
            </a:xfrm>
            <a:custGeom>
              <a:avLst/>
              <a:gdLst/>
              <a:ahLst/>
              <a:cxnLst/>
              <a:rect l="l" t="t" r="r" b="b"/>
              <a:pathLst>
                <a:path w="4106" h="3529" extrusionOk="0">
                  <a:moveTo>
                    <a:pt x="2333" y="421"/>
                  </a:moveTo>
                  <a:cubicBezTo>
                    <a:pt x="3028" y="421"/>
                    <a:pt x="3704" y="969"/>
                    <a:pt x="3704" y="1791"/>
                  </a:cubicBezTo>
                  <a:cubicBezTo>
                    <a:pt x="3673" y="2501"/>
                    <a:pt x="3087" y="3118"/>
                    <a:pt x="2346" y="3118"/>
                  </a:cubicBezTo>
                  <a:lnTo>
                    <a:pt x="2346" y="3087"/>
                  </a:lnTo>
                  <a:cubicBezTo>
                    <a:pt x="1173" y="3087"/>
                    <a:pt x="556" y="1637"/>
                    <a:pt x="1420" y="803"/>
                  </a:cubicBezTo>
                  <a:cubicBezTo>
                    <a:pt x="1684" y="539"/>
                    <a:pt x="2011" y="421"/>
                    <a:pt x="2333" y="421"/>
                  </a:cubicBezTo>
                  <a:close/>
                  <a:moveTo>
                    <a:pt x="2346" y="1"/>
                  </a:moveTo>
                  <a:cubicBezTo>
                    <a:pt x="772" y="1"/>
                    <a:pt x="0" y="1914"/>
                    <a:pt x="1111" y="3025"/>
                  </a:cubicBezTo>
                  <a:cubicBezTo>
                    <a:pt x="1469" y="3373"/>
                    <a:pt x="1907" y="3529"/>
                    <a:pt x="2336" y="3529"/>
                  </a:cubicBezTo>
                  <a:cubicBezTo>
                    <a:pt x="3239" y="3529"/>
                    <a:pt x="4105" y="2837"/>
                    <a:pt x="4105" y="1791"/>
                  </a:cubicBezTo>
                  <a:cubicBezTo>
                    <a:pt x="4105" y="822"/>
                    <a:pt x="3362" y="31"/>
                    <a:pt x="2401" y="31"/>
                  </a:cubicBezTo>
                  <a:cubicBezTo>
                    <a:pt x="2383" y="31"/>
                    <a:pt x="2364" y="31"/>
                    <a:pt x="2346" y="32"/>
                  </a:cubicBezTo>
                  <a:lnTo>
                    <a:pt x="2346" y="1"/>
                  </a:ln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05" name="Google Shape;12605;p23"/>
            <p:cNvSpPr/>
            <p:nvPr/>
          </p:nvSpPr>
          <p:spPr>
            <a:xfrm>
              <a:off x="7989925" y="2201075"/>
              <a:ext cx="47075" cy="43625"/>
            </a:xfrm>
            <a:custGeom>
              <a:avLst/>
              <a:gdLst/>
              <a:ahLst/>
              <a:cxnLst/>
              <a:rect l="l" t="t" r="r" b="b"/>
              <a:pathLst>
                <a:path w="1883" h="1745" extrusionOk="0">
                  <a:moveTo>
                    <a:pt x="926" y="1"/>
                  </a:moveTo>
                  <a:cubicBezTo>
                    <a:pt x="818" y="1"/>
                    <a:pt x="710" y="70"/>
                    <a:pt x="710" y="209"/>
                  </a:cubicBezTo>
                  <a:lnTo>
                    <a:pt x="710" y="641"/>
                  </a:lnTo>
                  <a:lnTo>
                    <a:pt x="278" y="641"/>
                  </a:lnTo>
                  <a:cubicBezTo>
                    <a:pt x="0" y="641"/>
                    <a:pt x="0" y="1073"/>
                    <a:pt x="278" y="1073"/>
                  </a:cubicBezTo>
                  <a:lnTo>
                    <a:pt x="710" y="1073"/>
                  </a:lnTo>
                  <a:lnTo>
                    <a:pt x="710" y="1536"/>
                  </a:lnTo>
                  <a:cubicBezTo>
                    <a:pt x="710" y="1675"/>
                    <a:pt x="818" y="1744"/>
                    <a:pt x="926" y="1744"/>
                  </a:cubicBezTo>
                  <a:cubicBezTo>
                    <a:pt x="1034" y="1744"/>
                    <a:pt x="1142" y="1675"/>
                    <a:pt x="1142" y="1536"/>
                  </a:cubicBezTo>
                  <a:lnTo>
                    <a:pt x="1142" y="1073"/>
                  </a:lnTo>
                  <a:lnTo>
                    <a:pt x="1605" y="1073"/>
                  </a:lnTo>
                  <a:cubicBezTo>
                    <a:pt x="1883" y="1073"/>
                    <a:pt x="1883" y="641"/>
                    <a:pt x="1605" y="641"/>
                  </a:cubicBezTo>
                  <a:lnTo>
                    <a:pt x="1142" y="641"/>
                  </a:lnTo>
                  <a:lnTo>
                    <a:pt x="1142" y="209"/>
                  </a:lnTo>
                  <a:cubicBezTo>
                    <a:pt x="1142" y="70"/>
                    <a:pt x="1034" y="1"/>
                    <a:pt x="92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06" name="Google Shape;12606;p23"/>
            <p:cNvSpPr/>
            <p:nvPr/>
          </p:nvSpPr>
          <p:spPr>
            <a:xfrm>
              <a:off x="7739900" y="1904575"/>
              <a:ext cx="355750" cy="358650"/>
            </a:xfrm>
            <a:custGeom>
              <a:avLst/>
              <a:gdLst/>
              <a:ahLst/>
              <a:cxnLst/>
              <a:rect l="l" t="t" r="r" b="b"/>
              <a:pathLst>
                <a:path w="14230" h="14346" extrusionOk="0">
                  <a:moveTo>
                    <a:pt x="8489" y="5372"/>
                  </a:moveTo>
                  <a:cubicBezTo>
                    <a:pt x="8890" y="5804"/>
                    <a:pt x="9384" y="6113"/>
                    <a:pt x="9939" y="6298"/>
                  </a:cubicBezTo>
                  <a:lnTo>
                    <a:pt x="9939" y="9230"/>
                  </a:lnTo>
                  <a:cubicBezTo>
                    <a:pt x="9939" y="9600"/>
                    <a:pt x="9631" y="9878"/>
                    <a:pt x="9260" y="9878"/>
                  </a:cubicBezTo>
                  <a:lnTo>
                    <a:pt x="8705" y="9878"/>
                  </a:lnTo>
                  <a:cubicBezTo>
                    <a:pt x="8643" y="9878"/>
                    <a:pt x="8581" y="9909"/>
                    <a:pt x="8551" y="9940"/>
                  </a:cubicBezTo>
                  <a:lnTo>
                    <a:pt x="7563" y="10742"/>
                  </a:lnTo>
                  <a:lnTo>
                    <a:pt x="7563" y="10094"/>
                  </a:lnTo>
                  <a:cubicBezTo>
                    <a:pt x="7563" y="9970"/>
                    <a:pt x="7470" y="9878"/>
                    <a:pt x="7347" y="9878"/>
                  </a:cubicBezTo>
                  <a:lnTo>
                    <a:pt x="4724" y="9878"/>
                  </a:lnTo>
                  <a:cubicBezTo>
                    <a:pt x="4353" y="9878"/>
                    <a:pt x="4045" y="9600"/>
                    <a:pt x="4045" y="9230"/>
                  </a:cubicBezTo>
                  <a:lnTo>
                    <a:pt x="4045" y="6051"/>
                  </a:lnTo>
                  <a:cubicBezTo>
                    <a:pt x="4045" y="5681"/>
                    <a:pt x="4353" y="5372"/>
                    <a:pt x="4724" y="5372"/>
                  </a:cubicBezTo>
                  <a:close/>
                  <a:moveTo>
                    <a:pt x="11008" y="0"/>
                  </a:moveTo>
                  <a:cubicBezTo>
                    <a:pt x="10971" y="0"/>
                    <a:pt x="10933" y="1"/>
                    <a:pt x="10896" y="2"/>
                  </a:cubicBezTo>
                  <a:cubicBezTo>
                    <a:pt x="10587" y="2"/>
                    <a:pt x="10310" y="33"/>
                    <a:pt x="10032" y="125"/>
                  </a:cubicBezTo>
                  <a:cubicBezTo>
                    <a:pt x="9803" y="183"/>
                    <a:pt x="9866" y="533"/>
                    <a:pt x="10099" y="533"/>
                  </a:cubicBezTo>
                  <a:cubicBezTo>
                    <a:pt x="10117" y="533"/>
                    <a:pt x="10136" y="531"/>
                    <a:pt x="10155" y="527"/>
                  </a:cubicBezTo>
                  <a:cubicBezTo>
                    <a:pt x="10404" y="455"/>
                    <a:pt x="10655" y="421"/>
                    <a:pt x="10902" y="421"/>
                  </a:cubicBezTo>
                  <a:cubicBezTo>
                    <a:pt x="12034" y="421"/>
                    <a:pt x="13089" y="1140"/>
                    <a:pt x="13519" y="2255"/>
                  </a:cubicBezTo>
                  <a:cubicBezTo>
                    <a:pt x="14013" y="3613"/>
                    <a:pt x="13427" y="5125"/>
                    <a:pt x="12100" y="5742"/>
                  </a:cubicBezTo>
                  <a:cubicBezTo>
                    <a:pt x="11659" y="5956"/>
                    <a:pt x="11229" y="6051"/>
                    <a:pt x="10824" y="6051"/>
                  </a:cubicBezTo>
                  <a:cubicBezTo>
                    <a:pt x="8416" y="6051"/>
                    <a:pt x="6879" y="2702"/>
                    <a:pt x="9230" y="959"/>
                  </a:cubicBezTo>
                  <a:cubicBezTo>
                    <a:pt x="9385" y="829"/>
                    <a:pt x="9258" y="591"/>
                    <a:pt x="9085" y="591"/>
                  </a:cubicBezTo>
                  <a:cubicBezTo>
                    <a:pt x="9052" y="591"/>
                    <a:pt x="9017" y="599"/>
                    <a:pt x="8983" y="619"/>
                  </a:cubicBezTo>
                  <a:cubicBezTo>
                    <a:pt x="8149" y="1236"/>
                    <a:pt x="7656" y="2193"/>
                    <a:pt x="7656" y="3212"/>
                  </a:cubicBezTo>
                  <a:cubicBezTo>
                    <a:pt x="7656" y="3829"/>
                    <a:pt x="7841" y="4446"/>
                    <a:pt x="8180" y="4940"/>
                  </a:cubicBezTo>
                  <a:lnTo>
                    <a:pt x="4724" y="4940"/>
                  </a:lnTo>
                  <a:cubicBezTo>
                    <a:pt x="4106" y="4940"/>
                    <a:pt x="3644" y="5434"/>
                    <a:pt x="3644" y="6051"/>
                  </a:cubicBezTo>
                  <a:lnTo>
                    <a:pt x="3644" y="8828"/>
                  </a:lnTo>
                  <a:cubicBezTo>
                    <a:pt x="3418" y="8774"/>
                    <a:pt x="3195" y="8748"/>
                    <a:pt x="2977" y="8748"/>
                  </a:cubicBezTo>
                  <a:cubicBezTo>
                    <a:pt x="1344" y="8748"/>
                    <a:pt x="0" y="10199"/>
                    <a:pt x="218" y="11915"/>
                  </a:cubicBezTo>
                  <a:cubicBezTo>
                    <a:pt x="404" y="13358"/>
                    <a:pt x="1644" y="14345"/>
                    <a:pt x="2984" y="14345"/>
                  </a:cubicBezTo>
                  <a:cubicBezTo>
                    <a:pt x="3421" y="14345"/>
                    <a:pt x="3867" y="14241"/>
                    <a:pt x="4292" y="14013"/>
                  </a:cubicBezTo>
                  <a:cubicBezTo>
                    <a:pt x="4504" y="13907"/>
                    <a:pt x="4397" y="13618"/>
                    <a:pt x="4205" y="13618"/>
                  </a:cubicBezTo>
                  <a:cubicBezTo>
                    <a:pt x="4174" y="13618"/>
                    <a:pt x="4141" y="13626"/>
                    <a:pt x="4106" y="13643"/>
                  </a:cubicBezTo>
                  <a:cubicBezTo>
                    <a:pt x="3745" y="13828"/>
                    <a:pt x="3364" y="13914"/>
                    <a:pt x="2992" y="13914"/>
                  </a:cubicBezTo>
                  <a:cubicBezTo>
                    <a:pt x="1937" y="13914"/>
                    <a:pt x="955" y="13218"/>
                    <a:pt x="681" y="12100"/>
                  </a:cubicBezTo>
                  <a:cubicBezTo>
                    <a:pt x="310" y="10618"/>
                    <a:pt x="1452" y="9168"/>
                    <a:pt x="2995" y="9168"/>
                  </a:cubicBezTo>
                  <a:cubicBezTo>
                    <a:pt x="3211" y="9168"/>
                    <a:pt x="3427" y="9199"/>
                    <a:pt x="3644" y="9261"/>
                  </a:cubicBezTo>
                  <a:cubicBezTo>
                    <a:pt x="3674" y="9847"/>
                    <a:pt x="4137" y="10310"/>
                    <a:pt x="4755" y="10310"/>
                  </a:cubicBezTo>
                  <a:lnTo>
                    <a:pt x="5032" y="10310"/>
                  </a:lnTo>
                  <a:cubicBezTo>
                    <a:pt x="5557" y="11174"/>
                    <a:pt x="5464" y="12316"/>
                    <a:pt x="4785" y="13087"/>
                  </a:cubicBezTo>
                  <a:cubicBezTo>
                    <a:pt x="4669" y="13250"/>
                    <a:pt x="4816" y="13430"/>
                    <a:pt x="4974" y="13430"/>
                  </a:cubicBezTo>
                  <a:cubicBezTo>
                    <a:pt x="5026" y="13430"/>
                    <a:pt x="5079" y="13411"/>
                    <a:pt x="5125" y="13365"/>
                  </a:cubicBezTo>
                  <a:cubicBezTo>
                    <a:pt x="5835" y="12501"/>
                    <a:pt x="5989" y="11297"/>
                    <a:pt x="5495" y="10310"/>
                  </a:cubicBezTo>
                  <a:lnTo>
                    <a:pt x="7131" y="10310"/>
                  </a:lnTo>
                  <a:lnTo>
                    <a:pt x="7131" y="11205"/>
                  </a:lnTo>
                  <a:cubicBezTo>
                    <a:pt x="7131" y="11317"/>
                    <a:pt x="7244" y="11396"/>
                    <a:pt x="7354" y="11396"/>
                  </a:cubicBezTo>
                  <a:cubicBezTo>
                    <a:pt x="7395" y="11396"/>
                    <a:pt x="7436" y="11385"/>
                    <a:pt x="7470" y="11359"/>
                  </a:cubicBezTo>
                  <a:lnTo>
                    <a:pt x="8767" y="10310"/>
                  </a:lnTo>
                  <a:lnTo>
                    <a:pt x="9260" y="10310"/>
                  </a:lnTo>
                  <a:cubicBezTo>
                    <a:pt x="9878" y="10310"/>
                    <a:pt x="10341" y="9816"/>
                    <a:pt x="10371" y="9199"/>
                  </a:cubicBezTo>
                  <a:lnTo>
                    <a:pt x="10371" y="6390"/>
                  </a:lnTo>
                  <a:cubicBezTo>
                    <a:pt x="10526" y="6421"/>
                    <a:pt x="10711" y="6421"/>
                    <a:pt x="10896" y="6421"/>
                  </a:cubicBezTo>
                  <a:cubicBezTo>
                    <a:pt x="10933" y="6423"/>
                    <a:pt x="10971" y="6423"/>
                    <a:pt x="11008" y="6423"/>
                  </a:cubicBezTo>
                  <a:cubicBezTo>
                    <a:pt x="12778" y="6423"/>
                    <a:pt x="14229" y="4995"/>
                    <a:pt x="14229" y="3212"/>
                  </a:cubicBezTo>
                  <a:cubicBezTo>
                    <a:pt x="14229" y="1428"/>
                    <a:pt x="12778" y="0"/>
                    <a:pt x="1100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07" name="Google Shape;12607;p23"/>
            <p:cNvSpPr/>
            <p:nvPr/>
          </p:nvSpPr>
          <p:spPr>
            <a:xfrm>
              <a:off x="7965225" y="1933425"/>
              <a:ext cx="94150" cy="93900"/>
            </a:xfrm>
            <a:custGeom>
              <a:avLst/>
              <a:gdLst/>
              <a:ahLst/>
              <a:cxnLst/>
              <a:rect l="l" t="t" r="r" b="b"/>
              <a:pathLst>
                <a:path w="3766" h="3756" extrusionOk="0">
                  <a:moveTo>
                    <a:pt x="865" y="1749"/>
                  </a:moveTo>
                  <a:lnTo>
                    <a:pt x="865" y="3230"/>
                  </a:lnTo>
                  <a:lnTo>
                    <a:pt x="433" y="3230"/>
                  </a:lnTo>
                  <a:lnTo>
                    <a:pt x="433" y="1749"/>
                  </a:lnTo>
                  <a:close/>
                  <a:moveTo>
                    <a:pt x="2223" y="515"/>
                  </a:moveTo>
                  <a:cubicBezTo>
                    <a:pt x="2284" y="823"/>
                    <a:pt x="2223" y="1132"/>
                    <a:pt x="2068" y="1410"/>
                  </a:cubicBezTo>
                  <a:cubicBezTo>
                    <a:pt x="2006" y="1564"/>
                    <a:pt x="2130" y="1718"/>
                    <a:pt x="2253" y="1718"/>
                  </a:cubicBezTo>
                  <a:lnTo>
                    <a:pt x="3272" y="1718"/>
                  </a:lnTo>
                  <a:cubicBezTo>
                    <a:pt x="3303" y="1718"/>
                    <a:pt x="3334" y="1718"/>
                    <a:pt x="3334" y="1749"/>
                  </a:cubicBezTo>
                  <a:lnTo>
                    <a:pt x="3334" y="3261"/>
                  </a:lnTo>
                  <a:cubicBezTo>
                    <a:pt x="3334" y="3292"/>
                    <a:pt x="3303" y="3292"/>
                    <a:pt x="3272" y="3292"/>
                  </a:cubicBezTo>
                  <a:lnTo>
                    <a:pt x="1790" y="3292"/>
                  </a:lnTo>
                  <a:cubicBezTo>
                    <a:pt x="1605" y="3292"/>
                    <a:pt x="1420" y="3230"/>
                    <a:pt x="1266" y="3107"/>
                  </a:cubicBezTo>
                  <a:lnTo>
                    <a:pt x="1266" y="1934"/>
                  </a:lnTo>
                  <a:lnTo>
                    <a:pt x="1914" y="1224"/>
                  </a:lnTo>
                  <a:cubicBezTo>
                    <a:pt x="2068" y="1008"/>
                    <a:pt x="2192" y="792"/>
                    <a:pt x="2223" y="515"/>
                  </a:cubicBezTo>
                  <a:close/>
                  <a:moveTo>
                    <a:pt x="2198" y="0"/>
                  </a:moveTo>
                  <a:cubicBezTo>
                    <a:pt x="2005" y="0"/>
                    <a:pt x="1821" y="134"/>
                    <a:pt x="1821" y="360"/>
                  </a:cubicBezTo>
                  <a:lnTo>
                    <a:pt x="1821" y="329"/>
                  </a:lnTo>
                  <a:cubicBezTo>
                    <a:pt x="1821" y="545"/>
                    <a:pt x="1729" y="761"/>
                    <a:pt x="1605" y="916"/>
                  </a:cubicBezTo>
                  <a:lnTo>
                    <a:pt x="1204" y="1379"/>
                  </a:lnTo>
                  <a:cubicBezTo>
                    <a:pt x="1173" y="1348"/>
                    <a:pt x="1111" y="1317"/>
                    <a:pt x="1081" y="1317"/>
                  </a:cubicBezTo>
                  <a:lnTo>
                    <a:pt x="217" y="1317"/>
                  </a:lnTo>
                  <a:cubicBezTo>
                    <a:pt x="93" y="1317"/>
                    <a:pt x="0" y="1410"/>
                    <a:pt x="0" y="1533"/>
                  </a:cubicBezTo>
                  <a:lnTo>
                    <a:pt x="0" y="3477"/>
                  </a:lnTo>
                  <a:cubicBezTo>
                    <a:pt x="0" y="3570"/>
                    <a:pt x="93" y="3662"/>
                    <a:pt x="217" y="3662"/>
                  </a:cubicBezTo>
                  <a:lnTo>
                    <a:pt x="1081" y="3662"/>
                  </a:lnTo>
                  <a:cubicBezTo>
                    <a:pt x="1142" y="3662"/>
                    <a:pt x="1173" y="3662"/>
                    <a:pt x="1235" y="3601"/>
                  </a:cubicBezTo>
                  <a:cubicBezTo>
                    <a:pt x="1389" y="3693"/>
                    <a:pt x="1574" y="3755"/>
                    <a:pt x="1790" y="3755"/>
                  </a:cubicBezTo>
                  <a:lnTo>
                    <a:pt x="3303" y="3755"/>
                  </a:lnTo>
                  <a:cubicBezTo>
                    <a:pt x="3550" y="3755"/>
                    <a:pt x="3766" y="3508"/>
                    <a:pt x="3766" y="3261"/>
                  </a:cubicBezTo>
                  <a:lnTo>
                    <a:pt x="3766" y="1780"/>
                  </a:lnTo>
                  <a:cubicBezTo>
                    <a:pt x="3766" y="1502"/>
                    <a:pt x="3550" y="1317"/>
                    <a:pt x="3303" y="1317"/>
                  </a:cubicBezTo>
                  <a:lnTo>
                    <a:pt x="2593" y="1317"/>
                  </a:lnTo>
                  <a:cubicBezTo>
                    <a:pt x="2747" y="947"/>
                    <a:pt x="2716" y="515"/>
                    <a:pt x="2531" y="175"/>
                  </a:cubicBezTo>
                  <a:cubicBezTo>
                    <a:pt x="2447" y="55"/>
                    <a:pt x="2321" y="0"/>
                    <a:pt x="219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08" name="Google Shape;12608;p23"/>
            <p:cNvSpPr/>
            <p:nvPr/>
          </p:nvSpPr>
          <p:spPr>
            <a:xfrm>
              <a:off x="7942075" y="2075125"/>
              <a:ext cx="25500" cy="10825"/>
            </a:xfrm>
            <a:custGeom>
              <a:avLst/>
              <a:gdLst/>
              <a:ahLst/>
              <a:cxnLst/>
              <a:rect l="l" t="t" r="r" b="b"/>
              <a:pathLst>
                <a:path w="1020" h="433" extrusionOk="0">
                  <a:moveTo>
                    <a:pt x="186" y="0"/>
                  </a:moveTo>
                  <a:cubicBezTo>
                    <a:pt x="93" y="0"/>
                    <a:pt x="1" y="93"/>
                    <a:pt x="1" y="216"/>
                  </a:cubicBezTo>
                  <a:cubicBezTo>
                    <a:pt x="1" y="340"/>
                    <a:pt x="93" y="433"/>
                    <a:pt x="186" y="433"/>
                  </a:cubicBezTo>
                  <a:lnTo>
                    <a:pt x="741" y="433"/>
                  </a:lnTo>
                  <a:cubicBezTo>
                    <a:pt x="1019" y="433"/>
                    <a:pt x="1019" y="0"/>
                    <a:pt x="74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09" name="Google Shape;12609;p23"/>
            <p:cNvSpPr/>
            <p:nvPr/>
          </p:nvSpPr>
          <p:spPr>
            <a:xfrm>
              <a:off x="7861075" y="2075125"/>
              <a:ext cx="62500" cy="10825"/>
            </a:xfrm>
            <a:custGeom>
              <a:avLst/>
              <a:gdLst/>
              <a:ahLst/>
              <a:cxnLst/>
              <a:rect l="l" t="t" r="r" b="b"/>
              <a:pathLst>
                <a:path w="2500" h="433" extrusionOk="0">
                  <a:moveTo>
                    <a:pt x="309" y="0"/>
                  </a:moveTo>
                  <a:cubicBezTo>
                    <a:pt x="0" y="0"/>
                    <a:pt x="0" y="433"/>
                    <a:pt x="309" y="433"/>
                  </a:cubicBezTo>
                  <a:lnTo>
                    <a:pt x="2222" y="433"/>
                  </a:lnTo>
                  <a:cubicBezTo>
                    <a:pt x="2500" y="433"/>
                    <a:pt x="2500" y="0"/>
                    <a:pt x="222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10" name="Google Shape;12610;p23"/>
            <p:cNvSpPr/>
            <p:nvPr/>
          </p:nvSpPr>
          <p:spPr>
            <a:xfrm>
              <a:off x="7861075" y="2108300"/>
              <a:ext cx="28550" cy="10825"/>
            </a:xfrm>
            <a:custGeom>
              <a:avLst/>
              <a:gdLst/>
              <a:ahLst/>
              <a:cxnLst/>
              <a:rect l="l" t="t" r="r" b="b"/>
              <a:pathLst>
                <a:path w="1142" h="433" extrusionOk="0">
                  <a:moveTo>
                    <a:pt x="309" y="1"/>
                  </a:moveTo>
                  <a:cubicBezTo>
                    <a:pt x="0" y="1"/>
                    <a:pt x="0" y="433"/>
                    <a:pt x="309" y="433"/>
                  </a:cubicBezTo>
                  <a:lnTo>
                    <a:pt x="833" y="433"/>
                  </a:lnTo>
                  <a:cubicBezTo>
                    <a:pt x="1142" y="433"/>
                    <a:pt x="1142" y="1"/>
                    <a:pt x="83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11" name="Google Shape;12611;p23"/>
            <p:cNvSpPr/>
            <p:nvPr/>
          </p:nvSpPr>
          <p:spPr>
            <a:xfrm>
              <a:off x="7905825" y="2108300"/>
              <a:ext cx="61750" cy="10825"/>
            </a:xfrm>
            <a:custGeom>
              <a:avLst/>
              <a:gdLst/>
              <a:ahLst/>
              <a:cxnLst/>
              <a:rect l="l" t="t" r="r" b="b"/>
              <a:pathLst>
                <a:path w="2470" h="433" extrusionOk="0">
                  <a:moveTo>
                    <a:pt x="278" y="1"/>
                  </a:moveTo>
                  <a:cubicBezTo>
                    <a:pt x="0" y="1"/>
                    <a:pt x="0" y="433"/>
                    <a:pt x="278" y="433"/>
                  </a:cubicBezTo>
                  <a:lnTo>
                    <a:pt x="2191" y="433"/>
                  </a:lnTo>
                  <a:cubicBezTo>
                    <a:pt x="2469" y="433"/>
                    <a:pt x="2469" y="1"/>
                    <a:pt x="219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612" name="Google Shape;12612;p23"/>
          <p:cNvGrpSpPr/>
          <p:nvPr/>
        </p:nvGrpSpPr>
        <p:grpSpPr>
          <a:xfrm>
            <a:off x="3612805" y="4793276"/>
            <a:ext cx="481500" cy="482500"/>
            <a:chOff x="6986125" y="1904625"/>
            <a:chExt cx="361125" cy="361875"/>
          </a:xfrm>
        </p:grpSpPr>
        <p:sp>
          <p:nvSpPr>
            <p:cNvPr id="12613" name="Google Shape;12613;p23"/>
            <p:cNvSpPr/>
            <p:nvPr/>
          </p:nvSpPr>
          <p:spPr>
            <a:xfrm>
              <a:off x="6986125" y="1904625"/>
              <a:ext cx="361125" cy="361875"/>
            </a:xfrm>
            <a:custGeom>
              <a:avLst/>
              <a:gdLst/>
              <a:ahLst/>
              <a:cxnLst/>
              <a:rect l="l" t="t" r="r" b="b"/>
              <a:pathLst>
                <a:path w="14445" h="14475" extrusionOk="0">
                  <a:moveTo>
                    <a:pt x="7346" y="432"/>
                  </a:moveTo>
                  <a:lnTo>
                    <a:pt x="402" y="7407"/>
                  </a:lnTo>
                  <a:lnTo>
                    <a:pt x="402" y="5154"/>
                  </a:lnTo>
                  <a:lnTo>
                    <a:pt x="5124" y="432"/>
                  </a:lnTo>
                  <a:close/>
                  <a:moveTo>
                    <a:pt x="12592" y="432"/>
                  </a:moveTo>
                  <a:cubicBezTo>
                    <a:pt x="12994" y="432"/>
                    <a:pt x="13302" y="741"/>
                    <a:pt x="13333" y="1173"/>
                  </a:cubicBezTo>
                  <a:lnTo>
                    <a:pt x="13333" y="2531"/>
                  </a:lnTo>
                  <a:cubicBezTo>
                    <a:pt x="13302" y="2531"/>
                    <a:pt x="13302" y="2531"/>
                    <a:pt x="13271" y="2562"/>
                  </a:cubicBezTo>
                  <a:lnTo>
                    <a:pt x="8117" y="7715"/>
                  </a:lnTo>
                  <a:lnTo>
                    <a:pt x="680" y="7715"/>
                  </a:lnTo>
                  <a:lnTo>
                    <a:pt x="7963" y="432"/>
                  </a:lnTo>
                  <a:close/>
                  <a:moveTo>
                    <a:pt x="13333" y="3086"/>
                  </a:moveTo>
                  <a:lnTo>
                    <a:pt x="13333" y="6790"/>
                  </a:lnTo>
                  <a:lnTo>
                    <a:pt x="10926" y="6790"/>
                  </a:lnTo>
                  <a:cubicBezTo>
                    <a:pt x="10401" y="6790"/>
                    <a:pt x="9969" y="7191"/>
                    <a:pt x="9877" y="7715"/>
                  </a:cubicBezTo>
                  <a:lnTo>
                    <a:pt x="8704" y="7715"/>
                  </a:lnTo>
                  <a:lnTo>
                    <a:pt x="13333" y="3086"/>
                  </a:lnTo>
                  <a:close/>
                  <a:moveTo>
                    <a:pt x="13364" y="7222"/>
                  </a:moveTo>
                  <a:cubicBezTo>
                    <a:pt x="13673" y="7222"/>
                    <a:pt x="13919" y="7407"/>
                    <a:pt x="14012" y="7715"/>
                  </a:cubicBezTo>
                  <a:lnTo>
                    <a:pt x="10309" y="7715"/>
                  </a:lnTo>
                  <a:cubicBezTo>
                    <a:pt x="10370" y="7407"/>
                    <a:pt x="10617" y="7222"/>
                    <a:pt x="10926" y="7222"/>
                  </a:cubicBezTo>
                  <a:close/>
                  <a:moveTo>
                    <a:pt x="9877" y="8148"/>
                  </a:moveTo>
                  <a:lnTo>
                    <a:pt x="9877" y="9752"/>
                  </a:lnTo>
                  <a:lnTo>
                    <a:pt x="1143" y="9752"/>
                  </a:lnTo>
                  <a:cubicBezTo>
                    <a:pt x="711" y="9752"/>
                    <a:pt x="402" y="9413"/>
                    <a:pt x="402" y="8981"/>
                  </a:cubicBezTo>
                  <a:lnTo>
                    <a:pt x="402" y="8148"/>
                  </a:lnTo>
                  <a:close/>
                  <a:moveTo>
                    <a:pt x="12901" y="8148"/>
                  </a:moveTo>
                  <a:lnTo>
                    <a:pt x="10278" y="10740"/>
                  </a:lnTo>
                  <a:lnTo>
                    <a:pt x="10278" y="8148"/>
                  </a:lnTo>
                  <a:close/>
                  <a:moveTo>
                    <a:pt x="7840" y="10154"/>
                  </a:moveTo>
                  <a:lnTo>
                    <a:pt x="7840" y="11697"/>
                  </a:lnTo>
                  <a:lnTo>
                    <a:pt x="5865" y="11697"/>
                  </a:lnTo>
                  <a:lnTo>
                    <a:pt x="5865" y="10154"/>
                  </a:lnTo>
                  <a:close/>
                  <a:moveTo>
                    <a:pt x="9877" y="10154"/>
                  </a:moveTo>
                  <a:lnTo>
                    <a:pt x="9877" y="11882"/>
                  </a:lnTo>
                  <a:cubicBezTo>
                    <a:pt x="9753" y="11789"/>
                    <a:pt x="9599" y="11727"/>
                    <a:pt x="9444" y="11727"/>
                  </a:cubicBezTo>
                  <a:lnTo>
                    <a:pt x="8272" y="11727"/>
                  </a:lnTo>
                  <a:lnTo>
                    <a:pt x="8272" y="10154"/>
                  </a:lnTo>
                  <a:close/>
                  <a:moveTo>
                    <a:pt x="9470" y="12155"/>
                  </a:moveTo>
                  <a:cubicBezTo>
                    <a:pt x="9848" y="12155"/>
                    <a:pt x="9857" y="12746"/>
                    <a:pt x="9444" y="12746"/>
                  </a:cubicBezTo>
                  <a:lnTo>
                    <a:pt x="4291" y="12746"/>
                  </a:lnTo>
                  <a:cubicBezTo>
                    <a:pt x="4281" y="12747"/>
                    <a:pt x="4271" y="12747"/>
                    <a:pt x="4261" y="12747"/>
                  </a:cubicBezTo>
                  <a:cubicBezTo>
                    <a:pt x="3868" y="12747"/>
                    <a:pt x="3868" y="12158"/>
                    <a:pt x="4261" y="12158"/>
                  </a:cubicBezTo>
                  <a:cubicBezTo>
                    <a:pt x="4271" y="12158"/>
                    <a:pt x="4281" y="12159"/>
                    <a:pt x="4291" y="12160"/>
                  </a:cubicBezTo>
                  <a:lnTo>
                    <a:pt x="9414" y="12160"/>
                  </a:lnTo>
                  <a:cubicBezTo>
                    <a:pt x="9433" y="12157"/>
                    <a:pt x="9452" y="12155"/>
                    <a:pt x="9470" y="12155"/>
                  </a:cubicBezTo>
                  <a:close/>
                  <a:moveTo>
                    <a:pt x="14074" y="8148"/>
                  </a:moveTo>
                  <a:lnTo>
                    <a:pt x="14074" y="10400"/>
                  </a:lnTo>
                  <a:lnTo>
                    <a:pt x="14012" y="10431"/>
                  </a:lnTo>
                  <a:lnTo>
                    <a:pt x="11481" y="12931"/>
                  </a:lnTo>
                  <a:lnTo>
                    <a:pt x="10339" y="12931"/>
                  </a:lnTo>
                  <a:lnTo>
                    <a:pt x="10339" y="11326"/>
                  </a:lnTo>
                  <a:cubicBezTo>
                    <a:pt x="10370" y="11326"/>
                    <a:pt x="10401" y="11295"/>
                    <a:pt x="10401" y="11295"/>
                  </a:cubicBezTo>
                  <a:lnTo>
                    <a:pt x="13549" y="8148"/>
                  </a:lnTo>
                  <a:close/>
                  <a:moveTo>
                    <a:pt x="14012" y="13363"/>
                  </a:moveTo>
                  <a:lnTo>
                    <a:pt x="14012" y="13425"/>
                  </a:lnTo>
                  <a:cubicBezTo>
                    <a:pt x="14012" y="13795"/>
                    <a:pt x="13734" y="14073"/>
                    <a:pt x="13395" y="14073"/>
                  </a:cubicBezTo>
                  <a:lnTo>
                    <a:pt x="10957" y="14073"/>
                  </a:lnTo>
                  <a:cubicBezTo>
                    <a:pt x="10586" y="14073"/>
                    <a:pt x="10309" y="13795"/>
                    <a:pt x="10309" y="13425"/>
                  </a:cubicBezTo>
                  <a:lnTo>
                    <a:pt x="10309" y="13363"/>
                  </a:lnTo>
                  <a:close/>
                  <a:moveTo>
                    <a:pt x="1143" y="0"/>
                  </a:moveTo>
                  <a:cubicBezTo>
                    <a:pt x="495" y="0"/>
                    <a:pt x="1" y="525"/>
                    <a:pt x="1" y="1173"/>
                  </a:cubicBezTo>
                  <a:lnTo>
                    <a:pt x="1" y="8981"/>
                  </a:lnTo>
                  <a:cubicBezTo>
                    <a:pt x="1" y="9629"/>
                    <a:pt x="495" y="10154"/>
                    <a:pt x="1143" y="10154"/>
                  </a:cubicBezTo>
                  <a:lnTo>
                    <a:pt x="5463" y="10154"/>
                  </a:lnTo>
                  <a:lnTo>
                    <a:pt x="5463" y="11697"/>
                  </a:lnTo>
                  <a:lnTo>
                    <a:pt x="4291" y="11697"/>
                  </a:lnTo>
                  <a:cubicBezTo>
                    <a:pt x="4271" y="11695"/>
                    <a:pt x="4252" y="11695"/>
                    <a:pt x="4233" y="11695"/>
                  </a:cubicBezTo>
                  <a:cubicBezTo>
                    <a:pt x="3300" y="11695"/>
                    <a:pt x="3291" y="13120"/>
                    <a:pt x="4206" y="13120"/>
                  </a:cubicBezTo>
                  <a:cubicBezTo>
                    <a:pt x="4233" y="13120"/>
                    <a:pt x="4261" y="13119"/>
                    <a:pt x="4291" y="13116"/>
                  </a:cubicBezTo>
                  <a:lnTo>
                    <a:pt x="9444" y="13116"/>
                  </a:lnTo>
                  <a:cubicBezTo>
                    <a:pt x="9599" y="13116"/>
                    <a:pt x="9753" y="13085"/>
                    <a:pt x="9877" y="12993"/>
                  </a:cubicBezTo>
                  <a:lnTo>
                    <a:pt x="9877" y="13394"/>
                  </a:lnTo>
                  <a:cubicBezTo>
                    <a:pt x="9877" y="13980"/>
                    <a:pt x="10370" y="14474"/>
                    <a:pt x="10957" y="14474"/>
                  </a:cubicBezTo>
                  <a:lnTo>
                    <a:pt x="13395" y="14474"/>
                  </a:lnTo>
                  <a:cubicBezTo>
                    <a:pt x="13981" y="14474"/>
                    <a:pt x="14444" y="13980"/>
                    <a:pt x="14444" y="13394"/>
                  </a:cubicBezTo>
                  <a:lnTo>
                    <a:pt x="14444" y="12622"/>
                  </a:lnTo>
                  <a:cubicBezTo>
                    <a:pt x="14444" y="12484"/>
                    <a:pt x="14344" y="12414"/>
                    <a:pt x="14244" y="12414"/>
                  </a:cubicBezTo>
                  <a:cubicBezTo>
                    <a:pt x="14143" y="12414"/>
                    <a:pt x="14043" y="12484"/>
                    <a:pt x="14043" y="12622"/>
                  </a:cubicBezTo>
                  <a:lnTo>
                    <a:pt x="14043" y="12931"/>
                  </a:lnTo>
                  <a:lnTo>
                    <a:pt x="12068" y="12931"/>
                  </a:lnTo>
                  <a:lnTo>
                    <a:pt x="14012" y="10956"/>
                  </a:lnTo>
                  <a:lnTo>
                    <a:pt x="14012" y="11419"/>
                  </a:lnTo>
                  <a:cubicBezTo>
                    <a:pt x="14012" y="11542"/>
                    <a:pt x="14105" y="11635"/>
                    <a:pt x="14228" y="11635"/>
                  </a:cubicBezTo>
                  <a:cubicBezTo>
                    <a:pt x="14352" y="11635"/>
                    <a:pt x="14444" y="11542"/>
                    <a:pt x="14444" y="11419"/>
                  </a:cubicBezTo>
                  <a:lnTo>
                    <a:pt x="14444" y="7870"/>
                  </a:lnTo>
                  <a:cubicBezTo>
                    <a:pt x="14444" y="7438"/>
                    <a:pt x="14166" y="7036"/>
                    <a:pt x="13765" y="6882"/>
                  </a:cubicBezTo>
                  <a:lnTo>
                    <a:pt x="13765" y="1173"/>
                  </a:lnTo>
                  <a:cubicBezTo>
                    <a:pt x="13765" y="525"/>
                    <a:pt x="13241" y="0"/>
                    <a:pt x="12592" y="0"/>
                  </a:cubicBezTo>
                  <a:lnTo>
                    <a:pt x="3457" y="0"/>
                  </a:lnTo>
                  <a:cubicBezTo>
                    <a:pt x="3149" y="0"/>
                    <a:pt x="3149" y="432"/>
                    <a:pt x="3457" y="432"/>
                  </a:cubicBezTo>
                  <a:lnTo>
                    <a:pt x="4537" y="432"/>
                  </a:lnTo>
                  <a:lnTo>
                    <a:pt x="402" y="4568"/>
                  </a:lnTo>
                  <a:lnTo>
                    <a:pt x="402" y="1173"/>
                  </a:lnTo>
                  <a:cubicBezTo>
                    <a:pt x="402" y="741"/>
                    <a:pt x="711" y="401"/>
                    <a:pt x="1143" y="401"/>
                  </a:cubicBezTo>
                  <a:lnTo>
                    <a:pt x="2038" y="401"/>
                  </a:lnTo>
                  <a:cubicBezTo>
                    <a:pt x="2254" y="339"/>
                    <a:pt x="2254" y="62"/>
                    <a:pt x="203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14" name="Google Shape;12614;p23"/>
            <p:cNvSpPr/>
            <p:nvPr/>
          </p:nvSpPr>
          <p:spPr>
            <a:xfrm>
              <a:off x="7278550" y="2241000"/>
              <a:ext cx="23175" cy="10825"/>
            </a:xfrm>
            <a:custGeom>
              <a:avLst/>
              <a:gdLst/>
              <a:ahLst/>
              <a:cxnLst/>
              <a:rect l="l" t="t" r="r" b="b"/>
              <a:pathLst>
                <a:path w="927" h="433" extrusionOk="0">
                  <a:moveTo>
                    <a:pt x="216" y="1"/>
                  </a:moveTo>
                  <a:cubicBezTo>
                    <a:pt x="93" y="1"/>
                    <a:pt x="0" y="93"/>
                    <a:pt x="0" y="217"/>
                  </a:cubicBezTo>
                  <a:cubicBezTo>
                    <a:pt x="0" y="340"/>
                    <a:pt x="93" y="433"/>
                    <a:pt x="216" y="433"/>
                  </a:cubicBezTo>
                  <a:lnTo>
                    <a:pt x="741" y="433"/>
                  </a:lnTo>
                  <a:cubicBezTo>
                    <a:pt x="834" y="433"/>
                    <a:pt x="926" y="340"/>
                    <a:pt x="926" y="217"/>
                  </a:cubicBezTo>
                  <a:cubicBezTo>
                    <a:pt x="926" y="93"/>
                    <a:pt x="834" y="1"/>
                    <a:pt x="74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615" name="Google Shape;12615;p23"/>
          <p:cNvGrpSpPr/>
          <p:nvPr/>
        </p:nvGrpSpPr>
        <p:grpSpPr>
          <a:xfrm>
            <a:off x="1707989" y="5530804"/>
            <a:ext cx="483533" cy="482500"/>
            <a:chOff x="4755600" y="1904625"/>
            <a:chExt cx="362650" cy="361875"/>
          </a:xfrm>
        </p:grpSpPr>
        <p:sp>
          <p:nvSpPr>
            <p:cNvPr id="12616" name="Google Shape;12616;p23"/>
            <p:cNvSpPr/>
            <p:nvPr/>
          </p:nvSpPr>
          <p:spPr>
            <a:xfrm>
              <a:off x="4847400" y="1904625"/>
              <a:ext cx="177475" cy="148150"/>
            </a:xfrm>
            <a:custGeom>
              <a:avLst/>
              <a:gdLst/>
              <a:ahLst/>
              <a:cxnLst/>
              <a:rect l="l" t="t" r="r" b="b"/>
              <a:pathLst>
                <a:path w="7099" h="5926" extrusionOk="0">
                  <a:moveTo>
                    <a:pt x="5834" y="432"/>
                  </a:moveTo>
                  <a:cubicBezTo>
                    <a:pt x="6296" y="432"/>
                    <a:pt x="6698" y="802"/>
                    <a:pt x="6698" y="1265"/>
                  </a:cubicBezTo>
                  <a:lnTo>
                    <a:pt x="6698" y="1512"/>
                  </a:lnTo>
                  <a:lnTo>
                    <a:pt x="6235" y="1512"/>
                  </a:lnTo>
                  <a:cubicBezTo>
                    <a:pt x="5957" y="1512"/>
                    <a:pt x="5957" y="1913"/>
                    <a:pt x="6235" y="1913"/>
                  </a:cubicBezTo>
                  <a:lnTo>
                    <a:pt x="6698" y="1913"/>
                  </a:lnTo>
                  <a:lnTo>
                    <a:pt x="6698" y="4629"/>
                  </a:lnTo>
                  <a:cubicBezTo>
                    <a:pt x="6698" y="5092"/>
                    <a:pt x="6296" y="5463"/>
                    <a:pt x="5834" y="5463"/>
                  </a:cubicBezTo>
                  <a:lnTo>
                    <a:pt x="1297" y="5463"/>
                  </a:lnTo>
                  <a:cubicBezTo>
                    <a:pt x="834" y="5463"/>
                    <a:pt x="464" y="5092"/>
                    <a:pt x="464" y="4629"/>
                  </a:cubicBezTo>
                  <a:lnTo>
                    <a:pt x="464" y="1944"/>
                  </a:lnTo>
                  <a:lnTo>
                    <a:pt x="5124" y="1944"/>
                  </a:lnTo>
                  <a:cubicBezTo>
                    <a:pt x="5401" y="1913"/>
                    <a:pt x="5401" y="1512"/>
                    <a:pt x="5124" y="1512"/>
                  </a:cubicBezTo>
                  <a:lnTo>
                    <a:pt x="464" y="1512"/>
                  </a:lnTo>
                  <a:lnTo>
                    <a:pt x="464" y="1265"/>
                  </a:lnTo>
                  <a:cubicBezTo>
                    <a:pt x="464" y="802"/>
                    <a:pt x="834" y="432"/>
                    <a:pt x="1297" y="432"/>
                  </a:cubicBezTo>
                  <a:close/>
                  <a:moveTo>
                    <a:pt x="1297" y="0"/>
                  </a:moveTo>
                  <a:cubicBezTo>
                    <a:pt x="587" y="0"/>
                    <a:pt x="1" y="556"/>
                    <a:pt x="32" y="1265"/>
                  </a:cubicBezTo>
                  <a:lnTo>
                    <a:pt x="32" y="4629"/>
                  </a:lnTo>
                  <a:cubicBezTo>
                    <a:pt x="32" y="5339"/>
                    <a:pt x="587" y="5895"/>
                    <a:pt x="1297" y="5895"/>
                  </a:cubicBezTo>
                  <a:lnTo>
                    <a:pt x="1297" y="5925"/>
                  </a:lnTo>
                  <a:lnTo>
                    <a:pt x="5834" y="5925"/>
                  </a:lnTo>
                  <a:cubicBezTo>
                    <a:pt x="6543" y="5925"/>
                    <a:pt x="7099" y="5339"/>
                    <a:pt x="7099" y="4629"/>
                  </a:cubicBezTo>
                  <a:lnTo>
                    <a:pt x="7099" y="1265"/>
                  </a:lnTo>
                  <a:cubicBezTo>
                    <a:pt x="7099" y="556"/>
                    <a:pt x="6543" y="0"/>
                    <a:pt x="583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17" name="Google Shape;12617;p23"/>
            <p:cNvSpPr/>
            <p:nvPr/>
          </p:nvSpPr>
          <p:spPr>
            <a:xfrm>
              <a:off x="4871325" y="1923900"/>
              <a:ext cx="14675" cy="10825"/>
            </a:xfrm>
            <a:custGeom>
              <a:avLst/>
              <a:gdLst/>
              <a:ahLst/>
              <a:cxnLst/>
              <a:rect l="l" t="t" r="r" b="b"/>
              <a:pathLst>
                <a:path w="587" h="433" extrusionOk="0">
                  <a:moveTo>
                    <a:pt x="278" y="1"/>
                  </a:moveTo>
                  <a:cubicBezTo>
                    <a:pt x="0" y="1"/>
                    <a:pt x="0" y="433"/>
                    <a:pt x="278" y="433"/>
                  </a:cubicBezTo>
                  <a:cubicBezTo>
                    <a:pt x="587" y="433"/>
                    <a:pt x="587" y="1"/>
                    <a:pt x="27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18" name="Google Shape;12618;p23"/>
            <p:cNvSpPr/>
            <p:nvPr/>
          </p:nvSpPr>
          <p:spPr>
            <a:xfrm>
              <a:off x="4889075" y="1923900"/>
              <a:ext cx="13125" cy="10825"/>
            </a:xfrm>
            <a:custGeom>
              <a:avLst/>
              <a:gdLst/>
              <a:ahLst/>
              <a:cxnLst/>
              <a:rect l="l" t="t" r="r" b="b"/>
              <a:pathLst>
                <a:path w="525" h="433" extrusionOk="0">
                  <a:moveTo>
                    <a:pt x="278" y="1"/>
                  </a:moveTo>
                  <a:cubicBezTo>
                    <a:pt x="0" y="1"/>
                    <a:pt x="0" y="433"/>
                    <a:pt x="278" y="433"/>
                  </a:cubicBezTo>
                  <a:cubicBezTo>
                    <a:pt x="525" y="402"/>
                    <a:pt x="525" y="31"/>
                    <a:pt x="27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19" name="Google Shape;12619;p23"/>
            <p:cNvSpPr/>
            <p:nvPr/>
          </p:nvSpPr>
          <p:spPr>
            <a:xfrm>
              <a:off x="4906825" y="1923900"/>
              <a:ext cx="13900" cy="10825"/>
            </a:xfrm>
            <a:custGeom>
              <a:avLst/>
              <a:gdLst/>
              <a:ahLst/>
              <a:cxnLst/>
              <a:rect l="l" t="t" r="r" b="b"/>
              <a:pathLst>
                <a:path w="556" h="433" extrusionOk="0">
                  <a:moveTo>
                    <a:pt x="278" y="1"/>
                  </a:moveTo>
                  <a:cubicBezTo>
                    <a:pt x="0" y="1"/>
                    <a:pt x="0" y="433"/>
                    <a:pt x="278" y="433"/>
                  </a:cubicBezTo>
                  <a:cubicBezTo>
                    <a:pt x="556" y="433"/>
                    <a:pt x="556" y="1"/>
                    <a:pt x="27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20" name="Google Shape;12620;p23"/>
            <p:cNvSpPr/>
            <p:nvPr/>
          </p:nvSpPr>
          <p:spPr>
            <a:xfrm>
              <a:off x="4755600" y="2177750"/>
              <a:ext cx="106500" cy="88750"/>
            </a:xfrm>
            <a:custGeom>
              <a:avLst/>
              <a:gdLst/>
              <a:ahLst/>
              <a:cxnLst/>
              <a:rect l="l" t="t" r="r" b="b"/>
              <a:pathLst>
                <a:path w="4260" h="3550" extrusionOk="0">
                  <a:moveTo>
                    <a:pt x="3395" y="432"/>
                  </a:moveTo>
                  <a:cubicBezTo>
                    <a:pt x="3611" y="432"/>
                    <a:pt x="3765" y="617"/>
                    <a:pt x="3765" y="833"/>
                  </a:cubicBezTo>
                  <a:lnTo>
                    <a:pt x="3765" y="864"/>
                  </a:lnTo>
                  <a:lnTo>
                    <a:pt x="432" y="864"/>
                  </a:lnTo>
                  <a:lnTo>
                    <a:pt x="432" y="833"/>
                  </a:lnTo>
                  <a:cubicBezTo>
                    <a:pt x="432" y="617"/>
                    <a:pt x="617" y="432"/>
                    <a:pt x="833" y="432"/>
                  </a:cubicBezTo>
                  <a:close/>
                  <a:moveTo>
                    <a:pt x="833" y="0"/>
                  </a:moveTo>
                  <a:cubicBezTo>
                    <a:pt x="370" y="0"/>
                    <a:pt x="0" y="370"/>
                    <a:pt x="0" y="833"/>
                  </a:cubicBezTo>
                  <a:lnTo>
                    <a:pt x="0" y="2716"/>
                  </a:lnTo>
                  <a:cubicBezTo>
                    <a:pt x="0" y="3179"/>
                    <a:pt x="370" y="3549"/>
                    <a:pt x="833" y="3549"/>
                  </a:cubicBezTo>
                  <a:lnTo>
                    <a:pt x="3395" y="3549"/>
                  </a:lnTo>
                  <a:cubicBezTo>
                    <a:pt x="3858" y="3549"/>
                    <a:pt x="4228" y="3179"/>
                    <a:pt x="4228" y="2716"/>
                  </a:cubicBezTo>
                  <a:cubicBezTo>
                    <a:pt x="4228" y="2577"/>
                    <a:pt x="4120" y="2508"/>
                    <a:pt x="4012" y="2508"/>
                  </a:cubicBezTo>
                  <a:cubicBezTo>
                    <a:pt x="3904" y="2508"/>
                    <a:pt x="3796" y="2577"/>
                    <a:pt x="3796" y="2716"/>
                  </a:cubicBezTo>
                  <a:cubicBezTo>
                    <a:pt x="3796" y="2932"/>
                    <a:pt x="3611" y="3117"/>
                    <a:pt x="3426" y="3117"/>
                  </a:cubicBezTo>
                  <a:lnTo>
                    <a:pt x="833" y="3117"/>
                  </a:lnTo>
                  <a:cubicBezTo>
                    <a:pt x="617" y="3117"/>
                    <a:pt x="463" y="2932"/>
                    <a:pt x="463" y="2716"/>
                  </a:cubicBezTo>
                  <a:lnTo>
                    <a:pt x="463" y="1265"/>
                  </a:lnTo>
                  <a:lnTo>
                    <a:pt x="3827" y="1265"/>
                  </a:lnTo>
                  <a:lnTo>
                    <a:pt x="3827" y="1728"/>
                  </a:lnTo>
                  <a:cubicBezTo>
                    <a:pt x="3827" y="1867"/>
                    <a:pt x="3935" y="1937"/>
                    <a:pt x="4043" y="1937"/>
                  </a:cubicBezTo>
                  <a:cubicBezTo>
                    <a:pt x="4151" y="1937"/>
                    <a:pt x="4259" y="1867"/>
                    <a:pt x="4259" y="1728"/>
                  </a:cubicBezTo>
                  <a:lnTo>
                    <a:pt x="4259" y="833"/>
                  </a:lnTo>
                  <a:cubicBezTo>
                    <a:pt x="4259" y="370"/>
                    <a:pt x="3889" y="0"/>
                    <a:pt x="342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21" name="Google Shape;12621;p23"/>
            <p:cNvSpPr/>
            <p:nvPr/>
          </p:nvSpPr>
          <p:spPr>
            <a:xfrm>
              <a:off x="4883675" y="2177750"/>
              <a:ext cx="106500" cy="88750"/>
            </a:xfrm>
            <a:custGeom>
              <a:avLst/>
              <a:gdLst/>
              <a:ahLst/>
              <a:cxnLst/>
              <a:rect l="l" t="t" r="r" b="b"/>
              <a:pathLst>
                <a:path w="4260" h="3550" extrusionOk="0">
                  <a:moveTo>
                    <a:pt x="3395" y="432"/>
                  </a:moveTo>
                  <a:cubicBezTo>
                    <a:pt x="3611" y="432"/>
                    <a:pt x="3765" y="617"/>
                    <a:pt x="3765" y="833"/>
                  </a:cubicBezTo>
                  <a:lnTo>
                    <a:pt x="3765" y="864"/>
                  </a:lnTo>
                  <a:lnTo>
                    <a:pt x="432" y="864"/>
                  </a:lnTo>
                  <a:lnTo>
                    <a:pt x="432" y="833"/>
                  </a:lnTo>
                  <a:cubicBezTo>
                    <a:pt x="432" y="617"/>
                    <a:pt x="617" y="432"/>
                    <a:pt x="833" y="432"/>
                  </a:cubicBezTo>
                  <a:close/>
                  <a:moveTo>
                    <a:pt x="833" y="0"/>
                  </a:moveTo>
                  <a:cubicBezTo>
                    <a:pt x="371" y="0"/>
                    <a:pt x="0" y="370"/>
                    <a:pt x="0" y="833"/>
                  </a:cubicBezTo>
                  <a:lnTo>
                    <a:pt x="0" y="2716"/>
                  </a:lnTo>
                  <a:cubicBezTo>
                    <a:pt x="0" y="3179"/>
                    <a:pt x="371" y="3549"/>
                    <a:pt x="833" y="3549"/>
                  </a:cubicBezTo>
                  <a:lnTo>
                    <a:pt x="1173" y="3549"/>
                  </a:lnTo>
                  <a:cubicBezTo>
                    <a:pt x="1420" y="3487"/>
                    <a:pt x="1451" y="3117"/>
                    <a:pt x="1173" y="3117"/>
                  </a:cubicBezTo>
                  <a:lnTo>
                    <a:pt x="833" y="3117"/>
                  </a:lnTo>
                  <a:cubicBezTo>
                    <a:pt x="617" y="3117"/>
                    <a:pt x="463" y="2963"/>
                    <a:pt x="463" y="2747"/>
                  </a:cubicBezTo>
                  <a:lnTo>
                    <a:pt x="463" y="1265"/>
                  </a:lnTo>
                  <a:lnTo>
                    <a:pt x="3827" y="1265"/>
                  </a:lnTo>
                  <a:lnTo>
                    <a:pt x="3827" y="2716"/>
                  </a:lnTo>
                  <a:cubicBezTo>
                    <a:pt x="3827" y="2932"/>
                    <a:pt x="3642" y="3117"/>
                    <a:pt x="3426" y="3117"/>
                  </a:cubicBezTo>
                  <a:lnTo>
                    <a:pt x="2284" y="3117"/>
                  </a:lnTo>
                  <a:cubicBezTo>
                    <a:pt x="2037" y="3148"/>
                    <a:pt x="2037" y="3487"/>
                    <a:pt x="2284" y="3518"/>
                  </a:cubicBezTo>
                  <a:lnTo>
                    <a:pt x="3426" y="3518"/>
                  </a:lnTo>
                  <a:cubicBezTo>
                    <a:pt x="3889" y="3518"/>
                    <a:pt x="4259" y="3148"/>
                    <a:pt x="4259" y="2716"/>
                  </a:cubicBezTo>
                  <a:lnTo>
                    <a:pt x="4259" y="833"/>
                  </a:lnTo>
                  <a:cubicBezTo>
                    <a:pt x="4259" y="370"/>
                    <a:pt x="3889" y="0"/>
                    <a:pt x="342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22" name="Google Shape;12622;p23"/>
            <p:cNvSpPr/>
            <p:nvPr/>
          </p:nvSpPr>
          <p:spPr>
            <a:xfrm>
              <a:off x="5012525" y="2177750"/>
              <a:ext cx="105725" cy="88750"/>
            </a:xfrm>
            <a:custGeom>
              <a:avLst/>
              <a:gdLst/>
              <a:ahLst/>
              <a:cxnLst/>
              <a:rect l="l" t="t" r="r" b="b"/>
              <a:pathLst>
                <a:path w="4229" h="3550" extrusionOk="0">
                  <a:moveTo>
                    <a:pt x="3364" y="432"/>
                  </a:moveTo>
                  <a:cubicBezTo>
                    <a:pt x="3580" y="432"/>
                    <a:pt x="3765" y="617"/>
                    <a:pt x="3765" y="833"/>
                  </a:cubicBezTo>
                  <a:lnTo>
                    <a:pt x="3765" y="864"/>
                  </a:lnTo>
                  <a:lnTo>
                    <a:pt x="401" y="864"/>
                  </a:lnTo>
                  <a:lnTo>
                    <a:pt x="401" y="833"/>
                  </a:lnTo>
                  <a:cubicBezTo>
                    <a:pt x="401" y="617"/>
                    <a:pt x="586" y="432"/>
                    <a:pt x="803" y="432"/>
                  </a:cubicBezTo>
                  <a:close/>
                  <a:moveTo>
                    <a:pt x="803" y="0"/>
                  </a:moveTo>
                  <a:cubicBezTo>
                    <a:pt x="370" y="0"/>
                    <a:pt x="0" y="370"/>
                    <a:pt x="0" y="833"/>
                  </a:cubicBezTo>
                  <a:lnTo>
                    <a:pt x="0" y="1728"/>
                  </a:lnTo>
                  <a:cubicBezTo>
                    <a:pt x="0" y="1867"/>
                    <a:pt x="100" y="1937"/>
                    <a:pt x="201" y="1937"/>
                  </a:cubicBezTo>
                  <a:cubicBezTo>
                    <a:pt x="301" y="1937"/>
                    <a:pt x="401" y="1867"/>
                    <a:pt x="401" y="1728"/>
                  </a:cubicBezTo>
                  <a:lnTo>
                    <a:pt x="401" y="1265"/>
                  </a:lnTo>
                  <a:lnTo>
                    <a:pt x="3765" y="1265"/>
                  </a:lnTo>
                  <a:lnTo>
                    <a:pt x="3765" y="2716"/>
                  </a:lnTo>
                  <a:cubicBezTo>
                    <a:pt x="3765" y="2932"/>
                    <a:pt x="3611" y="3117"/>
                    <a:pt x="3395" y="3117"/>
                  </a:cubicBezTo>
                  <a:lnTo>
                    <a:pt x="833" y="3117"/>
                  </a:lnTo>
                  <a:cubicBezTo>
                    <a:pt x="617" y="3117"/>
                    <a:pt x="432" y="2932"/>
                    <a:pt x="432" y="2716"/>
                  </a:cubicBezTo>
                  <a:cubicBezTo>
                    <a:pt x="432" y="2577"/>
                    <a:pt x="324" y="2508"/>
                    <a:pt x="216" y="2508"/>
                  </a:cubicBezTo>
                  <a:cubicBezTo>
                    <a:pt x="108" y="2508"/>
                    <a:pt x="0" y="2577"/>
                    <a:pt x="0" y="2716"/>
                  </a:cubicBezTo>
                  <a:cubicBezTo>
                    <a:pt x="0" y="3179"/>
                    <a:pt x="370" y="3549"/>
                    <a:pt x="833" y="3549"/>
                  </a:cubicBezTo>
                  <a:lnTo>
                    <a:pt x="3395" y="3549"/>
                  </a:lnTo>
                  <a:cubicBezTo>
                    <a:pt x="3858" y="3549"/>
                    <a:pt x="4228" y="3179"/>
                    <a:pt x="4228" y="2716"/>
                  </a:cubicBezTo>
                  <a:lnTo>
                    <a:pt x="4228" y="833"/>
                  </a:lnTo>
                  <a:cubicBezTo>
                    <a:pt x="4228" y="370"/>
                    <a:pt x="3858" y="0"/>
                    <a:pt x="339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23" name="Google Shape;12623;p23"/>
            <p:cNvSpPr/>
            <p:nvPr/>
          </p:nvSpPr>
          <p:spPr>
            <a:xfrm>
              <a:off x="4805750" y="2068375"/>
              <a:ext cx="261575" cy="87025"/>
            </a:xfrm>
            <a:custGeom>
              <a:avLst/>
              <a:gdLst/>
              <a:ahLst/>
              <a:cxnLst/>
              <a:rect l="l" t="t" r="r" b="b"/>
              <a:pathLst>
                <a:path w="10463" h="3481" extrusionOk="0">
                  <a:moveTo>
                    <a:pt x="5247" y="0"/>
                  </a:moveTo>
                  <a:cubicBezTo>
                    <a:pt x="5139" y="0"/>
                    <a:pt x="5031" y="70"/>
                    <a:pt x="5031" y="209"/>
                  </a:cubicBezTo>
                  <a:lnTo>
                    <a:pt x="5031" y="1443"/>
                  </a:lnTo>
                  <a:lnTo>
                    <a:pt x="864" y="1443"/>
                  </a:lnTo>
                  <a:cubicBezTo>
                    <a:pt x="370" y="1443"/>
                    <a:pt x="0" y="1814"/>
                    <a:pt x="0" y="2307"/>
                  </a:cubicBezTo>
                  <a:lnTo>
                    <a:pt x="0" y="3264"/>
                  </a:lnTo>
                  <a:cubicBezTo>
                    <a:pt x="0" y="3357"/>
                    <a:pt x="93" y="3480"/>
                    <a:pt x="216" y="3480"/>
                  </a:cubicBezTo>
                  <a:cubicBezTo>
                    <a:pt x="340" y="3480"/>
                    <a:pt x="432" y="3388"/>
                    <a:pt x="432" y="3264"/>
                  </a:cubicBezTo>
                  <a:lnTo>
                    <a:pt x="432" y="2307"/>
                  </a:lnTo>
                  <a:cubicBezTo>
                    <a:pt x="432" y="2060"/>
                    <a:pt x="617" y="1875"/>
                    <a:pt x="864" y="1875"/>
                  </a:cubicBezTo>
                  <a:lnTo>
                    <a:pt x="5031" y="1875"/>
                  </a:lnTo>
                  <a:lnTo>
                    <a:pt x="5031" y="3264"/>
                  </a:lnTo>
                  <a:cubicBezTo>
                    <a:pt x="5031" y="3403"/>
                    <a:pt x="5139" y="3472"/>
                    <a:pt x="5247" y="3472"/>
                  </a:cubicBezTo>
                  <a:cubicBezTo>
                    <a:pt x="5355" y="3472"/>
                    <a:pt x="5463" y="3403"/>
                    <a:pt x="5463" y="3264"/>
                  </a:cubicBezTo>
                  <a:lnTo>
                    <a:pt x="5463" y="1875"/>
                  </a:lnTo>
                  <a:lnTo>
                    <a:pt x="9629" y="1875"/>
                  </a:lnTo>
                  <a:cubicBezTo>
                    <a:pt x="9845" y="1875"/>
                    <a:pt x="10061" y="2060"/>
                    <a:pt x="10061" y="2307"/>
                  </a:cubicBezTo>
                  <a:lnTo>
                    <a:pt x="10061" y="3264"/>
                  </a:lnTo>
                  <a:cubicBezTo>
                    <a:pt x="10061" y="3403"/>
                    <a:pt x="10161" y="3472"/>
                    <a:pt x="10262" y="3472"/>
                  </a:cubicBezTo>
                  <a:cubicBezTo>
                    <a:pt x="10362" y="3472"/>
                    <a:pt x="10462" y="3403"/>
                    <a:pt x="10462" y="3264"/>
                  </a:cubicBezTo>
                  <a:lnTo>
                    <a:pt x="10462" y="2307"/>
                  </a:lnTo>
                  <a:cubicBezTo>
                    <a:pt x="10462" y="1814"/>
                    <a:pt x="10092" y="1443"/>
                    <a:pt x="9629" y="1443"/>
                  </a:cubicBezTo>
                  <a:lnTo>
                    <a:pt x="5463" y="1443"/>
                  </a:lnTo>
                  <a:lnTo>
                    <a:pt x="5463" y="209"/>
                  </a:lnTo>
                  <a:cubicBezTo>
                    <a:pt x="5463" y="70"/>
                    <a:pt x="5355" y="0"/>
                    <a:pt x="524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624" name="Google Shape;12624;p23"/>
          <p:cNvGrpSpPr/>
          <p:nvPr/>
        </p:nvGrpSpPr>
        <p:grpSpPr>
          <a:xfrm>
            <a:off x="5575722" y="5530486"/>
            <a:ext cx="484533" cy="483133"/>
            <a:chOff x="2499600" y="1904400"/>
            <a:chExt cx="363400" cy="362350"/>
          </a:xfrm>
        </p:grpSpPr>
        <p:sp>
          <p:nvSpPr>
            <p:cNvPr id="12625" name="Google Shape;12625;p23"/>
            <p:cNvSpPr/>
            <p:nvPr/>
          </p:nvSpPr>
          <p:spPr>
            <a:xfrm>
              <a:off x="2499600" y="1904400"/>
              <a:ext cx="316350" cy="362350"/>
            </a:xfrm>
            <a:custGeom>
              <a:avLst/>
              <a:gdLst/>
              <a:ahLst/>
              <a:cxnLst/>
              <a:rect l="l" t="t" r="r" b="b"/>
              <a:pathLst>
                <a:path w="12654" h="14494" extrusionOk="0">
                  <a:moveTo>
                    <a:pt x="11110" y="4546"/>
                  </a:moveTo>
                  <a:cubicBezTo>
                    <a:pt x="12067" y="4546"/>
                    <a:pt x="12067" y="5996"/>
                    <a:pt x="11110" y="5996"/>
                  </a:cubicBezTo>
                  <a:lnTo>
                    <a:pt x="11079" y="5996"/>
                  </a:lnTo>
                  <a:lnTo>
                    <a:pt x="11079" y="4546"/>
                  </a:lnTo>
                  <a:close/>
                  <a:moveTo>
                    <a:pt x="1212" y="3371"/>
                  </a:moveTo>
                  <a:cubicBezTo>
                    <a:pt x="1229" y="3371"/>
                    <a:pt x="1247" y="3372"/>
                    <a:pt x="1265" y="3373"/>
                  </a:cubicBezTo>
                  <a:lnTo>
                    <a:pt x="1265" y="7107"/>
                  </a:lnTo>
                  <a:cubicBezTo>
                    <a:pt x="741" y="7015"/>
                    <a:pt x="401" y="6737"/>
                    <a:pt x="401" y="6336"/>
                  </a:cubicBezTo>
                  <a:lnTo>
                    <a:pt x="401" y="6305"/>
                  </a:lnTo>
                  <a:lnTo>
                    <a:pt x="401" y="4175"/>
                  </a:lnTo>
                  <a:cubicBezTo>
                    <a:pt x="431" y="3730"/>
                    <a:pt x="774" y="3371"/>
                    <a:pt x="1212" y="3371"/>
                  </a:cubicBezTo>
                  <a:close/>
                  <a:moveTo>
                    <a:pt x="2222" y="3373"/>
                  </a:moveTo>
                  <a:lnTo>
                    <a:pt x="2222" y="7107"/>
                  </a:lnTo>
                  <a:lnTo>
                    <a:pt x="1697" y="7107"/>
                  </a:lnTo>
                  <a:lnTo>
                    <a:pt x="1697" y="3373"/>
                  </a:lnTo>
                  <a:close/>
                  <a:moveTo>
                    <a:pt x="4043" y="3373"/>
                  </a:moveTo>
                  <a:lnTo>
                    <a:pt x="4043" y="7107"/>
                  </a:lnTo>
                  <a:lnTo>
                    <a:pt x="2623" y="7107"/>
                  </a:lnTo>
                  <a:lnTo>
                    <a:pt x="2623" y="3373"/>
                  </a:lnTo>
                  <a:close/>
                  <a:moveTo>
                    <a:pt x="8857" y="1182"/>
                  </a:moveTo>
                  <a:lnTo>
                    <a:pt x="8857" y="9360"/>
                  </a:lnTo>
                  <a:lnTo>
                    <a:pt x="4475" y="7169"/>
                  </a:lnTo>
                  <a:lnTo>
                    <a:pt x="4475" y="3342"/>
                  </a:lnTo>
                  <a:lnTo>
                    <a:pt x="8857" y="1182"/>
                  </a:lnTo>
                  <a:close/>
                  <a:moveTo>
                    <a:pt x="10444" y="1"/>
                  </a:moveTo>
                  <a:cubicBezTo>
                    <a:pt x="10348" y="1"/>
                    <a:pt x="10249" y="23"/>
                    <a:pt x="10154" y="71"/>
                  </a:cubicBezTo>
                  <a:lnTo>
                    <a:pt x="4321" y="2941"/>
                  </a:lnTo>
                  <a:lnTo>
                    <a:pt x="1234" y="2941"/>
                  </a:lnTo>
                  <a:cubicBezTo>
                    <a:pt x="556" y="2941"/>
                    <a:pt x="0" y="3496"/>
                    <a:pt x="0" y="4175"/>
                  </a:cubicBezTo>
                  <a:lnTo>
                    <a:pt x="0" y="6305"/>
                  </a:lnTo>
                  <a:cubicBezTo>
                    <a:pt x="0" y="6644"/>
                    <a:pt x="154" y="6984"/>
                    <a:pt x="432" y="7200"/>
                  </a:cubicBezTo>
                  <a:cubicBezTo>
                    <a:pt x="710" y="7416"/>
                    <a:pt x="1080" y="7539"/>
                    <a:pt x="1481" y="7539"/>
                  </a:cubicBezTo>
                  <a:lnTo>
                    <a:pt x="2222" y="7539"/>
                  </a:lnTo>
                  <a:lnTo>
                    <a:pt x="1420" y="9916"/>
                  </a:lnTo>
                  <a:cubicBezTo>
                    <a:pt x="1420" y="10058"/>
                    <a:pt x="1540" y="10147"/>
                    <a:pt x="1649" y="10147"/>
                  </a:cubicBezTo>
                  <a:cubicBezTo>
                    <a:pt x="1705" y="10147"/>
                    <a:pt x="1758" y="10123"/>
                    <a:pt x="1790" y="10070"/>
                  </a:cubicBezTo>
                  <a:lnTo>
                    <a:pt x="2654" y="7539"/>
                  </a:lnTo>
                  <a:lnTo>
                    <a:pt x="4043" y="7539"/>
                  </a:lnTo>
                  <a:lnTo>
                    <a:pt x="4043" y="13187"/>
                  </a:lnTo>
                  <a:cubicBezTo>
                    <a:pt x="4043" y="13717"/>
                    <a:pt x="3606" y="14073"/>
                    <a:pt x="3152" y="14073"/>
                  </a:cubicBezTo>
                  <a:cubicBezTo>
                    <a:pt x="2945" y="14073"/>
                    <a:pt x="2735" y="13999"/>
                    <a:pt x="2562" y="13835"/>
                  </a:cubicBezTo>
                  <a:lnTo>
                    <a:pt x="1451" y="12817"/>
                  </a:lnTo>
                  <a:cubicBezTo>
                    <a:pt x="1204" y="12601"/>
                    <a:pt x="1111" y="12261"/>
                    <a:pt x="1173" y="11953"/>
                  </a:cubicBezTo>
                  <a:lnTo>
                    <a:pt x="1420" y="11243"/>
                  </a:lnTo>
                  <a:cubicBezTo>
                    <a:pt x="1420" y="11107"/>
                    <a:pt x="1310" y="11020"/>
                    <a:pt x="1198" y="11020"/>
                  </a:cubicBezTo>
                  <a:cubicBezTo>
                    <a:pt x="1132" y="11020"/>
                    <a:pt x="1064" y="11050"/>
                    <a:pt x="1018" y="11119"/>
                  </a:cubicBezTo>
                  <a:lnTo>
                    <a:pt x="802" y="11829"/>
                  </a:lnTo>
                  <a:cubicBezTo>
                    <a:pt x="648" y="12292"/>
                    <a:pt x="802" y="12786"/>
                    <a:pt x="1173" y="13125"/>
                  </a:cubicBezTo>
                  <a:lnTo>
                    <a:pt x="2315" y="14144"/>
                  </a:lnTo>
                  <a:cubicBezTo>
                    <a:pt x="2576" y="14385"/>
                    <a:pt x="2885" y="14494"/>
                    <a:pt x="3187" y="14494"/>
                  </a:cubicBezTo>
                  <a:cubicBezTo>
                    <a:pt x="3852" y="14494"/>
                    <a:pt x="4485" y="13971"/>
                    <a:pt x="4506" y="13187"/>
                  </a:cubicBezTo>
                  <a:lnTo>
                    <a:pt x="4506" y="7663"/>
                  </a:lnTo>
                  <a:lnTo>
                    <a:pt x="10154" y="10440"/>
                  </a:lnTo>
                  <a:cubicBezTo>
                    <a:pt x="10250" y="10489"/>
                    <a:pt x="10350" y="10511"/>
                    <a:pt x="10446" y="10511"/>
                  </a:cubicBezTo>
                  <a:cubicBezTo>
                    <a:pt x="10782" y="10511"/>
                    <a:pt x="11079" y="10244"/>
                    <a:pt x="11079" y="9885"/>
                  </a:cubicBezTo>
                  <a:lnTo>
                    <a:pt x="11079" y="6397"/>
                  </a:lnTo>
                  <a:lnTo>
                    <a:pt x="11110" y="6397"/>
                  </a:lnTo>
                  <a:cubicBezTo>
                    <a:pt x="12653" y="6397"/>
                    <a:pt x="12653" y="4083"/>
                    <a:pt x="11110" y="4083"/>
                  </a:cubicBezTo>
                  <a:lnTo>
                    <a:pt x="11110" y="4114"/>
                  </a:lnTo>
                  <a:lnTo>
                    <a:pt x="11079" y="4114"/>
                  </a:lnTo>
                  <a:lnTo>
                    <a:pt x="11079" y="2571"/>
                  </a:lnTo>
                  <a:cubicBezTo>
                    <a:pt x="11079" y="2432"/>
                    <a:pt x="10971" y="2362"/>
                    <a:pt x="10863" y="2362"/>
                  </a:cubicBezTo>
                  <a:cubicBezTo>
                    <a:pt x="10755" y="2362"/>
                    <a:pt x="10647" y="2432"/>
                    <a:pt x="10647" y="2571"/>
                  </a:cubicBezTo>
                  <a:lnTo>
                    <a:pt x="10647" y="9885"/>
                  </a:lnTo>
                  <a:cubicBezTo>
                    <a:pt x="10647" y="10002"/>
                    <a:pt x="10558" y="10102"/>
                    <a:pt x="10447" y="10102"/>
                  </a:cubicBezTo>
                  <a:cubicBezTo>
                    <a:pt x="10412" y="10102"/>
                    <a:pt x="10376" y="10092"/>
                    <a:pt x="10339" y="10070"/>
                  </a:cubicBezTo>
                  <a:lnTo>
                    <a:pt x="9289" y="9576"/>
                  </a:lnTo>
                  <a:lnTo>
                    <a:pt x="9289" y="966"/>
                  </a:lnTo>
                  <a:lnTo>
                    <a:pt x="10339" y="441"/>
                  </a:lnTo>
                  <a:cubicBezTo>
                    <a:pt x="10371" y="428"/>
                    <a:pt x="10403" y="422"/>
                    <a:pt x="10434" y="422"/>
                  </a:cubicBezTo>
                  <a:cubicBezTo>
                    <a:pt x="10551" y="422"/>
                    <a:pt x="10647" y="511"/>
                    <a:pt x="10647" y="657"/>
                  </a:cubicBezTo>
                  <a:lnTo>
                    <a:pt x="10647" y="1336"/>
                  </a:lnTo>
                  <a:cubicBezTo>
                    <a:pt x="10647" y="1475"/>
                    <a:pt x="10755" y="1544"/>
                    <a:pt x="10863" y="1544"/>
                  </a:cubicBezTo>
                  <a:cubicBezTo>
                    <a:pt x="10971" y="1544"/>
                    <a:pt x="11079" y="1475"/>
                    <a:pt x="11079" y="1336"/>
                  </a:cubicBezTo>
                  <a:lnTo>
                    <a:pt x="11079" y="657"/>
                  </a:lnTo>
                  <a:cubicBezTo>
                    <a:pt x="11079" y="273"/>
                    <a:pt x="10780" y="1"/>
                    <a:pt x="1044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26" name="Google Shape;12626;p23"/>
            <p:cNvSpPr/>
            <p:nvPr/>
          </p:nvSpPr>
          <p:spPr>
            <a:xfrm>
              <a:off x="2819000" y="2030375"/>
              <a:ext cx="44000" cy="10825"/>
            </a:xfrm>
            <a:custGeom>
              <a:avLst/>
              <a:gdLst/>
              <a:ahLst/>
              <a:cxnLst/>
              <a:rect l="l" t="t" r="r" b="b"/>
              <a:pathLst>
                <a:path w="1760" h="433" extrusionOk="0">
                  <a:moveTo>
                    <a:pt x="309" y="0"/>
                  </a:moveTo>
                  <a:cubicBezTo>
                    <a:pt x="1" y="0"/>
                    <a:pt x="1" y="433"/>
                    <a:pt x="309" y="433"/>
                  </a:cubicBezTo>
                  <a:lnTo>
                    <a:pt x="1482" y="433"/>
                  </a:lnTo>
                  <a:cubicBezTo>
                    <a:pt x="1760" y="433"/>
                    <a:pt x="1760" y="0"/>
                    <a:pt x="148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27" name="Google Shape;12627;p23"/>
            <p:cNvSpPr/>
            <p:nvPr/>
          </p:nvSpPr>
          <p:spPr>
            <a:xfrm>
              <a:off x="2802275" y="1973275"/>
              <a:ext cx="39875" cy="32500"/>
            </a:xfrm>
            <a:custGeom>
              <a:avLst/>
              <a:gdLst/>
              <a:ahLst/>
              <a:cxnLst/>
              <a:rect l="l" t="t" r="r" b="b"/>
              <a:pathLst>
                <a:path w="1595" h="1300" extrusionOk="0">
                  <a:moveTo>
                    <a:pt x="1276" y="1"/>
                  </a:moveTo>
                  <a:cubicBezTo>
                    <a:pt x="1239" y="1"/>
                    <a:pt x="1201" y="10"/>
                    <a:pt x="1164" y="32"/>
                  </a:cubicBezTo>
                  <a:lnTo>
                    <a:pt x="176" y="927"/>
                  </a:lnTo>
                  <a:cubicBezTo>
                    <a:pt x="0" y="1044"/>
                    <a:pt x="75" y="1299"/>
                    <a:pt x="267" y="1299"/>
                  </a:cubicBezTo>
                  <a:cubicBezTo>
                    <a:pt x="277" y="1299"/>
                    <a:pt x="288" y="1299"/>
                    <a:pt x="299" y="1297"/>
                  </a:cubicBezTo>
                  <a:cubicBezTo>
                    <a:pt x="361" y="1297"/>
                    <a:pt x="423" y="1266"/>
                    <a:pt x="454" y="1235"/>
                  </a:cubicBezTo>
                  <a:lnTo>
                    <a:pt x="1441" y="371"/>
                  </a:lnTo>
                  <a:cubicBezTo>
                    <a:pt x="1595" y="218"/>
                    <a:pt x="1452" y="1"/>
                    <a:pt x="127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28" name="Google Shape;12628;p23"/>
            <p:cNvSpPr/>
            <p:nvPr/>
          </p:nvSpPr>
          <p:spPr>
            <a:xfrm>
              <a:off x="2802900" y="2066575"/>
              <a:ext cx="39650" cy="32375"/>
            </a:xfrm>
            <a:custGeom>
              <a:avLst/>
              <a:gdLst/>
              <a:ahLst/>
              <a:cxnLst/>
              <a:rect l="l" t="t" r="r" b="b"/>
              <a:pathLst>
                <a:path w="1586" h="1295" extrusionOk="0">
                  <a:moveTo>
                    <a:pt x="308" y="1"/>
                  </a:moveTo>
                  <a:cubicBezTo>
                    <a:pt x="136" y="1"/>
                    <a:pt x="0" y="197"/>
                    <a:pt x="151" y="373"/>
                  </a:cubicBezTo>
                  <a:lnTo>
                    <a:pt x="1139" y="1237"/>
                  </a:lnTo>
                  <a:cubicBezTo>
                    <a:pt x="1185" y="1278"/>
                    <a:pt x="1235" y="1295"/>
                    <a:pt x="1282" y="1295"/>
                  </a:cubicBezTo>
                  <a:cubicBezTo>
                    <a:pt x="1452" y="1295"/>
                    <a:pt x="1586" y="1074"/>
                    <a:pt x="1416" y="929"/>
                  </a:cubicBezTo>
                  <a:lnTo>
                    <a:pt x="429" y="34"/>
                  </a:lnTo>
                  <a:cubicBezTo>
                    <a:pt x="389" y="11"/>
                    <a:pt x="348" y="1"/>
                    <a:pt x="30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629" name="Google Shape;12629;p23"/>
          <p:cNvGrpSpPr/>
          <p:nvPr/>
        </p:nvGrpSpPr>
        <p:grpSpPr>
          <a:xfrm>
            <a:off x="6663380" y="5530271"/>
            <a:ext cx="412567" cy="483567"/>
            <a:chOff x="4781825" y="4140750"/>
            <a:chExt cx="309425" cy="362675"/>
          </a:xfrm>
        </p:grpSpPr>
        <p:sp>
          <p:nvSpPr>
            <p:cNvPr id="12630" name="Google Shape;12630;p23"/>
            <p:cNvSpPr/>
            <p:nvPr/>
          </p:nvSpPr>
          <p:spPr>
            <a:xfrm>
              <a:off x="4781825" y="4208450"/>
              <a:ext cx="309425" cy="294975"/>
            </a:xfrm>
            <a:custGeom>
              <a:avLst/>
              <a:gdLst/>
              <a:ahLst/>
              <a:cxnLst/>
              <a:rect l="l" t="t" r="r" b="b"/>
              <a:pathLst>
                <a:path w="12377" h="11799" extrusionOk="0">
                  <a:moveTo>
                    <a:pt x="11666" y="432"/>
                  </a:moveTo>
                  <a:cubicBezTo>
                    <a:pt x="11851" y="432"/>
                    <a:pt x="11975" y="556"/>
                    <a:pt x="11975" y="710"/>
                  </a:cubicBezTo>
                  <a:lnTo>
                    <a:pt x="11975" y="2253"/>
                  </a:lnTo>
                  <a:lnTo>
                    <a:pt x="9043" y="2253"/>
                  </a:lnTo>
                  <a:lnTo>
                    <a:pt x="9043" y="710"/>
                  </a:lnTo>
                  <a:cubicBezTo>
                    <a:pt x="9043" y="556"/>
                    <a:pt x="9197" y="432"/>
                    <a:pt x="9352" y="432"/>
                  </a:cubicBezTo>
                  <a:close/>
                  <a:moveTo>
                    <a:pt x="710" y="0"/>
                  </a:moveTo>
                  <a:cubicBezTo>
                    <a:pt x="309" y="0"/>
                    <a:pt x="0" y="309"/>
                    <a:pt x="0" y="710"/>
                  </a:cubicBezTo>
                  <a:lnTo>
                    <a:pt x="0" y="5586"/>
                  </a:lnTo>
                  <a:cubicBezTo>
                    <a:pt x="0" y="9125"/>
                    <a:pt x="2897" y="11799"/>
                    <a:pt x="6176" y="11799"/>
                  </a:cubicBezTo>
                  <a:cubicBezTo>
                    <a:pt x="6815" y="11799"/>
                    <a:pt x="7468" y="11697"/>
                    <a:pt x="8117" y="11481"/>
                  </a:cubicBezTo>
                  <a:cubicBezTo>
                    <a:pt x="8293" y="11364"/>
                    <a:pt x="8219" y="11108"/>
                    <a:pt x="8026" y="11108"/>
                  </a:cubicBezTo>
                  <a:cubicBezTo>
                    <a:pt x="8016" y="11108"/>
                    <a:pt x="8005" y="11109"/>
                    <a:pt x="7994" y="11111"/>
                  </a:cubicBezTo>
                  <a:cubicBezTo>
                    <a:pt x="7395" y="11304"/>
                    <a:pt x="6794" y="11394"/>
                    <a:pt x="6207" y="11394"/>
                  </a:cubicBezTo>
                  <a:cubicBezTo>
                    <a:pt x="3131" y="11394"/>
                    <a:pt x="432" y="8908"/>
                    <a:pt x="432" y="5617"/>
                  </a:cubicBezTo>
                  <a:lnTo>
                    <a:pt x="432" y="2716"/>
                  </a:lnTo>
                  <a:lnTo>
                    <a:pt x="1914" y="2716"/>
                  </a:lnTo>
                  <a:cubicBezTo>
                    <a:pt x="2222" y="2716"/>
                    <a:pt x="2222" y="2284"/>
                    <a:pt x="1914" y="2284"/>
                  </a:cubicBezTo>
                  <a:lnTo>
                    <a:pt x="432" y="2284"/>
                  </a:lnTo>
                  <a:lnTo>
                    <a:pt x="432" y="741"/>
                  </a:lnTo>
                  <a:cubicBezTo>
                    <a:pt x="402" y="556"/>
                    <a:pt x="556" y="432"/>
                    <a:pt x="710" y="432"/>
                  </a:cubicBezTo>
                  <a:lnTo>
                    <a:pt x="3025" y="432"/>
                  </a:lnTo>
                  <a:cubicBezTo>
                    <a:pt x="3179" y="432"/>
                    <a:pt x="3303" y="556"/>
                    <a:pt x="3333" y="710"/>
                  </a:cubicBezTo>
                  <a:lnTo>
                    <a:pt x="3333" y="2253"/>
                  </a:lnTo>
                  <a:lnTo>
                    <a:pt x="2963" y="2253"/>
                  </a:lnTo>
                  <a:cubicBezTo>
                    <a:pt x="2655" y="2253"/>
                    <a:pt x="2655" y="2685"/>
                    <a:pt x="2963" y="2685"/>
                  </a:cubicBezTo>
                  <a:lnTo>
                    <a:pt x="3333" y="2685"/>
                  </a:lnTo>
                  <a:lnTo>
                    <a:pt x="3333" y="5586"/>
                  </a:lnTo>
                  <a:cubicBezTo>
                    <a:pt x="3333" y="7191"/>
                    <a:pt x="4630" y="8456"/>
                    <a:pt x="6204" y="8456"/>
                  </a:cubicBezTo>
                  <a:cubicBezTo>
                    <a:pt x="7778" y="8426"/>
                    <a:pt x="9043" y="7129"/>
                    <a:pt x="9043" y="5555"/>
                  </a:cubicBezTo>
                  <a:lnTo>
                    <a:pt x="9043" y="2685"/>
                  </a:lnTo>
                  <a:lnTo>
                    <a:pt x="11944" y="2685"/>
                  </a:lnTo>
                  <a:lnTo>
                    <a:pt x="11944" y="5586"/>
                  </a:lnTo>
                  <a:cubicBezTo>
                    <a:pt x="11944" y="7716"/>
                    <a:pt x="10771" y="9691"/>
                    <a:pt x="8919" y="10679"/>
                  </a:cubicBezTo>
                  <a:cubicBezTo>
                    <a:pt x="8680" y="10811"/>
                    <a:pt x="8807" y="11105"/>
                    <a:pt x="9005" y="11105"/>
                  </a:cubicBezTo>
                  <a:cubicBezTo>
                    <a:pt x="9037" y="11105"/>
                    <a:pt x="9070" y="11097"/>
                    <a:pt x="9105" y="11080"/>
                  </a:cubicBezTo>
                  <a:cubicBezTo>
                    <a:pt x="11111" y="10000"/>
                    <a:pt x="12376" y="7901"/>
                    <a:pt x="12376" y="5617"/>
                  </a:cubicBezTo>
                  <a:lnTo>
                    <a:pt x="12376" y="710"/>
                  </a:lnTo>
                  <a:cubicBezTo>
                    <a:pt x="12376" y="309"/>
                    <a:pt x="12067" y="0"/>
                    <a:pt x="11666" y="0"/>
                  </a:cubicBezTo>
                  <a:lnTo>
                    <a:pt x="9352" y="0"/>
                  </a:lnTo>
                  <a:cubicBezTo>
                    <a:pt x="8950" y="0"/>
                    <a:pt x="8642" y="309"/>
                    <a:pt x="8642" y="710"/>
                  </a:cubicBezTo>
                  <a:lnTo>
                    <a:pt x="8642" y="5555"/>
                  </a:lnTo>
                  <a:cubicBezTo>
                    <a:pt x="8642" y="6913"/>
                    <a:pt x="7562" y="7994"/>
                    <a:pt x="6235" y="8024"/>
                  </a:cubicBezTo>
                  <a:cubicBezTo>
                    <a:pt x="4877" y="8024"/>
                    <a:pt x="3766" y="6944"/>
                    <a:pt x="3766" y="5586"/>
                  </a:cubicBezTo>
                  <a:lnTo>
                    <a:pt x="3766" y="710"/>
                  </a:lnTo>
                  <a:cubicBezTo>
                    <a:pt x="3766" y="309"/>
                    <a:pt x="3426" y="0"/>
                    <a:pt x="305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31" name="Google Shape;12631;p23"/>
            <p:cNvSpPr/>
            <p:nvPr/>
          </p:nvSpPr>
          <p:spPr>
            <a:xfrm>
              <a:off x="4929200" y="4434725"/>
              <a:ext cx="97825" cy="43025"/>
            </a:xfrm>
            <a:custGeom>
              <a:avLst/>
              <a:gdLst/>
              <a:ahLst/>
              <a:cxnLst/>
              <a:rect l="l" t="t" r="r" b="b"/>
              <a:pathLst>
                <a:path w="3913" h="1721" extrusionOk="0">
                  <a:moveTo>
                    <a:pt x="3619" y="0"/>
                  </a:moveTo>
                  <a:cubicBezTo>
                    <a:pt x="3576" y="0"/>
                    <a:pt x="3531" y="16"/>
                    <a:pt x="3487" y="54"/>
                  </a:cubicBezTo>
                  <a:lnTo>
                    <a:pt x="3457" y="54"/>
                  </a:lnTo>
                  <a:cubicBezTo>
                    <a:pt x="2592" y="856"/>
                    <a:pt x="1481" y="1288"/>
                    <a:pt x="309" y="1288"/>
                  </a:cubicBezTo>
                  <a:cubicBezTo>
                    <a:pt x="0" y="1288"/>
                    <a:pt x="0" y="1720"/>
                    <a:pt x="309" y="1720"/>
                  </a:cubicBezTo>
                  <a:cubicBezTo>
                    <a:pt x="1574" y="1720"/>
                    <a:pt x="2808" y="1226"/>
                    <a:pt x="3765" y="393"/>
                  </a:cubicBezTo>
                  <a:cubicBezTo>
                    <a:pt x="3913" y="246"/>
                    <a:pt x="3786" y="0"/>
                    <a:pt x="361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32" name="Google Shape;12632;p23"/>
            <p:cNvSpPr/>
            <p:nvPr/>
          </p:nvSpPr>
          <p:spPr>
            <a:xfrm>
              <a:off x="4799575" y="4163300"/>
              <a:ext cx="10050" cy="28200"/>
            </a:xfrm>
            <a:custGeom>
              <a:avLst/>
              <a:gdLst/>
              <a:ahLst/>
              <a:cxnLst/>
              <a:rect l="l" t="t" r="r" b="b"/>
              <a:pathLst>
                <a:path w="402" h="1128" extrusionOk="0">
                  <a:moveTo>
                    <a:pt x="201" y="1"/>
                  </a:moveTo>
                  <a:cubicBezTo>
                    <a:pt x="101" y="1"/>
                    <a:pt x="0" y="78"/>
                    <a:pt x="0" y="232"/>
                  </a:cubicBezTo>
                  <a:lnTo>
                    <a:pt x="0" y="911"/>
                  </a:lnTo>
                  <a:cubicBezTo>
                    <a:pt x="0" y="1035"/>
                    <a:pt x="93" y="1127"/>
                    <a:pt x="185" y="1127"/>
                  </a:cubicBezTo>
                  <a:cubicBezTo>
                    <a:pt x="309" y="1127"/>
                    <a:pt x="401" y="1035"/>
                    <a:pt x="401" y="911"/>
                  </a:cubicBezTo>
                  <a:lnTo>
                    <a:pt x="401" y="232"/>
                  </a:lnTo>
                  <a:cubicBezTo>
                    <a:pt x="401" y="78"/>
                    <a:pt x="301" y="1"/>
                    <a:pt x="20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33" name="Google Shape;12633;p23"/>
            <p:cNvSpPr/>
            <p:nvPr/>
          </p:nvSpPr>
          <p:spPr>
            <a:xfrm>
              <a:off x="4823475" y="4140750"/>
              <a:ext cx="10075" cy="50750"/>
            </a:xfrm>
            <a:custGeom>
              <a:avLst/>
              <a:gdLst/>
              <a:ahLst/>
              <a:cxnLst/>
              <a:rect l="l" t="t" r="r" b="b"/>
              <a:pathLst>
                <a:path w="403" h="2030" extrusionOk="0">
                  <a:moveTo>
                    <a:pt x="202" y="0"/>
                  </a:moveTo>
                  <a:cubicBezTo>
                    <a:pt x="101" y="0"/>
                    <a:pt x="1" y="70"/>
                    <a:pt x="1" y="209"/>
                  </a:cubicBezTo>
                  <a:lnTo>
                    <a:pt x="1" y="1813"/>
                  </a:lnTo>
                  <a:cubicBezTo>
                    <a:pt x="1" y="1937"/>
                    <a:pt x="94" y="2029"/>
                    <a:pt x="217" y="2029"/>
                  </a:cubicBezTo>
                  <a:cubicBezTo>
                    <a:pt x="310" y="2029"/>
                    <a:pt x="402" y="1937"/>
                    <a:pt x="402" y="1813"/>
                  </a:cubicBezTo>
                  <a:lnTo>
                    <a:pt x="402" y="209"/>
                  </a:lnTo>
                  <a:cubicBezTo>
                    <a:pt x="402" y="70"/>
                    <a:pt x="302" y="0"/>
                    <a:pt x="20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34" name="Google Shape;12634;p23"/>
            <p:cNvSpPr/>
            <p:nvPr/>
          </p:nvSpPr>
          <p:spPr>
            <a:xfrm>
              <a:off x="4847400" y="4163300"/>
              <a:ext cx="10050" cy="28200"/>
            </a:xfrm>
            <a:custGeom>
              <a:avLst/>
              <a:gdLst/>
              <a:ahLst/>
              <a:cxnLst/>
              <a:rect l="l" t="t" r="r" b="b"/>
              <a:pathLst>
                <a:path w="402" h="1128" extrusionOk="0">
                  <a:moveTo>
                    <a:pt x="201" y="1"/>
                  </a:moveTo>
                  <a:cubicBezTo>
                    <a:pt x="101" y="1"/>
                    <a:pt x="1" y="78"/>
                    <a:pt x="1" y="232"/>
                  </a:cubicBezTo>
                  <a:lnTo>
                    <a:pt x="1" y="911"/>
                  </a:lnTo>
                  <a:cubicBezTo>
                    <a:pt x="1" y="1035"/>
                    <a:pt x="93" y="1127"/>
                    <a:pt x="217" y="1127"/>
                  </a:cubicBezTo>
                  <a:cubicBezTo>
                    <a:pt x="309" y="1127"/>
                    <a:pt x="402" y="1035"/>
                    <a:pt x="402" y="911"/>
                  </a:cubicBezTo>
                  <a:lnTo>
                    <a:pt x="402" y="232"/>
                  </a:lnTo>
                  <a:cubicBezTo>
                    <a:pt x="402" y="78"/>
                    <a:pt x="302" y="1"/>
                    <a:pt x="20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35" name="Google Shape;12635;p23"/>
            <p:cNvSpPr/>
            <p:nvPr/>
          </p:nvSpPr>
          <p:spPr>
            <a:xfrm>
              <a:off x="5014825" y="4163300"/>
              <a:ext cx="10825" cy="28200"/>
            </a:xfrm>
            <a:custGeom>
              <a:avLst/>
              <a:gdLst/>
              <a:ahLst/>
              <a:cxnLst/>
              <a:rect l="l" t="t" r="r" b="b"/>
              <a:pathLst>
                <a:path w="433" h="1128" extrusionOk="0">
                  <a:moveTo>
                    <a:pt x="217" y="1"/>
                  </a:moveTo>
                  <a:cubicBezTo>
                    <a:pt x="109" y="1"/>
                    <a:pt x="1" y="78"/>
                    <a:pt x="1" y="232"/>
                  </a:cubicBezTo>
                  <a:lnTo>
                    <a:pt x="1" y="911"/>
                  </a:lnTo>
                  <a:cubicBezTo>
                    <a:pt x="1" y="1035"/>
                    <a:pt x="93" y="1127"/>
                    <a:pt x="217" y="1127"/>
                  </a:cubicBezTo>
                  <a:cubicBezTo>
                    <a:pt x="340" y="1127"/>
                    <a:pt x="433" y="1035"/>
                    <a:pt x="433" y="911"/>
                  </a:cubicBezTo>
                  <a:lnTo>
                    <a:pt x="433" y="232"/>
                  </a:lnTo>
                  <a:cubicBezTo>
                    <a:pt x="433" y="78"/>
                    <a:pt x="325" y="1"/>
                    <a:pt x="21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36" name="Google Shape;12636;p23"/>
            <p:cNvSpPr/>
            <p:nvPr/>
          </p:nvSpPr>
          <p:spPr>
            <a:xfrm>
              <a:off x="5038750" y="4140750"/>
              <a:ext cx="10825" cy="50750"/>
            </a:xfrm>
            <a:custGeom>
              <a:avLst/>
              <a:gdLst/>
              <a:ahLst/>
              <a:cxnLst/>
              <a:rect l="l" t="t" r="r" b="b"/>
              <a:pathLst>
                <a:path w="433" h="2030" extrusionOk="0">
                  <a:moveTo>
                    <a:pt x="216" y="0"/>
                  </a:moveTo>
                  <a:cubicBezTo>
                    <a:pt x="108" y="0"/>
                    <a:pt x="0" y="70"/>
                    <a:pt x="0" y="209"/>
                  </a:cubicBezTo>
                  <a:lnTo>
                    <a:pt x="0" y="1813"/>
                  </a:lnTo>
                  <a:cubicBezTo>
                    <a:pt x="0" y="1937"/>
                    <a:pt x="93" y="2029"/>
                    <a:pt x="216" y="2029"/>
                  </a:cubicBezTo>
                  <a:cubicBezTo>
                    <a:pt x="340" y="2029"/>
                    <a:pt x="432" y="1937"/>
                    <a:pt x="432" y="1813"/>
                  </a:cubicBezTo>
                  <a:lnTo>
                    <a:pt x="432" y="209"/>
                  </a:lnTo>
                  <a:cubicBezTo>
                    <a:pt x="432" y="70"/>
                    <a:pt x="324" y="0"/>
                    <a:pt x="21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37" name="Google Shape;12637;p23"/>
            <p:cNvSpPr/>
            <p:nvPr/>
          </p:nvSpPr>
          <p:spPr>
            <a:xfrm>
              <a:off x="5062675" y="4163300"/>
              <a:ext cx="10825" cy="28200"/>
            </a:xfrm>
            <a:custGeom>
              <a:avLst/>
              <a:gdLst/>
              <a:ahLst/>
              <a:cxnLst/>
              <a:rect l="l" t="t" r="r" b="b"/>
              <a:pathLst>
                <a:path w="433" h="1128" extrusionOk="0">
                  <a:moveTo>
                    <a:pt x="216" y="1"/>
                  </a:moveTo>
                  <a:cubicBezTo>
                    <a:pt x="108" y="1"/>
                    <a:pt x="0" y="78"/>
                    <a:pt x="0" y="232"/>
                  </a:cubicBezTo>
                  <a:lnTo>
                    <a:pt x="0" y="911"/>
                  </a:lnTo>
                  <a:cubicBezTo>
                    <a:pt x="0" y="1035"/>
                    <a:pt x="93" y="1127"/>
                    <a:pt x="216" y="1127"/>
                  </a:cubicBezTo>
                  <a:cubicBezTo>
                    <a:pt x="340" y="1127"/>
                    <a:pt x="432" y="1035"/>
                    <a:pt x="432" y="911"/>
                  </a:cubicBezTo>
                  <a:lnTo>
                    <a:pt x="432" y="232"/>
                  </a:lnTo>
                  <a:cubicBezTo>
                    <a:pt x="432" y="78"/>
                    <a:pt x="324" y="1"/>
                    <a:pt x="21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638" name="Google Shape;12638;p23"/>
          <p:cNvGrpSpPr/>
          <p:nvPr/>
        </p:nvGrpSpPr>
        <p:grpSpPr>
          <a:xfrm>
            <a:off x="9640138" y="5530804"/>
            <a:ext cx="420767" cy="482500"/>
            <a:chOff x="4028025" y="4141325"/>
            <a:chExt cx="315575" cy="361875"/>
          </a:xfrm>
        </p:grpSpPr>
        <p:sp>
          <p:nvSpPr>
            <p:cNvPr id="12639" name="Google Shape;12639;p23"/>
            <p:cNvSpPr/>
            <p:nvPr/>
          </p:nvSpPr>
          <p:spPr>
            <a:xfrm>
              <a:off x="4068150" y="4193775"/>
              <a:ext cx="129625" cy="10850"/>
            </a:xfrm>
            <a:custGeom>
              <a:avLst/>
              <a:gdLst/>
              <a:ahLst/>
              <a:cxnLst/>
              <a:rect l="l" t="t" r="r" b="b"/>
              <a:pathLst>
                <a:path w="5185" h="434" extrusionOk="0">
                  <a:moveTo>
                    <a:pt x="309" y="1"/>
                  </a:moveTo>
                  <a:cubicBezTo>
                    <a:pt x="0" y="1"/>
                    <a:pt x="0" y="433"/>
                    <a:pt x="309" y="433"/>
                  </a:cubicBezTo>
                  <a:lnTo>
                    <a:pt x="4907" y="433"/>
                  </a:lnTo>
                  <a:cubicBezTo>
                    <a:pt x="5185" y="433"/>
                    <a:pt x="5185" y="1"/>
                    <a:pt x="490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40" name="Google Shape;12640;p23"/>
            <p:cNvSpPr/>
            <p:nvPr/>
          </p:nvSpPr>
          <p:spPr>
            <a:xfrm>
              <a:off x="4068150" y="4234675"/>
              <a:ext cx="129625" cy="10825"/>
            </a:xfrm>
            <a:custGeom>
              <a:avLst/>
              <a:gdLst/>
              <a:ahLst/>
              <a:cxnLst/>
              <a:rect l="l" t="t" r="r" b="b"/>
              <a:pathLst>
                <a:path w="5185" h="433" extrusionOk="0">
                  <a:moveTo>
                    <a:pt x="309" y="1"/>
                  </a:moveTo>
                  <a:cubicBezTo>
                    <a:pt x="0" y="1"/>
                    <a:pt x="0" y="433"/>
                    <a:pt x="309" y="433"/>
                  </a:cubicBezTo>
                  <a:lnTo>
                    <a:pt x="4907" y="433"/>
                  </a:lnTo>
                  <a:cubicBezTo>
                    <a:pt x="5185" y="433"/>
                    <a:pt x="5185" y="1"/>
                    <a:pt x="490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41" name="Google Shape;12641;p23"/>
            <p:cNvSpPr/>
            <p:nvPr/>
          </p:nvSpPr>
          <p:spPr>
            <a:xfrm>
              <a:off x="4070450" y="4275575"/>
              <a:ext cx="182125" cy="92600"/>
            </a:xfrm>
            <a:custGeom>
              <a:avLst/>
              <a:gdLst/>
              <a:ahLst/>
              <a:cxnLst/>
              <a:rect l="l" t="t" r="r" b="b"/>
              <a:pathLst>
                <a:path w="7285" h="3704" extrusionOk="0">
                  <a:moveTo>
                    <a:pt x="6883" y="432"/>
                  </a:moveTo>
                  <a:lnTo>
                    <a:pt x="6883" y="2963"/>
                  </a:lnTo>
                  <a:lnTo>
                    <a:pt x="4846" y="926"/>
                  </a:lnTo>
                  <a:cubicBezTo>
                    <a:pt x="4800" y="880"/>
                    <a:pt x="4738" y="857"/>
                    <a:pt x="4680" y="857"/>
                  </a:cubicBezTo>
                  <a:cubicBezTo>
                    <a:pt x="4622" y="857"/>
                    <a:pt x="4568" y="880"/>
                    <a:pt x="4537" y="926"/>
                  </a:cubicBezTo>
                  <a:lnTo>
                    <a:pt x="2686" y="2778"/>
                  </a:lnTo>
                  <a:lnTo>
                    <a:pt x="1822" y="1883"/>
                  </a:lnTo>
                  <a:cubicBezTo>
                    <a:pt x="1791" y="1852"/>
                    <a:pt x="1737" y="1837"/>
                    <a:pt x="1683" y="1837"/>
                  </a:cubicBezTo>
                  <a:cubicBezTo>
                    <a:pt x="1629" y="1837"/>
                    <a:pt x="1575" y="1852"/>
                    <a:pt x="1544" y="1883"/>
                  </a:cubicBezTo>
                  <a:lnTo>
                    <a:pt x="433" y="2994"/>
                  </a:lnTo>
                  <a:lnTo>
                    <a:pt x="433" y="463"/>
                  </a:lnTo>
                  <a:lnTo>
                    <a:pt x="6883" y="432"/>
                  </a:lnTo>
                  <a:close/>
                  <a:moveTo>
                    <a:pt x="1667" y="2346"/>
                  </a:moveTo>
                  <a:lnTo>
                    <a:pt x="2624" y="3303"/>
                  </a:lnTo>
                  <a:lnTo>
                    <a:pt x="711" y="3303"/>
                  </a:lnTo>
                  <a:lnTo>
                    <a:pt x="1667" y="2346"/>
                  </a:lnTo>
                  <a:close/>
                  <a:moveTo>
                    <a:pt x="4692" y="1358"/>
                  </a:moveTo>
                  <a:lnTo>
                    <a:pt x="6605" y="3303"/>
                  </a:lnTo>
                  <a:lnTo>
                    <a:pt x="3241" y="3303"/>
                  </a:lnTo>
                  <a:lnTo>
                    <a:pt x="2994" y="3056"/>
                  </a:lnTo>
                  <a:lnTo>
                    <a:pt x="4692" y="1358"/>
                  </a:lnTo>
                  <a:close/>
                  <a:moveTo>
                    <a:pt x="217" y="0"/>
                  </a:moveTo>
                  <a:cubicBezTo>
                    <a:pt x="93" y="0"/>
                    <a:pt x="1" y="93"/>
                    <a:pt x="1" y="216"/>
                  </a:cubicBezTo>
                  <a:lnTo>
                    <a:pt x="1" y="3519"/>
                  </a:lnTo>
                  <a:cubicBezTo>
                    <a:pt x="1" y="3611"/>
                    <a:pt x="93" y="3704"/>
                    <a:pt x="217" y="3704"/>
                  </a:cubicBezTo>
                  <a:lnTo>
                    <a:pt x="7068" y="3704"/>
                  </a:lnTo>
                  <a:cubicBezTo>
                    <a:pt x="7192" y="3704"/>
                    <a:pt x="7284" y="3611"/>
                    <a:pt x="7284" y="3519"/>
                  </a:cubicBezTo>
                  <a:lnTo>
                    <a:pt x="7284" y="216"/>
                  </a:lnTo>
                  <a:cubicBezTo>
                    <a:pt x="7284" y="93"/>
                    <a:pt x="7192" y="0"/>
                    <a:pt x="706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42" name="Google Shape;12642;p23"/>
            <p:cNvSpPr/>
            <p:nvPr/>
          </p:nvSpPr>
          <p:spPr>
            <a:xfrm>
              <a:off x="4068150" y="4399025"/>
              <a:ext cx="186725" cy="10825"/>
            </a:xfrm>
            <a:custGeom>
              <a:avLst/>
              <a:gdLst/>
              <a:ahLst/>
              <a:cxnLst/>
              <a:rect l="l" t="t" r="r" b="b"/>
              <a:pathLst>
                <a:path w="7469" h="433" extrusionOk="0">
                  <a:moveTo>
                    <a:pt x="309" y="0"/>
                  </a:moveTo>
                  <a:cubicBezTo>
                    <a:pt x="0" y="0"/>
                    <a:pt x="0" y="432"/>
                    <a:pt x="309" y="432"/>
                  </a:cubicBezTo>
                  <a:lnTo>
                    <a:pt x="7160" y="432"/>
                  </a:lnTo>
                  <a:cubicBezTo>
                    <a:pt x="7469" y="432"/>
                    <a:pt x="7469" y="0"/>
                    <a:pt x="716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43" name="Google Shape;12643;p23"/>
            <p:cNvSpPr/>
            <p:nvPr/>
          </p:nvSpPr>
          <p:spPr>
            <a:xfrm>
              <a:off x="4069675" y="4439900"/>
              <a:ext cx="183675" cy="10825"/>
            </a:xfrm>
            <a:custGeom>
              <a:avLst/>
              <a:gdLst/>
              <a:ahLst/>
              <a:cxnLst/>
              <a:rect l="l" t="t" r="r" b="b"/>
              <a:pathLst>
                <a:path w="7347" h="433" extrusionOk="0">
                  <a:moveTo>
                    <a:pt x="248" y="1"/>
                  </a:moveTo>
                  <a:cubicBezTo>
                    <a:pt x="1" y="32"/>
                    <a:pt x="1" y="402"/>
                    <a:pt x="248" y="433"/>
                  </a:cubicBezTo>
                  <a:lnTo>
                    <a:pt x="7099" y="433"/>
                  </a:lnTo>
                  <a:cubicBezTo>
                    <a:pt x="7346" y="402"/>
                    <a:pt x="7346" y="32"/>
                    <a:pt x="709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44" name="Google Shape;12644;p23"/>
            <p:cNvSpPr/>
            <p:nvPr/>
          </p:nvSpPr>
          <p:spPr>
            <a:xfrm>
              <a:off x="4123700" y="4294800"/>
              <a:ext cx="33200" cy="28625"/>
            </a:xfrm>
            <a:custGeom>
              <a:avLst/>
              <a:gdLst/>
              <a:ahLst/>
              <a:cxnLst/>
              <a:rect l="l" t="t" r="r" b="b"/>
              <a:pathLst>
                <a:path w="1328" h="1145" extrusionOk="0">
                  <a:moveTo>
                    <a:pt x="587" y="435"/>
                  </a:moveTo>
                  <a:cubicBezTo>
                    <a:pt x="648" y="435"/>
                    <a:pt x="710" y="497"/>
                    <a:pt x="710" y="558"/>
                  </a:cubicBezTo>
                  <a:cubicBezTo>
                    <a:pt x="710" y="666"/>
                    <a:pt x="641" y="720"/>
                    <a:pt x="571" y="720"/>
                  </a:cubicBezTo>
                  <a:cubicBezTo>
                    <a:pt x="502" y="720"/>
                    <a:pt x="432" y="666"/>
                    <a:pt x="432" y="558"/>
                  </a:cubicBezTo>
                  <a:cubicBezTo>
                    <a:pt x="432" y="497"/>
                    <a:pt x="494" y="435"/>
                    <a:pt x="587" y="435"/>
                  </a:cubicBezTo>
                  <a:close/>
                  <a:moveTo>
                    <a:pt x="586" y="0"/>
                  </a:moveTo>
                  <a:cubicBezTo>
                    <a:pt x="287" y="0"/>
                    <a:pt x="0" y="222"/>
                    <a:pt x="0" y="558"/>
                  </a:cubicBezTo>
                  <a:cubicBezTo>
                    <a:pt x="0" y="898"/>
                    <a:pt x="278" y="1145"/>
                    <a:pt x="587" y="1145"/>
                  </a:cubicBezTo>
                  <a:cubicBezTo>
                    <a:pt x="1080" y="1145"/>
                    <a:pt x="1327" y="528"/>
                    <a:pt x="988" y="157"/>
                  </a:cubicBezTo>
                  <a:cubicBezTo>
                    <a:pt x="870" y="49"/>
                    <a:pt x="726" y="0"/>
                    <a:pt x="58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45" name="Google Shape;12645;p23"/>
            <p:cNvSpPr/>
            <p:nvPr/>
          </p:nvSpPr>
          <p:spPr>
            <a:xfrm>
              <a:off x="4028025" y="4141325"/>
              <a:ext cx="315575" cy="361875"/>
            </a:xfrm>
            <a:custGeom>
              <a:avLst/>
              <a:gdLst/>
              <a:ahLst/>
              <a:cxnLst/>
              <a:rect l="l" t="t" r="r" b="b"/>
              <a:pathLst>
                <a:path w="12623" h="14475" extrusionOk="0">
                  <a:moveTo>
                    <a:pt x="8271" y="772"/>
                  </a:moveTo>
                  <a:lnTo>
                    <a:pt x="10061" y="2778"/>
                  </a:lnTo>
                  <a:lnTo>
                    <a:pt x="9043" y="2778"/>
                  </a:lnTo>
                  <a:cubicBezTo>
                    <a:pt x="8642" y="2778"/>
                    <a:pt x="8271" y="2438"/>
                    <a:pt x="8271" y="2006"/>
                  </a:cubicBezTo>
                  <a:lnTo>
                    <a:pt x="8271" y="772"/>
                  </a:lnTo>
                  <a:close/>
                  <a:moveTo>
                    <a:pt x="10851" y="4679"/>
                  </a:moveTo>
                  <a:cubicBezTo>
                    <a:pt x="10874" y="4679"/>
                    <a:pt x="10898" y="4682"/>
                    <a:pt x="10925" y="4691"/>
                  </a:cubicBezTo>
                  <a:cubicBezTo>
                    <a:pt x="11049" y="4691"/>
                    <a:pt x="11172" y="4722"/>
                    <a:pt x="11265" y="4815"/>
                  </a:cubicBezTo>
                  <a:cubicBezTo>
                    <a:pt x="11358" y="4907"/>
                    <a:pt x="11419" y="5031"/>
                    <a:pt x="11419" y="5185"/>
                  </a:cubicBezTo>
                  <a:lnTo>
                    <a:pt x="11419" y="5895"/>
                  </a:lnTo>
                  <a:lnTo>
                    <a:pt x="10432" y="5895"/>
                  </a:lnTo>
                  <a:lnTo>
                    <a:pt x="10432" y="5185"/>
                  </a:lnTo>
                  <a:cubicBezTo>
                    <a:pt x="10401" y="5031"/>
                    <a:pt x="10463" y="4907"/>
                    <a:pt x="10555" y="4815"/>
                  </a:cubicBezTo>
                  <a:cubicBezTo>
                    <a:pt x="10586" y="4815"/>
                    <a:pt x="10586" y="4784"/>
                    <a:pt x="10617" y="4784"/>
                  </a:cubicBezTo>
                  <a:cubicBezTo>
                    <a:pt x="10648" y="4753"/>
                    <a:pt x="10679" y="4753"/>
                    <a:pt x="10709" y="4722"/>
                  </a:cubicBezTo>
                  <a:cubicBezTo>
                    <a:pt x="10753" y="4700"/>
                    <a:pt x="10797" y="4679"/>
                    <a:pt x="10851" y="4679"/>
                  </a:cubicBezTo>
                  <a:close/>
                  <a:moveTo>
                    <a:pt x="11234" y="11543"/>
                  </a:moveTo>
                  <a:lnTo>
                    <a:pt x="10925" y="11975"/>
                  </a:lnTo>
                  <a:lnTo>
                    <a:pt x="10617" y="11543"/>
                  </a:lnTo>
                  <a:close/>
                  <a:moveTo>
                    <a:pt x="1204" y="0"/>
                  </a:moveTo>
                  <a:cubicBezTo>
                    <a:pt x="556" y="0"/>
                    <a:pt x="0" y="525"/>
                    <a:pt x="0" y="1204"/>
                  </a:cubicBezTo>
                  <a:lnTo>
                    <a:pt x="0" y="13271"/>
                  </a:lnTo>
                  <a:cubicBezTo>
                    <a:pt x="0" y="13919"/>
                    <a:pt x="525" y="14475"/>
                    <a:pt x="1204" y="14475"/>
                  </a:cubicBezTo>
                  <a:lnTo>
                    <a:pt x="9537" y="14475"/>
                  </a:lnTo>
                  <a:cubicBezTo>
                    <a:pt x="10185" y="14475"/>
                    <a:pt x="10740" y="13919"/>
                    <a:pt x="10740" y="13271"/>
                  </a:cubicBezTo>
                  <a:lnTo>
                    <a:pt x="10740" y="12499"/>
                  </a:lnTo>
                  <a:cubicBezTo>
                    <a:pt x="10783" y="12542"/>
                    <a:pt x="10840" y="12565"/>
                    <a:pt x="10897" y="12565"/>
                  </a:cubicBezTo>
                  <a:cubicBezTo>
                    <a:pt x="10963" y="12565"/>
                    <a:pt x="11030" y="12535"/>
                    <a:pt x="11080" y="12469"/>
                  </a:cubicBezTo>
                  <a:lnTo>
                    <a:pt x="11790" y="11419"/>
                  </a:lnTo>
                  <a:cubicBezTo>
                    <a:pt x="11790" y="11388"/>
                    <a:pt x="11820" y="11358"/>
                    <a:pt x="11820" y="11327"/>
                  </a:cubicBezTo>
                  <a:lnTo>
                    <a:pt x="11820" y="6358"/>
                  </a:lnTo>
                  <a:cubicBezTo>
                    <a:pt x="12036" y="6420"/>
                    <a:pt x="12160" y="6636"/>
                    <a:pt x="12160" y="6852"/>
                  </a:cubicBezTo>
                  <a:lnTo>
                    <a:pt x="12160" y="8395"/>
                  </a:lnTo>
                  <a:cubicBezTo>
                    <a:pt x="12160" y="8534"/>
                    <a:pt x="12268" y="8603"/>
                    <a:pt x="12376" y="8603"/>
                  </a:cubicBezTo>
                  <a:cubicBezTo>
                    <a:pt x="12484" y="8603"/>
                    <a:pt x="12592" y="8534"/>
                    <a:pt x="12592" y="8395"/>
                  </a:cubicBezTo>
                  <a:lnTo>
                    <a:pt x="12623" y="6852"/>
                  </a:lnTo>
                  <a:cubicBezTo>
                    <a:pt x="12623" y="6389"/>
                    <a:pt x="12283" y="5988"/>
                    <a:pt x="11851" y="5895"/>
                  </a:cubicBezTo>
                  <a:lnTo>
                    <a:pt x="11851" y="5185"/>
                  </a:lnTo>
                  <a:cubicBezTo>
                    <a:pt x="11823" y="4652"/>
                    <a:pt x="11413" y="4247"/>
                    <a:pt x="10921" y="4247"/>
                  </a:cubicBezTo>
                  <a:cubicBezTo>
                    <a:pt x="10872" y="4247"/>
                    <a:pt x="10822" y="4251"/>
                    <a:pt x="10771" y="4259"/>
                  </a:cubicBezTo>
                  <a:lnTo>
                    <a:pt x="10771" y="2994"/>
                  </a:lnTo>
                  <a:cubicBezTo>
                    <a:pt x="10740" y="2932"/>
                    <a:pt x="10740" y="2901"/>
                    <a:pt x="10709" y="2840"/>
                  </a:cubicBezTo>
                  <a:lnTo>
                    <a:pt x="8240" y="62"/>
                  </a:lnTo>
                  <a:cubicBezTo>
                    <a:pt x="8210" y="31"/>
                    <a:pt x="8148" y="0"/>
                    <a:pt x="8086" y="0"/>
                  </a:cubicBezTo>
                  <a:lnTo>
                    <a:pt x="3519" y="0"/>
                  </a:lnTo>
                  <a:cubicBezTo>
                    <a:pt x="3241" y="0"/>
                    <a:pt x="3241" y="402"/>
                    <a:pt x="3519" y="402"/>
                  </a:cubicBezTo>
                  <a:lnTo>
                    <a:pt x="7870" y="402"/>
                  </a:lnTo>
                  <a:lnTo>
                    <a:pt x="7870" y="2006"/>
                  </a:lnTo>
                  <a:cubicBezTo>
                    <a:pt x="7870" y="2654"/>
                    <a:pt x="8395" y="3210"/>
                    <a:pt x="9074" y="3210"/>
                  </a:cubicBezTo>
                  <a:lnTo>
                    <a:pt x="10339" y="3210"/>
                  </a:lnTo>
                  <a:lnTo>
                    <a:pt x="10339" y="4444"/>
                  </a:lnTo>
                  <a:lnTo>
                    <a:pt x="10247" y="4537"/>
                  </a:lnTo>
                  <a:cubicBezTo>
                    <a:pt x="10092" y="4691"/>
                    <a:pt x="9969" y="4938"/>
                    <a:pt x="9969" y="5185"/>
                  </a:cubicBezTo>
                  <a:lnTo>
                    <a:pt x="9969" y="9290"/>
                  </a:lnTo>
                  <a:cubicBezTo>
                    <a:pt x="9969" y="9429"/>
                    <a:pt x="10077" y="9498"/>
                    <a:pt x="10185" y="9498"/>
                  </a:cubicBezTo>
                  <a:cubicBezTo>
                    <a:pt x="10293" y="9498"/>
                    <a:pt x="10401" y="9429"/>
                    <a:pt x="10401" y="9290"/>
                  </a:cubicBezTo>
                  <a:lnTo>
                    <a:pt x="10401" y="6327"/>
                  </a:lnTo>
                  <a:lnTo>
                    <a:pt x="11419" y="6327"/>
                  </a:lnTo>
                  <a:lnTo>
                    <a:pt x="11419" y="11111"/>
                  </a:lnTo>
                  <a:lnTo>
                    <a:pt x="10432" y="11111"/>
                  </a:lnTo>
                  <a:lnTo>
                    <a:pt x="10432" y="10555"/>
                  </a:lnTo>
                  <a:cubicBezTo>
                    <a:pt x="10432" y="10416"/>
                    <a:pt x="10324" y="10347"/>
                    <a:pt x="10216" y="10347"/>
                  </a:cubicBezTo>
                  <a:cubicBezTo>
                    <a:pt x="10108" y="10347"/>
                    <a:pt x="10000" y="10416"/>
                    <a:pt x="10000" y="10555"/>
                  </a:cubicBezTo>
                  <a:lnTo>
                    <a:pt x="10000" y="11327"/>
                  </a:lnTo>
                  <a:cubicBezTo>
                    <a:pt x="10000" y="11388"/>
                    <a:pt x="10000" y="11419"/>
                    <a:pt x="10030" y="11450"/>
                  </a:cubicBezTo>
                  <a:lnTo>
                    <a:pt x="10339" y="11913"/>
                  </a:lnTo>
                  <a:cubicBezTo>
                    <a:pt x="10339" y="11944"/>
                    <a:pt x="10339" y="11944"/>
                    <a:pt x="10339" y="11975"/>
                  </a:cubicBezTo>
                  <a:lnTo>
                    <a:pt x="10339" y="13302"/>
                  </a:lnTo>
                  <a:cubicBezTo>
                    <a:pt x="10339" y="13703"/>
                    <a:pt x="10000" y="14073"/>
                    <a:pt x="9568" y="14073"/>
                  </a:cubicBezTo>
                  <a:lnTo>
                    <a:pt x="1204" y="14073"/>
                  </a:lnTo>
                  <a:cubicBezTo>
                    <a:pt x="803" y="14073"/>
                    <a:pt x="432" y="13703"/>
                    <a:pt x="432" y="13302"/>
                  </a:cubicBezTo>
                  <a:lnTo>
                    <a:pt x="432" y="1204"/>
                  </a:lnTo>
                  <a:cubicBezTo>
                    <a:pt x="432" y="772"/>
                    <a:pt x="803" y="432"/>
                    <a:pt x="1204" y="432"/>
                  </a:cubicBezTo>
                  <a:lnTo>
                    <a:pt x="2253" y="432"/>
                  </a:lnTo>
                  <a:cubicBezTo>
                    <a:pt x="2531" y="432"/>
                    <a:pt x="2531" y="0"/>
                    <a:pt x="225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646" name="Google Shape;12646;p23"/>
          <p:cNvGrpSpPr/>
          <p:nvPr/>
        </p:nvGrpSpPr>
        <p:grpSpPr>
          <a:xfrm>
            <a:off x="7576979" y="5530819"/>
            <a:ext cx="505133" cy="482467"/>
            <a:chOff x="1727275" y="1904650"/>
            <a:chExt cx="378850" cy="361850"/>
          </a:xfrm>
        </p:grpSpPr>
        <p:sp>
          <p:nvSpPr>
            <p:cNvPr id="12647" name="Google Shape;12647;p23"/>
            <p:cNvSpPr/>
            <p:nvPr/>
          </p:nvSpPr>
          <p:spPr>
            <a:xfrm>
              <a:off x="1822950" y="1927750"/>
              <a:ext cx="145850" cy="110150"/>
            </a:xfrm>
            <a:custGeom>
              <a:avLst/>
              <a:gdLst/>
              <a:ahLst/>
              <a:cxnLst/>
              <a:rect l="l" t="t" r="r" b="b"/>
              <a:pathLst>
                <a:path w="5834" h="4406" extrusionOk="0">
                  <a:moveTo>
                    <a:pt x="3364" y="1"/>
                  </a:moveTo>
                  <a:cubicBezTo>
                    <a:pt x="1080" y="1"/>
                    <a:pt x="0" y="2809"/>
                    <a:pt x="1698" y="4352"/>
                  </a:cubicBezTo>
                  <a:cubicBezTo>
                    <a:pt x="1741" y="4390"/>
                    <a:pt x="1788" y="4406"/>
                    <a:pt x="1832" y="4406"/>
                  </a:cubicBezTo>
                  <a:cubicBezTo>
                    <a:pt x="2006" y="4406"/>
                    <a:pt x="2147" y="4160"/>
                    <a:pt x="1975" y="4013"/>
                  </a:cubicBezTo>
                  <a:cubicBezTo>
                    <a:pt x="864" y="3025"/>
                    <a:pt x="1142" y="1204"/>
                    <a:pt x="2500" y="587"/>
                  </a:cubicBezTo>
                  <a:cubicBezTo>
                    <a:pt x="2778" y="470"/>
                    <a:pt x="3060" y="416"/>
                    <a:pt x="3335" y="416"/>
                  </a:cubicBezTo>
                  <a:cubicBezTo>
                    <a:pt x="4434" y="416"/>
                    <a:pt x="5407" y="1285"/>
                    <a:pt x="5432" y="2470"/>
                  </a:cubicBezTo>
                  <a:cubicBezTo>
                    <a:pt x="5432" y="3056"/>
                    <a:pt x="5185" y="3612"/>
                    <a:pt x="4753" y="4013"/>
                  </a:cubicBezTo>
                  <a:cubicBezTo>
                    <a:pt x="4581" y="4160"/>
                    <a:pt x="4722" y="4406"/>
                    <a:pt x="4896" y="4406"/>
                  </a:cubicBezTo>
                  <a:cubicBezTo>
                    <a:pt x="4940" y="4406"/>
                    <a:pt x="4987" y="4390"/>
                    <a:pt x="5031" y="4352"/>
                  </a:cubicBezTo>
                  <a:cubicBezTo>
                    <a:pt x="5555" y="3859"/>
                    <a:pt x="5833" y="3210"/>
                    <a:pt x="5833" y="2501"/>
                  </a:cubicBezTo>
                  <a:cubicBezTo>
                    <a:pt x="5833" y="1112"/>
                    <a:pt x="4722" y="1"/>
                    <a:pt x="336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48" name="Google Shape;12648;p23"/>
            <p:cNvSpPr/>
            <p:nvPr/>
          </p:nvSpPr>
          <p:spPr>
            <a:xfrm>
              <a:off x="1727275" y="1904650"/>
              <a:ext cx="378850" cy="361850"/>
            </a:xfrm>
            <a:custGeom>
              <a:avLst/>
              <a:gdLst/>
              <a:ahLst/>
              <a:cxnLst/>
              <a:rect l="l" t="t" r="r" b="b"/>
              <a:pathLst>
                <a:path w="15154" h="14474" extrusionOk="0">
                  <a:moveTo>
                    <a:pt x="14073" y="2869"/>
                  </a:moveTo>
                  <a:cubicBezTo>
                    <a:pt x="14567" y="2900"/>
                    <a:pt x="14783" y="3517"/>
                    <a:pt x="14413" y="3826"/>
                  </a:cubicBezTo>
                  <a:cubicBezTo>
                    <a:pt x="14337" y="3902"/>
                    <a:pt x="14219" y="3957"/>
                    <a:pt x="14110" y="3957"/>
                  </a:cubicBezTo>
                  <a:cubicBezTo>
                    <a:pt x="14087" y="3957"/>
                    <a:pt x="14064" y="3955"/>
                    <a:pt x="14042" y="3949"/>
                  </a:cubicBezTo>
                  <a:cubicBezTo>
                    <a:pt x="13888" y="3949"/>
                    <a:pt x="13734" y="3888"/>
                    <a:pt x="13641" y="3764"/>
                  </a:cubicBezTo>
                  <a:cubicBezTo>
                    <a:pt x="13456" y="3548"/>
                    <a:pt x="13456" y="3209"/>
                    <a:pt x="13703" y="2993"/>
                  </a:cubicBezTo>
                  <a:cubicBezTo>
                    <a:pt x="13796" y="2900"/>
                    <a:pt x="13950" y="2869"/>
                    <a:pt x="14073" y="2869"/>
                  </a:cubicBezTo>
                  <a:close/>
                  <a:moveTo>
                    <a:pt x="7195" y="430"/>
                  </a:moveTo>
                  <a:cubicBezTo>
                    <a:pt x="10505" y="430"/>
                    <a:pt x="11368" y="5037"/>
                    <a:pt x="8240" y="6202"/>
                  </a:cubicBezTo>
                  <a:lnTo>
                    <a:pt x="8240" y="4412"/>
                  </a:lnTo>
                  <a:cubicBezTo>
                    <a:pt x="8240" y="3733"/>
                    <a:pt x="7739" y="3394"/>
                    <a:pt x="7237" y="3394"/>
                  </a:cubicBezTo>
                  <a:cubicBezTo>
                    <a:pt x="6736" y="3394"/>
                    <a:pt x="6234" y="3733"/>
                    <a:pt x="6234" y="4412"/>
                  </a:cubicBezTo>
                  <a:lnTo>
                    <a:pt x="6234" y="6233"/>
                  </a:lnTo>
                  <a:cubicBezTo>
                    <a:pt x="3056" y="5153"/>
                    <a:pt x="3796" y="493"/>
                    <a:pt x="7129" y="431"/>
                  </a:cubicBezTo>
                  <a:cubicBezTo>
                    <a:pt x="7151" y="431"/>
                    <a:pt x="7173" y="430"/>
                    <a:pt x="7195" y="430"/>
                  </a:cubicBezTo>
                  <a:close/>
                  <a:moveTo>
                    <a:pt x="1958" y="7720"/>
                  </a:moveTo>
                  <a:cubicBezTo>
                    <a:pt x="2469" y="7720"/>
                    <a:pt x="2963" y="8128"/>
                    <a:pt x="2963" y="8733"/>
                  </a:cubicBezTo>
                  <a:cubicBezTo>
                    <a:pt x="2963" y="9288"/>
                    <a:pt x="2531" y="9720"/>
                    <a:pt x="1975" y="9720"/>
                  </a:cubicBezTo>
                  <a:cubicBezTo>
                    <a:pt x="1080" y="9720"/>
                    <a:pt x="618" y="8640"/>
                    <a:pt x="1266" y="8023"/>
                  </a:cubicBezTo>
                  <a:cubicBezTo>
                    <a:pt x="1465" y="7813"/>
                    <a:pt x="1714" y="7720"/>
                    <a:pt x="1958" y="7720"/>
                  </a:cubicBezTo>
                  <a:close/>
                  <a:moveTo>
                    <a:pt x="7196" y="1"/>
                  </a:moveTo>
                  <a:cubicBezTo>
                    <a:pt x="6755" y="1"/>
                    <a:pt x="6304" y="88"/>
                    <a:pt x="5864" y="277"/>
                  </a:cubicBezTo>
                  <a:cubicBezTo>
                    <a:pt x="3704" y="1172"/>
                    <a:pt x="3086" y="3980"/>
                    <a:pt x="4660" y="5708"/>
                  </a:cubicBezTo>
                  <a:lnTo>
                    <a:pt x="2809" y="7591"/>
                  </a:lnTo>
                  <a:cubicBezTo>
                    <a:pt x="2562" y="7406"/>
                    <a:pt x="2253" y="7282"/>
                    <a:pt x="1975" y="7282"/>
                  </a:cubicBezTo>
                  <a:cubicBezTo>
                    <a:pt x="463" y="7313"/>
                    <a:pt x="0" y="9319"/>
                    <a:pt x="1327" y="9998"/>
                  </a:cubicBezTo>
                  <a:cubicBezTo>
                    <a:pt x="1546" y="10110"/>
                    <a:pt x="1765" y="10160"/>
                    <a:pt x="1975" y="10160"/>
                  </a:cubicBezTo>
                  <a:cubicBezTo>
                    <a:pt x="3040" y="10160"/>
                    <a:pt x="3865" y="8874"/>
                    <a:pt x="3117" y="7869"/>
                  </a:cubicBezTo>
                  <a:lnTo>
                    <a:pt x="5000" y="6017"/>
                  </a:lnTo>
                  <a:cubicBezTo>
                    <a:pt x="5339" y="6326"/>
                    <a:pt x="5771" y="6542"/>
                    <a:pt x="6234" y="6696"/>
                  </a:cubicBezTo>
                  <a:lnTo>
                    <a:pt x="6234" y="10307"/>
                  </a:lnTo>
                  <a:cubicBezTo>
                    <a:pt x="6111" y="10276"/>
                    <a:pt x="5987" y="10245"/>
                    <a:pt x="5864" y="10245"/>
                  </a:cubicBezTo>
                  <a:cubicBezTo>
                    <a:pt x="5617" y="10245"/>
                    <a:pt x="5339" y="10369"/>
                    <a:pt x="5154" y="10554"/>
                  </a:cubicBezTo>
                  <a:cubicBezTo>
                    <a:pt x="4969" y="10739"/>
                    <a:pt x="4876" y="10955"/>
                    <a:pt x="4846" y="11233"/>
                  </a:cubicBezTo>
                  <a:cubicBezTo>
                    <a:pt x="4722" y="12745"/>
                    <a:pt x="6018" y="13825"/>
                    <a:pt x="6605" y="14226"/>
                  </a:cubicBezTo>
                  <a:cubicBezTo>
                    <a:pt x="6790" y="14381"/>
                    <a:pt x="7006" y="14442"/>
                    <a:pt x="7222" y="14473"/>
                  </a:cubicBezTo>
                  <a:lnTo>
                    <a:pt x="10030" y="14473"/>
                  </a:lnTo>
                  <a:cubicBezTo>
                    <a:pt x="10308" y="14473"/>
                    <a:pt x="10308" y="14041"/>
                    <a:pt x="10030" y="14041"/>
                  </a:cubicBezTo>
                  <a:lnTo>
                    <a:pt x="7253" y="14041"/>
                  </a:lnTo>
                  <a:cubicBezTo>
                    <a:pt x="7099" y="14041"/>
                    <a:pt x="6975" y="13979"/>
                    <a:pt x="6852" y="13887"/>
                  </a:cubicBezTo>
                  <a:cubicBezTo>
                    <a:pt x="6358" y="13516"/>
                    <a:pt x="5185" y="12560"/>
                    <a:pt x="5278" y="11264"/>
                  </a:cubicBezTo>
                  <a:cubicBezTo>
                    <a:pt x="5278" y="11109"/>
                    <a:pt x="5339" y="10955"/>
                    <a:pt x="5463" y="10862"/>
                  </a:cubicBezTo>
                  <a:cubicBezTo>
                    <a:pt x="5555" y="10739"/>
                    <a:pt x="5710" y="10677"/>
                    <a:pt x="5833" y="10677"/>
                  </a:cubicBezTo>
                  <a:cubicBezTo>
                    <a:pt x="5987" y="10677"/>
                    <a:pt x="6142" y="10739"/>
                    <a:pt x="6265" y="10862"/>
                  </a:cubicBezTo>
                  <a:cubicBezTo>
                    <a:pt x="6296" y="10893"/>
                    <a:pt x="6358" y="10924"/>
                    <a:pt x="6420" y="10924"/>
                  </a:cubicBezTo>
                  <a:cubicBezTo>
                    <a:pt x="6543" y="10924"/>
                    <a:pt x="6636" y="10831"/>
                    <a:pt x="6636" y="10708"/>
                  </a:cubicBezTo>
                  <a:lnTo>
                    <a:pt x="6636" y="4412"/>
                  </a:lnTo>
                  <a:cubicBezTo>
                    <a:pt x="6682" y="4073"/>
                    <a:pt x="6944" y="3903"/>
                    <a:pt x="7207" y="3903"/>
                  </a:cubicBezTo>
                  <a:cubicBezTo>
                    <a:pt x="7469" y="3903"/>
                    <a:pt x="7731" y="4073"/>
                    <a:pt x="7777" y="4412"/>
                  </a:cubicBezTo>
                  <a:lnTo>
                    <a:pt x="7777" y="9751"/>
                  </a:lnTo>
                  <a:cubicBezTo>
                    <a:pt x="7777" y="9890"/>
                    <a:pt x="7885" y="9960"/>
                    <a:pt x="7994" y="9960"/>
                  </a:cubicBezTo>
                  <a:cubicBezTo>
                    <a:pt x="8102" y="9960"/>
                    <a:pt x="8210" y="9890"/>
                    <a:pt x="8210" y="9751"/>
                  </a:cubicBezTo>
                  <a:lnTo>
                    <a:pt x="8210" y="8332"/>
                  </a:lnTo>
                  <a:cubicBezTo>
                    <a:pt x="8179" y="7961"/>
                    <a:pt x="8456" y="7653"/>
                    <a:pt x="8827" y="7653"/>
                  </a:cubicBezTo>
                  <a:cubicBezTo>
                    <a:pt x="9135" y="7653"/>
                    <a:pt x="9413" y="7900"/>
                    <a:pt x="9413" y="8239"/>
                  </a:cubicBezTo>
                  <a:lnTo>
                    <a:pt x="9413" y="9751"/>
                  </a:lnTo>
                  <a:cubicBezTo>
                    <a:pt x="9413" y="9890"/>
                    <a:pt x="9513" y="9960"/>
                    <a:pt x="9614" y="9960"/>
                  </a:cubicBezTo>
                  <a:cubicBezTo>
                    <a:pt x="9714" y="9960"/>
                    <a:pt x="9814" y="9890"/>
                    <a:pt x="9814" y="9751"/>
                  </a:cubicBezTo>
                  <a:lnTo>
                    <a:pt x="9814" y="8301"/>
                  </a:lnTo>
                  <a:cubicBezTo>
                    <a:pt x="9814" y="7961"/>
                    <a:pt x="10092" y="7653"/>
                    <a:pt x="10432" y="7653"/>
                  </a:cubicBezTo>
                  <a:cubicBezTo>
                    <a:pt x="10771" y="7653"/>
                    <a:pt x="11049" y="7961"/>
                    <a:pt x="11018" y="8301"/>
                  </a:cubicBezTo>
                  <a:lnTo>
                    <a:pt x="11018" y="9751"/>
                  </a:lnTo>
                  <a:cubicBezTo>
                    <a:pt x="11018" y="9875"/>
                    <a:pt x="11111" y="9967"/>
                    <a:pt x="11234" y="9967"/>
                  </a:cubicBezTo>
                  <a:cubicBezTo>
                    <a:pt x="11357" y="9967"/>
                    <a:pt x="11450" y="9875"/>
                    <a:pt x="11450" y="9751"/>
                  </a:cubicBezTo>
                  <a:lnTo>
                    <a:pt x="11450" y="8270"/>
                  </a:lnTo>
                  <a:cubicBezTo>
                    <a:pt x="11450" y="7930"/>
                    <a:pt x="11697" y="7653"/>
                    <a:pt x="12036" y="7653"/>
                  </a:cubicBezTo>
                  <a:cubicBezTo>
                    <a:pt x="12191" y="7653"/>
                    <a:pt x="12345" y="7684"/>
                    <a:pt x="12438" y="7807"/>
                  </a:cubicBezTo>
                  <a:cubicBezTo>
                    <a:pt x="12561" y="7930"/>
                    <a:pt x="12623" y="8085"/>
                    <a:pt x="12623" y="8239"/>
                  </a:cubicBezTo>
                  <a:lnTo>
                    <a:pt x="12623" y="12004"/>
                  </a:lnTo>
                  <a:cubicBezTo>
                    <a:pt x="12623" y="12652"/>
                    <a:pt x="12407" y="13300"/>
                    <a:pt x="12006" y="13794"/>
                  </a:cubicBezTo>
                  <a:cubicBezTo>
                    <a:pt x="11882" y="13949"/>
                    <a:pt x="11697" y="14041"/>
                    <a:pt x="11481" y="14072"/>
                  </a:cubicBezTo>
                  <a:cubicBezTo>
                    <a:pt x="11471" y="14071"/>
                    <a:pt x="11462" y="14070"/>
                    <a:pt x="11453" y="14070"/>
                  </a:cubicBezTo>
                  <a:cubicBezTo>
                    <a:pt x="11203" y="14070"/>
                    <a:pt x="11213" y="14473"/>
                    <a:pt x="11481" y="14473"/>
                  </a:cubicBezTo>
                  <a:cubicBezTo>
                    <a:pt x="11820" y="14473"/>
                    <a:pt x="12129" y="14319"/>
                    <a:pt x="12345" y="14072"/>
                  </a:cubicBezTo>
                  <a:cubicBezTo>
                    <a:pt x="12808" y="13486"/>
                    <a:pt x="13055" y="12745"/>
                    <a:pt x="13055" y="12004"/>
                  </a:cubicBezTo>
                  <a:lnTo>
                    <a:pt x="13055" y="8239"/>
                  </a:lnTo>
                  <a:cubicBezTo>
                    <a:pt x="13055" y="7961"/>
                    <a:pt x="12931" y="7684"/>
                    <a:pt x="12746" y="7498"/>
                  </a:cubicBezTo>
                  <a:cubicBezTo>
                    <a:pt x="12552" y="7332"/>
                    <a:pt x="12334" y="7216"/>
                    <a:pt x="12091" y="7216"/>
                  </a:cubicBezTo>
                  <a:cubicBezTo>
                    <a:pt x="12063" y="7216"/>
                    <a:pt x="12034" y="7217"/>
                    <a:pt x="12006" y="7221"/>
                  </a:cubicBezTo>
                  <a:cubicBezTo>
                    <a:pt x="11697" y="7221"/>
                    <a:pt x="11419" y="7375"/>
                    <a:pt x="11234" y="7622"/>
                  </a:cubicBezTo>
                  <a:cubicBezTo>
                    <a:pt x="11033" y="7344"/>
                    <a:pt x="10725" y="7205"/>
                    <a:pt x="10416" y="7205"/>
                  </a:cubicBezTo>
                  <a:cubicBezTo>
                    <a:pt x="10108" y="7205"/>
                    <a:pt x="9799" y="7344"/>
                    <a:pt x="9598" y="7622"/>
                  </a:cubicBezTo>
                  <a:cubicBezTo>
                    <a:pt x="9415" y="7346"/>
                    <a:pt x="9110" y="7202"/>
                    <a:pt x="8803" y="7202"/>
                  </a:cubicBezTo>
                  <a:cubicBezTo>
                    <a:pt x="8594" y="7202"/>
                    <a:pt x="8384" y="7269"/>
                    <a:pt x="8210" y="7406"/>
                  </a:cubicBezTo>
                  <a:lnTo>
                    <a:pt x="8210" y="6634"/>
                  </a:lnTo>
                  <a:cubicBezTo>
                    <a:pt x="8858" y="6418"/>
                    <a:pt x="9444" y="6017"/>
                    <a:pt x="9845" y="5462"/>
                  </a:cubicBezTo>
                  <a:cubicBezTo>
                    <a:pt x="10277" y="4906"/>
                    <a:pt x="10493" y="4258"/>
                    <a:pt x="10555" y="3610"/>
                  </a:cubicBezTo>
                  <a:lnTo>
                    <a:pt x="13055" y="3610"/>
                  </a:lnTo>
                  <a:cubicBezTo>
                    <a:pt x="13117" y="3764"/>
                    <a:pt x="13209" y="3918"/>
                    <a:pt x="13333" y="4042"/>
                  </a:cubicBezTo>
                  <a:cubicBezTo>
                    <a:pt x="13487" y="4258"/>
                    <a:pt x="13734" y="4351"/>
                    <a:pt x="14012" y="4381"/>
                  </a:cubicBezTo>
                  <a:cubicBezTo>
                    <a:pt x="14043" y="4385"/>
                    <a:pt x="14074" y="4387"/>
                    <a:pt x="14106" y="4387"/>
                  </a:cubicBezTo>
                  <a:cubicBezTo>
                    <a:pt x="14320" y="4387"/>
                    <a:pt x="14529" y="4296"/>
                    <a:pt x="14691" y="4134"/>
                  </a:cubicBezTo>
                  <a:cubicBezTo>
                    <a:pt x="15092" y="3795"/>
                    <a:pt x="15153" y="3178"/>
                    <a:pt x="14814" y="2777"/>
                  </a:cubicBezTo>
                  <a:cubicBezTo>
                    <a:pt x="14629" y="2591"/>
                    <a:pt x="14382" y="2468"/>
                    <a:pt x="14135" y="2437"/>
                  </a:cubicBezTo>
                  <a:cubicBezTo>
                    <a:pt x="14114" y="2436"/>
                    <a:pt x="14093" y="2435"/>
                    <a:pt x="14073" y="2435"/>
                  </a:cubicBezTo>
                  <a:cubicBezTo>
                    <a:pt x="13605" y="2435"/>
                    <a:pt x="13205" y="2765"/>
                    <a:pt x="13117" y="3209"/>
                  </a:cubicBezTo>
                  <a:lnTo>
                    <a:pt x="10586" y="3209"/>
                  </a:lnTo>
                  <a:cubicBezTo>
                    <a:pt x="10488" y="1340"/>
                    <a:pt x="8921" y="1"/>
                    <a:pt x="719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649" name="Google Shape;12649;p23"/>
          <p:cNvGrpSpPr/>
          <p:nvPr/>
        </p:nvGrpSpPr>
        <p:grpSpPr>
          <a:xfrm>
            <a:off x="3648822" y="5530286"/>
            <a:ext cx="409467" cy="483533"/>
            <a:chOff x="5533300" y="4140550"/>
            <a:chExt cx="307100" cy="362650"/>
          </a:xfrm>
        </p:grpSpPr>
        <p:sp>
          <p:nvSpPr>
            <p:cNvPr id="12650" name="Google Shape;12650;p23"/>
            <p:cNvSpPr/>
            <p:nvPr/>
          </p:nvSpPr>
          <p:spPr>
            <a:xfrm>
              <a:off x="5698425" y="4326500"/>
              <a:ext cx="109575" cy="93200"/>
            </a:xfrm>
            <a:custGeom>
              <a:avLst/>
              <a:gdLst/>
              <a:ahLst/>
              <a:cxnLst/>
              <a:rect l="l" t="t" r="r" b="b"/>
              <a:pathLst>
                <a:path w="4383" h="3728" extrusionOk="0">
                  <a:moveTo>
                    <a:pt x="2510" y="1424"/>
                  </a:moveTo>
                  <a:cubicBezTo>
                    <a:pt x="2582" y="1424"/>
                    <a:pt x="2656" y="1452"/>
                    <a:pt x="2716" y="1512"/>
                  </a:cubicBezTo>
                  <a:cubicBezTo>
                    <a:pt x="2932" y="1728"/>
                    <a:pt x="2778" y="2037"/>
                    <a:pt x="2500" y="2037"/>
                  </a:cubicBezTo>
                  <a:cubicBezTo>
                    <a:pt x="2346" y="2037"/>
                    <a:pt x="2222" y="1883"/>
                    <a:pt x="2222" y="1728"/>
                  </a:cubicBezTo>
                  <a:cubicBezTo>
                    <a:pt x="2222" y="1541"/>
                    <a:pt x="2362" y="1424"/>
                    <a:pt x="2510" y="1424"/>
                  </a:cubicBezTo>
                  <a:close/>
                  <a:moveTo>
                    <a:pt x="2500" y="463"/>
                  </a:moveTo>
                  <a:cubicBezTo>
                    <a:pt x="3735" y="463"/>
                    <a:pt x="4383" y="1883"/>
                    <a:pt x="3580" y="2778"/>
                  </a:cubicBezTo>
                  <a:lnTo>
                    <a:pt x="3580" y="2809"/>
                  </a:lnTo>
                  <a:cubicBezTo>
                    <a:pt x="3488" y="2531"/>
                    <a:pt x="3303" y="2315"/>
                    <a:pt x="3086" y="2191"/>
                  </a:cubicBezTo>
                  <a:cubicBezTo>
                    <a:pt x="3179" y="2068"/>
                    <a:pt x="3241" y="1883"/>
                    <a:pt x="3241" y="1728"/>
                  </a:cubicBezTo>
                  <a:cubicBezTo>
                    <a:pt x="3272" y="1204"/>
                    <a:pt x="2894" y="941"/>
                    <a:pt x="2516" y="941"/>
                  </a:cubicBezTo>
                  <a:cubicBezTo>
                    <a:pt x="2137" y="941"/>
                    <a:pt x="1759" y="1204"/>
                    <a:pt x="1790" y="1728"/>
                  </a:cubicBezTo>
                  <a:cubicBezTo>
                    <a:pt x="1790" y="1883"/>
                    <a:pt x="1852" y="2068"/>
                    <a:pt x="1945" y="2191"/>
                  </a:cubicBezTo>
                  <a:cubicBezTo>
                    <a:pt x="1729" y="2315"/>
                    <a:pt x="1543" y="2531"/>
                    <a:pt x="1451" y="2778"/>
                  </a:cubicBezTo>
                  <a:cubicBezTo>
                    <a:pt x="648" y="1883"/>
                    <a:pt x="1297" y="463"/>
                    <a:pt x="2500" y="463"/>
                  </a:cubicBezTo>
                  <a:close/>
                  <a:moveTo>
                    <a:pt x="2500" y="2438"/>
                  </a:moveTo>
                  <a:cubicBezTo>
                    <a:pt x="2832" y="2438"/>
                    <a:pt x="3164" y="2654"/>
                    <a:pt x="3210" y="3086"/>
                  </a:cubicBezTo>
                  <a:cubicBezTo>
                    <a:pt x="2994" y="3210"/>
                    <a:pt x="2778" y="3272"/>
                    <a:pt x="2531" y="3272"/>
                  </a:cubicBezTo>
                  <a:cubicBezTo>
                    <a:pt x="2253" y="3272"/>
                    <a:pt x="2006" y="3210"/>
                    <a:pt x="1790" y="3086"/>
                  </a:cubicBezTo>
                  <a:cubicBezTo>
                    <a:pt x="1837" y="2654"/>
                    <a:pt x="2168" y="2438"/>
                    <a:pt x="2500" y="2438"/>
                  </a:cubicBezTo>
                  <a:close/>
                  <a:moveTo>
                    <a:pt x="2531" y="0"/>
                  </a:moveTo>
                  <a:cubicBezTo>
                    <a:pt x="864" y="0"/>
                    <a:pt x="0" y="1975"/>
                    <a:pt x="1173" y="3179"/>
                  </a:cubicBezTo>
                  <a:cubicBezTo>
                    <a:pt x="1552" y="3557"/>
                    <a:pt x="2017" y="3727"/>
                    <a:pt x="2474" y="3727"/>
                  </a:cubicBezTo>
                  <a:cubicBezTo>
                    <a:pt x="3432" y="3727"/>
                    <a:pt x="4352" y="2981"/>
                    <a:pt x="4352" y="1852"/>
                  </a:cubicBezTo>
                  <a:cubicBezTo>
                    <a:pt x="4352" y="833"/>
                    <a:pt x="3549" y="0"/>
                    <a:pt x="253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51" name="Google Shape;12651;p23"/>
            <p:cNvSpPr/>
            <p:nvPr/>
          </p:nvSpPr>
          <p:spPr>
            <a:xfrm>
              <a:off x="5533300" y="4140550"/>
              <a:ext cx="307100" cy="362650"/>
            </a:xfrm>
            <a:custGeom>
              <a:avLst/>
              <a:gdLst/>
              <a:ahLst/>
              <a:cxnLst/>
              <a:rect l="l" t="t" r="r" b="b"/>
              <a:pathLst>
                <a:path w="12284" h="14506" extrusionOk="0">
                  <a:moveTo>
                    <a:pt x="10988" y="433"/>
                  </a:moveTo>
                  <a:cubicBezTo>
                    <a:pt x="11451" y="433"/>
                    <a:pt x="11852" y="834"/>
                    <a:pt x="11852" y="1328"/>
                  </a:cubicBezTo>
                  <a:lnTo>
                    <a:pt x="11852" y="1698"/>
                  </a:lnTo>
                  <a:lnTo>
                    <a:pt x="402" y="1698"/>
                  </a:lnTo>
                  <a:lnTo>
                    <a:pt x="402" y="1328"/>
                  </a:lnTo>
                  <a:cubicBezTo>
                    <a:pt x="402" y="834"/>
                    <a:pt x="803" y="433"/>
                    <a:pt x="1297" y="433"/>
                  </a:cubicBezTo>
                  <a:close/>
                  <a:moveTo>
                    <a:pt x="1297" y="1"/>
                  </a:moveTo>
                  <a:cubicBezTo>
                    <a:pt x="556" y="1"/>
                    <a:pt x="1" y="587"/>
                    <a:pt x="1" y="1328"/>
                  </a:cubicBezTo>
                  <a:lnTo>
                    <a:pt x="1" y="13179"/>
                  </a:lnTo>
                  <a:cubicBezTo>
                    <a:pt x="1" y="13919"/>
                    <a:pt x="556" y="14506"/>
                    <a:pt x="1297" y="14506"/>
                  </a:cubicBezTo>
                  <a:lnTo>
                    <a:pt x="10988" y="14506"/>
                  </a:lnTo>
                  <a:cubicBezTo>
                    <a:pt x="11698" y="14506"/>
                    <a:pt x="12284" y="13919"/>
                    <a:pt x="12284" y="13179"/>
                  </a:cubicBezTo>
                  <a:lnTo>
                    <a:pt x="12284" y="9845"/>
                  </a:lnTo>
                  <a:cubicBezTo>
                    <a:pt x="12284" y="9707"/>
                    <a:pt x="12176" y="9637"/>
                    <a:pt x="12068" y="9637"/>
                  </a:cubicBezTo>
                  <a:cubicBezTo>
                    <a:pt x="11960" y="9637"/>
                    <a:pt x="11852" y="9707"/>
                    <a:pt x="11852" y="9845"/>
                  </a:cubicBezTo>
                  <a:lnTo>
                    <a:pt x="11852" y="13179"/>
                  </a:lnTo>
                  <a:cubicBezTo>
                    <a:pt x="11852" y="13672"/>
                    <a:pt x="11451" y="14074"/>
                    <a:pt x="10988" y="14074"/>
                  </a:cubicBezTo>
                  <a:lnTo>
                    <a:pt x="1297" y="14074"/>
                  </a:lnTo>
                  <a:cubicBezTo>
                    <a:pt x="803" y="14074"/>
                    <a:pt x="402" y="13672"/>
                    <a:pt x="402" y="13179"/>
                  </a:cubicBezTo>
                  <a:lnTo>
                    <a:pt x="402" y="2161"/>
                  </a:lnTo>
                  <a:lnTo>
                    <a:pt x="11852" y="2161"/>
                  </a:lnTo>
                  <a:lnTo>
                    <a:pt x="11852" y="8734"/>
                  </a:lnTo>
                  <a:cubicBezTo>
                    <a:pt x="11852" y="8858"/>
                    <a:pt x="11944" y="8950"/>
                    <a:pt x="12068" y="8950"/>
                  </a:cubicBezTo>
                  <a:cubicBezTo>
                    <a:pt x="12191" y="8950"/>
                    <a:pt x="12284" y="8827"/>
                    <a:pt x="12284" y="8734"/>
                  </a:cubicBezTo>
                  <a:lnTo>
                    <a:pt x="12284" y="1328"/>
                  </a:lnTo>
                  <a:cubicBezTo>
                    <a:pt x="12284" y="587"/>
                    <a:pt x="11698" y="1"/>
                    <a:pt x="1098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52" name="Google Shape;12652;p23"/>
            <p:cNvSpPr/>
            <p:nvPr/>
          </p:nvSpPr>
          <p:spPr>
            <a:xfrm>
              <a:off x="5558000" y="4163700"/>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53" name="Google Shape;12653;p23"/>
            <p:cNvSpPr/>
            <p:nvPr/>
          </p:nvSpPr>
          <p:spPr>
            <a:xfrm>
              <a:off x="5576525" y="4163700"/>
              <a:ext cx="14675" cy="10825"/>
            </a:xfrm>
            <a:custGeom>
              <a:avLst/>
              <a:gdLst/>
              <a:ahLst/>
              <a:cxnLst/>
              <a:rect l="l" t="t" r="r" b="b"/>
              <a:pathLst>
                <a:path w="587" h="433" extrusionOk="0">
                  <a:moveTo>
                    <a:pt x="309" y="0"/>
                  </a:moveTo>
                  <a:cubicBezTo>
                    <a:pt x="0" y="0"/>
                    <a:pt x="0" y="432"/>
                    <a:pt x="309" y="432"/>
                  </a:cubicBezTo>
                  <a:cubicBezTo>
                    <a:pt x="587" y="432"/>
                    <a:pt x="587" y="0"/>
                    <a:pt x="30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54" name="Google Shape;12654;p23"/>
            <p:cNvSpPr/>
            <p:nvPr/>
          </p:nvSpPr>
          <p:spPr>
            <a:xfrm>
              <a:off x="5595800" y="4163700"/>
              <a:ext cx="13925" cy="10825"/>
            </a:xfrm>
            <a:custGeom>
              <a:avLst/>
              <a:gdLst/>
              <a:ahLst/>
              <a:cxnLst/>
              <a:rect l="l" t="t" r="r" b="b"/>
              <a:pathLst>
                <a:path w="557" h="433" extrusionOk="0">
                  <a:moveTo>
                    <a:pt x="278" y="0"/>
                  </a:moveTo>
                  <a:cubicBezTo>
                    <a:pt x="1" y="0"/>
                    <a:pt x="1" y="432"/>
                    <a:pt x="278" y="432"/>
                  </a:cubicBezTo>
                  <a:cubicBezTo>
                    <a:pt x="556" y="432"/>
                    <a:pt x="556" y="0"/>
                    <a:pt x="2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55" name="Google Shape;12655;p23"/>
            <p:cNvSpPr/>
            <p:nvPr/>
          </p:nvSpPr>
          <p:spPr>
            <a:xfrm>
              <a:off x="5565725" y="4216350"/>
              <a:ext cx="108800" cy="93200"/>
            </a:xfrm>
            <a:custGeom>
              <a:avLst/>
              <a:gdLst/>
              <a:ahLst/>
              <a:cxnLst/>
              <a:rect l="l" t="t" r="r" b="b"/>
              <a:pathLst>
                <a:path w="4352" h="3728" extrusionOk="0">
                  <a:moveTo>
                    <a:pt x="1836" y="1397"/>
                  </a:moveTo>
                  <a:cubicBezTo>
                    <a:pt x="1998" y="1397"/>
                    <a:pt x="2160" y="1505"/>
                    <a:pt x="2130" y="1721"/>
                  </a:cubicBezTo>
                  <a:cubicBezTo>
                    <a:pt x="2160" y="1953"/>
                    <a:pt x="1998" y="2068"/>
                    <a:pt x="1836" y="2068"/>
                  </a:cubicBezTo>
                  <a:cubicBezTo>
                    <a:pt x="1674" y="2068"/>
                    <a:pt x="1512" y="1953"/>
                    <a:pt x="1543" y="1721"/>
                  </a:cubicBezTo>
                  <a:cubicBezTo>
                    <a:pt x="1512" y="1505"/>
                    <a:pt x="1674" y="1397"/>
                    <a:pt x="1836" y="1397"/>
                  </a:cubicBezTo>
                  <a:close/>
                  <a:moveTo>
                    <a:pt x="1852" y="425"/>
                  </a:moveTo>
                  <a:cubicBezTo>
                    <a:pt x="2623" y="425"/>
                    <a:pt x="3271" y="1073"/>
                    <a:pt x="3271" y="1876"/>
                  </a:cubicBezTo>
                  <a:cubicBezTo>
                    <a:pt x="3271" y="2215"/>
                    <a:pt x="3148" y="2555"/>
                    <a:pt x="2932" y="2832"/>
                  </a:cubicBezTo>
                  <a:cubicBezTo>
                    <a:pt x="2808" y="2555"/>
                    <a:pt x="2654" y="2338"/>
                    <a:pt x="2407" y="2215"/>
                  </a:cubicBezTo>
                  <a:cubicBezTo>
                    <a:pt x="2500" y="2092"/>
                    <a:pt x="2562" y="1906"/>
                    <a:pt x="2562" y="1752"/>
                  </a:cubicBezTo>
                  <a:cubicBezTo>
                    <a:pt x="2608" y="1227"/>
                    <a:pt x="2230" y="965"/>
                    <a:pt x="1848" y="965"/>
                  </a:cubicBezTo>
                  <a:cubicBezTo>
                    <a:pt x="1466" y="965"/>
                    <a:pt x="1080" y="1227"/>
                    <a:pt x="1111" y="1752"/>
                  </a:cubicBezTo>
                  <a:cubicBezTo>
                    <a:pt x="1111" y="1906"/>
                    <a:pt x="1173" y="2092"/>
                    <a:pt x="1296" y="2215"/>
                  </a:cubicBezTo>
                  <a:cubicBezTo>
                    <a:pt x="1049" y="2338"/>
                    <a:pt x="864" y="2555"/>
                    <a:pt x="772" y="2801"/>
                  </a:cubicBezTo>
                  <a:cubicBezTo>
                    <a:pt x="0" y="1876"/>
                    <a:pt x="648" y="456"/>
                    <a:pt x="1852" y="456"/>
                  </a:cubicBezTo>
                  <a:lnTo>
                    <a:pt x="1852" y="425"/>
                  </a:lnTo>
                  <a:close/>
                  <a:moveTo>
                    <a:pt x="1852" y="2462"/>
                  </a:moveTo>
                  <a:cubicBezTo>
                    <a:pt x="2191" y="2462"/>
                    <a:pt x="2500" y="2740"/>
                    <a:pt x="2562" y="3110"/>
                  </a:cubicBezTo>
                  <a:cubicBezTo>
                    <a:pt x="2330" y="3233"/>
                    <a:pt x="2083" y="3295"/>
                    <a:pt x="1840" y="3295"/>
                  </a:cubicBezTo>
                  <a:cubicBezTo>
                    <a:pt x="1597" y="3295"/>
                    <a:pt x="1358" y="3233"/>
                    <a:pt x="1142" y="3110"/>
                  </a:cubicBezTo>
                  <a:cubicBezTo>
                    <a:pt x="1173" y="2740"/>
                    <a:pt x="1481" y="2462"/>
                    <a:pt x="1852" y="2462"/>
                  </a:cubicBezTo>
                  <a:close/>
                  <a:moveTo>
                    <a:pt x="1878" y="0"/>
                  </a:moveTo>
                  <a:cubicBezTo>
                    <a:pt x="920" y="0"/>
                    <a:pt x="0" y="747"/>
                    <a:pt x="0" y="1876"/>
                  </a:cubicBezTo>
                  <a:cubicBezTo>
                    <a:pt x="0" y="2863"/>
                    <a:pt x="833" y="3696"/>
                    <a:pt x="1852" y="3727"/>
                  </a:cubicBezTo>
                  <a:cubicBezTo>
                    <a:pt x="3487" y="3727"/>
                    <a:pt x="4352" y="1721"/>
                    <a:pt x="3179" y="548"/>
                  </a:cubicBezTo>
                  <a:cubicBezTo>
                    <a:pt x="2800" y="170"/>
                    <a:pt x="2335" y="0"/>
                    <a:pt x="18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56" name="Google Shape;12656;p23"/>
            <p:cNvSpPr/>
            <p:nvPr/>
          </p:nvSpPr>
          <p:spPr>
            <a:xfrm>
              <a:off x="5561850" y="4436825"/>
              <a:ext cx="250000" cy="35525"/>
            </a:xfrm>
            <a:custGeom>
              <a:avLst/>
              <a:gdLst/>
              <a:ahLst/>
              <a:cxnLst/>
              <a:rect l="l" t="t" r="r" b="b"/>
              <a:pathLst>
                <a:path w="10000" h="1421" extrusionOk="0">
                  <a:moveTo>
                    <a:pt x="865" y="0"/>
                  </a:moveTo>
                  <a:cubicBezTo>
                    <a:pt x="1" y="62"/>
                    <a:pt x="1" y="1358"/>
                    <a:pt x="865" y="1420"/>
                  </a:cubicBezTo>
                  <a:lnTo>
                    <a:pt x="9105" y="1420"/>
                  </a:lnTo>
                  <a:cubicBezTo>
                    <a:pt x="10000" y="1358"/>
                    <a:pt x="10000" y="62"/>
                    <a:pt x="9105" y="0"/>
                  </a:cubicBezTo>
                  <a:lnTo>
                    <a:pt x="2593" y="0"/>
                  </a:lnTo>
                  <a:cubicBezTo>
                    <a:pt x="2315" y="0"/>
                    <a:pt x="2315" y="433"/>
                    <a:pt x="2593" y="433"/>
                  </a:cubicBezTo>
                  <a:lnTo>
                    <a:pt x="9105" y="433"/>
                  </a:lnTo>
                  <a:cubicBezTo>
                    <a:pt x="9444" y="463"/>
                    <a:pt x="9444" y="957"/>
                    <a:pt x="9105" y="988"/>
                  </a:cubicBezTo>
                  <a:lnTo>
                    <a:pt x="865" y="988"/>
                  </a:lnTo>
                  <a:cubicBezTo>
                    <a:pt x="525" y="957"/>
                    <a:pt x="525" y="463"/>
                    <a:pt x="865" y="433"/>
                  </a:cubicBezTo>
                  <a:lnTo>
                    <a:pt x="1451" y="433"/>
                  </a:lnTo>
                  <a:cubicBezTo>
                    <a:pt x="1729" y="433"/>
                    <a:pt x="1729" y="0"/>
                    <a:pt x="145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57" name="Google Shape;12657;p23"/>
            <p:cNvSpPr/>
            <p:nvPr/>
          </p:nvSpPr>
          <p:spPr>
            <a:xfrm>
              <a:off x="5662925" y="4220025"/>
              <a:ext cx="144300" cy="86425"/>
            </a:xfrm>
            <a:custGeom>
              <a:avLst/>
              <a:gdLst/>
              <a:ahLst/>
              <a:cxnLst/>
              <a:rect l="l" t="t" r="r" b="b"/>
              <a:pathLst>
                <a:path w="5772" h="3457" extrusionOk="0">
                  <a:moveTo>
                    <a:pt x="1852" y="0"/>
                  </a:moveTo>
                  <a:cubicBezTo>
                    <a:pt x="1359" y="0"/>
                    <a:pt x="957" y="401"/>
                    <a:pt x="957" y="895"/>
                  </a:cubicBezTo>
                  <a:lnTo>
                    <a:pt x="957" y="988"/>
                  </a:lnTo>
                  <a:lnTo>
                    <a:pt x="278" y="988"/>
                  </a:lnTo>
                  <a:cubicBezTo>
                    <a:pt x="93" y="988"/>
                    <a:pt x="1" y="1204"/>
                    <a:pt x="124" y="1327"/>
                  </a:cubicBezTo>
                  <a:lnTo>
                    <a:pt x="957" y="2315"/>
                  </a:lnTo>
                  <a:lnTo>
                    <a:pt x="957" y="2562"/>
                  </a:lnTo>
                  <a:cubicBezTo>
                    <a:pt x="957" y="3056"/>
                    <a:pt x="1359" y="3457"/>
                    <a:pt x="1852" y="3457"/>
                  </a:cubicBezTo>
                  <a:lnTo>
                    <a:pt x="4877" y="3457"/>
                  </a:lnTo>
                  <a:cubicBezTo>
                    <a:pt x="5371" y="3457"/>
                    <a:pt x="5772" y="3056"/>
                    <a:pt x="5772" y="2562"/>
                  </a:cubicBezTo>
                  <a:lnTo>
                    <a:pt x="5772" y="895"/>
                  </a:lnTo>
                  <a:cubicBezTo>
                    <a:pt x="5772" y="401"/>
                    <a:pt x="5371" y="0"/>
                    <a:pt x="4877" y="0"/>
                  </a:cubicBezTo>
                  <a:lnTo>
                    <a:pt x="4568" y="0"/>
                  </a:lnTo>
                  <a:cubicBezTo>
                    <a:pt x="4290" y="0"/>
                    <a:pt x="4290" y="401"/>
                    <a:pt x="4568" y="401"/>
                  </a:cubicBezTo>
                  <a:lnTo>
                    <a:pt x="4877" y="401"/>
                  </a:lnTo>
                  <a:cubicBezTo>
                    <a:pt x="5124" y="401"/>
                    <a:pt x="5340" y="618"/>
                    <a:pt x="5340" y="895"/>
                  </a:cubicBezTo>
                  <a:lnTo>
                    <a:pt x="5340" y="2562"/>
                  </a:lnTo>
                  <a:cubicBezTo>
                    <a:pt x="5340" y="2809"/>
                    <a:pt x="5124" y="3025"/>
                    <a:pt x="4877" y="3025"/>
                  </a:cubicBezTo>
                  <a:lnTo>
                    <a:pt x="1852" y="3025"/>
                  </a:lnTo>
                  <a:cubicBezTo>
                    <a:pt x="1605" y="3025"/>
                    <a:pt x="1359" y="2809"/>
                    <a:pt x="1359" y="2562"/>
                  </a:cubicBezTo>
                  <a:lnTo>
                    <a:pt x="1359" y="2222"/>
                  </a:lnTo>
                  <a:cubicBezTo>
                    <a:pt x="1359" y="2191"/>
                    <a:pt x="1359" y="2130"/>
                    <a:pt x="1328" y="2099"/>
                  </a:cubicBezTo>
                  <a:lnTo>
                    <a:pt x="741" y="1389"/>
                  </a:lnTo>
                  <a:lnTo>
                    <a:pt x="1173" y="1389"/>
                  </a:lnTo>
                  <a:cubicBezTo>
                    <a:pt x="1183" y="1392"/>
                    <a:pt x="1193" y="1394"/>
                    <a:pt x="1203" y="1394"/>
                  </a:cubicBezTo>
                  <a:cubicBezTo>
                    <a:pt x="1285" y="1394"/>
                    <a:pt x="1359" y="1287"/>
                    <a:pt x="1359" y="1204"/>
                  </a:cubicBezTo>
                  <a:lnTo>
                    <a:pt x="1359" y="895"/>
                  </a:lnTo>
                  <a:cubicBezTo>
                    <a:pt x="1389" y="618"/>
                    <a:pt x="1605" y="401"/>
                    <a:pt x="1852" y="401"/>
                  </a:cubicBezTo>
                  <a:lnTo>
                    <a:pt x="3365" y="401"/>
                  </a:lnTo>
                  <a:cubicBezTo>
                    <a:pt x="3673" y="401"/>
                    <a:pt x="3673" y="0"/>
                    <a:pt x="336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58" name="Google Shape;12658;p23"/>
            <p:cNvSpPr/>
            <p:nvPr/>
          </p:nvSpPr>
          <p:spPr>
            <a:xfrm>
              <a:off x="5565725" y="4329575"/>
              <a:ext cx="144300" cy="86450"/>
            </a:xfrm>
            <a:custGeom>
              <a:avLst/>
              <a:gdLst/>
              <a:ahLst/>
              <a:cxnLst/>
              <a:rect l="l" t="t" r="r" b="b"/>
              <a:pathLst>
                <a:path w="5772" h="3458" extrusionOk="0">
                  <a:moveTo>
                    <a:pt x="3920" y="433"/>
                  </a:moveTo>
                  <a:cubicBezTo>
                    <a:pt x="4197" y="433"/>
                    <a:pt x="4413" y="649"/>
                    <a:pt x="4413" y="896"/>
                  </a:cubicBezTo>
                  <a:lnTo>
                    <a:pt x="4413" y="1204"/>
                  </a:lnTo>
                  <a:cubicBezTo>
                    <a:pt x="4413" y="1328"/>
                    <a:pt x="4506" y="1420"/>
                    <a:pt x="4629" y="1420"/>
                  </a:cubicBezTo>
                  <a:lnTo>
                    <a:pt x="5031" y="1420"/>
                  </a:lnTo>
                  <a:lnTo>
                    <a:pt x="4475" y="2161"/>
                  </a:lnTo>
                  <a:cubicBezTo>
                    <a:pt x="4413" y="2192"/>
                    <a:pt x="4413" y="2223"/>
                    <a:pt x="4413" y="2284"/>
                  </a:cubicBezTo>
                  <a:lnTo>
                    <a:pt x="4413" y="2593"/>
                  </a:lnTo>
                  <a:cubicBezTo>
                    <a:pt x="4413" y="2840"/>
                    <a:pt x="4197" y="3056"/>
                    <a:pt x="3920" y="3056"/>
                  </a:cubicBezTo>
                  <a:lnTo>
                    <a:pt x="926" y="3056"/>
                  </a:lnTo>
                  <a:cubicBezTo>
                    <a:pt x="648" y="3056"/>
                    <a:pt x="432" y="2840"/>
                    <a:pt x="432" y="2593"/>
                  </a:cubicBezTo>
                  <a:lnTo>
                    <a:pt x="432" y="896"/>
                  </a:lnTo>
                  <a:cubicBezTo>
                    <a:pt x="432" y="649"/>
                    <a:pt x="648" y="433"/>
                    <a:pt x="926" y="433"/>
                  </a:cubicBezTo>
                  <a:close/>
                  <a:moveTo>
                    <a:pt x="926" y="1"/>
                  </a:moveTo>
                  <a:cubicBezTo>
                    <a:pt x="401" y="1"/>
                    <a:pt x="0" y="402"/>
                    <a:pt x="0" y="896"/>
                  </a:cubicBezTo>
                  <a:lnTo>
                    <a:pt x="0" y="2562"/>
                  </a:lnTo>
                  <a:cubicBezTo>
                    <a:pt x="0" y="3056"/>
                    <a:pt x="401" y="3457"/>
                    <a:pt x="926" y="3457"/>
                  </a:cubicBezTo>
                  <a:lnTo>
                    <a:pt x="3920" y="3457"/>
                  </a:lnTo>
                  <a:cubicBezTo>
                    <a:pt x="4413" y="3457"/>
                    <a:pt x="4815" y="3056"/>
                    <a:pt x="4845" y="2562"/>
                  </a:cubicBezTo>
                  <a:lnTo>
                    <a:pt x="4845" y="2346"/>
                  </a:lnTo>
                  <a:lnTo>
                    <a:pt x="5648" y="1359"/>
                  </a:lnTo>
                  <a:cubicBezTo>
                    <a:pt x="5771" y="1204"/>
                    <a:pt x="5679" y="1019"/>
                    <a:pt x="5493" y="1019"/>
                  </a:cubicBezTo>
                  <a:lnTo>
                    <a:pt x="4845" y="1019"/>
                  </a:lnTo>
                  <a:lnTo>
                    <a:pt x="4845" y="896"/>
                  </a:lnTo>
                  <a:cubicBezTo>
                    <a:pt x="4845" y="402"/>
                    <a:pt x="4444" y="1"/>
                    <a:pt x="395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659" name="Google Shape;12659;p23"/>
          <p:cNvGrpSpPr/>
          <p:nvPr/>
        </p:nvGrpSpPr>
        <p:grpSpPr>
          <a:xfrm>
            <a:off x="5591655" y="2584446"/>
            <a:ext cx="452667" cy="481667"/>
            <a:chOff x="2510400" y="4141325"/>
            <a:chExt cx="339500" cy="361250"/>
          </a:xfrm>
        </p:grpSpPr>
        <p:sp>
          <p:nvSpPr>
            <p:cNvPr id="12660" name="Google Shape;12660;p23"/>
            <p:cNvSpPr/>
            <p:nvPr/>
          </p:nvSpPr>
          <p:spPr>
            <a:xfrm>
              <a:off x="2510400" y="4141325"/>
              <a:ext cx="339500" cy="361250"/>
            </a:xfrm>
            <a:custGeom>
              <a:avLst/>
              <a:gdLst/>
              <a:ahLst/>
              <a:cxnLst/>
              <a:rect l="l" t="t" r="r" b="b"/>
              <a:pathLst>
                <a:path w="13580" h="14450" extrusionOk="0">
                  <a:moveTo>
                    <a:pt x="7098" y="0"/>
                  </a:moveTo>
                  <a:cubicBezTo>
                    <a:pt x="6203" y="0"/>
                    <a:pt x="5493" y="710"/>
                    <a:pt x="5493" y="1574"/>
                  </a:cubicBezTo>
                  <a:lnTo>
                    <a:pt x="5493" y="3858"/>
                  </a:lnTo>
                  <a:cubicBezTo>
                    <a:pt x="5428" y="3836"/>
                    <a:pt x="5347" y="3814"/>
                    <a:pt x="5273" y="3814"/>
                  </a:cubicBezTo>
                  <a:cubicBezTo>
                    <a:pt x="5242" y="3814"/>
                    <a:pt x="5212" y="3818"/>
                    <a:pt x="5185" y="3827"/>
                  </a:cubicBezTo>
                  <a:lnTo>
                    <a:pt x="1296" y="3827"/>
                  </a:lnTo>
                  <a:cubicBezTo>
                    <a:pt x="586" y="3827"/>
                    <a:pt x="0" y="4383"/>
                    <a:pt x="0" y="5123"/>
                  </a:cubicBezTo>
                  <a:lnTo>
                    <a:pt x="0" y="5556"/>
                  </a:lnTo>
                  <a:cubicBezTo>
                    <a:pt x="0" y="5694"/>
                    <a:pt x="108" y="5764"/>
                    <a:pt x="216" y="5764"/>
                  </a:cubicBezTo>
                  <a:cubicBezTo>
                    <a:pt x="324" y="5764"/>
                    <a:pt x="432" y="5694"/>
                    <a:pt x="432" y="5556"/>
                  </a:cubicBezTo>
                  <a:lnTo>
                    <a:pt x="432" y="5123"/>
                  </a:lnTo>
                  <a:cubicBezTo>
                    <a:pt x="432" y="4630"/>
                    <a:pt x="802" y="4228"/>
                    <a:pt x="1296" y="4228"/>
                  </a:cubicBezTo>
                  <a:lnTo>
                    <a:pt x="5185" y="4228"/>
                  </a:lnTo>
                  <a:cubicBezTo>
                    <a:pt x="5648" y="4228"/>
                    <a:pt x="6049" y="4630"/>
                    <a:pt x="6049" y="5123"/>
                  </a:cubicBezTo>
                  <a:lnTo>
                    <a:pt x="6049" y="7562"/>
                  </a:lnTo>
                  <a:cubicBezTo>
                    <a:pt x="6049" y="7592"/>
                    <a:pt x="6049" y="7623"/>
                    <a:pt x="6049" y="7623"/>
                  </a:cubicBezTo>
                  <a:lnTo>
                    <a:pt x="6049" y="8981"/>
                  </a:lnTo>
                  <a:lnTo>
                    <a:pt x="6049" y="9074"/>
                  </a:lnTo>
                  <a:lnTo>
                    <a:pt x="5617" y="9074"/>
                  </a:lnTo>
                  <a:cubicBezTo>
                    <a:pt x="5597" y="9072"/>
                    <a:pt x="5578" y="9072"/>
                    <a:pt x="5559" y="9072"/>
                  </a:cubicBezTo>
                  <a:cubicBezTo>
                    <a:pt x="5118" y="9072"/>
                    <a:pt x="4719" y="9403"/>
                    <a:pt x="4660" y="9876"/>
                  </a:cubicBezTo>
                  <a:cubicBezTo>
                    <a:pt x="4629" y="9876"/>
                    <a:pt x="4598" y="9876"/>
                    <a:pt x="4598" y="9907"/>
                  </a:cubicBezTo>
                  <a:lnTo>
                    <a:pt x="3642" y="10617"/>
                  </a:lnTo>
                  <a:lnTo>
                    <a:pt x="3642" y="10061"/>
                  </a:lnTo>
                  <a:cubicBezTo>
                    <a:pt x="3642" y="9938"/>
                    <a:pt x="3549" y="9845"/>
                    <a:pt x="3426" y="9845"/>
                  </a:cubicBezTo>
                  <a:lnTo>
                    <a:pt x="1296" y="9845"/>
                  </a:lnTo>
                  <a:cubicBezTo>
                    <a:pt x="802" y="9845"/>
                    <a:pt x="432" y="9444"/>
                    <a:pt x="432" y="8981"/>
                  </a:cubicBezTo>
                  <a:lnTo>
                    <a:pt x="432" y="6852"/>
                  </a:lnTo>
                  <a:cubicBezTo>
                    <a:pt x="432" y="6697"/>
                    <a:pt x="324" y="6620"/>
                    <a:pt x="216" y="6620"/>
                  </a:cubicBezTo>
                  <a:cubicBezTo>
                    <a:pt x="108" y="6620"/>
                    <a:pt x="0" y="6697"/>
                    <a:pt x="0" y="6852"/>
                  </a:cubicBezTo>
                  <a:lnTo>
                    <a:pt x="0" y="8981"/>
                  </a:lnTo>
                  <a:cubicBezTo>
                    <a:pt x="0" y="9691"/>
                    <a:pt x="586" y="10277"/>
                    <a:pt x="1296" y="10277"/>
                  </a:cubicBezTo>
                  <a:lnTo>
                    <a:pt x="3241" y="10277"/>
                  </a:lnTo>
                  <a:lnTo>
                    <a:pt x="3241" y="11049"/>
                  </a:lnTo>
                  <a:cubicBezTo>
                    <a:pt x="3241" y="11159"/>
                    <a:pt x="3335" y="11254"/>
                    <a:pt x="3445" y="11254"/>
                  </a:cubicBezTo>
                  <a:cubicBezTo>
                    <a:pt x="3489" y="11254"/>
                    <a:pt x="3536" y="11238"/>
                    <a:pt x="3580" y="11203"/>
                  </a:cubicBezTo>
                  <a:lnTo>
                    <a:pt x="4629" y="10401"/>
                  </a:lnTo>
                  <a:lnTo>
                    <a:pt x="4629" y="12777"/>
                  </a:lnTo>
                  <a:cubicBezTo>
                    <a:pt x="4629" y="13302"/>
                    <a:pt x="5092" y="13765"/>
                    <a:pt x="5617" y="13765"/>
                  </a:cubicBezTo>
                  <a:lnTo>
                    <a:pt x="6913" y="13765"/>
                  </a:lnTo>
                  <a:lnTo>
                    <a:pt x="6913" y="14259"/>
                  </a:lnTo>
                  <a:cubicBezTo>
                    <a:pt x="6936" y="14370"/>
                    <a:pt x="7039" y="14450"/>
                    <a:pt x="7141" y="14450"/>
                  </a:cubicBezTo>
                  <a:cubicBezTo>
                    <a:pt x="7180" y="14450"/>
                    <a:pt x="7219" y="14438"/>
                    <a:pt x="7253" y="14413"/>
                  </a:cubicBezTo>
                  <a:lnTo>
                    <a:pt x="8117" y="13765"/>
                  </a:lnTo>
                  <a:lnTo>
                    <a:pt x="8395" y="13765"/>
                  </a:lnTo>
                  <a:cubicBezTo>
                    <a:pt x="8919" y="13765"/>
                    <a:pt x="9351" y="13302"/>
                    <a:pt x="9351" y="12777"/>
                  </a:cubicBezTo>
                  <a:lnTo>
                    <a:pt x="9351" y="12376"/>
                  </a:lnTo>
                  <a:cubicBezTo>
                    <a:pt x="9351" y="12237"/>
                    <a:pt x="9251" y="12168"/>
                    <a:pt x="9151" y="12168"/>
                  </a:cubicBezTo>
                  <a:cubicBezTo>
                    <a:pt x="9050" y="12168"/>
                    <a:pt x="8950" y="12237"/>
                    <a:pt x="8950" y="12376"/>
                  </a:cubicBezTo>
                  <a:lnTo>
                    <a:pt x="8950" y="12777"/>
                  </a:lnTo>
                  <a:cubicBezTo>
                    <a:pt x="8950" y="13086"/>
                    <a:pt x="8672" y="13333"/>
                    <a:pt x="8395" y="13333"/>
                  </a:cubicBezTo>
                  <a:lnTo>
                    <a:pt x="8055" y="13333"/>
                  </a:lnTo>
                  <a:cubicBezTo>
                    <a:pt x="7993" y="13333"/>
                    <a:pt x="7962" y="13333"/>
                    <a:pt x="7932" y="13364"/>
                  </a:cubicBezTo>
                  <a:lnTo>
                    <a:pt x="7345" y="13826"/>
                  </a:lnTo>
                  <a:lnTo>
                    <a:pt x="7345" y="13549"/>
                  </a:lnTo>
                  <a:cubicBezTo>
                    <a:pt x="7345" y="13425"/>
                    <a:pt x="7253" y="13333"/>
                    <a:pt x="7129" y="13333"/>
                  </a:cubicBezTo>
                  <a:lnTo>
                    <a:pt x="5617" y="13333"/>
                  </a:lnTo>
                  <a:cubicBezTo>
                    <a:pt x="5308" y="13333"/>
                    <a:pt x="5061" y="13086"/>
                    <a:pt x="5061" y="12777"/>
                  </a:cubicBezTo>
                  <a:lnTo>
                    <a:pt x="5061" y="10030"/>
                  </a:lnTo>
                  <a:cubicBezTo>
                    <a:pt x="5061" y="9722"/>
                    <a:pt x="5308" y="9475"/>
                    <a:pt x="5617" y="9475"/>
                  </a:cubicBezTo>
                  <a:lnTo>
                    <a:pt x="8395" y="9475"/>
                  </a:lnTo>
                  <a:cubicBezTo>
                    <a:pt x="8672" y="9475"/>
                    <a:pt x="8950" y="9722"/>
                    <a:pt x="8950" y="10030"/>
                  </a:cubicBezTo>
                  <a:lnTo>
                    <a:pt x="8950" y="11049"/>
                  </a:lnTo>
                  <a:cubicBezTo>
                    <a:pt x="8950" y="11203"/>
                    <a:pt x="9050" y="11280"/>
                    <a:pt x="9151" y="11280"/>
                  </a:cubicBezTo>
                  <a:cubicBezTo>
                    <a:pt x="9251" y="11280"/>
                    <a:pt x="9351" y="11203"/>
                    <a:pt x="9351" y="11049"/>
                  </a:cubicBezTo>
                  <a:lnTo>
                    <a:pt x="9351" y="10030"/>
                  </a:lnTo>
                  <a:cubicBezTo>
                    <a:pt x="9351" y="9475"/>
                    <a:pt x="8919" y="9043"/>
                    <a:pt x="8364" y="9043"/>
                  </a:cubicBezTo>
                  <a:lnTo>
                    <a:pt x="6481" y="9043"/>
                  </a:lnTo>
                  <a:lnTo>
                    <a:pt x="6481" y="7932"/>
                  </a:lnTo>
                  <a:cubicBezTo>
                    <a:pt x="6666" y="8024"/>
                    <a:pt x="6882" y="8055"/>
                    <a:pt x="7067" y="8055"/>
                  </a:cubicBezTo>
                  <a:lnTo>
                    <a:pt x="9444" y="8055"/>
                  </a:lnTo>
                  <a:lnTo>
                    <a:pt x="9444" y="9105"/>
                  </a:lnTo>
                  <a:cubicBezTo>
                    <a:pt x="9444" y="9215"/>
                    <a:pt x="9554" y="9309"/>
                    <a:pt x="9662" y="9309"/>
                  </a:cubicBezTo>
                  <a:cubicBezTo>
                    <a:pt x="9705" y="9309"/>
                    <a:pt x="9748" y="9294"/>
                    <a:pt x="9783" y="9259"/>
                  </a:cubicBezTo>
                  <a:lnTo>
                    <a:pt x="11357" y="8055"/>
                  </a:lnTo>
                  <a:lnTo>
                    <a:pt x="12005" y="8055"/>
                  </a:lnTo>
                  <a:cubicBezTo>
                    <a:pt x="12869" y="8055"/>
                    <a:pt x="13579" y="7345"/>
                    <a:pt x="13579" y="6481"/>
                  </a:cubicBezTo>
                  <a:lnTo>
                    <a:pt x="13579" y="1574"/>
                  </a:lnTo>
                  <a:cubicBezTo>
                    <a:pt x="13579" y="710"/>
                    <a:pt x="12869" y="0"/>
                    <a:pt x="12005" y="0"/>
                  </a:cubicBezTo>
                  <a:lnTo>
                    <a:pt x="11388" y="0"/>
                  </a:lnTo>
                  <a:cubicBezTo>
                    <a:pt x="11079" y="0"/>
                    <a:pt x="11079" y="432"/>
                    <a:pt x="11388" y="432"/>
                  </a:cubicBezTo>
                  <a:lnTo>
                    <a:pt x="12005" y="432"/>
                  </a:lnTo>
                  <a:cubicBezTo>
                    <a:pt x="12623" y="432"/>
                    <a:pt x="13147" y="926"/>
                    <a:pt x="13147" y="1574"/>
                  </a:cubicBezTo>
                  <a:lnTo>
                    <a:pt x="13147" y="6481"/>
                  </a:lnTo>
                  <a:cubicBezTo>
                    <a:pt x="13147" y="7129"/>
                    <a:pt x="12623" y="7654"/>
                    <a:pt x="12005" y="7654"/>
                  </a:cubicBezTo>
                  <a:lnTo>
                    <a:pt x="11296" y="7654"/>
                  </a:lnTo>
                  <a:cubicBezTo>
                    <a:pt x="11234" y="7654"/>
                    <a:pt x="11203" y="7654"/>
                    <a:pt x="11172" y="7685"/>
                  </a:cubicBezTo>
                  <a:lnTo>
                    <a:pt x="9876" y="8673"/>
                  </a:lnTo>
                  <a:lnTo>
                    <a:pt x="9876" y="7870"/>
                  </a:lnTo>
                  <a:cubicBezTo>
                    <a:pt x="9876" y="7747"/>
                    <a:pt x="9783" y="7654"/>
                    <a:pt x="9660" y="7654"/>
                  </a:cubicBezTo>
                  <a:lnTo>
                    <a:pt x="7098" y="7654"/>
                  </a:lnTo>
                  <a:cubicBezTo>
                    <a:pt x="6882" y="7654"/>
                    <a:pt x="6666" y="7592"/>
                    <a:pt x="6481" y="7500"/>
                  </a:cubicBezTo>
                  <a:lnTo>
                    <a:pt x="6481" y="5123"/>
                  </a:lnTo>
                  <a:cubicBezTo>
                    <a:pt x="6481" y="4691"/>
                    <a:pt x="6265" y="4259"/>
                    <a:pt x="5926" y="4043"/>
                  </a:cubicBezTo>
                  <a:lnTo>
                    <a:pt x="5926" y="1574"/>
                  </a:lnTo>
                  <a:cubicBezTo>
                    <a:pt x="5926" y="926"/>
                    <a:pt x="6419" y="432"/>
                    <a:pt x="7067" y="432"/>
                  </a:cubicBezTo>
                  <a:lnTo>
                    <a:pt x="10030" y="432"/>
                  </a:lnTo>
                  <a:cubicBezTo>
                    <a:pt x="10339" y="432"/>
                    <a:pt x="10339" y="0"/>
                    <a:pt x="1003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2661" name="Google Shape;12661;p23"/>
            <p:cNvGrpSpPr/>
            <p:nvPr/>
          </p:nvGrpSpPr>
          <p:grpSpPr>
            <a:xfrm>
              <a:off x="2548975" y="4180400"/>
              <a:ext cx="260800" cy="179300"/>
              <a:chOff x="2548975" y="4180400"/>
              <a:chExt cx="260800" cy="179300"/>
            </a:xfrm>
          </p:grpSpPr>
          <p:sp>
            <p:nvSpPr>
              <p:cNvPr id="12662" name="Google Shape;12662;p23"/>
              <p:cNvSpPr/>
              <p:nvPr/>
            </p:nvSpPr>
            <p:spPr>
              <a:xfrm>
                <a:off x="2687075" y="4180400"/>
                <a:ext cx="122700" cy="122200"/>
              </a:xfrm>
              <a:custGeom>
                <a:avLst/>
                <a:gdLst/>
                <a:ahLst/>
                <a:cxnLst/>
                <a:rect l="l" t="t" r="r" b="b"/>
                <a:pathLst>
                  <a:path w="4908" h="4888" extrusionOk="0">
                    <a:moveTo>
                      <a:pt x="1173" y="2233"/>
                    </a:moveTo>
                    <a:lnTo>
                      <a:pt x="1173" y="4394"/>
                    </a:lnTo>
                    <a:lnTo>
                      <a:pt x="463" y="4394"/>
                    </a:lnTo>
                    <a:lnTo>
                      <a:pt x="463" y="2233"/>
                    </a:lnTo>
                    <a:close/>
                    <a:moveTo>
                      <a:pt x="2901" y="413"/>
                    </a:moveTo>
                    <a:cubicBezTo>
                      <a:pt x="3087" y="752"/>
                      <a:pt x="3087" y="1153"/>
                      <a:pt x="2963" y="1493"/>
                    </a:cubicBezTo>
                    <a:lnTo>
                      <a:pt x="2778" y="1894"/>
                    </a:lnTo>
                    <a:cubicBezTo>
                      <a:pt x="2747" y="1956"/>
                      <a:pt x="2747" y="2017"/>
                      <a:pt x="2778" y="2079"/>
                    </a:cubicBezTo>
                    <a:cubicBezTo>
                      <a:pt x="2809" y="2141"/>
                      <a:pt x="2901" y="2172"/>
                      <a:pt x="2963" y="2172"/>
                    </a:cubicBezTo>
                    <a:lnTo>
                      <a:pt x="4383" y="2203"/>
                    </a:lnTo>
                    <a:cubicBezTo>
                      <a:pt x="4445" y="2203"/>
                      <a:pt x="4475" y="2233"/>
                      <a:pt x="4506" y="2326"/>
                    </a:cubicBezTo>
                    <a:lnTo>
                      <a:pt x="4506" y="2604"/>
                    </a:lnTo>
                    <a:lnTo>
                      <a:pt x="4506" y="4332"/>
                    </a:lnTo>
                    <a:cubicBezTo>
                      <a:pt x="4475" y="4363"/>
                      <a:pt x="4475" y="4394"/>
                      <a:pt x="4445" y="4425"/>
                    </a:cubicBezTo>
                    <a:cubicBezTo>
                      <a:pt x="4445" y="4455"/>
                      <a:pt x="4414" y="4455"/>
                      <a:pt x="4383" y="4486"/>
                    </a:cubicBezTo>
                    <a:lnTo>
                      <a:pt x="2346" y="4486"/>
                    </a:lnTo>
                    <a:cubicBezTo>
                      <a:pt x="2099" y="4455"/>
                      <a:pt x="1852" y="4394"/>
                      <a:pt x="1667" y="4239"/>
                    </a:cubicBezTo>
                    <a:lnTo>
                      <a:pt x="1574" y="4178"/>
                    </a:lnTo>
                    <a:lnTo>
                      <a:pt x="1574" y="2511"/>
                    </a:lnTo>
                    <a:lnTo>
                      <a:pt x="2439" y="1524"/>
                    </a:lnTo>
                    <a:cubicBezTo>
                      <a:pt x="2716" y="1215"/>
                      <a:pt x="2871" y="814"/>
                      <a:pt x="2871" y="413"/>
                    </a:cubicBezTo>
                    <a:close/>
                    <a:moveTo>
                      <a:pt x="2899" y="1"/>
                    </a:moveTo>
                    <a:cubicBezTo>
                      <a:pt x="2662" y="1"/>
                      <a:pt x="2469" y="198"/>
                      <a:pt x="2469" y="443"/>
                    </a:cubicBezTo>
                    <a:cubicBezTo>
                      <a:pt x="2469" y="752"/>
                      <a:pt x="2346" y="1030"/>
                      <a:pt x="2130" y="1246"/>
                    </a:cubicBezTo>
                    <a:lnTo>
                      <a:pt x="1574" y="1894"/>
                    </a:lnTo>
                    <a:cubicBezTo>
                      <a:pt x="1513" y="1832"/>
                      <a:pt x="1451" y="1801"/>
                      <a:pt x="1389" y="1801"/>
                    </a:cubicBezTo>
                    <a:lnTo>
                      <a:pt x="216" y="1801"/>
                    </a:lnTo>
                    <a:cubicBezTo>
                      <a:pt x="93" y="1801"/>
                      <a:pt x="0" y="1894"/>
                      <a:pt x="0" y="2017"/>
                    </a:cubicBezTo>
                    <a:lnTo>
                      <a:pt x="0" y="4579"/>
                    </a:lnTo>
                    <a:cubicBezTo>
                      <a:pt x="0" y="4702"/>
                      <a:pt x="93" y="4795"/>
                      <a:pt x="216" y="4795"/>
                    </a:cubicBezTo>
                    <a:lnTo>
                      <a:pt x="1389" y="4795"/>
                    </a:lnTo>
                    <a:cubicBezTo>
                      <a:pt x="1451" y="4795"/>
                      <a:pt x="1544" y="4764"/>
                      <a:pt x="1574" y="4671"/>
                    </a:cubicBezTo>
                    <a:cubicBezTo>
                      <a:pt x="1821" y="4826"/>
                      <a:pt x="2068" y="4887"/>
                      <a:pt x="2346" y="4887"/>
                    </a:cubicBezTo>
                    <a:lnTo>
                      <a:pt x="4352" y="4887"/>
                    </a:lnTo>
                    <a:cubicBezTo>
                      <a:pt x="4661" y="4887"/>
                      <a:pt x="4907" y="4641"/>
                      <a:pt x="4907" y="4332"/>
                    </a:cubicBezTo>
                    <a:lnTo>
                      <a:pt x="4907" y="2326"/>
                    </a:lnTo>
                    <a:cubicBezTo>
                      <a:pt x="4907" y="2017"/>
                      <a:pt x="4661" y="1770"/>
                      <a:pt x="4352" y="1770"/>
                    </a:cubicBezTo>
                    <a:lnTo>
                      <a:pt x="3303" y="1770"/>
                    </a:lnTo>
                    <a:lnTo>
                      <a:pt x="3364" y="1678"/>
                    </a:lnTo>
                    <a:cubicBezTo>
                      <a:pt x="3550" y="1184"/>
                      <a:pt x="3519" y="659"/>
                      <a:pt x="3272" y="197"/>
                    </a:cubicBezTo>
                    <a:cubicBezTo>
                      <a:pt x="3210" y="104"/>
                      <a:pt x="3117" y="42"/>
                      <a:pt x="2994" y="11"/>
                    </a:cubicBezTo>
                    <a:cubicBezTo>
                      <a:pt x="2962" y="4"/>
                      <a:pt x="2930" y="1"/>
                      <a:pt x="289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63" name="Google Shape;12663;p23"/>
              <p:cNvSpPr/>
              <p:nvPr/>
            </p:nvSpPr>
            <p:spPr>
              <a:xfrm>
                <a:off x="2548975" y="4277875"/>
                <a:ext cx="85650" cy="81825"/>
              </a:xfrm>
              <a:custGeom>
                <a:avLst/>
                <a:gdLst/>
                <a:ahLst/>
                <a:cxnLst/>
                <a:rect l="l" t="t" r="r" b="b"/>
                <a:pathLst>
                  <a:path w="3426" h="3273" extrusionOk="0">
                    <a:moveTo>
                      <a:pt x="2006" y="1390"/>
                    </a:moveTo>
                    <a:lnTo>
                      <a:pt x="1914" y="1914"/>
                    </a:lnTo>
                    <a:lnTo>
                      <a:pt x="1389" y="1914"/>
                    </a:lnTo>
                    <a:lnTo>
                      <a:pt x="1482" y="1390"/>
                    </a:lnTo>
                    <a:close/>
                    <a:moveTo>
                      <a:pt x="1512" y="1"/>
                    </a:moveTo>
                    <a:cubicBezTo>
                      <a:pt x="1420" y="1"/>
                      <a:pt x="1296" y="63"/>
                      <a:pt x="1266" y="186"/>
                    </a:cubicBezTo>
                    <a:lnTo>
                      <a:pt x="1142" y="958"/>
                    </a:lnTo>
                    <a:lnTo>
                      <a:pt x="309" y="958"/>
                    </a:lnTo>
                    <a:cubicBezTo>
                      <a:pt x="0" y="958"/>
                      <a:pt x="0" y="1359"/>
                      <a:pt x="309" y="1359"/>
                    </a:cubicBezTo>
                    <a:lnTo>
                      <a:pt x="1080" y="1359"/>
                    </a:lnTo>
                    <a:lnTo>
                      <a:pt x="988" y="1883"/>
                    </a:lnTo>
                    <a:lnTo>
                      <a:pt x="278" y="1914"/>
                    </a:lnTo>
                    <a:cubicBezTo>
                      <a:pt x="0" y="1914"/>
                      <a:pt x="0" y="2316"/>
                      <a:pt x="278" y="2316"/>
                    </a:cubicBezTo>
                    <a:lnTo>
                      <a:pt x="926" y="2316"/>
                    </a:lnTo>
                    <a:lnTo>
                      <a:pt x="803" y="3025"/>
                    </a:lnTo>
                    <a:cubicBezTo>
                      <a:pt x="772" y="3149"/>
                      <a:pt x="864" y="3241"/>
                      <a:pt x="957" y="3272"/>
                    </a:cubicBezTo>
                    <a:lnTo>
                      <a:pt x="1019" y="3272"/>
                    </a:lnTo>
                    <a:cubicBezTo>
                      <a:pt x="1111" y="3272"/>
                      <a:pt x="1204" y="3211"/>
                      <a:pt x="1204" y="3087"/>
                    </a:cubicBezTo>
                    <a:lnTo>
                      <a:pt x="1327" y="2316"/>
                    </a:lnTo>
                    <a:lnTo>
                      <a:pt x="1852" y="2316"/>
                    </a:lnTo>
                    <a:lnTo>
                      <a:pt x="1728" y="3025"/>
                    </a:lnTo>
                    <a:cubicBezTo>
                      <a:pt x="1728" y="3149"/>
                      <a:pt x="1790" y="3241"/>
                      <a:pt x="1914" y="3272"/>
                    </a:cubicBezTo>
                    <a:lnTo>
                      <a:pt x="1944" y="3272"/>
                    </a:lnTo>
                    <a:cubicBezTo>
                      <a:pt x="2037" y="3272"/>
                      <a:pt x="2130" y="3211"/>
                      <a:pt x="2161" y="3087"/>
                    </a:cubicBezTo>
                    <a:lnTo>
                      <a:pt x="2284" y="2316"/>
                    </a:lnTo>
                    <a:lnTo>
                      <a:pt x="3148" y="2316"/>
                    </a:lnTo>
                    <a:cubicBezTo>
                      <a:pt x="3416" y="2316"/>
                      <a:pt x="3426" y="1913"/>
                      <a:pt x="3176" y="1913"/>
                    </a:cubicBezTo>
                    <a:cubicBezTo>
                      <a:pt x="3167" y="1913"/>
                      <a:pt x="3158" y="1913"/>
                      <a:pt x="3148" y="1914"/>
                    </a:cubicBezTo>
                    <a:lnTo>
                      <a:pt x="2377" y="1914"/>
                    </a:lnTo>
                    <a:lnTo>
                      <a:pt x="2438" y="1390"/>
                    </a:lnTo>
                    <a:lnTo>
                      <a:pt x="3148" y="1390"/>
                    </a:lnTo>
                    <a:cubicBezTo>
                      <a:pt x="3426" y="1390"/>
                      <a:pt x="3426" y="958"/>
                      <a:pt x="3148" y="958"/>
                    </a:cubicBezTo>
                    <a:lnTo>
                      <a:pt x="2531" y="958"/>
                    </a:lnTo>
                    <a:lnTo>
                      <a:pt x="2654" y="248"/>
                    </a:lnTo>
                    <a:cubicBezTo>
                      <a:pt x="2654" y="124"/>
                      <a:pt x="2593" y="32"/>
                      <a:pt x="2469" y="1"/>
                    </a:cubicBezTo>
                    <a:cubicBezTo>
                      <a:pt x="2346" y="1"/>
                      <a:pt x="2253" y="63"/>
                      <a:pt x="2222" y="186"/>
                    </a:cubicBezTo>
                    <a:lnTo>
                      <a:pt x="2099" y="958"/>
                    </a:lnTo>
                    <a:lnTo>
                      <a:pt x="1574" y="958"/>
                    </a:lnTo>
                    <a:lnTo>
                      <a:pt x="1698" y="248"/>
                    </a:lnTo>
                    <a:cubicBezTo>
                      <a:pt x="1728" y="124"/>
                      <a:pt x="1636" y="32"/>
                      <a:pt x="151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2664" name="Google Shape;12664;p23"/>
            <p:cNvSpPr/>
            <p:nvPr/>
          </p:nvSpPr>
          <p:spPr>
            <a:xfrm>
              <a:off x="2654675" y="4401500"/>
              <a:ext cx="61750" cy="53100"/>
            </a:xfrm>
            <a:custGeom>
              <a:avLst/>
              <a:gdLst/>
              <a:ahLst/>
              <a:cxnLst/>
              <a:rect l="l" t="t" r="r" b="b"/>
              <a:pathLst>
                <a:path w="2470" h="2124" extrusionOk="0">
                  <a:moveTo>
                    <a:pt x="772" y="426"/>
                  </a:moveTo>
                  <a:cubicBezTo>
                    <a:pt x="864" y="426"/>
                    <a:pt x="988" y="518"/>
                    <a:pt x="1019" y="611"/>
                  </a:cubicBezTo>
                  <a:cubicBezTo>
                    <a:pt x="1080" y="673"/>
                    <a:pt x="1142" y="734"/>
                    <a:pt x="1235" y="734"/>
                  </a:cubicBezTo>
                  <a:cubicBezTo>
                    <a:pt x="1296" y="734"/>
                    <a:pt x="1389" y="673"/>
                    <a:pt x="1420" y="611"/>
                  </a:cubicBezTo>
                  <a:cubicBezTo>
                    <a:pt x="1471" y="509"/>
                    <a:pt x="1565" y="449"/>
                    <a:pt x="1665" y="449"/>
                  </a:cubicBezTo>
                  <a:cubicBezTo>
                    <a:pt x="1686" y="449"/>
                    <a:pt x="1707" y="451"/>
                    <a:pt x="1729" y="457"/>
                  </a:cubicBezTo>
                  <a:cubicBezTo>
                    <a:pt x="1914" y="488"/>
                    <a:pt x="2037" y="673"/>
                    <a:pt x="2006" y="858"/>
                  </a:cubicBezTo>
                  <a:lnTo>
                    <a:pt x="2006" y="827"/>
                  </a:lnTo>
                  <a:cubicBezTo>
                    <a:pt x="2006" y="1136"/>
                    <a:pt x="1821" y="1383"/>
                    <a:pt x="1235" y="1691"/>
                  </a:cubicBezTo>
                  <a:cubicBezTo>
                    <a:pt x="648" y="1383"/>
                    <a:pt x="432" y="1136"/>
                    <a:pt x="432" y="827"/>
                  </a:cubicBezTo>
                  <a:cubicBezTo>
                    <a:pt x="401" y="642"/>
                    <a:pt x="525" y="488"/>
                    <a:pt x="679" y="426"/>
                  </a:cubicBezTo>
                  <a:close/>
                  <a:moveTo>
                    <a:pt x="1648" y="0"/>
                  </a:moveTo>
                  <a:cubicBezTo>
                    <a:pt x="1492" y="0"/>
                    <a:pt x="1339" y="58"/>
                    <a:pt x="1204" y="148"/>
                  </a:cubicBezTo>
                  <a:lnTo>
                    <a:pt x="1235" y="179"/>
                  </a:lnTo>
                  <a:cubicBezTo>
                    <a:pt x="1097" y="65"/>
                    <a:pt x="926" y="1"/>
                    <a:pt x="759" y="1"/>
                  </a:cubicBezTo>
                  <a:cubicBezTo>
                    <a:pt x="700" y="1"/>
                    <a:pt x="642" y="9"/>
                    <a:pt x="587" y="25"/>
                  </a:cubicBezTo>
                  <a:cubicBezTo>
                    <a:pt x="247" y="117"/>
                    <a:pt x="0" y="457"/>
                    <a:pt x="0" y="827"/>
                  </a:cubicBezTo>
                  <a:cubicBezTo>
                    <a:pt x="0" y="1105"/>
                    <a:pt x="124" y="1352"/>
                    <a:pt x="309" y="1568"/>
                  </a:cubicBezTo>
                  <a:cubicBezTo>
                    <a:pt x="556" y="1784"/>
                    <a:pt x="834" y="1969"/>
                    <a:pt x="1111" y="2123"/>
                  </a:cubicBezTo>
                  <a:lnTo>
                    <a:pt x="1327" y="2123"/>
                  </a:lnTo>
                  <a:cubicBezTo>
                    <a:pt x="2006" y="1753"/>
                    <a:pt x="2438" y="1413"/>
                    <a:pt x="2438" y="827"/>
                  </a:cubicBezTo>
                  <a:cubicBezTo>
                    <a:pt x="2469" y="426"/>
                    <a:pt x="2191" y="86"/>
                    <a:pt x="1821" y="25"/>
                  </a:cubicBezTo>
                  <a:cubicBezTo>
                    <a:pt x="1763" y="8"/>
                    <a:pt x="1705" y="0"/>
                    <a:pt x="164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665" name="Google Shape;12665;p23"/>
          <p:cNvGrpSpPr/>
          <p:nvPr/>
        </p:nvGrpSpPr>
        <p:grpSpPr>
          <a:xfrm>
            <a:off x="2635213" y="5530804"/>
            <a:ext cx="482500" cy="482500"/>
            <a:chOff x="4004875" y="1904625"/>
            <a:chExt cx="361875" cy="361875"/>
          </a:xfrm>
        </p:grpSpPr>
        <p:sp>
          <p:nvSpPr>
            <p:cNvPr id="12666" name="Google Shape;12666;p23"/>
            <p:cNvSpPr/>
            <p:nvPr/>
          </p:nvSpPr>
          <p:spPr>
            <a:xfrm>
              <a:off x="4114425" y="1994900"/>
              <a:ext cx="35050" cy="51675"/>
            </a:xfrm>
            <a:custGeom>
              <a:avLst/>
              <a:gdLst/>
              <a:ahLst/>
              <a:cxnLst/>
              <a:rect l="l" t="t" r="r" b="b"/>
              <a:pathLst>
                <a:path w="1402" h="2067" extrusionOk="0">
                  <a:moveTo>
                    <a:pt x="1062" y="1"/>
                  </a:moveTo>
                  <a:cubicBezTo>
                    <a:pt x="1017" y="1"/>
                    <a:pt x="969" y="19"/>
                    <a:pt x="927" y="62"/>
                  </a:cubicBezTo>
                  <a:lnTo>
                    <a:pt x="93" y="864"/>
                  </a:lnTo>
                  <a:cubicBezTo>
                    <a:pt x="1" y="957"/>
                    <a:pt x="1" y="1080"/>
                    <a:pt x="93" y="1173"/>
                  </a:cubicBezTo>
                  <a:lnTo>
                    <a:pt x="958" y="2006"/>
                  </a:lnTo>
                  <a:cubicBezTo>
                    <a:pt x="1001" y="2049"/>
                    <a:pt x="1050" y="2067"/>
                    <a:pt x="1099" y="2067"/>
                  </a:cubicBezTo>
                  <a:cubicBezTo>
                    <a:pt x="1258" y="2067"/>
                    <a:pt x="1401" y="1870"/>
                    <a:pt x="1235" y="1728"/>
                  </a:cubicBezTo>
                  <a:lnTo>
                    <a:pt x="556" y="1018"/>
                  </a:lnTo>
                  <a:lnTo>
                    <a:pt x="1205" y="370"/>
                  </a:lnTo>
                  <a:cubicBezTo>
                    <a:pt x="1347" y="204"/>
                    <a:pt x="1215" y="1"/>
                    <a:pt x="106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67" name="Google Shape;12667;p23"/>
            <p:cNvSpPr/>
            <p:nvPr/>
          </p:nvSpPr>
          <p:spPr>
            <a:xfrm>
              <a:off x="4222750" y="1994900"/>
              <a:ext cx="33675" cy="51675"/>
            </a:xfrm>
            <a:custGeom>
              <a:avLst/>
              <a:gdLst/>
              <a:ahLst/>
              <a:cxnLst/>
              <a:rect l="l" t="t" r="r" b="b"/>
              <a:pathLst>
                <a:path w="1347" h="2067" extrusionOk="0">
                  <a:moveTo>
                    <a:pt x="297" y="0"/>
                  </a:moveTo>
                  <a:cubicBezTo>
                    <a:pt x="131" y="0"/>
                    <a:pt x="1" y="197"/>
                    <a:pt x="143" y="339"/>
                  </a:cubicBezTo>
                  <a:lnTo>
                    <a:pt x="822" y="1049"/>
                  </a:lnTo>
                  <a:lnTo>
                    <a:pt x="174" y="1697"/>
                  </a:lnTo>
                  <a:cubicBezTo>
                    <a:pt x="31" y="1864"/>
                    <a:pt x="163" y="2067"/>
                    <a:pt x="330" y="2067"/>
                  </a:cubicBezTo>
                  <a:cubicBezTo>
                    <a:pt x="380" y="2067"/>
                    <a:pt x="433" y="2048"/>
                    <a:pt x="482" y="2006"/>
                  </a:cubicBezTo>
                  <a:lnTo>
                    <a:pt x="1285" y="1203"/>
                  </a:lnTo>
                  <a:cubicBezTo>
                    <a:pt x="1346" y="1111"/>
                    <a:pt x="1346" y="987"/>
                    <a:pt x="1285" y="895"/>
                  </a:cubicBezTo>
                  <a:lnTo>
                    <a:pt x="451" y="62"/>
                  </a:lnTo>
                  <a:cubicBezTo>
                    <a:pt x="401" y="19"/>
                    <a:pt x="348" y="0"/>
                    <a:pt x="29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68" name="Google Shape;12668;p23"/>
            <p:cNvSpPr/>
            <p:nvPr/>
          </p:nvSpPr>
          <p:spPr>
            <a:xfrm>
              <a:off x="4165875" y="1982250"/>
              <a:ext cx="39625" cy="75850"/>
            </a:xfrm>
            <a:custGeom>
              <a:avLst/>
              <a:gdLst/>
              <a:ahLst/>
              <a:cxnLst/>
              <a:rect l="l" t="t" r="r" b="b"/>
              <a:pathLst>
                <a:path w="1585" h="3034" extrusionOk="0">
                  <a:moveTo>
                    <a:pt x="1357" y="1"/>
                  </a:moveTo>
                  <a:cubicBezTo>
                    <a:pt x="1272" y="1"/>
                    <a:pt x="1176" y="41"/>
                    <a:pt x="1153" y="135"/>
                  </a:cubicBezTo>
                  <a:lnTo>
                    <a:pt x="42" y="2759"/>
                  </a:lnTo>
                  <a:cubicBezTo>
                    <a:pt x="0" y="2923"/>
                    <a:pt x="124" y="3033"/>
                    <a:pt x="247" y="3033"/>
                  </a:cubicBezTo>
                  <a:cubicBezTo>
                    <a:pt x="309" y="3033"/>
                    <a:pt x="371" y="3006"/>
                    <a:pt x="412" y="2944"/>
                  </a:cubicBezTo>
                  <a:lnTo>
                    <a:pt x="1554" y="290"/>
                  </a:lnTo>
                  <a:cubicBezTo>
                    <a:pt x="1585" y="197"/>
                    <a:pt x="1523" y="74"/>
                    <a:pt x="1430" y="12"/>
                  </a:cubicBezTo>
                  <a:cubicBezTo>
                    <a:pt x="1408" y="5"/>
                    <a:pt x="1383" y="1"/>
                    <a:pt x="135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69" name="Google Shape;12669;p23"/>
            <p:cNvSpPr/>
            <p:nvPr/>
          </p:nvSpPr>
          <p:spPr>
            <a:xfrm>
              <a:off x="4004875" y="1904625"/>
              <a:ext cx="361875" cy="361875"/>
            </a:xfrm>
            <a:custGeom>
              <a:avLst/>
              <a:gdLst/>
              <a:ahLst/>
              <a:cxnLst/>
              <a:rect l="l" t="t" r="r" b="b"/>
              <a:pathLst>
                <a:path w="14475" h="14475" extrusionOk="0">
                  <a:moveTo>
                    <a:pt x="10833" y="432"/>
                  </a:moveTo>
                  <a:cubicBezTo>
                    <a:pt x="11327" y="432"/>
                    <a:pt x="11728" y="802"/>
                    <a:pt x="11728" y="1296"/>
                  </a:cubicBezTo>
                  <a:lnTo>
                    <a:pt x="11728" y="1636"/>
                  </a:lnTo>
                  <a:lnTo>
                    <a:pt x="2747" y="1636"/>
                  </a:lnTo>
                  <a:lnTo>
                    <a:pt x="2747" y="1296"/>
                  </a:lnTo>
                  <a:cubicBezTo>
                    <a:pt x="2747" y="833"/>
                    <a:pt x="3148" y="432"/>
                    <a:pt x="3642" y="432"/>
                  </a:cubicBezTo>
                  <a:close/>
                  <a:moveTo>
                    <a:pt x="11728" y="2068"/>
                  </a:moveTo>
                  <a:lnTo>
                    <a:pt x="11728" y="6697"/>
                  </a:lnTo>
                  <a:cubicBezTo>
                    <a:pt x="11728" y="7191"/>
                    <a:pt x="11327" y="7592"/>
                    <a:pt x="10864" y="7592"/>
                  </a:cubicBezTo>
                  <a:lnTo>
                    <a:pt x="3642" y="7592"/>
                  </a:lnTo>
                  <a:cubicBezTo>
                    <a:pt x="3148" y="7592"/>
                    <a:pt x="2747" y="7191"/>
                    <a:pt x="2747" y="6697"/>
                  </a:cubicBezTo>
                  <a:lnTo>
                    <a:pt x="2747" y="2068"/>
                  </a:lnTo>
                  <a:close/>
                  <a:moveTo>
                    <a:pt x="14043" y="9660"/>
                  </a:moveTo>
                  <a:lnTo>
                    <a:pt x="14043" y="10678"/>
                  </a:lnTo>
                  <a:cubicBezTo>
                    <a:pt x="14043" y="11049"/>
                    <a:pt x="13734" y="11357"/>
                    <a:pt x="13395" y="11357"/>
                  </a:cubicBezTo>
                  <a:lnTo>
                    <a:pt x="13395" y="11326"/>
                  </a:lnTo>
                  <a:lnTo>
                    <a:pt x="1112" y="11326"/>
                  </a:lnTo>
                  <a:cubicBezTo>
                    <a:pt x="741" y="11326"/>
                    <a:pt x="433" y="11049"/>
                    <a:pt x="433" y="10678"/>
                  </a:cubicBezTo>
                  <a:lnTo>
                    <a:pt x="433" y="9660"/>
                  </a:lnTo>
                  <a:close/>
                  <a:moveTo>
                    <a:pt x="8148" y="11758"/>
                  </a:moveTo>
                  <a:lnTo>
                    <a:pt x="8148" y="13147"/>
                  </a:lnTo>
                  <a:lnTo>
                    <a:pt x="6389" y="13147"/>
                  </a:lnTo>
                  <a:lnTo>
                    <a:pt x="6389" y="11758"/>
                  </a:lnTo>
                  <a:close/>
                  <a:moveTo>
                    <a:pt x="3642" y="0"/>
                  </a:moveTo>
                  <a:cubicBezTo>
                    <a:pt x="2902" y="0"/>
                    <a:pt x="2315" y="586"/>
                    <a:pt x="2315" y="1296"/>
                  </a:cubicBezTo>
                  <a:lnTo>
                    <a:pt x="2315" y="2160"/>
                  </a:lnTo>
                  <a:lnTo>
                    <a:pt x="1081" y="2160"/>
                  </a:lnTo>
                  <a:cubicBezTo>
                    <a:pt x="494" y="2160"/>
                    <a:pt x="1" y="2654"/>
                    <a:pt x="1" y="3271"/>
                  </a:cubicBezTo>
                  <a:lnTo>
                    <a:pt x="1" y="3981"/>
                  </a:lnTo>
                  <a:cubicBezTo>
                    <a:pt x="1" y="4120"/>
                    <a:pt x="109" y="4189"/>
                    <a:pt x="217" y="4189"/>
                  </a:cubicBezTo>
                  <a:cubicBezTo>
                    <a:pt x="325" y="4189"/>
                    <a:pt x="433" y="4120"/>
                    <a:pt x="433" y="3981"/>
                  </a:cubicBezTo>
                  <a:lnTo>
                    <a:pt x="433" y="3271"/>
                  </a:lnTo>
                  <a:cubicBezTo>
                    <a:pt x="433" y="2901"/>
                    <a:pt x="710" y="2592"/>
                    <a:pt x="1081" y="2592"/>
                  </a:cubicBezTo>
                  <a:lnTo>
                    <a:pt x="2315" y="2592"/>
                  </a:lnTo>
                  <a:lnTo>
                    <a:pt x="2315" y="6697"/>
                  </a:lnTo>
                  <a:cubicBezTo>
                    <a:pt x="2315" y="7407"/>
                    <a:pt x="2902" y="7993"/>
                    <a:pt x="3642" y="7993"/>
                  </a:cubicBezTo>
                  <a:lnTo>
                    <a:pt x="10833" y="7993"/>
                  </a:lnTo>
                  <a:cubicBezTo>
                    <a:pt x="11574" y="7993"/>
                    <a:pt x="12129" y="7407"/>
                    <a:pt x="12129" y="6697"/>
                  </a:cubicBezTo>
                  <a:lnTo>
                    <a:pt x="12129" y="2592"/>
                  </a:lnTo>
                  <a:lnTo>
                    <a:pt x="13395" y="2592"/>
                  </a:lnTo>
                  <a:cubicBezTo>
                    <a:pt x="13734" y="2592"/>
                    <a:pt x="14043" y="2901"/>
                    <a:pt x="14043" y="3271"/>
                  </a:cubicBezTo>
                  <a:lnTo>
                    <a:pt x="14043" y="9228"/>
                  </a:lnTo>
                  <a:lnTo>
                    <a:pt x="433" y="9228"/>
                  </a:lnTo>
                  <a:lnTo>
                    <a:pt x="433" y="5185"/>
                  </a:lnTo>
                  <a:cubicBezTo>
                    <a:pt x="433" y="5046"/>
                    <a:pt x="325" y="4976"/>
                    <a:pt x="217" y="4976"/>
                  </a:cubicBezTo>
                  <a:cubicBezTo>
                    <a:pt x="109" y="4976"/>
                    <a:pt x="1" y="5046"/>
                    <a:pt x="1" y="5185"/>
                  </a:cubicBezTo>
                  <a:lnTo>
                    <a:pt x="1" y="10678"/>
                  </a:lnTo>
                  <a:cubicBezTo>
                    <a:pt x="1" y="11265"/>
                    <a:pt x="494" y="11758"/>
                    <a:pt x="1112" y="11758"/>
                  </a:cubicBezTo>
                  <a:lnTo>
                    <a:pt x="5957" y="11758"/>
                  </a:lnTo>
                  <a:lnTo>
                    <a:pt x="5957" y="13147"/>
                  </a:lnTo>
                  <a:lnTo>
                    <a:pt x="4877" y="13147"/>
                  </a:lnTo>
                  <a:cubicBezTo>
                    <a:pt x="4043" y="13147"/>
                    <a:pt x="4043" y="14474"/>
                    <a:pt x="4877" y="14474"/>
                  </a:cubicBezTo>
                  <a:lnTo>
                    <a:pt x="7809" y="14474"/>
                  </a:lnTo>
                  <a:cubicBezTo>
                    <a:pt x="8077" y="14474"/>
                    <a:pt x="8086" y="14071"/>
                    <a:pt x="7836" y="14071"/>
                  </a:cubicBezTo>
                  <a:cubicBezTo>
                    <a:pt x="7827" y="14071"/>
                    <a:pt x="7818" y="14072"/>
                    <a:pt x="7809" y="14073"/>
                  </a:cubicBezTo>
                  <a:lnTo>
                    <a:pt x="4877" y="14073"/>
                  </a:lnTo>
                  <a:cubicBezTo>
                    <a:pt x="4599" y="14011"/>
                    <a:pt x="4599" y="13610"/>
                    <a:pt x="4877" y="13579"/>
                  </a:cubicBezTo>
                  <a:lnTo>
                    <a:pt x="9599" y="13579"/>
                  </a:lnTo>
                  <a:cubicBezTo>
                    <a:pt x="9876" y="13610"/>
                    <a:pt x="9876" y="14011"/>
                    <a:pt x="9599" y="14073"/>
                  </a:cubicBezTo>
                  <a:lnTo>
                    <a:pt x="9043" y="14073"/>
                  </a:lnTo>
                  <a:cubicBezTo>
                    <a:pt x="8765" y="14073"/>
                    <a:pt x="8765" y="14474"/>
                    <a:pt x="9043" y="14474"/>
                  </a:cubicBezTo>
                  <a:lnTo>
                    <a:pt x="9599" y="14474"/>
                  </a:lnTo>
                  <a:cubicBezTo>
                    <a:pt x="10432" y="14474"/>
                    <a:pt x="10432" y="13147"/>
                    <a:pt x="9599" y="13147"/>
                  </a:cubicBezTo>
                  <a:lnTo>
                    <a:pt x="8549" y="13147"/>
                  </a:lnTo>
                  <a:lnTo>
                    <a:pt x="8549" y="11758"/>
                  </a:lnTo>
                  <a:lnTo>
                    <a:pt x="13364" y="11758"/>
                  </a:lnTo>
                  <a:cubicBezTo>
                    <a:pt x="13981" y="11758"/>
                    <a:pt x="14475" y="11265"/>
                    <a:pt x="14475" y="10678"/>
                  </a:cubicBezTo>
                  <a:lnTo>
                    <a:pt x="14475" y="3271"/>
                  </a:lnTo>
                  <a:cubicBezTo>
                    <a:pt x="14475" y="2654"/>
                    <a:pt x="13981" y="2160"/>
                    <a:pt x="13364" y="2160"/>
                  </a:cubicBezTo>
                  <a:lnTo>
                    <a:pt x="12129" y="2160"/>
                  </a:lnTo>
                  <a:lnTo>
                    <a:pt x="12129" y="1296"/>
                  </a:lnTo>
                  <a:cubicBezTo>
                    <a:pt x="12129" y="586"/>
                    <a:pt x="11574" y="0"/>
                    <a:pt x="1083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70" name="Google Shape;12670;p23"/>
            <p:cNvSpPr/>
            <p:nvPr/>
          </p:nvSpPr>
          <p:spPr>
            <a:xfrm>
              <a:off x="4087425" y="1926225"/>
              <a:ext cx="13925" cy="10825"/>
            </a:xfrm>
            <a:custGeom>
              <a:avLst/>
              <a:gdLst/>
              <a:ahLst/>
              <a:cxnLst/>
              <a:rect l="l" t="t" r="r" b="b"/>
              <a:pathLst>
                <a:path w="557" h="433" extrusionOk="0">
                  <a:moveTo>
                    <a:pt x="278" y="0"/>
                  </a:moveTo>
                  <a:cubicBezTo>
                    <a:pt x="1" y="0"/>
                    <a:pt x="1" y="432"/>
                    <a:pt x="278" y="432"/>
                  </a:cubicBezTo>
                  <a:cubicBezTo>
                    <a:pt x="556" y="432"/>
                    <a:pt x="556" y="0"/>
                    <a:pt x="2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71" name="Google Shape;12671;p23"/>
            <p:cNvSpPr/>
            <p:nvPr/>
          </p:nvSpPr>
          <p:spPr>
            <a:xfrm>
              <a:off x="4105175" y="1926225"/>
              <a:ext cx="13925" cy="10825"/>
            </a:xfrm>
            <a:custGeom>
              <a:avLst/>
              <a:gdLst/>
              <a:ahLst/>
              <a:cxnLst/>
              <a:rect l="l" t="t" r="r" b="b"/>
              <a:pathLst>
                <a:path w="557" h="433" extrusionOk="0">
                  <a:moveTo>
                    <a:pt x="278" y="0"/>
                  </a:moveTo>
                  <a:cubicBezTo>
                    <a:pt x="1" y="0"/>
                    <a:pt x="1" y="432"/>
                    <a:pt x="278" y="432"/>
                  </a:cubicBezTo>
                  <a:cubicBezTo>
                    <a:pt x="556" y="432"/>
                    <a:pt x="556" y="0"/>
                    <a:pt x="2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72" name="Google Shape;12672;p23"/>
            <p:cNvSpPr/>
            <p:nvPr/>
          </p:nvSpPr>
          <p:spPr>
            <a:xfrm>
              <a:off x="4122925" y="1926225"/>
              <a:ext cx="14675" cy="10825"/>
            </a:xfrm>
            <a:custGeom>
              <a:avLst/>
              <a:gdLst/>
              <a:ahLst/>
              <a:cxnLst/>
              <a:rect l="l" t="t" r="r" b="b"/>
              <a:pathLst>
                <a:path w="587" h="433" extrusionOk="0">
                  <a:moveTo>
                    <a:pt x="309" y="0"/>
                  </a:moveTo>
                  <a:cubicBezTo>
                    <a:pt x="0" y="0"/>
                    <a:pt x="0" y="432"/>
                    <a:pt x="309" y="432"/>
                  </a:cubicBezTo>
                  <a:cubicBezTo>
                    <a:pt x="587" y="432"/>
                    <a:pt x="587" y="0"/>
                    <a:pt x="30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673" name="Google Shape;12673;p23"/>
          <p:cNvGrpSpPr/>
          <p:nvPr/>
        </p:nvGrpSpPr>
        <p:grpSpPr>
          <a:xfrm>
            <a:off x="1707972" y="2625163"/>
            <a:ext cx="483567" cy="400233"/>
            <a:chOff x="1740375" y="4172175"/>
            <a:chExt cx="362675" cy="300175"/>
          </a:xfrm>
        </p:grpSpPr>
        <p:sp>
          <p:nvSpPr>
            <p:cNvPr id="12674" name="Google Shape;12674;p23"/>
            <p:cNvSpPr/>
            <p:nvPr/>
          </p:nvSpPr>
          <p:spPr>
            <a:xfrm>
              <a:off x="1740375" y="4172175"/>
              <a:ext cx="362675" cy="300175"/>
            </a:xfrm>
            <a:custGeom>
              <a:avLst/>
              <a:gdLst/>
              <a:ahLst/>
              <a:cxnLst/>
              <a:rect l="l" t="t" r="r" b="b"/>
              <a:pathLst>
                <a:path w="14507" h="12007" extrusionOk="0">
                  <a:moveTo>
                    <a:pt x="13025" y="433"/>
                  </a:moveTo>
                  <a:cubicBezTo>
                    <a:pt x="13611" y="433"/>
                    <a:pt x="14105" y="927"/>
                    <a:pt x="14105" y="1513"/>
                  </a:cubicBezTo>
                  <a:lnTo>
                    <a:pt x="14105" y="2285"/>
                  </a:lnTo>
                  <a:lnTo>
                    <a:pt x="464" y="2285"/>
                  </a:lnTo>
                  <a:lnTo>
                    <a:pt x="464" y="1513"/>
                  </a:lnTo>
                  <a:cubicBezTo>
                    <a:pt x="464" y="927"/>
                    <a:pt x="927" y="433"/>
                    <a:pt x="1513" y="433"/>
                  </a:cubicBezTo>
                  <a:close/>
                  <a:moveTo>
                    <a:pt x="12531" y="9013"/>
                  </a:moveTo>
                  <a:lnTo>
                    <a:pt x="12531" y="11574"/>
                  </a:lnTo>
                  <a:lnTo>
                    <a:pt x="8025" y="11574"/>
                  </a:lnTo>
                  <a:lnTo>
                    <a:pt x="8025" y="9013"/>
                  </a:lnTo>
                  <a:close/>
                  <a:moveTo>
                    <a:pt x="1513" y="1"/>
                  </a:moveTo>
                  <a:cubicBezTo>
                    <a:pt x="680" y="1"/>
                    <a:pt x="1" y="680"/>
                    <a:pt x="32" y="1513"/>
                  </a:cubicBezTo>
                  <a:lnTo>
                    <a:pt x="32" y="8704"/>
                  </a:lnTo>
                  <a:cubicBezTo>
                    <a:pt x="32" y="8843"/>
                    <a:pt x="132" y="8912"/>
                    <a:pt x="232" y="8912"/>
                  </a:cubicBezTo>
                  <a:cubicBezTo>
                    <a:pt x="333" y="8912"/>
                    <a:pt x="433" y="8843"/>
                    <a:pt x="433" y="8704"/>
                  </a:cubicBezTo>
                  <a:lnTo>
                    <a:pt x="433" y="2655"/>
                  </a:lnTo>
                  <a:lnTo>
                    <a:pt x="14074" y="2655"/>
                  </a:lnTo>
                  <a:lnTo>
                    <a:pt x="14074" y="10494"/>
                  </a:lnTo>
                  <a:cubicBezTo>
                    <a:pt x="14074" y="11080"/>
                    <a:pt x="13611" y="11574"/>
                    <a:pt x="13025" y="11574"/>
                  </a:cubicBezTo>
                  <a:lnTo>
                    <a:pt x="12963" y="11574"/>
                  </a:lnTo>
                  <a:lnTo>
                    <a:pt x="12963" y="8796"/>
                  </a:lnTo>
                  <a:cubicBezTo>
                    <a:pt x="12963" y="8673"/>
                    <a:pt x="12870" y="8580"/>
                    <a:pt x="12747" y="8580"/>
                  </a:cubicBezTo>
                  <a:lnTo>
                    <a:pt x="7840" y="8580"/>
                  </a:lnTo>
                  <a:cubicBezTo>
                    <a:pt x="7716" y="8580"/>
                    <a:pt x="7624" y="8673"/>
                    <a:pt x="7624" y="8796"/>
                  </a:cubicBezTo>
                  <a:lnTo>
                    <a:pt x="7624" y="11574"/>
                  </a:lnTo>
                  <a:lnTo>
                    <a:pt x="1513" y="11574"/>
                  </a:lnTo>
                  <a:cubicBezTo>
                    <a:pt x="927" y="11543"/>
                    <a:pt x="464" y="11080"/>
                    <a:pt x="464" y="10525"/>
                  </a:cubicBezTo>
                  <a:lnTo>
                    <a:pt x="464" y="9815"/>
                  </a:lnTo>
                  <a:cubicBezTo>
                    <a:pt x="464" y="9676"/>
                    <a:pt x="356" y="9607"/>
                    <a:pt x="248" y="9607"/>
                  </a:cubicBezTo>
                  <a:cubicBezTo>
                    <a:pt x="140" y="9607"/>
                    <a:pt x="32" y="9676"/>
                    <a:pt x="32" y="9815"/>
                  </a:cubicBezTo>
                  <a:lnTo>
                    <a:pt x="32" y="10525"/>
                  </a:lnTo>
                  <a:cubicBezTo>
                    <a:pt x="32" y="11327"/>
                    <a:pt x="711" y="12006"/>
                    <a:pt x="1513" y="12006"/>
                  </a:cubicBezTo>
                  <a:lnTo>
                    <a:pt x="13025" y="12006"/>
                  </a:lnTo>
                  <a:cubicBezTo>
                    <a:pt x="13858" y="12006"/>
                    <a:pt x="14506" y="11327"/>
                    <a:pt x="14506" y="10525"/>
                  </a:cubicBezTo>
                  <a:lnTo>
                    <a:pt x="14506" y="1513"/>
                  </a:lnTo>
                  <a:cubicBezTo>
                    <a:pt x="14506" y="680"/>
                    <a:pt x="13858" y="1"/>
                    <a:pt x="1302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dirty="0">
                <a:cs typeface="B Nazanin" panose="00000700000000000000" pitchFamily="2" charset="-78"/>
                <a:sym typeface="Arial"/>
              </a:endParaRPr>
            </a:p>
          </p:txBody>
        </p:sp>
        <p:sp>
          <p:nvSpPr>
            <p:cNvPr id="12675" name="Google Shape;12675;p23"/>
            <p:cNvSpPr/>
            <p:nvPr/>
          </p:nvSpPr>
          <p:spPr>
            <a:xfrm>
              <a:off x="1772025" y="4197650"/>
              <a:ext cx="22400" cy="19050"/>
            </a:xfrm>
            <a:custGeom>
              <a:avLst/>
              <a:gdLst/>
              <a:ahLst/>
              <a:cxnLst/>
              <a:rect l="l" t="t" r="r" b="b"/>
              <a:pathLst>
                <a:path w="896" h="762" extrusionOk="0">
                  <a:moveTo>
                    <a:pt x="525" y="347"/>
                  </a:moveTo>
                  <a:cubicBezTo>
                    <a:pt x="540" y="347"/>
                    <a:pt x="556" y="355"/>
                    <a:pt x="556" y="371"/>
                  </a:cubicBezTo>
                  <a:cubicBezTo>
                    <a:pt x="556" y="401"/>
                    <a:pt x="525" y="401"/>
                    <a:pt x="525" y="401"/>
                  </a:cubicBezTo>
                  <a:cubicBezTo>
                    <a:pt x="494" y="401"/>
                    <a:pt x="494" y="401"/>
                    <a:pt x="494" y="371"/>
                  </a:cubicBezTo>
                  <a:cubicBezTo>
                    <a:pt x="494" y="355"/>
                    <a:pt x="509" y="347"/>
                    <a:pt x="525" y="347"/>
                  </a:cubicBezTo>
                  <a:close/>
                  <a:moveTo>
                    <a:pt x="525" y="0"/>
                  </a:moveTo>
                  <a:cubicBezTo>
                    <a:pt x="185" y="0"/>
                    <a:pt x="0" y="401"/>
                    <a:pt x="247" y="648"/>
                  </a:cubicBezTo>
                  <a:cubicBezTo>
                    <a:pt x="326" y="727"/>
                    <a:pt x="420" y="762"/>
                    <a:pt x="512" y="762"/>
                  </a:cubicBezTo>
                  <a:cubicBezTo>
                    <a:pt x="709" y="762"/>
                    <a:pt x="895" y="602"/>
                    <a:pt x="895" y="371"/>
                  </a:cubicBezTo>
                  <a:cubicBezTo>
                    <a:pt x="895" y="155"/>
                    <a:pt x="741" y="0"/>
                    <a:pt x="52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76" name="Google Shape;12676;p23"/>
            <p:cNvSpPr/>
            <p:nvPr/>
          </p:nvSpPr>
          <p:spPr>
            <a:xfrm>
              <a:off x="1806750" y="4197650"/>
              <a:ext cx="22400" cy="19050"/>
            </a:xfrm>
            <a:custGeom>
              <a:avLst/>
              <a:gdLst/>
              <a:ahLst/>
              <a:cxnLst/>
              <a:rect l="l" t="t" r="r" b="b"/>
              <a:pathLst>
                <a:path w="896" h="762" extrusionOk="0">
                  <a:moveTo>
                    <a:pt x="509" y="347"/>
                  </a:moveTo>
                  <a:cubicBezTo>
                    <a:pt x="517" y="347"/>
                    <a:pt x="525" y="355"/>
                    <a:pt x="525" y="371"/>
                  </a:cubicBezTo>
                  <a:cubicBezTo>
                    <a:pt x="525" y="401"/>
                    <a:pt x="525" y="401"/>
                    <a:pt x="525" y="401"/>
                  </a:cubicBezTo>
                  <a:cubicBezTo>
                    <a:pt x="494" y="401"/>
                    <a:pt x="494" y="401"/>
                    <a:pt x="494" y="371"/>
                  </a:cubicBezTo>
                  <a:cubicBezTo>
                    <a:pt x="494" y="355"/>
                    <a:pt x="502" y="347"/>
                    <a:pt x="509" y="347"/>
                  </a:cubicBezTo>
                  <a:close/>
                  <a:moveTo>
                    <a:pt x="525" y="0"/>
                  </a:moveTo>
                  <a:cubicBezTo>
                    <a:pt x="154" y="0"/>
                    <a:pt x="0" y="401"/>
                    <a:pt x="247" y="648"/>
                  </a:cubicBezTo>
                  <a:cubicBezTo>
                    <a:pt x="326" y="727"/>
                    <a:pt x="420" y="762"/>
                    <a:pt x="512" y="762"/>
                  </a:cubicBezTo>
                  <a:cubicBezTo>
                    <a:pt x="709" y="762"/>
                    <a:pt x="895" y="602"/>
                    <a:pt x="895" y="371"/>
                  </a:cubicBezTo>
                  <a:cubicBezTo>
                    <a:pt x="895" y="155"/>
                    <a:pt x="710" y="0"/>
                    <a:pt x="52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77" name="Google Shape;12677;p23"/>
            <p:cNvSpPr/>
            <p:nvPr/>
          </p:nvSpPr>
          <p:spPr>
            <a:xfrm>
              <a:off x="1839925" y="4197650"/>
              <a:ext cx="22400" cy="19050"/>
            </a:xfrm>
            <a:custGeom>
              <a:avLst/>
              <a:gdLst/>
              <a:ahLst/>
              <a:cxnLst/>
              <a:rect l="l" t="t" r="r" b="b"/>
              <a:pathLst>
                <a:path w="896" h="762" extrusionOk="0">
                  <a:moveTo>
                    <a:pt x="525" y="347"/>
                  </a:moveTo>
                  <a:cubicBezTo>
                    <a:pt x="540" y="347"/>
                    <a:pt x="556" y="355"/>
                    <a:pt x="556" y="371"/>
                  </a:cubicBezTo>
                  <a:cubicBezTo>
                    <a:pt x="556" y="401"/>
                    <a:pt x="525" y="401"/>
                    <a:pt x="525" y="401"/>
                  </a:cubicBezTo>
                  <a:cubicBezTo>
                    <a:pt x="494" y="401"/>
                    <a:pt x="494" y="401"/>
                    <a:pt x="494" y="371"/>
                  </a:cubicBezTo>
                  <a:cubicBezTo>
                    <a:pt x="494" y="355"/>
                    <a:pt x="509" y="347"/>
                    <a:pt x="525" y="347"/>
                  </a:cubicBezTo>
                  <a:close/>
                  <a:moveTo>
                    <a:pt x="525" y="0"/>
                  </a:moveTo>
                  <a:cubicBezTo>
                    <a:pt x="185" y="0"/>
                    <a:pt x="0" y="401"/>
                    <a:pt x="247" y="648"/>
                  </a:cubicBezTo>
                  <a:cubicBezTo>
                    <a:pt x="326" y="727"/>
                    <a:pt x="420" y="762"/>
                    <a:pt x="512" y="762"/>
                  </a:cubicBezTo>
                  <a:cubicBezTo>
                    <a:pt x="709" y="762"/>
                    <a:pt x="895" y="602"/>
                    <a:pt x="895" y="371"/>
                  </a:cubicBezTo>
                  <a:cubicBezTo>
                    <a:pt x="895" y="155"/>
                    <a:pt x="741" y="0"/>
                    <a:pt x="52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78" name="Google Shape;12678;p23"/>
            <p:cNvSpPr/>
            <p:nvPr/>
          </p:nvSpPr>
          <p:spPr>
            <a:xfrm>
              <a:off x="1775875" y="4262450"/>
              <a:ext cx="290125" cy="104950"/>
            </a:xfrm>
            <a:custGeom>
              <a:avLst/>
              <a:gdLst/>
              <a:ahLst/>
              <a:cxnLst/>
              <a:rect l="l" t="t" r="r" b="b"/>
              <a:pathLst>
                <a:path w="11605" h="4198" extrusionOk="0">
                  <a:moveTo>
                    <a:pt x="7932" y="433"/>
                  </a:moveTo>
                  <a:lnTo>
                    <a:pt x="4537" y="3797"/>
                  </a:lnTo>
                  <a:lnTo>
                    <a:pt x="402" y="3797"/>
                  </a:lnTo>
                  <a:lnTo>
                    <a:pt x="402" y="433"/>
                  </a:lnTo>
                  <a:close/>
                  <a:moveTo>
                    <a:pt x="217" y="1"/>
                  </a:moveTo>
                  <a:cubicBezTo>
                    <a:pt x="93" y="1"/>
                    <a:pt x="1" y="93"/>
                    <a:pt x="1" y="217"/>
                  </a:cubicBezTo>
                  <a:lnTo>
                    <a:pt x="1" y="3982"/>
                  </a:lnTo>
                  <a:cubicBezTo>
                    <a:pt x="1" y="4105"/>
                    <a:pt x="93" y="4198"/>
                    <a:pt x="217" y="4198"/>
                  </a:cubicBezTo>
                  <a:lnTo>
                    <a:pt x="11389" y="4198"/>
                  </a:lnTo>
                  <a:cubicBezTo>
                    <a:pt x="11512" y="4198"/>
                    <a:pt x="11605" y="4105"/>
                    <a:pt x="11605" y="3982"/>
                  </a:cubicBezTo>
                  <a:lnTo>
                    <a:pt x="11605" y="2254"/>
                  </a:lnTo>
                  <a:cubicBezTo>
                    <a:pt x="11605" y="2115"/>
                    <a:pt x="11497" y="2045"/>
                    <a:pt x="11389" y="2045"/>
                  </a:cubicBezTo>
                  <a:cubicBezTo>
                    <a:pt x="11281" y="2045"/>
                    <a:pt x="11173" y="2115"/>
                    <a:pt x="11173" y="2254"/>
                  </a:cubicBezTo>
                  <a:lnTo>
                    <a:pt x="11173" y="3797"/>
                  </a:lnTo>
                  <a:lnTo>
                    <a:pt x="5124" y="3797"/>
                  </a:lnTo>
                  <a:lnTo>
                    <a:pt x="8518" y="433"/>
                  </a:lnTo>
                  <a:lnTo>
                    <a:pt x="11142" y="433"/>
                  </a:lnTo>
                  <a:lnTo>
                    <a:pt x="11142" y="1112"/>
                  </a:lnTo>
                  <a:cubicBezTo>
                    <a:pt x="11142" y="1235"/>
                    <a:pt x="11234" y="1328"/>
                    <a:pt x="11358" y="1328"/>
                  </a:cubicBezTo>
                  <a:cubicBezTo>
                    <a:pt x="11481" y="1328"/>
                    <a:pt x="11574" y="1235"/>
                    <a:pt x="11574" y="1112"/>
                  </a:cubicBezTo>
                  <a:lnTo>
                    <a:pt x="11574" y="217"/>
                  </a:lnTo>
                  <a:cubicBezTo>
                    <a:pt x="11574" y="93"/>
                    <a:pt x="11481" y="1"/>
                    <a:pt x="1135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79" name="Google Shape;12679;p23"/>
            <p:cNvSpPr/>
            <p:nvPr/>
          </p:nvSpPr>
          <p:spPr>
            <a:xfrm>
              <a:off x="1991900" y="4300250"/>
              <a:ext cx="44775" cy="10825"/>
            </a:xfrm>
            <a:custGeom>
              <a:avLst/>
              <a:gdLst/>
              <a:ahLst/>
              <a:cxnLst/>
              <a:rect l="l" t="t" r="r" b="b"/>
              <a:pathLst>
                <a:path w="1791" h="433" extrusionOk="0">
                  <a:moveTo>
                    <a:pt x="310" y="1"/>
                  </a:moveTo>
                  <a:cubicBezTo>
                    <a:pt x="1" y="1"/>
                    <a:pt x="1" y="433"/>
                    <a:pt x="310" y="433"/>
                  </a:cubicBezTo>
                  <a:lnTo>
                    <a:pt x="1513" y="433"/>
                  </a:lnTo>
                  <a:cubicBezTo>
                    <a:pt x="1791" y="433"/>
                    <a:pt x="1791" y="1"/>
                    <a:pt x="151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80" name="Google Shape;12680;p23"/>
            <p:cNvSpPr/>
            <p:nvPr/>
          </p:nvSpPr>
          <p:spPr>
            <a:xfrm>
              <a:off x="1964125" y="4324175"/>
              <a:ext cx="72550" cy="10050"/>
            </a:xfrm>
            <a:custGeom>
              <a:avLst/>
              <a:gdLst/>
              <a:ahLst/>
              <a:cxnLst/>
              <a:rect l="l" t="t" r="r" b="b"/>
              <a:pathLst>
                <a:path w="2902" h="402" extrusionOk="0">
                  <a:moveTo>
                    <a:pt x="279" y="1"/>
                  </a:moveTo>
                  <a:cubicBezTo>
                    <a:pt x="1" y="1"/>
                    <a:pt x="1" y="402"/>
                    <a:pt x="279" y="402"/>
                  </a:cubicBezTo>
                  <a:lnTo>
                    <a:pt x="2624" y="402"/>
                  </a:lnTo>
                  <a:cubicBezTo>
                    <a:pt x="2902" y="402"/>
                    <a:pt x="2902" y="1"/>
                    <a:pt x="262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81" name="Google Shape;12681;p23"/>
            <p:cNvSpPr/>
            <p:nvPr/>
          </p:nvSpPr>
          <p:spPr>
            <a:xfrm>
              <a:off x="1773550" y="4386675"/>
              <a:ext cx="130425" cy="10825"/>
            </a:xfrm>
            <a:custGeom>
              <a:avLst/>
              <a:gdLst/>
              <a:ahLst/>
              <a:cxnLst/>
              <a:rect l="l" t="t" r="r" b="b"/>
              <a:pathLst>
                <a:path w="5217" h="433" extrusionOk="0">
                  <a:moveTo>
                    <a:pt x="310" y="0"/>
                  </a:moveTo>
                  <a:cubicBezTo>
                    <a:pt x="1" y="0"/>
                    <a:pt x="1" y="433"/>
                    <a:pt x="310" y="433"/>
                  </a:cubicBezTo>
                  <a:lnTo>
                    <a:pt x="4939" y="433"/>
                  </a:lnTo>
                  <a:cubicBezTo>
                    <a:pt x="5217" y="433"/>
                    <a:pt x="5217" y="0"/>
                    <a:pt x="493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82" name="Google Shape;12682;p23"/>
            <p:cNvSpPr/>
            <p:nvPr/>
          </p:nvSpPr>
          <p:spPr>
            <a:xfrm>
              <a:off x="1773550" y="4411375"/>
              <a:ext cx="130425" cy="10825"/>
            </a:xfrm>
            <a:custGeom>
              <a:avLst/>
              <a:gdLst/>
              <a:ahLst/>
              <a:cxnLst/>
              <a:rect l="l" t="t" r="r" b="b"/>
              <a:pathLst>
                <a:path w="5217" h="433" extrusionOk="0">
                  <a:moveTo>
                    <a:pt x="310" y="0"/>
                  </a:moveTo>
                  <a:cubicBezTo>
                    <a:pt x="1" y="0"/>
                    <a:pt x="1" y="432"/>
                    <a:pt x="310" y="432"/>
                  </a:cubicBezTo>
                  <a:lnTo>
                    <a:pt x="4939" y="432"/>
                  </a:lnTo>
                  <a:cubicBezTo>
                    <a:pt x="5217" y="432"/>
                    <a:pt x="5217" y="0"/>
                    <a:pt x="493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83" name="Google Shape;12683;p23"/>
            <p:cNvSpPr/>
            <p:nvPr/>
          </p:nvSpPr>
          <p:spPr>
            <a:xfrm>
              <a:off x="1773550" y="4434500"/>
              <a:ext cx="130425" cy="10825"/>
            </a:xfrm>
            <a:custGeom>
              <a:avLst/>
              <a:gdLst/>
              <a:ahLst/>
              <a:cxnLst/>
              <a:rect l="l" t="t" r="r" b="b"/>
              <a:pathLst>
                <a:path w="5217" h="433" extrusionOk="0">
                  <a:moveTo>
                    <a:pt x="310" y="1"/>
                  </a:moveTo>
                  <a:cubicBezTo>
                    <a:pt x="1" y="1"/>
                    <a:pt x="1" y="433"/>
                    <a:pt x="310" y="433"/>
                  </a:cubicBezTo>
                  <a:lnTo>
                    <a:pt x="4939" y="433"/>
                  </a:lnTo>
                  <a:cubicBezTo>
                    <a:pt x="5217" y="433"/>
                    <a:pt x="5217" y="1"/>
                    <a:pt x="493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684" name="Google Shape;12684;p23"/>
          <p:cNvGrpSpPr/>
          <p:nvPr/>
        </p:nvGrpSpPr>
        <p:grpSpPr>
          <a:xfrm>
            <a:off x="10570998" y="5530804"/>
            <a:ext cx="482500" cy="482500"/>
            <a:chOff x="980425" y="1904625"/>
            <a:chExt cx="361875" cy="361875"/>
          </a:xfrm>
        </p:grpSpPr>
        <p:sp>
          <p:nvSpPr>
            <p:cNvPr id="12685" name="Google Shape;12685;p23"/>
            <p:cNvSpPr/>
            <p:nvPr/>
          </p:nvSpPr>
          <p:spPr>
            <a:xfrm>
              <a:off x="980425" y="1904625"/>
              <a:ext cx="361875" cy="361875"/>
            </a:xfrm>
            <a:custGeom>
              <a:avLst/>
              <a:gdLst/>
              <a:ahLst/>
              <a:cxnLst/>
              <a:rect l="l" t="t" r="r" b="b"/>
              <a:pathLst>
                <a:path w="14475" h="14475" extrusionOk="0">
                  <a:moveTo>
                    <a:pt x="5740" y="432"/>
                  </a:moveTo>
                  <a:cubicBezTo>
                    <a:pt x="6234" y="432"/>
                    <a:pt x="6604" y="802"/>
                    <a:pt x="6604" y="1296"/>
                  </a:cubicBezTo>
                  <a:lnTo>
                    <a:pt x="6604" y="1636"/>
                  </a:lnTo>
                  <a:lnTo>
                    <a:pt x="1512" y="1636"/>
                  </a:lnTo>
                  <a:lnTo>
                    <a:pt x="1512" y="1296"/>
                  </a:lnTo>
                  <a:cubicBezTo>
                    <a:pt x="1512" y="802"/>
                    <a:pt x="1913" y="432"/>
                    <a:pt x="2376" y="432"/>
                  </a:cubicBezTo>
                  <a:close/>
                  <a:moveTo>
                    <a:pt x="12098" y="432"/>
                  </a:moveTo>
                  <a:cubicBezTo>
                    <a:pt x="12592" y="432"/>
                    <a:pt x="12962" y="802"/>
                    <a:pt x="12962" y="1296"/>
                  </a:cubicBezTo>
                  <a:lnTo>
                    <a:pt x="12962" y="1636"/>
                  </a:lnTo>
                  <a:lnTo>
                    <a:pt x="7870" y="1636"/>
                  </a:lnTo>
                  <a:lnTo>
                    <a:pt x="7870" y="1296"/>
                  </a:lnTo>
                  <a:cubicBezTo>
                    <a:pt x="7870" y="802"/>
                    <a:pt x="8271" y="432"/>
                    <a:pt x="8734" y="432"/>
                  </a:cubicBezTo>
                  <a:close/>
                  <a:moveTo>
                    <a:pt x="12962" y="2068"/>
                  </a:moveTo>
                  <a:lnTo>
                    <a:pt x="12962" y="6697"/>
                  </a:lnTo>
                  <a:cubicBezTo>
                    <a:pt x="12962" y="7191"/>
                    <a:pt x="12592" y="7592"/>
                    <a:pt x="12098" y="7592"/>
                  </a:cubicBezTo>
                  <a:lnTo>
                    <a:pt x="8734" y="7592"/>
                  </a:lnTo>
                  <a:cubicBezTo>
                    <a:pt x="8271" y="7592"/>
                    <a:pt x="7870" y="7191"/>
                    <a:pt x="7870" y="6697"/>
                  </a:cubicBezTo>
                  <a:lnTo>
                    <a:pt x="7870" y="2068"/>
                  </a:lnTo>
                  <a:close/>
                  <a:moveTo>
                    <a:pt x="6604" y="2068"/>
                  </a:moveTo>
                  <a:lnTo>
                    <a:pt x="6604" y="4722"/>
                  </a:lnTo>
                  <a:cubicBezTo>
                    <a:pt x="6604" y="4861"/>
                    <a:pt x="6712" y="4930"/>
                    <a:pt x="6820" y="4930"/>
                  </a:cubicBezTo>
                  <a:cubicBezTo>
                    <a:pt x="6928" y="4930"/>
                    <a:pt x="7037" y="4861"/>
                    <a:pt x="7037" y="4722"/>
                  </a:cubicBezTo>
                  <a:lnTo>
                    <a:pt x="7037" y="2592"/>
                  </a:lnTo>
                  <a:lnTo>
                    <a:pt x="7438" y="2592"/>
                  </a:lnTo>
                  <a:lnTo>
                    <a:pt x="7438" y="6697"/>
                  </a:lnTo>
                  <a:cubicBezTo>
                    <a:pt x="7438" y="7407"/>
                    <a:pt x="8024" y="7993"/>
                    <a:pt x="8734" y="7993"/>
                  </a:cubicBezTo>
                  <a:lnTo>
                    <a:pt x="12098" y="7993"/>
                  </a:lnTo>
                  <a:cubicBezTo>
                    <a:pt x="12808" y="7993"/>
                    <a:pt x="13394" y="7407"/>
                    <a:pt x="13394" y="6697"/>
                  </a:cubicBezTo>
                  <a:lnTo>
                    <a:pt x="13394" y="2592"/>
                  </a:lnTo>
                  <a:cubicBezTo>
                    <a:pt x="13734" y="2592"/>
                    <a:pt x="14042" y="2901"/>
                    <a:pt x="14042" y="3271"/>
                  </a:cubicBezTo>
                  <a:lnTo>
                    <a:pt x="14042" y="9228"/>
                  </a:lnTo>
                  <a:lnTo>
                    <a:pt x="432" y="9228"/>
                  </a:lnTo>
                  <a:lnTo>
                    <a:pt x="432" y="3271"/>
                  </a:lnTo>
                  <a:cubicBezTo>
                    <a:pt x="432" y="2901"/>
                    <a:pt x="710" y="2592"/>
                    <a:pt x="1080" y="2592"/>
                  </a:cubicBezTo>
                  <a:lnTo>
                    <a:pt x="1080" y="6697"/>
                  </a:lnTo>
                  <a:cubicBezTo>
                    <a:pt x="1080" y="7407"/>
                    <a:pt x="1667" y="7993"/>
                    <a:pt x="2376" y="7993"/>
                  </a:cubicBezTo>
                  <a:lnTo>
                    <a:pt x="5740" y="7993"/>
                  </a:lnTo>
                  <a:cubicBezTo>
                    <a:pt x="6450" y="7993"/>
                    <a:pt x="7037" y="7407"/>
                    <a:pt x="7037" y="6697"/>
                  </a:cubicBezTo>
                  <a:lnTo>
                    <a:pt x="7037" y="5987"/>
                  </a:lnTo>
                  <a:cubicBezTo>
                    <a:pt x="7037" y="5848"/>
                    <a:pt x="6928" y="5779"/>
                    <a:pt x="6820" y="5779"/>
                  </a:cubicBezTo>
                  <a:cubicBezTo>
                    <a:pt x="6712" y="5779"/>
                    <a:pt x="6604" y="5848"/>
                    <a:pt x="6604" y="5987"/>
                  </a:cubicBezTo>
                  <a:lnTo>
                    <a:pt x="6604" y="6697"/>
                  </a:lnTo>
                  <a:cubicBezTo>
                    <a:pt x="6604" y="7191"/>
                    <a:pt x="6234" y="7592"/>
                    <a:pt x="5740" y="7592"/>
                  </a:cubicBezTo>
                  <a:lnTo>
                    <a:pt x="2376" y="7592"/>
                  </a:lnTo>
                  <a:cubicBezTo>
                    <a:pt x="1913" y="7592"/>
                    <a:pt x="1512" y="7191"/>
                    <a:pt x="1512" y="6697"/>
                  </a:cubicBezTo>
                  <a:lnTo>
                    <a:pt x="1512" y="2068"/>
                  </a:lnTo>
                  <a:close/>
                  <a:moveTo>
                    <a:pt x="8148" y="11758"/>
                  </a:moveTo>
                  <a:lnTo>
                    <a:pt x="8148" y="13147"/>
                  </a:lnTo>
                  <a:lnTo>
                    <a:pt x="6388" y="13147"/>
                  </a:lnTo>
                  <a:lnTo>
                    <a:pt x="6388" y="11758"/>
                  </a:lnTo>
                  <a:close/>
                  <a:moveTo>
                    <a:pt x="2376" y="0"/>
                  </a:moveTo>
                  <a:cubicBezTo>
                    <a:pt x="1667" y="0"/>
                    <a:pt x="1080" y="586"/>
                    <a:pt x="1080" y="1296"/>
                  </a:cubicBezTo>
                  <a:lnTo>
                    <a:pt x="1080" y="2160"/>
                  </a:lnTo>
                  <a:cubicBezTo>
                    <a:pt x="494" y="2191"/>
                    <a:pt x="0" y="2654"/>
                    <a:pt x="0" y="3271"/>
                  </a:cubicBezTo>
                  <a:lnTo>
                    <a:pt x="0" y="10678"/>
                  </a:lnTo>
                  <a:cubicBezTo>
                    <a:pt x="0" y="11265"/>
                    <a:pt x="494" y="11758"/>
                    <a:pt x="1080" y="11758"/>
                  </a:cubicBezTo>
                  <a:lnTo>
                    <a:pt x="5956" y="11758"/>
                  </a:lnTo>
                  <a:lnTo>
                    <a:pt x="5956" y="13147"/>
                  </a:lnTo>
                  <a:lnTo>
                    <a:pt x="4876" y="13147"/>
                  </a:lnTo>
                  <a:cubicBezTo>
                    <a:pt x="4043" y="13147"/>
                    <a:pt x="4043" y="14474"/>
                    <a:pt x="4876" y="14474"/>
                  </a:cubicBezTo>
                  <a:lnTo>
                    <a:pt x="5586" y="14474"/>
                  </a:lnTo>
                  <a:cubicBezTo>
                    <a:pt x="5854" y="14474"/>
                    <a:pt x="5863" y="14071"/>
                    <a:pt x="5614" y="14071"/>
                  </a:cubicBezTo>
                  <a:cubicBezTo>
                    <a:pt x="5605" y="14071"/>
                    <a:pt x="5596" y="14072"/>
                    <a:pt x="5586" y="14073"/>
                  </a:cubicBezTo>
                  <a:lnTo>
                    <a:pt x="4876" y="14073"/>
                  </a:lnTo>
                  <a:cubicBezTo>
                    <a:pt x="4598" y="14011"/>
                    <a:pt x="4598" y="13610"/>
                    <a:pt x="4876" y="13579"/>
                  </a:cubicBezTo>
                  <a:lnTo>
                    <a:pt x="9598" y="13579"/>
                  </a:lnTo>
                  <a:cubicBezTo>
                    <a:pt x="9876" y="13579"/>
                    <a:pt x="9876" y="14073"/>
                    <a:pt x="9598" y="14073"/>
                  </a:cubicBezTo>
                  <a:lnTo>
                    <a:pt x="6820" y="14073"/>
                  </a:lnTo>
                  <a:cubicBezTo>
                    <a:pt x="6543" y="14073"/>
                    <a:pt x="6543" y="14474"/>
                    <a:pt x="6820" y="14474"/>
                  </a:cubicBezTo>
                  <a:lnTo>
                    <a:pt x="9598" y="14474"/>
                  </a:lnTo>
                  <a:cubicBezTo>
                    <a:pt x="10431" y="14474"/>
                    <a:pt x="10431" y="13147"/>
                    <a:pt x="9598" y="13147"/>
                  </a:cubicBezTo>
                  <a:lnTo>
                    <a:pt x="8549" y="13147"/>
                  </a:lnTo>
                  <a:lnTo>
                    <a:pt x="8549" y="11758"/>
                  </a:lnTo>
                  <a:lnTo>
                    <a:pt x="10956" y="11758"/>
                  </a:lnTo>
                  <a:cubicBezTo>
                    <a:pt x="11265" y="11758"/>
                    <a:pt x="11265" y="11326"/>
                    <a:pt x="10956" y="11326"/>
                  </a:cubicBezTo>
                  <a:lnTo>
                    <a:pt x="1111" y="11326"/>
                  </a:lnTo>
                  <a:cubicBezTo>
                    <a:pt x="741" y="11326"/>
                    <a:pt x="432" y="11049"/>
                    <a:pt x="432" y="10678"/>
                  </a:cubicBezTo>
                  <a:lnTo>
                    <a:pt x="432" y="9660"/>
                  </a:lnTo>
                  <a:lnTo>
                    <a:pt x="14042" y="9660"/>
                  </a:lnTo>
                  <a:lnTo>
                    <a:pt x="14042" y="10678"/>
                  </a:lnTo>
                  <a:cubicBezTo>
                    <a:pt x="14042" y="11049"/>
                    <a:pt x="13734" y="11357"/>
                    <a:pt x="13394" y="11357"/>
                  </a:cubicBezTo>
                  <a:lnTo>
                    <a:pt x="12221" y="11357"/>
                  </a:lnTo>
                  <a:cubicBezTo>
                    <a:pt x="11944" y="11357"/>
                    <a:pt x="11944" y="11758"/>
                    <a:pt x="12221" y="11758"/>
                  </a:cubicBezTo>
                  <a:lnTo>
                    <a:pt x="13394" y="11758"/>
                  </a:lnTo>
                  <a:cubicBezTo>
                    <a:pt x="13980" y="11758"/>
                    <a:pt x="14474" y="11265"/>
                    <a:pt x="14474" y="10678"/>
                  </a:cubicBezTo>
                  <a:lnTo>
                    <a:pt x="14474" y="3271"/>
                  </a:lnTo>
                  <a:cubicBezTo>
                    <a:pt x="14474" y="2654"/>
                    <a:pt x="13980" y="2191"/>
                    <a:pt x="13394" y="2160"/>
                  </a:cubicBezTo>
                  <a:lnTo>
                    <a:pt x="13394" y="1296"/>
                  </a:lnTo>
                  <a:cubicBezTo>
                    <a:pt x="13394" y="586"/>
                    <a:pt x="12808" y="0"/>
                    <a:pt x="12098" y="0"/>
                  </a:cubicBezTo>
                  <a:lnTo>
                    <a:pt x="8734" y="0"/>
                  </a:lnTo>
                  <a:cubicBezTo>
                    <a:pt x="8024" y="0"/>
                    <a:pt x="7438" y="586"/>
                    <a:pt x="7438" y="1296"/>
                  </a:cubicBezTo>
                  <a:lnTo>
                    <a:pt x="7438" y="2160"/>
                  </a:lnTo>
                  <a:lnTo>
                    <a:pt x="7067" y="2160"/>
                  </a:lnTo>
                  <a:lnTo>
                    <a:pt x="7067" y="1296"/>
                  </a:lnTo>
                  <a:cubicBezTo>
                    <a:pt x="7067" y="586"/>
                    <a:pt x="6450" y="0"/>
                    <a:pt x="574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86" name="Google Shape;12686;p23"/>
            <p:cNvSpPr/>
            <p:nvPr/>
          </p:nvSpPr>
          <p:spPr>
            <a:xfrm>
              <a:off x="1054750" y="1995075"/>
              <a:ext cx="54275" cy="54450"/>
            </a:xfrm>
            <a:custGeom>
              <a:avLst/>
              <a:gdLst/>
              <a:ahLst/>
              <a:cxnLst/>
              <a:rect l="l" t="t" r="r" b="b"/>
              <a:pathLst>
                <a:path w="2171" h="2178" extrusionOk="0">
                  <a:moveTo>
                    <a:pt x="1101" y="703"/>
                  </a:moveTo>
                  <a:lnTo>
                    <a:pt x="1317" y="1227"/>
                  </a:lnTo>
                  <a:lnTo>
                    <a:pt x="854" y="1227"/>
                  </a:lnTo>
                  <a:lnTo>
                    <a:pt x="1101" y="703"/>
                  </a:lnTo>
                  <a:close/>
                  <a:moveTo>
                    <a:pt x="1085" y="1"/>
                  </a:moveTo>
                  <a:cubicBezTo>
                    <a:pt x="1008" y="1"/>
                    <a:pt x="931" y="39"/>
                    <a:pt x="885" y="116"/>
                  </a:cubicBezTo>
                  <a:lnTo>
                    <a:pt x="82" y="1875"/>
                  </a:lnTo>
                  <a:cubicBezTo>
                    <a:pt x="0" y="2040"/>
                    <a:pt x="137" y="2177"/>
                    <a:pt x="274" y="2177"/>
                  </a:cubicBezTo>
                  <a:cubicBezTo>
                    <a:pt x="343" y="2177"/>
                    <a:pt x="412" y="2143"/>
                    <a:pt x="453" y="2061"/>
                  </a:cubicBezTo>
                  <a:lnTo>
                    <a:pt x="638" y="1659"/>
                  </a:lnTo>
                  <a:lnTo>
                    <a:pt x="1533" y="1659"/>
                  </a:lnTo>
                  <a:lnTo>
                    <a:pt x="1718" y="2061"/>
                  </a:lnTo>
                  <a:cubicBezTo>
                    <a:pt x="1749" y="2143"/>
                    <a:pt x="1814" y="2177"/>
                    <a:pt x="1883" y="2177"/>
                  </a:cubicBezTo>
                  <a:cubicBezTo>
                    <a:pt x="2020" y="2177"/>
                    <a:pt x="2171" y="2040"/>
                    <a:pt x="2088" y="1875"/>
                  </a:cubicBezTo>
                  <a:lnTo>
                    <a:pt x="1286" y="116"/>
                  </a:lnTo>
                  <a:cubicBezTo>
                    <a:pt x="1240" y="39"/>
                    <a:pt x="1162" y="1"/>
                    <a:pt x="108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87" name="Google Shape;12687;p23"/>
            <p:cNvSpPr/>
            <p:nvPr/>
          </p:nvSpPr>
          <p:spPr>
            <a:xfrm>
              <a:off x="1221125" y="1993225"/>
              <a:ext cx="39375" cy="56475"/>
            </a:xfrm>
            <a:custGeom>
              <a:avLst/>
              <a:gdLst/>
              <a:ahLst/>
              <a:cxnLst/>
              <a:rect l="l" t="t" r="r" b="b"/>
              <a:pathLst>
                <a:path w="1575" h="2259" extrusionOk="0">
                  <a:moveTo>
                    <a:pt x="803" y="406"/>
                  </a:moveTo>
                  <a:cubicBezTo>
                    <a:pt x="988" y="406"/>
                    <a:pt x="988" y="715"/>
                    <a:pt x="803" y="715"/>
                  </a:cubicBezTo>
                  <a:lnTo>
                    <a:pt x="402" y="715"/>
                  </a:lnTo>
                  <a:lnTo>
                    <a:pt x="402" y="406"/>
                  </a:lnTo>
                  <a:close/>
                  <a:moveTo>
                    <a:pt x="803" y="1116"/>
                  </a:moveTo>
                  <a:cubicBezTo>
                    <a:pt x="988" y="1147"/>
                    <a:pt x="1143" y="1209"/>
                    <a:pt x="1174" y="1425"/>
                  </a:cubicBezTo>
                  <a:cubicBezTo>
                    <a:pt x="1205" y="1641"/>
                    <a:pt x="1019" y="1795"/>
                    <a:pt x="834" y="1826"/>
                  </a:cubicBezTo>
                  <a:lnTo>
                    <a:pt x="402" y="1826"/>
                  </a:lnTo>
                  <a:lnTo>
                    <a:pt x="402" y="1116"/>
                  </a:lnTo>
                  <a:close/>
                  <a:moveTo>
                    <a:pt x="178" y="0"/>
                  </a:moveTo>
                  <a:cubicBezTo>
                    <a:pt x="75" y="0"/>
                    <a:pt x="1" y="108"/>
                    <a:pt x="1" y="190"/>
                  </a:cubicBezTo>
                  <a:lnTo>
                    <a:pt x="1" y="2042"/>
                  </a:lnTo>
                  <a:cubicBezTo>
                    <a:pt x="1" y="2165"/>
                    <a:pt x="93" y="2258"/>
                    <a:pt x="217" y="2258"/>
                  </a:cubicBezTo>
                  <a:lnTo>
                    <a:pt x="803" y="2258"/>
                  </a:lnTo>
                  <a:cubicBezTo>
                    <a:pt x="1235" y="2258"/>
                    <a:pt x="1575" y="1888"/>
                    <a:pt x="1575" y="1486"/>
                  </a:cubicBezTo>
                  <a:cubicBezTo>
                    <a:pt x="1575" y="1209"/>
                    <a:pt x="1451" y="993"/>
                    <a:pt x="1266" y="838"/>
                  </a:cubicBezTo>
                  <a:cubicBezTo>
                    <a:pt x="1328" y="746"/>
                    <a:pt x="1359" y="653"/>
                    <a:pt x="1359" y="561"/>
                  </a:cubicBezTo>
                  <a:cubicBezTo>
                    <a:pt x="1359" y="252"/>
                    <a:pt x="1112" y="5"/>
                    <a:pt x="803" y="5"/>
                  </a:cubicBezTo>
                  <a:lnTo>
                    <a:pt x="217" y="5"/>
                  </a:lnTo>
                  <a:cubicBezTo>
                    <a:pt x="204" y="2"/>
                    <a:pt x="191" y="0"/>
                    <a:pt x="1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88" name="Google Shape;12688;p23"/>
            <p:cNvSpPr/>
            <p:nvPr/>
          </p:nvSpPr>
          <p:spPr>
            <a:xfrm>
              <a:off x="1031325" y="1926225"/>
              <a:ext cx="13925" cy="10825"/>
            </a:xfrm>
            <a:custGeom>
              <a:avLst/>
              <a:gdLst/>
              <a:ahLst/>
              <a:cxnLst/>
              <a:rect l="l" t="t" r="r" b="b"/>
              <a:pathLst>
                <a:path w="557" h="433" extrusionOk="0">
                  <a:moveTo>
                    <a:pt x="279" y="0"/>
                  </a:moveTo>
                  <a:cubicBezTo>
                    <a:pt x="1" y="0"/>
                    <a:pt x="1" y="432"/>
                    <a:pt x="279" y="432"/>
                  </a:cubicBezTo>
                  <a:cubicBezTo>
                    <a:pt x="556" y="432"/>
                    <a:pt x="556" y="0"/>
                    <a:pt x="27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89" name="Google Shape;12689;p23"/>
            <p:cNvSpPr/>
            <p:nvPr/>
          </p:nvSpPr>
          <p:spPr>
            <a:xfrm>
              <a:off x="1049850" y="1926225"/>
              <a:ext cx="13925" cy="10825"/>
            </a:xfrm>
            <a:custGeom>
              <a:avLst/>
              <a:gdLst/>
              <a:ahLst/>
              <a:cxnLst/>
              <a:rect l="l" t="t" r="r" b="b"/>
              <a:pathLst>
                <a:path w="557" h="433" extrusionOk="0">
                  <a:moveTo>
                    <a:pt x="278" y="0"/>
                  </a:moveTo>
                  <a:cubicBezTo>
                    <a:pt x="1" y="0"/>
                    <a:pt x="1" y="432"/>
                    <a:pt x="278" y="432"/>
                  </a:cubicBezTo>
                  <a:cubicBezTo>
                    <a:pt x="556" y="432"/>
                    <a:pt x="556" y="0"/>
                    <a:pt x="2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90" name="Google Shape;12690;p23"/>
            <p:cNvSpPr/>
            <p:nvPr/>
          </p:nvSpPr>
          <p:spPr>
            <a:xfrm>
              <a:off x="1067600" y="1926225"/>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91" name="Google Shape;12691;p23"/>
            <p:cNvSpPr/>
            <p:nvPr/>
          </p:nvSpPr>
          <p:spPr>
            <a:xfrm>
              <a:off x="1190275" y="1926225"/>
              <a:ext cx="14675" cy="10825"/>
            </a:xfrm>
            <a:custGeom>
              <a:avLst/>
              <a:gdLst/>
              <a:ahLst/>
              <a:cxnLst/>
              <a:rect l="l" t="t" r="r" b="b"/>
              <a:pathLst>
                <a:path w="587" h="433" extrusionOk="0">
                  <a:moveTo>
                    <a:pt x="278" y="0"/>
                  </a:moveTo>
                  <a:cubicBezTo>
                    <a:pt x="0" y="0"/>
                    <a:pt x="0" y="432"/>
                    <a:pt x="278" y="432"/>
                  </a:cubicBezTo>
                  <a:cubicBezTo>
                    <a:pt x="587" y="432"/>
                    <a:pt x="587" y="0"/>
                    <a:pt x="2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92" name="Google Shape;12692;p23"/>
            <p:cNvSpPr/>
            <p:nvPr/>
          </p:nvSpPr>
          <p:spPr>
            <a:xfrm>
              <a:off x="1208800" y="1926225"/>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93" name="Google Shape;12693;p23"/>
            <p:cNvSpPr/>
            <p:nvPr/>
          </p:nvSpPr>
          <p:spPr>
            <a:xfrm>
              <a:off x="1226525" y="1926225"/>
              <a:ext cx="13925" cy="10825"/>
            </a:xfrm>
            <a:custGeom>
              <a:avLst/>
              <a:gdLst/>
              <a:ahLst/>
              <a:cxnLst/>
              <a:rect l="l" t="t" r="r" b="b"/>
              <a:pathLst>
                <a:path w="557" h="433" extrusionOk="0">
                  <a:moveTo>
                    <a:pt x="279" y="0"/>
                  </a:moveTo>
                  <a:cubicBezTo>
                    <a:pt x="1" y="0"/>
                    <a:pt x="1" y="432"/>
                    <a:pt x="279" y="432"/>
                  </a:cubicBezTo>
                  <a:cubicBezTo>
                    <a:pt x="556" y="432"/>
                    <a:pt x="556" y="0"/>
                    <a:pt x="27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694" name="Google Shape;12694;p23"/>
          <p:cNvGrpSpPr/>
          <p:nvPr/>
        </p:nvGrpSpPr>
        <p:grpSpPr>
          <a:xfrm>
            <a:off x="8630113" y="5530553"/>
            <a:ext cx="489700" cy="483000"/>
            <a:chOff x="7726050" y="4141325"/>
            <a:chExt cx="367275" cy="362250"/>
          </a:xfrm>
        </p:grpSpPr>
        <p:sp>
          <p:nvSpPr>
            <p:cNvPr id="12695" name="Google Shape;12695;p23"/>
            <p:cNvSpPr/>
            <p:nvPr/>
          </p:nvSpPr>
          <p:spPr>
            <a:xfrm>
              <a:off x="7793175" y="4357550"/>
              <a:ext cx="60200" cy="109000"/>
            </a:xfrm>
            <a:custGeom>
              <a:avLst/>
              <a:gdLst/>
              <a:ahLst/>
              <a:cxnLst/>
              <a:rect l="l" t="t" r="r" b="b"/>
              <a:pathLst>
                <a:path w="2408" h="4360" extrusionOk="0">
                  <a:moveTo>
                    <a:pt x="1219" y="0"/>
                  </a:moveTo>
                  <a:cubicBezTo>
                    <a:pt x="1119" y="0"/>
                    <a:pt x="1019" y="70"/>
                    <a:pt x="1019" y="209"/>
                  </a:cubicBezTo>
                  <a:lnTo>
                    <a:pt x="1019" y="610"/>
                  </a:lnTo>
                  <a:cubicBezTo>
                    <a:pt x="957" y="610"/>
                    <a:pt x="895" y="641"/>
                    <a:pt x="864" y="641"/>
                  </a:cubicBezTo>
                  <a:cubicBezTo>
                    <a:pt x="0" y="888"/>
                    <a:pt x="124" y="2153"/>
                    <a:pt x="1019" y="2246"/>
                  </a:cubicBezTo>
                  <a:cubicBezTo>
                    <a:pt x="1235" y="2246"/>
                    <a:pt x="1451" y="2307"/>
                    <a:pt x="1636" y="2431"/>
                  </a:cubicBezTo>
                  <a:cubicBezTo>
                    <a:pt x="1821" y="2585"/>
                    <a:pt x="1852" y="2832"/>
                    <a:pt x="1759" y="3048"/>
                  </a:cubicBezTo>
                  <a:cubicBezTo>
                    <a:pt x="1632" y="3226"/>
                    <a:pt x="1441" y="3342"/>
                    <a:pt x="1240" y="3342"/>
                  </a:cubicBezTo>
                  <a:cubicBezTo>
                    <a:pt x="1197" y="3342"/>
                    <a:pt x="1154" y="3337"/>
                    <a:pt x="1111" y="3326"/>
                  </a:cubicBezTo>
                  <a:lnTo>
                    <a:pt x="1080" y="3357"/>
                  </a:lnTo>
                  <a:cubicBezTo>
                    <a:pt x="803" y="3295"/>
                    <a:pt x="587" y="3079"/>
                    <a:pt x="525" y="2801"/>
                  </a:cubicBezTo>
                  <a:cubicBezTo>
                    <a:pt x="525" y="2662"/>
                    <a:pt x="417" y="2593"/>
                    <a:pt x="313" y="2593"/>
                  </a:cubicBezTo>
                  <a:cubicBezTo>
                    <a:pt x="209" y="2593"/>
                    <a:pt x="108" y="2662"/>
                    <a:pt x="124" y="2801"/>
                  </a:cubicBezTo>
                  <a:cubicBezTo>
                    <a:pt x="124" y="3295"/>
                    <a:pt x="494" y="3696"/>
                    <a:pt x="988" y="3758"/>
                  </a:cubicBezTo>
                  <a:lnTo>
                    <a:pt x="988" y="4128"/>
                  </a:lnTo>
                  <a:cubicBezTo>
                    <a:pt x="988" y="4282"/>
                    <a:pt x="1096" y="4360"/>
                    <a:pt x="1204" y="4360"/>
                  </a:cubicBezTo>
                  <a:cubicBezTo>
                    <a:pt x="1312" y="4360"/>
                    <a:pt x="1420" y="4282"/>
                    <a:pt x="1420" y="4128"/>
                  </a:cubicBezTo>
                  <a:lnTo>
                    <a:pt x="1420" y="3758"/>
                  </a:lnTo>
                  <a:cubicBezTo>
                    <a:pt x="1667" y="3696"/>
                    <a:pt x="1914" y="3542"/>
                    <a:pt x="2068" y="3326"/>
                  </a:cubicBezTo>
                  <a:cubicBezTo>
                    <a:pt x="2408" y="2801"/>
                    <a:pt x="2130" y="2122"/>
                    <a:pt x="1574" y="1937"/>
                  </a:cubicBezTo>
                  <a:cubicBezTo>
                    <a:pt x="1358" y="1875"/>
                    <a:pt x="1111" y="1875"/>
                    <a:pt x="895" y="1814"/>
                  </a:cubicBezTo>
                  <a:cubicBezTo>
                    <a:pt x="741" y="1721"/>
                    <a:pt x="648" y="1505"/>
                    <a:pt x="710" y="1320"/>
                  </a:cubicBezTo>
                  <a:cubicBezTo>
                    <a:pt x="781" y="1120"/>
                    <a:pt x="958" y="1033"/>
                    <a:pt x="1143" y="1033"/>
                  </a:cubicBezTo>
                  <a:cubicBezTo>
                    <a:pt x="1358" y="1033"/>
                    <a:pt x="1584" y="1151"/>
                    <a:pt x="1667" y="1351"/>
                  </a:cubicBezTo>
                  <a:cubicBezTo>
                    <a:pt x="1705" y="1428"/>
                    <a:pt x="1768" y="1460"/>
                    <a:pt x="1833" y="1460"/>
                  </a:cubicBezTo>
                  <a:cubicBezTo>
                    <a:pt x="1976" y="1460"/>
                    <a:pt x="2132" y="1304"/>
                    <a:pt x="2068" y="1135"/>
                  </a:cubicBezTo>
                  <a:cubicBezTo>
                    <a:pt x="1945" y="919"/>
                    <a:pt x="1759" y="764"/>
                    <a:pt x="1543" y="672"/>
                  </a:cubicBezTo>
                  <a:lnTo>
                    <a:pt x="1420" y="641"/>
                  </a:lnTo>
                  <a:lnTo>
                    <a:pt x="1420" y="209"/>
                  </a:lnTo>
                  <a:cubicBezTo>
                    <a:pt x="1420" y="70"/>
                    <a:pt x="1320" y="0"/>
                    <a:pt x="121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696" name="Google Shape;12696;p23"/>
            <p:cNvSpPr/>
            <p:nvPr/>
          </p:nvSpPr>
          <p:spPr>
            <a:xfrm>
              <a:off x="7726050" y="4141325"/>
              <a:ext cx="367275" cy="362250"/>
            </a:xfrm>
            <a:custGeom>
              <a:avLst/>
              <a:gdLst/>
              <a:ahLst/>
              <a:cxnLst/>
              <a:rect l="l" t="t" r="r" b="b"/>
              <a:pathLst>
                <a:path w="14691" h="14490" extrusionOk="0">
                  <a:moveTo>
                    <a:pt x="10185" y="2438"/>
                  </a:moveTo>
                  <a:lnTo>
                    <a:pt x="10185" y="6481"/>
                  </a:lnTo>
                  <a:cubicBezTo>
                    <a:pt x="10185" y="6512"/>
                    <a:pt x="10216" y="6543"/>
                    <a:pt x="10216" y="6574"/>
                  </a:cubicBezTo>
                  <a:lnTo>
                    <a:pt x="6574" y="6574"/>
                  </a:lnTo>
                  <a:lnTo>
                    <a:pt x="6574" y="6296"/>
                  </a:lnTo>
                  <a:cubicBezTo>
                    <a:pt x="6574" y="4259"/>
                    <a:pt x="8148" y="2562"/>
                    <a:pt x="10185" y="2438"/>
                  </a:cubicBezTo>
                  <a:close/>
                  <a:moveTo>
                    <a:pt x="9660" y="432"/>
                  </a:moveTo>
                  <a:cubicBezTo>
                    <a:pt x="9938" y="432"/>
                    <a:pt x="10185" y="648"/>
                    <a:pt x="10185" y="957"/>
                  </a:cubicBezTo>
                  <a:lnTo>
                    <a:pt x="10185" y="2037"/>
                  </a:lnTo>
                  <a:cubicBezTo>
                    <a:pt x="7932" y="2130"/>
                    <a:pt x="6142" y="4012"/>
                    <a:pt x="6142" y="6296"/>
                  </a:cubicBezTo>
                  <a:lnTo>
                    <a:pt x="6142" y="7994"/>
                  </a:lnTo>
                  <a:cubicBezTo>
                    <a:pt x="5555" y="7500"/>
                    <a:pt x="4846" y="7222"/>
                    <a:pt x="4105" y="7191"/>
                  </a:cubicBezTo>
                  <a:lnTo>
                    <a:pt x="4105" y="5401"/>
                  </a:lnTo>
                  <a:cubicBezTo>
                    <a:pt x="4105" y="4877"/>
                    <a:pt x="3673" y="4444"/>
                    <a:pt x="3148" y="4444"/>
                  </a:cubicBezTo>
                  <a:lnTo>
                    <a:pt x="1235" y="4444"/>
                  </a:lnTo>
                  <a:cubicBezTo>
                    <a:pt x="587" y="4383"/>
                    <a:pt x="587" y="3457"/>
                    <a:pt x="1235" y="3395"/>
                  </a:cubicBezTo>
                  <a:lnTo>
                    <a:pt x="5123" y="3395"/>
                  </a:lnTo>
                  <a:cubicBezTo>
                    <a:pt x="6358" y="3395"/>
                    <a:pt x="6358" y="1482"/>
                    <a:pt x="5123" y="1482"/>
                  </a:cubicBezTo>
                  <a:lnTo>
                    <a:pt x="2562" y="1482"/>
                  </a:lnTo>
                  <a:cubicBezTo>
                    <a:pt x="1914" y="1420"/>
                    <a:pt x="1914" y="463"/>
                    <a:pt x="2562" y="432"/>
                  </a:cubicBezTo>
                  <a:close/>
                  <a:moveTo>
                    <a:pt x="14228" y="7006"/>
                  </a:moveTo>
                  <a:lnTo>
                    <a:pt x="14228" y="10154"/>
                  </a:lnTo>
                  <a:cubicBezTo>
                    <a:pt x="14228" y="12283"/>
                    <a:pt x="12499" y="14012"/>
                    <a:pt x="10370" y="14012"/>
                  </a:cubicBezTo>
                  <a:lnTo>
                    <a:pt x="10401" y="13981"/>
                  </a:lnTo>
                  <a:cubicBezTo>
                    <a:pt x="9105" y="13981"/>
                    <a:pt x="7932" y="13333"/>
                    <a:pt x="7222" y="12253"/>
                  </a:cubicBezTo>
                  <a:cubicBezTo>
                    <a:pt x="7777" y="10956"/>
                    <a:pt x="7500" y="9444"/>
                    <a:pt x="6574" y="8364"/>
                  </a:cubicBezTo>
                  <a:cubicBezTo>
                    <a:pt x="6574" y="8364"/>
                    <a:pt x="6574" y="8333"/>
                    <a:pt x="6574" y="8302"/>
                  </a:cubicBezTo>
                  <a:lnTo>
                    <a:pt x="6574" y="7006"/>
                  </a:lnTo>
                  <a:close/>
                  <a:moveTo>
                    <a:pt x="2562" y="0"/>
                  </a:moveTo>
                  <a:cubicBezTo>
                    <a:pt x="1358" y="0"/>
                    <a:pt x="1358" y="1883"/>
                    <a:pt x="2562" y="1883"/>
                  </a:cubicBezTo>
                  <a:lnTo>
                    <a:pt x="5123" y="1883"/>
                  </a:lnTo>
                  <a:cubicBezTo>
                    <a:pt x="5771" y="1945"/>
                    <a:pt x="5771" y="2901"/>
                    <a:pt x="5123" y="2963"/>
                  </a:cubicBezTo>
                  <a:lnTo>
                    <a:pt x="1235" y="2963"/>
                  </a:lnTo>
                  <a:cubicBezTo>
                    <a:pt x="0" y="2963"/>
                    <a:pt x="0" y="4877"/>
                    <a:pt x="1235" y="4877"/>
                  </a:cubicBezTo>
                  <a:lnTo>
                    <a:pt x="3148" y="4877"/>
                  </a:lnTo>
                  <a:cubicBezTo>
                    <a:pt x="3457" y="4877"/>
                    <a:pt x="3704" y="5123"/>
                    <a:pt x="3704" y="5401"/>
                  </a:cubicBezTo>
                  <a:lnTo>
                    <a:pt x="3704" y="7191"/>
                  </a:lnTo>
                  <a:cubicBezTo>
                    <a:pt x="1759" y="7284"/>
                    <a:pt x="216" y="8889"/>
                    <a:pt x="216" y="10833"/>
                  </a:cubicBezTo>
                  <a:cubicBezTo>
                    <a:pt x="216" y="11265"/>
                    <a:pt x="278" y="11697"/>
                    <a:pt x="432" y="12098"/>
                  </a:cubicBezTo>
                  <a:cubicBezTo>
                    <a:pt x="474" y="12161"/>
                    <a:pt x="538" y="12189"/>
                    <a:pt x="602" y="12189"/>
                  </a:cubicBezTo>
                  <a:cubicBezTo>
                    <a:pt x="727" y="12189"/>
                    <a:pt x="854" y="12086"/>
                    <a:pt x="834" y="11944"/>
                  </a:cubicBezTo>
                  <a:cubicBezTo>
                    <a:pt x="247" y="10370"/>
                    <a:pt x="957" y="8611"/>
                    <a:pt x="2500" y="7901"/>
                  </a:cubicBezTo>
                  <a:cubicBezTo>
                    <a:pt x="2935" y="7697"/>
                    <a:pt x="3393" y="7600"/>
                    <a:pt x="3844" y="7600"/>
                  </a:cubicBezTo>
                  <a:cubicBezTo>
                    <a:pt x="4963" y="7600"/>
                    <a:pt x="6042" y="8195"/>
                    <a:pt x="6636" y="9228"/>
                  </a:cubicBezTo>
                  <a:cubicBezTo>
                    <a:pt x="7469" y="10679"/>
                    <a:pt x="7068" y="12530"/>
                    <a:pt x="5679" y="13487"/>
                  </a:cubicBezTo>
                  <a:cubicBezTo>
                    <a:pt x="5121" y="13871"/>
                    <a:pt x="4484" y="14056"/>
                    <a:pt x="3853" y="14056"/>
                  </a:cubicBezTo>
                  <a:cubicBezTo>
                    <a:pt x="2912" y="14056"/>
                    <a:pt x="1986" y="13645"/>
                    <a:pt x="1358" y="12870"/>
                  </a:cubicBezTo>
                  <a:cubicBezTo>
                    <a:pt x="1312" y="12824"/>
                    <a:pt x="1261" y="12805"/>
                    <a:pt x="1212" y="12805"/>
                  </a:cubicBezTo>
                  <a:cubicBezTo>
                    <a:pt x="1060" y="12805"/>
                    <a:pt x="926" y="12985"/>
                    <a:pt x="1019" y="13148"/>
                  </a:cubicBezTo>
                  <a:cubicBezTo>
                    <a:pt x="1753" y="14051"/>
                    <a:pt x="2797" y="14490"/>
                    <a:pt x="3838" y="14490"/>
                  </a:cubicBezTo>
                  <a:cubicBezTo>
                    <a:pt x="5073" y="14490"/>
                    <a:pt x="6303" y="13873"/>
                    <a:pt x="7006" y="12685"/>
                  </a:cubicBezTo>
                  <a:cubicBezTo>
                    <a:pt x="7891" y="13883"/>
                    <a:pt x="9146" y="14419"/>
                    <a:pt x="10386" y="14419"/>
                  </a:cubicBezTo>
                  <a:cubicBezTo>
                    <a:pt x="12562" y="14419"/>
                    <a:pt x="14691" y="12769"/>
                    <a:pt x="14691" y="10154"/>
                  </a:cubicBezTo>
                  <a:lnTo>
                    <a:pt x="14691" y="6296"/>
                  </a:lnTo>
                  <a:cubicBezTo>
                    <a:pt x="14660" y="5123"/>
                    <a:pt x="14166" y="3982"/>
                    <a:pt x="13333" y="3179"/>
                  </a:cubicBezTo>
                  <a:cubicBezTo>
                    <a:pt x="13283" y="3130"/>
                    <a:pt x="13231" y="3110"/>
                    <a:pt x="13182" y="3110"/>
                  </a:cubicBezTo>
                  <a:cubicBezTo>
                    <a:pt x="13016" y="3110"/>
                    <a:pt x="12888" y="3345"/>
                    <a:pt x="13055" y="3488"/>
                  </a:cubicBezTo>
                  <a:lnTo>
                    <a:pt x="13024" y="3488"/>
                  </a:lnTo>
                  <a:cubicBezTo>
                    <a:pt x="13796" y="4198"/>
                    <a:pt x="14258" y="5216"/>
                    <a:pt x="14258" y="6296"/>
                  </a:cubicBezTo>
                  <a:lnTo>
                    <a:pt x="14258" y="6605"/>
                  </a:lnTo>
                  <a:lnTo>
                    <a:pt x="10586" y="6605"/>
                  </a:lnTo>
                  <a:cubicBezTo>
                    <a:pt x="10617" y="6574"/>
                    <a:pt x="10617" y="6543"/>
                    <a:pt x="10617" y="6512"/>
                  </a:cubicBezTo>
                  <a:lnTo>
                    <a:pt x="10617" y="2438"/>
                  </a:lnTo>
                  <a:cubicBezTo>
                    <a:pt x="11141" y="2469"/>
                    <a:pt x="11666" y="2624"/>
                    <a:pt x="12160" y="2871"/>
                  </a:cubicBezTo>
                  <a:cubicBezTo>
                    <a:pt x="12192" y="2887"/>
                    <a:pt x="12224" y="2894"/>
                    <a:pt x="12254" y="2894"/>
                  </a:cubicBezTo>
                  <a:cubicBezTo>
                    <a:pt x="12455" y="2894"/>
                    <a:pt x="12586" y="2577"/>
                    <a:pt x="12345" y="2469"/>
                  </a:cubicBezTo>
                  <a:cubicBezTo>
                    <a:pt x="11820" y="2192"/>
                    <a:pt x="11234" y="2037"/>
                    <a:pt x="10617" y="2006"/>
                  </a:cubicBezTo>
                  <a:lnTo>
                    <a:pt x="10617" y="926"/>
                  </a:lnTo>
                  <a:cubicBezTo>
                    <a:pt x="10617" y="402"/>
                    <a:pt x="10216" y="0"/>
                    <a:pt x="966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2697" name="Google Shape;12697;p23"/>
          <p:cNvSpPr/>
          <p:nvPr/>
        </p:nvSpPr>
        <p:spPr>
          <a:xfrm>
            <a:off x="5574155" y="3331638"/>
            <a:ext cx="487667" cy="483833"/>
          </a:xfrm>
          <a:custGeom>
            <a:avLst/>
            <a:gdLst/>
            <a:ahLst/>
            <a:cxnLst/>
            <a:rect l="l" t="t" r="r" b="b"/>
            <a:pathLst>
              <a:path w="14630" h="14515" extrusionOk="0">
                <a:moveTo>
                  <a:pt x="10803" y="5062"/>
                </a:moveTo>
                <a:lnTo>
                  <a:pt x="10586" y="6204"/>
                </a:lnTo>
                <a:lnTo>
                  <a:pt x="9506" y="6204"/>
                </a:lnTo>
                <a:cubicBezTo>
                  <a:pt x="9198" y="6204"/>
                  <a:pt x="9198" y="6605"/>
                  <a:pt x="9506" y="6605"/>
                </a:cubicBezTo>
                <a:lnTo>
                  <a:pt x="10525" y="6605"/>
                </a:lnTo>
                <a:lnTo>
                  <a:pt x="10309" y="7747"/>
                </a:lnTo>
                <a:lnTo>
                  <a:pt x="1297" y="7747"/>
                </a:lnTo>
                <a:lnTo>
                  <a:pt x="1050" y="6605"/>
                </a:lnTo>
                <a:lnTo>
                  <a:pt x="8241" y="6605"/>
                </a:lnTo>
                <a:cubicBezTo>
                  <a:pt x="8519" y="6605"/>
                  <a:pt x="8519" y="6204"/>
                  <a:pt x="8241" y="6204"/>
                </a:cubicBezTo>
                <a:lnTo>
                  <a:pt x="988" y="6204"/>
                </a:lnTo>
                <a:lnTo>
                  <a:pt x="742" y="5062"/>
                </a:lnTo>
                <a:close/>
                <a:moveTo>
                  <a:pt x="10216" y="8179"/>
                </a:moveTo>
                <a:lnTo>
                  <a:pt x="10000" y="9352"/>
                </a:lnTo>
                <a:lnTo>
                  <a:pt x="2099" y="9352"/>
                </a:lnTo>
                <a:cubicBezTo>
                  <a:pt x="1822" y="9352"/>
                  <a:pt x="1575" y="9166"/>
                  <a:pt x="1544" y="8889"/>
                </a:cubicBezTo>
                <a:lnTo>
                  <a:pt x="1390" y="8179"/>
                </a:lnTo>
                <a:close/>
                <a:moveTo>
                  <a:pt x="8111" y="12228"/>
                </a:moveTo>
                <a:cubicBezTo>
                  <a:pt x="8588" y="12228"/>
                  <a:pt x="9043" y="12602"/>
                  <a:pt x="9043" y="13148"/>
                </a:cubicBezTo>
                <a:cubicBezTo>
                  <a:pt x="9043" y="13672"/>
                  <a:pt x="8642" y="14073"/>
                  <a:pt x="8118" y="14073"/>
                </a:cubicBezTo>
                <a:cubicBezTo>
                  <a:pt x="7315" y="14073"/>
                  <a:pt x="6883" y="13086"/>
                  <a:pt x="7469" y="12499"/>
                </a:cubicBezTo>
                <a:cubicBezTo>
                  <a:pt x="7657" y="12311"/>
                  <a:pt x="7887" y="12228"/>
                  <a:pt x="8111" y="12228"/>
                </a:cubicBezTo>
                <a:close/>
                <a:moveTo>
                  <a:pt x="14352" y="0"/>
                </a:moveTo>
                <a:lnTo>
                  <a:pt x="14352" y="31"/>
                </a:lnTo>
                <a:lnTo>
                  <a:pt x="13549" y="31"/>
                </a:lnTo>
                <a:cubicBezTo>
                  <a:pt x="13529" y="31"/>
                  <a:pt x="13509" y="30"/>
                  <a:pt x="13488" y="30"/>
                </a:cubicBezTo>
                <a:cubicBezTo>
                  <a:pt x="12466" y="30"/>
                  <a:pt x="11601" y="792"/>
                  <a:pt x="11420" y="1790"/>
                </a:cubicBezTo>
                <a:lnTo>
                  <a:pt x="11204" y="2994"/>
                </a:lnTo>
                <a:lnTo>
                  <a:pt x="3149" y="2994"/>
                </a:lnTo>
                <a:cubicBezTo>
                  <a:pt x="2871" y="2994"/>
                  <a:pt x="2871" y="3426"/>
                  <a:pt x="3149" y="3426"/>
                </a:cubicBezTo>
                <a:lnTo>
                  <a:pt x="11111" y="3426"/>
                </a:lnTo>
                <a:lnTo>
                  <a:pt x="10864" y="4630"/>
                </a:lnTo>
                <a:lnTo>
                  <a:pt x="649" y="4630"/>
                </a:lnTo>
                <a:lnTo>
                  <a:pt x="556" y="4105"/>
                </a:lnTo>
                <a:cubicBezTo>
                  <a:pt x="526" y="3920"/>
                  <a:pt x="556" y="3766"/>
                  <a:pt x="680" y="3611"/>
                </a:cubicBezTo>
                <a:cubicBezTo>
                  <a:pt x="760" y="3504"/>
                  <a:pt x="887" y="3420"/>
                  <a:pt x="1041" y="3420"/>
                </a:cubicBezTo>
                <a:cubicBezTo>
                  <a:pt x="1064" y="3420"/>
                  <a:pt x="1088" y="3422"/>
                  <a:pt x="1112" y="3426"/>
                </a:cubicBezTo>
                <a:lnTo>
                  <a:pt x="2007" y="3426"/>
                </a:lnTo>
                <a:cubicBezTo>
                  <a:pt x="2285" y="3395"/>
                  <a:pt x="2285" y="2994"/>
                  <a:pt x="2007" y="2994"/>
                </a:cubicBezTo>
                <a:lnTo>
                  <a:pt x="1112" y="2994"/>
                </a:lnTo>
                <a:cubicBezTo>
                  <a:pt x="495" y="2994"/>
                  <a:pt x="1" y="3550"/>
                  <a:pt x="124" y="4198"/>
                </a:cubicBezTo>
                <a:lnTo>
                  <a:pt x="1112" y="8981"/>
                </a:lnTo>
                <a:cubicBezTo>
                  <a:pt x="1204" y="9444"/>
                  <a:pt x="1637" y="9784"/>
                  <a:pt x="2099" y="9784"/>
                </a:cubicBezTo>
                <a:lnTo>
                  <a:pt x="9938" y="9784"/>
                </a:lnTo>
                <a:lnTo>
                  <a:pt x="9815" y="10401"/>
                </a:lnTo>
                <a:cubicBezTo>
                  <a:pt x="9661" y="11234"/>
                  <a:pt x="8951" y="11820"/>
                  <a:pt x="8118" y="11820"/>
                </a:cubicBezTo>
                <a:lnTo>
                  <a:pt x="2099" y="11820"/>
                </a:lnTo>
                <a:cubicBezTo>
                  <a:pt x="1822" y="11820"/>
                  <a:pt x="1822" y="12222"/>
                  <a:pt x="2099" y="12222"/>
                </a:cubicBezTo>
                <a:lnTo>
                  <a:pt x="2346" y="12222"/>
                </a:lnTo>
                <a:cubicBezTo>
                  <a:pt x="1432" y="13209"/>
                  <a:pt x="2300" y="14515"/>
                  <a:pt x="3327" y="14515"/>
                </a:cubicBezTo>
                <a:cubicBezTo>
                  <a:pt x="3617" y="14515"/>
                  <a:pt x="3920" y="14411"/>
                  <a:pt x="4198" y="14166"/>
                </a:cubicBezTo>
                <a:cubicBezTo>
                  <a:pt x="4367" y="14021"/>
                  <a:pt x="4234" y="13800"/>
                  <a:pt x="4064" y="13800"/>
                </a:cubicBezTo>
                <a:cubicBezTo>
                  <a:pt x="4017" y="13800"/>
                  <a:pt x="3967" y="13817"/>
                  <a:pt x="3920" y="13857"/>
                </a:cubicBezTo>
                <a:cubicBezTo>
                  <a:pt x="3738" y="14009"/>
                  <a:pt x="3536" y="14075"/>
                  <a:pt x="3340" y="14075"/>
                </a:cubicBezTo>
                <a:cubicBezTo>
                  <a:pt x="2738" y="14075"/>
                  <a:pt x="2198" y="13452"/>
                  <a:pt x="2501" y="12777"/>
                </a:cubicBezTo>
                <a:cubicBezTo>
                  <a:pt x="2667" y="12405"/>
                  <a:pt x="2994" y="12236"/>
                  <a:pt x="3319" y="12236"/>
                </a:cubicBezTo>
                <a:cubicBezTo>
                  <a:pt x="3776" y="12236"/>
                  <a:pt x="4229" y="12570"/>
                  <a:pt x="4229" y="13148"/>
                </a:cubicBezTo>
                <a:cubicBezTo>
                  <a:pt x="4229" y="13286"/>
                  <a:pt x="4337" y="13356"/>
                  <a:pt x="4445" y="13356"/>
                </a:cubicBezTo>
                <a:cubicBezTo>
                  <a:pt x="4553" y="13356"/>
                  <a:pt x="4661" y="13286"/>
                  <a:pt x="4661" y="13148"/>
                </a:cubicBezTo>
                <a:cubicBezTo>
                  <a:pt x="4661" y="12808"/>
                  <a:pt x="4538" y="12499"/>
                  <a:pt x="4291" y="12222"/>
                </a:cubicBezTo>
                <a:lnTo>
                  <a:pt x="7161" y="12222"/>
                </a:lnTo>
                <a:cubicBezTo>
                  <a:pt x="6914" y="12469"/>
                  <a:pt x="6760" y="12808"/>
                  <a:pt x="6760" y="13148"/>
                </a:cubicBezTo>
                <a:cubicBezTo>
                  <a:pt x="6760" y="13937"/>
                  <a:pt x="7389" y="14503"/>
                  <a:pt x="8089" y="14503"/>
                </a:cubicBezTo>
                <a:cubicBezTo>
                  <a:pt x="8293" y="14503"/>
                  <a:pt x="8502" y="14455"/>
                  <a:pt x="8704" y="14351"/>
                </a:cubicBezTo>
                <a:cubicBezTo>
                  <a:pt x="9599" y="13919"/>
                  <a:pt x="9722" y="12685"/>
                  <a:pt x="8920" y="12067"/>
                </a:cubicBezTo>
                <a:cubicBezTo>
                  <a:pt x="9599" y="11790"/>
                  <a:pt x="10062" y="11203"/>
                  <a:pt x="10216" y="10463"/>
                </a:cubicBezTo>
                <a:lnTo>
                  <a:pt x="11821" y="1852"/>
                </a:lnTo>
                <a:cubicBezTo>
                  <a:pt x="11975" y="1050"/>
                  <a:pt x="12685" y="432"/>
                  <a:pt x="13518" y="432"/>
                </a:cubicBezTo>
                <a:lnTo>
                  <a:pt x="14352" y="432"/>
                </a:lnTo>
                <a:cubicBezTo>
                  <a:pt x="14629" y="432"/>
                  <a:pt x="14629" y="0"/>
                  <a:pt x="1435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2698" name="Google Shape;12698;p23"/>
          <p:cNvGrpSpPr/>
          <p:nvPr/>
        </p:nvGrpSpPr>
        <p:grpSpPr>
          <a:xfrm>
            <a:off x="9602072" y="4793443"/>
            <a:ext cx="496900" cy="482167"/>
            <a:chOff x="3994075" y="2464225"/>
            <a:chExt cx="372675" cy="361625"/>
          </a:xfrm>
        </p:grpSpPr>
        <p:sp>
          <p:nvSpPr>
            <p:cNvPr id="12699" name="Google Shape;12699;p23"/>
            <p:cNvSpPr/>
            <p:nvPr/>
          </p:nvSpPr>
          <p:spPr>
            <a:xfrm>
              <a:off x="4058100" y="2612900"/>
              <a:ext cx="157425" cy="134825"/>
            </a:xfrm>
            <a:custGeom>
              <a:avLst/>
              <a:gdLst/>
              <a:ahLst/>
              <a:cxnLst/>
              <a:rect l="l" t="t" r="r" b="b"/>
              <a:pathLst>
                <a:path w="6297" h="5393" extrusionOk="0">
                  <a:moveTo>
                    <a:pt x="3593" y="412"/>
                  </a:moveTo>
                  <a:cubicBezTo>
                    <a:pt x="4753" y="412"/>
                    <a:pt x="5865" y="1309"/>
                    <a:pt x="5865" y="2685"/>
                  </a:cubicBezTo>
                  <a:cubicBezTo>
                    <a:pt x="5865" y="3920"/>
                    <a:pt x="4846" y="4938"/>
                    <a:pt x="3612" y="4938"/>
                  </a:cubicBezTo>
                  <a:cubicBezTo>
                    <a:pt x="1606" y="4938"/>
                    <a:pt x="587" y="2500"/>
                    <a:pt x="2007" y="1080"/>
                  </a:cubicBezTo>
                  <a:cubicBezTo>
                    <a:pt x="2468" y="620"/>
                    <a:pt x="3036" y="412"/>
                    <a:pt x="3593" y="412"/>
                  </a:cubicBezTo>
                  <a:close/>
                  <a:moveTo>
                    <a:pt x="3612" y="0"/>
                  </a:moveTo>
                  <a:cubicBezTo>
                    <a:pt x="1205" y="0"/>
                    <a:pt x="1" y="2901"/>
                    <a:pt x="1698" y="4599"/>
                  </a:cubicBezTo>
                  <a:cubicBezTo>
                    <a:pt x="2247" y="5147"/>
                    <a:pt x="2921" y="5393"/>
                    <a:pt x="3582" y="5393"/>
                  </a:cubicBezTo>
                  <a:cubicBezTo>
                    <a:pt x="4968" y="5393"/>
                    <a:pt x="6297" y="4315"/>
                    <a:pt x="6297" y="2685"/>
                  </a:cubicBezTo>
                  <a:cubicBezTo>
                    <a:pt x="6297" y="1204"/>
                    <a:pt x="5093" y="0"/>
                    <a:pt x="361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00" name="Google Shape;12700;p23"/>
            <p:cNvSpPr/>
            <p:nvPr/>
          </p:nvSpPr>
          <p:spPr>
            <a:xfrm>
              <a:off x="4128325" y="2639125"/>
              <a:ext cx="44000" cy="81025"/>
            </a:xfrm>
            <a:custGeom>
              <a:avLst/>
              <a:gdLst/>
              <a:ahLst/>
              <a:cxnLst/>
              <a:rect l="l" t="t" r="r" b="b"/>
              <a:pathLst>
                <a:path w="1760" h="3241" extrusionOk="0">
                  <a:moveTo>
                    <a:pt x="834" y="0"/>
                  </a:moveTo>
                  <a:cubicBezTo>
                    <a:pt x="710" y="0"/>
                    <a:pt x="618" y="93"/>
                    <a:pt x="618" y="216"/>
                  </a:cubicBezTo>
                  <a:lnTo>
                    <a:pt x="618" y="463"/>
                  </a:lnTo>
                  <a:cubicBezTo>
                    <a:pt x="247" y="556"/>
                    <a:pt x="31" y="957"/>
                    <a:pt x="124" y="1328"/>
                  </a:cubicBezTo>
                  <a:cubicBezTo>
                    <a:pt x="186" y="1513"/>
                    <a:pt x="340" y="1636"/>
                    <a:pt x="525" y="1698"/>
                  </a:cubicBezTo>
                  <a:cubicBezTo>
                    <a:pt x="679" y="1760"/>
                    <a:pt x="834" y="1729"/>
                    <a:pt x="988" y="1790"/>
                  </a:cubicBezTo>
                  <a:cubicBezTo>
                    <a:pt x="1358" y="1945"/>
                    <a:pt x="1173" y="2408"/>
                    <a:pt x="834" y="2408"/>
                  </a:cubicBezTo>
                  <a:cubicBezTo>
                    <a:pt x="679" y="2408"/>
                    <a:pt x="525" y="2346"/>
                    <a:pt x="432" y="2222"/>
                  </a:cubicBezTo>
                  <a:lnTo>
                    <a:pt x="432" y="2161"/>
                  </a:lnTo>
                  <a:cubicBezTo>
                    <a:pt x="432" y="2161"/>
                    <a:pt x="432" y="2130"/>
                    <a:pt x="432" y="2099"/>
                  </a:cubicBezTo>
                  <a:cubicBezTo>
                    <a:pt x="417" y="1976"/>
                    <a:pt x="309" y="1914"/>
                    <a:pt x="205" y="1914"/>
                  </a:cubicBezTo>
                  <a:cubicBezTo>
                    <a:pt x="101" y="1914"/>
                    <a:pt x="0" y="1976"/>
                    <a:pt x="0" y="2099"/>
                  </a:cubicBezTo>
                  <a:cubicBezTo>
                    <a:pt x="31" y="2315"/>
                    <a:pt x="124" y="2531"/>
                    <a:pt x="309" y="2685"/>
                  </a:cubicBezTo>
                  <a:cubicBezTo>
                    <a:pt x="402" y="2747"/>
                    <a:pt x="525" y="2809"/>
                    <a:pt x="618" y="2840"/>
                  </a:cubicBezTo>
                  <a:lnTo>
                    <a:pt x="618" y="3025"/>
                  </a:lnTo>
                  <a:cubicBezTo>
                    <a:pt x="618" y="3148"/>
                    <a:pt x="741" y="3241"/>
                    <a:pt x="834" y="3241"/>
                  </a:cubicBezTo>
                  <a:cubicBezTo>
                    <a:pt x="957" y="3241"/>
                    <a:pt x="1050" y="3148"/>
                    <a:pt x="1050" y="3025"/>
                  </a:cubicBezTo>
                  <a:lnTo>
                    <a:pt x="1050" y="2778"/>
                  </a:lnTo>
                  <a:cubicBezTo>
                    <a:pt x="1204" y="2747"/>
                    <a:pt x="1358" y="2655"/>
                    <a:pt x="1451" y="2531"/>
                  </a:cubicBezTo>
                  <a:cubicBezTo>
                    <a:pt x="1760" y="2192"/>
                    <a:pt x="1667" y="1667"/>
                    <a:pt x="1266" y="1451"/>
                  </a:cubicBezTo>
                  <a:lnTo>
                    <a:pt x="1235" y="1451"/>
                  </a:lnTo>
                  <a:cubicBezTo>
                    <a:pt x="1081" y="1389"/>
                    <a:pt x="926" y="1358"/>
                    <a:pt x="741" y="1328"/>
                  </a:cubicBezTo>
                  <a:cubicBezTo>
                    <a:pt x="618" y="1297"/>
                    <a:pt x="494" y="1235"/>
                    <a:pt x="525" y="1081"/>
                  </a:cubicBezTo>
                  <a:cubicBezTo>
                    <a:pt x="540" y="935"/>
                    <a:pt x="651" y="872"/>
                    <a:pt x="774" y="872"/>
                  </a:cubicBezTo>
                  <a:cubicBezTo>
                    <a:pt x="911" y="872"/>
                    <a:pt x="1063" y="950"/>
                    <a:pt x="1111" y="1081"/>
                  </a:cubicBezTo>
                  <a:cubicBezTo>
                    <a:pt x="1151" y="1140"/>
                    <a:pt x="1217" y="1174"/>
                    <a:pt x="1292" y="1174"/>
                  </a:cubicBezTo>
                  <a:cubicBezTo>
                    <a:pt x="1333" y="1174"/>
                    <a:pt x="1376" y="1164"/>
                    <a:pt x="1420" y="1142"/>
                  </a:cubicBezTo>
                  <a:cubicBezTo>
                    <a:pt x="1513" y="1081"/>
                    <a:pt x="1544" y="957"/>
                    <a:pt x="1482" y="865"/>
                  </a:cubicBezTo>
                  <a:cubicBezTo>
                    <a:pt x="1389" y="679"/>
                    <a:pt x="1235" y="525"/>
                    <a:pt x="1050" y="463"/>
                  </a:cubicBezTo>
                  <a:lnTo>
                    <a:pt x="1050" y="216"/>
                  </a:lnTo>
                  <a:cubicBezTo>
                    <a:pt x="1050" y="93"/>
                    <a:pt x="926" y="0"/>
                    <a:pt x="83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01" name="Google Shape;12701;p23"/>
            <p:cNvSpPr/>
            <p:nvPr/>
          </p:nvSpPr>
          <p:spPr>
            <a:xfrm>
              <a:off x="4138350" y="2690825"/>
              <a:ext cx="25" cy="800"/>
            </a:xfrm>
            <a:custGeom>
              <a:avLst/>
              <a:gdLst/>
              <a:ahLst/>
              <a:cxnLst/>
              <a:rect l="l" t="t" r="r" b="b"/>
              <a:pathLst>
                <a:path w="1" h="32" extrusionOk="0">
                  <a:moveTo>
                    <a:pt x="1" y="31"/>
                  </a:moveTo>
                  <a:cubicBezTo>
                    <a:pt x="1" y="0"/>
                    <a:pt x="1" y="0"/>
                    <a:pt x="1" y="0"/>
                  </a:cubicBezTo>
                  <a:lnTo>
                    <a:pt x="1" y="0"/>
                  </a:lnTo>
                  <a:cubicBezTo>
                    <a:pt x="1" y="0"/>
                    <a:pt x="1" y="0"/>
                    <a:pt x="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02" name="Google Shape;12702;p23"/>
            <p:cNvSpPr/>
            <p:nvPr/>
          </p:nvSpPr>
          <p:spPr>
            <a:xfrm>
              <a:off x="4328925" y="2762000"/>
              <a:ext cx="10825" cy="35325"/>
            </a:xfrm>
            <a:custGeom>
              <a:avLst/>
              <a:gdLst/>
              <a:ahLst/>
              <a:cxnLst/>
              <a:rect l="l" t="t" r="r" b="b"/>
              <a:pathLst>
                <a:path w="433" h="1413" extrusionOk="0">
                  <a:moveTo>
                    <a:pt x="217" y="0"/>
                  </a:moveTo>
                  <a:cubicBezTo>
                    <a:pt x="109" y="0"/>
                    <a:pt x="0" y="70"/>
                    <a:pt x="0" y="209"/>
                  </a:cubicBezTo>
                  <a:lnTo>
                    <a:pt x="0" y="1196"/>
                  </a:lnTo>
                  <a:cubicBezTo>
                    <a:pt x="0" y="1320"/>
                    <a:pt x="93" y="1412"/>
                    <a:pt x="217" y="1412"/>
                  </a:cubicBezTo>
                  <a:cubicBezTo>
                    <a:pt x="340" y="1412"/>
                    <a:pt x="433" y="1320"/>
                    <a:pt x="433" y="1196"/>
                  </a:cubicBezTo>
                  <a:lnTo>
                    <a:pt x="433" y="209"/>
                  </a:lnTo>
                  <a:cubicBezTo>
                    <a:pt x="433" y="70"/>
                    <a:pt x="325" y="0"/>
                    <a:pt x="21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03" name="Google Shape;12703;p23"/>
            <p:cNvSpPr/>
            <p:nvPr/>
          </p:nvSpPr>
          <p:spPr>
            <a:xfrm>
              <a:off x="3994075" y="2464225"/>
              <a:ext cx="372675" cy="361625"/>
            </a:xfrm>
            <a:custGeom>
              <a:avLst/>
              <a:gdLst/>
              <a:ahLst/>
              <a:cxnLst/>
              <a:rect l="l" t="t" r="r" b="b"/>
              <a:pathLst>
                <a:path w="14907" h="14465" extrusionOk="0">
                  <a:moveTo>
                    <a:pt x="8086" y="3077"/>
                  </a:moveTo>
                  <a:cubicBezTo>
                    <a:pt x="8210" y="3077"/>
                    <a:pt x="8333" y="3200"/>
                    <a:pt x="8333" y="3324"/>
                  </a:cubicBezTo>
                  <a:lnTo>
                    <a:pt x="8333" y="3509"/>
                  </a:lnTo>
                  <a:cubicBezTo>
                    <a:pt x="8333" y="3663"/>
                    <a:pt x="8210" y="3787"/>
                    <a:pt x="8086" y="3787"/>
                  </a:cubicBezTo>
                  <a:lnTo>
                    <a:pt x="4290" y="3787"/>
                  </a:lnTo>
                  <a:cubicBezTo>
                    <a:pt x="4136" y="3787"/>
                    <a:pt x="4012" y="3663"/>
                    <a:pt x="4012" y="3509"/>
                  </a:cubicBezTo>
                  <a:lnTo>
                    <a:pt x="4012" y="3324"/>
                  </a:lnTo>
                  <a:cubicBezTo>
                    <a:pt x="4012" y="3200"/>
                    <a:pt x="4136" y="3077"/>
                    <a:pt x="4290" y="3077"/>
                  </a:cubicBezTo>
                  <a:close/>
                  <a:moveTo>
                    <a:pt x="7130" y="4188"/>
                  </a:moveTo>
                  <a:cubicBezTo>
                    <a:pt x="9043" y="4188"/>
                    <a:pt x="10648" y="5669"/>
                    <a:pt x="10802" y="7583"/>
                  </a:cubicBezTo>
                  <a:lnTo>
                    <a:pt x="10185" y="7583"/>
                  </a:lnTo>
                  <a:cubicBezTo>
                    <a:pt x="9691" y="7583"/>
                    <a:pt x="9290" y="7984"/>
                    <a:pt x="9290" y="8478"/>
                  </a:cubicBezTo>
                  <a:lnTo>
                    <a:pt x="9290" y="12336"/>
                  </a:lnTo>
                  <a:lnTo>
                    <a:pt x="3364" y="12336"/>
                  </a:lnTo>
                  <a:cubicBezTo>
                    <a:pt x="3087" y="12336"/>
                    <a:pt x="3087" y="12768"/>
                    <a:pt x="3364" y="12768"/>
                  </a:cubicBezTo>
                  <a:lnTo>
                    <a:pt x="9290" y="12768"/>
                  </a:lnTo>
                  <a:lnTo>
                    <a:pt x="9290" y="13601"/>
                  </a:lnTo>
                  <a:cubicBezTo>
                    <a:pt x="9290" y="13755"/>
                    <a:pt x="9321" y="13909"/>
                    <a:pt x="9413" y="14064"/>
                  </a:cubicBezTo>
                  <a:lnTo>
                    <a:pt x="1513" y="14064"/>
                  </a:lnTo>
                  <a:cubicBezTo>
                    <a:pt x="741" y="14064"/>
                    <a:pt x="587" y="12953"/>
                    <a:pt x="1358" y="12768"/>
                  </a:cubicBezTo>
                  <a:lnTo>
                    <a:pt x="2284" y="12768"/>
                  </a:lnTo>
                  <a:cubicBezTo>
                    <a:pt x="2562" y="12768"/>
                    <a:pt x="2562" y="12336"/>
                    <a:pt x="2284" y="12336"/>
                  </a:cubicBezTo>
                  <a:lnTo>
                    <a:pt x="1513" y="12336"/>
                  </a:lnTo>
                  <a:lnTo>
                    <a:pt x="1513" y="7891"/>
                  </a:lnTo>
                  <a:cubicBezTo>
                    <a:pt x="1482" y="6904"/>
                    <a:pt x="1883" y="5978"/>
                    <a:pt x="2593" y="5268"/>
                  </a:cubicBezTo>
                  <a:cubicBezTo>
                    <a:pt x="3272" y="4589"/>
                    <a:pt x="4229" y="4188"/>
                    <a:pt x="5216" y="4188"/>
                  </a:cubicBezTo>
                  <a:close/>
                  <a:moveTo>
                    <a:pt x="4557" y="1"/>
                  </a:moveTo>
                  <a:cubicBezTo>
                    <a:pt x="4127" y="1"/>
                    <a:pt x="3765" y="422"/>
                    <a:pt x="3920" y="886"/>
                  </a:cubicBezTo>
                  <a:lnTo>
                    <a:pt x="4445" y="2645"/>
                  </a:lnTo>
                  <a:lnTo>
                    <a:pt x="4290" y="2645"/>
                  </a:lnTo>
                  <a:cubicBezTo>
                    <a:pt x="3889" y="2645"/>
                    <a:pt x="3580" y="2954"/>
                    <a:pt x="3580" y="3324"/>
                  </a:cubicBezTo>
                  <a:lnTo>
                    <a:pt x="3580" y="3509"/>
                  </a:lnTo>
                  <a:cubicBezTo>
                    <a:pt x="3580" y="3694"/>
                    <a:pt x="3673" y="3879"/>
                    <a:pt x="3796" y="4034"/>
                  </a:cubicBezTo>
                  <a:cubicBezTo>
                    <a:pt x="3241" y="4219"/>
                    <a:pt x="2716" y="4558"/>
                    <a:pt x="2284" y="4990"/>
                  </a:cubicBezTo>
                  <a:cubicBezTo>
                    <a:pt x="1513" y="5762"/>
                    <a:pt x="1081" y="6811"/>
                    <a:pt x="1081" y="7891"/>
                  </a:cubicBezTo>
                  <a:lnTo>
                    <a:pt x="1081" y="12397"/>
                  </a:lnTo>
                  <a:cubicBezTo>
                    <a:pt x="0" y="12860"/>
                    <a:pt x="340" y="14465"/>
                    <a:pt x="1513" y="14465"/>
                  </a:cubicBezTo>
                  <a:lnTo>
                    <a:pt x="14012" y="14465"/>
                  </a:lnTo>
                  <a:cubicBezTo>
                    <a:pt x="14506" y="14465"/>
                    <a:pt x="14907" y="14064"/>
                    <a:pt x="14907" y="13570"/>
                  </a:cubicBezTo>
                  <a:lnTo>
                    <a:pt x="14907" y="13200"/>
                  </a:lnTo>
                  <a:cubicBezTo>
                    <a:pt x="14907" y="13061"/>
                    <a:pt x="14799" y="12991"/>
                    <a:pt x="14691" y="12991"/>
                  </a:cubicBezTo>
                  <a:cubicBezTo>
                    <a:pt x="14583" y="12991"/>
                    <a:pt x="14475" y="13061"/>
                    <a:pt x="14475" y="13200"/>
                  </a:cubicBezTo>
                  <a:lnTo>
                    <a:pt x="14475" y="13570"/>
                  </a:lnTo>
                  <a:cubicBezTo>
                    <a:pt x="14475" y="13848"/>
                    <a:pt x="14289" y="14064"/>
                    <a:pt x="14012" y="14064"/>
                  </a:cubicBezTo>
                  <a:lnTo>
                    <a:pt x="10185" y="14064"/>
                  </a:lnTo>
                  <a:cubicBezTo>
                    <a:pt x="9907" y="14064"/>
                    <a:pt x="9691" y="13848"/>
                    <a:pt x="9691" y="13570"/>
                  </a:cubicBezTo>
                  <a:lnTo>
                    <a:pt x="9691" y="8478"/>
                  </a:lnTo>
                  <a:cubicBezTo>
                    <a:pt x="9691" y="8231"/>
                    <a:pt x="9907" y="8015"/>
                    <a:pt x="10185" y="8015"/>
                  </a:cubicBezTo>
                  <a:lnTo>
                    <a:pt x="14012" y="8015"/>
                  </a:lnTo>
                  <a:cubicBezTo>
                    <a:pt x="14259" y="8015"/>
                    <a:pt x="14475" y="8231"/>
                    <a:pt x="14475" y="8478"/>
                  </a:cubicBezTo>
                  <a:lnTo>
                    <a:pt x="14475" y="12120"/>
                  </a:lnTo>
                  <a:cubicBezTo>
                    <a:pt x="14475" y="12212"/>
                    <a:pt x="14567" y="12336"/>
                    <a:pt x="14691" y="12336"/>
                  </a:cubicBezTo>
                  <a:lnTo>
                    <a:pt x="14691" y="12305"/>
                  </a:lnTo>
                  <a:cubicBezTo>
                    <a:pt x="14814" y="12305"/>
                    <a:pt x="14907" y="12212"/>
                    <a:pt x="14907" y="12089"/>
                  </a:cubicBezTo>
                  <a:lnTo>
                    <a:pt x="14907" y="8478"/>
                  </a:lnTo>
                  <a:cubicBezTo>
                    <a:pt x="14907" y="7984"/>
                    <a:pt x="14506" y="7583"/>
                    <a:pt x="14012" y="7583"/>
                  </a:cubicBezTo>
                  <a:lnTo>
                    <a:pt x="11234" y="7583"/>
                  </a:lnTo>
                  <a:cubicBezTo>
                    <a:pt x="11172" y="6564"/>
                    <a:pt x="10710" y="5639"/>
                    <a:pt x="10000" y="4929"/>
                  </a:cubicBezTo>
                  <a:cubicBezTo>
                    <a:pt x="9568" y="4527"/>
                    <a:pt x="9074" y="4219"/>
                    <a:pt x="8518" y="4034"/>
                  </a:cubicBezTo>
                  <a:cubicBezTo>
                    <a:pt x="8673" y="3910"/>
                    <a:pt x="8765" y="3694"/>
                    <a:pt x="8765" y="3509"/>
                  </a:cubicBezTo>
                  <a:lnTo>
                    <a:pt x="8765" y="3355"/>
                  </a:lnTo>
                  <a:cubicBezTo>
                    <a:pt x="8765" y="2954"/>
                    <a:pt x="8457" y="2645"/>
                    <a:pt x="8055" y="2645"/>
                  </a:cubicBezTo>
                  <a:lnTo>
                    <a:pt x="7901" y="2645"/>
                  </a:lnTo>
                  <a:lnTo>
                    <a:pt x="8025" y="2182"/>
                  </a:lnTo>
                  <a:cubicBezTo>
                    <a:pt x="8043" y="2031"/>
                    <a:pt x="7923" y="1937"/>
                    <a:pt x="7806" y="1937"/>
                  </a:cubicBezTo>
                  <a:cubicBezTo>
                    <a:pt x="7732" y="1937"/>
                    <a:pt x="7659" y="1975"/>
                    <a:pt x="7623" y="2059"/>
                  </a:cubicBezTo>
                  <a:lnTo>
                    <a:pt x="7438" y="2645"/>
                  </a:lnTo>
                  <a:lnTo>
                    <a:pt x="4877" y="2645"/>
                  </a:lnTo>
                  <a:lnTo>
                    <a:pt x="4352" y="762"/>
                  </a:lnTo>
                  <a:cubicBezTo>
                    <a:pt x="4290" y="670"/>
                    <a:pt x="4321" y="546"/>
                    <a:pt x="4414" y="485"/>
                  </a:cubicBezTo>
                  <a:cubicBezTo>
                    <a:pt x="4459" y="439"/>
                    <a:pt x="4537" y="411"/>
                    <a:pt x="4612" y="411"/>
                  </a:cubicBezTo>
                  <a:cubicBezTo>
                    <a:pt x="4640" y="411"/>
                    <a:pt x="4667" y="415"/>
                    <a:pt x="4691" y="423"/>
                  </a:cubicBezTo>
                  <a:cubicBezTo>
                    <a:pt x="5170" y="608"/>
                    <a:pt x="5671" y="701"/>
                    <a:pt x="6173" y="701"/>
                  </a:cubicBezTo>
                  <a:cubicBezTo>
                    <a:pt x="6674" y="701"/>
                    <a:pt x="7176" y="608"/>
                    <a:pt x="7654" y="423"/>
                  </a:cubicBezTo>
                  <a:cubicBezTo>
                    <a:pt x="7679" y="415"/>
                    <a:pt x="7704" y="411"/>
                    <a:pt x="7729" y="411"/>
                  </a:cubicBezTo>
                  <a:cubicBezTo>
                    <a:pt x="7796" y="411"/>
                    <a:pt x="7864" y="439"/>
                    <a:pt x="7932" y="485"/>
                  </a:cubicBezTo>
                  <a:cubicBezTo>
                    <a:pt x="7994" y="546"/>
                    <a:pt x="8025" y="670"/>
                    <a:pt x="7994" y="762"/>
                  </a:cubicBezTo>
                  <a:lnTo>
                    <a:pt x="7901" y="1102"/>
                  </a:lnTo>
                  <a:cubicBezTo>
                    <a:pt x="7901" y="1222"/>
                    <a:pt x="8018" y="1303"/>
                    <a:pt x="8134" y="1303"/>
                  </a:cubicBezTo>
                  <a:cubicBezTo>
                    <a:pt x="8197" y="1303"/>
                    <a:pt x="8259" y="1279"/>
                    <a:pt x="8302" y="1225"/>
                  </a:cubicBezTo>
                  <a:lnTo>
                    <a:pt x="8395" y="886"/>
                  </a:lnTo>
                  <a:cubicBezTo>
                    <a:pt x="8524" y="422"/>
                    <a:pt x="8179" y="1"/>
                    <a:pt x="7738" y="1"/>
                  </a:cubicBezTo>
                  <a:cubicBezTo>
                    <a:pt x="7651" y="1"/>
                    <a:pt x="7560" y="17"/>
                    <a:pt x="7469" y="53"/>
                  </a:cubicBezTo>
                  <a:cubicBezTo>
                    <a:pt x="7037" y="207"/>
                    <a:pt x="6589" y="284"/>
                    <a:pt x="6142" y="284"/>
                  </a:cubicBezTo>
                  <a:cubicBezTo>
                    <a:pt x="5694" y="284"/>
                    <a:pt x="5247" y="207"/>
                    <a:pt x="4815" y="53"/>
                  </a:cubicBezTo>
                  <a:cubicBezTo>
                    <a:pt x="4729" y="17"/>
                    <a:pt x="4641" y="1"/>
                    <a:pt x="455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04" name="Google Shape;12704;p23"/>
            <p:cNvSpPr/>
            <p:nvPr/>
          </p:nvSpPr>
          <p:spPr>
            <a:xfrm>
              <a:off x="4253325" y="2682325"/>
              <a:ext cx="86425" cy="41700"/>
            </a:xfrm>
            <a:custGeom>
              <a:avLst/>
              <a:gdLst/>
              <a:ahLst/>
              <a:cxnLst/>
              <a:rect l="l" t="t" r="r" b="b"/>
              <a:pathLst>
                <a:path w="3457" h="1668" extrusionOk="0">
                  <a:moveTo>
                    <a:pt x="3024" y="433"/>
                  </a:moveTo>
                  <a:lnTo>
                    <a:pt x="3024" y="1235"/>
                  </a:lnTo>
                  <a:lnTo>
                    <a:pt x="432" y="1235"/>
                  </a:lnTo>
                  <a:lnTo>
                    <a:pt x="432" y="433"/>
                  </a:lnTo>
                  <a:close/>
                  <a:moveTo>
                    <a:pt x="216" y="1"/>
                  </a:moveTo>
                  <a:cubicBezTo>
                    <a:pt x="93" y="1"/>
                    <a:pt x="0" y="93"/>
                    <a:pt x="0" y="217"/>
                  </a:cubicBezTo>
                  <a:lnTo>
                    <a:pt x="0" y="1451"/>
                  </a:lnTo>
                  <a:cubicBezTo>
                    <a:pt x="0" y="1575"/>
                    <a:pt x="93" y="1667"/>
                    <a:pt x="216" y="1667"/>
                  </a:cubicBezTo>
                  <a:lnTo>
                    <a:pt x="3241" y="1667"/>
                  </a:lnTo>
                  <a:cubicBezTo>
                    <a:pt x="3364" y="1667"/>
                    <a:pt x="3457" y="1575"/>
                    <a:pt x="3457" y="1451"/>
                  </a:cubicBezTo>
                  <a:lnTo>
                    <a:pt x="3457" y="217"/>
                  </a:lnTo>
                  <a:cubicBezTo>
                    <a:pt x="3457" y="93"/>
                    <a:pt x="3364" y="1"/>
                    <a:pt x="324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05" name="Google Shape;12705;p23"/>
            <p:cNvSpPr/>
            <p:nvPr/>
          </p:nvSpPr>
          <p:spPr>
            <a:xfrm>
              <a:off x="4252550" y="2740150"/>
              <a:ext cx="13900" cy="10100"/>
            </a:xfrm>
            <a:custGeom>
              <a:avLst/>
              <a:gdLst/>
              <a:ahLst/>
              <a:cxnLst/>
              <a:rect l="l" t="t" r="r" b="b"/>
              <a:pathLst>
                <a:path w="556" h="404" extrusionOk="0">
                  <a:moveTo>
                    <a:pt x="306" y="1"/>
                  </a:moveTo>
                  <a:cubicBezTo>
                    <a:pt x="297" y="1"/>
                    <a:pt x="288" y="1"/>
                    <a:pt x="278" y="2"/>
                  </a:cubicBezTo>
                  <a:cubicBezTo>
                    <a:pt x="0" y="2"/>
                    <a:pt x="0" y="404"/>
                    <a:pt x="278" y="404"/>
                  </a:cubicBezTo>
                  <a:cubicBezTo>
                    <a:pt x="546" y="404"/>
                    <a:pt x="555" y="1"/>
                    <a:pt x="30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06" name="Google Shape;12706;p23"/>
            <p:cNvSpPr/>
            <p:nvPr/>
          </p:nvSpPr>
          <p:spPr>
            <a:xfrm>
              <a:off x="4277225" y="2740150"/>
              <a:ext cx="14675" cy="10100"/>
            </a:xfrm>
            <a:custGeom>
              <a:avLst/>
              <a:gdLst/>
              <a:ahLst/>
              <a:cxnLst/>
              <a:rect l="l" t="t" r="r" b="b"/>
              <a:pathLst>
                <a:path w="587" h="404" extrusionOk="0">
                  <a:moveTo>
                    <a:pt x="309" y="1"/>
                  </a:moveTo>
                  <a:cubicBezTo>
                    <a:pt x="299" y="1"/>
                    <a:pt x="289" y="1"/>
                    <a:pt x="279" y="2"/>
                  </a:cubicBezTo>
                  <a:cubicBezTo>
                    <a:pt x="1" y="2"/>
                    <a:pt x="1" y="404"/>
                    <a:pt x="279" y="404"/>
                  </a:cubicBezTo>
                  <a:cubicBezTo>
                    <a:pt x="576" y="404"/>
                    <a:pt x="587" y="1"/>
                    <a:pt x="30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07" name="Google Shape;12707;p23"/>
            <p:cNvSpPr/>
            <p:nvPr/>
          </p:nvSpPr>
          <p:spPr>
            <a:xfrm>
              <a:off x="4301925" y="2740150"/>
              <a:ext cx="14675" cy="10100"/>
            </a:xfrm>
            <a:custGeom>
              <a:avLst/>
              <a:gdLst/>
              <a:ahLst/>
              <a:cxnLst/>
              <a:rect l="l" t="t" r="r" b="b"/>
              <a:pathLst>
                <a:path w="587" h="404" extrusionOk="0">
                  <a:moveTo>
                    <a:pt x="337" y="1"/>
                  </a:moveTo>
                  <a:cubicBezTo>
                    <a:pt x="328" y="1"/>
                    <a:pt x="319" y="1"/>
                    <a:pt x="309" y="2"/>
                  </a:cubicBezTo>
                  <a:cubicBezTo>
                    <a:pt x="0" y="2"/>
                    <a:pt x="0" y="404"/>
                    <a:pt x="309" y="404"/>
                  </a:cubicBezTo>
                  <a:cubicBezTo>
                    <a:pt x="577" y="404"/>
                    <a:pt x="586" y="1"/>
                    <a:pt x="33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08" name="Google Shape;12708;p23"/>
            <p:cNvSpPr/>
            <p:nvPr/>
          </p:nvSpPr>
          <p:spPr>
            <a:xfrm>
              <a:off x="4327375" y="2740150"/>
              <a:ext cx="13900" cy="10100"/>
            </a:xfrm>
            <a:custGeom>
              <a:avLst/>
              <a:gdLst/>
              <a:ahLst/>
              <a:cxnLst/>
              <a:rect l="l" t="t" r="r" b="b"/>
              <a:pathLst>
                <a:path w="556" h="404" extrusionOk="0">
                  <a:moveTo>
                    <a:pt x="306" y="1"/>
                  </a:moveTo>
                  <a:cubicBezTo>
                    <a:pt x="297" y="1"/>
                    <a:pt x="288" y="1"/>
                    <a:pt x="279" y="2"/>
                  </a:cubicBezTo>
                  <a:cubicBezTo>
                    <a:pt x="1" y="2"/>
                    <a:pt x="1" y="404"/>
                    <a:pt x="279" y="404"/>
                  </a:cubicBezTo>
                  <a:cubicBezTo>
                    <a:pt x="547" y="404"/>
                    <a:pt x="556" y="1"/>
                    <a:pt x="30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09" name="Google Shape;12709;p23"/>
            <p:cNvSpPr/>
            <p:nvPr/>
          </p:nvSpPr>
          <p:spPr>
            <a:xfrm>
              <a:off x="4252550" y="2763300"/>
              <a:ext cx="13900" cy="10100"/>
            </a:xfrm>
            <a:custGeom>
              <a:avLst/>
              <a:gdLst/>
              <a:ahLst/>
              <a:cxnLst/>
              <a:rect l="l" t="t" r="r" b="b"/>
              <a:pathLst>
                <a:path w="556" h="404" extrusionOk="0">
                  <a:moveTo>
                    <a:pt x="306" y="1"/>
                  </a:moveTo>
                  <a:cubicBezTo>
                    <a:pt x="297" y="1"/>
                    <a:pt x="288" y="1"/>
                    <a:pt x="278" y="2"/>
                  </a:cubicBezTo>
                  <a:cubicBezTo>
                    <a:pt x="0" y="2"/>
                    <a:pt x="0" y="403"/>
                    <a:pt x="278" y="403"/>
                  </a:cubicBezTo>
                  <a:cubicBezTo>
                    <a:pt x="546" y="403"/>
                    <a:pt x="555" y="1"/>
                    <a:pt x="30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10" name="Google Shape;12710;p23"/>
            <p:cNvSpPr/>
            <p:nvPr/>
          </p:nvSpPr>
          <p:spPr>
            <a:xfrm>
              <a:off x="4277225" y="2763300"/>
              <a:ext cx="14675" cy="10100"/>
            </a:xfrm>
            <a:custGeom>
              <a:avLst/>
              <a:gdLst/>
              <a:ahLst/>
              <a:cxnLst/>
              <a:rect l="l" t="t" r="r" b="b"/>
              <a:pathLst>
                <a:path w="587" h="404" extrusionOk="0">
                  <a:moveTo>
                    <a:pt x="309" y="1"/>
                  </a:moveTo>
                  <a:cubicBezTo>
                    <a:pt x="299" y="1"/>
                    <a:pt x="289" y="1"/>
                    <a:pt x="279" y="2"/>
                  </a:cubicBezTo>
                  <a:cubicBezTo>
                    <a:pt x="1" y="2"/>
                    <a:pt x="1" y="403"/>
                    <a:pt x="279" y="403"/>
                  </a:cubicBezTo>
                  <a:cubicBezTo>
                    <a:pt x="576" y="403"/>
                    <a:pt x="587" y="1"/>
                    <a:pt x="30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11" name="Google Shape;12711;p23"/>
            <p:cNvSpPr/>
            <p:nvPr/>
          </p:nvSpPr>
          <p:spPr>
            <a:xfrm>
              <a:off x="4301925" y="2761800"/>
              <a:ext cx="14675" cy="10825"/>
            </a:xfrm>
            <a:custGeom>
              <a:avLst/>
              <a:gdLst/>
              <a:ahLst/>
              <a:cxnLst/>
              <a:rect l="l" t="t" r="r" b="b"/>
              <a:pathLst>
                <a:path w="587" h="433" extrusionOk="0">
                  <a:moveTo>
                    <a:pt x="309" y="0"/>
                  </a:moveTo>
                  <a:cubicBezTo>
                    <a:pt x="0" y="0"/>
                    <a:pt x="0" y="433"/>
                    <a:pt x="309" y="433"/>
                  </a:cubicBezTo>
                  <a:cubicBezTo>
                    <a:pt x="587" y="433"/>
                    <a:pt x="587" y="0"/>
                    <a:pt x="30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12" name="Google Shape;12712;p23"/>
            <p:cNvSpPr/>
            <p:nvPr/>
          </p:nvSpPr>
          <p:spPr>
            <a:xfrm>
              <a:off x="4252550" y="2786500"/>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13" name="Google Shape;12713;p23"/>
            <p:cNvSpPr/>
            <p:nvPr/>
          </p:nvSpPr>
          <p:spPr>
            <a:xfrm>
              <a:off x="4277225" y="2786500"/>
              <a:ext cx="14700" cy="10825"/>
            </a:xfrm>
            <a:custGeom>
              <a:avLst/>
              <a:gdLst/>
              <a:ahLst/>
              <a:cxnLst/>
              <a:rect l="l" t="t" r="r" b="b"/>
              <a:pathLst>
                <a:path w="588" h="433" extrusionOk="0">
                  <a:moveTo>
                    <a:pt x="279" y="0"/>
                  </a:moveTo>
                  <a:cubicBezTo>
                    <a:pt x="1" y="0"/>
                    <a:pt x="1" y="432"/>
                    <a:pt x="279" y="432"/>
                  </a:cubicBezTo>
                  <a:cubicBezTo>
                    <a:pt x="587" y="432"/>
                    <a:pt x="587" y="0"/>
                    <a:pt x="27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14" name="Google Shape;12714;p23"/>
            <p:cNvSpPr/>
            <p:nvPr/>
          </p:nvSpPr>
          <p:spPr>
            <a:xfrm>
              <a:off x="4301925" y="2786500"/>
              <a:ext cx="14675" cy="10825"/>
            </a:xfrm>
            <a:custGeom>
              <a:avLst/>
              <a:gdLst/>
              <a:ahLst/>
              <a:cxnLst/>
              <a:rect l="l" t="t" r="r" b="b"/>
              <a:pathLst>
                <a:path w="587" h="433" extrusionOk="0">
                  <a:moveTo>
                    <a:pt x="309" y="0"/>
                  </a:moveTo>
                  <a:cubicBezTo>
                    <a:pt x="0" y="0"/>
                    <a:pt x="0" y="432"/>
                    <a:pt x="309" y="432"/>
                  </a:cubicBezTo>
                  <a:cubicBezTo>
                    <a:pt x="587" y="432"/>
                    <a:pt x="587" y="0"/>
                    <a:pt x="30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2715" name="Google Shape;12715;p23"/>
          <p:cNvSpPr/>
          <p:nvPr/>
        </p:nvSpPr>
        <p:spPr>
          <a:xfrm>
            <a:off x="6626880" y="2588129"/>
            <a:ext cx="485567" cy="474300"/>
          </a:xfrm>
          <a:custGeom>
            <a:avLst/>
            <a:gdLst/>
            <a:ahLst/>
            <a:cxnLst/>
            <a:rect l="l" t="t" r="r" b="b"/>
            <a:pathLst>
              <a:path w="14567" h="14229" extrusionOk="0">
                <a:moveTo>
                  <a:pt x="6157" y="209"/>
                </a:moveTo>
                <a:cubicBezTo>
                  <a:pt x="7199" y="209"/>
                  <a:pt x="8240" y="911"/>
                  <a:pt x="8240" y="2316"/>
                </a:cubicBezTo>
                <a:lnTo>
                  <a:pt x="8240" y="3550"/>
                </a:lnTo>
                <a:lnTo>
                  <a:pt x="4074" y="3550"/>
                </a:lnTo>
                <a:lnTo>
                  <a:pt x="4074" y="2316"/>
                </a:lnTo>
                <a:cubicBezTo>
                  <a:pt x="4074" y="911"/>
                  <a:pt x="5115" y="209"/>
                  <a:pt x="6157" y="209"/>
                </a:cubicBezTo>
                <a:close/>
                <a:moveTo>
                  <a:pt x="10894" y="6945"/>
                </a:moveTo>
                <a:lnTo>
                  <a:pt x="10894" y="8148"/>
                </a:lnTo>
                <a:lnTo>
                  <a:pt x="10092" y="8148"/>
                </a:lnTo>
                <a:lnTo>
                  <a:pt x="10092" y="7871"/>
                </a:lnTo>
                <a:cubicBezTo>
                  <a:pt x="10092" y="7377"/>
                  <a:pt x="10431" y="6976"/>
                  <a:pt x="10894" y="6945"/>
                </a:cubicBezTo>
                <a:close/>
                <a:moveTo>
                  <a:pt x="11326" y="6976"/>
                </a:moveTo>
                <a:cubicBezTo>
                  <a:pt x="11697" y="7099"/>
                  <a:pt x="11913" y="7469"/>
                  <a:pt x="11913" y="7840"/>
                </a:cubicBezTo>
                <a:lnTo>
                  <a:pt x="11913" y="7871"/>
                </a:lnTo>
                <a:lnTo>
                  <a:pt x="11913" y="8148"/>
                </a:lnTo>
                <a:lnTo>
                  <a:pt x="11326" y="8148"/>
                </a:lnTo>
                <a:lnTo>
                  <a:pt x="11326" y="6976"/>
                </a:lnTo>
                <a:close/>
                <a:moveTo>
                  <a:pt x="13425" y="8550"/>
                </a:moveTo>
                <a:lnTo>
                  <a:pt x="13425" y="12623"/>
                </a:lnTo>
                <a:lnTo>
                  <a:pt x="12592" y="12623"/>
                </a:lnTo>
                <a:cubicBezTo>
                  <a:pt x="12314" y="12623"/>
                  <a:pt x="12314" y="13025"/>
                  <a:pt x="12592" y="13025"/>
                </a:cubicBezTo>
                <a:lnTo>
                  <a:pt x="13518" y="13025"/>
                </a:lnTo>
                <a:lnTo>
                  <a:pt x="13950" y="13796"/>
                </a:lnTo>
                <a:lnTo>
                  <a:pt x="8055" y="13827"/>
                </a:lnTo>
                <a:lnTo>
                  <a:pt x="8055" y="13827"/>
                </a:lnTo>
                <a:lnTo>
                  <a:pt x="8487" y="13055"/>
                </a:lnTo>
                <a:lnTo>
                  <a:pt x="11481" y="13055"/>
                </a:lnTo>
                <a:cubicBezTo>
                  <a:pt x="11758" y="13055"/>
                  <a:pt x="11758" y="12623"/>
                  <a:pt x="11481" y="12623"/>
                </a:cubicBezTo>
                <a:lnTo>
                  <a:pt x="8580" y="12623"/>
                </a:lnTo>
                <a:lnTo>
                  <a:pt x="8580" y="8550"/>
                </a:lnTo>
                <a:lnTo>
                  <a:pt x="9660" y="8550"/>
                </a:lnTo>
                <a:lnTo>
                  <a:pt x="9660" y="9074"/>
                </a:lnTo>
                <a:cubicBezTo>
                  <a:pt x="9660" y="9213"/>
                  <a:pt x="9768" y="9283"/>
                  <a:pt x="9876" y="9283"/>
                </a:cubicBezTo>
                <a:cubicBezTo>
                  <a:pt x="9984" y="9283"/>
                  <a:pt x="10092" y="9213"/>
                  <a:pt x="10092" y="9074"/>
                </a:cubicBezTo>
                <a:lnTo>
                  <a:pt x="10092" y="8550"/>
                </a:lnTo>
                <a:lnTo>
                  <a:pt x="11913" y="8550"/>
                </a:lnTo>
                <a:lnTo>
                  <a:pt x="11913" y="9074"/>
                </a:lnTo>
                <a:cubicBezTo>
                  <a:pt x="11913" y="9213"/>
                  <a:pt x="12021" y="9283"/>
                  <a:pt x="12129" y="9283"/>
                </a:cubicBezTo>
                <a:cubicBezTo>
                  <a:pt x="12237" y="9283"/>
                  <a:pt x="12345" y="9213"/>
                  <a:pt x="12345" y="9074"/>
                </a:cubicBezTo>
                <a:lnTo>
                  <a:pt x="12345" y="8550"/>
                </a:lnTo>
                <a:close/>
                <a:moveTo>
                  <a:pt x="8178" y="11512"/>
                </a:moveTo>
                <a:lnTo>
                  <a:pt x="8178" y="12778"/>
                </a:lnTo>
                <a:lnTo>
                  <a:pt x="7592" y="13827"/>
                </a:lnTo>
                <a:lnTo>
                  <a:pt x="556" y="13827"/>
                </a:lnTo>
                <a:lnTo>
                  <a:pt x="1358" y="11512"/>
                </a:lnTo>
                <a:close/>
                <a:moveTo>
                  <a:pt x="6157" y="1"/>
                </a:moveTo>
                <a:cubicBezTo>
                  <a:pt x="4961" y="1"/>
                  <a:pt x="3765" y="772"/>
                  <a:pt x="3642" y="2316"/>
                </a:cubicBezTo>
                <a:lnTo>
                  <a:pt x="3642" y="3550"/>
                </a:lnTo>
                <a:lnTo>
                  <a:pt x="1204" y="3550"/>
                </a:lnTo>
                <a:cubicBezTo>
                  <a:pt x="1080" y="3550"/>
                  <a:pt x="988" y="3643"/>
                  <a:pt x="988" y="3766"/>
                </a:cubicBezTo>
                <a:lnTo>
                  <a:pt x="988" y="4692"/>
                </a:lnTo>
                <a:cubicBezTo>
                  <a:pt x="988" y="4831"/>
                  <a:pt x="1096" y="4900"/>
                  <a:pt x="1204" y="4900"/>
                </a:cubicBezTo>
                <a:cubicBezTo>
                  <a:pt x="1312" y="4900"/>
                  <a:pt x="1420" y="4831"/>
                  <a:pt x="1420" y="4692"/>
                </a:cubicBezTo>
                <a:lnTo>
                  <a:pt x="1420" y="3982"/>
                </a:lnTo>
                <a:lnTo>
                  <a:pt x="3642" y="3982"/>
                </a:lnTo>
                <a:lnTo>
                  <a:pt x="3642" y="5340"/>
                </a:lnTo>
                <a:cubicBezTo>
                  <a:pt x="3642" y="5479"/>
                  <a:pt x="3750" y="5548"/>
                  <a:pt x="3858" y="5548"/>
                </a:cubicBezTo>
                <a:cubicBezTo>
                  <a:pt x="3966" y="5548"/>
                  <a:pt x="4074" y="5479"/>
                  <a:pt x="4074" y="5340"/>
                </a:cubicBezTo>
                <a:lnTo>
                  <a:pt x="4074" y="3982"/>
                </a:lnTo>
                <a:lnTo>
                  <a:pt x="8240" y="3982"/>
                </a:lnTo>
                <a:lnTo>
                  <a:pt x="8240" y="5340"/>
                </a:lnTo>
                <a:cubicBezTo>
                  <a:pt x="8240" y="5479"/>
                  <a:pt x="8348" y="5548"/>
                  <a:pt x="8456" y="5548"/>
                </a:cubicBezTo>
                <a:cubicBezTo>
                  <a:pt x="8564" y="5548"/>
                  <a:pt x="8672" y="5479"/>
                  <a:pt x="8672" y="5340"/>
                </a:cubicBezTo>
                <a:lnTo>
                  <a:pt x="8672" y="3982"/>
                </a:lnTo>
                <a:lnTo>
                  <a:pt x="10894" y="3982"/>
                </a:lnTo>
                <a:lnTo>
                  <a:pt x="10894" y="6513"/>
                </a:lnTo>
                <a:cubicBezTo>
                  <a:pt x="10215" y="6574"/>
                  <a:pt x="9660" y="7161"/>
                  <a:pt x="9660" y="7871"/>
                </a:cubicBezTo>
                <a:lnTo>
                  <a:pt x="9660" y="8148"/>
                </a:lnTo>
                <a:lnTo>
                  <a:pt x="8364" y="8148"/>
                </a:lnTo>
                <a:cubicBezTo>
                  <a:pt x="8271" y="8148"/>
                  <a:pt x="8148" y="8241"/>
                  <a:pt x="8178" y="8364"/>
                </a:cubicBezTo>
                <a:lnTo>
                  <a:pt x="8178" y="11080"/>
                </a:lnTo>
                <a:lnTo>
                  <a:pt x="1420" y="11080"/>
                </a:lnTo>
                <a:lnTo>
                  <a:pt x="1420" y="5772"/>
                </a:lnTo>
                <a:cubicBezTo>
                  <a:pt x="1420" y="5633"/>
                  <a:pt x="1312" y="5564"/>
                  <a:pt x="1204" y="5564"/>
                </a:cubicBezTo>
                <a:cubicBezTo>
                  <a:pt x="1096" y="5564"/>
                  <a:pt x="988" y="5633"/>
                  <a:pt x="988" y="5772"/>
                </a:cubicBezTo>
                <a:lnTo>
                  <a:pt x="988" y="11265"/>
                </a:lnTo>
                <a:lnTo>
                  <a:pt x="31" y="13950"/>
                </a:lnTo>
                <a:cubicBezTo>
                  <a:pt x="0" y="14105"/>
                  <a:pt x="93" y="14228"/>
                  <a:pt x="247" y="14228"/>
                </a:cubicBezTo>
                <a:lnTo>
                  <a:pt x="14289" y="14228"/>
                </a:lnTo>
                <a:cubicBezTo>
                  <a:pt x="14443" y="14228"/>
                  <a:pt x="14567" y="14074"/>
                  <a:pt x="14474" y="13920"/>
                </a:cubicBezTo>
                <a:lnTo>
                  <a:pt x="13857" y="12778"/>
                </a:lnTo>
                <a:lnTo>
                  <a:pt x="13857" y="8364"/>
                </a:lnTo>
                <a:cubicBezTo>
                  <a:pt x="13857" y="8241"/>
                  <a:pt x="13764" y="8148"/>
                  <a:pt x="13641" y="8148"/>
                </a:cubicBezTo>
                <a:lnTo>
                  <a:pt x="12345" y="8148"/>
                </a:lnTo>
                <a:lnTo>
                  <a:pt x="12345" y="7871"/>
                </a:lnTo>
                <a:cubicBezTo>
                  <a:pt x="12345" y="7253"/>
                  <a:pt x="11913" y="6698"/>
                  <a:pt x="11326" y="6544"/>
                </a:cubicBezTo>
                <a:lnTo>
                  <a:pt x="11326" y="3766"/>
                </a:lnTo>
                <a:cubicBezTo>
                  <a:pt x="11326" y="3643"/>
                  <a:pt x="11234" y="3550"/>
                  <a:pt x="11110" y="3550"/>
                </a:cubicBezTo>
                <a:lnTo>
                  <a:pt x="8672" y="3550"/>
                </a:lnTo>
                <a:lnTo>
                  <a:pt x="8672" y="2316"/>
                </a:lnTo>
                <a:cubicBezTo>
                  <a:pt x="8549" y="772"/>
                  <a:pt x="7353" y="1"/>
                  <a:pt x="615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2716" name="Google Shape;12716;p23"/>
          <p:cNvGrpSpPr/>
          <p:nvPr/>
        </p:nvGrpSpPr>
        <p:grpSpPr>
          <a:xfrm>
            <a:off x="1708489" y="4851410"/>
            <a:ext cx="482533" cy="366233"/>
            <a:chOff x="5505525" y="1948600"/>
            <a:chExt cx="361900" cy="274675"/>
          </a:xfrm>
        </p:grpSpPr>
        <p:sp>
          <p:nvSpPr>
            <p:cNvPr id="12717" name="Google Shape;12717;p23"/>
            <p:cNvSpPr/>
            <p:nvPr/>
          </p:nvSpPr>
          <p:spPr>
            <a:xfrm>
              <a:off x="5505525" y="1948600"/>
              <a:ext cx="361900" cy="274675"/>
            </a:xfrm>
            <a:custGeom>
              <a:avLst/>
              <a:gdLst/>
              <a:ahLst/>
              <a:cxnLst/>
              <a:rect l="l" t="t" r="r" b="b"/>
              <a:pathLst>
                <a:path w="14476" h="10987" extrusionOk="0">
                  <a:moveTo>
                    <a:pt x="12592" y="3333"/>
                  </a:moveTo>
                  <a:cubicBezTo>
                    <a:pt x="12469" y="3518"/>
                    <a:pt x="12376" y="3734"/>
                    <a:pt x="12376" y="3981"/>
                  </a:cubicBezTo>
                  <a:lnTo>
                    <a:pt x="12376" y="8209"/>
                  </a:lnTo>
                  <a:lnTo>
                    <a:pt x="11204" y="8209"/>
                  </a:lnTo>
                  <a:lnTo>
                    <a:pt x="11204" y="3333"/>
                  </a:lnTo>
                  <a:close/>
                  <a:moveTo>
                    <a:pt x="10772" y="432"/>
                  </a:moveTo>
                  <a:lnTo>
                    <a:pt x="10772" y="9104"/>
                  </a:lnTo>
                  <a:cubicBezTo>
                    <a:pt x="10772" y="9660"/>
                    <a:pt x="11019" y="10185"/>
                    <a:pt x="11451" y="10524"/>
                  </a:cubicBezTo>
                  <a:lnTo>
                    <a:pt x="1853" y="10524"/>
                  </a:lnTo>
                  <a:cubicBezTo>
                    <a:pt x="1050" y="10524"/>
                    <a:pt x="433" y="9876"/>
                    <a:pt x="433" y="9104"/>
                  </a:cubicBezTo>
                  <a:lnTo>
                    <a:pt x="433" y="432"/>
                  </a:lnTo>
                  <a:close/>
                  <a:moveTo>
                    <a:pt x="217" y="0"/>
                  </a:moveTo>
                  <a:cubicBezTo>
                    <a:pt x="93" y="0"/>
                    <a:pt x="1" y="93"/>
                    <a:pt x="1" y="216"/>
                  </a:cubicBezTo>
                  <a:lnTo>
                    <a:pt x="1" y="9073"/>
                  </a:lnTo>
                  <a:cubicBezTo>
                    <a:pt x="1" y="10123"/>
                    <a:pt x="803" y="10956"/>
                    <a:pt x="1853" y="10987"/>
                  </a:cubicBezTo>
                  <a:lnTo>
                    <a:pt x="12623" y="10987"/>
                  </a:lnTo>
                  <a:cubicBezTo>
                    <a:pt x="13642" y="10956"/>
                    <a:pt x="14475" y="10154"/>
                    <a:pt x="14475" y="9104"/>
                  </a:cubicBezTo>
                  <a:lnTo>
                    <a:pt x="14475" y="7901"/>
                  </a:lnTo>
                  <a:cubicBezTo>
                    <a:pt x="14475" y="7762"/>
                    <a:pt x="14375" y="7692"/>
                    <a:pt x="14274" y="7692"/>
                  </a:cubicBezTo>
                  <a:cubicBezTo>
                    <a:pt x="14174" y="7692"/>
                    <a:pt x="14074" y="7762"/>
                    <a:pt x="14074" y="7901"/>
                  </a:cubicBezTo>
                  <a:lnTo>
                    <a:pt x="14074" y="9104"/>
                  </a:lnTo>
                  <a:cubicBezTo>
                    <a:pt x="14074" y="9876"/>
                    <a:pt x="13426" y="10524"/>
                    <a:pt x="12623" y="10524"/>
                  </a:cubicBezTo>
                  <a:cubicBezTo>
                    <a:pt x="11852" y="10524"/>
                    <a:pt x="11204" y="9876"/>
                    <a:pt x="11204" y="9104"/>
                  </a:cubicBezTo>
                  <a:lnTo>
                    <a:pt x="11204" y="8672"/>
                  </a:lnTo>
                  <a:lnTo>
                    <a:pt x="12592" y="8672"/>
                  </a:lnTo>
                  <a:cubicBezTo>
                    <a:pt x="12716" y="8672"/>
                    <a:pt x="12809" y="8549"/>
                    <a:pt x="12809" y="8456"/>
                  </a:cubicBezTo>
                  <a:lnTo>
                    <a:pt x="12809" y="3981"/>
                  </a:lnTo>
                  <a:cubicBezTo>
                    <a:pt x="12778" y="3534"/>
                    <a:pt x="13109" y="3310"/>
                    <a:pt x="13441" y="3310"/>
                  </a:cubicBezTo>
                  <a:cubicBezTo>
                    <a:pt x="13773" y="3310"/>
                    <a:pt x="14105" y="3534"/>
                    <a:pt x="14074" y="3981"/>
                  </a:cubicBezTo>
                  <a:lnTo>
                    <a:pt x="14074" y="6821"/>
                  </a:lnTo>
                  <a:cubicBezTo>
                    <a:pt x="14043" y="6913"/>
                    <a:pt x="14166" y="7037"/>
                    <a:pt x="14259" y="7037"/>
                  </a:cubicBezTo>
                  <a:cubicBezTo>
                    <a:pt x="14382" y="7037"/>
                    <a:pt x="14475" y="6913"/>
                    <a:pt x="14475" y="6821"/>
                  </a:cubicBezTo>
                  <a:lnTo>
                    <a:pt x="14475" y="3981"/>
                  </a:lnTo>
                  <a:cubicBezTo>
                    <a:pt x="14475" y="3395"/>
                    <a:pt x="14043" y="2932"/>
                    <a:pt x="13457" y="2932"/>
                  </a:cubicBezTo>
                  <a:lnTo>
                    <a:pt x="11204" y="2932"/>
                  </a:lnTo>
                  <a:lnTo>
                    <a:pt x="11204" y="216"/>
                  </a:lnTo>
                  <a:cubicBezTo>
                    <a:pt x="11204" y="93"/>
                    <a:pt x="11111" y="0"/>
                    <a:pt x="1098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18" name="Google Shape;12718;p23"/>
            <p:cNvSpPr/>
            <p:nvPr/>
          </p:nvSpPr>
          <p:spPr>
            <a:xfrm>
              <a:off x="5632850" y="2094425"/>
              <a:ext cx="114200" cy="10825"/>
            </a:xfrm>
            <a:custGeom>
              <a:avLst/>
              <a:gdLst/>
              <a:ahLst/>
              <a:cxnLst/>
              <a:rect l="l" t="t" r="r" b="b"/>
              <a:pathLst>
                <a:path w="4568" h="433" extrusionOk="0">
                  <a:moveTo>
                    <a:pt x="309" y="0"/>
                  </a:moveTo>
                  <a:cubicBezTo>
                    <a:pt x="0" y="0"/>
                    <a:pt x="0" y="432"/>
                    <a:pt x="309" y="432"/>
                  </a:cubicBezTo>
                  <a:lnTo>
                    <a:pt x="4290" y="432"/>
                  </a:lnTo>
                  <a:cubicBezTo>
                    <a:pt x="4568" y="432"/>
                    <a:pt x="4568" y="0"/>
                    <a:pt x="429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19" name="Google Shape;12719;p23"/>
            <p:cNvSpPr/>
            <p:nvPr/>
          </p:nvSpPr>
          <p:spPr>
            <a:xfrm>
              <a:off x="5632850" y="2146075"/>
              <a:ext cx="114200" cy="10075"/>
            </a:xfrm>
            <a:custGeom>
              <a:avLst/>
              <a:gdLst/>
              <a:ahLst/>
              <a:cxnLst/>
              <a:rect l="l" t="t" r="r" b="b"/>
              <a:pathLst>
                <a:path w="4568" h="403" extrusionOk="0">
                  <a:moveTo>
                    <a:pt x="4318" y="0"/>
                  </a:moveTo>
                  <a:cubicBezTo>
                    <a:pt x="4309" y="0"/>
                    <a:pt x="4299" y="1"/>
                    <a:pt x="4290" y="2"/>
                  </a:cubicBezTo>
                  <a:lnTo>
                    <a:pt x="309" y="2"/>
                  </a:lnTo>
                  <a:cubicBezTo>
                    <a:pt x="0" y="2"/>
                    <a:pt x="0" y="403"/>
                    <a:pt x="309" y="403"/>
                  </a:cubicBezTo>
                  <a:lnTo>
                    <a:pt x="4290" y="403"/>
                  </a:lnTo>
                  <a:cubicBezTo>
                    <a:pt x="4558" y="403"/>
                    <a:pt x="4567" y="0"/>
                    <a:pt x="431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20" name="Google Shape;12720;p23"/>
            <p:cNvSpPr/>
            <p:nvPr/>
          </p:nvSpPr>
          <p:spPr>
            <a:xfrm>
              <a:off x="5632850" y="2170800"/>
              <a:ext cx="114200" cy="10825"/>
            </a:xfrm>
            <a:custGeom>
              <a:avLst/>
              <a:gdLst/>
              <a:ahLst/>
              <a:cxnLst/>
              <a:rect l="l" t="t" r="r" b="b"/>
              <a:pathLst>
                <a:path w="4568" h="433" extrusionOk="0">
                  <a:moveTo>
                    <a:pt x="309" y="0"/>
                  </a:moveTo>
                  <a:cubicBezTo>
                    <a:pt x="0" y="0"/>
                    <a:pt x="0" y="432"/>
                    <a:pt x="309" y="432"/>
                  </a:cubicBezTo>
                  <a:lnTo>
                    <a:pt x="4290" y="432"/>
                  </a:lnTo>
                  <a:cubicBezTo>
                    <a:pt x="4568" y="432"/>
                    <a:pt x="4568" y="0"/>
                    <a:pt x="429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21" name="Google Shape;12721;p23"/>
            <p:cNvSpPr/>
            <p:nvPr/>
          </p:nvSpPr>
          <p:spPr>
            <a:xfrm>
              <a:off x="5632850" y="2119875"/>
              <a:ext cx="114200" cy="10825"/>
            </a:xfrm>
            <a:custGeom>
              <a:avLst/>
              <a:gdLst/>
              <a:ahLst/>
              <a:cxnLst/>
              <a:rect l="l" t="t" r="r" b="b"/>
              <a:pathLst>
                <a:path w="4568" h="433" extrusionOk="0">
                  <a:moveTo>
                    <a:pt x="309" y="0"/>
                  </a:moveTo>
                  <a:cubicBezTo>
                    <a:pt x="0" y="0"/>
                    <a:pt x="0" y="433"/>
                    <a:pt x="309" y="433"/>
                  </a:cubicBezTo>
                  <a:lnTo>
                    <a:pt x="4290" y="433"/>
                  </a:lnTo>
                  <a:cubicBezTo>
                    <a:pt x="4568" y="433"/>
                    <a:pt x="4568" y="0"/>
                    <a:pt x="429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22" name="Google Shape;12722;p23"/>
            <p:cNvSpPr/>
            <p:nvPr/>
          </p:nvSpPr>
          <p:spPr>
            <a:xfrm>
              <a:off x="5543350" y="2093650"/>
              <a:ext cx="75625" cy="87975"/>
            </a:xfrm>
            <a:custGeom>
              <a:avLst/>
              <a:gdLst/>
              <a:ahLst/>
              <a:cxnLst/>
              <a:rect l="l" t="t" r="r" b="b"/>
              <a:pathLst>
                <a:path w="3025" h="3519" extrusionOk="0">
                  <a:moveTo>
                    <a:pt x="2623" y="432"/>
                  </a:moveTo>
                  <a:lnTo>
                    <a:pt x="2623" y="3086"/>
                  </a:lnTo>
                  <a:lnTo>
                    <a:pt x="432" y="3086"/>
                  </a:lnTo>
                  <a:lnTo>
                    <a:pt x="432" y="432"/>
                  </a:lnTo>
                  <a:close/>
                  <a:moveTo>
                    <a:pt x="216" y="0"/>
                  </a:moveTo>
                  <a:cubicBezTo>
                    <a:pt x="93" y="0"/>
                    <a:pt x="0" y="93"/>
                    <a:pt x="0" y="216"/>
                  </a:cubicBezTo>
                  <a:lnTo>
                    <a:pt x="0" y="3302"/>
                  </a:lnTo>
                  <a:cubicBezTo>
                    <a:pt x="0" y="3426"/>
                    <a:pt x="93" y="3518"/>
                    <a:pt x="216" y="3518"/>
                  </a:cubicBezTo>
                  <a:lnTo>
                    <a:pt x="2809" y="3518"/>
                  </a:lnTo>
                  <a:cubicBezTo>
                    <a:pt x="2932" y="3518"/>
                    <a:pt x="3025" y="3426"/>
                    <a:pt x="3025" y="3302"/>
                  </a:cubicBezTo>
                  <a:lnTo>
                    <a:pt x="3025" y="216"/>
                  </a:lnTo>
                  <a:cubicBezTo>
                    <a:pt x="3025" y="93"/>
                    <a:pt x="2932" y="0"/>
                    <a:pt x="280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23" name="Google Shape;12723;p23"/>
            <p:cNvSpPr/>
            <p:nvPr/>
          </p:nvSpPr>
          <p:spPr>
            <a:xfrm>
              <a:off x="5543350" y="1989475"/>
              <a:ext cx="206025" cy="79500"/>
            </a:xfrm>
            <a:custGeom>
              <a:avLst/>
              <a:gdLst/>
              <a:ahLst/>
              <a:cxnLst/>
              <a:rect l="l" t="t" r="r" b="b"/>
              <a:pathLst>
                <a:path w="8241" h="3180" extrusionOk="0">
                  <a:moveTo>
                    <a:pt x="216" y="1"/>
                  </a:moveTo>
                  <a:cubicBezTo>
                    <a:pt x="93" y="1"/>
                    <a:pt x="0" y="93"/>
                    <a:pt x="0" y="217"/>
                  </a:cubicBezTo>
                  <a:lnTo>
                    <a:pt x="0" y="865"/>
                  </a:lnTo>
                  <a:cubicBezTo>
                    <a:pt x="0" y="1004"/>
                    <a:pt x="108" y="1073"/>
                    <a:pt x="216" y="1073"/>
                  </a:cubicBezTo>
                  <a:cubicBezTo>
                    <a:pt x="324" y="1073"/>
                    <a:pt x="432" y="1004"/>
                    <a:pt x="432" y="865"/>
                  </a:cubicBezTo>
                  <a:lnTo>
                    <a:pt x="432" y="433"/>
                  </a:lnTo>
                  <a:lnTo>
                    <a:pt x="7808" y="433"/>
                  </a:lnTo>
                  <a:lnTo>
                    <a:pt x="7808" y="2748"/>
                  </a:lnTo>
                  <a:lnTo>
                    <a:pt x="432" y="2748"/>
                  </a:lnTo>
                  <a:lnTo>
                    <a:pt x="432" y="1883"/>
                  </a:lnTo>
                  <a:cubicBezTo>
                    <a:pt x="432" y="1744"/>
                    <a:pt x="324" y="1675"/>
                    <a:pt x="216" y="1675"/>
                  </a:cubicBezTo>
                  <a:cubicBezTo>
                    <a:pt x="108" y="1675"/>
                    <a:pt x="0" y="1744"/>
                    <a:pt x="0" y="1883"/>
                  </a:cubicBezTo>
                  <a:lnTo>
                    <a:pt x="0" y="2964"/>
                  </a:lnTo>
                  <a:cubicBezTo>
                    <a:pt x="0" y="3087"/>
                    <a:pt x="93" y="3180"/>
                    <a:pt x="216" y="3180"/>
                  </a:cubicBezTo>
                  <a:lnTo>
                    <a:pt x="8024" y="3180"/>
                  </a:lnTo>
                  <a:cubicBezTo>
                    <a:pt x="8148" y="3180"/>
                    <a:pt x="8240" y="3087"/>
                    <a:pt x="8240" y="2964"/>
                  </a:cubicBezTo>
                  <a:lnTo>
                    <a:pt x="8240" y="217"/>
                  </a:lnTo>
                  <a:cubicBezTo>
                    <a:pt x="8240" y="93"/>
                    <a:pt x="8148" y="1"/>
                    <a:pt x="802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2724" name="Google Shape;12724;p23"/>
          <p:cNvSpPr/>
          <p:nvPr/>
        </p:nvSpPr>
        <p:spPr>
          <a:xfrm>
            <a:off x="2635730" y="4792760"/>
            <a:ext cx="481467" cy="483533"/>
          </a:xfrm>
          <a:custGeom>
            <a:avLst/>
            <a:gdLst/>
            <a:ahLst/>
            <a:cxnLst/>
            <a:rect l="l" t="t" r="r" b="b"/>
            <a:pathLst>
              <a:path w="14444" h="14506" extrusionOk="0">
                <a:moveTo>
                  <a:pt x="7716" y="1790"/>
                </a:moveTo>
                <a:cubicBezTo>
                  <a:pt x="8148" y="1790"/>
                  <a:pt x="8457" y="2129"/>
                  <a:pt x="8457" y="2531"/>
                </a:cubicBezTo>
                <a:lnTo>
                  <a:pt x="8457" y="2685"/>
                </a:lnTo>
                <a:lnTo>
                  <a:pt x="8364" y="2685"/>
                </a:lnTo>
                <a:cubicBezTo>
                  <a:pt x="8086" y="2685"/>
                  <a:pt x="8086" y="3117"/>
                  <a:pt x="8364" y="3117"/>
                </a:cubicBezTo>
                <a:lnTo>
                  <a:pt x="8889" y="3117"/>
                </a:lnTo>
                <a:cubicBezTo>
                  <a:pt x="9259" y="3117"/>
                  <a:pt x="9568" y="3426"/>
                  <a:pt x="9568" y="3796"/>
                </a:cubicBezTo>
                <a:lnTo>
                  <a:pt x="9568" y="4105"/>
                </a:lnTo>
                <a:cubicBezTo>
                  <a:pt x="9568" y="4537"/>
                  <a:pt x="9228" y="4876"/>
                  <a:pt x="8796" y="4876"/>
                </a:cubicBezTo>
                <a:lnTo>
                  <a:pt x="5648" y="4876"/>
                </a:lnTo>
                <a:cubicBezTo>
                  <a:pt x="5216" y="4876"/>
                  <a:pt x="4877" y="4537"/>
                  <a:pt x="4877" y="4105"/>
                </a:cubicBezTo>
                <a:lnTo>
                  <a:pt x="4907" y="3796"/>
                </a:lnTo>
                <a:cubicBezTo>
                  <a:pt x="4907" y="3395"/>
                  <a:pt x="5216" y="3086"/>
                  <a:pt x="5617" y="3086"/>
                </a:cubicBezTo>
                <a:lnTo>
                  <a:pt x="7346" y="3086"/>
                </a:lnTo>
                <a:cubicBezTo>
                  <a:pt x="7623" y="3086"/>
                  <a:pt x="7623" y="2654"/>
                  <a:pt x="7346" y="2654"/>
                </a:cubicBezTo>
                <a:lnTo>
                  <a:pt x="5988" y="2654"/>
                </a:lnTo>
                <a:lnTo>
                  <a:pt x="5988" y="2531"/>
                </a:lnTo>
                <a:cubicBezTo>
                  <a:pt x="5988" y="2129"/>
                  <a:pt x="6327" y="1790"/>
                  <a:pt x="6728" y="1790"/>
                </a:cubicBezTo>
                <a:close/>
                <a:moveTo>
                  <a:pt x="9568" y="5056"/>
                </a:moveTo>
                <a:lnTo>
                  <a:pt x="9568" y="6913"/>
                </a:lnTo>
                <a:cubicBezTo>
                  <a:pt x="9568" y="8086"/>
                  <a:pt x="8642" y="9104"/>
                  <a:pt x="7438" y="9228"/>
                </a:cubicBezTo>
                <a:lnTo>
                  <a:pt x="7438" y="5308"/>
                </a:lnTo>
                <a:lnTo>
                  <a:pt x="8827" y="5308"/>
                </a:lnTo>
                <a:cubicBezTo>
                  <a:pt x="9092" y="5308"/>
                  <a:pt x="9356" y="5224"/>
                  <a:pt x="9568" y="5056"/>
                </a:cubicBezTo>
                <a:close/>
                <a:moveTo>
                  <a:pt x="4907" y="5030"/>
                </a:moveTo>
                <a:cubicBezTo>
                  <a:pt x="5101" y="5169"/>
                  <a:pt x="5344" y="5282"/>
                  <a:pt x="5592" y="5282"/>
                </a:cubicBezTo>
                <a:cubicBezTo>
                  <a:pt x="5621" y="5282"/>
                  <a:pt x="5650" y="5281"/>
                  <a:pt x="5679" y="5277"/>
                </a:cubicBezTo>
                <a:lnTo>
                  <a:pt x="7037" y="5277"/>
                </a:lnTo>
                <a:lnTo>
                  <a:pt x="7037" y="9228"/>
                </a:lnTo>
                <a:cubicBezTo>
                  <a:pt x="6790" y="9197"/>
                  <a:pt x="6543" y="9135"/>
                  <a:pt x="6327" y="9043"/>
                </a:cubicBezTo>
                <a:cubicBezTo>
                  <a:pt x="6298" y="9032"/>
                  <a:pt x="6270" y="9027"/>
                  <a:pt x="6244" y="9027"/>
                </a:cubicBezTo>
                <a:cubicBezTo>
                  <a:pt x="6049" y="9027"/>
                  <a:pt x="5951" y="9304"/>
                  <a:pt x="6142" y="9413"/>
                </a:cubicBezTo>
                <a:cubicBezTo>
                  <a:pt x="6512" y="9567"/>
                  <a:pt x="6883" y="9660"/>
                  <a:pt x="7253" y="9660"/>
                </a:cubicBezTo>
                <a:cubicBezTo>
                  <a:pt x="8395" y="9660"/>
                  <a:pt x="9413" y="8950"/>
                  <a:pt x="9814" y="7901"/>
                </a:cubicBezTo>
                <a:cubicBezTo>
                  <a:pt x="10277" y="8456"/>
                  <a:pt x="10956" y="8796"/>
                  <a:pt x="11666" y="8796"/>
                </a:cubicBezTo>
                <a:cubicBezTo>
                  <a:pt x="11944" y="8796"/>
                  <a:pt x="11944" y="8364"/>
                  <a:pt x="11666" y="8364"/>
                </a:cubicBezTo>
                <a:cubicBezTo>
                  <a:pt x="10987" y="8364"/>
                  <a:pt x="10339" y="7993"/>
                  <a:pt x="10000" y="7407"/>
                </a:cubicBezTo>
                <a:lnTo>
                  <a:pt x="9969" y="7345"/>
                </a:lnTo>
                <a:cubicBezTo>
                  <a:pt x="10000" y="7191"/>
                  <a:pt x="10031" y="7036"/>
                  <a:pt x="10000" y="6913"/>
                </a:cubicBezTo>
                <a:lnTo>
                  <a:pt x="10000" y="6728"/>
                </a:lnTo>
                <a:lnTo>
                  <a:pt x="12654" y="6728"/>
                </a:lnTo>
                <a:lnTo>
                  <a:pt x="12654" y="12684"/>
                </a:lnTo>
                <a:lnTo>
                  <a:pt x="1790" y="12684"/>
                </a:lnTo>
                <a:lnTo>
                  <a:pt x="1790" y="6728"/>
                </a:lnTo>
                <a:lnTo>
                  <a:pt x="4506" y="6728"/>
                </a:lnTo>
                <a:lnTo>
                  <a:pt x="4506" y="6913"/>
                </a:lnTo>
                <a:cubicBezTo>
                  <a:pt x="4506" y="7036"/>
                  <a:pt x="4506" y="7129"/>
                  <a:pt x="4506" y="7253"/>
                </a:cubicBezTo>
                <a:cubicBezTo>
                  <a:pt x="4475" y="7314"/>
                  <a:pt x="4445" y="7345"/>
                  <a:pt x="4414" y="7407"/>
                </a:cubicBezTo>
                <a:cubicBezTo>
                  <a:pt x="4105" y="7993"/>
                  <a:pt x="3457" y="8364"/>
                  <a:pt x="2778" y="8364"/>
                </a:cubicBezTo>
                <a:cubicBezTo>
                  <a:pt x="2500" y="8364"/>
                  <a:pt x="2500" y="8796"/>
                  <a:pt x="2778" y="8796"/>
                </a:cubicBezTo>
                <a:cubicBezTo>
                  <a:pt x="3519" y="8796"/>
                  <a:pt x="4228" y="8425"/>
                  <a:pt x="4661" y="7839"/>
                </a:cubicBezTo>
                <a:cubicBezTo>
                  <a:pt x="4784" y="8209"/>
                  <a:pt x="4969" y="8518"/>
                  <a:pt x="5247" y="8796"/>
                </a:cubicBezTo>
                <a:cubicBezTo>
                  <a:pt x="5290" y="8839"/>
                  <a:pt x="5338" y="8857"/>
                  <a:pt x="5384" y="8857"/>
                </a:cubicBezTo>
                <a:cubicBezTo>
                  <a:pt x="5538" y="8857"/>
                  <a:pt x="5674" y="8660"/>
                  <a:pt x="5556" y="8518"/>
                </a:cubicBezTo>
                <a:cubicBezTo>
                  <a:pt x="5123" y="8086"/>
                  <a:pt x="4907" y="7499"/>
                  <a:pt x="4907" y="6913"/>
                </a:cubicBezTo>
                <a:lnTo>
                  <a:pt x="4907" y="5030"/>
                </a:lnTo>
                <a:close/>
                <a:moveTo>
                  <a:pt x="12746" y="5802"/>
                </a:moveTo>
                <a:cubicBezTo>
                  <a:pt x="13148" y="5802"/>
                  <a:pt x="13487" y="6142"/>
                  <a:pt x="13487" y="6543"/>
                </a:cubicBezTo>
                <a:lnTo>
                  <a:pt x="13487" y="12684"/>
                </a:lnTo>
                <a:lnTo>
                  <a:pt x="13055" y="12684"/>
                </a:lnTo>
                <a:lnTo>
                  <a:pt x="13055" y="6512"/>
                </a:lnTo>
                <a:cubicBezTo>
                  <a:pt x="13055" y="6388"/>
                  <a:pt x="12962" y="6296"/>
                  <a:pt x="12839" y="6296"/>
                </a:cubicBezTo>
                <a:lnTo>
                  <a:pt x="10000" y="6296"/>
                </a:lnTo>
                <a:lnTo>
                  <a:pt x="10000" y="5802"/>
                </a:lnTo>
                <a:close/>
                <a:moveTo>
                  <a:pt x="4475" y="5802"/>
                </a:moveTo>
                <a:lnTo>
                  <a:pt x="4475" y="6327"/>
                </a:lnTo>
                <a:lnTo>
                  <a:pt x="1574" y="6327"/>
                </a:lnTo>
                <a:cubicBezTo>
                  <a:pt x="1451" y="6327"/>
                  <a:pt x="1358" y="6419"/>
                  <a:pt x="1358" y="6512"/>
                </a:cubicBezTo>
                <a:lnTo>
                  <a:pt x="1358" y="12715"/>
                </a:lnTo>
                <a:lnTo>
                  <a:pt x="957" y="12715"/>
                </a:lnTo>
                <a:lnTo>
                  <a:pt x="957" y="6543"/>
                </a:lnTo>
                <a:cubicBezTo>
                  <a:pt x="957" y="6142"/>
                  <a:pt x="1266" y="5802"/>
                  <a:pt x="1667" y="5802"/>
                </a:cubicBezTo>
                <a:close/>
                <a:moveTo>
                  <a:pt x="7932" y="13116"/>
                </a:moveTo>
                <a:cubicBezTo>
                  <a:pt x="7932" y="13271"/>
                  <a:pt x="7808" y="13394"/>
                  <a:pt x="7654" y="13394"/>
                </a:cubicBezTo>
                <a:lnTo>
                  <a:pt x="6759" y="13394"/>
                </a:lnTo>
                <a:cubicBezTo>
                  <a:pt x="6605" y="13394"/>
                  <a:pt x="6481" y="13271"/>
                  <a:pt x="6481" y="13116"/>
                </a:cubicBezTo>
                <a:close/>
                <a:moveTo>
                  <a:pt x="5494" y="0"/>
                </a:moveTo>
                <a:cubicBezTo>
                  <a:pt x="5216" y="0"/>
                  <a:pt x="5216" y="432"/>
                  <a:pt x="5494" y="432"/>
                </a:cubicBezTo>
                <a:cubicBezTo>
                  <a:pt x="5802" y="432"/>
                  <a:pt x="6080" y="556"/>
                  <a:pt x="6296" y="772"/>
                </a:cubicBezTo>
                <a:cubicBezTo>
                  <a:pt x="6451" y="926"/>
                  <a:pt x="6574" y="1173"/>
                  <a:pt x="6605" y="1389"/>
                </a:cubicBezTo>
                <a:cubicBezTo>
                  <a:pt x="6018" y="1451"/>
                  <a:pt x="5556" y="1944"/>
                  <a:pt x="5556" y="2562"/>
                </a:cubicBezTo>
                <a:lnTo>
                  <a:pt x="5556" y="2685"/>
                </a:lnTo>
                <a:cubicBezTo>
                  <a:pt x="4969" y="2716"/>
                  <a:pt x="4475" y="3210"/>
                  <a:pt x="4475" y="3827"/>
                </a:cubicBezTo>
                <a:lnTo>
                  <a:pt x="4475" y="3950"/>
                </a:lnTo>
                <a:cubicBezTo>
                  <a:pt x="4043" y="3457"/>
                  <a:pt x="3426" y="3179"/>
                  <a:pt x="2778" y="3179"/>
                </a:cubicBezTo>
                <a:cubicBezTo>
                  <a:pt x="2500" y="3179"/>
                  <a:pt x="2500" y="3611"/>
                  <a:pt x="2778" y="3611"/>
                </a:cubicBezTo>
                <a:cubicBezTo>
                  <a:pt x="3457" y="3611"/>
                  <a:pt x="4105" y="3981"/>
                  <a:pt x="4414" y="4568"/>
                </a:cubicBezTo>
                <a:lnTo>
                  <a:pt x="4475" y="4660"/>
                </a:lnTo>
                <a:lnTo>
                  <a:pt x="4475" y="4691"/>
                </a:lnTo>
                <a:lnTo>
                  <a:pt x="4475" y="5401"/>
                </a:lnTo>
                <a:lnTo>
                  <a:pt x="1667" y="5401"/>
                </a:lnTo>
                <a:cubicBezTo>
                  <a:pt x="1019" y="5401"/>
                  <a:pt x="494" y="5925"/>
                  <a:pt x="494" y="6574"/>
                </a:cubicBezTo>
                <a:lnTo>
                  <a:pt x="494" y="12746"/>
                </a:lnTo>
                <a:lnTo>
                  <a:pt x="216" y="12746"/>
                </a:lnTo>
                <a:cubicBezTo>
                  <a:pt x="203" y="12743"/>
                  <a:pt x="190" y="12741"/>
                  <a:pt x="178" y="12741"/>
                </a:cubicBezTo>
                <a:cubicBezTo>
                  <a:pt x="74" y="12741"/>
                  <a:pt x="0" y="12848"/>
                  <a:pt x="0" y="12931"/>
                </a:cubicBezTo>
                <a:lnTo>
                  <a:pt x="0" y="13456"/>
                </a:lnTo>
                <a:cubicBezTo>
                  <a:pt x="0" y="14042"/>
                  <a:pt x="463" y="14505"/>
                  <a:pt x="1050" y="14505"/>
                </a:cubicBezTo>
                <a:lnTo>
                  <a:pt x="11728" y="14505"/>
                </a:lnTo>
                <a:cubicBezTo>
                  <a:pt x="12006" y="14505"/>
                  <a:pt x="12006" y="14073"/>
                  <a:pt x="11728" y="14073"/>
                </a:cubicBezTo>
                <a:lnTo>
                  <a:pt x="1050" y="14073"/>
                </a:lnTo>
                <a:cubicBezTo>
                  <a:pt x="1033" y="14074"/>
                  <a:pt x="1016" y="14075"/>
                  <a:pt x="999" y="14075"/>
                </a:cubicBezTo>
                <a:cubicBezTo>
                  <a:pt x="654" y="14075"/>
                  <a:pt x="402" y="13779"/>
                  <a:pt x="402" y="13456"/>
                </a:cubicBezTo>
                <a:lnTo>
                  <a:pt x="402" y="13116"/>
                </a:lnTo>
                <a:lnTo>
                  <a:pt x="6111" y="13116"/>
                </a:lnTo>
                <a:cubicBezTo>
                  <a:pt x="6080" y="13487"/>
                  <a:pt x="6389" y="13795"/>
                  <a:pt x="6759" y="13826"/>
                </a:cubicBezTo>
                <a:lnTo>
                  <a:pt x="7654" y="13826"/>
                </a:lnTo>
                <a:cubicBezTo>
                  <a:pt x="8024" y="13826"/>
                  <a:pt x="8364" y="13517"/>
                  <a:pt x="8333" y="13116"/>
                </a:cubicBezTo>
                <a:lnTo>
                  <a:pt x="14043" y="13116"/>
                </a:lnTo>
                <a:lnTo>
                  <a:pt x="14043" y="13425"/>
                </a:lnTo>
                <a:cubicBezTo>
                  <a:pt x="14043" y="13764"/>
                  <a:pt x="13734" y="14042"/>
                  <a:pt x="13394" y="14042"/>
                </a:cubicBezTo>
                <a:lnTo>
                  <a:pt x="12808" y="14042"/>
                </a:lnTo>
                <a:cubicBezTo>
                  <a:pt x="12530" y="14042"/>
                  <a:pt x="12530" y="14474"/>
                  <a:pt x="12808" y="14474"/>
                </a:cubicBezTo>
                <a:lnTo>
                  <a:pt x="13394" y="14474"/>
                </a:lnTo>
                <a:cubicBezTo>
                  <a:pt x="13981" y="14474"/>
                  <a:pt x="14444" y="14011"/>
                  <a:pt x="14444" y="13425"/>
                </a:cubicBezTo>
                <a:lnTo>
                  <a:pt x="14444" y="12900"/>
                </a:lnTo>
                <a:cubicBezTo>
                  <a:pt x="14444" y="12808"/>
                  <a:pt x="14351" y="12715"/>
                  <a:pt x="14228" y="12715"/>
                </a:cubicBezTo>
                <a:lnTo>
                  <a:pt x="13888" y="12715"/>
                </a:lnTo>
                <a:lnTo>
                  <a:pt x="13888" y="6543"/>
                </a:lnTo>
                <a:cubicBezTo>
                  <a:pt x="13888" y="5895"/>
                  <a:pt x="13394" y="5370"/>
                  <a:pt x="12746" y="5370"/>
                </a:cubicBezTo>
                <a:lnTo>
                  <a:pt x="10000" y="5370"/>
                </a:lnTo>
                <a:lnTo>
                  <a:pt x="10000" y="4568"/>
                </a:lnTo>
                <a:cubicBezTo>
                  <a:pt x="10339" y="3950"/>
                  <a:pt x="10956" y="3580"/>
                  <a:pt x="11635" y="3580"/>
                </a:cubicBezTo>
                <a:cubicBezTo>
                  <a:pt x="11913" y="3580"/>
                  <a:pt x="11913" y="3179"/>
                  <a:pt x="11635" y="3179"/>
                </a:cubicBezTo>
                <a:cubicBezTo>
                  <a:pt x="11018" y="3179"/>
                  <a:pt x="10432" y="3426"/>
                  <a:pt x="10000" y="3858"/>
                </a:cubicBezTo>
                <a:lnTo>
                  <a:pt x="10000" y="3796"/>
                </a:lnTo>
                <a:cubicBezTo>
                  <a:pt x="10000" y="3179"/>
                  <a:pt x="9506" y="2685"/>
                  <a:pt x="8889" y="2685"/>
                </a:cubicBezTo>
                <a:lnTo>
                  <a:pt x="8889" y="2531"/>
                </a:lnTo>
                <a:cubicBezTo>
                  <a:pt x="8889" y="1944"/>
                  <a:pt x="8457" y="1451"/>
                  <a:pt x="7870" y="1389"/>
                </a:cubicBezTo>
                <a:cubicBezTo>
                  <a:pt x="7901" y="1142"/>
                  <a:pt x="8024" y="926"/>
                  <a:pt x="8179" y="772"/>
                </a:cubicBezTo>
                <a:cubicBezTo>
                  <a:pt x="8395" y="556"/>
                  <a:pt x="8703" y="432"/>
                  <a:pt x="8981" y="432"/>
                </a:cubicBezTo>
                <a:cubicBezTo>
                  <a:pt x="9259" y="432"/>
                  <a:pt x="9259" y="0"/>
                  <a:pt x="8981" y="0"/>
                </a:cubicBezTo>
                <a:cubicBezTo>
                  <a:pt x="8580" y="0"/>
                  <a:pt x="8179" y="185"/>
                  <a:pt x="7901" y="463"/>
                </a:cubicBezTo>
                <a:cubicBezTo>
                  <a:pt x="7654" y="710"/>
                  <a:pt x="7500" y="1049"/>
                  <a:pt x="7469" y="1389"/>
                </a:cubicBezTo>
                <a:lnTo>
                  <a:pt x="7037" y="1389"/>
                </a:lnTo>
                <a:cubicBezTo>
                  <a:pt x="7006" y="1049"/>
                  <a:pt x="6852" y="710"/>
                  <a:pt x="6605" y="463"/>
                </a:cubicBezTo>
                <a:cubicBezTo>
                  <a:pt x="6296" y="185"/>
                  <a:pt x="5926" y="0"/>
                  <a:pt x="549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2725" name="Google Shape;12725;p23"/>
          <p:cNvGrpSpPr/>
          <p:nvPr/>
        </p:nvGrpSpPr>
        <p:grpSpPr>
          <a:xfrm>
            <a:off x="8621880" y="3331786"/>
            <a:ext cx="506167" cy="483533"/>
            <a:chOff x="2488025" y="3563250"/>
            <a:chExt cx="379625" cy="362650"/>
          </a:xfrm>
        </p:grpSpPr>
        <p:sp>
          <p:nvSpPr>
            <p:cNvPr id="12726" name="Google Shape;12726;p23"/>
            <p:cNvSpPr/>
            <p:nvPr/>
          </p:nvSpPr>
          <p:spPr>
            <a:xfrm>
              <a:off x="2767325" y="3563625"/>
              <a:ext cx="32425" cy="28950"/>
            </a:xfrm>
            <a:custGeom>
              <a:avLst/>
              <a:gdLst/>
              <a:ahLst/>
              <a:cxnLst/>
              <a:rect l="l" t="t" r="r" b="b"/>
              <a:pathLst>
                <a:path w="1297" h="1158" extrusionOk="0">
                  <a:moveTo>
                    <a:pt x="648" y="1"/>
                  </a:moveTo>
                  <a:cubicBezTo>
                    <a:pt x="540" y="1"/>
                    <a:pt x="432" y="70"/>
                    <a:pt x="432" y="209"/>
                  </a:cubicBezTo>
                  <a:lnTo>
                    <a:pt x="432" y="394"/>
                  </a:lnTo>
                  <a:lnTo>
                    <a:pt x="278" y="394"/>
                  </a:lnTo>
                  <a:cubicBezTo>
                    <a:pt x="0" y="394"/>
                    <a:pt x="0" y="795"/>
                    <a:pt x="278" y="795"/>
                  </a:cubicBezTo>
                  <a:lnTo>
                    <a:pt x="432" y="795"/>
                  </a:lnTo>
                  <a:lnTo>
                    <a:pt x="432" y="950"/>
                  </a:lnTo>
                  <a:cubicBezTo>
                    <a:pt x="432" y="1088"/>
                    <a:pt x="540" y="1158"/>
                    <a:pt x="648" y="1158"/>
                  </a:cubicBezTo>
                  <a:cubicBezTo>
                    <a:pt x="756" y="1158"/>
                    <a:pt x="864" y="1088"/>
                    <a:pt x="864" y="950"/>
                  </a:cubicBezTo>
                  <a:lnTo>
                    <a:pt x="864" y="795"/>
                  </a:lnTo>
                  <a:lnTo>
                    <a:pt x="1019" y="795"/>
                  </a:lnTo>
                  <a:cubicBezTo>
                    <a:pt x="1296" y="795"/>
                    <a:pt x="1296" y="363"/>
                    <a:pt x="1019" y="363"/>
                  </a:cubicBezTo>
                  <a:lnTo>
                    <a:pt x="864" y="363"/>
                  </a:lnTo>
                  <a:lnTo>
                    <a:pt x="864" y="209"/>
                  </a:lnTo>
                  <a:cubicBezTo>
                    <a:pt x="864" y="70"/>
                    <a:pt x="756" y="1"/>
                    <a:pt x="64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27" name="Google Shape;12727;p23"/>
            <p:cNvSpPr/>
            <p:nvPr/>
          </p:nvSpPr>
          <p:spPr>
            <a:xfrm>
              <a:off x="2758050" y="3712525"/>
              <a:ext cx="33200" cy="28975"/>
            </a:xfrm>
            <a:custGeom>
              <a:avLst/>
              <a:gdLst/>
              <a:ahLst/>
              <a:cxnLst/>
              <a:rect l="l" t="t" r="r" b="b"/>
              <a:pathLst>
                <a:path w="1328" h="1159" extrusionOk="0">
                  <a:moveTo>
                    <a:pt x="653" y="1"/>
                  </a:moveTo>
                  <a:cubicBezTo>
                    <a:pt x="549" y="1"/>
                    <a:pt x="448" y="70"/>
                    <a:pt x="464" y="209"/>
                  </a:cubicBezTo>
                  <a:lnTo>
                    <a:pt x="464" y="364"/>
                  </a:lnTo>
                  <a:lnTo>
                    <a:pt x="278" y="364"/>
                  </a:lnTo>
                  <a:cubicBezTo>
                    <a:pt x="1" y="364"/>
                    <a:pt x="1" y="796"/>
                    <a:pt x="278" y="796"/>
                  </a:cubicBezTo>
                  <a:lnTo>
                    <a:pt x="464" y="796"/>
                  </a:lnTo>
                  <a:lnTo>
                    <a:pt x="464" y="950"/>
                  </a:lnTo>
                  <a:cubicBezTo>
                    <a:pt x="464" y="1089"/>
                    <a:pt x="564" y="1158"/>
                    <a:pt x="664" y="1158"/>
                  </a:cubicBezTo>
                  <a:cubicBezTo>
                    <a:pt x="765" y="1158"/>
                    <a:pt x="865" y="1089"/>
                    <a:pt x="865" y="950"/>
                  </a:cubicBezTo>
                  <a:lnTo>
                    <a:pt x="865" y="796"/>
                  </a:lnTo>
                  <a:lnTo>
                    <a:pt x="1050" y="796"/>
                  </a:lnTo>
                  <a:cubicBezTo>
                    <a:pt x="1328" y="796"/>
                    <a:pt x="1328" y="364"/>
                    <a:pt x="1050" y="364"/>
                  </a:cubicBezTo>
                  <a:lnTo>
                    <a:pt x="865" y="364"/>
                  </a:lnTo>
                  <a:lnTo>
                    <a:pt x="865" y="209"/>
                  </a:lnTo>
                  <a:cubicBezTo>
                    <a:pt x="865" y="70"/>
                    <a:pt x="757" y="1"/>
                    <a:pt x="65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28" name="Google Shape;12728;p23"/>
            <p:cNvSpPr/>
            <p:nvPr/>
          </p:nvSpPr>
          <p:spPr>
            <a:xfrm>
              <a:off x="2561300" y="3686100"/>
              <a:ext cx="32450" cy="28575"/>
            </a:xfrm>
            <a:custGeom>
              <a:avLst/>
              <a:gdLst/>
              <a:ahLst/>
              <a:cxnLst/>
              <a:rect l="l" t="t" r="r" b="b"/>
              <a:pathLst>
                <a:path w="1298" h="1143" extrusionOk="0">
                  <a:moveTo>
                    <a:pt x="649" y="1"/>
                  </a:moveTo>
                  <a:cubicBezTo>
                    <a:pt x="549" y="1"/>
                    <a:pt x="448" y="63"/>
                    <a:pt x="433" y="186"/>
                  </a:cubicBezTo>
                  <a:lnTo>
                    <a:pt x="433" y="371"/>
                  </a:lnTo>
                  <a:lnTo>
                    <a:pt x="279" y="371"/>
                  </a:lnTo>
                  <a:cubicBezTo>
                    <a:pt x="1" y="371"/>
                    <a:pt x="1" y="772"/>
                    <a:pt x="279" y="772"/>
                  </a:cubicBezTo>
                  <a:lnTo>
                    <a:pt x="433" y="772"/>
                  </a:lnTo>
                  <a:lnTo>
                    <a:pt x="433" y="958"/>
                  </a:lnTo>
                  <a:cubicBezTo>
                    <a:pt x="448" y="1081"/>
                    <a:pt x="549" y="1143"/>
                    <a:pt x="649" y="1143"/>
                  </a:cubicBezTo>
                  <a:cubicBezTo>
                    <a:pt x="749" y="1143"/>
                    <a:pt x="850" y="1081"/>
                    <a:pt x="865" y="958"/>
                  </a:cubicBezTo>
                  <a:lnTo>
                    <a:pt x="865" y="772"/>
                  </a:lnTo>
                  <a:lnTo>
                    <a:pt x="1019" y="772"/>
                  </a:lnTo>
                  <a:cubicBezTo>
                    <a:pt x="1297" y="772"/>
                    <a:pt x="1297" y="371"/>
                    <a:pt x="1019" y="371"/>
                  </a:cubicBezTo>
                  <a:lnTo>
                    <a:pt x="865" y="371"/>
                  </a:lnTo>
                  <a:lnTo>
                    <a:pt x="865" y="186"/>
                  </a:lnTo>
                  <a:cubicBezTo>
                    <a:pt x="850" y="63"/>
                    <a:pt x="749" y="1"/>
                    <a:pt x="64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29" name="Google Shape;12729;p23"/>
            <p:cNvSpPr/>
            <p:nvPr/>
          </p:nvSpPr>
          <p:spPr>
            <a:xfrm>
              <a:off x="2497275" y="3821325"/>
              <a:ext cx="33200" cy="29525"/>
            </a:xfrm>
            <a:custGeom>
              <a:avLst/>
              <a:gdLst/>
              <a:ahLst/>
              <a:cxnLst/>
              <a:rect l="l" t="t" r="r" b="b"/>
              <a:pathLst>
                <a:path w="1328" h="1181" extrusionOk="0">
                  <a:moveTo>
                    <a:pt x="679" y="0"/>
                  </a:moveTo>
                  <a:cubicBezTo>
                    <a:pt x="571" y="0"/>
                    <a:pt x="463" y="70"/>
                    <a:pt x="463" y="209"/>
                  </a:cubicBezTo>
                  <a:lnTo>
                    <a:pt x="463" y="394"/>
                  </a:lnTo>
                  <a:lnTo>
                    <a:pt x="278" y="394"/>
                  </a:lnTo>
                  <a:cubicBezTo>
                    <a:pt x="0" y="394"/>
                    <a:pt x="0" y="795"/>
                    <a:pt x="278" y="795"/>
                  </a:cubicBezTo>
                  <a:lnTo>
                    <a:pt x="432" y="795"/>
                  </a:lnTo>
                  <a:lnTo>
                    <a:pt x="432" y="949"/>
                  </a:lnTo>
                  <a:cubicBezTo>
                    <a:pt x="432" y="1104"/>
                    <a:pt x="541" y="1181"/>
                    <a:pt x="649" y="1181"/>
                  </a:cubicBezTo>
                  <a:cubicBezTo>
                    <a:pt x="757" y="1181"/>
                    <a:pt x="865" y="1104"/>
                    <a:pt x="865" y="949"/>
                  </a:cubicBezTo>
                  <a:lnTo>
                    <a:pt x="865" y="795"/>
                  </a:lnTo>
                  <a:lnTo>
                    <a:pt x="1050" y="795"/>
                  </a:lnTo>
                  <a:cubicBezTo>
                    <a:pt x="1327" y="795"/>
                    <a:pt x="1327" y="394"/>
                    <a:pt x="1050" y="394"/>
                  </a:cubicBezTo>
                  <a:lnTo>
                    <a:pt x="895" y="394"/>
                  </a:lnTo>
                  <a:lnTo>
                    <a:pt x="895" y="209"/>
                  </a:lnTo>
                  <a:cubicBezTo>
                    <a:pt x="895" y="70"/>
                    <a:pt x="787" y="0"/>
                    <a:pt x="67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30" name="Google Shape;12730;p23"/>
            <p:cNvSpPr/>
            <p:nvPr/>
          </p:nvSpPr>
          <p:spPr>
            <a:xfrm>
              <a:off x="2831350" y="3821325"/>
              <a:ext cx="29350" cy="29725"/>
            </a:xfrm>
            <a:custGeom>
              <a:avLst/>
              <a:gdLst/>
              <a:ahLst/>
              <a:cxnLst/>
              <a:rect l="l" t="t" r="r" b="b"/>
              <a:pathLst>
                <a:path w="1174" h="1189" extrusionOk="0">
                  <a:moveTo>
                    <a:pt x="587" y="0"/>
                  </a:moveTo>
                  <a:cubicBezTo>
                    <a:pt x="479" y="0"/>
                    <a:pt x="371" y="70"/>
                    <a:pt x="371" y="209"/>
                  </a:cubicBezTo>
                  <a:lnTo>
                    <a:pt x="371" y="394"/>
                  </a:lnTo>
                  <a:lnTo>
                    <a:pt x="217" y="394"/>
                  </a:lnTo>
                  <a:cubicBezTo>
                    <a:pt x="93" y="394"/>
                    <a:pt x="1" y="487"/>
                    <a:pt x="1" y="579"/>
                  </a:cubicBezTo>
                  <a:cubicBezTo>
                    <a:pt x="1" y="703"/>
                    <a:pt x="93" y="795"/>
                    <a:pt x="217" y="795"/>
                  </a:cubicBezTo>
                  <a:lnTo>
                    <a:pt x="371" y="795"/>
                  </a:lnTo>
                  <a:lnTo>
                    <a:pt x="371" y="980"/>
                  </a:lnTo>
                  <a:cubicBezTo>
                    <a:pt x="371" y="1119"/>
                    <a:pt x="479" y="1189"/>
                    <a:pt x="587" y="1189"/>
                  </a:cubicBezTo>
                  <a:cubicBezTo>
                    <a:pt x="695" y="1189"/>
                    <a:pt x="803" y="1119"/>
                    <a:pt x="803" y="980"/>
                  </a:cubicBezTo>
                  <a:lnTo>
                    <a:pt x="803" y="795"/>
                  </a:lnTo>
                  <a:lnTo>
                    <a:pt x="957" y="795"/>
                  </a:lnTo>
                  <a:cubicBezTo>
                    <a:pt x="1081" y="795"/>
                    <a:pt x="1173" y="703"/>
                    <a:pt x="1173" y="579"/>
                  </a:cubicBezTo>
                  <a:cubicBezTo>
                    <a:pt x="1173" y="487"/>
                    <a:pt x="1081" y="394"/>
                    <a:pt x="957" y="394"/>
                  </a:cubicBezTo>
                  <a:lnTo>
                    <a:pt x="803" y="394"/>
                  </a:lnTo>
                  <a:lnTo>
                    <a:pt x="803" y="209"/>
                  </a:lnTo>
                  <a:cubicBezTo>
                    <a:pt x="803" y="70"/>
                    <a:pt x="695" y="0"/>
                    <a:pt x="58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31" name="Google Shape;12731;p23"/>
            <p:cNvSpPr/>
            <p:nvPr/>
          </p:nvSpPr>
          <p:spPr>
            <a:xfrm>
              <a:off x="2794325" y="3895975"/>
              <a:ext cx="32425" cy="29350"/>
            </a:xfrm>
            <a:custGeom>
              <a:avLst/>
              <a:gdLst/>
              <a:ahLst/>
              <a:cxnLst/>
              <a:rect l="l" t="t" r="r" b="b"/>
              <a:pathLst>
                <a:path w="1297" h="1174" extrusionOk="0">
                  <a:moveTo>
                    <a:pt x="648" y="0"/>
                  </a:moveTo>
                  <a:cubicBezTo>
                    <a:pt x="525" y="0"/>
                    <a:pt x="432" y="93"/>
                    <a:pt x="432" y="216"/>
                  </a:cubicBezTo>
                  <a:lnTo>
                    <a:pt x="432" y="371"/>
                  </a:lnTo>
                  <a:lnTo>
                    <a:pt x="278" y="371"/>
                  </a:lnTo>
                  <a:cubicBezTo>
                    <a:pt x="0" y="371"/>
                    <a:pt x="0" y="803"/>
                    <a:pt x="278" y="803"/>
                  </a:cubicBezTo>
                  <a:lnTo>
                    <a:pt x="432" y="803"/>
                  </a:lnTo>
                  <a:lnTo>
                    <a:pt x="432" y="988"/>
                  </a:lnTo>
                  <a:cubicBezTo>
                    <a:pt x="432" y="1080"/>
                    <a:pt x="525" y="1173"/>
                    <a:pt x="648" y="1173"/>
                  </a:cubicBezTo>
                  <a:cubicBezTo>
                    <a:pt x="772" y="1173"/>
                    <a:pt x="864" y="1080"/>
                    <a:pt x="864" y="988"/>
                  </a:cubicBezTo>
                  <a:lnTo>
                    <a:pt x="864" y="803"/>
                  </a:lnTo>
                  <a:lnTo>
                    <a:pt x="1019" y="803"/>
                  </a:lnTo>
                  <a:cubicBezTo>
                    <a:pt x="1296" y="803"/>
                    <a:pt x="1296" y="402"/>
                    <a:pt x="1019" y="402"/>
                  </a:cubicBezTo>
                  <a:lnTo>
                    <a:pt x="1019" y="371"/>
                  </a:lnTo>
                  <a:lnTo>
                    <a:pt x="864" y="371"/>
                  </a:lnTo>
                  <a:lnTo>
                    <a:pt x="864" y="216"/>
                  </a:lnTo>
                  <a:cubicBezTo>
                    <a:pt x="864" y="93"/>
                    <a:pt x="772" y="0"/>
                    <a:pt x="64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32" name="Google Shape;12732;p23"/>
            <p:cNvSpPr/>
            <p:nvPr/>
          </p:nvSpPr>
          <p:spPr>
            <a:xfrm>
              <a:off x="2532775" y="3895575"/>
              <a:ext cx="33175" cy="30325"/>
            </a:xfrm>
            <a:custGeom>
              <a:avLst/>
              <a:gdLst/>
              <a:ahLst/>
              <a:cxnLst/>
              <a:rect l="l" t="t" r="r" b="b"/>
              <a:pathLst>
                <a:path w="1327" h="1213" extrusionOk="0">
                  <a:moveTo>
                    <a:pt x="679" y="1"/>
                  </a:moveTo>
                  <a:cubicBezTo>
                    <a:pt x="571" y="1"/>
                    <a:pt x="463" y="78"/>
                    <a:pt x="463" y="232"/>
                  </a:cubicBezTo>
                  <a:lnTo>
                    <a:pt x="463" y="387"/>
                  </a:lnTo>
                  <a:lnTo>
                    <a:pt x="309" y="387"/>
                  </a:lnTo>
                  <a:cubicBezTo>
                    <a:pt x="0" y="387"/>
                    <a:pt x="0" y="819"/>
                    <a:pt x="309" y="819"/>
                  </a:cubicBezTo>
                  <a:lnTo>
                    <a:pt x="463" y="819"/>
                  </a:lnTo>
                  <a:lnTo>
                    <a:pt x="463" y="1004"/>
                  </a:lnTo>
                  <a:cubicBezTo>
                    <a:pt x="463" y="1143"/>
                    <a:pt x="571" y="1212"/>
                    <a:pt x="679" y="1212"/>
                  </a:cubicBezTo>
                  <a:cubicBezTo>
                    <a:pt x="787" y="1212"/>
                    <a:pt x="895" y="1143"/>
                    <a:pt x="895" y="1004"/>
                  </a:cubicBezTo>
                  <a:lnTo>
                    <a:pt x="895" y="819"/>
                  </a:lnTo>
                  <a:lnTo>
                    <a:pt x="1049" y="819"/>
                  </a:lnTo>
                  <a:cubicBezTo>
                    <a:pt x="1318" y="819"/>
                    <a:pt x="1327" y="416"/>
                    <a:pt x="1077" y="416"/>
                  </a:cubicBezTo>
                  <a:cubicBezTo>
                    <a:pt x="1068" y="416"/>
                    <a:pt x="1059" y="416"/>
                    <a:pt x="1049" y="418"/>
                  </a:cubicBezTo>
                  <a:lnTo>
                    <a:pt x="1049" y="387"/>
                  </a:lnTo>
                  <a:lnTo>
                    <a:pt x="895" y="387"/>
                  </a:lnTo>
                  <a:lnTo>
                    <a:pt x="895" y="232"/>
                  </a:lnTo>
                  <a:cubicBezTo>
                    <a:pt x="895" y="78"/>
                    <a:pt x="787" y="1"/>
                    <a:pt x="67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33" name="Google Shape;12733;p23"/>
            <p:cNvSpPr/>
            <p:nvPr/>
          </p:nvSpPr>
          <p:spPr>
            <a:xfrm>
              <a:off x="2488025" y="3563250"/>
              <a:ext cx="379625" cy="362075"/>
            </a:xfrm>
            <a:custGeom>
              <a:avLst/>
              <a:gdLst/>
              <a:ahLst/>
              <a:cxnLst/>
              <a:rect l="l" t="t" r="r" b="b"/>
              <a:pathLst>
                <a:path w="15185" h="14483" extrusionOk="0">
                  <a:moveTo>
                    <a:pt x="1768" y="2562"/>
                  </a:moveTo>
                  <a:cubicBezTo>
                    <a:pt x="2048" y="2562"/>
                    <a:pt x="2337" y="2811"/>
                    <a:pt x="2222" y="3156"/>
                  </a:cubicBezTo>
                  <a:cubicBezTo>
                    <a:pt x="2130" y="3403"/>
                    <a:pt x="2037" y="3680"/>
                    <a:pt x="1975" y="3927"/>
                  </a:cubicBezTo>
                  <a:lnTo>
                    <a:pt x="1111" y="3680"/>
                  </a:lnTo>
                  <a:cubicBezTo>
                    <a:pt x="1173" y="3403"/>
                    <a:pt x="1265" y="3156"/>
                    <a:pt x="1358" y="2878"/>
                  </a:cubicBezTo>
                  <a:cubicBezTo>
                    <a:pt x="1428" y="2655"/>
                    <a:pt x="1597" y="2562"/>
                    <a:pt x="1768" y="2562"/>
                  </a:cubicBezTo>
                  <a:close/>
                  <a:moveTo>
                    <a:pt x="13603" y="2562"/>
                  </a:moveTo>
                  <a:cubicBezTo>
                    <a:pt x="13773" y="2562"/>
                    <a:pt x="13941" y="2655"/>
                    <a:pt x="14011" y="2878"/>
                  </a:cubicBezTo>
                  <a:cubicBezTo>
                    <a:pt x="14135" y="3156"/>
                    <a:pt x="14197" y="3434"/>
                    <a:pt x="14258" y="3680"/>
                  </a:cubicBezTo>
                  <a:lnTo>
                    <a:pt x="13394" y="3927"/>
                  </a:lnTo>
                  <a:cubicBezTo>
                    <a:pt x="13332" y="3680"/>
                    <a:pt x="13271" y="3434"/>
                    <a:pt x="13178" y="3156"/>
                  </a:cubicBezTo>
                  <a:cubicBezTo>
                    <a:pt x="13044" y="2811"/>
                    <a:pt x="13326" y="2562"/>
                    <a:pt x="13603" y="2562"/>
                  </a:cubicBezTo>
                  <a:close/>
                  <a:moveTo>
                    <a:pt x="9660" y="3341"/>
                  </a:moveTo>
                  <a:cubicBezTo>
                    <a:pt x="9166" y="4020"/>
                    <a:pt x="8148" y="4329"/>
                    <a:pt x="7345" y="4452"/>
                  </a:cubicBezTo>
                  <a:cubicBezTo>
                    <a:pt x="6728" y="4514"/>
                    <a:pt x="6111" y="4545"/>
                    <a:pt x="5524" y="4545"/>
                  </a:cubicBezTo>
                  <a:lnTo>
                    <a:pt x="5524" y="3341"/>
                  </a:lnTo>
                  <a:close/>
                  <a:moveTo>
                    <a:pt x="8271" y="8063"/>
                  </a:moveTo>
                  <a:lnTo>
                    <a:pt x="8271" y="9112"/>
                  </a:lnTo>
                  <a:cubicBezTo>
                    <a:pt x="8271" y="9452"/>
                    <a:pt x="8024" y="9729"/>
                    <a:pt x="7685" y="9729"/>
                  </a:cubicBezTo>
                  <a:cubicBezTo>
                    <a:pt x="7345" y="9729"/>
                    <a:pt x="7067" y="9452"/>
                    <a:pt x="7067" y="9112"/>
                  </a:cubicBezTo>
                  <a:lnTo>
                    <a:pt x="7067" y="8063"/>
                  </a:lnTo>
                  <a:cubicBezTo>
                    <a:pt x="7191" y="8094"/>
                    <a:pt x="7345" y="8094"/>
                    <a:pt x="7469" y="8094"/>
                  </a:cubicBezTo>
                  <a:lnTo>
                    <a:pt x="7870" y="8094"/>
                  </a:lnTo>
                  <a:cubicBezTo>
                    <a:pt x="7993" y="8094"/>
                    <a:pt x="8148" y="8094"/>
                    <a:pt x="8271" y="8063"/>
                  </a:cubicBezTo>
                  <a:close/>
                  <a:moveTo>
                    <a:pt x="7685" y="0"/>
                  </a:moveTo>
                  <a:cubicBezTo>
                    <a:pt x="7631" y="0"/>
                    <a:pt x="7577" y="23"/>
                    <a:pt x="7530" y="70"/>
                  </a:cubicBezTo>
                  <a:lnTo>
                    <a:pt x="6512" y="1088"/>
                  </a:lnTo>
                  <a:lnTo>
                    <a:pt x="6049" y="656"/>
                  </a:lnTo>
                  <a:lnTo>
                    <a:pt x="5463" y="70"/>
                  </a:lnTo>
                  <a:cubicBezTo>
                    <a:pt x="5424" y="31"/>
                    <a:pt x="5376" y="13"/>
                    <a:pt x="5329" y="13"/>
                  </a:cubicBezTo>
                  <a:cubicBezTo>
                    <a:pt x="5225" y="13"/>
                    <a:pt x="5123" y="97"/>
                    <a:pt x="5123" y="224"/>
                  </a:cubicBezTo>
                  <a:lnTo>
                    <a:pt x="5123" y="1551"/>
                  </a:lnTo>
                  <a:cubicBezTo>
                    <a:pt x="5123" y="1690"/>
                    <a:pt x="5223" y="1759"/>
                    <a:pt x="5324" y="1759"/>
                  </a:cubicBezTo>
                  <a:cubicBezTo>
                    <a:pt x="5424" y="1759"/>
                    <a:pt x="5524" y="1690"/>
                    <a:pt x="5524" y="1551"/>
                  </a:cubicBezTo>
                  <a:lnTo>
                    <a:pt x="5524" y="718"/>
                  </a:lnTo>
                  <a:lnTo>
                    <a:pt x="5740" y="934"/>
                  </a:lnTo>
                  <a:lnTo>
                    <a:pt x="6296" y="1489"/>
                  </a:lnTo>
                  <a:cubicBezTo>
                    <a:pt x="6342" y="1551"/>
                    <a:pt x="6412" y="1582"/>
                    <a:pt x="6481" y="1582"/>
                  </a:cubicBezTo>
                  <a:cubicBezTo>
                    <a:pt x="6551" y="1582"/>
                    <a:pt x="6620" y="1551"/>
                    <a:pt x="6666" y="1489"/>
                  </a:cubicBezTo>
                  <a:lnTo>
                    <a:pt x="7654" y="502"/>
                  </a:lnTo>
                  <a:lnTo>
                    <a:pt x="8672" y="1520"/>
                  </a:lnTo>
                  <a:cubicBezTo>
                    <a:pt x="8719" y="1566"/>
                    <a:pt x="8773" y="1590"/>
                    <a:pt x="8827" y="1590"/>
                  </a:cubicBezTo>
                  <a:cubicBezTo>
                    <a:pt x="8881" y="1590"/>
                    <a:pt x="8935" y="1566"/>
                    <a:pt x="8981" y="1520"/>
                  </a:cubicBezTo>
                  <a:lnTo>
                    <a:pt x="9567" y="934"/>
                  </a:lnTo>
                  <a:lnTo>
                    <a:pt x="9814" y="718"/>
                  </a:lnTo>
                  <a:lnTo>
                    <a:pt x="9814" y="2909"/>
                  </a:lnTo>
                  <a:lnTo>
                    <a:pt x="5524" y="2909"/>
                  </a:lnTo>
                  <a:lnTo>
                    <a:pt x="5524" y="2600"/>
                  </a:lnTo>
                  <a:cubicBezTo>
                    <a:pt x="5524" y="2461"/>
                    <a:pt x="5416" y="2392"/>
                    <a:pt x="5308" y="2392"/>
                  </a:cubicBezTo>
                  <a:cubicBezTo>
                    <a:pt x="5200" y="2392"/>
                    <a:pt x="5092" y="2461"/>
                    <a:pt x="5092" y="2600"/>
                  </a:cubicBezTo>
                  <a:lnTo>
                    <a:pt x="5092" y="5717"/>
                  </a:lnTo>
                  <a:cubicBezTo>
                    <a:pt x="5092" y="6705"/>
                    <a:pt x="5710" y="7569"/>
                    <a:pt x="6635" y="7939"/>
                  </a:cubicBezTo>
                  <a:lnTo>
                    <a:pt x="6635" y="8618"/>
                  </a:lnTo>
                  <a:lnTo>
                    <a:pt x="5463" y="8618"/>
                  </a:lnTo>
                  <a:cubicBezTo>
                    <a:pt x="4382" y="8618"/>
                    <a:pt x="3395" y="8094"/>
                    <a:pt x="2778" y="7230"/>
                  </a:cubicBezTo>
                  <a:cubicBezTo>
                    <a:pt x="2099" y="6273"/>
                    <a:pt x="2068" y="4915"/>
                    <a:pt x="2623" y="3279"/>
                  </a:cubicBezTo>
                  <a:cubicBezTo>
                    <a:pt x="2857" y="2618"/>
                    <a:pt x="2281" y="2141"/>
                    <a:pt x="1731" y="2141"/>
                  </a:cubicBezTo>
                  <a:cubicBezTo>
                    <a:pt x="1408" y="2141"/>
                    <a:pt x="1094" y="2305"/>
                    <a:pt x="957" y="2693"/>
                  </a:cubicBezTo>
                  <a:cubicBezTo>
                    <a:pt x="0" y="5440"/>
                    <a:pt x="648" y="7199"/>
                    <a:pt x="1327" y="8217"/>
                  </a:cubicBezTo>
                  <a:cubicBezTo>
                    <a:pt x="2037" y="9236"/>
                    <a:pt x="3117" y="9945"/>
                    <a:pt x="4321" y="10223"/>
                  </a:cubicBezTo>
                  <a:lnTo>
                    <a:pt x="4321" y="14297"/>
                  </a:lnTo>
                  <a:cubicBezTo>
                    <a:pt x="4321" y="14389"/>
                    <a:pt x="4413" y="14482"/>
                    <a:pt x="4537" y="14482"/>
                  </a:cubicBezTo>
                  <a:lnTo>
                    <a:pt x="5185" y="14482"/>
                  </a:lnTo>
                  <a:cubicBezTo>
                    <a:pt x="5463" y="14482"/>
                    <a:pt x="5463" y="14081"/>
                    <a:pt x="5185" y="14081"/>
                  </a:cubicBezTo>
                  <a:lnTo>
                    <a:pt x="4753" y="14081"/>
                  </a:lnTo>
                  <a:lnTo>
                    <a:pt x="4753" y="10069"/>
                  </a:lnTo>
                  <a:cubicBezTo>
                    <a:pt x="4753" y="9976"/>
                    <a:pt x="4660" y="9884"/>
                    <a:pt x="4568" y="9853"/>
                  </a:cubicBezTo>
                  <a:cubicBezTo>
                    <a:pt x="3395" y="9637"/>
                    <a:pt x="2346" y="8958"/>
                    <a:pt x="1667" y="8001"/>
                  </a:cubicBezTo>
                  <a:cubicBezTo>
                    <a:pt x="1142" y="7230"/>
                    <a:pt x="679" y="5964"/>
                    <a:pt x="1019" y="4082"/>
                  </a:cubicBezTo>
                  <a:lnTo>
                    <a:pt x="1019" y="4082"/>
                  </a:lnTo>
                  <a:lnTo>
                    <a:pt x="1914" y="4329"/>
                  </a:lnTo>
                  <a:cubicBezTo>
                    <a:pt x="1636" y="5409"/>
                    <a:pt x="1821" y="6551"/>
                    <a:pt x="2407" y="7476"/>
                  </a:cubicBezTo>
                  <a:cubicBezTo>
                    <a:pt x="3117" y="8464"/>
                    <a:pt x="4259" y="9050"/>
                    <a:pt x="5463" y="9081"/>
                  </a:cubicBezTo>
                  <a:lnTo>
                    <a:pt x="6635" y="9081"/>
                  </a:lnTo>
                  <a:lnTo>
                    <a:pt x="6635" y="9112"/>
                  </a:lnTo>
                  <a:cubicBezTo>
                    <a:pt x="6666" y="9760"/>
                    <a:pt x="7160" y="10084"/>
                    <a:pt x="7658" y="10084"/>
                  </a:cubicBezTo>
                  <a:cubicBezTo>
                    <a:pt x="8155" y="10084"/>
                    <a:pt x="8657" y="9760"/>
                    <a:pt x="8703" y="9112"/>
                  </a:cubicBezTo>
                  <a:lnTo>
                    <a:pt x="8703" y="9081"/>
                  </a:lnTo>
                  <a:lnTo>
                    <a:pt x="9907" y="9081"/>
                  </a:lnTo>
                  <a:cubicBezTo>
                    <a:pt x="11110" y="9050"/>
                    <a:pt x="12252" y="8464"/>
                    <a:pt x="12962" y="7476"/>
                  </a:cubicBezTo>
                  <a:cubicBezTo>
                    <a:pt x="13548" y="6551"/>
                    <a:pt x="13734" y="5409"/>
                    <a:pt x="13487" y="4329"/>
                  </a:cubicBezTo>
                  <a:lnTo>
                    <a:pt x="14351" y="4113"/>
                  </a:lnTo>
                  <a:lnTo>
                    <a:pt x="14351" y="4113"/>
                  </a:lnTo>
                  <a:cubicBezTo>
                    <a:pt x="14721" y="5964"/>
                    <a:pt x="14227" y="7230"/>
                    <a:pt x="13703" y="8001"/>
                  </a:cubicBezTo>
                  <a:cubicBezTo>
                    <a:pt x="12993" y="8989"/>
                    <a:pt x="11944" y="9668"/>
                    <a:pt x="10740" y="9884"/>
                  </a:cubicBezTo>
                  <a:cubicBezTo>
                    <a:pt x="10647" y="9884"/>
                    <a:pt x="10586" y="9976"/>
                    <a:pt x="10586" y="10100"/>
                  </a:cubicBezTo>
                  <a:lnTo>
                    <a:pt x="10586" y="14050"/>
                  </a:lnTo>
                  <a:lnTo>
                    <a:pt x="6265" y="14050"/>
                  </a:lnTo>
                  <a:cubicBezTo>
                    <a:pt x="5987" y="14050"/>
                    <a:pt x="5987" y="14482"/>
                    <a:pt x="6265" y="14482"/>
                  </a:cubicBezTo>
                  <a:lnTo>
                    <a:pt x="10802" y="14482"/>
                  </a:lnTo>
                  <a:cubicBezTo>
                    <a:pt x="10925" y="14482"/>
                    <a:pt x="11018" y="14389"/>
                    <a:pt x="11018" y="14266"/>
                  </a:cubicBezTo>
                  <a:lnTo>
                    <a:pt x="11018" y="10254"/>
                  </a:lnTo>
                  <a:cubicBezTo>
                    <a:pt x="12221" y="9945"/>
                    <a:pt x="13302" y="9236"/>
                    <a:pt x="14073" y="8217"/>
                  </a:cubicBezTo>
                  <a:cubicBezTo>
                    <a:pt x="15184" y="6581"/>
                    <a:pt x="15030" y="4514"/>
                    <a:pt x="14413" y="2724"/>
                  </a:cubicBezTo>
                  <a:cubicBezTo>
                    <a:pt x="14274" y="2321"/>
                    <a:pt x="13960" y="2150"/>
                    <a:pt x="13640" y="2150"/>
                  </a:cubicBezTo>
                  <a:cubicBezTo>
                    <a:pt x="13101" y="2150"/>
                    <a:pt x="12545" y="2633"/>
                    <a:pt x="12777" y="3310"/>
                  </a:cubicBezTo>
                  <a:cubicBezTo>
                    <a:pt x="13209" y="4545"/>
                    <a:pt x="13394" y="6088"/>
                    <a:pt x="12623" y="7230"/>
                  </a:cubicBezTo>
                  <a:cubicBezTo>
                    <a:pt x="11974" y="8094"/>
                    <a:pt x="10987" y="8618"/>
                    <a:pt x="9907" y="8649"/>
                  </a:cubicBezTo>
                  <a:lnTo>
                    <a:pt x="8703" y="8649"/>
                  </a:lnTo>
                  <a:lnTo>
                    <a:pt x="8703" y="7939"/>
                  </a:lnTo>
                  <a:cubicBezTo>
                    <a:pt x="8857" y="7878"/>
                    <a:pt x="9012" y="7816"/>
                    <a:pt x="9135" y="7723"/>
                  </a:cubicBezTo>
                  <a:cubicBezTo>
                    <a:pt x="9341" y="7595"/>
                    <a:pt x="9204" y="7316"/>
                    <a:pt x="9027" y="7316"/>
                  </a:cubicBezTo>
                  <a:cubicBezTo>
                    <a:pt x="8992" y="7316"/>
                    <a:pt x="8955" y="7327"/>
                    <a:pt x="8919" y="7353"/>
                  </a:cubicBezTo>
                  <a:cubicBezTo>
                    <a:pt x="8580" y="7569"/>
                    <a:pt x="8240" y="7662"/>
                    <a:pt x="7870" y="7662"/>
                  </a:cubicBezTo>
                  <a:lnTo>
                    <a:pt x="7469" y="7662"/>
                  </a:lnTo>
                  <a:cubicBezTo>
                    <a:pt x="6419" y="7662"/>
                    <a:pt x="5555" y="6797"/>
                    <a:pt x="5555" y="5748"/>
                  </a:cubicBezTo>
                  <a:lnTo>
                    <a:pt x="5555" y="4977"/>
                  </a:lnTo>
                  <a:lnTo>
                    <a:pt x="5926" y="4977"/>
                  </a:lnTo>
                  <a:cubicBezTo>
                    <a:pt x="6419" y="4977"/>
                    <a:pt x="6913" y="4946"/>
                    <a:pt x="7407" y="4884"/>
                  </a:cubicBezTo>
                  <a:cubicBezTo>
                    <a:pt x="7993" y="4791"/>
                    <a:pt x="8549" y="4637"/>
                    <a:pt x="9043" y="4390"/>
                  </a:cubicBezTo>
                  <a:cubicBezTo>
                    <a:pt x="9351" y="4236"/>
                    <a:pt x="9598" y="4051"/>
                    <a:pt x="9814" y="3835"/>
                  </a:cubicBezTo>
                  <a:lnTo>
                    <a:pt x="9814" y="5748"/>
                  </a:lnTo>
                  <a:cubicBezTo>
                    <a:pt x="9814" y="6088"/>
                    <a:pt x="9722" y="6427"/>
                    <a:pt x="9567" y="6736"/>
                  </a:cubicBezTo>
                  <a:cubicBezTo>
                    <a:pt x="9461" y="6906"/>
                    <a:pt x="9603" y="7061"/>
                    <a:pt x="9752" y="7061"/>
                  </a:cubicBezTo>
                  <a:cubicBezTo>
                    <a:pt x="9820" y="7061"/>
                    <a:pt x="9889" y="7029"/>
                    <a:pt x="9938" y="6952"/>
                  </a:cubicBezTo>
                  <a:cubicBezTo>
                    <a:pt x="10154" y="6581"/>
                    <a:pt x="10277" y="6149"/>
                    <a:pt x="10277" y="5748"/>
                  </a:cubicBezTo>
                  <a:lnTo>
                    <a:pt x="10277" y="224"/>
                  </a:lnTo>
                  <a:cubicBezTo>
                    <a:pt x="10277" y="97"/>
                    <a:pt x="10161" y="13"/>
                    <a:pt x="10048" y="13"/>
                  </a:cubicBezTo>
                  <a:cubicBezTo>
                    <a:pt x="9996" y="13"/>
                    <a:pt x="9945" y="31"/>
                    <a:pt x="9907" y="70"/>
                  </a:cubicBezTo>
                  <a:lnTo>
                    <a:pt x="9320" y="656"/>
                  </a:lnTo>
                  <a:lnTo>
                    <a:pt x="8857" y="1119"/>
                  </a:lnTo>
                  <a:lnTo>
                    <a:pt x="7839" y="70"/>
                  </a:lnTo>
                  <a:cubicBezTo>
                    <a:pt x="7793" y="23"/>
                    <a:pt x="7739" y="0"/>
                    <a:pt x="768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734" name="Google Shape;12734;p23"/>
          <p:cNvGrpSpPr/>
          <p:nvPr/>
        </p:nvGrpSpPr>
        <p:grpSpPr>
          <a:xfrm>
            <a:off x="8633197" y="4073045"/>
            <a:ext cx="483533" cy="483333"/>
            <a:chOff x="6250075" y="2464125"/>
            <a:chExt cx="362650" cy="362500"/>
          </a:xfrm>
        </p:grpSpPr>
        <p:sp>
          <p:nvSpPr>
            <p:cNvPr id="12735" name="Google Shape;12735;p23"/>
            <p:cNvSpPr/>
            <p:nvPr/>
          </p:nvSpPr>
          <p:spPr>
            <a:xfrm>
              <a:off x="6250075" y="2464125"/>
              <a:ext cx="362650" cy="362500"/>
            </a:xfrm>
            <a:custGeom>
              <a:avLst/>
              <a:gdLst/>
              <a:ahLst/>
              <a:cxnLst/>
              <a:rect l="l" t="t" r="r" b="b"/>
              <a:pathLst>
                <a:path w="14506" h="14500" extrusionOk="0">
                  <a:moveTo>
                    <a:pt x="8553" y="0"/>
                  </a:moveTo>
                  <a:cubicBezTo>
                    <a:pt x="8396" y="0"/>
                    <a:pt x="8236" y="38"/>
                    <a:pt x="8086" y="118"/>
                  </a:cubicBezTo>
                  <a:cubicBezTo>
                    <a:pt x="7839" y="303"/>
                    <a:pt x="7654" y="581"/>
                    <a:pt x="7654" y="890"/>
                  </a:cubicBezTo>
                  <a:cubicBezTo>
                    <a:pt x="7654" y="1970"/>
                    <a:pt x="7253" y="2988"/>
                    <a:pt x="6574" y="3791"/>
                  </a:cubicBezTo>
                  <a:lnTo>
                    <a:pt x="4013" y="6630"/>
                  </a:lnTo>
                  <a:lnTo>
                    <a:pt x="4013" y="6507"/>
                  </a:lnTo>
                  <a:cubicBezTo>
                    <a:pt x="4013" y="6075"/>
                    <a:pt x="3673" y="5704"/>
                    <a:pt x="3210" y="5704"/>
                  </a:cubicBezTo>
                  <a:lnTo>
                    <a:pt x="803" y="5704"/>
                  </a:lnTo>
                  <a:cubicBezTo>
                    <a:pt x="371" y="5704"/>
                    <a:pt x="1" y="6075"/>
                    <a:pt x="1" y="6507"/>
                  </a:cubicBezTo>
                  <a:lnTo>
                    <a:pt x="1" y="11414"/>
                  </a:lnTo>
                  <a:cubicBezTo>
                    <a:pt x="16" y="11537"/>
                    <a:pt x="116" y="11599"/>
                    <a:pt x="217" y="11599"/>
                  </a:cubicBezTo>
                  <a:cubicBezTo>
                    <a:pt x="317" y="11599"/>
                    <a:pt x="417" y="11537"/>
                    <a:pt x="433" y="11414"/>
                  </a:cubicBezTo>
                  <a:lnTo>
                    <a:pt x="433" y="6538"/>
                  </a:lnTo>
                  <a:cubicBezTo>
                    <a:pt x="433" y="6321"/>
                    <a:pt x="587" y="6136"/>
                    <a:pt x="803" y="6136"/>
                  </a:cubicBezTo>
                  <a:lnTo>
                    <a:pt x="3210" y="6136"/>
                  </a:lnTo>
                  <a:cubicBezTo>
                    <a:pt x="3426" y="6136"/>
                    <a:pt x="3611" y="6321"/>
                    <a:pt x="3611" y="6538"/>
                  </a:cubicBezTo>
                  <a:lnTo>
                    <a:pt x="3611" y="13389"/>
                  </a:lnTo>
                  <a:cubicBezTo>
                    <a:pt x="3611" y="13605"/>
                    <a:pt x="3426" y="13759"/>
                    <a:pt x="3210" y="13759"/>
                  </a:cubicBezTo>
                  <a:lnTo>
                    <a:pt x="803" y="13759"/>
                  </a:lnTo>
                  <a:cubicBezTo>
                    <a:pt x="587" y="13759"/>
                    <a:pt x="433" y="13605"/>
                    <a:pt x="433" y="13389"/>
                  </a:cubicBezTo>
                  <a:lnTo>
                    <a:pt x="433" y="12556"/>
                  </a:lnTo>
                  <a:cubicBezTo>
                    <a:pt x="417" y="12432"/>
                    <a:pt x="317" y="12370"/>
                    <a:pt x="217" y="12370"/>
                  </a:cubicBezTo>
                  <a:cubicBezTo>
                    <a:pt x="116" y="12370"/>
                    <a:pt x="16" y="12432"/>
                    <a:pt x="1" y="12556"/>
                  </a:cubicBezTo>
                  <a:lnTo>
                    <a:pt x="1" y="13389"/>
                  </a:lnTo>
                  <a:cubicBezTo>
                    <a:pt x="1" y="13821"/>
                    <a:pt x="371" y="14191"/>
                    <a:pt x="803" y="14191"/>
                  </a:cubicBezTo>
                  <a:lnTo>
                    <a:pt x="3210" y="14191"/>
                  </a:lnTo>
                  <a:cubicBezTo>
                    <a:pt x="3642" y="14191"/>
                    <a:pt x="4013" y="13852"/>
                    <a:pt x="4013" y="13420"/>
                  </a:cubicBezTo>
                  <a:lnTo>
                    <a:pt x="4198" y="13574"/>
                  </a:lnTo>
                  <a:cubicBezTo>
                    <a:pt x="4969" y="14160"/>
                    <a:pt x="5895" y="14500"/>
                    <a:pt x="6852" y="14500"/>
                  </a:cubicBezTo>
                  <a:lnTo>
                    <a:pt x="13209" y="14500"/>
                  </a:lnTo>
                  <a:cubicBezTo>
                    <a:pt x="13919" y="14500"/>
                    <a:pt x="14506" y="13883"/>
                    <a:pt x="14475" y="13173"/>
                  </a:cubicBezTo>
                  <a:lnTo>
                    <a:pt x="14475" y="6846"/>
                  </a:lnTo>
                  <a:cubicBezTo>
                    <a:pt x="14475" y="6167"/>
                    <a:pt x="13919" y="5581"/>
                    <a:pt x="13209" y="5581"/>
                  </a:cubicBezTo>
                  <a:lnTo>
                    <a:pt x="12716" y="5581"/>
                  </a:lnTo>
                  <a:cubicBezTo>
                    <a:pt x="12407" y="5581"/>
                    <a:pt x="12407" y="6013"/>
                    <a:pt x="12716" y="6013"/>
                  </a:cubicBezTo>
                  <a:lnTo>
                    <a:pt x="13209" y="6013"/>
                  </a:lnTo>
                  <a:cubicBezTo>
                    <a:pt x="13672" y="6013"/>
                    <a:pt x="14043" y="6383"/>
                    <a:pt x="14074" y="6846"/>
                  </a:cubicBezTo>
                  <a:lnTo>
                    <a:pt x="14074" y="7679"/>
                  </a:lnTo>
                  <a:lnTo>
                    <a:pt x="11234" y="7679"/>
                  </a:lnTo>
                  <a:cubicBezTo>
                    <a:pt x="10957" y="7679"/>
                    <a:pt x="10957" y="8111"/>
                    <a:pt x="11234" y="8111"/>
                  </a:cubicBezTo>
                  <a:lnTo>
                    <a:pt x="14074" y="8111"/>
                  </a:lnTo>
                  <a:lnTo>
                    <a:pt x="14074" y="9809"/>
                  </a:lnTo>
                  <a:lnTo>
                    <a:pt x="11234" y="9809"/>
                  </a:lnTo>
                  <a:cubicBezTo>
                    <a:pt x="10957" y="9809"/>
                    <a:pt x="10957" y="10241"/>
                    <a:pt x="11234" y="10241"/>
                  </a:cubicBezTo>
                  <a:lnTo>
                    <a:pt x="14074" y="10241"/>
                  </a:lnTo>
                  <a:lnTo>
                    <a:pt x="14074" y="11938"/>
                  </a:lnTo>
                  <a:lnTo>
                    <a:pt x="11234" y="11938"/>
                  </a:lnTo>
                  <a:cubicBezTo>
                    <a:pt x="10957" y="11938"/>
                    <a:pt x="10957" y="12370"/>
                    <a:pt x="11234" y="12370"/>
                  </a:cubicBezTo>
                  <a:lnTo>
                    <a:pt x="14074" y="12370"/>
                  </a:lnTo>
                  <a:lnTo>
                    <a:pt x="14074" y="13173"/>
                  </a:lnTo>
                  <a:cubicBezTo>
                    <a:pt x="14074" y="13636"/>
                    <a:pt x="13703" y="14037"/>
                    <a:pt x="13209" y="14068"/>
                  </a:cubicBezTo>
                  <a:lnTo>
                    <a:pt x="6852" y="14068"/>
                  </a:lnTo>
                  <a:cubicBezTo>
                    <a:pt x="5988" y="14068"/>
                    <a:pt x="5154" y="13759"/>
                    <a:pt x="4476" y="13235"/>
                  </a:cubicBezTo>
                  <a:lnTo>
                    <a:pt x="4043" y="12864"/>
                  </a:lnTo>
                  <a:lnTo>
                    <a:pt x="4043" y="7247"/>
                  </a:lnTo>
                  <a:cubicBezTo>
                    <a:pt x="4074" y="7216"/>
                    <a:pt x="4105" y="7216"/>
                    <a:pt x="4136" y="7186"/>
                  </a:cubicBezTo>
                  <a:lnTo>
                    <a:pt x="6883" y="4099"/>
                  </a:lnTo>
                  <a:cubicBezTo>
                    <a:pt x="7654" y="3204"/>
                    <a:pt x="8086" y="2093"/>
                    <a:pt x="8086" y="921"/>
                  </a:cubicBezTo>
                  <a:cubicBezTo>
                    <a:pt x="8086" y="735"/>
                    <a:pt x="8179" y="581"/>
                    <a:pt x="8333" y="489"/>
                  </a:cubicBezTo>
                  <a:cubicBezTo>
                    <a:pt x="8416" y="447"/>
                    <a:pt x="8505" y="427"/>
                    <a:pt x="8592" y="427"/>
                  </a:cubicBezTo>
                  <a:cubicBezTo>
                    <a:pt x="8765" y="427"/>
                    <a:pt x="8930" y="509"/>
                    <a:pt x="9012" y="674"/>
                  </a:cubicBezTo>
                  <a:cubicBezTo>
                    <a:pt x="9352" y="1229"/>
                    <a:pt x="9537" y="1877"/>
                    <a:pt x="9599" y="2525"/>
                  </a:cubicBezTo>
                  <a:cubicBezTo>
                    <a:pt x="9629" y="3204"/>
                    <a:pt x="9506" y="3853"/>
                    <a:pt x="9259" y="4470"/>
                  </a:cubicBezTo>
                  <a:lnTo>
                    <a:pt x="8734" y="5704"/>
                  </a:lnTo>
                  <a:cubicBezTo>
                    <a:pt x="8673" y="5859"/>
                    <a:pt x="8765" y="6013"/>
                    <a:pt x="8920" y="6013"/>
                  </a:cubicBezTo>
                  <a:lnTo>
                    <a:pt x="11574" y="6013"/>
                  </a:lnTo>
                  <a:cubicBezTo>
                    <a:pt x="11851" y="6013"/>
                    <a:pt x="11851" y="5581"/>
                    <a:pt x="11574" y="5581"/>
                  </a:cubicBezTo>
                  <a:lnTo>
                    <a:pt x="9259" y="5581"/>
                  </a:lnTo>
                  <a:lnTo>
                    <a:pt x="9629" y="4624"/>
                  </a:lnTo>
                  <a:cubicBezTo>
                    <a:pt x="10185" y="3266"/>
                    <a:pt x="10092" y="1723"/>
                    <a:pt x="9383" y="458"/>
                  </a:cubicBezTo>
                  <a:cubicBezTo>
                    <a:pt x="9195" y="166"/>
                    <a:pt x="8880" y="0"/>
                    <a:pt x="855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36" name="Google Shape;12736;p23"/>
            <p:cNvSpPr/>
            <p:nvPr/>
          </p:nvSpPr>
          <p:spPr>
            <a:xfrm>
              <a:off x="6275525" y="2637900"/>
              <a:ext cx="44775" cy="39050"/>
            </a:xfrm>
            <a:custGeom>
              <a:avLst/>
              <a:gdLst/>
              <a:ahLst/>
              <a:cxnLst/>
              <a:rect l="l" t="t" r="r" b="b"/>
              <a:pathLst>
                <a:path w="1791" h="1562" extrusionOk="0">
                  <a:moveTo>
                    <a:pt x="1025" y="368"/>
                  </a:moveTo>
                  <a:cubicBezTo>
                    <a:pt x="1121" y="368"/>
                    <a:pt x="1219" y="403"/>
                    <a:pt x="1297" y="482"/>
                  </a:cubicBezTo>
                  <a:cubicBezTo>
                    <a:pt x="1544" y="728"/>
                    <a:pt x="1359" y="1160"/>
                    <a:pt x="1019" y="1160"/>
                  </a:cubicBezTo>
                  <a:cubicBezTo>
                    <a:pt x="803" y="1160"/>
                    <a:pt x="618" y="975"/>
                    <a:pt x="618" y="759"/>
                  </a:cubicBezTo>
                  <a:cubicBezTo>
                    <a:pt x="618" y="528"/>
                    <a:pt x="819" y="368"/>
                    <a:pt x="1025" y="368"/>
                  </a:cubicBezTo>
                  <a:close/>
                  <a:moveTo>
                    <a:pt x="998" y="0"/>
                  </a:moveTo>
                  <a:cubicBezTo>
                    <a:pt x="808" y="0"/>
                    <a:pt x="616" y="73"/>
                    <a:pt x="464" y="235"/>
                  </a:cubicBezTo>
                  <a:cubicBezTo>
                    <a:pt x="1" y="728"/>
                    <a:pt x="340" y="1562"/>
                    <a:pt x="1019" y="1562"/>
                  </a:cubicBezTo>
                  <a:cubicBezTo>
                    <a:pt x="1451" y="1531"/>
                    <a:pt x="1791" y="1191"/>
                    <a:pt x="1791" y="759"/>
                  </a:cubicBezTo>
                  <a:cubicBezTo>
                    <a:pt x="1770" y="303"/>
                    <a:pt x="1387" y="0"/>
                    <a:pt x="99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37" name="Google Shape;12737;p23"/>
            <p:cNvSpPr/>
            <p:nvPr/>
          </p:nvSpPr>
          <p:spPr>
            <a:xfrm>
              <a:off x="6536325" y="2542875"/>
              <a:ext cx="32425" cy="28950"/>
            </a:xfrm>
            <a:custGeom>
              <a:avLst/>
              <a:gdLst/>
              <a:ahLst/>
              <a:cxnLst/>
              <a:rect l="l" t="t" r="r" b="b"/>
              <a:pathLst>
                <a:path w="1297" h="1158" extrusionOk="0">
                  <a:moveTo>
                    <a:pt x="621" y="0"/>
                  </a:moveTo>
                  <a:cubicBezTo>
                    <a:pt x="517" y="0"/>
                    <a:pt x="417" y="70"/>
                    <a:pt x="432" y="209"/>
                  </a:cubicBezTo>
                  <a:lnTo>
                    <a:pt x="432" y="363"/>
                  </a:lnTo>
                  <a:lnTo>
                    <a:pt x="247" y="363"/>
                  </a:lnTo>
                  <a:cubicBezTo>
                    <a:pt x="0" y="394"/>
                    <a:pt x="0" y="764"/>
                    <a:pt x="247" y="795"/>
                  </a:cubicBezTo>
                  <a:lnTo>
                    <a:pt x="432" y="795"/>
                  </a:lnTo>
                  <a:lnTo>
                    <a:pt x="432" y="949"/>
                  </a:lnTo>
                  <a:cubicBezTo>
                    <a:pt x="432" y="1088"/>
                    <a:pt x="533" y="1158"/>
                    <a:pt x="633" y="1158"/>
                  </a:cubicBezTo>
                  <a:cubicBezTo>
                    <a:pt x="733" y="1158"/>
                    <a:pt x="834" y="1088"/>
                    <a:pt x="834" y="949"/>
                  </a:cubicBezTo>
                  <a:lnTo>
                    <a:pt x="834" y="795"/>
                  </a:lnTo>
                  <a:lnTo>
                    <a:pt x="988" y="795"/>
                  </a:lnTo>
                  <a:cubicBezTo>
                    <a:pt x="1296" y="795"/>
                    <a:pt x="1296" y="363"/>
                    <a:pt x="988" y="363"/>
                  </a:cubicBezTo>
                  <a:lnTo>
                    <a:pt x="834" y="363"/>
                  </a:lnTo>
                  <a:lnTo>
                    <a:pt x="834" y="209"/>
                  </a:lnTo>
                  <a:cubicBezTo>
                    <a:pt x="834" y="70"/>
                    <a:pt x="726" y="0"/>
                    <a:pt x="62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38" name="Google Shape;12738;p23"/>
            <p:cNvSpPr/>
            <p:nvPr/>
          </p:nvSpPr>
          <p:spPr>
            <a:xfrm>
              <a:off x="6512400" y="2464175"/>
              <a:ext cx="32425" cy="28950"/>
            </a:xfrm>
            <a:custGeom>
              <a:avLst/>
              <a:gdLst/>
              <a:ahLst/>
              <a:cxnLst/>
              <a:rect l="l" t="t" r="r" b="b"/>
              <a:pathLst>
                <a:path w="1297" h="1158" extrusionOk="0">
                  <a:moveTo>
                    <a:pt x="649" y="1"/>
                  </a:moveTo>
                  <a:cubicBezTo>
                    <a:pt x="541" y="1"/>
                    <a:pt x="433" y="70"/>
                    <a:pt x="433" y="209"/>
                  </a:cubicBezTo>
                  <a:lnTo>
                    <a:pt x="433" y="394"/>
                  </a:lnTo>
                  <a:lnTo>
                    <a:pt x="278" y="394"/>
                  </a:lnTo>
                  <a:cubicBezTo>
                    <a:pt x="1" y="394"/>
                    <a:pt x="1" y="795"/>
                    <a:pt x="278" y="795"/>
                  </a:cubicBezTo>
                  <a:lnTo>
                    <a:pt x="433" y="795"/>
                  </a:lnTo>
                  <a:lnTo>
                    <a:pt x="433" y="950"/>
                  </a:lnTo>
                  <a:cubicBezTo>
                    <a:pt x="433" y="1088"/>
                    <a:pt x="541" y="1158"/>
                    <a:pt x="649" y="1158"/>
                  </a:cubicBezTo>
                  <a:cubicBezTo>
                    <a:pt x="757" y="1158"/>
                    <a:pt x="865" y="1088"/>
                    <a:pt x="865" y="950"/>
                  </a:cubicBezTo>
                  <a:lnTo>
                    <a:pt x="865" y="795"/>
                  </a:lnTo>
                  <a:lnTo>
                    <a:pt x="1019" y="795"/>
                  </a:lnTo>
                  <a:cubicBezTo>
                    <a:pt x="1287" y="795"/>
                    <a:pt x="1296" y="392"/>
                    <a:pt x="1047" y="392"/>
                  </a:cubicBezTo>
                  <a:cubicBezTo>
                    <a:pt x="1038" y="392"/>
                    <a:pt x="1029" y="393"/>
                    <a:pt x="1019" y="394"/>
                  </a:cubicBezTo>
                  <a:lnTo>
                    <a:pt x="865" y="394"/>
                  </a:lnTo>
                  <a:lnTo>
                    <a:pt x="865" y="209"/>
                  </a:lnTo>
                  <a:cubicBezTo>
                    <a:pt x="865" y="70"/>
                    <a:pt x="757" y="1"/>
                    <a:pt x="64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39" name="Google Shape;12739;p23"/>
            <p:cNvSpPr/>
            <p:nvPr/>
          </p:nvSpPr>
          <p:spPr>
            <a:xfrm>
              <a:off x="6368900" y="2505850"/>
              <a:ext cx="32425" cy="29150"/>
            </a:xfrm>
            <a:custGeom>
              <a:avLst/>
              <a:gdLst/>
              <a:ahLst/>
              <a:cxnLst/>
              <a:rect l="l" t="t" r="r" b="b"/>
              <a:pathLst>
                <a:path w="1297" h="1166" extrusionOk="0">
                  <a:moveTo>
                    <a:pt x="648" y="0"/>
                  </a:moveTo>
                  <a:cubicBezTo>
                    <a:pt x="540" y="0"/>
                    <a:pt x="432" y="70"/>
                    <a:pt x="432" y="208"/>
                  </a:cubicBezTo>
                  <a:lnTo>
                    <a:pt x="432" y="363"/>
                  </a:lnTo>
                  <a:lnTo>
                    <a:pt x="278" y="363"/>
                  </a:lnTo>
                  <a:cubicBezTo>
                    <a:pt x="0" y="363"/>
                    <a:pt x="0" y="795"/>
                    <a:pt x="278" y="795"/>
                  </a:cubicBezTo>
                  <a:lnTo>
                    <a:pt x="432" y="795"/>
                  </a:lnTo>
                  <a:lnTo>
                    <a:pt x="432" y="949"/>
                  </a:lnTo>
                  <a:cubicBezTo>
                    <a:pt x="432" y="1073"/>
                    <a:pt x="525" y="1165"/>
                    <a:pt x="648" y="1165"/>
                  </a:cubicBezTo>
                  <a:cubicBezTo>
                    <a:pt x="772" y="1165"/>
                    <a:pt x="864" y="1073"/>
                    <a:pt x="864" y="949"/>
                  </a:cubicBezTo>
                  <a:lnTo>
                    <a:pt x="864" y="795"/>
                  </a:lnTo>
                  <a:lnTo>
                    <a:pt x="1019" y="795"/>
                  </a:lnTo>
                  <a:cubicBezTo>
                    <a:pt x="1296" y="795"/>
                    <a:pt x="1296" y="363"/>
                    <a:pt x="1019" y="363"/>
                  </a:cubicBezTo>
                  <a:lnTo>
                    <a:pt x="864" y="363"/>
                  </a:lnTo>
                  <a:lnTo>
                    <a:pt x="864" y="208"/>
                  </a:lnTo>
                  <a:cubicBezTo>
                    <a:pt x="864" y="70"/>
                    <a:pt x="756" y="0"/>
                    <a:pt x="64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740" name="Google Shape;12740;p23"/>
          <p:cNvGrpSpPr/>
          <p:nvPr/>
        </p:nvGrpSpPr>
        <p:grpSpPr>
          <a:xfrm>
            <a:off x="7588279" y="3332804"/>
            <a:ext cx="482533" cy="481500"/>
            <a:chOff x="1740375" y="3563425"/>
            <a:chExt cx="361900" cy="361125"/>
          </a:xfrm>
        </p:grpSpPr>
        <p:sp>
          <p:nvSpPr>
            <p:cNvPr id="12741" name="Google Shape;12741;p23"/>
            <p:cNvSpPr/>
            <p:nvPr/>
          </p:nvSpPr>
          <p:spPr>
            <a:xfrm>
              <a:off x="1758900" y="3629800"/>
              <a:ext cx="133500" cy="115050"/>
            </a:xfrm>
            <a:custGeom>
              <a:avLst/>
              <a:gdLst/>
              <a:ahLst/>
              <a:cxnLst/>
              <a:rect l="l" t="t" r="r" b="b"/>
              <a:pathLst>
                <a:path w="5340" h="4602" extrusionOk="0">
                  <a:moveTo>
                    <a:pt x="3056" y="432"/>
                  </a:moveTo>
                  <a:cubicBezTo>
                    <a:pt x="3611" y="432"/>
                    <a:pt x="4167" y="679"/>
                    <a:pt x="4506" y="1142"/>
                  </a:cubicBezTo>
                  <a:lnTo>
                    <a:pt x="3118" y="2006"/>
                  </a:lnTo>
                  <a:lnTo>
                    <a:pt x="2346" y="586"/>
                  </a:lnTo>
                  <a:cubicBezTo>
                    <a:pt x="2562" y="494"/>
                    <a:pt x="2809" y="432"/>
                    <a:pt x="3056" y="432"/>
                  </a:cubicBezTo>
                  <a:close/>
                  <a:moveTo>
                    <a:pt x="1976" y="772"/>
                  </a:moveTo>
                  <a:lnTo>
                    <a:pt x="2840" y="2376"/>
                  </a:lnTo>
                  <a:lnTo>
                    <a:pt x="2840" y="4166"/>
                  </a:lnTo>
                  <a:cubicBezTo>
                    <a:pt x="1143" y="3950"/>
                    <a:pt x="587" y="1759"/>
                    <a:pt x="1976" y="772"/>
                  </a:cubicBezTo>
                  <a:close/>
                  <a:moveTo>
                    <a:pt x="4722" y="1481"/>
                  </a:moveTo>
                  <a:cubicBezTo>
                    <a:pt x="4846" y="1759"/>
                    <a:pt x="4908" y="2037"/>
                    <a:pt x="4908" y="2315"/>
                  </a:cubicBezTo>
                  <a:cubicBezTo>
                    <a:pt x="4908" y="3240"/>
                    <a:pt x="4198" y="4043"/>
                    <a:pt x="3272" y="4166"/>
                  </a:cubicBezTo>
                  <a:lnTo>
                    <a:pt x="3272" y="2407"/>
                  </a:lnTo>
                  <a:lnTo>
                    <a:pt x="4722" y="1481"/>
                  </a:lnTo>
                  <a:close/>
                  <a:moveTo>
                    <a:pt x="3056" y="0"/>
                  </a:moveTo>
                  <a:cubicBezTo>
                    <a:pt x="1019" y="0"/>
                    <a:pt x="1" y="2469"/>
                    <a:pt x="1451" y="3919"/>
                  </a:cubicBezTo>
                  <a:cubicBezTo>
                    <a:pt x="1912" y="4390"/>
                    <a:pt x="2484" y="4601"/>
                    <a:pt x="3046" y="4601"/>
                  </a:cubicBezTo>
                  <a:cubicBezTo>
                    <a:pt x="4214" y="4601"/>
                    <a:pt x="5340" y="3690"/>
                    <a:pt x="5340" y="2315"/>
                  </a:cubicBezTo>
                  <a:cubicBezTo>
                    <a:pt x="5340" y="1852"/>
                    <a:pt x="5216" y="1389"/>
                    <a:pt x="4969" y="1018"/>
                  </a:cubicBezTo>
                  <a:cubicBezTo>
                    <a:pt x="4537" y="370"/>
                    <a:pt x="3827" y="0"/>
                    <a:pt x="305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42" name="Google Shape;12742;p23"/>
            <p:cNvSpPr/>
            <p:nvPr/>
          </p:nvSpPr>
          <p:spPr>
            <a:xfrm>
              <a:off x="1740375" y="3563425"/>
              <a:ext cx="361900" cy="361125"/>
            </a:xfrm>
            <a:custGeom>
              <a:avLst/>
              <a:gdLst/>
              <a:ahLst/>
              <a:cxnLst/>
              <a:rect l="l" t="t" r="r" b="b"/>
              <a:pathLst>
                <a:path w="14476" h="14445" extrusionOk="0">
                  <a:moveTo>
                    <a:pt x="8365" y="433"/>
                  </a:moveTo>
                  <a:lnTo>
                    <a:pt x="8365" y="1112"/>
                  </a:lnTo>
                  <a:lnTo>
                    <a:pt x="6173" y="1112"/>
                  </a:lnTo>
                  <a:lnTo>
                    <a:pt x="6173" y="433"/>
                  </a:lnTo>
                  <a:close/>
                  <a:moveTo>
                    <a:pt x="7192" y="13333"/>
                  </a:moveTo>
                  <a:cubicBezTo>
                    <a:pt x="7408" y="13333"/>
                    <a:pt x="7562" y="13487"/>
                    <a:pt x="7562" y="13704"/>
                  </a:cubicBezTo>
                  <a:cubicBezTo>
                    <a:pt x="7562" y="13913"/>
                    <a:pt x="7392" y="14051"/>
                    <a:pt x="7205" y="14051"/>
                  </a:cubicBezTo>
                  <a:cubicBezTo>
                    <a:pt x="7117" y="14051"/>
                    <a:pt x="7024" y="14020"/>
                    <a:pt x="6945" y="13950"/>
                  </a:cubicBezTo>
                  <a:cubicBezTo>
                    <a:pt x="6729" y="13734"/>
                    <a:pt x="6883" y="13333"/>
                    <a:pt x="7192" y="13333"/>
                  </a:cubicBezTo>
                  <a:close/>
                  <a:moveTo>
                    <a:pt x="5957" y="1"/>
                  </a:moveTo>
                  <a:cubicBezTo>
                    <a:pt x="5834" y="1"/>
                    <a:pt x="5741" y="93"/>
                    <a:pt x="5741" y="217"/>
                  </a:cubicBezTo>
                  <a:lnTo>
                    <a:pt x="5741" y="1112"/>
                  </a:lnTo>
                  <a:lnTo>
                    <a:pt x="3272" y="1112"/>
                  </a:lnTo>
                  <a:cubicBezTo>
                    <a:pt x="2995" y="1112"/>
                    <a:pt x="2995" y="1544"/>
                    <a:pt x="3272" y="1544"/>
                  </a:cubicBezTo>
                  <a:lnTo>
                    <a:pt x="13272" y="1544"/>
                  </a:lnTo>
                  <a:cubicBezTo>
                    <a:pt x="13704" y="1544"/>
                    <a:pt x="14074" y="1914"/>
                    <a:pt x="14074" y="2346"/>
                  </a:cubicBezTo>
                  <a:lnTo>
                    <a:pt x="14074" y="9753"/>
                  </a:lnTo>
                  <a:cubicBezTo>
                    <a:pt x="14074" y="10185"/>
                    <a:pt x="13704" y="10525"/>
                    <a:pt x="13272" y="10525"/>
                  </a:cubicBezTo>
                  <a:lnTo>
                    <a:pt x="1235" y="10525"/>
                  </a:lnTo>
                  <a:cubicBezTo>
                    <a:pt x="803" y="10525"/>
                    <a:pt x="433" y="10185"/>
                    <a:pt x="433" y="9753"/>
                  </a:cubicBezTo>
                  <a:lnTo>
                    <a:pt x="433" y="2346"/>
                  </a:lnTo>
                  <a:cubicBezTo>
                    <a:pt x="433" y="1914"/>
                    <a:pt x="803" y="1544"/>
                    <a:pt x="1235" y="1544"/>
                  </a:cubicBezTo>
                  <a:lnTo>
                    <a:pt x="2100" y="1544"/>
                  </a:lnTo>
                  <a:cubicBezTo>
                    <a:pt x="2377" y="1544"/>
                    <a:pt x="2377" y="1112"/>
                    <a:pt x="2100" y="1112"/>
                  </a:cubicBezTo>
                  <a:lnTo>
                    <a:pt x="1235" y="1112"/>
                  </a:lnTo>
                  <a:cubicBezTo>
                    <a:pt x="556" y="1112"/>
                    <a:pt x="1" y="1667"/>
                    <a:pt x="1" y="2346"/>
                  </a:cubicBezTo>
                  <a:lnTo>
                    <a:pt x="1" y="9722"/>
                  </a:lnTo>
                  <a:cubicBezTo>
                    <a:pt x="1" y="10383"/>
                    <a:pt x="527" y="10927"/>
                    <a:pt x="1182" y="10927"/>
                  </a:cubicBezTo>
                  <a:cubicBezTo>
                    <a:pt x="1199" y="10927"/>
                    <a:pt x="1217" y="10927"/>
                    <a:pt x="1235" y="10926"/>
                  </a:cubicBezTo>
                  <a:lnTo>
                    <a:pt x="1266" y="10926"/>
                  </a:lnTo>
                  <a:lnTo>
                    <a:pt x="1266" y="11173"/>
                  </a:lnTo>
                  <a:cubicBezTo>
                    <a:pt x="1266" y="11574"/>
                    <a:pt x="1606" y="11944"/>
                    <a:pt x="2038" y="11944"/>
                  </a:cubicBezTo>
                  <a:lnTo>
                    <a:pt x="7007" y="11944"/>
                  </a:lnTo>
                  <a:lnTo>
                    <a:pt x="7007" y="12932"/>
                  </a:lnTo>
                  <a:cubicBezTo>
                    <a:pt x="6142" y="13179"/>
                    <a:pt x="6297" y="14444"/>
                    <a:pt x="7192" y="14444"/>
                  </a:cubicBezTo>
                  <a:cubicBezTo>
                    <a:pt x="8087" y="14444"/>
                    <a:pt x="8272" y="13179"/>
                    <a:pt x="7408" y="12932"/>
                  </a:cubicBezTo>
                  <a:lnTo>
                    <a:pt x="7408" y="11975"/>
                  </a:lnTo>
                  <a:lnTo>
                    <a:pt x="10494" y="11975"/>
                  </a:lnTo>
                  <a:cubicBezTo>
                    <a:pt x="10772" y="11975"/>
                    <a:pt x="10772" y="11543"/>
                    <a:pt x="10494" y="11543"/>
                  </a:cubicBezTo>
                  <a:lnTo>
                    <a:pt x="2069" y="11543"/>
                  </a:lnTo>
                  <a:cubicBezTo>
                    <a:pt x="1853" y="11543"/>
                    <a:pt x="1698" y="11358"/>
                    <a:pt x="1698" y="11173"/>
                  </a:cubicBezTo>
                  <a:lnTo>
                    <a:pt x="1698" y="10957"/>
                  </a:lnTo>
                  <a:lnTo>
                    <a:pt x="12809" y="10957"/>
                  </a:lnTo>
                  <a:lnTo>
                    <a:pt x="12809" y="11173"/>
                  </a:lnTo>
                  <a:cubicBezTo>
                    <a:pt x="12809" y="11358"/>
                    <a:pt x="12654" y="11543"/>
                    <a:pt x="12438" y="11543"/>
                  </a:cubicBezTo>
                  <a:lnTo>
                    <a:pt x="11605" y="11543"/>
                  </a:lnTo>
                  <a:cubicBezTo>
                    <a:pt x="11327" y="11543"/>
                    <a:pt x="11327" y="11975"/>
                    <a:pt x="11605" y="11975"/>
                  </a:cubicBezTo>
                  <a:lnTo>
                    <a:pt x="12438" y="11975"/>
                  </a:lnTo>
                  <a:cubicBezTo>
                    <a:pt x="12870" y="11975"/>
                    <a:pt x="13210" y="11605"/>
                    <a:pt x="13210" y="11204"/>
                  </a:cubicBezTo>
                  <a:lnTo>
                    <a:pt x="13210" y="10957"/>
                  </a:lnTo>
                  <a:lnTo>
                    <a:pt x="13241" y="10957"/>
                  </a:lnTo>
                  <a:cubicBezTo>
                    <a:pt x="13920" y="10957"/>
                    <a:pt x="14475" y="10432"/>
                    <a:pt x="14475" y="9753"/>
                  </a:cubicBezTo>
                  <a:lnTo>
                    <a:pt x="14475" y="2346"/>
                  </a:lnTo>
                  <a:cubicBezTo>
                    <a:pt x="14475" y="1667"/>
                    <a:pt x="13920" y="1112"/>
                    <a:pt x="13241" y="1112"/>
                  </a:cubicBezTo>
                  <a:lnTo>
                    <a:pt x="8766" y="1112"/>
                  </a:lnTo>
                  <a:lnTo>
                    <a:pt x="8766" y="217"/>
                  </a:lnTo>
                  <a:cubicBezTo>
                    <a:pt x="8766" y="93"/>
                    <a:pt x="8673" y="1"/>
                    <a:pt x="858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43" name="Google Shape;12743;p23"/>
            <p:cNvSpPr/>
            <p:nvPr/>
          </p:nvSpPr>
          <p:spPr>
            <a:xfrm>
              <a:off x="1775875" y="3759400"/>
              <a:ext cx="116525" cy="10050"/>
            </a:xfrm>
            <a:custGeom>
              <a:avLst/>
              <a:gdLst/>
              <a:ahLst/>
              <a:cxnLst/>
              <a:rect l="l" t="t" r="r" b="b"/>
              <a:pathLst>
                <a:path w="4661" h="402" extrusionOk="0">
                  <a:moveTo>
                    <a:pt x="309" y="1"/>
                  </a:moveTo>
                  <a:cubicBezTo>
                    <a:pt x="1" y="1"/>
                    <a:pt x="1" y="402"/>
                    <a:pt x="309" y="402"/>
                  </a:cubicBezTo>
                  <a:lnTo>
                    <a:pt x="4445" y="402"/>
                  </a:lnTo>
                  <a:cubicBezTo>
                    <a:pt x="4563" y="402"/>
                    <a:pt x="4653" y="317"/>
                    <a:pt x="4660" y="201"/>
                  </a:cubicBezTo>
                  <a:lnTo>
                    <a:pt x="4660" y="201"/>
                  </a:lnTo>
                  <a:cubicBezTo>
                    <a:pt x="4661" y="206"/>
                    <a:pt x="4661" y="212"/>
                    <a:pt x="4661" y="217"/>
                  </a:cubicBezTo>
                  <a:lnTo>
                    <a:pt x="4661" y="186"/>
                  </a:lnTo>
                  <a:cubicBezTo>
                    <a:pt x="4661" y="191"/>
                    <a:pt x="4661" y="196"/>
                    <a:pt x="4660" y="201"/>
                  </a:cubicBezTo>
                  <a:lnTo>
                    <a:pt x="4660" y="201"/>
                  </a:lnTo>
                  <a:cubicBezTo>
                    <a:pt x="4653" y="86"/>
                    <a:pt x="4563" y="1"/>
                    <a:pt x="444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44" name="Google Shape;12744;p23"/>
            <p:cNvSpPr/>
            <p:nvPr/>
          </p:nvSpPr>
          <p:spPr>
            <a:xfrm>
              <a:off x="1775875" y="3784100"/>
              <a:ext cx="85675" cy="10825"/>
            </a:xfrm>
            <a:custGeom>
              <a:avLst/>
              <a:gdLst/>
              <a:ahLst/>
              <a:cxnLst/>
              <a:rect l="l" t="t" r="r" b="b"/>
              <a:pathLst>
                <a:path w="3427" h="433" extrusionOk="0">
                  <a:moveTo>
                    <a:pt x="309" y="0"/>
                  </a:moveTo>
                  <a:cubicBezTo>
                    <a:pt x="1" y="0"/>
                    <a:pt x="1" y="432"/>
                    <a:pt x="309" y="432"/>
                  </a:cubicBezTo>
                  <a:lnTo>
                    <a:pt x="3118" y="432"/>
                  </a:lnTo>
                  <a:cubicBezTo>
                    <a:pt x="3426" y="432"/>
                    <a:pt x="3426" y="0"/>
                    <a:pt x="311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45" name="Google Shape;12745;p23"/>
            <p:cNvSpPr/>
            <p:nvPr/>
          </p:nvSpPr>
          <p:spPr>
            <a:xfrm>
              <a:off x="1927100" y="3695375"/>
              <a:ext cx="38600" cy="99550"/>
            </a:xfrm>
            <a:custGeom>
              <a:avLst/>
              <a:gdLst/>
              <a:ahLst/>
              <a:cxnLst/>
              <a:rect l="l" t="t" r="r" b="b"/>
              <a:pathLst>
                <a:path w="1544" h="3982" extrusionOk="0">
                  <a:moveTo>
                    <a:pt x="1112" y="432"/>
                  </a:moveTo>
                  <a:lnTo>
                    <a:pt x="1112" y="3549"/>
                  </a:lnTo>
                  <a:lnTo>
                    <a:pt x="433" y="3549"/>
                  </a:lnTo>
                  <a:lnTo>
                    <a:pt x="433" y="432"/>
                  </a:lnTo>
                  <a:close/>
                  <a:moveTo>
                    <a:pt x="217" y="0"/>
                  </a:moveTo>
                  <a:cubicBezTo>
                    <a:pt x="93" y="0"/>
                    <a:pt x="1" y="93"/>
                    <a:pt x="1" y="216"/>
                  </a:cubicBezTo>
                  <a:lnTo>
                    <a:pt x="1" y="3765"/>
                  </a:lnTo>
                  <a:cubicBezTo>
                    <a:pt x="1" y="3889"/>
                    <a:pt x="93" y="3981"/>
                    <a:pt x="217" y="3981"/>
                  </a:cubicBezTo>
                  <a:lnTo>
                    <a:pt x="1328" y="3981"/>
                  </a:lnTo>
                  <a:cubicBezTo>
                    <a:pt x="1451" y="3981"/>
                    <a:pt x="1544" y="3889"/>
                    <a:pt x="1544" y="3765"/>
                  </a:cubicBezTo>
                  <a:lnTo>
                    <a:pt x="1544" y="216"/>
                  </a:lnTo>
                  <a:cubicBezTo>
                    <a:pt x="1544" y="93"/>
                    <a:pt x="1451" y="0"/>
                    <a:pt x="132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46" name="Google Shape;12746;p23"/>
            <p:cNvSpPr/>
            <p:nvPr/>
          </p:nvSpPr>
          <p:spPr>
            <a:xfrm>
              <a:off x="2035900" y="3673000"/>
              <a:ext cx="38600" cy="121925"/>
            </a:xfrm>
            <a:custGeom>
              <a:avLst/>
              <a:gdLst/>
              <a:ahLst/>
              <a:cxnLst/>
              <a:rect l="l" t="t" r="r" b="b"/>
              <a:pathLst>
                <a:path w="1544" h="4877" extrusionOk="0">
                  <a:moveTo>
                    <a:pt x="1111" y="432"/>
                  </a:moveTo>
                  <a:lnTo>
                    <a:pt x="1111" y="4444"/>
                  </a:lnTo>
                  <a:lnTo>
                    <a:pt x="432" y="4444"/>
                  </a:lnTo>
                  <a:lnTo>
                    <a:pt x="432" y="432"/>
                  </a:lnTo>
                  <a:close/>
                  <a:moveTo>
                    <a:pt x="216" y="0"/>
                  </a:moveTo>
                  <a:cubicBezTo>
                    <a:pt x="93" y="0"/>
                    <a:pt x="0" y="93"/>
                    <a:pt x="0" y="216"/>
                  </a:cubicBezTo>
                  <a:lnTo>
                    <a:pt x="0" y="4660"/>
                  </a:lnTo>
                  <a:cubicBezTo>
                    <a:pt x="0" y="4784"/>
                    <a:pt x="93" y="4876"/>
                    <a:pt x="216" y="4876"/>
                  </a:cubicBezTo>
                  <a:lnTo>
                    <a:pt x="1327" y="4876"/>
                  </a:lnTo>
                  <a:cubicBezTo>
                    <a:pt x="1451" y="4876"/>
                    <a:pt x="1543" y="4784"/>
                    <a:pt x="1543" y="4660"/>
                  </a:cubicBezTo>
                  <a:lnTo>
                    <a:pt x="1543" y="216"/>
                  </a:lnTo>
                  <a:cubicBezTo>
                    <a:pt x="1543" y="93"/>
                    <a:pt x="1451" y="0"/>
                    <a:pt x="132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47" name="Google Shape;12747;p23"/>
            <p:cNvSpPr/>
            <p:nvPr/>
          </p:nvSpPr>
          <p:spPr>
            <a:xfrm>
              <a:off x="1981875" y="3720050"/>
              <a:ext cx="37825" cy="74875"/>
            </a:xfrm>
            <a:custGeom>
              <a:avLst/>
              <a:gdLst/>
              <a:ahLst/>
              <a:cxnLst/>
              <a:rect l="l" t="t" r="r" b="b"/>
              <a:pathLst>
                <a:path w="1513" h="2995" extrusionOk="0">
                  <a:moveTo>
                    <a:pt x="1081" y="433"/>
                  </a:moveTo>
                  <a:lnTo>
                    <a:pt x="1081" y="2562"/>
                  </a:lnTo>
                  <a:lnTo>
                    <a:pt x="402" y="2562"/>
                  </a:lnTo>
                  <a:lnTo>
                    <a:pt x="402" y="433"/>
                  </a:lnTo>
                  <a:close/>
                  <a:moveTo>
                    <a:pt x="217" y="1"/>
                  </a:moveTo>
                  <a:cubicBezTo>
                    <a:pt x="93" y="1"/>
                    <a:pt x="1" y="93"/>
                    <a:pt x="1" y="217"/>
                  </a:cubicBezTo>
                  <a:lnTo>
                    <a:pt x="1" y="2778"/>
                  </a:lnTo>
                  <a:cubicBezTo>
                    <a:pt x="1" y="2902"/>
                    <a:pt x="93" y="2994"/>
                    <a:pt x="217" y="2994"/>
                  </a:cubicBezTo>
                  <a:lnTo>
                    <a:pt x="1297" y="2994"/>
                  </a:lnTo>
                  <a:cubicBezTo>
                    <a:pt x="1420" y="2994"/>
                    <a:pt x="1513" y="2902"/>
                    <a:pt x="1513" y="2778"/>
                  </a:cubicBezTo>
                  <a:lnTo>
                    <a:pt x="1513" y="217"/>
                  </a:lnTo>
                  <a:cubicBezTo>
                    <a:pt x="1513" y="93"/>
                    <a:pt x="1420" y="1"/>
                    <a:pt x="129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48" name="Google Shape;12748;p23"/>
            <p:cNvSpPr/>
            <p:nvPr/>
          </p:nvSpPr>
          <p:spPr>
            <a:xfrm>
              <a:off x="1930075" y="3621700"/>
              <a:ext cx="145175" cy="85850"/>
            </a:xfrm>
            <a:custGeom>
              <a:avLst/>
              <a:gdLst/>
              <a:ahLst/>
              <a:cxnLst/>
              <a:rect l="l" t="t" r="r" b="b"/>
              <a:pathLst>
                <a:path w="5807" h="3434" extrusionOk="0">
                  <a:moveTo>
                    <a:pt x="5005" y="447"/>
                  </a:moveTo>
                  <a:cubicBezTo>
                    <a:pt x="5097" y="447"/>
                    <a:pt x="5159" y="509"/>
                    <a:pt x="5159" y="602"/>
                  </a:cubicBezTo>
                  <a:cubicBezTo>
                    <a:pt x="5159" y="694"/>
                    <a:pt x="5097" y="756"/>
                    <a:pt x="5005" y="756"/>
                  </a:cubicBezTo>
                  <a:cubicBezTo>
                    <a:pt x="4912" y="756"/>
                    <a:pt x="4850" y="694"/>
                    <a:pt x="4850" y="602"/>
                  </a:cubicBezTo>
                  <a:cubicBezTo>
                    <a:pt x="4850" y="509"/>
                    <a:pt x="4912" y="447"/>
                    <a:pt x="5005" y="447"/>
                  </a:cubicBezTo>
                  <a:close/>
                  <a:moveTo>
                    <a:pt x="632" y="1186"/>
                  </a:moveTo>
                  <a:cubicBezTo>
                    <a:pt x="639" y="1186"/>
                    <a:pt x="646" y="1187"/>
                    <a:pt x="653" y="1188"/>
                  </a:cubicBezTo>
                  <a:cubicBezTo>
                    <a:pt x="838" y="1219"/>
                    <a:pt x="838" y="1466"/>
                    <a:pt x="653" y="1497"/>
                  </a:cubicBezTo>
                  <a:cubicBezTo>
                    <a:pt x="646" y="1498"/>
                    <a:pt x="639" y="1499"/>
                    <a:pt x="632" y="1499"/>
                  </a:cubicBezTo>
                  <a:cubicBezTo>
                    <a:pt x="475" y="1499"/>
                    <a:pt x="475" y="1186"/>
                    <a:pt x="632" y="1186"/>
                  </a:cubicBezTo>
                  <a:close/>
                  <a:moveTo>
                    <a:pt x="2813" y="2700"/>
                  </a:moveTo>
                  <a:cubicBezTo>
                    <a:pt x="3026" y="2700"/>
                    <a:pt x="2823" y="2935"/>
                    <a:pt x="2716" y="2935"/>
                  </a:cubicBezTo>
                  <a:cubicBezTo>
                    <a:pt x="2683" y="2935"/>
                    <a:pt x="2659" y="2913"/>
                    <a:pt x="2659" y="2855"/>
                  </a:cubicBezTo>
                  <a:cubicBezTo>
                    <a:pt x="2659" y="2762"/>
                    <a:pt x="2752" y="2700"/>
                    <a:pt x="2813" y="2700"/>
                  </a:cubicBezTo>
                  <a:close/>
                  <a:moveTo>
                    <a:pt x="5038" y="0"/>
                  </a:moveTo>
                  <a:cubicBezTo>
                    <a:pt x="4737" y="0"/>
                    <a:pt x="4449" y="243"/>
                    <a:pt x="4449" y="602"/>
                  </a:cubicBezTo>
                  <a:cubicBezTo>
                    <a:pt x="4449" y="694"/>
                    <a:pt x="4480" y="787"/>
                    <a:pt x="4511" y="880"/>
                  </a:cubicBezTo>
                  <a:lnTo>
                    <a:pt x="3122" y="2330"/>
                  </a:lnTo>
                  <a:cubicBezTo>
                    <a:pt x="3037" y="2294"/>
                    <a:pt x="2952" y="2276"/>
                    <a:pt x="2868" y="2276"/>
                  </a:cubicBezTo>
                  <a:cubicBezTo>
                    <a:pt x="2740" y="2276"/>
                    <a:pt x="2617" y="2317"/>
                    <a:pt x="2505" y="2392"/>
                  </a:cubicBezTo>
                  <a:lnTo>
                    <a:pt x="1239" y="1466"/>
                  </a:lnTo>
                  <a:cubicBezTo>
                    <a:pt x="1239" y="1435"/>
                    <a:pt x="1239" y="1373"/>
                    <a:pt x="1239" y="1342"/>
                  </a:cubicBezTo>
                  <a:cubicBezTo>
                    <a:pt x="1239" y="1003"/>
                    <a:pt x="993" y="756"/>
                    <a:pt x="684" y="756"/>
                  </a:cubicBezTo>
                  <a:lnTo>
                    <a:pt x="653" y="756"/>
                  </a:lnTo>
                  <a:cubicBezTo>
                    <a:pt x="1" y="756"/>
                    <a:pt x="258" y="1905"/>
                    <a:pt x="750" y="1905"/>
                  </a:cubicBezTo>
                  <a:cubicBezTo>
                    <a:pt x="817" y="1905"/>
                    <a:pt x="888" y="1884"/>
                    <a:pt x="962" y="1836"/>
                  </a:cubicBezTo>
                  <a:lnTo>
                    <a:pt x="2258" y="2762"/>
                  </a:lnTo>
                  <a:cubicBezTo>
                    <a:pt x="2258" y="2793"/>
                    <a:pt x="2258" y="2824"/>
                    <a:pt x="2258" y="2855"/>
                  </a:cubicBezTo>
                  <a:cubicBezTo>
                    <a:pt x="2258" y="3240"/>
                    <a:pt x="2543" y="3433"/>
                    <a:pt x="2829" y="3433"/>
                  </a:cubicBezTo>
                  <a:cubicBezTo>
                    <a:pt x="3114" y="3433"/>
                    <a:pt x="3400" y="3240"/>
                    <a:pt x="3400" y="2855"/>
                  </a:cubicBezTo>
                  <a:cubicBezTo>
                    <a:pt x="3400" y="2793"/>
                    <a:pt x="3400" y="2731"/>
                    <a:pt x="3369" y="2670"/>
                  </a:cubicBezTo>
                  <a:lnTo>
                    <a:pt x="4850" y="1157"/>
                  </a:lnTo>
                  <a:cubicBezTo>
                    <a:pt x="4881" y="1157"/>
                    <a:pt x="4943" y="1157"/>
                    <a:pt x="5035" y="1188"/>
                  </a:cubicBezTo>
                  <a:cubicBezTo>
                    <a:pt x="5529" y="1188"/>
                    <a:pt x="5807" y="540"/>
                    <a:pt x="5437" y="170"/>
                  </a:cubicBezTo>
                  <a:cubicBezTo>
                    <a:pt x="5319" y="52"/>
                    <a:pt x="5177" y="0"/>
                    <a:pt x="503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749" name="Google Shape;12749;p23"/>
          <p:cNvGrpSpPr/>
          <p:nvPr/>
        </p:nvGrpSpPr>
        <p:grpSpPr>
          <a:xfrm>
            <a:off x="5559255" y="4793276"/>
            <a:ext cx="517467" cy="482500"/>
            <a:chOff x="980425" y="2463975"/>
            <a:chExt cx="388100" cy="361875"/>
          </a:xfrm>
        </p:grpSpPr>
        <p:sp>
          <p:nvSpPr>
            <p:cNvPr id="12750" name="Google Shape;12750;p23"/>
            <p:cNvSpPr/>
            <p:nvPr/>
          </p:nvSpPr>
          <p:spPr>
            <a:xfrm>
              <a:off x="1016675" y="2754850"/>
              <a:ext cx="60975" cy="44000"/>
            </a:xfrm>
            <a:custGeom>
              <a:avLst/>
              <a:gdLst/>
              <a:ahLst/>
              <a:cxnLst/>
              <a:rect l="l" t="t" r="r" b="b"/>
              <a:pathLst>
                <a:path w="2439" h="1760" extrusionOk="0">
                  <a:moveTo>
                    <a:pt x="1976" y="927"/>
                  </a:moveTo>
                  <a:lnTo>
                    <a:pt x="1976" y="1328"/>
                  </a:lnTo>
                  <a:lnTo>
                    <a:pt x="402" y="1328"/>
                  </a:lnTo>
                  <a:lnTo>
                    <a:pt x="402" y="927"/>
                  </a:lnTo>
                  <a:close/>
                  <a:moveTo>
                    <a:pt x="1204" y="1"/>
                  </a:moveTo>
                  <a:cubicBezTo>
                    <a:pt x="1081" y="1"/>
                    <a:pt x="988" y="93"/>
                    <a:pt x="988" y="217"/>
                  </a:cubicBezTo>
                  <a:lnTo>
                    <a:pt x="988" y="495"/>
                  </a:lnTo>
                  <a:lnTo>
                    <a:pt x="217" y="495"/>
                  </a:lnTo>
                  <a:cubicBezTo>
                    <a:pt x="93" y="495"/>
                    <a:pt x="1" y="587"/>
                    <a:pt x="1" y="711"/>
                  </a:cubicBezTo>
                  <a:lnTo>
                    <a:pt x="1" y="1544"/>
                  </a:lnTo>
                  <a:cubicBezTo>
                    <a:pt x="1" y="1667"/>
                    <a:pt x="93" y="1760"/>
                    <a:pt x="217" y="1760"/>
                  </a:cubicBezTo>
                  <a:lnTo>
                    <a:pt x="2223" y="1760"/>
                  </a:lnTo>
                  <a:cubicBezTo>
                    <a:pt x="2315" y="1760"/>
                    <a:pt x="2439" y="1667"/>
                    <a:pt x="2439" y="1544"/>
                  </a:cubicBezTo>
                  <a:lnTo>
                    <a:pt x="2439" y="711"/>
                  </a:lnTo>
                  <a:cubicBezTo>
                    <a:pt x="2439" y="587"/>
                    <a:pt x="2315" y="495"/>
                    <a:pt x="2223" y="495"/>
                  </a:cubicBezTo>
                  <a:lnTo>
                    <a:pt x="1451" y="495"/>
                  </a:lnTo>
                  <a:lnTo>
                    <a:pt x="1451" y="217"/>
                  </a:lnTo>
                  <a:cubicBezTo>
                    <a:pt x="1451" y="124"/>
                    <a:pt x="1358" y="32"/>
                    <a:pt x="1235" y="32"/>
                  </a:cubicBezTo>
                  <a:lnTo>
                    <a:pt x="1204" y="1"/>
                  </a:ln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51" name="Google Shape;12751;p23"/>
            <p:cNvSpPr/>
            <p:nvPr/>
          </p:nvSpPr>
          <p:spPr>
            <a:xfrm>
              <a:off x="980425" y="2463975"/>
              <a:ext cx="388100" cy="361875"/>
            </a:xfrm>
            <a:custGeom>
              <a:avLst/>
              <a:gdLst/>
              <a:ahLst/>
              <a:cxnLst/>
              <a:rect l="l" t="t" r="r" b="b"/>
              <a:pathLst>
                <a:path w="15524" h="14475" extrusionOk="0">
                  <a:moveTo>
                    <a:pt x="1543" y="4414"/>
                  </a:moveTo>
                  <a:lnTo>
                    <a:pt x="1543" y="6420"/>
                  </a:lnTo>
                  <a:lnTo>
                    <a:pt x="833" y="6420"/>
                  </a:lnTo>
                  <a:cubicBezTo>
                    <a:pt x="648" y="6420"/>
                    <a:pt x="525" y="6297"/>
                    <a:pt x="525" y="6142"/>
                  </a:cubicBezTo>
                  <a:lnTo>
                    <a:pt x="525" y="4723"/>
                  </a:lnTo>
                  <a:cubicBezTo>
                    <a:pt x="525" y="4568"/>
                    <a:pt x="679" y="4414"/>
                    <a:pt x="833" y="4414"/>
                  </a:cubicBezTo>
                  <a:close/>
                  <a:moveTo>
                    <a:pt x="1636" y="6852"/>
                  </a:moveTo>
                  <a:cubicBezTo>
                    <a:pt x="1728" y="7161"/>
                    <a:pt x="1852" y="7500"/>
                    <a:pt x="2037" y="7778"/>
                  </a:cubicBezTo>
                  <a:lnTo>
                    <a:pt x="1852" y="7809"/>
                  </a:lnTo>
                  <a:cubicBezTo>
                    <a:pt x="1420" y="7809"/>
                    <a:pt x="1080" y="7439"/>
                    <a:pt x="1080" y="7037"/>
                  </a:cubicBezTo>
                  <a:lnTo>
                    <a:pt x="1080" y="6852"/>
                  </a:lnTo>
                  <a:close/>
                  <a:moveTo>
                    <a:pt x="4845" y="7809"/>
                  </a:moveTo>
                  <a:cubicBezTo>
                    <a:pt x="4907" y="7809"/>
                    <a:pt x="5000" y="7871"/>
                    <a:pt x="5000" y="7963"/>
                  </a:cubicBezTo>
                  <a:lnTo>
                    <a:pt x="5000" y="7994"/>
                  </a:lnTo>
                  <a:cubicBezTo>
                    <a:pt x="5000" y="8087"/>
                    <a:pt x="4907" y="8148"/>
                    <a:pt x="4845" y="8179"/>
                  </a:cubicBezTo>
                  <a:lnTo>
                    <a:pt x="4321" y="8179"/>
                  </a:lnTo>
                  <a:cubicBezTo>
                    <a:pt x="4228" y="8148"/>
                    <a:pt x="4166" y="8087"/>
                    <a:pt x="4166" y="7994"/>
                  </a:cubicBezTo>
                  <a:lnTo>
                    <a:pt x="4166" y="7963"/>
                  </a:lnTo>
                  <a:cubicBezTo>
                    <a:pt x="4166" y="7871"/>
                    <a:pt x="4228" y="7809"/>
                    <a:pt x="4321" y="7809"/>
                  </a:cubicBezTo>
                  <a:close/>
                  <a:moveTo>
                    <a:pt x="6296" y="3210"/>
                  </a:moveTo>
                  <a:cubicBezTo>
                    <a:pt x="6543" y="3210"/>
                    <a:pt x="6790" y="3303"/>
                    <a:pt x="6944" y="3488"/>
                  </a:cubicBezTo>
                  <a:cubicBezTo>
                    <a:pt x="7098" y="3643"/>
                    <a:pt x="7222" y="3859"/>
                    <a:pt x="7222" y="4105"/>
                  </a:cubicBezTo>
                  <a:lnTo>
                    <a:pt x="7222" y="5124"/>
                  </a:lnTo>
                  <a:cubicBezTo>
                    <a:pt x="7222" y="5402"/>
                    <a:pt x="7376" y="5649"/>
                    <a:pt x="7623" y="5803"/>
                  </a:cubicBezTo>
                  <a:lnTo>
                    <a:pt x="8086" y="6019"/>
                  </a:lnTo>
                  <a:lnTo>
                    <a:pt x="8086" y="6081"/>
                  </a:lnTo>
                  <a:cubicBezTo>
                    <a:pt x="8086" y="7624"/>
                    <a:pt x="6851" y="8858"/>
                    <a:pt x="5308" y="8889"/>
                  </a:cubicBezTo>
                  <a:lnTo>
                    <a:pt x="4784" y="8889"/>
                  </a:lnTo>
                  <a:cubicBezTo>
                    <a:pt x="4105" y="8889"/>
                    <a:pt x="3487" y="8642"/>
                    <a:pt x="2963" y="8210"/>
                  </a:cubicBezTo>
                  <a:lnTo>
                    <a:pt x="3765" y="8210"/>
                  </a:lnTo>
                  <a:cubicBezTo>
                    <a:pt x="3858" y="8426"/>
                    <a:pt x="4074" y="8580"/>
                    <a:pt x="4321" y="8580"/>
                  </a:cubicBezTo>
                  <a:lnTo>
                    <a:pt x="4845" y="8580"/>
                  </a:lnTo>
                  <a:cubicBezTo>
                    <a:pt x="5154" y="8580"/>
                    <a:pt x="5401" y="8334"/>
                    <a:pt x="5401" y="7994"/>
                  </a:cubicBezTo>
                  <a:lnTo>
                    <a:pt x="5401" y="7963"/>
                  </a:lnTo>
                  <a:cubicBezTo>
                    <a:pt x="5401" y="7624"/>
                    <a:pt x="5154" y="7377"/>
                    <a:pt x="4845" y="7377"/>
                  </a:cubicBezTo>
                  <a:lnTo>
                    <a:pt x="4321" y="7377"/>
                  </a:lnTo>
                  <a:cubicBezTo>
                    <a:pt x="4043" y="7377"/>
                    <a:pt x="3827" y="7562"/>
                    <a:pt x="3765" y="7809"/>
                  </a:cubicBezTo>
                  <a:lnTo>
                    <a:pt x="2562" y="7809"/>
                  </a:lnTo>
                  <a:cubicBezTo>
                    <a:pt x="2191" y="7315"/>
                    <a:pt x="1975" y="6698"/>
                    <a:pt x="1975" y="6081"/>
                  </a:cubicBezTo>
                  <a:lnTo>
                    <a:pt x="1975" y="6019"/>
                  </a:lnTo>
                  <a:lnTo>
                    <a:pt x="2438" y="5803"/>
                  </a:lnTo>
                  <a:cubicBezTo>
                    <a:pt x="2716" y="5679"/>
                    <a:pt x="2870" y="5402"/>
                    <a:pt x="2870" y="5124"/>
                  </a:cubicBezTo>
                  <a:lnTo>
                    <a:pt x="2870" y="4105"/>
                  </a:lnTo>
                  <a:cubicBezTo>
                    <a:pt x="2870" y="3643"/>
                    <a:pt x="3271" y="3241"/>
                    <a:pt x="3734" y="3210"/>
                  </a:cubicBezTo>
                  <a:close/>
                  <a:moveTo>
                    <a:pt x="5895" y="9259"/>
                  </a:moveTo>
                  <a:lnTo>
                    <a:pt x="5895" y="10093"/>
                  </a:lnTo>
                  <a:cubicBezTo>
                    <a:pt x="5895" y="10556"/>
                    <a:pt x="5524" y="10926"/>
                    <a:pt x="5061" y="10926"/>
                  </a:cubicBezTo>
                  <a:cubicBezTo>
                    <a:pt x="4598" y="10895"/>
                    <a:pt x="4228" y="10525"/>
                    <a:pt x="4259" y="10093"/>
                  </a:cubicBezTo>
                  <a:lnTo>
                    <a:pt x="4259" y="9259"/>
                  </a:lnTo>
                  <a:cubicBezTo>
                    <a:pt x="4368" y="9281"/>
                    <a:pt x="4493" y="9303"/>
                    <a:pt x="4633" y="9303"/>
                  </a:cubicBezTo>
                  <a:cubicBezTo>
                    <a:pt x="4691" y="9303"/>
                    <a:pt x="4751" y="9299"/>
                    <a:pt x="4814" y="9290"/>
                  </a:cubicBezTo>
                  <a:lnTo>
                    <a:pt x="5339" y="9290"/>
                  </a:lnTo>
                  <a:cubicBezTo>
                    <a:pt x="5393" y="9299"/>
                    <a:pt x="5448" y="9303"/>
                    <a:pt x="5502" y="9303"/>
                  </a:cubicBezTo>
                  <a:cubicBezTo>
                    <a:pt x="5633" y="9303"/>
                    <a:pt x="5764" y="9281"/>
                    <a:pt x="5895" y="9259"/>
                  </a:cubicBezTo>
                  <a:close/>
                  <a:moveTo>
                    <a:pt x="5709" y="1"/>
                  </a:moveTo>
                  <a:cubicBezTo>
                    <a:pt x="5154" y="1"/>
                    <a:pt x="4629" y="155"/>
                    <a:pt x="4197" y="433"/>
                  </a:cubicBezTo>
                  <a:lnTo>
                    <a:pt x="3580" y="433"/>
                  </a:lnTo>
                  <a:cubicBezTo>
                    <a:pt x="3179" y="433"/>
                    <a:pt x="2808" y="556"/>
                    <a:pt x="2500" y="772"/>
                  </a:cubicBezTo>
                  <a:cubicBezTo>
                    <a:pt x="2294" y="901"/>
                    <a:pt x="2410" y="1180"/>
                    <a:pt x="2597" y="1180"/>
                  </a:cubicBezTo>
                  <a:cubicBezTo>
                    <a:pt x="2634" y="1180"/>
                    <a:pt x="2675" y="1168"/>
                    <a:pt x="2716" y="1143"/>
                  </a:cubicBezTo>
                  <a:cubicBezTo>
                    <a:pt x="2963" y="958"/>
                    <a:pt x="3271" y="865"/>
                    <a:pt x="3580" y="865"/>
                  </a:cubicBezTo>
                  <a:lnTo>
                    <a:pt x="3673" y="865"/>
                  </a:lnTo>
                  <a:cubicBezTo>
                    <a:pt x="3580" y="958"/>
                    <a:pt x="3487" y="1050"/>
                    <a:pt x="3426" y="1174"/>
                  </a:cubicBezTo>
                  <a:cubicBezTo>
                    <a:pt x="3291" y="1331"/>
                    <a:pt x="3450" y="1504"/>
                    <a:pt x="3606" y="1504"/>
                  </a:cubicBezTo>
                  <a:cubicBezTo>
                    <a:pt x="3665" y="1504"/>
                    <a:pt x="3723" y="1479"/>
                    <a:pt x="3765" y="1420"/>
                  </a:cubicBezTo>
                  <a:cubicBezTo>
                    <a:pt x="4228" y="803"/>
                    <a:pt x="4938" y="433"/>
                    <a:pt x="5709" y="433"/>
                  </a:cubicBezTo>
                  <a:cubicBezTo>
                    <a:pt x="7006" y="433"/>
                    <a:pt x="8086" y="1482"/>
                    <a:pt x="8117" y="2809"/>
                  </a:cubicBezTo>
                  <a:lnTo>
                    <a:pt x="8117" y="5556"/>
                  </a:lnTo>
                  <a:lnTo>
                    <a:pt x="7808" y="5402"/>
                  </a:lnTo>
                  <a:cubicBezTo>
                    <a:pt x="7685" y="5340"/>
                    <a:pt x="7623" y="5247"/>
                    <a:pt x="7623" y="5124"/>
                  </a:cubicBezTo>
                  <a:lnTo>
                    <a:pt x="7623" y="4105"/>
                  </a:lnTo>
                  <a:cubicBezTo>
                    <a:pt x="7623" y="3383"/>
                    <a:pt x="7066" y="2808"/>
                    <a:pt x="6352" y="2808"/>
                  </a:cubicBezTo>
                  <a:cubicBezTo>
                    <a:pt x="6333" y="2808"/>
                    <a:pt x="6315" y="2808"/>
                    <a:pt x="6296" y="2809"/>
                  </a:cubicBezTo>
                  <a:lnTo>
                    <a:pt x="3734" y="2809"/>
                  </a:lnTo>
                  <a:cubicBezTo>
                    <a:pt x="3024" y="2809"/>
                    <a:pt x="2438" y="3396"/>
                    <a:pt x="2438" y="4105"/>
                  </a:cubicBezTo>
                  <a:lnTo>
                    <a:pt x="2438" y="5155"/>
                  </a:lnTo>
                  <a:cubicBezTo>
                    <a:pt x="2438" y="5247"/>
                    <a:pt x="2376" y="5371"/>
                    <a:pt x="2253" y="5432"/>
                  </a:cubicBezTo>
                  <a:lnTo>
                    <a:pt x="1975" y="5556"/>
                  </a:lnTo>
                  <a:lnTo>
                    <a:pt x="1975" y="2470"/>
                  </a:lnTo>
                  <a:cubicBezTo>
                    <a:pt x="1975" y="2223"/>
                    <a:pt x="2037" y="1976"/>
                    <a:pt x="2129" y="1760"/>
                  </a:cubicBezTo>
                  <a:cubicBezTo>
                    <a:pt x="2212" y="1595"/>
                    <a:pt x="2075" y="1458"/>
                    <a:pt x="1937" y="1458"/>
                  </a:cubicBezTo>
                  <a:cubicBezTo>
                    <a:pt x="1869" y="1458"/>
                    <a:pt x="1800" y="1492"/>
                    <a:pt x="1759" y="1575"/>
                  </a:cubicBezTo>
                  <a:cubicBezTo>
                    <a:pt x="1605" y="1853"/>
                    <a:pt x="1543" y="2161"/>
                    <a:pt x="1543" y="2470"/>
                  </a:cubicBezTo>
                  <a:lnTo>
                    <a:pt x="1543" y="4013"/>
                  </a:lnTo>
                  <a:lnTo>
                    <a:pt x="833" y="4013"/>
                  </a:lnTo>
                  <a:cubicBezTo>
                    <a:pt x="432" y="4013"/>
                    <a:pt x="123" y="4321"/>
                    <a:pt x="93" y="4723"/>
                  </a:cubicBezTo>
                  <a:lnTo>
                    <a:pt x="93" y="6142"/>
                  </a:lnTo>
                  <a:cubicBezTo>
                    <a:pt x="93" y="6451"/>
                    <a:pt x="339" y="6760"/>
                    <a:pt x="648" y="6821"/>
                  </a:cubicBezTo>
                  <a:lnTo>
                    <a:pt x="648" y="7037"/>
                  </a:lnTo>
                  <a:cubicBezTo>
                    <a:pt x="648" y="7685"/>
                    <a:pt x="1173" y="8210"/>
                    <a:pt x="1852" y="8210"/>
                  </a:cubicBezTo>
                  <a:lnTo>
                    <a:pt x="2376" y="8210"/>
                  </a:lnTo>
                  <a:cubicBezTo>
                    <a:pt x="2747" y="8642"/>
                    <a:pt x="3240" y="8982"/>
                    <a:pt x="3796" y="9136"/>
                  </a:cubicBezTo>
                  <a:lnTo>
                    <a:pt x="3796" y="9877"/>
                  </a:lnTo>
                  <a:lnTo>
                    <a:pt x="2716" y="9877"/>
                  </a:lnTo>
                  <a:cubicBezTo>
                    <a:pt x="1204" y="9907"/>
                    <a:pt x="0" y="11111"/>
                    <a:pt x="0" y="12592"/>
                  </a:cubicBezTo>
                  <a:cubicBezTo>
                    <a:pt x="0" y="12731"/>
                    <a:pt x="108" y="12801"/>
                    <a:pt x="216" y="12801"/>
                  </a:cubicBezTo>
                  <a:cubicBezTo>
                    <a:pt x="324" y="12801"/>
                    <a:pt x="432" y="12731"/>
                    <a:pt x="432" y="12592"/>
                  </a:cubicBezTo>
                  <a:cubicBezTo>
                    <a:pt x="432" y="11327"/>
                    <a:pt x="1451" y="10340"/>
                    <a:pt x="2716" y="10309"/>
                  </a:cubicBezTo>
                  <a:lnTo>
                    <a:pt x="3827" y="10309"/>
                  </a:lnTo>
                  <a:cubicBezTo>
                    <a:pt x="3950" y="11003"/>
                    <a:pt x="4506" y="11350"/>
                    <a:pt x="5061" y="11350"/>
                  </a:cubicBezTo>
                  <a:cubicBezTo>
                    <a:pt x="5617" y="11350"/>
                    <a:pt x="6172" y="11003"/>
                    <a:pt x="6296" y="10309"/>
                  </a:cubicBezTo>
                  <a:lnTo>
                    <a:pt x="7499" y="10309"/>
                  </a:lnTo>
                  <a:cubicBezTo>
                    <a:pt x="7438" y="10525"/>
                    <a:pt x="7438" y="10741"/>
                    <a:pt x="7438" y="10957"/>
                  </a:cubicBezTo>
                  <a:cubicBezTo>
                    <a:pt x="7438" y="12253"/>
                    <a:pt x="8148" y="13426"/>
                    <a:pt x="9289" y="14043"/>
                  </a:cubicBezTo>
                  <a:lnTo>
                    <a:pt x="432" y="14043"/>
                  </a:lnTo>
                  <a:lnTo>
                    <a:pt x="432" y="13580"/>
                  </a:lnTo>
                  <a:cubicBezTo>
                    <a:pt x="432" y="13441"/>
                    <a:pt x="324" y="13372"/>
                    <a:pt x="216" y="13372"/>
                  </a:cubicBezTo>
                  <a:cubicBezTo>
                    <a:pt x="108" y="13372"/>
                    <a:pt x="0" y="13441"/>
                    <a:pt x="0" y="13580"/>
                  </a:cubicBezTo>
                  <a:lnTo>
                    <a:pt x="0" y="14290"/>
                  </a:lnTo>
                  <a:cubicBezTo>
                    <a:pt x="0" y="14382"/>
                    <a:pt x="93" y="14475"/>
                    <a:pt x="216" y="14475"/>
                  </a:cubicBezTo>
                  <a:lnTo>
                    <a:pt x="10956" y="14475"/>
                  </a:lnTo>
                  <a:cubicBezTo>
                    <a:pt x="11697" y="14475"/>
                    <a:pt x="12406" y="14259"/>
                    <a:pt x="13024" y="13827"/>
                  </a:cubicBezTo>
                  <a:cubicBezTo>
                    <a:pt x="13202" y="13674"/>
                    <a:pt x="13066" y="13417"/>
                    <a:pt x="12892" y="13417"/>
                  </a:cubicBezTo>
                  <a:cubicBezTo>
                    <a:pt x="12854" y="13417"/>
                    <a:pt x="12815" y="13429"/>
                    <a:pt x="12777" y="13457"/>
                  </a:cubicBezTo>
                  <a:cubicBezTo>
                    <a:pt x="12160" y="13909"/>
                    <a:pt x="11523" y="14103"/>
                    <a:pt x="10920" y="14103"/>
                  </a:cubicBezTo>
                  <a:cubicBezTo>
                    <a:pt x="8478" y="14103"/>
                    <a:pt x="6587" y="10913"/>
                    <a:pt x="8765" y="8735"/>
                  </a:cubicBezTo>
                  <a:cubicBezTo>
                    <a:pt x="9426" y="8081"/>
                    <a:pt x="10179" y="7804"/>
                    <a:pt x="10907" y="7804"/>
                  </a:cubicBezTo>
                  <a:cubicBezTo>
                    <a:pt x="13167" y="7804"/>
                    <a:pt x="15183" y="10474"/>
                    <a:pt x="13456" y="12808"/>
                  </a:cubicBezTo>
                  <a:cubicBezTo>
                    <a:pt x="13322" y="12964"/>
                    <a:pt x="13462" y="13152"/>
                    <a:pt x="13619" y="13152"/>
                  </a:cubicBezTo>
                  <a:cubicBezTo>
                    <a:pt x="13680" y="13152"/>
                    <a:pt x="13744" y="13124"/>
                    <a:pt x="13795" y="13055"/>
                  </a:cubicBezTo>
                  <a:cubicBezTo>
                    <a:pt x="15524" y="10741"/>
                    <a:pt x="13857" y="7439"/>
                    <a:pt x="10956" y="7439"/>
                  </a:cubicBezTo>
                  <a:cubicBezTo>
                    <a:pt x="9413" y="7439"/>
                    <a:pt x="8055" y="8426"/>
                    <a:pt x="7592" y="9907"/>
                  </a:cubicBezTo>
                  <a:lnTo>
                    <a:pt x="6327" y="9907"/>
                  </a:lnTo>
                  <a:lnTo>
                    <a:pt x="6327" y="9167"/>
                  </a:lnTo>
                  <a:cubicBezTo>
                    <a:pt x="7623" y="8704"/>
                    <a:pt x="8518" y="7469"/>
                    <a:pt x="8518" y="6111"/>
                  </a:cubicBezTo>
                  <a:lnTo>
                    <a:pt x="8518" y="2809"/>
                  </a:lnTo>
                  <a:cubicBezTo>
                    <a:pt x="8518" y="1266"/>
                    <a:pt x="7253" y="1"/>
                    <a:pt x="570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52" name="Google Shape;12752;p23"/>
            <p:cNvSpPr/>
            <p:nvPr/>
          </p:nvSpPr>
          <p:spPr>
            <a:xfrm>
              <a:off x="1225775" y="2694200"/>
              <a:ext cx="66375" cy="72825"/>
            </a:xfrm>
            <a:custGeom>
              <a:avLst/>
              <a:gdLst/>
              <a:ahLst/>
              <a:cxnLst/>
              <a:rect l="l" t="t" r="r" b="b"/>
              <a:pathLst>
                <a:path w="2655" h="2913" extrusionOk="0">
                  <a:moveTo>
                    <a:pt x="1189" y="1"/>
                  </a:moveTo>
                  <a:cubicBezTo>
                    <a:pt x="594" y="1"/>
                    <a:pt x="22" y="467"/>
                    <a:pt x="0" y="1161"/>
                  </a:cubicBezTo>
                  <a:cubicBezTo>
                    <a:pt x="0" y="1300"/>
                    <a:pt x="108" y="1370"/>
                    <a:pt x="216" y="1370"/>
                  </a:cubicBezTo>
                  <a:cubicBezTo>
                    <a:pt x="324" y="1370"/>
                    <a:pt x="432" y="1300"/>
                    <a:pt x="432" y="1161"/>
                  </a:cubicBezTo>
                  <a:cubicBezTo>
                    <a:pt x="432" y="698"/>
                    <a:pt x="791" y="393"/>
                    <a:pt x="1167" y="393"/>
                  </a:cubicBezTo>
                  <a:cubicBezTo>
                    <a:pt x="1341" y="393"/>
                    <a:pt x="1520" y="459"/>
                    <a:pt x="1667" y="606"/>
                  </a:cubicBezTo>
                  <a:cubicBezTo>
                    <a:pt x="2160" y="1069"/>
                    <a:pt x="1821" y="1871"/>
                    <a:pt x="1173" y="1871"/>
                  </a:cubicBezTo>
                  <a:cubicBezTo>
                    <a:pt x="1049" y="1871"/>
                    <a:pt x="957" y="1964"/>
                    <a:pt x="957" y="2087"/>
                  </a:cubicBezTo>
                  <a:lnTo>
                    <a:pt x="957" y="2704"/>
                  </a:lnTo>
                  <a:cubicBezTo>
                    <a:pt x="957" y="2843"/>
                    <a:pt x="1065" y="2913"/>
                    <a:pt x="1173" y="2913"/>
                  </a:cubicBezTo>
                  <a:cubicBezTo>
                    <a:pt x="1281" y="2913"/>
                    <a:pt x="1389" y="2843"/>
                    <a:pt x="1389" y="2704"/>
                  </a:cubicBezTo>
                  <a:lnTo>
                    <a:pt x="1389" y="2303"/>
                  </a:lnTo>
                  <a:cubicBezTo>
                    <a:pt x="2346" y="2118"/>
                    <a:pt x="2654" y="914"/>
                    <a:pt x="1914" y="266"/>
                  </a:cubicBezTo>
                  <a:cubicBezTo>
                    <a:pt x="1694" y="83"/>
                    <a:pt x="1439" y="1"/>
                    <a:pt x="118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53" name="Google Shape;12753;p23"/>
            <p:cNvSpPr/>
            <p:nvPr/>
          </p:nvSpPr>
          <p:spPr>
            <a:xfrm>
              <a:off x="1247375" y="2778775"/>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754" name="Google Shape;12754;p23"/>
          <p:cNvGrpSpPr/>
          <p:nvPr/>
        </p:nvGrpSpPr>
        <p:grpSpPr>
          <a:xfrm>
            <a:off x="2634163" y="4109329"/>
            <a:ext cx="484600" cy="410767"/>
            <a:chOff x="4004075" y="3040325"/>
            <a:chExt cx="363450" cy="308075"/>
          </a:xfrm>
        </p:grpSpPr>
        <p:sp>
          <p:nvSpPr>
            <p:cNvPr id="12755" name="Google Shape;12755;p23"/>
            <p:cNvSpPr/>
            <p:nvPr/>
          </p:nvSpPr>
          <p:spPr>
            <a:xfrm>
              <a:off x="4068500" y="3040325"/>
              <a:ext cx="235575" cy="60300"/>
            </a:xfrm>
            <a:custGeom>
              <a:avLst/>
              <a:gdLst/>
              <a:ahLst/>
              <a:cxnLst/>
              <a:rect l="l" t="t" r="r" b="b"/>
              <a:pathLst>
                <a:path w="9423" h="2412" extrusionOk="0">
                  <a:moveTo>
                    <a:pt x="4677" y="1"/>
                  </a:moveTo>
                  <a:cubicBezTo>
                    <a:pt x="2949" y="1"/>
                    <a:pt x="1282" y="741"/>
                    <a:pt x="140" y="2037"/>
                  </a:cubicBezTo>
                  <a:cubicBezTo>
                    <a:pt x="0" y="2178"/>
                    <a:pt x="143" y="2389"/>
                    <a:pt x="302" y="2389"/>
                  </a:cubicBezTo>
                  <a:cubicBezTo>
                    <a:pt x="352" y="2389"/>
                    <a:pt x="404" y="2368"/>
                    <a:pt x="449" y="2315"/>
                  </a:cubicBezTo>
                  <a:cubicBezTo>
                    <a:pt x="1584" y="1058"/>
                    <a:pt x="3138" y="433"/>
                    <a:pt x="4695" y="433"/>
                  </a:cubicBezTo>
                  <a:cubicBezTo>
                    <a:pt x="6271" y="433"/>
                    <a:pt x="7849" y="1073"/>
                    <a:pt x="8998" y="2346"/>
                  </a:cubicBezTo>
                  <a:cubicBezTo>
                    <a:pt x="9044" y="2392"/>
                    <a:pt x="9095" y="2411"/>
                    <a:pt x="9144" y="2411"/>
                  </a:cubicBezTo>
                  <a:cubicBezTo>
                    <a:pt x="9294" y="2411"/>
                    <a:pt x="9423" y="2231"/>
                    <a:pt x="9306" y="2068"/>
                  </a:cubicBezTo>
                  <a:cubicBezTo>
                    <a:pt x="8134" y="741"/>
                    <a:pt x="6436" y="1"/>
                    <a:pt x="467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56" name="Google Shape;12756;p23"/>
            <p:cNvSpPr/>
            <p:nvPr/>
          </p:nvSpPr>
          <p:spPr>
            <a:xfrm>
              <a:off x="4068325" y="3288375"/>
              <a:ext cx="235175" cy="60025"/>
            </a:xfrm>
            <a:custGeom>
              <a:avLst/>
              <a:gdLst/>
              <a:ahLst/>
              <a:cxnLst/>
              <a:rect l="l" t="t" r="r" b="b"/>
              <a:pathLst>
                <a:path w="9407" h="2401" extrusionOk="0">
                  <a:moveTo>
                    <a:pt x="9148" y="1"/>
                  </a:moveTo>
                  <a:cubicBezTo>
                    <a:pt x="9090" y="1"/>
                    <a:pt x="9036" y="16"/>
                    <a:pt x="9005" y="47"/>
                  </a:cubicBezTo>
                  <a:cubicBezTo>
                    <a:pt x="7856" y="1335"/>
                    <a:pt x="6270" y="1984"/>
                    <a:pt x="4687" y="1984"/>
                  </a:cubicBezTo>
                  <a:cubicBezTo>
                    <a:pt x="3122" y="1984"/>
                    <a:pt x="1560" y="1351"/>
                    <a:pt x="425" y="78"/>
                  </a:cubicBezTo>
                  <a:cubicBezTo>
                    <a:pt x="380" y="32"/>
                    <a:pt x="328" y="13"/>
                    <a:pt x="279" y="13"/>
                  </a:cubicBezTo>
                  <a:cubicBezTo>
                    <a:pt x="129" y="13"/>
                    <a:pt x="0" y="193"/>
                    <a:pt x="117" y="356"/>
                  </a:cubicBezTo>
                  <a:cubicBezTo>
                    <a:pt x="1344" y="1721"/>
                    <a:pt x="3022" y="2400"/>
                    <a:pt x="4698" y="2400"/>
                  </a:cubicBezTo>
                  <a:cubicBezTo>
                    <a:pt x="6394" y="2400"/>
                    <a:pt x="8088" y="1706"/>
                    <a:pt x="9313" y="325"/>
                  </a:cubicBezTo>
                  <a:cubicBezTo>
                    <a:pt x="9406" y="263"/>
                    <a:pt x="9406" y="109"/>
                    <a:pt x="9313" y="47"/>
                  </a:cubicBezTo>
                  <a:cubicBezTo>
                    <a:pt x="9267" y="16"/>
                    <a:pt x="9205" y="1"/>
                    <a:pt x="914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57" name="Google Shape;12757;p23"/>
            <p:cNvSpPr/>
            <p:nvPr/>
          </p:nvSpPr>
          <p:spPr>
            <a:xfrm>
              <a:off x="4134500" y="3109775"/>
              <a:ext cx="110350" cy="170525"/>
            </a:xfrm>
            <a:custGeom>
              <a:avLst/>
              <a:gdLst/>
              <a:ahLst/>
              <a:cxnLst/>
              <a:rect l="l" t="t" r="r" b="b"/>
              <a:pathLst>
                <a:path w="4414" h="6821" extrusionOk="0">
                  <a:moveTo>
                    <a:pt x="648" y="0"/>
                  </a:moveTo>
                  <a:cubicBezTo>
                    <a:pt x="309" y="0"/>
                    <a:pt x="0" y="278"/>
                    <a:pt x="0" y="617"/>
                  </a:cubicBezTo>
                  <a:lnTo>
                    <a:pt x="0" y="6203"/>
                  </a:lnTo>
                  <a:cubicBezTo>
                    <a:pt x="0" y="6543"/>
                    <a:pt x="309" y="6821"/>
                    <a:pt x="648" y="6821"/>
                  </a:cubicBezTo>
                  <a:lnTo>
                    <a:pt x="3580" y="6821"/>
                  </a:lnTo>
                  <a:cubicBezTo>
                    <a:pt x="4414" y="6821"/>
                    <a:pt x="4414" y="5555"/>
                    <a:pt x="3580" y="5555"/>
                  </a:cubicBezTo>
                  <a:lnTo>
                    <a:pt x="1297" y="5555"/>
                  </a:lnTo>
                  <a:lnTo>
                    <a:pt x="1297" y="5432"/>
                  </a:lnTo>
                  <a:cubicBezTo>
                    <a:pt x="1297" y="5278"/>
                    <a:pt x="1188" y="5200"/>
                    <a:pt x="1080" y="5200"/>
                  </a:cubicBezTo>
                  <a:cubicBezTo>
                    <a:pt x="972" y="5200"/>
                    <a:pt x="864" y="5278"/>
                    <a:pt x="864" y="5432"/>
                  </a:cubicBezTo>
                  <a:lnTo>
                    <a:pt x="864" y="5771"/>
                  </a:lnTo>
                  <a:cubicBezTo>
                    <a:pt x="864" y="5895"/>
                    <a:pt x="957" y="5987"/>
                    <a:pt x="1080" y="5987"/>
                  </a:cubicBezTo>
                  <a:lnTo>
                    <a:pt x="3580" y="5987"/>
                  </a:lnTo>
                  <a:cubicBezTo>
                    <a:pt x="3858" y="5987"/>
                    <a:pt x="3858" y="6419"/>
                    <a:pt x="3580" y="6419"/>
                  </a:cubicBezTo>
                  <a:lnTo>
                    <a:pt x="648" y="6419"/>
                  </a:lnTo>
                  <a:cubicBezTo>
                    <a:pt x="525" y="6419"/>
                    <a:pt x="432" y="6327"/>
                    <a:pt x="432" y="6203"/>
                  </a:cubicBezTo>
                  <a:lnTo>
                    <a:pt x="432" y="617"/>
                  </a:lnTo>
                  <a:cubicBezTo>
                    <a:pt x="432" y="494"/>
                    <a:pt x="525" y="401"/>
                    <a:pt x="648" y="401"/>
                  </a:cubicBezTo>
                  <a:lnTo>
                    <a:pt x="3580" y="401"/>
                  </a:lnTo>
                  <a:cubicBezTo>
                    <a:pt x="3858" y="401"/>
                    <a:pt x="3858" y="833"/>
                    <a:pt x="3580" y="833"/>
                  </a:cubicBezTo>
                  <a:lnTo>
                    <a:pt x="1080" y="833"/>
                  </a:lnTo>
                  <a:cubicBezTo>
                    <a:pt x="957" y="833"/>
                    <a:pt x="864" y="926"/>
                    <a:pt x="864" y="1049"/>
                  </a:cubicBezTo>
                  <a:lnTo>
                    <a:pt x="864" y="2994"/>
                  </a:lnTo>
                  <a:cubicBezTo>
                    <a:pt x="864" y="3086"/>
                    <a:pt x="957" y="3179"/>
                    <a:pt x="1080" y="3179"/>
                  </a:cubicBezTo>
                  <a:lnTo>
                    <a:pt x="2840" y="3179"/>
                  </a:lnTo>
                  <a:cubicBezTo>
                    <a:pt x="3117" y="3179"/>
                    <a:pt x="3117" y="3611"/>
                    <a:pt x="2840" y="3611"/>
                  </a:cubicBezTo>
                  <a:lnTo>
                    <a:pt x="1080" y="3611"/>
                  </a:lnTo>
                  <a:cubicBezTo>
                    <a:pt x="957" y="3611"/>
                    <a:pt x="864" y="3704"/>
                    <a:pt x="864" y="3827"/>
                  </a:cubicBezTo>
                  <a:lnTo>
                    <a:pt x="864" y="4537"/>
                  </a:lnTo>
                  <a:cubicBezTo>
                    <a:pt x="864" y="4676"/>
                    <a:pt x="972" y="4745"/>
                    <a:pt x="1080" y="4745"/>
                  </a:cubicBezTo>
                  <a:cubicBezTo>
                    <a:pt x="1188" y="4745"/>
                    <a:pt x="1297" y="4676"/>
                    <a:pt x="1297" y="4537"/>
                  </a:cubicBezTo>
                  <a:lnTo>
                    <a:pt x="1297" y="4043"/>
                  </a:lnTo>
                  <a:lnTo>
                    <a:pt x="2840" y="4043"/>
                  </a:lnTo>
                  <a:cubicBezTo>
                    <a:pt x="3673" y="4043"/>
                    <a:pt x="3673" y="2778"/>
                    <a:pt x="2840" y="2778"/>
                  </a:cubicBezTo>
                  <a:lnTo>
                    <a:pt x="1297" y="2778"/>
                  </a:lnTo>
                  <a:lnTo>
                    <a:pt x="1297" y="1265"/>
                  </a:lnTo>
                  <a:lnTo>
                    <a:pt x="3580" y="1265"/>
                  </a:lnTo>
                  <a:cubicBezTo>
                    <a:pt x="4352" y="1204"/>
                    <a:pt x="4352" y="62"/>
                    <a:pt x="358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58" name="Google Shape;12758;p23"/>
            <p:cNvSpPr/>
            <p:nvPr/>
          </p:nvSpPr>
          <p:spPr>
            <a:xfrm>
              <a:off x="4247925" y="3109775"/>
              <a:ext cx="119600" cy="170525"/>
            </a:xfrm>
            <a:custGeom>
              <a:avLst/>
              <a:gdLst/>
              <a:ahLst/>
              <a:cxnLst/>
              <a:rect l="l" t="t" r="r" b="b"/>
              <a:pathLst>
                <a:path w="4784" h="6821" extrusionOk="0">
                  <a:moveTo>
                    <a:pt x="2361" y="409"/>
                  </a:moveTo>
                  <a:cubicBezTo>
                    <a:pt x="3341" y="409"/>
                    <a:pt x="4321" y="1065"/>
                    <a:pt x="4321" y="2377"/>
                  </a:cubicBezTo>
                  <a:lnTo>
                    <a:pt x="4321" y="4444"/>
                  </a:lnTo>
                  <a:cubicBezTo>
                    <a:pt x="4321" y="5524"/>
                    <a:pt x="3457" y="6389"/>
                    <a:pt x="2376" y="6389"/>
                  </a:cubicBezTo>
                  <a:cubicBezTo>
                    <a:pt x="1296" y="6389"/>
                    <a:pt x="401" y="5524"/>
                    <a:pt x="401" y="4444"/>
                  </a:cubicBezTo>
                  <a:lnTo>
                    <a:pt x="401" y="2377"/>
                  </a:lnTo>
                  <a:cubicBezTo>
                    <a:pt x="401" y="1065"/>
                    <a:pt x="1381" y="409"/>
                    <a:pt x="2361" y="409"/>
                  </a:cubicBezTo>
                  <a:close/>
                  <a:moveTo>
                    <a:pt x="2407" y="0"/>
                  </a:moveTo>
                  <a:cubicBezTo>
                    <a:pt x="1080" y="0"/>
                    <a:pt x="0" y="1049"/>
                    <a:pt x="0" y="2377"/>
                  </a:cubicBezTo>
                  <a:lnTo>
                    <a:pt x="0" y="4444"/>
                  </a:lnTo>
                  <a:cubicBezTo>
                    <a:pt x="0" y="5771"/>
                    <a:pt x="1080" y="6821"/>
                    <a:pt x="2407" y="6821"/>
                  </a:cubicBezTo>
                  <a:cubicBezTo>
                    <a:pt x="3703" y="6821"/>
                    <a:pt x="4784" y="5771"/>
                    <a:pt x="4784" y="4444"/>
                  </a:cubicBezTo>
                  <a:lnTo>
                    <a:pt x="4784" y="2377"/>
                  </a:lnTo>
                  <a:cubicBezTo>
                    <a:pt x="4784" y="1049"/>
                    <a:pt x="3703" y="0"/>
                    <a:pt x="240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59" name="Google Shape;12759;p23"/>
            <p:cNvSpPr/>
            <p:nvPr/>
          </p:nvSpPr>
          <p:spPr>
            <a:xfrm>
              <a:off x="4269525" y="3130600"/>
              <a:ext cx="76400" cy="124425"/>
            </a:xfrm>
            <a:custGeom>
              <a:avLst/>
              <a:gdLst/>
              <a:ahLst/>
              <a:cxnLst/>
              <a:rect l="l" t="t" r="r" b="b"/>
              <a:pathLst>
                <a:path w="3056" h="4977" extrusionOk="0">
                  <a:moveTo>
                    <a:pt x="1512" y="0"/>
                  </a:moveTo>
                  <a:cubicBezTo>
                    <a:pt x="1517" y="0"/>
                    <a:pt x="1522" y="0"/>
                    <a:pt x="1528" y="0"/>
                  </a:cubicBezTo>
                  <a:lnTo>
                    <a:pt x="1528" y="0"/>
                  </a:lnTo>
                  <a:cubicBezTo>
                    <a:pt x="1533" y="0"/>
                    <a:pt x="1538" y="0"/>
                    <a:pt x="1543" y="0"/>
                  </a:cubicBezTo>
                  <a:close/>
                  <a:moveTo>
                    <a:pt x="1528" y="0"/>
                  </a:moveTo>
                  <a:lnTo>
                    <a:pt x="1528" y="0"/>
                  </a:lnTo>
                  <a:cubicBezTo>
                    <a:pt x="671" y="9"/>
                    <a:pt x="0" y="715"/>
                    <a:pt x="0" y="1544"/>
                  </a:cubicBezTo>
                  <a:lnTo>
                    <a:pt x="0" y="2130"/>
                  </a:lnTo>
                  <a:cubicBezTo>
                    <a:pt x="0" y="2269"/>
                    <a:pt x="100" y="2338"/>
                    <a:pt x="201" y="2338"/>
                  </a:cubicBezTo>
                  <a:cubicBezTo>
                    <a:pt x="301" y="2338"/>
                    <a:pt x="401" y="2269"/>
                    <a:pt x="401" y="2130"/>
                  </a:cubicBezTo>
                  <a:lnTo>
                    <a:pt x="401" y="1544"/>
                  </a:lnTo>
                  <a:cubicBezTo>
                    <a:pt x="401" y="803"/>
                    <a:pt x="957" y="432"/>
                    <a:pt x="1512" y="432"/>
                  </a:cubicBezTo>
                  <a:cubicBezTo>
                    <a:pt x="2068" y="432"/>
                    <a:pt x="2623" y="803"/>
                    <a:pt x="2623" y="1544"/>
                  </a:cubicBezTo>
                  <a:lnTo>
                    <a:pt x="2623" y="3611"/>
                  </a:lnTo>
                  <a:cubicBezTo>
                    <a:pt x="2623" y="4352"/>
                    <a:pt x="2068" y="4722"/>
                    <a:pt x="1512" y="4722"/>
                  </a:cubicBezTo>
                  <a:cubicBezTo>
                    <a:pt x="957" y="4722"/>
                    <a:pt x="401" y="4352"/>
                    <a:pt x="401" y="3611"/>
                  </a:cubicBezTo>
                  <a:lnTo>
                    <a:pt x="401" y="3148"/>
                  </a:lnTo>
                  <a:cubicBezTo>
                    <a:pt x="401" y="2994"/>
                    <a:pt x="301" y="2917"/>
                    <a:pt x="201" y="2917"/>
                  </a:cubicBezTo>
                  <a:cubicBezTo>
                    <a:pt x="100" y="2917"/>
                    <a:pt x="0" y="2994"/>
                    <a:pt x="0" y="3148"/>
                  </a:cubicBezTo>
                  <a:lnTo>
                    <a:pt x="0" y="3611"/>
                  </a:lnTo>
                  <a:cubicBezTo>
                    <a:pt x="108" y="4522"/>
                    <a:pt x="818" y="4977"/>
                    <a:pt x="1528" y="4977"/>
                  </a:cubicBezTo>
                  <a:cubicBezTo>
                    <a:pt x="2238" y="4977"/>
                    <a:pt x="2947" y="4522"/>
                    <a:pt x="3055" y="3611"/>
                  </a:cubicBezTo>
                  <a:lnTo>
                    <a:pt x="3055" y="1544"/>
                  </a:lnTo>
                  <a:cubicBezTo>
                    <a:pt x="3055" y="715"/>
                    <a:pt x="2354" y="9"/>
                    <a:pt x="152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60" name="Google Shape;12760;p23"/>
            <p:cNvSpPr/>
            <p:nvPr/>
          </p:nvSpPr>
          <p:spPr>
            <a:xfrm>
              <a:off x="4004075" y="3109100"/>
              <a:ext cx="118875" cy="171225"/>
            </a:xfrm>
            <a:custGeom>
              <a:avLst/>
              <a:gdLst/>
              <a:ahLst/>
              <a:cxnLst/>
              <a:rect l="l" t="t" r="r" b="b"/>
              <a:pathLst>
                <a:path w="4755" h="6849" extrusionOk="0">
                  <a:moveTo>
                    <a:pt x="2393" y="1"/>
                  </a:moveTo>
                  <a:cubicBezTo>
                    <a:pt x="2080" y="1"/>
                    <a:pt x="1768" y="70"/>
                    <a:pt x="1483" y="212"/>
                  </a:cubicBezTo>
                  <a:cubicBezTo>
                    <a:pt x="1360" y="274"/>
                    <a:pt x="1329" y="397"/>
                    <a:pt x="1360" y="490"/>
                  </a:cubicBezTo>
                  <a:cubicBezTo>
                    <a:pt x="1401" y="572"/>
                    <a:pt x="1469" y="614"/>
                    <a:pt x="1547" y="614"/>
                  </a:cubicBezTo>
                  <a:cubicBezTo>
                    <a:pt x="1586" y="614"/>
                    <a:pt x="1627" y="603"/>
                    <a:pt x="1668" y="583"/>
                  </a:cubicBezTo>
                  <a:cubicBezTo>
                    <a:pt x="1892" y="477"/>
                    <a:pt x="2137" y="425"/>
                    <a:pt x="2385" y="425"/>
                  </a:cubicBezTo>
                  <a:cubicBezTo>
                    <a:pt x="2788" y="425"/>
                    <a:pt x="3195" y="562"/>
                    <a:pt x="3520" y="830"/>
                  </a:cubicBezTo>
                  <a:cubicBezTo>
                    <a:pt x="3705" y="984"/>
                    <a:pt x="3859" y="1169"/>
                    <a:pt x="3983" y="1385"/>
                  </a:cubicBezTo>
                  <a:cubicBezTo>
                    <a:pt x="4024" y="1550"/>
                    <a:pt x="3901" y="1659"/>
                    <a:pt x="3777" y="1659"/>
                  </a:cubicBezTo>
                  <a:cubicBezTo>
                    <a:pt x="3715" y="1659"/>
                    <a:pt x="3654" y="1632"/>
                    <a:pt x="3612" y="1570"/>
                  </a:cubicBezTo>
                  <a:cubicBezTo>
                    <a:pt x="3520" y="1416"/>
                    <a:pt x="3396" y="1262"/>
                    <a:pt x="3242" y="1138"/>
                  </a:cubicBezTo>
                  <a:cubicBezTo>
                    <a:pt x="3001" y="948"/>
                    <a:pt x="2701" y="845"/>
                    <a:pt x="2403" y="845"/>
                  </a:cubicBezTo>
                  <a:cubicBezTo>
                    <a:pt x="2168" y="845"/>
                    <a:pt x="1934" y="909"/>
                    <a:pt x="1730" y="1046"/>
                  </a:cubicBezTo>
                  <a:cubicBezTo>
                    <a:pt x="1329" y="1262"/>
                    <a:pt x="1144" y="1755"/>
                    <a:pt x="1267" y="2187"/>
                  </a:cubicBezTo>
                  <a:cubicBezTo>
                    <a:pt x="1390" y="2712"/>
                    <a:pt x="1792" y="2805"/>
                    <a:pt x="2440" y="2928"/>
                  </a:cubicBezTo>
                  <a:cubicBezTo>
                    <a:pt x="2841" y="2990"/>
                    <a:pt x="3211" y="3113"/>
                    <a:pt x="3551" y="3298"/>
                  </a:cubicBezTo>
                  <a:cubicBezTo>
                    <a:pt x="4261" y="3700"/>
                    <a:pt x="4538" y="4626"/>
                    <a:pt x="4168" y="5366"/>
                  </a:cubicBezTo>
                  <a:cubicBezTo>
                    <a:pt x="3859" y="6014"/>
                    <a:pt x="3211" y="6416"/>
                    <a:pt x="2471" y="6416"/>
                  </a:cubicBezTo>
                  <a:lnTo>
                    <a:pt x="2347" y="6416"/>
                  </a:lnTo>
                  <a:cubicBezTo>
                    <a:pt x="1668" y="6416"/>
                    <a:pt x="1082" y="6045"/>
                    <a:pt x="742" y="5490"/>
                  </a:cubicBezTo>
                  <a:cubicBezTo>
                    <a:pt x="588" y="5243"/>
                    <a:pt x="495" y="4965"/>
                    <a:pt x="465" y="4656"/>
                  </a:cubicBezTo>
                  <a:cubicBezTo>
                    <a:pt x="465" y="4549"/>
                    <a:pt x="558" y="4465"/>
                    <a:pt x="663" y="4465"/>
                  </a:cubicBezTo>
                  <a:cubicBezTo>
                    <a:pt x="679" y="4465"/>
                    <a:pt x="695" y="4467"/>
                    <a:pt x="711" y="4471"/>
                  </a:cubicBezTo>
                  <a:cubicBezTo>
                    <a:pt x="835" y="4471"/>
                    <a:pt x="866" y="4595"/>
                    <a:pt x="897" y="4687"/>
                  </a:cubicBezTo>
                  <a:cubicBezTo>
                    <a:pt x="928" y="4903"/>
                    <a:pt x="1020" y="5119"/>
                    <a:pt x="1113" y="5305"/>
                  </a:cubicBezTo>
                  <a:cubicBezTo>
                    <a:pt x="1390" y="5737"/>
                    <a:pt x="1853" y="5983"/>
                    <a:pt x="2378" y="5983"/>
                  </a:cubicBezTo>
                  <a:cubicBezTo>
                    <a:pt x="2428" y="5989"/>
                    <a:pt x="2477" y="5991"/>
                    <a:pt x="2526" y="5991"/>
                  </a:cubicBezTo>
                  <a:cubicBezTo>
                    <a:pt x="3056" y="5991"/>
                    <a:pt x="3541" y="5692"/>
                    <a:pt x="3767" y="5212"/>
                  </a:cubicBezTo>
                  <a:cubicBezTo>
                    <a:pt x="4045" y="4656"/>
                    <a:pt x="3859" y="3977"/>
                    <a:pt x="3304" y="3669"/>
                  </a:cubicBezTo>
                  <a:cubicBezTo>
                    <a:pt x="3026" y="3515"/>
                    <a:pt x="2687" y="3422"/>
                    <a:pt x="2378" y="3360"/>
                  </a:cubicBezTo>
                  <a:cubicBezTo>
                    <a:pt x="2069" y="3329"/>
                    <a:pt x="1761" y="3237"/>
                    <a:pt x="1483" y="3113"/>
                  </a:cubicBezTo>
                  <a:cubicBezTo>
                    <a:pt x="1144" y="2959"/>
                    <a:pt x="928" y="2650"/>
                    <a:pt x="835" y="2311"/>
                  </a:cubicBezTo>
                  <a:cubicBezTo>
                    <a:pt x="742" y="1910"/>
                    <a:pt x="804" y="1478"/>
                    <a:pt x="1020" y="1138"/>
                  </a:cubicBezTo>
                  <a:cubicBezTo>
                    <a:pt x="1151" y="964"/>
                    <a:pt x="989" y="789"/>
                    <a:pt x="839" y="789"/>
                  </a:cubicBezTo>
                  <a:cubicBezTo>
                    <a:pt x="777" y="789"/>
                    <a:pt x="717" y="819"/>
                    <a:pt x="681" y="891"/>
                  </a:cubicBezTo>
                  <a:cubicBezTo>
                    <a:pt x="372" y="1354"/>
                    <a:pt x="310" y="1910"/>
                    <a:pt x="434" y="2434"/>
                  </a:cubicBezTo>
                  <a:cubicBezTo>
                    <a:pt x="526" y="2897"/>
                    <a:pt x="835" y="3268"/>
                    <a:pt x="1267" y="3484"/>
                  </a:cubicBezTo>
                  <a:cubicBezTo>
                    <a:pt x="1606" y="3638"/>
                    <a:pt x="1946" y="3731"/>
                    <a:pt x="2285" y="3792"/>
                  </a:cubicBezTo>
                  <a:cubicBezTo>
                    <a:pt x="2563" y="3823"/>
                    <a:pt x="2810" y="3885"/>
                    <a:pt x="3057" y="4039"/>
                  </a:cubicBezTo>
                  <a:cubicBezTo>
                    <a:pt x="3427" y="4224"/>
                    <a:pt x="3582" y="4687"/>
                    <a:pt x="3366" y="5058"/>
                  </a:cubicBezTo>
                  <a:cubicBezTo>
                    <a:pt x="3194" y="5401"/>
                    <a:pt x="2836" y="5586"/>
                    <a:pt x="2464" y="5586"/>
                  </a:cubicBezTo>
                  <a:cubicBezTo>
                    <a:pt x="2436" y="5586"/>
                    <a:pt x="2407" y="5584"/>
                    <a:pt x="2378" y="5582"/>
                  </a:cubicBezTo>
                  <a:cubicBezTo>
                    <a:pt x="2008" y="5582"/>
                    <a:pt x="1668" y="5397"/>
                    <a:pt x="1452" y="5088"/>
                  </a:cubicBezTo>
                  <a:cubicBezTo>
                    <a:pt x="1390" y="4934"/>
                    <a:pt x="1329" y="4780"/>
                    <a:pt x="1298" y="4626"/>
                  </a:cubicBezTo>
                  <a:cubicBezTo>
                    <a:pt x="1268" y="4255"/>
                    <a:pt x="961" y="4077"/>
                    <a:pt x="657" y="4077"/>
                  </a:cubicBezTo>
                  <a:cubicBezTo>
                    <a:pt x="327" y="4077"/>
                    <a:pt x="0" y="4286"/>
                    <a:pt x="33" y="4687"/>
                  </a:cubicBezTo>
                  <a:cubicBezTo>
                    <a:pt x="63" y="5058"/>
                    <a:pt x="187" y="5397"/>
                    <a:pt x="372" y="5706"/>
                  </a:cubicBezTo>
                  <a:cubicBezTo>
                    <a:pt x="773" y="6385"/>
                    <a:pt x="1483" y="6817"/>
                    <a:pt x="2285" y="6848"/>
                  </a:cubicBezTo>
                  <a:lnTo>
                    <a:pt x="2471" y="6848"/>
                  </a:lnTo>
                  <a:cubicBezTo>
                    <a:pt x="2496" y="6848"/>
                    <a:pt x="2521" y="6849"/>
                    <a:pt x="2545" y="6849"/>
                  </a:cubicBezTo>
                  <a:cubicBezTo>
                    <a:pt x="3410" y="6849"/>
                    <a:pt x="4178" y="6331"/>
                    <a:pt x="4538" y="5521"/>
                  </a:cubicBezTo>
                  <a:cubicBezTo>
                    <a:pt x="4724" y="5058"/>
                    <a:pt x="4754" y="4564"/>
                    <a:pt x="4631" y="4070"/>
                  </a:cubicBezTo>
                  <a:lnTo>
                    <a:pt x="4631" y="4070"/>
                  </a:lnTo>
                  <a:lnTo>
                    <a:pt x="4631" y="4101"/>
                  </a:lnTo>
                  <a:cubicBezTo>
                    <a:pt x="4477" y="3607"/>
                    <a:pt x="4168" y="3206"/>
                    <a:pt x="3767" y="2959"/>
                  </a:cubicBezTo>
                  <a:cubicBezTo>
                    <a:pt x="3366" y="2743"/>
                    <a:pt x="2934" y="2589"/>
                    <a:pt x="2501" y="2527"/>
                  </a:cubicBezTo>
                  <a:cubicBezTo>
                    <a:pt x="1823" y="2404"/>
                    <a:pt x="1730" y="2342"/>
                    <a:pt x="1668" y="2126"/>
                  </a:cubicBezTo>
                  <a:cubicBezTo>
                    <a:pt x="1576" y="1848"/>
                    <a:pt x="1699" y="1539"/>
                    <a:pt x="1946" y="1416"/>
                  </a:cubicBezTo>
                  <a:cubicBezTo>
                    <a:pt x="2085" y="1319"/>
                    <a:pt x="2243" y="1271"/>
                    <a:pt x="2402" y="1271"/>
                  </a:cubicBezTo>
                  <a:cubicBezTo>
                    <a:pt x="2597" y="1271"/>
                    <a:pt x="2795" y="1342"/>
                    <a:pt x="2964" y="1478"/>
                  </a:cubicBezTo>
                  <a:cubicBezTo>
                    <a:pt x="3057" y="1539"/>
                    <a:pt x="3150" y="1663"/>
                    <a:pt x="3211" y="1755"/>
                  </a:cubicBezTo>
                  <a:cubicBezTo>
                    <a:pt x="3349" y="1978"/>
                    <a:pt x="3557" y="2073"/>
                    <a:pt x="3761" y="2073"/>
                  </a:cubicBezTo>
                  <a:cubicBezTo>
                    <a:pt x="4149" y="2073"/>
                    <a:pt x="4526" y="1727"/>
                    <a:pt x="4384" y="1262"/>
                  </a:cubicBezTo>
                  <a:cubicBezTo>
                    <a:pt x="4230" y="953"/>
                    <a:pt x="4045" y="706"/>
                    <a:pt x="3798" y="521"/>
                  </a:cubicBezTo>
                  <a:cubicBezTo>
                    <a:pt x="3399" y="179"/>
                    <a:pt x="2894" y="1"/>
                    <a:pt x="239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761" name="Google Shape;12761;p23"/>
          <p:cNvGrpSpPr/>
          <p:nvPr/>
        </p:nvGrpSpPr>
        <p:grpSpPr>
          <a:xfrm>
            <a:off x="1707455" y="4109329"/>
            <a:ext cx="484600" cy="410767"/>
            <a:chOff x="3251825" y="3040325"/>
            <a:chExt cx="363450" cy="308075"/>
          </a:xfrm>
        </p:grpSpPr>
        <p:sp>
          <p:nvSpPr>
            <p:cNvPr id="12762" name="Google Shape;12762;p23"/>
            <p:cNvSpPr/>
            <p:nvPr/>
          </p:nvSpPr>
          <p:spPr>
            <a:xfrm>
              <a:off x="3496425" y="3109375"/>
              <a:ext cx="118850" cy="170350"/>
            </a:xfrm>
            <a:custGeom>
              <a:avLst/>
              <a:gdLst/>
              <a:ahLst/>
              <a:cxnLst/>
              <a:rect l="l" t="t" r="r" b="b"/>
              <a:pathLst>
                <a:path w="4754" h="6814" extrusionOk="0">
                  <a:moveTo>
                    <a:pt x="644" y="0"/>
                  </a:moveTo>
                  <a:cubicBezTo>
                    <a:pt x="322" y="0"/>
                    <a:pt x="1" y="243"/>
                    <a:pt x="1" y="633"/>
                  </a:cubicBezTo>
                  <a:lnTo>
                    <a:pt x="1" y="6158"/>
                  </a:lnTo>
                  <a:cubicBezTo>
                    <a:pt x="1" y="6590"/>
                    <a:pt x="317" y="6806"/>
                    <a:pt x="633" y="6806"/>
                  </a:cubicBezTo>
                  <a:cubicBezTo>
                    <a:pt x="950" y="6806"/>
                    <a:pt x="1266" y="6590"/>
                    <a:pt x="1266" y="6158"/>
                  </a:cubicBezTo>
                  <a:lnTo>
                    <a:pt x="1266" y="5695"/>
                  </a:lnTo>
                  <a:cubicBezTo>
                    <a:pt x="1266" y="5556"/>
                    <a:pt x="1158" y="5486"/>
                    <a:pt x="1050" y="5486"/>
                  </a:cubicBezTo>
                  <a:cubicBezTo>
                    <a:pt x="942" y="5486"/>
                    <a:pt x="834" y="5556"/>
                    <a:pt x="834" y="5695"/>
                  </a:cubicBezTo>
                  <a:lnTo>
                    <a:pt x="834" y="6158"/>
                  </a:lnTo>
                  <a:cubicBezTo>
                    <a:pt x="834" y="6312"/>
                    <a:pt x="734" y="6389"/>
                    <a:pt x="633" y="6389"/>
                  </a:cubicBezTo>
                  <a:cubicBezTo>
                    <a:pt x="533" y="6389"/>
                    <a:pt x="433" y="6312"/>
                    <a:pt x="433" y="6158"/>
                  </a:cubicBezTo>
                  <a:lnTo>
                    <a:pt x="433" y="664"/>
                  </a:lnTo>
                  <a:cubicBezTo>
                    <a:pt x="433" y="530"/>
                    <a:pt x="528" y="455"/>
                    <a:pt x="630" y="455"/>
                  </a:cubicBezTo>
                  <a:cubicBezTo>
                    <a:pt x="692" y="455"/>
                    <a:pt x="756" y="483"/>
                    <a:pt x="803" y="541"/>
                  </a:cubicBezTo>
                  <a:lnTo>
                    <a:pt x="2192" y="2547"/>
                  </a:lnTo>
                  <a:cubicBezTo>
                    <a:pt x="2223" y="2609"/>
                    <a:pt x="2284" y="2639"/>
                    <a:pt x="2377" y="2639"/>
                  </a:cubicBezTo>
                  <a:cubicBezTo>
                    <a:pt x="2439" y="2639"/>
                    <a:pt x="2500" y="2609"/>
                    <a:pt x="2531" y="2547"/>
                  </a:cubicBezTo>
                  <a:lnTo>
                    <a:pt x="3920" y="541"/>
                  </a:lnTo>
                  <a:cubicBezTo>
                    <a:pt x="3966" y="472"/>
                    <a:pt x="4033" y="442"/>
                    <a:pt x="4099" y="442"/>
                  </a:cubicBezTo>
                  <a:cubicBezTo>
                    <a:pt x="4212" y="442"/>
                    <a:pt x="4321" y="529"/>
                    <a:pt x="4321" y="664"/>
                  </a:cubicBezTo>
                  <a:lnTo>
                    <a:pt x="4321" y="6189"/>
                  </a:lnTo>
                  <a:cubicBezTo>
                    <a:pt x="4321" y="6327"/>
                    <a:pt x="4213" y="6397"/>
                    <a:pt x="4105" y="6397"/>
                  </a:cubicBezTo>
                  <a:cubicBezTo>
                    <a:pt x="3997" y="6397"/>
                    <a:pt x="3889" y="6327"/>
                    <a:pt x="3889" y="6189"/>
                  </a:cubicBezTo>
                  <a:lnTo>
                    <a:pt x="3889" y="2022"/>
                  </a:lnTo>
                  <a:cubicBezTo>
                    <a:pt x="3889" y="1886"/>
                    <a:pt x="3779" y="1799"/>
                    <a:pt x="3667" y="1799"/>
                  </a:cubicBezTo>
                  <a:cubicBezTo>
                    <a:pt x="3601" y="1799"/>
                    <a:pt x="3534" y="1830"/>
                    <a:pt x="3488" y="1899"/>
                  </a:cubicBezTo>
                  <a:lnTo>
                    <a:pt x="2531" y="3287"/>
                  </a:lnTo>
                  <a:cubicBezTo>
                    <a:pt x="2500" y="3349"/>
                    <a:pt x="2439" y="3380"/>
                    <a:pt x="2373" y="3380"/>
                  </a:cubicBezTo>
                  <a:cubicBezTo>
                    <a:pt x="2307" y="3380"/>
                    <a:pt x="2238" y="3349"/>
                    <a:pt x="2192" y="3287"/>
                  </a:cubicBezTo>
                  <a:lnTo>
                    <a:pt x="1235" y="1899"/>
                  </a:lnTo>
                  <a:cubicBezTo>
                    <a:pt x="1188" y="1840"/>
                    <a:pt x="1124" y="1813"/>
                    <a:pt x="1061" y="1813"/>
                  </a:cubicBezTo>
                  <a:cubicBezTo>
                    <a:pt x="956" y="1813"/>
                    <a:pt x="853" y="1888"/>
                    <a:pt x="834" y="2022"/>
                  </a:cubicBezTo>
                  <a:lnTo>
                    <a:pt x="834" y="4738"/>
                  </a:lnTo>
                  <a:cubicBezTo>
                    <a:pt x="834" y="4877"/>
                    <a:pt x="942" y="4946"/>
                    <a:pt x="1050" y="4946"/>
                  </a:cubicBezTo>
                  <a:cubicBezTo>
                    <a:pt x="1158" y="4946"/>
                    <a:pt x="1266" y="4877"/>
                    <a:pt x="1266" y="4738"/>
                  </a:cubicBezTo>
                  <a:lnTo>
                    <a:pt x="1266" y="2701"/>
                  </a:lnTo>
                  <a:lnTo>
                    <a:pt x="1852" y="3534"/>
                  </a:lnTo>
                  <a:cubicBezTo>
                    <a:pt x="1976" y="3704"/>
                    <a:pt x="2169" y="3789"/>
                    <a:pt x="2365" y="3789"/>
                  </a:cubicBezTo>
                  <a:cubicBezTo>
                    <a:pt x="2562" y="3789"/>
                    <a:pt x="2763" y="3704"/>
                    <a:pt x="2902" y="3534"/>
                  </a:cubicBezTo>
                  <a:lnTo>
                    <a:pt x="3457" y="2701"/>
                  </a:lnTo>
                  <a:lnTo>
                    <a:pt x="3457" y="6189"/>
                  </a:lnTo>
                  <a:cubicBezTo>
                    <a:pt x="3457" y="6605"/>
                    <a:pt x="3781" y="6813"/>
                    <a:pt x="4105" y="6813"/>
                  </a:cubicBezTo>
                  <a:cubicBezTo>
                    <a:pt x="4429" y="6813"/>
                    <a:pt x="4753" y="6605"/>
                    <a:pt x="4753" y="6189"/>
                  </a:cubicBezTo>
                  <a:lnTo>
                    <a:pt x="4753" y="664"/>
                  </a:lnTo>
                  <a:cubicBezTo>
                    <a:pt x="4753" y="356"/>
                    <a:pt x="4568" y="109"/>
                    <a:pt x="4290" y="47"/>
                  </a:cubicBezTo>
                  <a:lnTo>
                    <a:pt x="4290" y="47"/>
                  </a:lnTo>
                  <a:cubicBezTo>
                    <a:pt x="4339" y="58"/>
                    <a:pt x="4362" y="62"/>
                    <a:pt x="4369" y="62"/>
                  </a:cubicBezTo>
                  <a:cubicBezTo>
                    <a:pt x="4390" y="62"/>
                    <a:pt x="4228" y="17"/>
                    <a:pt x="4212" y="17"/>
                  </a:cubicBezTo>
                  <a:cubicBezTo>
                    <a:pt x="4205" y="17"/>
                    <a:pt x="4223" y="25"/>
                    <a:pt x="4290" y="47"/>
                  </a:cubicBezTo>
                  <a:cubicBezTo>
                    <a:pt x="4218" y="23"/>
                    <a:pt x="4145" y="11"/>
                    <a:pt x="4075" y="11"/>
                  </a:cubicBezTo>
                  <a:cubicBezTo>
                    <a:pt x="3876" y="11"/>
                    <a:pt x="3694" y="103"/>
                    <a:pt x="3581" y="263"/>
                  </a:cubicBezTo>
                  <a:lnTo>
                    <a:pt x="2377" y="2022"/>
                  </a:lnTo>
                  <a:lnTo>
                    <a:pt x="1142" y="263"/>
                  </a:lnTo>
                  <a:cubicBezTo>
                    <a:pt x="1018" y="82"/>
                    <a:pt x="831" y="0"/>
                    <a:pt x="64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63" name="Google Shape;12763;p23"/>
            <p:cNvSpPr/>
            <p:nvPr/>
          </p:nvSpPr>
          <p:spPr>
            <a:xfrm>
              <a:off x="3380700" y="3109775"/>
              <a:ext cx="110350" cy="170525"/>
            </a:xfrm>
            <a:custGeom>
              <a:avLst/>
              <a:gdLst/>
              <a:ahLst/>
              <a:cxnLst/>
              <a:rect l="l" t="t" r="r" b="b"/>
              <a:pathLst>
                <a:path w="4414" h="6821" extrusionOk="0">
                  <a:moveTo>
                    <a:pt x="648" y="0"/>
                  </a:moveTo>
                  <a:cubicBezTo>
                    <a:pt x="309" y="0"/>
                    <a:pt x="0" y="278"/>
                    <a:pt x="0" y="617"/>
                  </a:cubicBezTo>
                  <a:lnTo>
                    <a:pt x="0" y="6203"/>
                  </a:lnTo>
                  <a:cubicBezTo>
                    <a:pt x="0" y="6543"/>
                    <a:pt x="278" y="6821"/>
                    <a:pt x="648" y="6821"/>
                  </a:cubicBezTo>
                  <a:lnTo>
                    <a:pt x="3580" y="6821"/>
                  </a:lnTo>
                  <a:cubicBezTo>
                    <a:pt x="4414" y="6821"/>
                    <a:pt x="4414" y="5555"/>
                    <a:pt x="3580" y="5555"/>
                  </a:cubicBezTo>
                  <a:lnTo>
                    <a:pt x="1266" y="5555"/>
                  </a:lnTo>
                  <a:lnTo>
                    <a:pt x="1266" y="4043"/>
                  </a:lnTo>
                  <a:lnTo>
                    <a:pt x="2809" y="4043"/>
                  </a:lnTo>
                  <a:cubicBezTo>
                    <a:pt x="3642" y="4043"/>
                    <a:pt x="3642" y="2778"/>
                    <a:pt x="2809" y="2778"/>
                  </a:cubicBezTo>
                  <a:lnTo>
                    <a:pt x="1266" y="2778"/>
                  </a:lnTo>
                  <a:lnTo>
                    <a:pt x="1266" y="1265"/>
                  </a:lnTo>
                  <a:lnTo>
                    <a:pt x="3580" y="1265"/>
                  </a:lnTo>
                  <a:cubicBezTo>
                    <a:pt x="4352" y="1204"/>
                    <a:pt x="4352" y="62"/>
                    <a:pt x="3580" y="0"/>
                  </a:cubicBezTo>
                  <a:lnTo>
                    <a:pt x="3426" y="0"/>
                  </a:lnTo>
                  <a:cubicBezTo>
                    <a:pt x="3179" y="31"/>
                    <a:pt x="3179" y="370"/>
                    <a:pt x="3426" y="401"/>
                  </a:cubicBezTo>
                  <a:lnTo>
                    <a:pt x="3580" y="401"/>
                  </a:lnTo>
                  <a:cubicBezTo>
                    <a:pt x="3858" y="401"/>
                    <a:pt x="3858" y="833"/>
                    <a:pt x="3580" y="833"/>
                  </a:cubicBezTo>
                  <a:lnTo>
                    <a:pt x="1080" y="833"/>
                  </a:lnTo>
                  <a:cubicBezTo>
                    <a:pt x="957" y="833"/>
                    <a:pt x="864" y="926"/>
                    <a:pt x="864" y="1049"/>
                  </a:cubicBezTo>
                  <a:lnTo>
                    <a:pt x="864" y="2963"/>
                  </a:lnTo>
                  <a:cubicBezTo>
                    <a:pt x="864" y="3086"/>
                    <a:pt x="957" y="3179"/>
                    <a:pt x="1080" y="3179"/>
                  </a:cubicBezTo>
                  <a:lnTo>
                    <a:pt x="2840" y="3179"/>
                  </a:lnTo>
                  <a:cubicBezTo>
                    <a:pt x="3117" y="3179"/>
                    <a:pt x="3117" y="3611"/>
                    <a:pt x="2840" y="3611"/>
                  </a:cubicBezTo>
                  <a:lnTo>
                    <a:pt x="1080" y="3611"/>
                  </a:lnTo>
                  <a:cubicBezTo>
                    <a:pt x="957" y="3611"/>
                    <a:pt x="864" y="3704"/>
                    <a:pt x="864" y="3827"/>
                  </a:cubicBezTo>
                  <a:lnTo>
                    <a:pt x="864" y="5771"/>
                  </a:lnTo>
                  <a:cubicBezTo>
                    <a:pt x="864" y="5864"/>
                    <a:pt x="957" y="5956"/>
                    <a:pt x="1080" y="5956"/>
                  </a:cubicBezTo>
                  <a:lnTo>
                    <a:pt x="3580" y="5956"/>
                  </a:lnTo>
                  <a:cubicBezTo>
                    <a:pt x="3858" y="5956"/>
                    <a:pt x="3858" y="6389"/>
                    <a:pt x="3580" y="6389"/>
                  </a:cubicBezTo>
                  <a:lnTo>
                    <a:pt x="648" y="6389"/>
                  </a:lnTo>
                  <a:cubicBezTo>
                    <a:pt x="525" y="6389"/>
                    <a:pt x="432" y="6296"/>
                    <a:pt x="432" y="6203"/>
                  </a:cubicBezTo>
                  <a:lnTo>
                    <a:pt x="432" y="617"/>
                  </a:lnTo>
                  <a:cubicBezTo>
                    <a:pt x="432" y="494"/>
                    <a:pt x="525" y="401"/>
                    <a:pt x="648" y="401"/>
                  </a:cubicBezTo>
                  <a:lnTo>
                    <a:pt x="2500" y="401"/>
                  </a:lnTo>
                  <a:cubicBezTo>
                    <a:pt x="2747" y="370"/>
                    <a:pt x="2747" y="31"/>
                    <a:pt x="250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64" name="Google Shape;12764;p23"/>
            <p:cNvSpPr/>
            <p:nvPr/>
          </p:nvSpPr>
          <p:spPr>
            <a:xfrm>
              <a:off x="3251825" y="3109175"/>
              <a:ext cx="120400" cy="171150"/>
            </a:xfrm>
            <a:custGeom>
              <a:avLst/>
              <a:gdLst/>
              <a:ahLst/>
              <a:cxnLst/>
              <a:rect l="l" t="t" r="r" b="b"/>
              <a:pathLst>
                <a:path w="4816" h="6846" extrusionOk="0">
                  <a:moveTo>
                    <a:pt x="2412" y="0"/>
                  </a:moveTo>
                  <a:cubicBezTo>
                    <a:pt x="2033" y="0"/>
                    <a:pt x="1648" y="97"/>
                    <a:pt x="1298" y="302"/>
                  </a:cubicBezTo>
                  <a:cubicBezTo>
                    <a:pt x="557" y="734"/>
                    <a:pt x="217" y="1598"/>
                    <a:pt x="464" y="2401"/>
                  </a:cubicBezTo>
                  <a:cubicBezTo>
                    <a:pt x="557" y="2894"/>
                    <a:pt x="865" y="3265"/>
                    <a:pt x="1298" y="3481"/>
                  </a:cubicBezTo>
                  <a:cubicBezTo>
                    <a:pt x="1606" y="3635"/>
                    <a:pt x="1946" y="3728"/>
                    <a:pt x="2316" y="3789"/>
                  </a:cubicBezTo>
                  <a:cubicBezTo>
                    <a:pt x="2563" y="3820"/>
                    <a:pt x="2841" y="3882"/>
                    <a:pt x="3088" y="4005"/>
                  </a:cubicBezTo>
                  <a:cubicBezTo>
                    <a:pt x="3458" y="4221"/>
                    <a:pt x="3581" y="4684"/>
                    <a:pt x="3365" y="5055"/>
                  </a:cubicBezTo>
                  <a:cubicBezTo>
                    <a:pt x="3222" y="5398"/>
                    <a:pt x="2866" y="5583"/>
                    <a:pt x="2495" y="5583"/>
                  </a:cubicBezTo>
                  <a:cubicBezTo>
                    <a:pt x="2466" y="5583"/>
                    <a:pt x="2437" y="5581"/>
                    <a:pt x="2409" y="5579"/>
                  </a:cubicBezTo>
                  <a:cubicBezTo>
                    <a:pt x="2038" y="5579"/>
                    <a:pt x="1699" y="5394"/>
                    <a:pt x="1483" y="5085"/>
                  </a:cubicBezTo>
                  <a:cubicBezTo>
                    <a:pt x="1390" y="4931"/>
                    <a:pt x="1328" y="4777"/>
                    <a:pt x="1328" y="4623"/>
                  </a:cubicBezTo>
                  <a:cubicBezTo>
                    <a:pt x="1299" y="4252"/>
                    <a:pt x="985" y="4074"/>
                    <a:pt x="673" y="4074"/>
                  </a:cubicBezTo>
                  <a:cubicBezTo>
                    <a:pt x="335" y="4074"/>
                    <a:pt x="0" y="4283"/>
                    <a:pt x="32" y="4684"/>
                  </a:cubicBezTo>
                  <a:cubicBezTo>
                    <a:pt x="94" y="5055"/>
                    <a:pt x="187" y="5394"/>
                    <a:pt x="372" y="5703"/>
                  </a:cubicBezTo>
                  <a:cubicBezTo>
                    <a:pt x="773" y="6382"/>
                    <a:pt x="1514" y="6814"/>
                    <a:pt x="2316" y="6845"/>
                  </a:cubicBezTo>
                  <a:lnTo>
                    <a:pt x="2501" y="6845"/>
                  </a:lnTo>
                  <a:cubicBezTo>
                    <a:pt x="2526" y="6845"/>
                    <a:pt x="2551" y="6846"/>
                    <a:pt x="2576" y="6846"/>
                  </a:cubicBezTo>
                  <a:cubicBezTo>
                    <a:pt x="3442" y="6846"/>
                    <a:pt x="4239" y="6328"/>
                    <a:pt x="4569" y="5518"/>
                  </a:cubicBezTo>
                  <a:cubicBezTo>
                    <a:pt x="4785" y="5055"/>
                    <a:pt x="4816" y="4530"/>
                    <a:pt x="4661" y="4036"/>
                  </a:cubicBezTo>
                  <a:cubicBezTo>
                    <a:pt x="4616" y="3967"/>
                    <a:pt x="4548" y="3937"/>
                    <a:pt x="4482" y="3937"/>
                  </a:cubicBezTo>
                  <a:cubicBezTo>
                    <a:pt x="4370" y="3937"/>
                    <a:pt x="4260" y="4024"/>
                    <a:pt x="4260" y="4160"/>
                  </a:cubicBezTo>
                  <a:cubicBezTo>
                    <a:pt x="4384" y="4561"/>
                    <a:pt x="4353" y="4993"/>
                    <a:pt x="4199" y="5363"/>
                  </a:cubicBezTo>
                  <a:cubicBezTo>
                    <a:pt x="3901" y="6018"/>
                    <a:pt x="3288" y="6414"/>
                    <a:pt x="2608" y="6414"/>
                  </a:cubicBezTo>
                  <a:cubicBezTo>
                    <a:pt x="2583" y="6414"/>
                    <a:pt x="2558" y="6414"/>
                    <a:pt x="2532" y="6413"/>
                  </a:cubicBezTo>
                  <a:lnTo>
                    <a:pt x="2378" y="6413"/>
                  </a:lnTo>
                  <a:cubicBezTo>
                    <a:pt x="1730" y="6413"/>
                    <a:pt x="1112" y="6073"/>
                    <a:pt x="773" y="5518"/>
                  </a:cubicBezTo>
                  <a:cubicBezTo>
                    <a:pt x="619" y="5240"/>
                    <a:pt x="526" y="4962"/>
                    <a:pt x="495" y="4684"/>
                  </a:cubicBezTo>
                  <a:cubicBezTo>
                    <a:pt x="495" y="4561"/>
                    <a:pt x="619" y="4468"/>
                    <a:pt x="742" y="4468"/>
                  </a:cubicBezTo>
                  <a:cubicBezTo>
                    <a:pt x="896" y="4499"/>
                    <a:pt x="896" y="4623"/>
                    <a:pt x="927" y="4715"/>
                  </a:cubicBezTo>
                  <a:cubicBezTo>
                    <a:pt x="958" y="4931"/>
                    <a:pt x="1051" y="5147"/>
                    <a:pt x="1143" y="5332"/>
                  </a:cubicBezTo>
                  <a:cubicBezTo>
                    <a:pt x="1421" y="5734"/>
                    <a:pt x="1884" y="6011"/>
                    <a:pt x="2409" y="6011"/>
                  </a:cubicBezTo>
                  <a:lnTo>
                    <a:pt x="2501" y="6011"/>
                  </a:lnTo>
                  <a:cubicBezTo>
                    <a:pt x="3057" y="6011"/>
                    <a:pt x="3550" y="5734"/>
                    <a:pt x="3797" y="5240"/>
                  </a:cubicBezTo>
                  <a:cubicBezTo>
                    <a:pt x="4075" y="4684"/>
                    <a:pt x="3859" y="3974"/>
                    <a:pt x="3334" y="3697"/>
                  </a:cubicBezTo>
                  <a:cubicBezTo>
                    <a:pt x="3026" y="3512"/>
                    <a:pt x="2717" y="3419"/>
                    <a:pt x="2378" y="3388"/>
                  </a:cubicBezTo>
                  <a:cubicBezTo>
                    <a:pt x="2069" y="3357"/>
                    <a:pt x="1760" y="3265"/>
                    <a:pt x="1483" y="3141"/>
                  </a:cubicBezTo>
                  <a:cubicBezTo>
                    <a:pt x="1174" y="2987"/>
                    <a:pt x="927" y="2678"/>
                    <a:pt x="865" y="2339"/>
                  </a:cubicBezTo>
                  <a:cubicBezTo>
                    <a:pt x="680" y="1691"/>
                    <a:pt x="958" y="1012"/>
                    <a:pt x="1514" y="703"/>
                  </a:cubicBezTo>
                  <a:cubicBezTo>
                    <a:pt x="1799" y="527"/>
                    <a:pt x="2113" y="440"/>
                    <a:pt x="2427" y="440"/>
                  </a:cubicBezTo>
                  <a:cubicBezTo>
                    <a:pt x="2826" y="440"/>
                    <a:pt x="3222" y="581"/>
                    <a:pt x="3550" y="857"/>
                  </a:cubicBezTo>
                  <a:cubicBezTo>
                    <a:pt x="3736" y="1012"/>
                    <a:pt x="3890" y="1197"/>
                    <a:pt x="4013" y="1413"/>
                  </a:cubicBezTo>
                  <a:cubicBezTo>
                    <a:pt x="4054" y="1555"/>
                    <a:pt x="3934" y="1658"/>
                    <a:pt x="3812" y="1658"/>
                  </a:cubicBezTo>
                  <a:cubicBezTo>
                    <a:pt x="3749" y="1658"/>
                    <a:pt x="3685" y="1630"/>
                    <a:pt x="3643" y="1567"/>
                  </a:cubicBezTo>
                  <a:cubicBezTo>
                    <a:pt x="3520" y="1413"/>
                    <a:pt x="3427" y="1289"/>
                    <a:pt x="3273" y="1166"/>
                  </a:cubicBezTo>
                  <a:cubicBezTo>
                    <a:pt x="3031" y="959"/>
                    <a:pt x="2731" y="858"/>
                    <a:pt x="2433" y="858"/>
                  </a:cubicBezTo>
                  <a:cubicBezTo>
                    <a:pt x="2198" y="858"/>
                    <a:pt x="1964" y="920"/>
                    <a:pt x="1760" y="1043"/>
                  </a:cubicBezTo>
                  <a:cubicBezTo>
                    <a:pt x="1359" y="1289"/>
                    <a:pt x="1174" y="1752"/>
                    <a:pt x="1298" y="2215"/>
                  </a:cubicBezTo>
                  <a:cubicBezTo>
                    <a:pt x="1421" y="2740"/>
                    <a:pt x="1822" y="2833"/>
                    <a:pt x="2470" y="2956"/>
                  </a:cubicBezTo>
                  <a:cubicBezTo>
                    <a:pt x="2841" y="2987"/>
                    <a:pt x="3211" y="3110"/>
                    <a:pt x="3550" y="3295"/>
                  </a:cubicBezTo>
                  <a:cubicBezTo>
                    <a:pt x="3643" y="3357"/>
                    <a:pt x="3736" y="3419"/>
                    <a:pt x="3797" y="3481"/>
                  </a:cubicBezTo>
                  <a:cubicBezTo>
                    <a:pt x="3844" y="3521"/>
                    <a:pt x="3893" y="3538"/>
                    <a:pt x="3938" y="3538"/>
                  </a:cubicBezTo>
                  <a:cubicBezTo>
                    <a:pt x="4100" y="3538"/>
                    <a:pt x="4220" y="3317"/>
                    <a:pt x="4075" y="3172"/>
                  </a:cubicBezTo>
                  <a:cubicBezTo>
                    <a:pt x="3983" y="3079"/>
                    <a:pt x="3890" y="3018"/>
                    <a:pt x="3797" y="2956"/>
                  </a:cubicBezTo>
                  <a:cubicBezTo>
                    <a:pt x="3396" y="2740"/>
                    <a:pt x="2995" y="2586"/>
                    <a:pt x="2532" y="2524"/>
                  </a:cubicBezTo>
                  <a:cubicBezTo>
                    <a:pt x="1853" y="2401"/>
                    <a:pt x="1760" y="2339"/>
                    <a:pt x="1699" y="2092"/>
                  </a:cubicBezTo>
                  <a:cubicBezTo>
                    <a:pt x="1606" y="1845"/>
                    <a:pt x="1730" y="1536"/>
                    <a:pt x="1976" y="1382"/>
                  </a:cubicBezTo>
                  <a:cubicBezTo>
                    <a:pt x="2113" y="1300"/>
                    <a:pt x="2268" y="1260"/>
                    <a:pt x="2425" y="1260"/>
                  </a:cubicBezTo>
                  <a:cubicBezTo>
                    <a:pt x="2622" y="1260"/>
                    <a:pt x="2823" y="1323"/>
                    <a:pt x="2995" y="1444"/>
                  </a:cubicBezTo>
                  <a:cubicBezTo>
                    <a:pt x="3088" y="1536"/>
                    <a:pt x="3180" y="1629"/>
                    <a:pt x="3242" y="1752"/>
                  </a:cubicBezTo>
                  <a:cubicBezTo>
                    <a:pt x="3371" y="2000"/>
                    <a:pt x="3591" y="2105"/>
                    <a:pt x="3809" y="2105"/>
                  </a:cubicBezTo>
                  <a:cubicBezTo>
                    <a:pt x="4215" y="2105"/>
                    <a:pt x="4615" y="1741"/>
                    <a:pt x="4415" y="1259"/>
                  </a:cubicBezTo>
                  <a:cubicBezTo>
                    <a:pt x="4034" y="456"/>
                    <a:pt x="3235" y="0"/>
                    <a:pt x="241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65" name="Google Shape;12765;p23"/>
            <p:cNvSpPr/>
            <p:nvPr/>
          </p:nvSpPr>
          <p:spPr>
            <a:xfrm>
              <a:off x="3316350" y="3040325"/>
              <a:ext cx="236250" cy="60300"/>
            </a:xfrm>
            <a:custGeom>
              <a:avLst/>
              <a:gdLst/>
              <a:ahLst/>
              <a:cxnLst/>
              <a:rect l="l" t="t" r="r" b="b"/>
              <a:pathLst>
                <a:path w="9450" h="2412" extrusionOk="0">
                  <a:moveTo>
                    <a:pt x="4735" y="1"/>
                  </a:moveTo>
                  <a:cubicBezTo>
                    <a:pt x="3840" y="1"/>
                    <a:pt x="2975" y="186"/>
                    <a:pt x="2173" y="556"/>
                  </a:cubicBezTo>
                  <a:cubicBezTo>
                    <a:pt x="1402" y="896"/>
                    <a:pt x="723" y="1389"/>
                    <a:pt x="167" y="2007"/>
                  </a:cubicBezTo>
                  <a:cubicBezTo>
                    <a:pt x="1" y="2173"/>
                    <a:pt x="164" y="2376"/>
                    <a:pt x="332" y="2376"/>
                  </a:cubicBezTo>
                  <a:cubicBezTo>
                    <a:pt x="382" y="2376"/>
                    <a:pt x="433" y="2358"/>
                    <a:pt x="476" y="2315"/>
                  </a:cubicBezTo>
                  <a:cubicBezTo>
                    <a:pt x="1611" y="1058"/>
                    <a:pt x="3165" y="433"/>
                    <a:pt x="4721" y="433"/>
                  </a:cubicBezTo>
                  <a:cubicBezTo>
                    <a:pt x="6297" y="433"/>
                    <a:pt x="7876" y="1073"/>
                    <a:pt x="9024" y="2346"/>
                  </a:cubicBezTo>
                  <a:cubicBezTo>
                    <a:pt x="9070" y="2392"/>
                    <a:pt x="9121" y="2411"/>
                    <a:pt x="9171" y="2411"/>
                  </a:cubicBezTo>
                  <a:cubicBezTo>
                    <a:pt x="9320" y="2411"/>
                    <a:pt x="9449" y="2231"/>
                    <a:pt x="9333" y="2068"/>
                  </a:cubicBezTo>
                  <a:cubicBezTo>
                    <a:pt x="8160" y="772"/>
                    <a:pt x="6494" y="1"/>
                    <a:pt x="473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66" name="Google Shape;12766;p23"/>
            <p:cNvSpPr/>
            <p:nvPr/>
          </p:nvSpPr>
          <p:spPr>
            <a:xfrm>
              <a:off x="3316725" y="3288375"/>
              <a:ext cx="235275" cy="60025"/>
            </a:xfrm>
            <a:custGeom>
              <a:avLst/>
              <a:gdLst/>
              <a:ahLst/>
              <a:cxnLst/>
              <a:rect l="l" t="t" r="r" b="b"/>
              <a:pathLst>
                <a:path w="9411" h="2401" extrusionOk="0">
                  <a:moveTo>
                    <a:pt x="9148" y="1"/>
                  </a:moveTo>
                  <a:cubicBezTo>
                    <a:pt x="9094" y="1"/>
                    <a:pt x="9040" y="16"/>
                    <a:pt x="9009" y="47"/>
                  </a:cubicBezTo>
                  <a:cubicBezTo>
                    <a:pt x="7861" y="1335"/>
                    <a:pt x="6275" y="1984"/>
                    <a:pt x="4691" y="1984"/>
                  </a:cubicBezTo>
                  <a:cubicBezTo>
                    <a:pt x="3127" y="1984"/>
                    <a:pt x="1565" y="1351"/>
                    <a:pt x="430" y="78"/>
                  </a:cubicBezTo>
                  <a:cubicBezTo>
                    <a:pt x="389" y="44"/>
                    <a:pt x="344" y="29"/>
                    <a:pt x="300" y="29"/>
                  </a:cubicBezTo>
                  <a:cubicBezTo>
                    <a:pt x="143" y="29"/>
                    <a:pt x="1" y="211"/>
                    <a:pt x="121" y="356"/>
                  </a:cubicBezTo>
                  <a:cubicBezTo>
                    <a:pt x="1349" y="1721"/>
                    <a:pt x="3026" y="2400"/>
                    <a:pt x="4703" y="2400"/>
                  </a:cubicBezTo>
                  <a:cubicBezTo>
                    <a:pt x="6398" y="2400"/>
                    <a:pt x="8092" y="1706"/>
                    <a:pt x="9318" y="325"/>
                  </a:cubicBezTo>
                  <a:cubicBezTo>
                    <a:pt x="9411" y="263"/>
                    <a:pt x="9411" y="109"/>
                    <a:pt x="9318" y="47"/>
                  </a:cubicBezTo>
                  <a:lnTo>
                    <a:pt x="9287" y="47"/>
                  </a:lnTo>
                  <a:cubicBezTo>
                    <a:pt x="9256" y="16"/>
                    <a:pt x="9202" y="1"/>
                    <a:pt x="914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2767" name="Google Shape;12767;p23"/>
          <p:cNvGrpSpPr/>
          <p:nvPr/>
        </p:nvGrpSpPr>
        <p:grpSpPr>
          <a:xfrm>
            <a:off x="4574946" y="5529904"/>
            <a:ext cx="489400" cy="484300"/>
            <a:chOff x="3252625" y="1904050"/>
            <a:chExt cx="367050" cy="363225"/>
          </a:xfrm>
        </p:grpSpPr>
        <p:sp>
          <p:nvSpPr>
            <p:cNvPr id="12768" name="Google Shape;12768;p23"/>
            <p:cNvSpPr/>
            <p:nvPr/>
          </p:nvSpPr>
          <p:spPr>
            <a:xfrm>
              <a:off x="3542725" y="1925625"/>
              <a:ext cx="37050" cy="67550"/>
            </a:xfrm>
            <a:custGeom>
              <a:avLst/>
              <a:gdLst/>
              <a:ahLst/>
              <a:cxnLst/>
              <a:rect l="l" t="t" r="r" b="b"/>
              <a:pathLst>
                <a:path w="1482" h="2702" extrusionOk="0">
                  <a:moveTo>
                    <a:pt x="710" y="1"/>
                  </a:moveTo>
                  <a:cubicBezTo>
                    <a:pt x="602" y="1"/>
                    <a:pt x="494" y="70"/>
                    <a:pt x="494" y="209"/>
                  </a:cubicBezTo>
                  <a:lnTo>
                    <a:pt x="494" y="394"/>
                  </a:lnTo>
                  <a:cubicBezTo>
                    <a:pt x="247" y="487"/>
                    <a:pt x="62" y="734"/>
                    <a:pt x="124" y="1012"/>
                  </a:cubicBezTo>
                  <a:cubicBezTo>
                    <a:pt x="124" y="1166"/>
                    <a:pt x="216" y="1320"/>
                    <a:pt x="340" y="1413"/>
                  </a:cubicBezTo>
                  <a:cubicBezTo>
                    <a:pt x="463" y="1475"/>
                    <a:pt x="617" y="1505"/>
                    <a:pt x="741" y="1505"/>
                  </a:cubicBezTo>
                  <a:cubicBezTo>
                    <a:pt x="834" y="1536"/>
                    <a:pt x="957" y="1567"/>
                    <a:pt x="988" y="1691"/>
                  </a:cubicBezTo>
                  <a:cubicBezTo>
                    <a:pt x="988" y="1814"/>
                    <a:pt x="895" y="1907"/>
                    <a:pt x="772" y="1938"/>
                  </a:cubicBezTo>
                  <a:cubicBezTo>
                    <a:pt x="756" y="1941"/>
                    <a:pt x="740" y="1942"/>
                    <a:pt x="724" y="1942"/>
                  </a:cubicBezTo>
                  <a:cubicBezTo>
                    <a:pt x="587" y="1942"/>
                    <a:pt x="460" y="1829"/>
                    <a:pt x="432" y="1691"/>
                  </a:cubicBezTo>
                  <a:cubicBezTo>
                    <a:pt x="417" y="1567"/>
                    <a:pt x="309" y="1505"/>
                    <a:pt x="205" y="1505"/>
                  </a:cubicBezTo>
                  <a:cubicBezTo>
                    <a:pt x="101" y="1505"/>
                    <a:pt x="0" y="1567"/>
                    <a:pt x="0" y="1691"/>
                  </a:cubicBezTo>
                  <a:cubicBezTo>
                    <a:pt x="31" y="1968"/>
                    <a:pt x="216" y="2215"/>
                    <a:pt x="494" y="2308"/>
                  </a:cubicBezTo>
                  <a:lnTo>
                    <a:pt x="525" y="2308"/>
                  </a:lnTo>
                  <a:lnTo>
                    <a:pt x="525" y="2493"/>
                  </a:lnTo>
                  <a:cubicBezTo>
                    <a:pt x="525" y="2632"/>
                    <a:pt x="625" y="2701"/>
                    <a:pt x="726" y="2701"/>
                  </a:cubicBezTo>
                  <a:cubicBezTo>
                    <a:pt x="826" y="2701"/>
                    <a:pt x="926" y="2632"/>
                    <a:pt x="926" y="2493"/>
                  </a:cubicBezTo>
                  <a:lnTo>
                    <a:pt x="926" y="2339"/>
                  </a:lnTo>
                  <a:cubicBezTo>
                    <a:pt x="1050" y="2308"/>
                    <a:pt x="1142" y="2246"/>
                    <a:pt x="1204" y="2154"/>
                  </a:cubicBezTo>
                  <a:cubicBezTo>
                    <a:pt x="1482" y="1907"/>
                    <a:pt x="1451" y="1475"/>
                    <a:pt x="1173" y="1259"/>
                  </a:cubicBezTo>
                  <a:cubicBezTo>
                    <a:pt x="1050" y="1166"/>
                    <a:pt x="926" y="1104"/>
                    <a:pt x="772" y="1104"/>
                  </a:cubicBezTo>
                  <a:cubicBezTo>
                    <a:pt x="679" y="1104"/>
                    <a:pt x="556" y="1104"/>
                    <a:pt x="525" y="981"/>
                  </a:cubicBezTo>
                  <a:cubicBezTo>
                    <a:pt x="508" y="849"/>
                    <a:pt x="607" y="787"/>
                    <a:pt x="712" y="787"/>
                  </a:cubicBezTo>
                  <a:cubicBezTo>
                    <a:pt x="802" y="787"/>
                    <a:pt x="897" y="833"/>
                    <a:pt x="926" y="919"/>
                  </a:cubicBezTo>
                  <a:cubicBezTo>
                    <a:pt x="972" y="989"/>
                    <a:pt x="1053" y="1023"/>
                    <a:pt x="1130" y="1023"/>
                  </a:cubicBezTo>
                  <a:cubicBezTo>
                    <a:pt x="1156" y="1023"/>
                    <a:pt x="1181" y="1019"/>
                    <a:pt x="1204" y="1012"/>
                  </a:cubicBezTo>
                  <a:cubicBezTo>
                    <a:pt x="1296" y="919"/>
                    <a:pt x="1327" y="796"/>
                    <a:pt x="1296" y="703"/>
                  </a:cubicBezTo>
                  <a:cubicBezTo>
                    <a:pt x="1204" y="549"/>
                    <a:pt x="1080" y="456"/>
                    <a:pt x="926" y="394"/>
                  </a:cubicBezTo>
                  <a:lnTo>
                    <a:pt x="926" y="209"/>
                  </a:lnTo>
                  <a:cubicBezTo>
                    <a:pt x="926" y="70"/>
                    <a:pt x="818" y="1"/>
                    <a:pt x="71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69" name="Google Shape;12769;p23"/>
            <p:cNvSpPr/>
            <p:nvPr/>
          </p:nvSpPr>
          <p:spPr>
            <a:xfrm>
              <a:off x="3252625" y="1904050"/>
              <a:ext cx="367050" cy="363225"/>
            </a:xfrm>
            <a:custGeom>
              <a:avLst/>
              <a:gdLst/>
              <a:ahLst/>
              <a:cxnLst/>
              <a:rect l="l" t="t" r="r" b="b"/>
              <a:pathLst>
                <a:path w="14682" h="14529" extrusionOk="0">
                  <a:moveTo>
                    <a:pt x="1435" y="1035"/>
                  </a:moveTo>
                  <a:cubicBezTo>
                    <a:pt x="1471" y="1035"/>
                    <a:pt x="1508" y="1046"/>
                    <a:pt x="1543" y="1072"/>
                  </a:cubicBezTo>
                  <a:cubicBezTo>
                    <a:pt x="1698" y="1165"/>
                    <a:pt x="1790" y="1288"/>
                    <a:pt x="1852" y="1443"/>
                  </a:cubicBezTo>
                  <a:lnTo>
                    <a:pt x="1266" y="1443"/>
                  </a:lnTo>
                  <a:lnTo>
                    <a:pt x="1266" y="1196"/>
                  </a:lnTo>
                  <a:cubicBezTo>
                    <a:pt x="1266" y="1107"/>
                    <a:pt x="1345" y="1035"/>
                    <a:pt x="1435" y="1035"/>
                  </a:cubicBezTo>
                  <a:close/>
                  <a:moveTo>
                    <a:pt x="2951" y="1026"/>
                  </a:moveTo>
                  <a:cubicBezTo>
                    <a:pt x="2986" y="1026"/>
                    <a:pt x="3025" y="1041"/>
                    <a:pt x="3056" y="1072"/>
                  </a:cubicBezTo>
                  <a:cubicBezTo>
                    <a:pt x="3117" y="1072"/>
                    <a:pt x="3148" y="1165"/>
                    <a:pt x="3148" y="1227"/>
                  </a:cubicBezTo>
                  <a:lnTo>
                    <a:pt x="3148" y="1474"/>
                  </a:lnTo>
                  <a:lnTo>
                    <a:pt x="2562" y="1474"/>
                  </a:lnTo>
                  <a:cubicBezTo>
                    <a:pt x="2623" y="1319"/>
                    <a:pt x="2716" y="1196"/>
                    <a:pt x="2870" y="1103"/>
                  </a:cubicBezTo>
                  <a:lnTo>
                    <a:pt x="2870" y="1072"/>
                  </a:lnTo>
                  <a:cubicBezTo>
                    <a:pt x="2886" y="1041"/>
                    <a:pt x="2917" y="1026"/>
                    <a:pt x="2951" y="1026"/>
                  </a:cubicBezTo>
                  <a:close/>
                  <a:moveTo>
                    <a:pt x="1605" y="1875"/>
                  </a:moveTo>
                  <a:lnTo>
                    <a:pt x="1605" y="2523"/>
                  </a:lnTo>
                  <a:lnTo>
                    <a:pt x="494" y="2523"/>
                  </a:lnTo>
                  <a:lnTo>
                    <a:pt x="494" y="1875"/>
                  </a:lnTo>
                  <a:close/>
                  <a:moveTo>
                    <a:pt x="3920" y="1875"/>
                  </a:moveTo>
                  <a:lnTo>
                    <a:pt x="3920" y="2523"/>
                  </a:lnTo>
                  <a:lnTo>
                    <a:pt x="2778" y="2523"/>
                  </a:lnTo>
                  <a:lnTo>
                    <a:pt x="2778" y="1875"/>
                  </a:lnTo>
                  <a:close/>
                  <a:moveTo>
                    <a:pt x="12352" y="455"/>
                  </a:moveTo>
                  <a:cubicBezTo>
                    <a:pt x="13901" y="455"/>
                    <a:pt x="14682" y="2347"/>
                    <a:pt x="13579" y="3449"/>
                  </a:cubicBezTo>
                  <a:cubicBezTo>
                    <a:pt x="13218" y="3820"/>
                    <a:pt x="12771" y="3986"/>
                    <a:pt x="12334" y="3986"/>
                  </a:cubicBezTo>
                  <a:cubicBezTo>
                    <a:pt x="11428" y="3986"/>
                    <a:pt x="10565" y="3276"/>
                    <a:pt x="10586" y="2214"/>
                  </a:cubicBezTo>
                  <a:cubicBezTo>
                    <a:pt x="10586" y="1227"/>
                    <a:pt x="11357" y="455"/>
                    <a:pt x="12345" y="455"/>
                  </a:cubicBezTo>
                  <a:lnTo>
                    <a:pt x="12314" y="455"/>
                  </a:lnTo>
                  <a:cubicBezTo>
                    <a:pt x="12327" y="455"/>
                    <a:pt x="12339" y="455"/>
                    <a:pt x="12352" y="455"/>
                  </a:cubicBezTo>
                  <a:close/>
                  <a:moveTo>
                    <a:pt x="2377" y="1875"/>
                  </a:moveTo>
                  <a:lnTo>
                    <a:pt x="2377" y="4436"/>
                  </a:lnTo>
                  <a:lnTo>
                    <a:pt x="2037" y="4436"/>
                  </a:lnTo>
                  <a:lnTo>
                    <a:pt x="2037" y="3757"/>
                  </a:lnTo>
                  <a:cubicBezTo>
                    <a:pt x="2037" y="3618"/>
                    <a:pt x="1929" y="3549"/>
                    <a:pt x="1821" y="3549"/>
                  </a:cubicBezTo>
                  <a:cubicBezTo>
                    <a:pt x="1713" y="3549"/>
                    <a:pt x="1605" y="3618"/>
                    <a:pt x="1605" y="3757"/>
                  </a:cubicBezTo>
                  <a:lnTo>
                    <a:pt x="1605" y="4436"/>
                  </a:lnTo>
                  <a:lnTo>
                    <a:pt x="803" y="4436"/>
                  </a:lnTo>
                  <a:cubicBezTo>
                    <a:pt x="741" y="4436"/>
                    <a:pt x="710" y="4405"/>
                    <a:pt x="710" y="4375"/>
                  </a:cubicBezTo>
                  <a:lnTo>
                    <a:pt x="710" y="2955"/>
                  </a:lnTo>
                  <a:lnTo>
                    <a:pt x="1821" y="2955"/>
                  </a:lnTo>
                  <a:cubicBezTo>
                    <a:pt x="1914" y="2924"/>
                    <a:pt x="2037" y="2831"/>
                    <a:pt x="2037" y="2708"/>
                  </a:cubicBezTo>
                  <a:lnTo>
                    <a:pt x="2037" y="1875"/>
                  </a:lnTo>
                  <a:close/>
                  <a:moveTo>
                    <a:pt x="3673" y="2955"/>
                  </a:moveTo>
                  <a:lnTo>
                    <a:pt x="3673" y="4375"/>
                  </a:lnTo>
                  <a:cubicBezTo>
                    <a:pt x="3673" y="4405"/>
                    <a:pt x="3642" y="4436"/>
                    <a:pt x="3611" y="4436"/>
                  </a:cubicBezTo>
                  <a:lnTo>
                    <a:pt x="2809" y="4436"/>
                  </a:lnTo>
                  <a:lnTo>
                    <a:pt x="2809" y="2955"/>
                  </a:lnTo>
                  <a:close/>
                  <a:moveTo>
                    <a:pt x="6605" y="5825"/>
                  </a:moveTo>
                  <a:lnTo>
                    <a:pt x="6605" y="6381"/>
                  </a:lnTo>
                  <a:lnTo>
                    <a:pt x="6173" y="6381"/>
                  </a:lnTo>
                  <a:cubicBezTo>
                    <a:pt x="5895" y="6103"/>
                    <a:pt x="5524" y="5918"/>
                    <a:pt x="5154" y="5825"/>
                  </a:cubicBezTo>
                  <a:close/>
                  <a:moveTo>
                    <a:pt x="7268" y="5185"/>
                  </a:moveTo>
                  <a:cubicBezTo>
                    <a:pt x="7376" y="5185"/>
                    <a:pt x="7484" y="5254"/>
                    <a:pt x="7500" y="5393"/>
                  </a:cubicBezTo>
                  <a:lnTo>
                    <a:pt x="7500" y="6381"/>
                  </a:lnTo>
                  <a:lnTo>
                    <a:pt x="7037" y="6381"/>
                  </a:lnTo>
                  <a:lnTo>
                    <a:pt x="7037" y="5393"/>
                  </a:lnTo>
                  <a:cubicBezTo>
                    <a:pt x="7052" y="5254"/>
                    <a:pt x="7160" y="5185"/>
                    <a:pt x="7268" y="5185"/>
                  </a:cubicBezTo>
                  <a:close/>
                  <a:moveTo>
                    <a:pt x="9382" y="5825"/>
                  </a:moveTo>
                  <a:cubicBezTo>
                    <a:pt x="9012" y="5918"/>
                    <a:pt x="8642" y="6103"/>
                    <a:pt x="8364" y="6381"/>
                  </a:cubicBezTo>
                  <a:lnTo>
                    <a:pt x="7932" y="6381"/>
                  </a:lnTo>
                  <a:lnTo>
                    <a:pt x="7932" y="5825"/>
                  </a:lnTo>
                  <a:close/>
                  <a:moveTo>
                    <a:pt x="11018" y="9621"/>
                  </a:moveTo>
                  <a:lnTo>
                    <a:pt x="11018" y="10701"/>
                  </a:lnTo>
                  <a:cubicBezTo>
                    <a:pt x="11018" y="11081"/>
                    <a:pt x="10721" y="11302"/>
                    <a:pt x="10420" y="11302"/>
                  </a:cubicBezTo>
                  <a:cubicBezTo>
                    <a:pt x="10207" y="11302"/>
                    <a:pt x="9991" y="11191"/>
                    <a:pt x="9876" y="10948"/>
                  </a:cubicBezTo>
                  <a:lnTo>
                    <a:pt x="9444" y="9961"/>
                  </a:lnTo>
                  <a:lnTo>
                    <a:pt x="9444" y="9961"/>
                  </a:lnTo>
                  <a:cubicBezTo>
                    <a:pt x="9567" y="9991"/>
                    <a:pt x="9691" y="9991"/>
                    <a:pt x="9845" y="9991"/>
                  </a:cubicBezTo>
                  <a:cubicBezTo>
                    <a:pt x="10246" y="9991"/>
                    <a:pt x="10678" y="9868"/>
                    <a:pt x="11018" y="9621"/>
                  </a:cubicBezTo>
                  <a:close/>
                  <a:moveTo>
                    <a:pt x="3488" y="9621"/>
                  </a:moveTo>
                  <a:cubicBezTo>
                    <a:pt x="3858" y="9868"/>
                    <a:pt x="4259" y="9991"/>
                    <a:pt x="4691" y="10022"/>
                  </a:cubicBezTo>
                  <a:lnTo>
                    <a:pt x="4691" y="9991"/>
                  </a:lnTo>
                  <a:cubicBezTo>
                    <a:pt x="4815" y="9991"/>
                    <a:pt x="4969" y="9991"/>
                    <a:pt x="5092" y="9961"/>
                  </a:cubicBezTo>
                  <a:lnTo>
                    <a:pt x="5092" y="9961"/>
                  </a:lnTo>
                  <a:lnTo>
                    <a:pt x="4629" y="10979"/>
                  </a:lnTo>
                  <a:cubicBezTo>
                    <a:pt x="4516" y="11207"/>
                    <a:pt x="4308" y="11310"/>
                    <a:pt x="4101" y="11310"/>
                  </a:cubicBezTo>
                  <a:cubicBezTo>
                    <a:pt x="3803" y="11310"/>
                    <a:pt x="3506" y="11096"/>
                    <a:pt x="3488" y="10732"/>
                  </a:cubicBezTo>
                  <a:lnTo>
                    <a:pt x="3488" y="9621"/>
                  </a:lnTo>
                  <a:close/>
                  <a:moveTo>
                    <a:pt x="12777" y="5825"/>
                  </a:moveTo>
                  <a:cubicBezTo>
                    <a:pt x="13178" y="5825"/>
                    <a:pt x="13487" y="6165"/>
                    <a:pt x="13487" y="6566"/>
                  </a:cubicBezTo>
                  <a:lnTo>
                    <a:pt x="13549" y="6566"/>
                  </a:lnTo>
                  <a:lnTo>
                    <a:pt x="13549" y="12707"/>
                  </a:lnTo>
                  <a:lnTo>
                    <a:pt x="13116" y="12707"/>
                  </a:lnTo>
                  <a:lnTo>
                    <a:pt x="13116" y="10917"/>
                  </a:lnTo>
                  <a:cubicBezTo>
                    <a:pt x="13116" y="10778"/>
                    <a:pt x="13008" y="10709"/>
                    <a:pt x="12900" y="10709"/>
                  </a:cubicBezTo>
                  <a:cubicBezTo>
                    <a:pt x="12792" y="10709"/>
                    <a:pt x="12684" y="10778"/>
                    <a:pt x="12684" y="10917"/>
                  </a:cubicBezTo>
                  <a:lnTo>
                    <a:pt x="12684" y="12707"/>
                  </a:lnTo>
                  <a:lnTo>
                    <a:pt x="1852" y="12707"/>
                  </a:lnTo>
                  <a:lnTo>
                    <a:pt x="1852" y="6782"/>
                  </a:lnTo>
                  <a:lnTo>
                    <a:pt x="2932" y="6782"/>
                  </a:lnTo>
                  <a:cubicBezTo>
                    <a:pt x="2438" y="7522"/>
                    <a:pt x="2500" y="8541"/>
                    <a:pt x="3086" y="9251"/>
                  </a:cubicBezTo>
                  <a:lnTo>
                    <a:pt x="3086" y="10732"/>
                  </a:lnTo>
                  <a:cubicBezTo>
                    <a:pt x="3104" y="11347"/>
                    <a:pt x="3600" y="11708"/>
                    <a:pt x="4101" y="11708"/>
                  </a:cubicBezTo>
                  <a:cubicBezTo>
                    <a:pt x="4453" y="11708"/>
                    <a:pt x="4808" y="11529"/>
                    <a:pt x="5000" y="11133"/>
                  </a:cubicBezTo>
                  <a:lnTo>
                    <a:pt x="5617" y="9775"/>
                  </a:lnTo>
                  <a:cubicBezTo>
                    <a:pt x="5895" y="9621"/>
                    <a:pt x="6142" y="9436"/>
                    <a:pt x="6327" y="9189"/>
                  </a:cubicBezTo>
                  <a:lnTo>
                    <a:pt x="8179" y="9189"/>
                  </a:lnTo>
                  <a:cubicBezTo>
                    <a:pt x="8364" y="9436"/>
                    <a:pt x="8611" y="9621"/>
                    <a:pt x="8888" y="9775"/>
                  </a:cubicBezTo>
                  <a:lnTo>
                    <a:pt x="9475" y="11164"/>
                  </a:lnTo>
                  <a:cubicBezTo>
                    <a:pt x="9676" y="11542"/>
                    <a:pt x="10032" y="11714"/>
                    <a:pt x="10385" y="11714"/>
                  </a:cubicBezTo>
                  <a:cubicBezTo>
                    <a:pt x="10896" y="11714"/>
                    <a:pt x="11401" y="11353"/>
                    <a:pt x="11419" y="10732"/>
                  </a:cubicBezTo>
                  <a:lnTo>
                    <a:pt x="11419" y="9251"/>
                  </a:lnTo>
                  <a:cubicBezTo>
                    <a:pt x="12005" y="8541"/>
                    <a:pt x="12067" y="7522"/>
                    <a:pt x="11573" y="6782"/>
                  </a:cubicBezTo>
                  <a:lnTo>
                    <a:pt x="12654" y="6782"/>
                  </a:lnTo>
                  <a:lnTo>
                    <a:pt x="12654" y="9744"/>
                  </a:lnTo>
                  <a:cubicBezTo>
                    <a:pt x="12654" y="9883"/>
                    <a:pt x="12754" y="9953"/>
                    <a:pt x="12854" y="9953"/>
                  </a:cubicBezTo>
                  <a:cubicBezTo>
                    <a:pt x="12954" y="9953"/>
                    <a:pt x="13055" y="9883"/>
                    <a:pt x="13055" y="9744"/>
                  </a:cubicBezTo>
                  <a:lnTo>
                    <a:pt x="13055" y="6566"/>
                  </a:lnTo>
                  <a:cubicBezTo>
                    <a:pt x="13055" y="6442"/>
                    <a:pt x="12962" y="6350"/>
                    <a:pt x="12870" y="6350"/>
                  </a:cubicBezTo>
                  <a:lnTo>
                    <a:pt x="11203" y="6350"/>
                  </a:lnTo>
                  <a:cubicBezTo>
                    <a:pt x="10956" y="6103"/>
                    <a:pt x="10617" y="5918"/>
                    <a:pt x="10246" y="5825"/>
                  </a:cubicBezTo>
                  <a:close/>
                  <a:moveTo>
                    <a:pt x="4197" y="5825"/>
                  </a:moveTo>
                  <a:cubicBezTo>
                    <a:pt x="4074" y="5856"/>
                    <a:pt x="4012" y="5979"/>
                    <a:pt x="4043" y="6103"/>
                  </a:cubicBezTo>
                  <a:cubicBezTo>
                    <a:pt x="4070" y="6183"/>
                    <a:pt x="4143" y="6263"/>
                    <a:pt x="4242" y="6263"/>
                  </a:cubicBezTo>
                  <a:cubicBezTo>
                    <a:pt x="4257" y="6263"/>
                    <a:pt x="4273" y="6261"/>
                    <a:pt x="4290" y="6257"/>
                  </a:cubicBezTo>
                  <a:cubicBezTo>
                    <a:pt x="4413" y="6226"/>
                    <a:pt x="4568" y="6195"/>
                    <a:pt x="4691" y="6195"/>
                  </a:cubicBezTo>
                  <a:cubicBezTo>
                    <a:pt x="5185" y="6195"/>
                    <a:pt x="5617" y="6381"/>
                    <a:pt x="5957" y="6751"/>
                  </a:cubicBezTo>
                  <a:cubicBezTo>
                    <a:pt x="5987" y="6782"/>
                    <a:pt x="6049" y="6813"/>
                    <a:pt x="6111" y="6813"/>
                  </a:cubicBezTo>
                  <a:lnTo>
                    <a:pt x="8487" y="6813"/>
                  </a:lnTo>
                  <a:cubicBezTo>
                    <a:pt x="8518" y="6813"/>
                    <a:pt x="8580" y="6782"/>
                    <a:pt x="8611" y="6751"/>
                  </a:cubicBezTo>
                  <a:cubicBezTo>
                    <a:pt x="8950" y="6411"/>
                    <a:pt x="9382" y="6226"/>
                    <a:pt x="9845" y="6226"/>
                  </a:cubicBezTo>
                  <a:cubicBezTo>
                    <a:pt x="12098" y="6226"/>
                    <a:pt x="12098" y="9559"/>
                    <a:pt x="9845" y="9559"/>
                  </a:cubicBezTo>
                  <a:cubicBezTo>
                    <a:pt x="9320" y="9559"/>
                    <a:pt x="8796" y="9312"/>
                    <a:pt x="8487" y="8849"/>
                  </a:cubicBezTo>
                  <a:cubicBezTo>
                    <a:pt x="8456" y="8788"/>
                    <a:pt x="8364" y="8757"/>
                    <a:pt x="8302" y="8757"/>
                  </a:cubicBezTo>
                  <a:lnTo>
                    <a:pt x="6265" y="8757"/>
                  </a:lnTo>
                  <a:cubicBezTo>
                    <a:pt x="6203" y="8757"/>
                    <a:pt x="6142" y="8788"/>
                    <a:pt x="6080" y="8849"/>
                  </a:cubicBezTo>
                  <a:cubicBezTo>
                    <a:pt x="5738" y="9351"/>
                    <a:pt x="5231" y="9575"/>
                    <a:pt x="4729" y="9575"/>
                  </a:cubicBezTo>
                  <a:cubicBezTo>
                    <a:pt x="3871" y="9575"/>
                    <a:pt x="3025" y="8924"/>
                    <a:pt x="3025" y="7893"/>
                  </a:cubicBezTo>
                  <a:cubicBezTo>
                    <a:pt x="3025" y="7461"/>
                    <a:pt x="3210" y="7059"/>
                    <a:pt x="3518" y="6720"/>
                  </a:cubicBezTo>
                  <a:cubicBezTo>
                    <a:pt x="3642" y="6597"/>
                    <a:pt x="3611" y="6350"/>
                    <a:pt x="3395" y="6350"/>
                  </a:cubicBezTo>
                  <a:lnTo>
                    <a:pt x="1667" y="6350"/>
                  </a:lnTo>
                  <a:cubicBezTo>
                    <a:pt x="1543" y="6350"/>
                    <a:pt x="1451" y="6442"/>
                    <a:pt x="1451" y="6566"/>
                  </a:cubicBezTo>
                  <a:lnTo>
                    <a:pt x="1451" y="12738"/>
                  </a:lnTo>
                  <a:lnTo>
                    <a:pt x="1019" y="12738"/>
                  </a:lnTo>
                  <a:lnTo>
                    <a:pt x="1019" y="6566"/>
                  </a:lnTo>
                  <a:cubicBezTo>
                    <a:pt x="1019" y="6165"/>
                    <a:pt x="1327" y="5825"/>
                    <a:pt x="1728" y="5825"/>
                  </a:cubicBezTo>
                  <a:close/>
                  <a:moveTo>
                    <a:pt x="7963" y="13139"/>
                  </a:moveTo>
                  <a:cubicBezTo>
                    <a:pt x="7963" y="13294"/>
                    <a:pt x="7870" y="13417"/>
                    <a:pt x="7716" y="13417"/>
                  </a:cubicBezTo>
                  <a:lnTo>
                    <a:pt x="6821" y="13417"/>
                  </a:lnTo>
                  <a:cubicBezTo>
                    <a:pt x="6666" y="13417"/>
                    <a:pt x="6574" y="13294"/>
                    <a:pt x="6574" y="13139"/>
                  </a:cubicBezTo>
                  <a:close/>
                  <a:moveTo>
                    <a:pt x="12275" y="0"/>
                  </a:moveTo>
                  <a:cubicBezTo>
                    <a:pt x="11269" y="0"/>
                    <a:pt x="10272" y="637"/>
                    <a:pt x="10154" y="1967"/>
                  </a:cubicBezTo>
                  <a:lnTo>
                    <a:pt x="7284" y="1967"/>
                  </a:lnTo>
                  <a:cubicBezTo>
                    <a:pt x="7160" y="1967"/>
                    <a:pt x="7068" y="2060"/>
                    <a:pt x="7068" y="2183"/>
                  </a:cubicBezTo>
                  <a:lnTo>
                    <a:pt x="7068" y="3449"/>
                  </a:lnTo>
                  <a:lnTo>
                    <a:pt x="4105" y="3449"/>
                  </a:lnTo>
                  <a:lnTo>
                    <a:pt x="4105" y="2893"/>
                  </a:lnTo>
                  <a:cubicBezTo>
                    <a:pt x="4259" y="2831"/>
                    <a:pt x="4352" y="2708"/>
                    <a:pt x="4352" y="2554"/>
                  </a:cubicBezTo>
                  <a:lnTo>
                    <a:pt x="4352" y="1875"/>
                  </a:lnTo>
                  <a:cubicBezTo>
                    <a:pt x="4352" y="1659"/>
                    <a:pt x="4167" y="1474"/>
                    <a:pt x="3951" y="1474"/>
                  </a:cubicBezTo>
                  <a:lnTo>
                    <a:pt x="3580" y="1474"/>
                  </a:lnTo>
                  <a:lnTo>
                    <a:pt x="3580" y="1196"/>
                  </a:lnTo>
                  <a:cubicBezTo>
                    <a:pt x="3580" y="837"/>
                    <a:pt x="3286" y="592"/>
                    <a:pt x="2972" y="592"/>
                  </a:cubicBezTo>
                  <a:cubicBezTo>
                    <a:pt x="2854" y="592"/>
                    <a:pt x="2733" y="626"/>
                    <a:pt x="2623" y="702"/>
                  </a:cubicBezTo>
                  <a:cubicBezTo>
                    <a:pt x="2469" y="825"/>
                    <a:pt x="2346" y="980"/>
                    <a:pt x="2253" y="1165"/>
                  </a:cubicBezTo>
                  <a:lnTo>
                    <a:pt x="2222" y="1165"/>
                  </a:lnTo>
                  <a:cubicBezTo>
                    <a:pt x="2130" y="980"/>
                    <a:pt x="2006" y="825"/>
                    <a:pt x="1852" y="702"/>
                  </a:cubicBezTo>
                  <a:cubicBezTo>
                    <a:pt x="1742" y="626"/>
                    <a:pt x="1622" y="592"/>
                    <a:pt x="1504" y="592"/>
                  </a:cubicBezTo>
                  <a:cubicBezTo>
                    <a:pt x="1189" y="592"/>
                    <a:pt x="895" y="837"/>
                    <a:pt x="895" y="1196"/>
                  </a:cubicBezTo>
                  <a:lnTo>
                    <a:pt x="895" y="1474"/>
                  </a:lnTo>
                  <a:lnTo>
                    <a:pt x="494" y="1474"/>
                  </a:lnTo>
                  <a:cubicBezTo>
                    <a:pt x="278" y="1474"/>
                    <a:pt x="124" y="1628"/>
                    <a:pt x="124" y="1844"/>
                  </a:cubicBezTo>
                  <a:lnTo>
                    <a:pt x="124" y="2554"/>
                  </a:lnTo>
                  <a:cubicBezTo>
                    <a:pt x="124" y="2677"/>
                    <a:pt x="216" y="2831"/>
                    <a:pt x="340" y="2893"/>
                  </a:cubicBezTo>
                  <a:lnTo>
                    <a:pt x="340" y="4375"/>
                  </a:lnTo>
                  <a:cubicBezTo>
                    <a:pt x="340" y="4652"/>
                    <a:pt x="556" y="4868"/>
                    <a:pt x="833" y="4868"/>
                  </a:cubicBezTo>
                  <a:lnTo>
                    <a:pt x="3642" y="4868"/>
                  </a:lnTo>
                  <a:cubicBezTo>
                    <a:pt x="3889" y="4868"/>
                    <a:pt x="4136" y="4652"/>
                    <a:pt x="4136" y="4375"/>
                  </a:cubicBezTo>
                  <a:lnTo>
                    <a:pt x="4136" y="3850"/>
                  </a:lnTo>
                  <a:lnTo>
                    <a:pt x="7068" y="3850"/>
                  </a:lnTo>
                  <a:lnTo>
                    <a:pt x="7068" y="4776"/>
                  </a:lnTo>
                  <a:cubicBezTo>
                    <a:pt x="6790" y="4868"/>
                    <a:pt x="6605" y="5115"/>
                    <a:pt x="6605" y="5424"/>
                  </a:cubicBezTo>
                  <a:lnTo>
                    <a:pt x="1728" y="5424"/>
                  </a:lnTo>
                  <a:cubicBezTo>
                    <a:pt x="1080" y="5424"/>
                    <a:pt x="556" y="5948"/>
                    <a:pt x="556" y="6597"/>
                  </a:cubicBezTo>
                  <a:lnTo>
                    <a:pt x="556" y="12769"/>
                  </a:lnTo>
                  <a:lnTo>
                    <a:pt x="216" y="12769"/>
                  </a:lnTo>
                  <a:cubicBezTo>
                    <a:pt x="124" y="12769"/>
                    <a:pt x="31" y="12862"/>
                    <a:pt x="31" y="12954"/>
                  </a:cubicBezTo>
                  <a:lnTo>
                    <a:pt x="31" y="13479"/>
                  </a:lnTo>
                  <a:cubicBezTo>
                    <a:pt x="0" y="14065"/>
                    <a:pt x="494" y="14528"/>
                    <a:pt x="1080" y="14528"/>
                  </a:cubicBezTo>
                  <a:lnTo>
                    <a:pt x="2037" y="14528"/>
                  </a:lnTo>
                  <a:cubicBezTo>
                    <a:pt x="2315" y="14528"/>
                    <a:pt x="2315" y="14096"/>
                    <a:pt x="2037" y="14096"/>
                  </a:cubicBezTo>
                  <a:lnTo>
                    <a:pt x="1080" y="14096"/>
                  </a:lnTo>
                  <a:cubicBezTo>
                    <a:pt x="710" y="14096"/>
                    <a:pt x="432" y="13818"/>
                    <a:pt x="432" y="13479"/>
                  </a:cubicBezTo>
                  <a:lnTo>
                    <a:pt x="432" y="13139"/>
                  </a:lnTo>
                  <a:lnTo>
                    <a:pt x="6142" y="13139"/>
                  </a:lnTo>
                  <a:cubicBezTo>
                    <a:pt x="6142" y="13510"/>
                    <a:pt x="6450" y="13818"/>
                    <a:pt x="6821" y="13818"/>
                  </a:cubicBezTo>
                  <a:lnTo>
                    <a:pt x="7716" y="13818"/>
                  </a:lnTo>
                  <a:cubicBezTo>
                    <a:pt x="8086" y="13818"/>
                    <a:pt x="8395" y="13510"/>
                    <a:pt x="8395" y="13139"/>
                  </a:cubicBezTo>
                  <a:lnTo>
                    <a:pt x="14073" y="13139"/>
                  </a:lnTo>
                  <a:lnTo>
                    <a:pt x="14073" y="13448"/>
                  </a:lnTo>
                  <a:cubicBezTo>
                    <a:pt x="14073" y="13787"/>
                    <a:pt x="13795" y="14065"/>
                    <a:pt x="13456" y="14065"/>
                  </a:cubicBezTo>
                  <a:lnTo>
                    <a:pt x="3241" y="14065"/>
                  </a:lnTo>
                  <a:cubicBezTo>
                    <a:pt x="2963" y="14065"/>
                    <a:pt x="2963" y="14497"/>
                    <a:pt x="3241" y="14497"/>
                  </a:cubicBezTo>
                  <a:lnTo>
                    <a:pt x="13487" y="14497"/>
                  </a:lnTo>
                  <a:cubicBezTo>
                    <a:pt x="14042" y="14497"/>
                    <a:pt x="14536" y="14034"/>
                    <a:pt x="14536" y="13448"/>
                  </a:cubicBezTo>
                  <a:lnTo>
                    <a:pt x="14536" y="12923"/>
                  </a:lnTo>
                  <a:cubicBezTo>
                    <a:pt x="14536" y="12831"/>
                    <a:pt x="14413" y="12738"/>
                    <a:pt x="14320" y="12738"/>
                  </a:cubicBezTo>
                  <a:lnTo>
                    <a:pt x="13950" y="12738"/>
                  </a:lnTo>
                  <a:lnTo>
                    <a:pt x="13950" y="6566"/>
                  </a:lnTo>
                  <a:cubicBezTo>
                    <a:pt x="13950" y="5918"/>
                    <a:pt x="13425" y="5393"/>
                    <a:pt x="12808" y="5393"/>
                  </a:cubicBezTo>
                  <a:lnTo>
                    <a:pt x="7932" y="5393"/>
                  </a:lnTo>
                  <a:cubicBezTo>
                    <a:pt x="7932" y="5115"/>
                    <a:pt x="7747" y="4868"/>
                    <a:pt x="7500" y="4776"/>
                  </a:cubicBezTo>
                  <a:lnTo>
                    <a:pt x="7500" y="2399"/>
                  </a:lnTo>
                  <a:lnTo>
                    <a:pt x="10154" y="2399"/>
                  </a:lnTo>
                  <a:cubicBezTo>
                    <a:pt x="10243" y="3503"/>
                    <a:pt x="11197" y="4347"/>
                    <a:pt x="12292" y="4347"/>
                  </a:cubicBezTo>
                  <a:cubicBezTo>
                    <a:pt x="12330" y="4347"/>
                    <a:pt x="12368" y="4346"/>
                    <a:pt x="12407" y="4344"/>
                  </a:cubicBezTo>
                  <a:cubicBezTo>
                    <a:pt x="13579" y="4282"/>
                    <a:pt x="14474" y="3325"/>
                    <a:pt x="14474" y="2183"/>
                  </a:cubicBezTo>
                  <a:cubicBezTo>
                    <a:pt x="14474" y="753"/>
                    <a:pt x="13369" y="0"/>
                    <a:pt x="1227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70" name="Google Shape;12770;p23"/>
            <p:cNvSpPr/>
            <p:nvPr/>
          </p:nvSpPr>
          <p:spPr>
            <a:xfrm>
              <a:off x="3346750" y="2079950"/>
              <a:ext cx="46325" cy="43625"/>
            </a:xfrm>
            <a:custGeom>
              <a:avLst/>
              <a:gdLst/>
              <a:ahLst/>
              <a:cxnLst/>
              <a:rect l="l" t="t" r="r" b="b"/>
              <a:pathLst>
                <a:path w="1853" h="1745" extrusionOk="0">
                  <a:moveTo>
                    <a:pt x="926" y="0"/>
                  </a:moveTo>
                  <a:cubicBezTo>
                    <a:pt x="818" y="0"/>
                    <a:pt x="710" y="70"/>
                    <a:pt x="710" y="209"/>
                  </a:cubicBezTo>
                  <a:lnTo>
                    <a:pt x="710" y="641"/>
                  </a:lnTo>
                  <a:lnTo>
                    <a:pt x="278" y="641"/>
                  </a:lnTo>
                  <a:cubicBezTo>
                    <a:pt x="0" y="641"/>
                    <a:pt x="0" y="1073"/>
                    <a:pt x="278" y="1073"/>
                  </a:cubicBezTo>
                  <a:lnTo>
                    <a:pt x="278" y="1104"/>
                  </a:lnTo>
                  <a:lnTo>
                    <a:pt x="710" y="1104"/>
                  </a:lnTo>
                  <a:lnTo>
                    <a:pt x="710" y="1536"/>
                  </a:lnTo>
                  <a:cubicBezTo>
                    <a:pt x="710" y="1675"/>
                    <a:pt x="818" y="1744"/>
                    <a:pt x="926" y="1744"/>
                  </a:cubicBezTo>
                  <a:cubicBezTo>
                    <a:pt x="1034" y="1744"/>
                    <a:pt x="1142" y="1675"/>
                    <a:pt x="1142" y="1536"/>
                  </a:cubicBezTo>
                  <a:lnTo>
                    <a:pt x="1142" y="1104"/>
                  </a:lnTo>
                  <a:lnTo>
                    <a:pt x="1574" y="1104"/>
                  </a:lnTo>
                  <a:cubicBezTo>
                    <a:pt x="1852" y="1104"/>
                    <a:pt x="1852" y="672"/>
                    <a:pt x="1574" y="672"/>
                  </a:cubicBezTo>
                  <a:lnTo>
                    <a:pt x="1142" y="672"/>
                  </a:lnTo>
                  <a:lnTo>
                    <a:pt x="1142" y="209"/>
                  </a:lnTo>
                  <a:cubicBezTo>
                    <a:pt x="1142" y="70"/>
                    <a:pt x="1034" y="0"/>
                    <a:pt x="92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71" name="Google Shape;12771;p23"/>
            <p:cNvSpPr/>
            <p:nvPr/>
          </p:nvSpPr>
          <p:spPr>
            <a:xfrm>
              <a:off x="3474825" y="2079950"/>
              <a:ext cx="47075" cy="43625"/>
            </a:xfrm>
            <a:custGeom>
              <a:avLst/>
              <a:gdLst/>
              <a:ahLst/>
              <a:cxnLst/>
              <a:rect l="l" t="t" r="r" b="b"/>
              <a:pathLst>
                <a:path w="1883" h="1745" extrusionOk="0">
                  <a:moveTo>
                    <a:pt x="957" y="0"/>
                  </a:moveTo>
                  <a:cubicBezTo>
                    <a:pt x="849" y="0"/>
                    <a:pt x="741" y="70"/>
                    <a:pt x="741" y="209"/>
                  </a:cubicBezTo>
                  <a:lnTo>
                    <a:pt x="741" y="641"/>
                  </a:lnTo>
                  <a:lnTo>
                    <a:pt x="278" y="641"/>
                  </a:lnTo>
                  <a:cubicBezTo>
                    <a:pt x="0" y="641"/>
                    <a:pt x="0" y="1073"/>
                    <a:pt x="278" y="1073"/>
                  </a:cubicBezTo>
                  <a:lnTo>
                    <a:pt x="278" y="1104"/>
                  </a:lnTo>
                  <a:lnTo>
                    <a:pt x="741" y="1104"/>
                  </a:lnTo>
                  <a:lnTo>
                    <a:pt x="741" y="1536"/>
                  </a:lnTo>
                  <a:cubicBezTo>
                    <a:pt x="741" y="1675"/>
                    <a:pt x="849" y="1744"/>
                    <a:pt x="957" y="1744"/>
                  </a:cubicBezTo>
                  <a:cubicBezTo>
                    <a:pt x="1065" y="1744"/>
                    <a:pt x="1173" y="1675"/>
                    <a:pt x="1173" y="1536"/>
                  </a:cubicBezTo>
                  <a:lnTo>
                    <a:pt x="1173" y="1104"/>
                  </a:lnTo>
                  <a:lnTo>
                    <a:pt x="1605" y="1104"/>
                  </a:lnTo>
                  <a:cubicBezTo>
                    <a:pt x="1883" y="1104"/>
                    <a:pt x="1883" y="672"/>
                    <a:pt x="1605" y="672"/>
                  </a:cubicBezTo>
                  <a:lnTo>
                    <a:pt x="1173" y="672"/>
                  </a:lnTo>
                  <a:lnTo>
                    <a:pt x="1173" y="209"/>
                  </a:lnTo>
                  <a:cubicBezTo>
                    <a:pt x="1173" y="70"/>
                    <a:pt x="1065" y="0"/>
                    <a:pt x="95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72" name="Google Shape;12772;p23"/>
            <p:cNvSpPr/>
            <p:nvPr/>
          </p:nvSpPr>
          <p:spPr>
            <a:xfrm>
              <a:off x="3423900" y="2085150"/>
              <a:ext cx="20850" cy="10825"/>
            </a:xfrm>
            <a:custGeom>
              <a:avLst/>
              <a:gdLst/>
              <a:ahLst/>
              <a:cxnLst/>
              <a:rect l="l" t="t" r="r" b="b"/>
              <a:pathLst>
                <a:path w="834" h="433" extrusionOk="0">
                  <a:moveTo>
                    <a:pt x="217" y="1"/>
                  </a:moveTo>
                  <a:cubicBezTo>
                    <a:pt x="93" y="1"/>
                    <a:pt x="1" y="93"/>
                    <a:pt x="1" y="217"/>
                  </a:cubicBezTo>
                  <a:cubicBezTo>
                    <a:pt x="1" y="340"/>
                    <a:pt x="93" y="433"/>
                    <a:pt x="217" y="433"/>
                  </a:cubicBezTo>
                  <a:lnTo>
                    <a:pt x="649" y="433"/>
                  </a:lnTo>
                  <a:cubicBezTo>
                    <a:pt x="741" y="433"/>
                    <a:pt x="834" y="340"/>
                    <a:pt x="834" y="217"/>
                  </a:cubicBezTo>
                  <a:cubicBezTo>
                    <a:pt x="834" y="93"/>
                    <a:pt x="741" y="1"/>
                    <a:pt x="64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2773" name="Google Shape;12773;p23"/>
            <p:cNvSpPr/>
            <p:nvPr/>
          </p:nvSpPr>
          <p:spPr>
            <a:xfrm>
              <a:off x="3423900" y="2103550"/>
              <a:ext cx="20850" cy="10175"/>
            </a:xfrm>
            <a:custGeom>
              <a:avLst/>
              <a:gdLst/>
              <a:ahLst/>
              <a:cxnLst/>
              <a:rect l="l" t="t" r="r" b="b"/>
              <a:pathLst>
                <a:path w="834" h="407" extrusionOk="0">
                  <a:moveTo>
                    <a:pt x="678" y="1"/>
                  </a:moveTo>
                  <a:cubicBezTo>
                    <a:pt x="668" y="1"/>
                    <a:pt x="659" y="2"/>
                    <a:pt x="649" y="5"/>
                  </a:cubicBezTo>
                  <a:lnTo>
                    <a:pt x="217" y="5"/>
                  </a:lnTo>
                  <a:cubicBezTo>
                    <a:pt x="93" y="5"/>
                    <a:pt x="1" y="98"/>
                    <a:pt x="1" y="191"/>
                  </a:cubicBezTo>
                  <a:cubicBezTo>
                    <a:pt x="1" y="314"/>
                    <a:pt x="93" y="407"/>
                    <a:pt x="217" y="407"/>
                  </a:cubicBezTo>
                  <a:lnTo>
                    <a:pt x="649" y="407"/>
                  </a:lnTo>
                  <a:cubicBezTo>
                    <a:pt x="741" y="407"/>
                    <a:pt x="834" y="314"/>
                    <a:pt x="834" y="191"/>
                  </a:cubicBezTo>
                  <a:cubicBezTo>
                    <a:pt x="834" y="108"/>
                    <a:pt x="760" y="1"/>
                    <a:pt x="67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2774" name="Google Shape;12774;p23"/>
          <p:cNvSpPr txBox="1"/>
          <p:nvPr/>
        </p:nvSpPr>
        <p:spPr>
          <a:xfrm>
            <a:off x="1397800" y="1544867"/>
            <a:ext cx="9396400" cy="643200"/>
          </a:xfrm>
          <a:prstGeom prst="rect">
            <a:avLst/>
          </a:prstGeom>
          <a:noFill/>
          <a:ln>
            <a:noFill/>
          </a:ln>
        </p:spPr>
        <p:txBody>
          <a:bodyPr spcFirstLastPara="1" wrap="square" lIns="121900" tIns="121900" rIns="121900" bIns="121900" anchor="t" anchorCtr="0">
            <a:noAutofit/>
          </a:bodyPr>
          <a:lstStyle/>
          <a:p>
            <a:pPr algn="ctr" defTabSz="1219170">
              <a:buClr>
                <a:srgbClr val="000000"/>
              </a:buClr>
              <a:defRPr/>
            </a:pPr>
            <a:r>
              <a:rPr lang="fa-IR" sz="2133" kern="0" dirty="0">
                <a:cs typeface="B Nazanin" panose="00000700000000000000" pitchFamily="2" charset="-78"/>
                <a:sym typeface="Arial"/>
              </a:rPr>
              <a:t>بازاریابی دیجیتال</a:t>
            </a:r>
            <a:endParaRPr sz="2133" kern="0" dirty="0">
              <a:cs typeface="B Nazanin" panose="00000700000000000000" pitchFamily="2" charset="-78"/>
              <a:sym typeface="Arial"/>
            </a:endParaRPr>
          </a:p>
        </p:txBody>
      </p:sp>
      <p:sp>
        <p:nvSpPr>
          <p:cNvPr id="12775" name="Google Shape;12775;p23"/>
          <p:cNvSpPr txBox="1">
            <a:spLocks noGrp="1"/>
          </p:cNvSpPr>
          <p:nvPr>
            <p:ph type="title" idx="4294967295"/>
          </p:nvPr>
        </p:nvSpPr>
        <p:spPr>
          <a:xfrm>
            <a:off x="5283484" y="431800"/>
            <a:ext cx="4111341" cy="642938"/>
          </a:xfrm>
          <a:prstGeom prst="rect">
            <a:avLst/>
          </a:prstGeom>
        </p:spPr>
        <p:txBody>
          <a:bodyPr spcFirstLastPara="1" wrap="square" lIns="121900" tIns="121900" rIns="121900" bIns="121900" anchor="t" anchorCtr="0">
            <a:noAutofit/>
          </a:bodyPr>
          <a:lstStyle/>
          <a:p>
            <a:pPr algn="ctr"/>
            <a:r>
              <a:rPr lang="fa-IR" dirty="0">
                <a:solidFill>
                  <a:schemeClr val="tx1"/>
                </a:solidFill>
                <a:cs typeface="B Nazanin" panose="00000700000000000000" pitchFamily="2" charset="-78"/>
              </a:rPr>
              <a:t>نمادهای برتر</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724246" y="2531226"/>
            <a:ext cx="483263" cy="472819"/>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3885" name="Google Shape;13885;p27"/>
          <p:cNvGrpSpPr/>
          <p:nvPr/>
        </p:nvGrpSpPr>
        <p:grpSpPr>
          <a:xfrm>
            <a:off x="3722706" y="2531180"/>
            <a:ext cx="475649" cy="470985"/>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0" name="Google Shape;13910;p27"/>
          <p:cNvGrpSpPr/>
          <p:nvPr/>
        </p:nvGrpSpPr>
        <p:grpSpPr>
          <a:xfrm>
            <a:off x="4697699" y="2529386"/>
            <a:ext cx="456675" cy="473736"/>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4" name="Google Shape;13914;p27"/>
          <p:cNvGrpSpPr/>
          <p:nvPr/>
        </p:nvGrpSpPr>
        <p:grpSpPr>
          <a:xfrm>
            <a:off x="2730610" y="2528270"/>
            <a:ext cx="476607" cy="474852"/>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17" name="Google Shape;13917;p27"/>
          <p:cNvGrpSpPr/>
          <p:nvPr/>
        </p:nvGrpSpPr>
        <p:grpSpPr>
          <a:xfrm>
            <a:off x="6764488" y="2530303"/>
            <a:ext cx="384521" cy="472979"/>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26" name="Google Shape;13926;p27"/>
          <p:cNvGrpSpPr/>
          <p:nvPr/>
        </p:nvGrpSpPr>
        <p:grpSpPr>
          <a:xfrm>
            <a:off x="7689174" y="2528428"/>
            <a:ext cx="474692" cy="473736"/>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33" name="Google Shape;13933;p27"/>
          <p:cNvGrpSpPr/>
          <p:nvPr/>
        </p:nvGrpSpPr>
        <p:grpSpPr>
          <a:xfrm>
            <a:off x="8699287" y="2530304"/>
            <a:ext cx="474692" cy="471863"/>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3938" name="Google Shape;13938;p27"/>
          <p:cNvSpPr/>
          <p:nvPr/>
        </p:nvSpPr>
        <p:spPr>
          <a:xfrm>
            <a:off x="9713119" y="2532182"/>
            <a:ext cx="403496" cy="476607"/>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3939" name="Google Shape;13939;p27"/>
          <p:cNvGrpSpPr/>
          <p:nvPr/>
        </p:nvGrpSpPr>
        <p:grpSpPr>
          <a:xfrm>
            <a:off x="10656889" y="2531259"/>
            <a:ext cx="472819" cy="473776"/>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43" name="Google Shape;13943;p27"/>
          <p:cNvGrpSpPr/>
          <p:nvPr/>
        </p:nvGrpSpPr>
        <p:grpSpPr>
          <a:xfrm>
            <a:off x="10654020" y="3229984"/>
            <a:ext cx="475689" cy="472779"/>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47" name="Google Shape;13947;p27"/>
          <p:cNvGrpSpPr/>
          <p:nvPr/>
        </p:nvGrpSpPr>
        <p:grpSpPr>
          <a:xfrm>
            <a:off x="9677151" y="3229984"/>
            <a:ext cx="473736" cy="472779"/>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54" name="Google Shape;13954;p27"/>
          <p:cNvGrpSpPr/>
          <p:nvPr/>
        </p:nvGrpSpPr>
        <p:grpSpPr>
          <a:xfrm>
            <a:off x="8698331" y="3230900"/>
            <a:ext cx="474692" cy="472819"/>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60" name="Google Shape;13960;p27"/>
          <p:cNvGrpSpPr/>
          <p:nvPr/>
        </p:nvGrpSpPr>
        <p:grpSpPr>
          <a:xfrm>
            <a:off x="7686303" y="3230900"/>
            <a:ext cx="474732" cy="473776"/>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3971" name="Google Shape;13971;p27"/>
          <p:cNvGrpSpPr/>
          <p:nvPr/>
        </p:nvGrpSpPr>
        <p:grpSpPr>
          <a:xfrm>
            <a:off x="6694208" y="3315412"/>
            <a:ext cx="473776" cy="303799"/>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3977" name="Google Shape;13977;p27"/>
          <p:cNvSpPr/>
          <p:nvPr/>
        </p:nvSpPr>
        <p:spPr>
          <a:xfrm>
            <a:off x="5784635" y="3611390"/>
            <a:ext cx="14311" cy="24875"/>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8" name="Google Shape;13978;p27"/>
          <p:cNvSpPr/>
          <p:nvPr/>
        </p:nvSpPr>
        <p:spPr>
          <a:xfrm>
            <a:off x="6092247" y="3566944"/>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79" name="Google Shape;13979;p27"/>
          <p:cNvSpPr/>
          <p:nvPr/>
        </p:nvSpPr>
        <p:spPr>
          <a:xfrm>
            <a:off x="6092247" y="3603937"/>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0" name="Google Shape;13980;p27"/>
          <p:cNvSpPr/>
          <p:nvPr/>
        </p:nvSpPr>
        <p:spPr>
          <a:xfrm>
            <a:off x="6092247" y="3528954"/>
            <a:ext cx="14271" cy="2375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1" name="Google Shape;13981;p27"/>
          <p:cNvSpPr/>
          <p:nvPr/>
        </p:nvSpPr>
        <p:spPr>
          <a:xfrm>
            <a:off x="6092247" y="3491921"/>
            <a:ext cx="14271" cy="2379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2" name="Google Shape;13982;p27"/>
          <p:cNvSpPr/>
          <p:nvPr/>
        </p:nvSpPr>
        <p:spPr>
          <a:xfrm>
            <a:off x="6092247" y="3455846"/>
            <a:ext cx="14271" cy="2379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3" name="Google Shape;13983;p27"/>
          <p:cNvSpPr/>
          <p:nvPr/>
        </p:nvSpPr>
        <p:spPr>
          <a:xfrm>
            <a:off x="6092247" y="3418853"/>
            <a:ext cx="14271" cy="2375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4" name="Google Shape;13984;p27"/>
          <p:cNvSpPr/>
          <p:nvPr/>
        </p:nvSpPr>
        <p:spPr>
          <a:xfrm>
            <a:off x="6031495" y="3629568"/>
            <a:ext cx="14271" cy="2379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5" name="Google Shape;13985;p27"/>
          <p:cNvSpPr/>
          <p:nvPr/>
        </p:nvSpPr>
        <p:spPr>
          <a:xfrm>
            <a:off x="6031495" y="3555542"/>
            <a:ext cx="14271" cy="2375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6" name="Google Shape;13986;p27"/>
          <p:cNvSpPr/>
          <p:nvPr/>
        </p:nvSpPr>
        <p:spPr>
          <a:xfrm>
            <a:off x="6031495" y="3591618"/>
            <a:ext cx="14271" cy="2375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7" name="Google Shape;13987;p27"/>
          <p:cNvSpPr/>
          <p:nvPr/>
        </p:nvSpPr>
        <p:spPr>
          <a:xfrm>
            <a:off x="6031495" y="3519466"/>
            <a:ext cx="14271" cy="2375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8" name="Google Shape;13988;p27"/>
          <p:cNvSpPr/>
          <p:nvPr/>
        </p:nvSpPr>
        <p:spPr>
          <a:xfrm>
            <a:off x="5848257" y="3537485"/>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89" name="Google Shape;13989;p27"/>
          <p:cNvSpPr/>
          <p:nvPr/>
        </p:nvSpPr>
        <p:spPr>
          <a:xfrm>
            <a:off x="5848257" y="3463460"/>
            <a:ext cx="14271" cy="2375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0" name="Google Shape;13990;p27"/>
          <p:cNvSpPr/>
          <p:nvPr/>
        </p:nvSpPr>
        <p:spPr>
          <a:xfrm>
            <a:off x="5848257" y="3500492"/>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1" name="Google Shape;13991;p27"/>
          <p:cNvSpPr/>
          <p:nvPr/>
        </p:nvSpPr>
        <p:spPr>
          <a:xfrm>
            <a:off x="5848257" y="3575474"/>
            <a:ext cx="14271" cy="2375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2" name="Google Shape;13992;p27"/>
          <p:cNvSpPr/>
          <p:nvPr/>
        </p:nvSpPr>
        <p:spPr>
          <a:xfrm>
            <a:off x="5848257" y="3612506"/>
            <a:ext cx="14271" cy="2375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3" name="Google Shape;13993;p27"/>
          <p:cNvSpPr/>
          <p:nvPr/>
        </p:nvSpPr>
        <p:spPr>
          <a:xfrm>
            <a:off x="6016309" y="3319156"/>
            <a:ext cx="23759" cy="14271"/>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4" name="Google Shape;13994;p27"/>
          <p:cNvSpPr/>
          <p:nvPr/>
        </p:nvSpPr>
        <p:spPr>
          <a:xfrm>
            <a:off x="6089417" y="3319156"/>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5" name="Google Shape;13995;p27"/>
          <p:cNvSpPr/>
          <p:nvPr/>
        </p:nvSpPr>
        <p:spPr>
          <a:xfrm>
            <a:off x="5765661" y="3319156"/>
            <a:ext cx="23799" cy="14271"/>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6" name="Google Shape;13996;p27"/>
          <p:cNvSpPr/>
          <p:nvPr/>
        </p:nvSpPr>
        <p:spPr>
          <a:xfrm>
            <a:off x="6052383" y="3319156"/>
            <a:ext cx="23759" cy="14271"/>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7" name="Google Shape;13997;p27"/>
          <p:cNvSpPr/>
          <p:nvPr/>
        </p:nvSpPr>
        <p:spPr>
          <a:xfrm>
            <a:off x="5802693" y="3319156"/>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8" name="Google Shape;13998;p27"/>
          <p:cNvSpPr/>
          <p:nvPr/>
        </p:nvSpPr>
        <p:spPr>
          <a:xfrm>
            <a:off x="5978319" y="3319156"/>
            <a:ext cx="24755" cy="14271"/>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3999" name="Google Shape;13999;p27"/>
          <p:cNvSpPr/>
          <p:nvPr/>
        </p:nvSpPr>
        <p:spPr>
          <a:xfrm>
            <a:off x="5839725" y="3319156"/>
            <a:ext cx="24715" cy="14271"/>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0" name="Google Shape;14000;p27"/>
          <p:cNvSpPr/>
          <p:nvPr/>
        </p:nvSpPr>
        <p:spPr>
          <a:xfrm>
            <a:off x="6180543" y="3300181"/>
            <a:ext cx="52261" cy="52261"/>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1" name="Google Shape;14001;p27"/>
          <p:cNvSpPr/>
          <p:nvPr/>
        </p:nvSpPr>
        <p:spPr>
          <a:xfrm>
            <a:off x="5765660" y="3270762"/>
            <a:ext cx="394965" cy="330387"/>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2" name="Google Shape;14002;p27"/>
          <p:cNvSpPr/>
          <p:nvPr/>
        </p:nvSpPr>
        <p:spPr>
          <a:xfrm>
            <a:off x="6199518" y="3468204"/>
            <a:ext cx="14271" cy="2375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3" name="Google Shape;14003;p27"/>
          <p:cNvSpPr/>
          <p:nvPr/>
        </p:nvSpPr>
        <p:spPr>
          <a:xfrm>
            <a:off x="6199518" y="3395094"/>
            <a:ext cx="14271" cy="2379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4" name="Google Shape;14004;p27"/>
          <p:cNvSpPr/>
          <p:nvPr/>
        </p:nvSpPr>
        <p:spPr>
          <a:xfrm>
            <a:off x="6199518" y="3505236"/>
            <a:ext cx="14271" cy="2375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5" name="Google Shape;14005;p27"/>
          <p:cNvSpPr/>
          <p:nvPr/>
        </p:nvSpPr>
        <p:spPr>
          <a:xfrm>
            <a:off x="6199518" y="3432128"/>
            <a:ext cx="14271" cy="2375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6" name="Google Shape;14006;p27"/>
          <p:cNvSpPr/>
          <p:nvPr/>
        </p:nvSpPr>
        <p:spPr>
          <a:xfrm>
            <a:off x="6199518" y="3580218"/>
            <a:ext cx="14271" cy="2375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7" name="Google Shape;14007;p27"/>
          <p:cNvSpPr/>
          <p:nvPr/>
        </p:nvSpPr>
        <p:spPr>
          <a:xfrm>
            <a:off x="6199518" y="3617250"/>
            <a:ext cx="14271" cy="2375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8" name="Google Shape;14008;p27"/>
          <p:cNvSpPr/>
          <p:nvPr/>
        </p:nvSpPr>
        <p:spPr>
          <a:xfrm>
            <a:off x="6199518" y="3542229"/>
            <a:ext cx="14271" cy="2379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09" name="Google Shape;14009;p27"/>
          <p:cNvSpPr/>
          <p:nvPr/>
        </p:nvSpPr>
        <p:spPr>
          <a:xfrm>
            <a:off x="5697335" y="3230859"/>
            <a:ext cx="474692" cy="473776"/>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10" name="Google Shape;14010;p27"/>
          <p:cNvGrpSpPr/>
          <p:nvPr/>
        </p:nvGrpSpPr>
        <p:grpSpPr>
          <a:xfrm>
            <a:off x="4661623" y="3228948"/>
            <a:ext cx="482307" cy="478559"/>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23" name="Google Shape;14023;p27"/>
          <p:cNvGrpSpPr/>
          <p:nvPr/>
        </p:nvGrpSpPr>
        <p:grpSpPr>
          <a:xfrm>
            <a:off x="3726493" y="3228907"/>
            <a:ext cx="470905" cy="473776"/>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36" name="Google Shape;14036;p27"/>
          <p:cNvGrpSpPr/>
          <p:nvPr/>
        </p:nvGrpSpPr>
        <p:grpSpPr>
          <a:xfrm>
            <a:off x="2708766" y="3229984"/>
            <a:ext cx="490877" cy="473736"/>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041" name="Google Shape;14041;p27"/>
          <p:cNvSpPr/>
          <p:nvPr/>
        </p:nvSpPr>
        <p:spPr>
          <a:xfrm>
            <a:off x="1724246" y="3230740"/>
            <a:ext cx="474692" cy="473895"/>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42" name="Google Shape;14042;p27"/>
          <p:cNvGrpSpPr/>
          <p:nvPr/>
        </p:nvGrpSpPr>
        <p:grpSpPr>
          <a:xfrm>
            <a:off x="1722370" y="3955259"/>
            <a:ext cx="475689" cy="475649"/>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059" name="Google Shape;14059;p27"/>
          <p:cNvSpPr/>
          <p:nvPr/>
        </p:nvSpPr>
        <p:spPr>
          <a:xfrm>
            <a:off x="2701144" y="3953294"/>
            <a:ext cx="482307" cy="472819"/>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060" name="Google Shape;14060;p27"/>
          <p:cNvGrpSpPr/>
          <p:nvPr/>
        </p:nvGrpSpPr>
        <p:grpSpPr>
          <a:xfrm>
            <a:off x="3724619" y="3956175"/>
            <a:ext cx="474692" cy="475649"/>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69" name="Google Shape;14069;p27"/>
          <p:cNvGrpSpPr/>
          <p:nvPr/>
        </p:nvGrpSpPr>
        <p:grpSpPr>
          <a:xfrm>
            <a:off x="4645479" y="3955935"/>
            <a:ext cx="493708" cy="475928"/>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73" name="Google Shape;14073;p27"/>
          <p:cNvGrpSpPr/>
          <p:nvPr/>
        </p:nvGrpSpPr>
        <p:grpSpPr>
          <a:xfrm>
            <a:off x="5697409" y="3956174"/>
            <a:ext cx="474692" cy="469989"/>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89" name="Google Shape;14089;p27"/>
          <p:cNvGrpSpPr/>
          <p:nvPr/>
        </p:nvGrpSpPr>
        <p:grpSpPr>
          <a:xfrm>
            <a:off x="6693291" y="3952467"/>
            <a:ext cx="474692" cy="477483"/>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92" name="Google Shape;14092;p27"/>
          <p:cNvGrpSpPr/>
          <p:nvPr/>
        </p:nvGrpSpPr>
        <p:grpSpPr>
          <a:xfrm>
            <a:off x="7684430" y="3965702"/>
            <a:ext cx="476607" cy="450935"/>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097" name="Google Shape;14097;p27"/>
          <p:cNvGrpSpPr/>
          <p:nvPr/>
        </p:nvGrpSpPr>
        <p:grpSpPr>
          <a:xfrm>
            <a:off x="8728707" y="3955497"/>
            <a:ext cx="413024" cy="473497"/>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02" name="Google Shape;14102;p27"/>
          <p:cNvSpPr/>
          <p:nvPr/>
        </p:nvSpPr>
        <p:spPr>
          <a:xfrm>
            <a:off x="9663729" y="3956124"/>
            <a:ext cx="474692" cy="473776"/>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3" name="Google Shape;14103;p27"/>
          <p:cNvSpPr/>
          <p:nvPr/>
        </p:nvSpPr>
        <p:spPr>
          <a:xfrm>
            <a:off x="10666260" y="3955208"/>
            <a:ext cx="454761" cy="474692"/>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04" name="Google Shape;14104;p27"/>
          <p:cNvGrpSpPr/>
          <p:nvPr/>
        </p:nvGrpSpPr>
        <p:grpSpPr>
          <a:xfrm>
            <a:off x="10669207" y="4735582"/>
            <a:ext cx="468075" cy="473736"/>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21" name="Google Shape;14121;p27"/>
          <p:cNvSpPr/>
          <p:nvPr/>
        </p:nvSpPr>
        <p:spPr>
          <a:xfrm>
            <a:off x="9835578" y="4939622"/>
            <a:ext cx="138645" cy="14271"/>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2" name="Google Shape;14122;p27"/>
          <p:cNvSpPr/>
          <p:nvPr/>
        </p:nvSpPr>
        <p:spPr>
          <a:xfrm>
            <a:off x="9835578" y="4974741"/>
            <a:ext cx="138645" cy="14311"/>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3" name="Google Shape;14123;p27"/>
          <p:cNvSpPr/>
          <p:nvPr/>
        </p:nvSpPr>
        <p:spPr>
          <a:xfrm>
            <a:off x="9866910" y="5007988"/>
            <a:ext cx="75980" cy="14271"/>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4" name="Google Shape;14124;p27"/>
          <p:cNvSpPr/>
          <p:nvPr/>
        </p:nvSpPr>
        <p:spPr>
          <a:xfrm>
            <a:off x="9677044" y="4737438"/>
            <a:ext cx="450017" cy="473736"/>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25" name="Google Shape;14125;p27"/>
          <p:cNvGrpSpPr/>
          <p:nvPr/>
        </p:nvGrpSpPr>
        <p:grpSpPr>
          <a:xfrm>
            <a:off x="8698331" y="4737495"/>
            <a:ext cx="474692" cy="473736"/>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28" name="Google Shape;14128;p27"/>
          <p:cNvGrpSpPr/>
          <p:nvPr/>
        </p:nvGrpSpPr>
        <p:grpSpPr>
          <a:xfrm>
            <a:off x="7685347" y="4734626"/>
            <a:ext cx="474732" cy="473776"/>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34" name="Google Shape;14134;p27"/>
          <p:cNvSpPr/>
          <p:nvPr/>
        </p:nvSpPr>
        <p:spPr>
          <a:xfrm>
            <a:off x="6680851" y="4733610"/>
            <a:ext cx="488007" cy="474373"/>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35" name="Google Shape;14135;p27"/>
          <p:cNvGrpSpPr/>
          <p:nvPr/>
        </p:nvGrpSpPr>
        <p:grpSpPr>
          <a:xfrm>
            <a:off x="5699283" y="4735582"/>
            <a:ext cx="468075" cy="473736"/>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149" name="Google Shape;14149;p27"/>
          <p:cNvSpPr/>
          <p:nvPr/>
        </p:nvSpPr>
        <p:spPr>
          <a:xfrm>
            <a:off x="4664430" y="4735365"/>
            <a:ext cx="474692" cy="474852"/>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nvGrpSpPr>
          <p:cNvPr id="14150" name="Google Shape;14150;p27"/>
          <p:cNvGrpSpPr/>
          <p:nvPr/>
        </p:nvGrpSpPr>
        <p:grpSpPr>
          <a:xfrm>
            <a:off x="3724619" y="4735582"/>
            <a:ext cx="472779" cy="472819"/>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61" name="Google Shape;14161;p27"/>
          <p:cNvGrpSpPr/>
          <p:nvPr/>
        </p:nvGrpSpPr>
        <p:grpSpPr>
          <a:xfrm>
            <a:off x="2704978" y="4748498"/>
            <a:ext cx="479436" cy="450735"/>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65" name="Google Shape;14165;p27"/>
          <p:cNvGrpSpPr/>
          <p:nvPr/>
        </p:nvGrpSpPr>
        <p:grpSpPr>
          <a:xfrm>
            <a:off x="1788823" y="4734627"/>
            <a:ext cx="388348" cy="475649"/>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74" name="Google Shape;14174;p27"/>
          <p:cNvGrpSpPr/>
          <p:nvPr/>
        </p:nvGrpSpPr>
        <p:grpSpPr>
          <a:xfrm>
            <a:off x="1745173" y="5493145"/>
            <a:ext cx="476607" cy="474692"/>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81" name="Google Shape;14181;p27"/>
          <p:cNvGrpSpPr/>
          <p:nvPr/>
        </p:nvGrpSpPr>
        <p:grpSpPr>
          <a:xfrm>
            <a:off x="2709722" y="5494819"/>
            <a:ext cx="471863" cy="472061"/>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194" name="Google Shape;14194;p27"/>
          <p:cNvGrpSpPr/>
          <p:nvPr/>
        </p:nvGrpSpPr>
        <p:grpSpPr>
          <a:xfrm>
            <a:off x="3726493" y="5513955"/>
            <a:ext cx="474692" cy="435865"/>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02" name="Google Shape;14202;p27"/>
          <p:cNvGrpSpPr/>
          <p:nvPr/>
        </p:nvGrpSpPr>
        <p:grpSpPr>
          <a:xfrm>
            <a:off x="4664494" y="5495856"/>
            <a:ext cx="474692" cy="474852"/>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08" name="Google Shape;14208;p27"/>
          <p:cNvGrpSpPr/>
          <p:nvPr/>
        </p:nvGrpSpPr>
        <p:grpSpPr>
          <a:xfrm>
            <a:off x="5708696" y="5494036"/>
            <a:ext cx="473773" cy="470905"/>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1" name="Google Shape;14211;p27"/>
          <p:cNvGrpSpPr/>
          <p:nvPr/>
        </p:nvGrpSpPr>
        <p:grpSpPr>
          <a:xfrm>
            <a:off x="6693291" y="5494102"/>
            <a:ext cx="474692" cy="474692"/>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5" name="Google Shape;14215;p27"/>
          <p:cNvGrpSpPr/>
          <p:nvPr/>
        </p:nvGrpSpPr>
        <p:grpSpPr>
          <a:xfrm>
            <a:off x="7696747" y="5494103"/>
            <a:ext cx="474692" cy="470905"/>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19" name="Google Shape;14219;p27"/>
          <p:cNvGrpSpPr/>
          <p:nvPr/>
        </p:nvGrpSpPr>
        <p:grpSpPr>
          <a:xfrm>
            <a:off x="8698331" y="5493145"/>
            <a:ext cx="486093" cy="474333"/>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26" name="Google Shape;14226;p27"/>
          <p:cNvGrpSpPr/>
          <p:nvPr/>
        </p:nvGrpSpPr>
        <p:grpSpPr>
          <a:xfrm>
            <a:off x="9663838" y="5494103"/>
            <a:ext cx="474692" cy="475649"/>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43" name="Google Shape;14243;p27"/>
          <p:cNvGrpSpPr/>
          <p:nvPr/>
        </p:nvGrpSpPr>
        <p:grpSpPr>
          <a:xfrm>
            <a:off x="10654975" y="5497651"/>
            <a:ext cx="474732" cy="471145"/>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grpSp>
        <p:nvGrpSpPr>
          <p:cNvPr id="14249" name="Google Shape;14249;p27"/>
          <p:cNvGrpSpPr/>
          <p:nvPr/>
        </p:nvGrpSpPr>
        <p:grpSpPr>
          <a:xfrm>
            <a:off x="5698325" y="2531259"/>
            <a:ext cx="477563" cy="473776"/>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solidFill>
                <a:schemeClr val="tx1">
                  <a:lumMod val="85000"/>
                  <a:lumOff val="15000"/>
                </a:schemeClr>
              </a:solid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cs typeface="B Nazanin" panose="00000700000000000000" pitchFamily="2" charset="-78"/>
                <a:sym typeface="Arial"/>
              </a:endParaRPr>
            </a:p>
          </p:txBody>
        </p:sp>
      </p:grpSp>
      <p:sp>
        <p:nvSpPr>
          <p:cNvPr id="14256" name="Google Shape;14256;p27"/>
          <p:cNvSpPr txBox="1"/>
          <p:nvPr/>
        </p:nvSpPr>
        <p:spPr>
          <a:xfrm>
            <a:off x="1397800" y="1544867"/>
            <a:ext cx="9396400" cy="643200"/>
          </a:xfrm>
          <a:prstGeom prst="rect">
            <a:avLst/>
          </a:prstGeom>
          <a:noFill/>
          <a:ln>
            <a:noFill/>
          </a:ln>
        </p:spPr>
        <p:txBody>
          <a:bodyPr spcFirstLastPara="1" wrap="square" lIns="121900" tIns="121900" rIns="121900" bIns="121900" anchor="t" anchorCtr="0">
            <a:noAutofit/>
          </a:bodyPr>
          <a:lstStyle/>
          <a:p>
            <a:pPr algn="ctr" defTabSz="1219170">
              <a:buClr>
                <a:srgbClr val="000000"/>
              </a:buClr>
              <a:defRPr/>
            </a:pPr>
            <a:r>
              <a:rPr lang="fa-IR" sz="2133" kern="0" dirty="0">
                <a:solidFill>
                  <a:srgbClr val="FFFFFF"/>
                </a:solidFill>
                <a:cs typeface="B Nazanin" panose="00000700000000000000" pitchFamily="2" charset="-78"/>
                <a:sym typeface="Arial"/>
              </a:rPr>
              <a:t>عناصر اینفوگرافیک</a:t>
            </a:r>
            <a:endParaRPr sz="2133" kern="0" dirty="0">
              <a:solidFill>
                <a:srgbClr val="FFFFFF"/>
              </a:solidFill>
              <a:cs typeface="B Nazanin" panose="00000700000000000000" pitchFamily="2" charset="-78"/>
              <a:sym typeface="Arial"/>
            </a:endParaRPr>
          </a:p>
        </p:txBody>
      </p:sp>
      <p:sp>
        <p:nvSpPr>
          <p:cNvPr id="14257" name="Google Shape;14257;p27"/>
          <p:cNvSpPr txBox="1">
            <a:spLocks noGrp="1"/>
          </p:cNvSpPr>
          <p:nvPr>
            <p:ph type="title" idx="4294967295"/>
          </p:nvPr>
        </p:nvSpPr>
        <p:spPr>
          <a:xfrm>
            <a:off x="5363507" y="431800"/>
            <a:ext cx="4031318" cy="642938"/>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94" name="Freeform: Shape 93">
            <a:extLst>
              <a:ext uri="{FF2B5EF4-FFF2-40B4-BE49-F238E27FC236}">
                <a16:creationId xmlns:a16="http://schemas.microsoft.com/office/drawing/2014/main" id="{E9E3589D-36F0-461F-BE24-AF54C3AB29A1}"/>
              </a:ext>
            </a:extLst>
          </p:cNvPr>
          <p:cNvSpPr/>
          <p:nvPr/>
        </p:nvSpPr>
        <p:spPr>
          <a:xfrm>
            <a:off x="763706" y="1932319"/>
            <a:ext cx="3619212" cy="3624736"/>
          </a:xfrm>
          <a:custGeom>
            <a:avLst/>
            <a:gdLst>
              <a:gd name="connsiteX0" fmla="*/ 847334 w 4193532"/>
              <a:gd name="connsiteY0" fmla="*/ 3677821 h 4199932"/>
              <a:gd name="connsiteX1" fmla="*/ 898279 w 4193532"/>
              <a:gd name="connsiteY1" fmla="*/ 3728429 h 4199932"/>
              <a:gd name="connsiteX2" fmla="*/ 846043 w 4193532"/>
              <a:gd name="connsiteY2" fmla="*/ 3779990 h 4199932"/>
              <a:gd name="connsiteX3" fmla="*/ 795155 w 4193532"/>
              <a:gd name="connsiteY3" fmla="*/ 3729046 h 4199932"/>
              <a:gd name="connsiteX4" fmla="*/ 847334 w 4193532"/>
              <a:gd name="connsiteY4" fmla="*/ 3677821 h 4199932"/>
              <a:gd name="connsiteX5" fmla="*/ 3470008 w 4193532"/>
              <a:gd name="connsiteY5" fmla="*/ 3325380 h 4199932"/>
              <a:gd name="connsiteX6" fmla="*/ 3481762 w 4193532"/>
              <a:gd name="connsiteY6" fmla="*/ 3330969 h 4199932"/>
              <a:gd name="connsiteX7" fmla="*/ 3523842 w 4193532"/>
              <a:gd name="connsiteY7" fmla="*/ 3368336 h 4199932"/>
              <a:gd name="connsiteX8" fmla="*/ 3531192 w 4193532"/>
              <a:gd name="connsiteY8" fmla="*/ 3377257 h 4199932"/>
              <a:gd name="connsiteX9" fmla="*/ 3523673 w 4193532"/>
              <a:gd name="connsiteY9" fmla="*/ 3390611 h 4199932"/>
              <a:gd name="connsiteX10" fmla="*/ 3303904 w 4193532"/>
              <a:gd name="connsiteY10" fmla="*/ 3599048 h 4199932"/>
              <a:gd name="connsiteX11" fmla="*/ 3280395 w 4193532"/>
              <a:gd name="connsiteY11" fmla="*/ 3595961 h 4199932"/>
              <a:gd name="connsiteX12" fmla="*/ 3248807 w 4193532"/>
              <a:gd name="connsiteY12" fmla="*/ 3556126 h 4199932"/>
              <a:gd name="connsiteX13" fmla="*/ 3252510 w 4193532"/>
              <a:gd name="connsiteY13" fmla="*/ 3528297 h 4199932"/>
              <a:gd name="connsiteX14" fmla="*/ 3434800 w 4193532"/>
              <a:gd name="connsiteY14" fmla="*/ 3359359 h 4199932"/>
              <a:gd name="connsiteX15" fmla="*/ 3459263 w 4193532"/>
              <a:gd name="connsiteY15" fmla="*/ 3332540 h 4199932"/>
              <a:gd name="connsiteX16" fmla="*/ 3470008 w 4193532"/>
              <a:gd name="connsiteY16" fmla="*/ 3325380 h 4199932"/>
              <a:gd name="connsiteX17" fmla="*/ 3761042 w 4193532"/>
              <a:gd name="connsiteY17" fmla="*/ 2167561 h 4199932"/>
              <a:gd name="connsiteX18" fmla="*/ 3848517 w 4193532"/>
              <a:gd name="connsiteY18" fmla="*/ 2167561 h 4199932"/>
              <a:gd name="connsiteX19" fmla="*/ 3848531 w 4193532"/>
              <a:gd name="connsiteY19" fmla="*/ 2178598 h 4199932"/>
              <a:gd name="connsiteX20" fmla="*/ 3810659 w 4193532"/>
              <a:gd name="connsiteY20" fmla="*/ 2213272 h 4199932"/>
              <a:gd name="connsiteX21" fmla="*/ 3778006 w 4193532"/>
              <a:gd name="connsiteY21" fmla="*/ 2211027 h 4199932"/>
              <a:gd name="connsiteX22" fmla="*/ 3760612 w 4193532"/>
              <a:gd name="connsiteY22" fmla="*/ 2190044 h 4199932"/>
              <a:gd name="connsiteX23" fmla="*/ 3412240 w 4193532"/>
              <a:gd name="connsiteY23" fmla="*/ 2167561 h 4199932"/>
              <a:gd name="connsiteX24" fmla="*/ 3499306 w 4193532"/>
              <a:gd name="connsiteY24" fmla="*/ 2167561 h 4199932"/>
              <a:gd name="connsiteX25" fmla="*/ 3491544 w 4193532"/>
              <a:gd name="connsiteY25" fmla="*/ 2281934 h 4199932"/>
              <a:gd name="connsiteX26" fmla="*/ 3335156 w 4193532"/>
              <a:gd name="connsiteY26" fmla="*/ 2765922 h 4199932"/>
              <a:gd name="connsiteX27" fmla="*/ 3345704 w 4193532"/>
              <a:gd name="connsiteY27" fmla="*/ 2805645 h 4199932"/>
              <a:gd name="connsiteX28" fmla="*/ 3375384 w 4193532"/>
              <a:gd name="connsiteY28" fmla="*/ 2823318 h 4199932"/>
              <a:gd name="connsiteX29" fmla="*/ 3407590 w 4193532"/>
              <a:gd name="connsiteY29" fmla="*/ 2813837 h 4199932"/>
              <a:gd name="connsiteX30" fmla="*/ 3456066 w 4193532"/>
              <a:gd name="connsiteY30" fmla="*/ 2716155 h 4199932"/>
              <a:gd name="connsiteX31" fmla="*/ 3480079 w 4193532"/>
              <a:gd name="connsiteY31" fmla="*/ 2707178 h 4199932"/>
              <a:gd name="connsiteX32" fmla="*/ 3523505 w 4193532"/>
              <a:gd name="connsiteY32" fmla="*/ 2725749 h 4199932"/>
              <a:gd name="connsiteX33" fmla="*/ 3534840 w 4193532"/>
              <a:gd name="connsiteY33" fmla="*/ 2754027 h 4199932"/>
              <a:gd name="connsiteX34" fmla="*/ 3314116 w 4193532"/>
              <a:gd name="connsiteY34" fmla="*/ 3105759 h 4199932"/>
              <a:gd name="connsiteX35" fmla="*/ 3294086 w 4193532"/>
              <a:gd name="connsiteY35" fmla="*/ 3129268 h 4199932"/>
              <a:gd name="connsiteX36" fmla="*/ 3295096 w 4193532"/>
              <a:gd name="connsiteY36" fmla="*/ 3163100 h 4199932"/>
              <a:gd name="connsiteX37" fmla="*/ 3328424 w 4193532"/>
              <a:gd name="connsiteY37" fmla="*/ 3193959 h 4199932"/>
              <a:gd name="connsiteX38" fmla="*/ 3354513 w 4193532"/>
              <a:gd name="connsiteY38" fmla="*/ 3192276 h 4199932"/>
              <a:gd name="connsiteX39" fmla="*/ 3550886 w 4193532"/>
              <a:gd name="connsiteY39" fmla="*/ 2913145 h 4199932"/>
              <a:gd name="connsiteX40" fmla="*/ 3588814 w 4193532"/>
              <a:gd name="connsiteY40" fmla="*/ 2902428 h 4199932"/>
              <a:gd name="connsiteX41" fmla="*/ 3624330 w 4193532"/>
              <a:gd name="connsiteY41" fmla="*/ 2920832 h 4199932"/>
              <a:gd name="connsiteX42" fmla="*/ 3631792 w 4193532"/>
              <a:gd name="connsiteY42" fmla="*/ 2947426 h 4199932"/>
              <a:gd name="connsiteX43" fmla="*/ 3466670 w 4193532"/>
              <a:gd name="connsiteY43" fmla="*/ 3193117 h 4199932"/>
              <a:gd name="connsiteX44" fmla="*/ 3261545 w 4193532"/>
              <a:gd name="connsiteY44" fmla="*/ 3409072 h 4199932"/>
              <a:gd name="connsiteX45" fmla="*/ 3227319 w 4193532"/>
              <a:gd name="connsiteY45" fmla="*/ 3407669 h 4199932"/>
              <a:gd name="connsiteX46" fmla="*/ 3196237 w 4193532"/>
              <a:gd name="connsiteY46" fmla="*/ 3372041 h 4199932"/>
              <a:gd name="connsiteX47" fmla="*/ 3197695 w 4193532"/>
              <a:gd name="connsiteY47" fmla="*/ 3349262 h 4199932"/>
              <a:gd name="connsiteX48" fmla="*/ 3268446 w 4193532"/>
              <a:gd name="connsiteY48" fmla="*/ 3283898 h 4199932"/>
              <a:gd name="connsiteX49" fmla="*/ 3268838 w 4193532"/>
              <a:gd name="connsiteY49" fmla="*/ 3256125 h 4199932"/>
              <a:gd name="connsiteX50" fmla="*/ 3172784 w 4193532"/>
              <a:gd name="connsiteY50" fmla="*/ 3161922 h 4199932"/>
              <a:gd name="connsiteX51" fmla="*/ 3172559 w 4193532"/>
              <a:gd name="connsiteY51" fmla="*/ 3133588 h 4199932"/>
              <a:gd name="connsiteX52" fmla="*/ 3339252 w 4193532"/>
              <a:gd name="connsiteY52" fmla="*/ 2927396 h 4199932"/>
              <a:gd name="connsiteX53" fmla="*/ 3333417 w 4193532"/>
              <a:gd name="connsiteY53" fmla="*/ 2899287 h 4199932"/>
              <a:gd name="connsiteX54" fmla="*/ 3289598 w 4193532"/>
              <a:gd name="connsiteY54" fmla="*/ 2873366 h 4199932"/>
              <a:gd name="connsiteX55" fmla="*/ 3268221 w 4193532"/>
              <a:gd name="connsiteY55" fmla="*/ 2877125 h 4199932"/>
              <a:gd name="connsiteX56" fmla="*/ 3245890 w 4193532"/>
              <a:gd name="connsiteY56" fmla="*/ 2880155 h 4199932"/>
              <a:gd name="connsiteX57" fmla="*/ 3203979 w 4193532"/>
              <a:gd name="connsiteY57" fmla="*/ 2851260 h 4199932"/>
              <a:gd name="connsiteX58" fmla="*/ 3198873 w 4193532"/>
              <a:gd name="connsiteY58" fmla="*/ 2823318 h 4199932"/>
              <a:gd name="connsiteX59" fmla="*/ 3309853 w 4193532"/>
              <a:gd name="connsiteY59" fmla="*/ 2617071 h 4199932"/>
              <a:gd name="connsiteX60" fmla="*/ 3403969 w 4193532"/>
              <a:gd name="connsiteY60" fmla="*/ 2272065 h 4199932"/>
              <a:gd name="connsiteX61" fmla="*/ 2889648 w 4193532"/>
              <a:gd name="connsiteY61" fmla="*/ 2167561 h 4199932"/>
              <a:gd name="connsiteX62" fmla="*/ 2979113 w 4193532"/>
              <a:gd name="connsiteY62" fmla="*/ 2167561 h 4199932"/>
              <a:gd name="connsiteX63" fmla="*/ 2973613 w 4193532"/>
              <a:gd name="connsiteY63" fmla="*/ 2226197 h 4199932"/>
              <a:gd name="connsiteX64" fmla="*/ 2930852 w 4193532"/>
              <a:gd name="connsiteY64" fmla="*/ 2397918 h 4199932"/>
              <a:gd name="connsiteX65" fmla="*/ 2892026 w 4193532"/>
              <a:gd name="connsiteY65" fmla="*/ 2415929 h 4199932"/>
              <a:gd name="connsiteX66" fmla="*/ 2859934 w 4193532"/>
              <a:gd name="connsiteY66" fmla="*/ 2403192 h 4199932"/>
              <a:gd name="connsiteX67" fmla="*/ 2846356 w 4193532"/>
              <a:gd name="connsiteY67" fmla="*/ 2374130 h 4199932"/>
              <a:gd name="connsiteX68" fmla="*/ 2884543 w 4193532"/>
              <a:gd name="connsiteY68" fmla="*/ 2233982 h 4199932"/>
              <a:gd name="connsiteX69" fmla="*/ 2173871 w 4193532"/>
              <a:gd name="connsiteY69" fmla="*/ 2167561 h 4199932"/>
              <a:gd name="connsiteX70" fmla="*/ 2273212 w 4193532"/>
              <a:gd name="connsiteY70" fmla="*/ 2167561 h 4199932"/>
              <a:gd name="connsiteX71" fmla="*/ 2269501 w 4193532"/>
              <a:gd name="connsiteY71" fmla="*/ 2178635 h 4199932"/>
              <a:gd name="connsiteX72" fmla="*/ 2088804 w 4193532"/>
              <a:gd name="connsiteY72" fmla="*/ 2289520 h 4199932"/>
              <a:gd name="connsiteX73" fmla="*/ 2067428 w 4193532"/>
              <a:gd name="connsiteY73" fmla="*/ 2263600 h 4199932"/>
              <a:gd name="connsiteX74" fmla="*/ 2073656 w 4193532"/>
              <a:gd name="connsiteY74" fmla="*/ 2225951 h 4199932"/>
              <a:gd name="connsiteX75" fmla="*/ 2100025 w 4193532"/>
              <a:gd name="connsiteY75" fmla="*/ 2202107 h 4199932"/>
              <a:gd name="connsiteX76" fmla="*/ 2172501 w 4193532"/>
              <a:gd name="connsiteY76" fmla="*/ 2169859 h 4199932"/>
              <a:gd name="connsiteX77" fmla="*/ 1217971 w 4193532"/>
              <a:gd name="connsiteY77" fmla="*/ 2167561 h 4199932"/>
              <a:gd name="connsiteX78" fmla="*/ 1302934 w 4193532"/>
              <a:gd name="connsiteY78" fmla="*/ 2167561 h 4199932"/>
              <a:gd name="connsiteX79" fmla="*/ 1303986 w 4193532"/>
              <a:gd name="connsiteY79" fmla="*/ 2170350 h 4199932"/>
              <a:gd name="connsiteX80" fmla="*/ 1413225 w 4193532"/>
              <a:gd name="connsiteY80" fmla="*/ 2508224 h 4199932"/>
              <a:gd name="connsiteX81" fmla="*/ 1445206 w 4193532"/>
              <a:gd name="connsiteY81" fmla="*/ 2514564 h 4199932"/>
              <a:gd name="connsiteX82" fmla="*/ 1480216 w 4193532"/>
              <a:gd name="connsiteY82" fmla="*/ 2488586 h 4199932"/>
              <a:gd name="connsiteX83" fmla="*/ 1485883 w 4193532"/>
              <a:gd name="connsiteY83" fmla="*/ 2460477 h 4199932"/>
              <a:gd name="connsiteX84" fmla="*/ 1395831 w 4193532"/>
              <a:gd name="connsiteY84" fmla="*/ 2212486 h 4199932"/>
              <a:gd name="connsiteX85" fmla="*/ 1390784 w 4193532"/>
              <a:gd name="connsiteY85" fmla="*/ 2167561 h 4199932"/>
              <a:gd name="connsiteX86" fmla="*/ 1481614 w 4193532"/>
              <a:gd name="connsiteY86" fmla="*/ 2167561 h 4199932"/>
              <a:gd name="connsiteX87" fmla="*/ 1487184 w 4193532"/>
              <a:gd name="connsiteY87" fmla="*/ 2226012 h 4199932"/>
              <a:gd name="connsiteX88" fmla="*/ 1694936 w 4193532"/>
              <a:gd name="connsiteY88" fmla="*/ 2575720 h 4199932"/>
              <a:gd name="connsiteX89" fmla="*/ 1856860 w 4193532"/>
              <a:gd name="connsiteY89" fmla="*/ 2675478 h 4199932"/>
              <a:gd name="connsiteX90" fmla="*/ 1881490 w 4193532"/>
              <a:gd name="connsiteY90" fmla="*/ 2663976 h 4199932"/>
              <a:gd name="connsiteX91" fmla="*/ 1893721 w 4193532"/>
              <a:gd name="connsiteY91" fmla="*/ 2622120 h 4199932"/>
              <a:gd name="connsiteX92" fmla="*/ 1879526 w 4193532"/>
              <a:gd name="connsiteY92" fmla="*/ 2590196 h 4199932"/>
              <a:gd name="connsiteX93" fmla="*/ 1705091 w 4193532"/>
              <a:gd name="connsiteY93" fmla="*/ 2464910 h 4199932"/>
              <a:gd name="connsiteX94" fmla="*/ 1585438 w 4193532"/>
              <a:gd name="connsiteY94" fmla="*/ 2263284 h 4199932"/>
              <a:gd name="connsiteX95" fmla="*/ 1566528 w 4193532"/>
              <a:gd name="connsiteY95" fmla="*/ 2167561 h 4199932"/>
              <a:gd name="connsiteX96" fmla="*/ 1653288 w 4193532"/>
              <a:gd name="connsiteY96" fmla="*/ 2167561 h 4199932"/>
              <a:gd name="connsiteX97" fmla="*/ 1667322 w 4193532"/>
              <a:gd name="connsiteY97" fmla="*/ 2231945 h 4199932"/>
              <a:gd name="connsiteX98" fmla="*/ 1766696 w 4193532"/>
              <a:gd name="connsiteY98" fmla="*/ 2404988 h 4199932"/>
              <a:gd name="connsiteX99" fmla="*/ 1792898 w 4193532"/>
              <a:gd name="connsiteY99" fmla="*/ 2404539 h 4199932"/>
              <a:gd name="connsiteX100" fmla="*/ 1822018 w 4193532"/>
              <a:gd name="connsiteY100" fmla="*/ 2367396 h 4199932"/>
              <a:gd name="connsiteX101" fmla="*/ 1821456 w 4193532"/>
              <a:gd name="connsiteY101" fmla="*/ 2335079 h 4199932"/>
              <a:gd name="connsiteX102" fmla="*/ 1741154 w 4193532"/>
              <a:gd name="connsiteY102" fmla="*/ 2174586 h 4199932"/>
              <a:gd name="connsiteX103" fmla="*/ 1740610 w 4193532"/>
              <a:gd name="connsiteY103" fmla="*/ 2167561 h 4199932"/>
              <a:gd name="connsiteX104" fmla="*/ 1832956 w 4193532"/>
              <a:gd name="connsiteY104" fmla="*/ 2167561 h 4199932"/>
              <a:gd name="connsiteX105" fmla="*/ 1842130 w 4193532"/>
              <a:gd name="connsiteY105" fmla="*/ 2204899 h 4199932"/>
              <a:gd name="connsiteX106" fmla="*/ 2012443 w 4193532"/>
              <a:gd name="connsiteY106" fmla="*/ 2363133 h 4199932"/>
              <a:gd name="connsiteX107" fmla="*/ 2305601 w 4193532"/>
              <a:gd name="connsiteY107" fmla="*/ 2283125 h 4199932"/>
              <a:gd name="connsiteX108" fmla="*/ 2358039 w 4193532"/>
              <a:gd name="connsiteY108" fmla="*/ 2195339 h 4199932"/>
              <a:gd name="connsiteX109" fmla="*/ 2365382 w 4193532"/>
              <a:gd name="connsiteY109" fmla="*/ 2167561 h 4199932"/>
              <a:gd name="connsiteX110" fmla="*/ 2631347 w 4193532"/>
              <a:gd name="connsiteY110" fmla="*/ 2167561 h 4199932"/>
              <a:gd name="connsiteX111" fmla="*/ 2630759 w 4193532"/>
              <a:gd name="connsiteY111" fmla="*/ 2175681 h 4199932"/>
              <a:gd name="connsiteX112" fmla="*/ 2518637 w 4193532"/>
              <a:gd name="connsiteY112" fmla="*/ 2433827 h 4199932"/>
              <a:gd name="connsiteX113" fmla="*/ 2508257 w 4193532"/>
              <a:gd name="connsiteY113" fmla="*/ 2446451 h 4199932"/>
              <a:gd name="connsiteX114" fmla="*/ 2488508 w 4193532"/>
              <a:gd name="connsiteY114" fmla="*/ 2447798 h 4199932"/>
              <a:gd name="connsiteX115" fmla="*/ 2447438 w 4193532"/>
              <a:gd name="connsiteY115" fmla="*/ 2411889 h 4199932"/>
              <a:gd name="connsiteX116" fmla="*/ 2445250 w 4193532"/>
              <a:gd name="connsiteY116" fmla="*/ 2385183 h 4199932"/>
              <a:gd name="connsiteX117" fmla="*/ 2524921 w 4193532"/>
              <a:gd name="connsiteY117" fmla="*/ 2243345 h 4199932"/>
              <a:gd name="connsiteX118" fmla="*/ 2505732 w 4193532"/>
              <a:gd name="connsiteY118" fmla="*/ 2211420 h 4199932"/>
              <a:gd name="connsiteX119" fmla="*/ 2452263 w 4193532"/>
              <a:gd name="connsiteY119" fmla="*/ 2205978 h 4199932"/>
              <a:gd name="connsiteX120" fmla="*/ 2428417 w 4193532"/>
              <a:gd name="connsiteY120" fmla="*/ 2252659 h 4199932"/>
              <a:gd name="connsiteX121" fmla="*/ 1920204 w 4193532"/>
              <a:gd name="connsiteY121" fmla="*/ 2416715 h 4199932"/>
              <a:gd name="connsiteX122" fmla="*/ 1887774 w 4193532"/>
              <a:gd name="connsiteY122" fmla="*/ 2423559 h 4199932"/>
              <a:gd name="connsiteX123" fmla="*/ 1860955 w 4193532"/>
              <a:gd name="connsiteY123" fmla="*/ 2457953 h 4199932"/>
              <a:gd name="connsiteX124" fmla="*/ 1865444 w 4193532"/>
              <a:gd name="connsiteY124" fmla="*/ 2485837 h 4199932"/>
              <a:gd name="connsiteX125" fmla="*/ 2124489 w 4193532"/>
              <a:gd name="connsiteY125" fmla="*/ 2549687 h 4199932"/>
              <a:gd name="connsiteX126" fmla="*/ 2327370 w 4193532"/>
              <a:gd name="connsiteY126" fmla="*/ 2486679 h 4199932"/>
              <a:gd name="connsiteX127" fmla="*/ 2356264 w 4193532"/>
              <a:gd name="connsiteY127" fmla="*/ 2493861 h 4199932"/>
              <a:gd name="connsiteX128" fmla="*/ 2381120 w 4193532"/>
              <a:gd name="connsiteY128" fmla="*/ 2531901 h 4199932"/>
              <a:gd name="connsiteX129" fmla="*/ 2375229 w 4193532"/>
              <a:gd name="connsiteY129" fmla="*/ 2560459 h 4199932"/>
              <a:gd name="connsiteX130" fmla="*/ 2158265 w 4193532"/>
              <a:gd name="connsiteY130" fmla="*/ 2634240 h 4199932"/>
              <a:gd name="connsiteX131" fmla="*/ 2002680 w 4193532"/>
              <a:gd name="connsiteY131" fmla="*/ 2628516 h 4199932"/>
              <a:gd name="connsiteX132" fmla="*/ 1977096 w 4193532"/>
              <a:gd name="connsiteY132" fmla="*/ 2645068 h 4199932"/>
              <a:gd name="connsiteX133" fmla="*/ 1964472 w 4193532"/>
              <a:gd name="connsiteY133" fmla="*/ 2688719 h 4199932"/>
              <a:gd name="connsiteX134" fmla="*/ 1979677 w 4193532"/>
              <a:gd name="connsiteY134" fmla="*/ 2712901 h 4199932"/>
              <a:gd name="connsiteX135" fmla="*/ 2319403 w 4193532"/>
              <a:gd name="connsiteY135" fmla="*/ 2683445 h 4199932"/>
              <a:gd name="connsiteX136" fmla="*/ 2717879 w 4193532"/>
              <a:gd name="connsiteY136" fmla="*/ 2169217 h 4199932"/>
              <a:gd name="connsiteX137" fmla="*/ 2717935 w 4193532"/>
              <a:gd name="connsiteY137" fmla="*/ 2167561 h 4199932"/>
              <a:gd name="connsiteX138" fmla="*/ 2805137 w 4193532"/>
              <a:gd name="connsiteY138" fmla="*/ 2167561 h 4199932"/>
              <a:gd name="connsiteX139" fmla="*/ 2797516 w 4193532"/>
              <a:gd name="connsiteY139" fmla="*/ 2227957 h 4199932"/>
              <a:gd name="connsiteX140" fmla="*/ 2717535 w 4193532"/>
              <a:gd name="connsiteY140" fmla="*/ 2448190 h 4199932"/>
              <a:gd name="connsiteX141" fmla="*/ 2725558 w 4193532"/>
              <a:gd name="connsiteY141" fmla="*/ 2475626 h 4199932"/>
              <a:gd name="connsiteX142" fmla="*/ 2833451 w 4193532"/>
              <a:gd name="connsiteY142" fmla="*/ 2543122 h 4199932"/>
              <a:gd name="connsiteX143" fmla="*/ 2840858 w 4193532"/>
              <a:gd name="connsiteY143" fmla="*/ 2579312 h 4199932"/>
              <a:gd name="connsiteX144" fmla="*/ 2625745 w 4193532"/>
              <a:gd name="connsiteY144" fmla="*/ 2808899 h 4199932"/>
              <a:gd name="connsiteX145" fmla="*/ 2620190 w 4193532"/>
              <a:gd name="connsiteY145" fmla="*/ 2842395 h 4199932"/>
              <a:gd name="connsiteX146" fmla="*/ 2644091 w 4193532"/>
              <a:gd name="connsiteY146" fmla="*/ 2878865 h 4199932"/>
              <a:gd name="connsiteX147" fmla="*/ 2671303 w 4193532"/>
              <a:gd name="connsiteY147" fmla="*/ 2883746 h 4199932"/>
              <a:gd name="connsiteX148" fmla="*/ 2848824 w 4193532"/>
              <a:gd name="connsiteY148" fmla="*/ 2715089 h 4199932"/>
              <a:gd name="connsiteX149" fmla="*/ 3066686 w 4193532"/>
              <a:gd name="connsiteY149" fmla="*/ 2171865 h 4199932"/>
              <a:gd name="connsiteX150" fmla="*/ 3067177 w 4193532"/>
              <a:gd name="connsiteY150" fmla="*/ 2167561 h 4199932"/>
              <a:gd name="connsiteX151" fmla="*/ 3326178 w 4193532"/>
              <a:gd name="connsiteY151" fmla="*/ 2167561 h 4199932"/>
              <a:gd name="connsiteX152" fmla="*/ 3311648 w 4193532"/>
              <a:gd name="connsiteY152" fmla="*/ 2308429 h 4199932"/>
              <a:gd name="connsiteX153" fmla="*/ 3281069 w 4193532"/>
              <a:gd name="connsiteY153" fmla="*/ 2329076 h 4199932"/>
              <a:gd name="connsiteX154" fmla="*/ 3236633 w 4193532"/>
              <a:gd name="connsiteY154" fmla="*/ 2319650 h 4199932"/>
              <a:gd name="connsiteX155" fmla="*/ 3224346 w 4193532"/>
              <a:gd name="connsiteY155" fmla="*/ 2301303 h 4199932"/>
              <a:gd name="connsiteX156" fmla="*/ 3231022 w 4193532"/>
              <a:gd name="connsiteY156" fmla="*/ 2258213 h 4199932"/>
              <a:gd name="connsiteX157" fmla="*/ 3217333 w 4193532"/>
              <a:gd name="connsiteY157" fmla="*/ 2241998 h 4199932"/>
              <a:gd name="connsiteX158" fmla="*/ 3170202 w 4193532"/>
              <a:gd name="connsiteY158" fmla="*/ 2238239 h 4199932"/>
              <a:gd name="connsiteX159" fmla="*/ 3143104 w 4193532"/>
              <a:gd name="connsiteY159" fmla="*/ 2260682 h 4199932"/>
              <a:gd name="connsiteX160" fmla="*/ 3079030 w 4193532"/>
              <a:gd name="connsiteY160" fmla="*/ 2495151 h 4199932"/>
              <a:gd name="connsiteX161" fmla="*/ 2647626 w 4193532"/>
              <a:gd name="connsiteY161" fmla="*/ 3003590 h 4199932"/>
              <a:gd name="connsiteX162" fmla="*/ 2611830 w 4193532"/>
              <a:gd name="connsiteY162" fmla="*/ 2995117 h 4199932"/>
              <a:gd name="connsiteX163" fmla="*/ 2546129 w 4193532"/>
              <a:gd name="connsiteY163" fmla="*/ 2888234 h 4199932"/>
              <a:gd name="connsiteX164" fmla="*/ 2514485 w 4193532"/>
              <a:gd name="connsiteY164" fmla="*/ 2879650 h 4199932"/>
              <a:gd name="connsiteX165" fmla="*/ 2062996 w 4193532"/>
              <a:gd name="connsiteY165" fmla="*/ 2983839 h 4199932"/>
              <a:gd name="connsiteX166" fmla="*/ 2043022 w 4193532"/>
              <a:gd name="connsiteY166" fmla="*/ 2982605 h 4199932"/>
              <a:gd name="connsiteX167" fmla="*/ 2028153 w 4193532"/>
              <a:gd name="connsiteY167" fmla="*/ 2964539 h 4199932"/>
              <a:gd name="connsiteX168" fmla="*/ 2031856 w 4193532"/>
              <a:gd name="connsiteY168" fmla="*/ 2919261 h 4199932"/>
              <a:gd name="connsiteX169" fmla="*/ 2058058 w 4193532"/>
              <a:gd name="connsiteY169" fmla="*/ 2896257 h 4199932"/>
              <a:gd name="connsiteX170" fmla="*/ 2235523 w 4193532"/>
              <a:gd name="connsiteY170" fmla="*/ 2885822 h 4199932"/>
              <a:gd name="connsiteX171" fmla="*/ 2715795 w 4193532"/>
              <a:gd name="connsiteY171" fmla="*/ 2603549 h 4199932"/>
              <a:gd name="connsiteX172" fmla="*/ 2711195 w 4193532"/>
              <a:gd name="connsiteY172" fmla="*/ 2570895 h 4199932"/>
              <a:gd name="connsiteX173" fmla="*/ 2674949 w 4193532"/>
              <a:gd name="connsiteY173" fmla="*/ 2546657 h 4199932"/>
              <a:gd name="connsiteX174" fmla="*/ 2646504 w 4193532"/>
              <a:gd name="connsiteY174" fmla="*/ 2551201 h 4199932"/>
              <a:gd name="connsiteX175" fmla="*/ 2455348 w 4193532"/>
              <a:gd name="connsiteY175" fmla="*/ 2714471 h 4199932"/>
              <a:gd name="connsiteX176" fmla="*/ 1562132 w 4193532"/>
              <a:gd name="connsiteY176" fmla="*/ 2566800 h 4199932"/>
              <a:gd name="connsiteX177" fmla="*/ 1525269 w 4193532"/>
              <a:gd name="connsiteY177" fmla="*/ 2563601 h 4199932"/>
              <a:gd name="connsiteX178" fmla="*/ 1425961 w 4193532"/>
              <a:gd name="connsiteY178" fmla="*/ 2640299 h 4199932"/>
              <a:gd name="connsiteX179" fmla="*/ 1395551 w 4193532"/>
              <a:gd name="connsiteY179" fmla="*/ 2637045 h 4199932"/>
              <a:gd name="connsiteX180" fmla="*/ 1216628 w 4193532"/>
              <a:gd name="connsiteY180" fmla="*/ 2175287 h 4199932"/>
              <a:gd name="connsiteX181" fmla="*/ 868224 w 4193532"/>
              <a:gd name="connsiteY181" fmla="*/ 2167561 h 4199932"/>
              <a:gd name="connsiteX182" fmla="*/ 958180 w 4193532"/>
              <a:gd name="connsiteY182" fmla="*/ 2167561 h 4199932"/>
              <a:gd name="connsiteX183" fmla="*/ 960473 w 4193532"/>
              <a:gd name="connsiteY183" fmla="*/ 2225896 h 4199932"/>
              <a:gd name="connsiteX184" fmla="*/ 987095 w 4193532"/>
              <a:gd name="connsiteY184" fmla="*/ 2374354 h 4199932"/>
              <a:gd name="connsiteX185" fmla="*/ 1028054 w 4193532"/>
              <a:gd name="connsiteY185" fmla="*/ 2504297 h 4199932"/>
              <a:gd name="connsiteX186" fmla="*/ 1016103 w 4193532"/>
              <a:gd name="connsiteY186" fmla="*/ 2531284 h 4199932"/>
              <a:gd name="connsiteX187" fmla="*/ 973798 w 4193532"/>
              <a:gd name="connsiteY187" fmla="*/ 2547891 h 4199932"/>
              <a:gd name="connsiteX188" fmla="*/ 946755 w 4193532"/>
              <a:gd name="connsiteY188" fmla="*/ 2536277 h 4199932"/>
              <a:gd name="connsiteX189" fmla="*/ 885487 w 4193532"/>
              <a:gd name="connsiteY189" fmla="*/ 2308372 h 4199932"/>
              <a:gd name="connsiteX190" fmla="*/ 870562 w 4193532"/>
              <a:gd name="connsiteY190" fmla="*/ 2174783 h 4199932"/>
              <a:gd name="connsiteX191" fmla="*/ 521091 w 4193532"/>
              <a:gd name="connsiteY191" fmla="*/ 2167561 h 4199932"/>
              <a:gd name="connsiteX192" fmla="*/ 608864 w 4193532"/>
              <a:gd name="connsiteY192" fmla="*/ 2167561 h 4199932"/>
              <a:gd name="connsiteX193" fmla="*/ 613314 w 4193532"/>
              <a:gd name="connsiteY193" fmla="*/ 2242784 h 4199932"/>
              <a:gd name="connsiteX194" fmla="*/ 638057 w 4193532"/>
              <a:gd name="connsiteY194" fmla="*/ 2262197 h 4199932"/>
              <a:gd name="connsiteX195" fmla="*/ 677612 w 4193532"/>
              <a:gd name="connsiteY195" fmla="*/ 2256250 h 4199932"/>
              <a:gd name="connsiteX196" fmla="*/ 699550 w 4193532"/>
              <a:gd name="connsiteY196" fmla="*/ 2229150 h 4199932"/>
              <a:gd name="connsiteX197" fmla="*/ 695818 w 4193532"/>
              <a:gd name="connsiteY197" fmla="*/ 2167561 h 4199932"/>
              <a:gd name="connsiteX198" fmla="*/ 784777 w 4193532"/>
              <a:gd name="connsiteY198" fmla="*/ 2167561 h 4199932"/>
              <a:gd name="connsiteX199" fmla="*/ 782699 w 4193532"/>
              <a:gd name="connsiteY199" fmla="*/ 2177980 h 4199932"/>
              <a:gd name="connsiteX200" fmla="*/ 814568 w 4193532"/>
              <a:gd name="connsiteY200" fmla="*/ 2399040 h 4199932"/>
              <a:gd name="connsiteX201" fmla="*/ 1905224 w 4193532"/>
              <a:gd name="connsiteY201" fmla="*/ 3403742 h 4199932"/>
              <a:gd name="connsiteX202" fmla="*/ 1936418 w 4193532"/>
              <a:gd name="connsiteY202" fmla="*/ 3378437 h 4199932"/>
              <a:gd name="connsiteX203" fmla="*/ 1939448 w 4193532"/>
              <a:gd name="connsiteY203" fmla="*/ 3344044 h 4199932"/>
              <a:gd name="connsiteX204" fmla="*/ 1918633 w 4193532"/>
              <a:gd name="connsiteY204" fmla="*/ 3317842 h 4199932"/>
              <a:gd name="connsiteX205" fmla="*/ 1610046 w 4193532"/>
              <a:gd name="connsiteY205" fmla="*/ 3230148 h 4199932"/>
              <a:gd name="connsiteX206" fmla="*/ 1438248 w 4193532"/>
              <a:gd name="connsiteY206" fmla="*/ 3139255 h 4199932"/>
              <a:gd name="connsiteX207" fmla="*/ 1432638 w 4193532"/>
              <a:gd name="connsiteY207" fmla="*/ 3109575 h 4199932"/>
              <a:gd name="connsiteX208" fmla="*/ 1456763 w 4193532"/>
              <a:gd name="connsiteY208" fmla="*/ 3073273 h 4199932"/>
              <a:gd name="connsiteX209" fmla="*/ 1486724 w 4193532"/>
              <a:gd name="connsiteY209" fmla="*/ 3066316 h 4199932"/>
              <a:gd name="connsiteX210" fmla="*/ 1797892 w 4193532"/>
              <a:gd name="connsiteY210" fmla="*/ 3204451 h 4199932"/>
              <a:gd name="connsiteX211" fmla="*/ 2008964 w 4193532"/>
              <a:gd name="connsiteY211" fmla="*/ 3240976 h 4199932"/>
              <a:gd name="connsiteX212" fmla="*/ 2029499 w 4193532"/>
              <a:gd name="connsiteY212" fmla="*/ 3264597 h 4199932"/>
              <a:gd name="connsiteX213" fmla="*/ 2021476 w 4193532"/>
              <a:gd name="connsiteY213" fmla="*/ 3393418 h 4199932"/>
              <a:gd name="connsiteX214" fmla="*/ 2043751 w 4193532"/>
              <a:gd name="connsiteY214" fmla="*/ 3416982 h 4199932"/>
              <a:gd name="connsiteX215" fmla="*/ 2629784 w 4193532"/>
              <a:gd name="connsiteY215" fmla="*/ 3305892 h 4199932"/>
              <a:gd name="connsiteX216" fmla="*/ 2665636 w 4193532"/>
              <a:gd name="connsiteY216" fmla="*/ 3319076 h 4199932"/>
              <a:gd name="connsiteX217" fmla="*/ 2682580 w 4193532"/>
              <a:gd name="connsiteY217" fmla="*/ 3355321 h 4199932"/>
              <a:gd name="connsiteX218" fmla="*/ 2671920 w 4193532"/>
              <a:gd name="connsiteY218" fmla="*/ 3382757 h 4199932"/>
              <a:gd name="connsiteX219" fmla="*/ 2257966 w 4193532"/>
              <a:gd name="connsiteY219" fmla="*/ 3496092 h 4199932"/>
              <a:gd name="connsiteX220" fmla="*/ 1462711 w 4193532"/>
              <a:gd name="connsiteY220" fmla="*/ 3352516 h 4199932"/>
              <a:gd name="connsiteX221" fmla="*/ 1433199 w 4193532"/>
              <a:gd name="connsiteY221" fmla="*/ 3362279 h 4199932"/>
              <a:gd name="connsiteX222" fmla="*/ 1411317 w 4193532"/>
              <a:gd name="connsiteY222" fmla="*/ 3402114 h 4199932"/>
              <a:gd name="connsiteX223" fmla="*/ 1419565 w 4193532"/>
              <a:gd name="connsiteY223" fmla="*/ 3428485 h 4199932"/>
              <a:gd name="connsiteX224" fmla="*/ 1670641 w 4193532"/>
              <a:gd name="connsiteY224" fmla="*/ 3529251 h 4199932"/>
              <a:gd name="connsiteX225" fmla="*/ 2371974 w 4193532"/>
              <a:gd name="connsiteY225" fmla="*/ 3566282 h 4199932"/>
              <a:gd name="connsiteX226" fmla="*/ 2408387 w 4193532"/>
              <a:gd name="connsiteY226" fmla="*/ 3590801 h 4199932"/>
              <a:gd name="connsiteX227" fmla="*/ 2432289 w 4193532"/>
              <a:gd name="connsiteY227" fmla="*/ 3710251 h 4199932"/>
              <a:gd name="connsiteX228" fmla="*/ 2457088 w 4193532"/>
              <a:gd name="connsiteY228" fmla="*/ 3726579 h 4199932"/>
              <a:gd name="connsiteX229" fmla="*/ 2602517 w 4193532"/>
              <a:gd name="connsiteY229" fmla="*/ 3686631 h 4199932"/>
              <a:gd name="connsiteX230" fmla="*/ 2630457 w 4193532"/>
              <a:gd name="connsiteY230" fmla="*/ 3700433 h 4199932"/>
              <a:gd name="connsiteX231" fmla="*/ 2644820 w 4193532"/>
              <a:gd name="connsiteY231" fmla="*/ 3743523 h 4199932"/>
              <a:gd name="connsiteX232" fmla="*/ 2630962 w 4193532"/>
              <a:gd name="connsiteY232" fmla="*/ 3769724 h 4199932"/>
              <a:gd name="connsiteX233" fmla="*/ 2372928 w 4193532"/>
              <a:gd name="connsiteY233" fmla="*/ 3830937 h 4199932"/>
              <a:gd name="connsiteX234" fmla="*/ 2163146 w 4193532"/>
              <a:gd name="connsiteY234" fmla="*/ 3851304 h 4199932"/>
              <a:gd name="connsiteX235" fmla="*/ 2139356 w 4193532"/>
              <a:gd name="connsiteY235" fmla="*/ 3876551 h 4199932"/>
              <a:gd name="connsiteX236" fmla="*/ 2139413 w 4193532"/>
              <a:gd name="connsiteY236" fmla="*/ 3918350 h 4199932"/>
              <a:gd name="connsiteX237" fmla="*/ 2159779 w 4193532"/>
              <a:gd name="connsiteY237" fmla="*/ 3937707 h 4199932"/>
              <a:gd name="connsiteX238" fmla="*/ 2331859 w 4193532"/>
              <a:gd name="connsiteY238" fmla="*/ 3923905 h 4199932"/>
              <a:gd name="connsiteX239" fmla="*/ 2349924 w 4193532"/>
              <a:gd name="connsiteY239" fmla="*/ 3921717 h 4199932"/>
              <a:gd name="connsiteX240" fmla="*/ 2367991 w 4193532"/>
              <a:gd name="connsiteY240" fmla="*/ 3936137 h 4199932"/>
              <a:gd name="connsiteX241" fmla="*/ 2375340 w 4193532"/>
              <a:gd name="connsiteY241" fmla="*/ 3984669 h 4199932"/>
              <a:gd name="connsiteX242" fmla="*/ 2357106 w 4193532"/>
              <a:gd name="connsiteY242" fmla="*/ 4008739 h 4199932"/>
              <a:gd name="connsiteX243" fmla="*/ 2199672 w 4193532"/>
              <a:gd name="connsiteY243" fmla="*/ 4023326 h 4199932"/>
              <a:gd name="connsiteX244" fmla="*/ 2077920 w 4193532"/>
              <a:gd name="connsiteY244" fmla="*/ 4026188 h 4199932"/>
              <a:gd name="connsiteX245" fmla="*/ 2052110 w 4193532"/>
              <a:gd name="connsiteY245" fmla="*/ 3999705 h 4199932"/>
              <a:gd name="connsiteX246" fmla="*/ 2052335 w 4193532"/>
              <a:gd name="connsiteY246" fmla="*/ 3885136 h 4199932"/>
              <a:gd name="connsiteX247" fmla="*/ 2019400 w 4193532"/>
              <a:gd name="connsiteY247" fmla="*/ 3850574 h 4199932"/>
              <a:gd name="connsiteX248" fmla="*/ 1711712 w 4193532"/>
              <a:gd name="connsiteY248" fmla="*/ 3809168 h 4199932"/>
              <a:gd name="connsiteX249" fmla="*/ 1676365 w 4193532"/>
              <a:gd name="connsiteY249" fmla="*/ 3800695 h 4199932"/>
              <a:gd name="connsiteX250" fmla="*/ 1664470 w 4193532"/>
              <a:gd name="connsiteY250" fmla="*/ 3779823 h 4199932"/>
              <a:gd name="connsiteX251" fmla="*/ 1676308 w 4193532"/>
              <a:gd name="connsiteY251" fmla="*/ 3735948 h 4199932"/>
              <a:gd name="connsiteX252" fmla="*/ 1705316 w 4193532"/>
              <a:gd name="connsiteY252" fmla="*/ 3717938 h 4199932"/>
              <a:gd name="connsiteX253" fmla="*/ 1927217 w 4193532"/>
              <a:gd name="connsiteY253" fmla="*/ 3756708 h 4199932"/>
              <a:gd name="connsiteX254" fmla="*/ 2327987 w 4193532"/>
              <a:gd name="connsiteY254" fmla="*/ 3750031 h 4199932"/>
              <a:gd name="connsiteX255" fmla="*/ 2347063 w 4193532"/>
              <a:gd name="connsiteY255" fmla="*/ 3724166 h 4199932"/>
              <a:gd name="connsiteX256" fmla="*/ 2339713 w 4193532"/>
              <a:gd name="connsiteY256" fmla="*/ 3683040 h 4199932"/>
              <a:gd name="connsiteX257" fmla="*/ 2313119 w 4193532"/>
              <a:gd name="connsiteY257" fmla="*/ 3663908 h 4199932"/>
              <a:gd name="connsiteX258" fmla="*/ 2061144 w 4193532"/>
              <a:gd name="connsiteY258" fmla="*/ 3678271 h 4199932"/>
              <a:gd name="connsiteX259" fmla="*/ 1298543 w 4193532"/>
              <a:gd name="connsiteY259" fmla="*/ 3460577 h 4199932"/>
              <a:gd name="connsiteX260" fmla="*/ 1291530 w 4193532"/>
              <a:gd name="connsiteY260" fmla="*/ 3434936 h 4199932"/>
              <a:gd name="connsiteX261" fmla="*/ 1358409 w 4193532"/>
              <a:gd name="connsiteY261" fmla="*/ 3318179 h 4199932"/>
              <a:gd name="connsiteX262" fmla="*/ 1351508 w 4193532"/>
              <a:gd name="connsiteY262" fmla="*/ 3289452 h 4199932"/>
              <a:gd name="connsiteX263" fmla="*/ 774564 w 4193532"/>
              <a:gd name="connsiteY263" fmla="*/ 2571681 h 4199932"/>
              <a:gd name="connsiteX264" fmla="*/ 717784 w 4193532"/>
              <a:gd name="connsiteY264" fmla="*/ 2363133 h 4199932"/>
              <a:gd name="connsiteX265" fmla="*/ 689562 w 4193532"/>
              <a:gd name="connsiteY265" fmla="*/ 2342597 h 4199932"/>
              <a:gd name="connsiteX266" fmla="*/ 565679 w 4193532"/>
              <a:gd name="connsiteY266" fmla="*/ 2362179 h 4199932"/>
              <a:gd name="connsiteX267" fmla="*/ 537794 w 4193532"/>
              <a:gd name="connsiteY267" fmla="*/ 2342991 h 4199932"/>
              <a:gd name="connsiteX268" fmla="*/ 347416 w 4193532"/>
              <a:gd name="connsiteY268" fmla="*/ 2167561 h 4199932"/>
              <a:gd name="connsiteX269" fmla="*/ 435491 w 4193532"/>
              <a:gd name="connsiteY269" fmla="*/ 2167561 h 4199932"/>
              <a:gd name="connsiteX270" fmla="*/ 438036 w 4193532"/>
              <a:gd name="connsiteY270" fmla="*/ 2230945 h 4199932"/>
              <a:gd name="connsiteX271" fmla="*/ 547389 w 4193532"/>
              <a:gd name="connsiteY271" fmla="*/ 2707683 h 4199932"/>
              <a:gd name="connsiteX272" fmla="*/ 574208 w 4193532"/>
              <a:gd name="connsiteY272" fmla="*/ 2719017 h 4199932"/>
              <a:gd name="connsiteX273" fmla="*/ 614043 w 4193532"/>
              <a:gd name="connsiteY273" fmla="*/ 2701343 h 4199932"/>
              <a:gd name="connsiteX274" fmla="*/ 626835 w 4193532"/>
              <a:gd name="connsiteY274" fmla="*/ 2671382 h 4199932"/>
              <a:gd name="connsiteX275" fmla="*/ 578808 w 4193532"/>
              <a:gd name="connsiteY275" fmla="*/ 2528423 h 4199932"/>
              <a:gd name="connsiteX276" fmla="*/ 598894 w 4193532"/>
              <a:gd name="connsiteY276" fmla="*/ 2494534 h 4199932"/>
              <a:gd name="connsiteX277" fmla="*/ 635812 w 4193532"/>
              <a:gd name="connsiteY277" fmla="*/ 2484884 h 4199932"/>
              <a:gd name="connsiteX278" fmla="*/ 661678 w 4193532"/>
              <a:gd name="connsiteY278" fmla="*/ 2500145 h 4199932"/>
              <a:gd name="connsiteX279" fmla="*/ 738375 w 4193532"/>
              <a:gd name="connsiteY279" fmla="*/ 2711891 h 4199932"/>
              <a:gd name="connsiteX280" fmla="*/ 1195532 w 4193532"/>
              <a:gd name="connsiteY280" fmla="*/ 3286479 h 4199932"/>
              <a:gd name="connsiteX281" fmla="*/ 1201535 w 4193532"/>
              <a:gd name="connsiteY281" fmla="*/ 3322779 h 4199932"/>
              <a:gd name="connsiteX282" fmla="*/ 1175277 w 4193532"/>
              <a:gd name="connsiteY282" fmla="*/ 3359922 h 4199932"/>
              <a:gd name="connsiteX283" fmla="*/ 1153283 w 4193532"/>
              <a:gd name="connsiteY283" fmla="*/ 3363738 h 4199932"/>
              <a:gd name="connsiteX284" fmla="*/ 1120180 w 4193532"/>
              <a:gd name="connsiteY284" fmla="*/ 3338209 h 4199932"/>
              <a:gd name="connsiteX285" fmla="*/ 1096055 w 4193532"/>
              <a:gd name="connsiteY285" fmla="*/ 3340397 h 4199932"/>
              <a:gd name="connsiteX286" fmla="*/ 1061942 w 4193532"/>
              <a:gd name="connsiteY286" fmla="*/ 3380569 h 4199932"/>
              <a:gd name="connsiteX287" fmla="*/ 1065084 w 4193532"/>
              <a:gd name="connsiteY287" fmla="*/ 3405481 h 4199932"/>
              <a:gd name="connsiteX288" fmla="*/ 1227400 w 4193532"/>
              <a:gd name="connsiteY288" fmla="*/ 3518984 h 4199932"/>
              <a:gd name="connsiteX289" fmla="*/ 1519435 w 4193532"/>
              <a:gd name="connsiteY289" fmla="*/ 3661495 h 4199932"/>
              <a:gd name="connsiteX290" fmla="*/ 1533517 w 4193532"/>
              <a:gd name="connsiteY290" fmla="*/ 3693027 h 4199932"/>
              <a:gd name="connsiteX291" fmla="*/ 1490484 w 4193532"/>
              <a:gd name="connsiteY291" fmla="*/ 3810906 h 4199932"/>
              <a:gd name="connsiteX292" fmla="*/ 1504005 w 4193532"/>
              <a:gd name="connsiteY292" fmla="*/ 3840531 h 4199932"/>
              <a:gd name="connsiteX293" fmla="*/ 1879190 w 4193532"/>
              <a:gd name="connsiteY293" fmla="*/ 3925701 h 4199932"/>
              <a:gd name="connsiteX294" fmla="*/ 1901745 w 4193532"/>
              <a:gd name="connsiteY294" fmla="*/ 3955774 h 4199932"/>
              <a:gd name="connsiteX295" fmla="*/ 1886540 w 4193532"/>
              <a:gd name="connsiteY295" fmla="*/ 4078479 h 4199932"/>
              <a:gd name="connsiteX296" fmla="*/ 1906963 w 4193532"/>
              <a:gd name="connsiteY296" fmla="*/ 4103615 h 4199932"/>
              <a:gd name="connsiteX297" fmla="*/ 2121290 w 4193532"/>
              <a:gd name="connsiteY297" fmla="*/ 4112368 h 4199932"/>
              <a:gd name="connsiteX298" fmla="*/ 3094796 w 4193532"/>
              <a:gd name="connsiteY298" fmla="*/ 3848891 h 4199932"/>
              <a:gd name="connsiteX299" fmla="*/ 3103492 w 4193532"/>
              <a:gd name="connsiteY299" fmla="*/ 3816911 h 4199932"/>
              <a:gd name="connsiteX300" fmla="*/ 3085819 w 4193532"/>
              <a:gd name="connsiteY300" fmla="*/ 3787230 h 4199932"/>
              <a:gd name="connsiteX301" fmla="*/ 3046656 w 4193532"/>
              <a:gd name="connsiteY301" fmla="*/ 3776121 h 4199932"/>
              <a:gd name="connsiteX302" fmla="*/ 2765057 w 4193532"/>
              <a:gd name="connsiteY302" fmla="*/ 3907073 h 4199932"/>
              <a:gd name="connsiteX303" fmla="*/ 2563691 w 4193532"/>
              <a:gd name="connsiteY303" fmla="*/ 3969464 h 4199932"/>
              <a:gd name="connsiteX304" fmla="*/ 2536198 w 4193532"/>
              <a:gd name="connsiteY304" fmla="*/ 3952464 h 4199932"/>
              <a:gd name="connsiteX305" fmla="*/ 2526267 w 4193532"/>
              <a:gd name="connsiteY305" fmla="*/ 3909990 h 4199932"/>
              <a:gd name="connsiteX306" fmla="*/ 2541866 w 4193532"/>
              <a:gd name="connsiteY306" fmla="*/ 3884630 h 4199932"/>
              <a:gd name="connsiteX307" fmla="*/ 2800741 w 4193532"/>
              <a:gd name="connsiteY307" fmla="*/ 3799686 h 4199932"/>
              <a:gd name="connsiteX308" fmla="*/ 2852528 w 4193532"/>
              <a:gd name="connsiteY308" fmla="*/ 3777523 h 4199932"/>
              <a:gd name="connsiteX309" fmla="*/ 2862010 w 4193532"/>
              <a:gd name="connsiteY309" fmla="*/ 3753173 h 4199932"/>
              <a:gd name="connsiteX310" fmla="*/ 2840296 w 4193532"/>
              <a:gd name="connsiteY310" fmla="*/ 3709185 h 4199932"/>
              <a:gd name="connsiteX311" fmla="*/ 2813589 w 4193532"/>
              <a:gd name="connsiteY311" fmla="*/ 3699927 h 4199932"/>
              <a:gd name="connsiteX312" fmla="*/ 2782955 w 4193532"/>
              <a:gd name="connsiteY312" fmla="*/ 3687640 h 4199932"/>
              <a:gd name="connsiteX313" fmla="*/ 2769546 w 4193532"/>
              <a:gd name="connsiteY313" fmla="*/ 3655829 h 4199932"/>
              <a:gd name="connsiteX314" fmla="*/ 2783909 w 4193532"/>
              <a:gd name="connsiteY314" fmla="*/ 3617563 h 4199932"/>
              <a:gd name="connsiteX315" fmla="*/ 2948357 w 4193532"/>
              <a:gd name="connsiteY315" fmla="*/ 3532057 h 4199932"/>
              <a:gd name="connsiteX316" fmla="*/ 2956998 w 4193532"/>
              <a:gd name="connsiteY316" fmla="*/ 3496878 h 4199932"/>
              <a:gd name="connsiteX317" fmla="*/ 2934387 w 4193532"/>
              <a:gd name="connsiteY317" fmla="*/ 3461699 h 4199932"/>
              <a:gd name="connsiteX318" fmla="*/ 2906782 w 4193532"/>
              <a:gd name="connsiteY318" fmla="*/ 3455808 h 4199932"/>
              <a:gd name="connsiteX319" fmla="*/ 2660082 w 4193532"/>
              <a:gd name="connsiteY319" fmla="*/ 3575371 h 4199932"/>
              <a:gd name="connsiteX320" fmla="*/ 2574351 w 4193532"/>
              <a:gd name="connsiteY320" fmla="*/ 3605501 h 4199932"/>
              <a:gd name="connsiteX321" fmla="*/ 2551627 w 4193532"/>
              <a:gd name="connsiteY321" fmla="*/ 3593886 h 4199932"/>
              <a:gd name="connsiteX322" fmla="*/ 2536815 w 4193532"/>
              <a:gd name="connsiteY322" fmla="*/ 3547093 h 4199932"/>
              <a:gd name="connsiteX323" fmla="*/ 2551123 w 4193532"/>
              <a:gd name="connsiteY323" fmla="*/ 3521116 h 4199932"/>
              <a:gd name="connsiteX324" fmla="*/ 2851181 w 4193532"/>
              <a:gd name="connsiteY324" fmla="*/ 3387639 h 4199932"/>
              <a:gd name="connsiteX325" fmla="*/ 2981797 w 4193532"/>
              <a:gd name="connsiteY325" fmla="*/ 3301852 h 4199932"/>
              <a:gd name="connsiteX326" fmla="*/ 2985500 w 4193532"/>
              <a:gd name="connsiteY326" fmla="*/ 3275650 h 4199932"/>
              <a:gd name="connsiteX327" fmla="*/ 2955651 w 4193532"/>
              <a:gd name="connsiteY327" fmla="*/ 3239013 h 4199932"/>
              <a:gd name="connsiteX328" fmla="*/ 2926027 w 4193532"/>
              <a:gd name="connsiteY328" fmla="*/ 3234805 h 4199932"/>
              <a:gd name="connsiteX329" fmla="*/ 2849722 w 4193532"/>
              <a:gd name="connsiteY329" fmla="*/ 3287432 h 4199932"/>
              <a:gd name="connsiteX330" fmla="*/ 2825147 w 4193532"/>
              <a:gd name="connsiteY330" fmla="*/ 3281990 h 4199932"/>
              <a:gd name="connsiteX331" fmla="*/ 2754228 w 4193532"/>
              <a:gd name="connsiteY331" fmla="*/ 3167644 h 4199932"/>
              <a:gd name="connsiteX332" fmla="*/ 2724099 w 4193532"/>
              <a:gd name="connsiteY332" fmla="*/ 3160463 h 4199932"/>
              <a:gd name="connsiteX333" fmla="*/ 2155796 w 4193532"/>
              <a:gd name="connsiteY333" fmla="*/ 3332430 h 4199932"/>
              <a:gd name="connsiteX334" fmla="*/ 2132568 w 4193532"/>
              <a:gd name="connsiteY334" fmla="*/ 3310380 h 4199932"/>
              <a:gd name="connsiteX335" fmla="*/ 2131446 w 4193532"/>
              <a:gd name="connsiteY335" fmla="*/ 3266785 h 4199932"/>
              <a:gd name="connsiteX336" fmla="*/ 2153271 w 4193532"/>
              <a:gd name="connsiteY336" fmla="*/ 3242547 h 4199932"/>
              <a:gd name="connsiteX337" fmla="*/ 2437394 w 4193532"/>
              <a:gd name="connsiteY337" fmla="*/ 3193285 h 4199932"/>
              <a:gd name="connsiteX338" fmla="*/ 2461633 w 4193532"/>
              <a:gd name="connsiteY338" fmla="*/ 3185486 h 4199932"/>
              <a:gd name="connsiteX339" fmla="*/ 2469936 w 4193532"/>
              <a:gd name="connsiteY339" fmla="*/ 3167533 h 4199932"/>
              <a:gd name="connsiteX340" fmla="*/ 2450356 w 4193532"/>
              <a:gd name="connsiteY340" fmla="*/ 3118608 h 4199932"/>
              <a:gd name="connsiteX341" fmla="*/ 2424209 w 4193532"/>
              <a:gd name="connsiteY341" fmla="*/ 3106713 h 4199932"/>
              <a:gd name="connsiteX342" fmla="*/ 2243770 w 4193532"/>
              <a:gd name="connsiteY342" fmla="*/ 3148400 h 4199932"/>
              <a:gd name="connsiteX343" fmla="*/ 1406997 w 4193532"/>
              <a:gd name="connsiteY343" fmla="*/ 2900577 h 4199932"/>
              <a:gd name="connsiteX344" fmla="*/ 1212700 w 4193532"/>
              <a:gd name="connsiteY344" fmla="*/ 2678171 h 4199932"/>
              <a:gd name="connsiteX345" fmla="*/ 1178251 w 4193532"/>
              <a:gd name="connsiteY345" fmla="*/ 2670765 h 4199932"/>
              <a:gd name="connsiteX346" fmla="*/ 1140715 w 4193532"/>
              <a:gd name="connsiteY346" fmla="*/ 2692927 h 4199932"/>
              <a:gd name="connsiteX347" fmla="*/ 1134768 w 4193532"/>
              <a:gd name="connsiteY347" fmla="*/ 2718567 h 4199932"/>
              <a:gd name="connsiteX348" fmla="*/ 1245185 w 4193532"/>
              <a:gd name="connsiteY348" fmla="*/ 2862818 h 4199932"/>
              <a:gd name="connsiteX349" fmla="*/ 1372660 w 4193532"/>
              <a:gd name="connsiteY349" fmla="*/ 2984400 h 4199932"/>
              <a:gd name="connsiteX350" fmla="*/ 1375690 w 4193532"/>
              <a:gd name="connsiteY350" fmla="*/ 3012398 h 4199932"/>
              <a:gd name="connsiteX351" fmla="*/ 1347019 w 4193532"/>
              <a:gd name="connsiteY351" fmla="*/ 3049933 h 4199932"/>
              <a:gd name="connsiteX352" fmla="*/ 1318124 w 4193532"/>
              <a:gd name="connsiteY352" fmla="*/ 3052682 h 4199932"/>
              <a:gd name="connsiteX353" fmla="*/ 1043314 w 4193532"/>
              <a:gd name="connsiteY353" fmla="*/ 2735231 h 4199932"/>
              <a:gd name="connsiteX354" fmla="*/ 1005723 w 4193532"/>
              <a:gd name="connsiteY354" fmla="*/ 2668745 h 4199932"/>
              <a:gd name="connsiteX355" fmla="*/ 1012455 w 4193532"/>
              <a:gd name="connsiteY355" fmla="*/ 2645853 h 4199932"/>
              <a:gd name="connsiteX356" fmla="*/ 1059698 w 4193532"/>
              <a:gd name="connsiteY356" fmla="*/ 2622457 h 4199932"/>
              <a:gd name="connsiteX357" fmla="*/ 1079728 w 4193532"/>
              <a:gd name="connsiteY357" fmla="*/ 2621559 h 4199932"/>
              <a:gd name="connsiteX358" fmla="*/ 1094596 w 4193532"/>
              <a:gd name="connsiteY358" fmla="*/ 2619203 h 4199932"/>
              <a:gd name="connsiteX359" fmla="*/ 1138583 w 4193532"/>
              <a:gd name="connsiteY359" fmla="*/ 2593562 h 4199932"/>
              <a:gd name="connsiteX360" fmla="*/ 1147279 w 4193532"/>
              <a:gd name="connsiteY360" fmla="*/ 2563096 h 4199932"/>
              <a:gd name="connsiteX361" fmla="*/ 1054423 w 4193532"/>
              <a:gd name="connsiteY361" fmla="*/ 2275157 h 4199932"/>
              <a:gd name="connsiteX362" fmla="*/ 1044244 w 4193532"/>
              <a:gd name="connsiteY362" fmla="*/ 2167561 h 4199932"/>
              <a:gd name="connsiteX363" fmla="*/ 1129936 w 4193532"/>
              <a:gd name="connsiteY363" fmla="*/ 2167561 h 4199932"/>
              <a:gd name="connsiteX364" fmla="*/ 1139023 w 4193532"/>
              <a:gd name="connsiteY364" fmla="*/ 2251732 h 4199932"/>
              <a:gd name="connsiteX365" fmla="*/ 1728207 w 4193532"/>
              <a:gd name="connsiteY365" fmla="*/ 2997473 h 4199932"/>
              <a:gd name="connsiteX366" fmla="*/ 1767089 w 4193532"/>
              <a:gd name="connsiteY366" fmla="*/ 3012790 h 4199932"/>
              <a:gd name="connsiteX367" fmla="*/ 1786895 w 4193532"/>
              <a:gd name="connsiteY367" fmla="*/ 3002187 h 4199932"/>
              <a:gd name="connsiteX368" fmla="*/ 1800753 w 4193532"/>
              <a:gd name="connsiteY368" fmla="*/ 2953206 h 4199932"/>
              <a:gd name="connsiteX369" fmla="*/ 1787119 w 4193532"/>
              <a:gd name="connsiteY369" fmla="*/ 2927733 h 4199932"/>
              <a:gd name="connsiteX370" fmla="*/ 1550910 w 4193532"/>
              <a:gd name="connsiteY370" fmla="*/ 2793694 h 4199932"/>
              <a:gd name="connsiteX371" fmla="*/ 1503725 w 4193532"/>
              <a:gd name="connsiteY371" fmla="*/ 2753802 h 4199932"/>
              <a:gd name="connsiteX372" fmla="*/ 1502939 w 4193532"/>
              <a:gd name="connsiteY372" fmla="*/ 2729789 h 4199932"/>
              <a:gd name="connsiteX373" fmla="*/ 1537837 w 4193532"/>
              <a:gd name="connsiteY373" fmla="*/ 2692702 h 4199932"/>
              <a:gd name="connsiteX374" fmla="*/ 1564937 w 4193532"/>
              <a:gd name="connsiteY374" fmla="*/ 2691805 h 4199932"/>
              <a:gd name="connsiteX375" fmla="*/ 1681021 w 4193532"/>
              <a:gd name="connsiteY375" fmla="*/ 2779107 h 4199932"/>
              <a:gd name="connsiteX376" fmla="*/ 1885306 w 4193532"/>
              <a:gd name="connsiteY376" fmla="*/ 2868316 h 4199932"/>
              <a:gd name="connsiteX377" fmla="*/ 1903596 w 4193532"/>
              <a:gd name="connsiteY377" fmla="*/ 2898277 h 4199932"/>
              <a:gd name="connsiteX378" fmla="*/ 1872344 w 4193532"/>
              <a:gd name="connsiteY378" fmla="*/ 3019748 h 4199932"/>
              <a:gd name="connsiteX379" fmla="*/ 1890131 w 4193532"/>
              <a:gd name="connsiteY379" fmla="*/ 3048586 h 4199932"/>
              <a:gd name="connsiteX380" fmla="*/ 2459388 w 4193532"/>
              <a:gd name="connsiteY380" fmla="*/ 3001064 h 4199932"/>
              <a:gd name="connsiteX381" fmla="*/ 2500627 w 4193532"/>
              <a:gd name="connsiteY381" fmla="*/ 3018738 h 4199932"/>
              <a:gd name="connsiteX382" fmla="*/ 2545176 w 4193532"/>
              <a:gd name="connsiteY382" fmla="*/ 3122310 h 4199932"/>
              <a:gd name="connsiteX383" fmla="*/ 2582766 w 4193532"/>
              <a:gd name="connsiteY383" fmla="*/ 3136898 h 4199932"/>
              <a:gd name="connsiteX384" fmla="*/ 3080656 w 4193532"/>
              <a:gd name="connsiteY384" fmla="*/ 2685745 h 4199932"/>
              <a:gd name="connsiteX385" fmla="*/ 3174971 w 4193532"/>
              <a:gd name="connsiteY385" fmla="*/ 2485389 h 4199932"/>
              <a:gd name="connsiteX386" fmla="*/ 3205494 w 4193532"/>
              <a:gd name="connsiteY386" fmla="*/ 2471194 h 4199932"/>
              <a:gd name="connsiteX387" fmla="*/ 3248584 w 4193532"/>
              <a:gd name="connsiteY387" fmla="*/ 2485613 h 4199932"/>
              <a:gd name="connsiteX388" fmla="*/ 3259636 w 4193532"/>
              <a:gd name="connsiteY388" fmla="*/ 2508617 h 4199932"/>
              <a:gd name="connsiteX389" fmla="*/ 3216434 w 4193532"/>
              <a:gd name="connsiteY389" fmla="*/ 2614658 h 4199932"/>
              <a:gd name="connsiteX390" fmla="*/ 2836312 w 4193532"/>
              <a:gd name="connsiteY390" fmla="*/ 3084999 h 4199932"/>
              <a:gd name="connsiteX391" fmla="*/ 2830085 w 4193532"/>
              <a:gd name="connsiteY391" fmla="*/ 3122928 h 4199932"/>
              <a:gd name="connsiteX392" fmla="*/ 2852303 w 4193532"/>
              <a:gd name="connsiteY392" fmla="*/ 3156143 h 4199932"/>
              <a:gd name="connsiteX393" fmla="*/ 2879178 w 4193532"/>
              <a:gd name="connsiteY393" fmla="*/ 3161473 h 4199932"/>
              <a:gd name="connsiteX394" fmla="*/ 3072802 w 4193532"/>
              <a:gd name="connsiteY394" fmla="*/ 2985803 h 4199932"/>
              <a:gd name="connsiteX395" fmla="*/ 3107308 w 4193532"/>
              <a:gd name="connsiteY395" fmla="*/ 2945967 h 4199932"/>
              <a:gd name="connsiteX396" fmla="*/ 3131097 w 4193532"/>
              <a:gd name="connsiteY396" fmla="*/ 2943555 h 4199932"/>
              <a:gd name="connsiteX397" fmla="*/ 3170483 w 4193532"/>
              <a:gd name="connsiteY397" fmla="*/ 2975760 h 4199932"/>
              <a:gd name="connsiteX398" fmla="*/ 3173120 w 4193532"/>
              <a:gd name="connsiteY398" fmla="*/ 3003590 h 4199932"/>
              <a:gd name="connsiteX399" fmla="*/ 3039586 w 4193532"/>
              <a:gd name="connsiteY399" fmla="*/ 3142397 h 4199932"/>
              <a:gd name="connsiteX400" fmla="*/ 3035154 w 4193532"/>
              <a:gd name="connsiteY400" fmla="*/ 3197550 h 4199932"/>
              <a:gd name="connsiteX401" fmla="*/ 3109103 w 4193532"/>
              <a:gd name="connsiteY401" fmla="*/ 3285020 h 4199932"/>
              <a:gd name="connsiteX402" fmla="*/ 3106297 w 4193532"/>
              <a:gd name="connsiteY402" fmla="*/ 3313971 h 4199932"/>
              <a:gd name="connsiteX403" fmla="*/ 3011196 w 4193532"/>
              <a:gd name="connsiteY403" fmla="*/ 3387078 h 4199932"/>
              <a:gd name="connsiteX404" fmla="*/ 3006035 w 4193532"/>
              <a:gd name="connsiteY404" fmla="*/ 3412213 h 4199932"/>
              <a:gd name="connsiteX405" fmla="*/ 3033807 w 4193532"/>
              <a:gd name="connsiteY405" fmla="*/ 3454854 h 4199932"/>
              <a:gd name="connsiteX406" fmla="*/ 3058326 w 4193532"/>
              <a:gd name="connsiteY406" fmla="*/ 3459792 h 4199932"/>
              <a:gd name="connsiteX407" fmla="*/ 3082901 w 4193532"/>
              <a:gd name="connsiteY407" fmla="*/ 3464281 h 4199932"/>
              <a:gd name="connsiteX408" fmla="*/ 3112357 w 4193532"/>
              <a:gd name="connsiteY408" fmla="*/ 3505743 h 4199932"/>
              <a:gd name="connsiteX409" fmla="*/ 3107419 w 4193532"/>
              <a:gd name="connsiteY409" fmla="*/ 3531944 h 4199932"/>
              <a:gd name="connsiteX410" fmla="*/ 2931469 w 4193532"/>
              <a:gd name="connsiteY410" fmla="*/ 3641241 h 4199932"/>
              <a:gd name="connsiteX411" fmla="*/ 2920753 w 4193532"/>
              <a:gd name="connsiteY411" fmla="*/ 3675522 h 4199932"/>
              <a:gd name="connsiteX412" fmla="*/ 2939998 w 4193532"/>
              <a:gd name="connsiteY412" fmla="*/ 3714684 h 4199932"/>
              <a:gd name="connsiteX413" fmla="*/ 2964068 w 4193532"/>
              <a:gd name="connsiteY413" fmla="*/ 3722258 h 4199932"/>
              <a:gd name="connsiteX414" fmla="*/ 3087670 w 4193532"/>
              <a:gd name="connsiteY414" fmla="*/ 3649207 h 4199932"/>
              <a:gd name="connsiteX415" fmla="*/ 3121390 w 4193532"/>
              <a:gd name="connsiteY415" fmla="*/ 3656108 h 4199932"/>
              <a:gd name="connsiteX416" fmla="*/ 3141532 w 4193532"/>
              <a:gd name="connsiteY416" fmla="*/ 3686406 h 4199932"/>
              <a:gd name="connsiteX417" fmla="*/ 3149275 w 4193532"/>
              <a:gd name="connsiteY417" fmla="*/ 3717433 h 4199932"/>
              <a:gd name="connsiteX418" fmla="*/ 3153932 w 4193532"/>
              <a:gd name="connsiteY418" fmla="*/ 3730562 h 4199932"/>
              <a:gd name="connsiteX419" fmla="*/ 3177609 w 4193532"/>
              <a:gd name="connsiteY419" fmla="*/ 3771464 h 4199932"/>
              <a:gd name="connsiteX420" fmla="*/ 3207907 w 4193532"/>
              <a:gd name="connsiteY420" fmla="*/ 3778926 h 4199932"/>
              <a:gd name="connsiteX421" fmla="*/ 3377068 w 4193532"/>
              <a:gd name="connsiteY421" fmla="*/ 3653023 h 4199932"/>
              <a:gd name="connsiteX422" fmla="*/ 3718757 w 4193532"/>
              <a:gd name="connsiteY422" fmla="*/ 3292146 h 4199932"/>
              <a:gd name="connsiteX423" fmla="*/ 3712024 w 4193532"/>
              <a:gd name="connsiteY423" fmla="*/ 3255171 h 4199932"/>
              <a:gd name="connsiteX424" fmla="*/ 3677519 w 4193532"/>
              <a:gd name="connsiteY424" fmla="*/ 3231551 h 4199932"/>
              <a:gd name="connsiteX425" fmla="*/ 3653449 w 4193532"/>
              <a:gd name="connsiteY425" fmla="*/ 3234692 h 4199932"/>
              <a:gd name="connsiteX426" fmla="*/ 3628033 w 4193532"/>
              <a:gd name="connsiteY426" fmla="*/ 3237498 h 4199932"/>
              <a:gd name="connsiteX427" fmla="*/ 3588534 w 4193532"/>
              <a:gd name="connsiteY427" fmla="*/ 3208434 h 4199932"/>
              <a:gd name="connsiteX428" fmla="*/ 3584718 w 4193532"/>
              <a:gd name="connsiteY428" fmla="*/ 3180886 h 4199932"/>
              <a:gd name="connsiteX429" fmla="*/ 3747035 w 4193532"/>
              <a:gd name="connsiteY429" fmla="*/ 2914043 h 4199932"/>
              <a:gd name="connsiteX430" fmla="*/ 3894427 w 4193532"/>
              <a:gd name="connsiteY430" fmla="*/ 2494814 h 4199932"/>
              <a:gd name="connsiteX431" fmla="*/ 3876023 w 4193532"/>
              <a:gd name="connsiteY431" fmla="*/ 2466200 h 4199932"/>
              <a:gd name="connsiteX432" fmla="*/ 3836693 w 4193532"/>
              <a:gd name="connsiteY432" fmla="*/ 2458962 h 4199932"/>
              <a:gd name="connsiteX433" fmla="*/ 3809425 w 4193532"/>
              <a:gd name="connsiteY433" fmla="*/ 2477197 h 4199932"/>
              <a:gd name="connsiteX434" fmla="*/ 3743107 w 4193532"/>
              <a:gd name="connsiteY434" fmla="*/ 2703868 h 4199932"/>
              <a:gd name="connsiteX435" fmla="*/ 3714605 w 4193532"/>
              <a:gd name="connsiteY435" fmla="*/ 2776638 h 4199932"/>
              <a:gd name="connsiteX436" fmla="*/ 3690086 w 4193532"/>
              <a:gd name="connsiteY436" fmla="*/ 2787074 h 4199932"/>
              <a:gd name="connsiteX437" fmla="*/ 3641779 w 4193532"/>
              <a:gd name="connsiteY437" fmla="*/ 2765978 h 4199932"/>
              <a:gd name="connsiteX438" fmla="*/ 3633363 w 4193532"/>
              <a:gd name="connsiteY438" fmla="*/ 2744769 h 4199932"/>
              <a:gd name="connsiteX439" fmla="*/ 3671010 w 4193532"/>
              <a:gd name="connsiteY439" fmla="*/ 2648267 h 4199932"/>
              <a:gd name="connsiteX440" fmla="*/ 3659509 w 4193532"/>
              <a:gd name="connsiteY440" fmla="*/ 2624421 h 4199932"/>
              <a:gd name="connsiteX441" fmla="*/ 3535232 w 4193532"/>
              <a:gd name="connsiteY441" fmla="*/ 2583351 h 4199932"/>
              <a:gd name="connsiteX442" fmla="*/ 3519130 w 4193532"/>
              <a:gd name="connsiteY442" fmla="*/ 2553110 h 4199932"/>
              <a:gd name="connsiteX443" fmla="*/ 3586597 w 4193532"/>
              <a:gd name="connsiteY443" fmla="*/ 2202092 h 4199932"/>
              <a:gd name="connsiteX444" fmla="*/ 3587592 w 4193532"/>
              <a:gd name="connsiteY444" fmla="*/ 2167561 h 4199932"/>
              <a:gd name="connsiteX445" fmla="*/ 3674744 w 4193532"/>
              <a:gd name="connsiteY445" fmla="*/ 2167561 h 4199932"/>
              <a:gd name="connsiteX446" fmla="*/ 3669391 w 4193532"/>
              <a:gd name="connsiteY446" fmla="*/ 2256797 h 4199932"/>
              <a:gd name="connsiteX447" fmla="*/ 3624946 w 4193532"/>
              <a:gd name="connsiteY447" fmla="*/ 2501603 h 4199932"/>
              <a:gd name="connsiteX448" fmla="*/ 3639366 w 4193532"/>
              <a:gd name="connsiteY448" fmla="*/ 2527917 h 4199932"/>
              <a:gd name="connsiteX449" fmla="*/ 3684532 w 4193532"/>
              <a:gd name="connsiteY449" fmla="*/ 2541719 h 4199932"/>
              <a:gd name="connsiteX450" fmla="*/ 3707704 w 4193532"/>
              <a:gd name="connsiteY450" fmla="*/ 2528815 h 4199932"/>
              <a:gd name="connsiteX451" fmla="*/ 3739573 w 4193532"/>
              <a:gd name="connsiteY451" fmla="*/ 2377664 h 4199932"/>
              <a:gd name="connsiteX452" fmla="*/ 3766167 w 4193532"/>
              <a:gd name="connsiteY452" fmla="*/ 2359092 h 4199932"/>
              <a:gd name="connsiteX453" fmla="*/ 3895156 w 4193532"/>
              <a:gd name="connsiteY453" fmla="*/ 2381255 h 4199932"/>
              <a:gd name="connsiteX454" fmla="*/ 3918216 w 4193532"/>
              <a:gd name="connsiteY454" fmla="*/ 2364872 h 4199932"/>
              <a:gd name="connsiteX455" fmla="*/ 3935153 w 4193532"/>
              <a:gd name="connsiteY455" fmla="*/ 2184812 h 4199932"/>
              <a:gd name="connsiteX456" fmla="*/ 3935063 w 4193532"/>
              <a:gd name="connsiteY456" fmla="*/ 2167561 h 4199932"/>
              <a:gd name="connsiteX457" fmla="*/ 4022720 w 4193532"/>
              <a:gd name="connsiteY457" fmla="*/ 2167561 h 4199932"/>
              <a:gd name="connsiteX458" fmla="*/ 4022798 w 4193532"/>
              <a:gd name="connsiteY458" fmla="*/ 2174839 h 4199932"/>
              <a:gd name="connsiteX459" fmla="*/ 3925285 w 4193532"/>
              <a:gd name="connsiteY459" fmla="*/ 2709646 h 4199932"/>
              <a:gd name="connsiteX460" fmla="*/ 3725658 w 4193532"/>
              <a:gd name="connsiteY460" fmla="*/ 3128931 h 4199932"/>
              <a:gd name="connsiteX461" fmla="*/ 3733008 w 4193532"/>
              <a:gd name="connsiteY461" fmla="*/ 3164222 h 4199932"/>
              <a:gd name="connsiteX462" fmla="*/ 3767401 w 4193532"/>
              <a:gd name="connsiteY462" fmla="*/ 3187955 h 4199932"/>
              <a:gd name="connsiteX463" fmla="*/ 3794501 w 4193532"/>
              <a:gd name="connsiteY463" fmla="*/ 3182345 h 4199932"/>
              <a:gd name="connsiteX464" fmla="*/ 3908958 w 4193532"/>
              <a:gd name="connsiteY464" fmla="*/ 2977724 h 4199932"/>
              <a:gd name="connsiteX465" fmla="*/ 4108305 w 4193532"/>
              <a:gd name="connsiteY465" fmla="*/ 2191951 h 4199932"/>
              <a:gd name="connsiteX466" fmla="*/ 4107997 w 4193532"/>
              <a:gd name="connsiteY466" fmla="*/ 2167561 h 4199932"/>
              <a:gd name="connsiteX467" fmla="*/ 4193476 w 4193532"/>
              <a:gd name="connsiteY467" fmla="*/ 2167561 h 4199932"/>
              <a:gd name="connsiteX468" fmla="*/ 4191272 w 4193532"/>
              <a:gd name="connsiteY468" fmla="*/ 2279517 h 4199932"/>
              <a:gd name="connsiteX469" fmla="*/ 3644977 w 4193532"/>
              <a:gd name="connsiteY469" fmla="*/ 3516628 h 4199932"/>
              <a:gd name="connsiteX470" fmla="*/ 2575080 w 4193532"/>
              <a:gd name="connsiteY470" fmla="*/ 4144965 h 4199932"/>
              <a:gd name="connsiteX471" fmla="*/ 1917847 w 4193532"/>
              <a:gd name="connsiteY471" fmla="*/ 4191870 h 4199932"/>
              <a:gd name="connsiteX472" fmla="*/ 919431 w 4193532"/>
              <a:gd name="connsiteY472" fmla="*/ 3836716 h 4199932"/>
              <a:gd name="connsiteX473" fmla="*/ 912137 w 4193532"/>
              <a:gd name="connsiteY473" fmla="*/ 3795646 h 4199932"/>
              <a:gd name="connsiteX474" fmla="*/ 934075 w 4193532"/>
              <a:gd name="connsiteY474" fmla="*/ 3764394 h 4199932"/>
              <a:gd name="connsiteX475" fmla="*/ 962016 w 4193532"/>
              <a:gd name="connsiteY475" fmla="*/ 3759905 h 4199932"/>
              <a:gd name="connsiteX476" fmla="*/ 1178587 w 4193532"/>
              <a:gd name="connsiteY476" fmla="*/ 3889849 h 4199932"/>
              <a:gd name="connsiteX477" fmla="*/ 1771578 w 4193532"/>
              <a:gd name="connsiteY477" fmla="*/ 4086222 h 4199932"/>
              <a:gd name="connsiteX478" fmla="*/ 1800921 w 4193532"/>
              <a:gd name="connsiteY478" fmla="*/ 4063779 h 4199932"/>
              <a:gd name="connsiteX479" fmla="*/ 1805746 w 4193532"/>
              <a:gd name="connsiteY479" fmla="*/ 4025907 h 4199932"/>
              <a:gd name="connsiteX480" fmla="*/ 1787006 w 4193532"/>
              <a:gd name="connsiteY480" fmla="*/ 4000883 h 4199932"/>
              <a:gd name="connsiteX481" fmla="*/ 1396786 w 4193532"/>
              <a:gd name="connsiteY481" fmla="*/ 3893776 h 4199932"/>
              <a:gd name="connsiteX482" fmla="*/ 1377597 w 4193532"/>
              <a:gd name="connsiteY482" fmla="*/ 3849676 h 4199932"/>
              <a:gd name="connsiteX483" fmla="*/ 1423156 w 4193532"/>
              <a:gd name="connsiteY483" fmla="*/ 3742625 h 4199932"/>
              <a:gd name="connsiteX484" fmla="*/ 1410644 w 4193532"/>
              <a:gd name="connsiteY484" fmla="*/ 3711430 h 4199932"/>
              <a:gd name="connsiteX485" fmla="*/ 1014981 w 4193532"/>
              <a:gd name="connsiteY485" fmla="*/ 3476063 h 4199932"/>
              <a:gd name="connsiteX486" fmla="*/ 939405 w 4193532"/>
              <a:gd name="connsiteY486" fmla="*/ 3413392 h 4199932"/>
              <a:gd name="connsiteX487" fmla="*/ 937385 w 4193532"/>
              <a:gd name="connsiteY487" fmla="*/ 3387021 h 4199932"/>
              <a:gd name="connsiteX488" fmla="*/ 1027380 w 4193532"/>
              <a:gd name="connsiteY488" fmla="*/ 3286983 h 4199932"/>
              <a:gd name="connsiteX489" fmla="*/ 1025753 w 4193532"/>
              <a:gd name="connsiteY489" fmla="*/ 3257247 h 4199932"/>
              <a:gd name="connsiteX490" fmla="*/ 678678 w 4193532"/>
              <a:gd name="connsiteY490" fmla="*/ 2789992 h 4199932"/>
              <a:gd name="connsiteX491" fmla="*/ 650792 w 4193532"/>
              <a:gd name="connsiteY491" fmla="*/ 2780116 h 4199932"/>
              <a:gd name="connsiteX492" fmla="*/ 529154 w 4193532"/>
              <a:gd name="connsiteY492" fmla="*/ 2837626 h 4199932"/>
              <a:gd name="connsiteX493" fmla="*/ 504354 w 4193532"/>
              <a:gd name="connsiteY493" fmla="*/ 2828087 h 4199932"/>
              <a:gd name="connsiteX494" fmla="*/ 358197 w 4193532"/>
              <a:gd name="connsiteY494" fmla="*/ 2308597 h 4199932"/>
              <a:gd name="connsiteX495" fmla="*/ 330817 w 4193532"/>
              <a:gd name="connsiteY495" fmla="*/ 2285762 h 4199932"/>
              <a:gd name="connsiteX496" fmla="*/ 292776 w 4193532"/>
              <a:gd name="connsiteY496" fmla="*/ 2289015 h 4199932"/>
              <a:gd name="connsiteX497" fmla="*/ 271793 w 4193532"/>
              <a:gd name="connsiteY497" fmla="*/ 2315217 h 4199932"/>
              <a:gd name="connsiteX498" fmla="*/ 306130 w 4193532"/>
              <a:gd name="connsiteY498" fmla="*/ 2512151 h 4199932"/>
              <a:gd name="connsiteX499" fmla="*/ 331882 w 4193532"/>
              <a:gd name="connsiteY499" fmla="*/ 2610618 h 4199932"/>
              <a:gd name="connsiteX500" fmla="*/ 319708 w 4193532"/>
              <a:gd name="connsiteY500" fmla="*/ 2633229 h 4199932"/>
              <a:gd name="connsiteX501" fmla="*/ 274374 w 4193532"/>
              <a:gd name="connsiteY501" fmla="*/ 2646527 h 4199932"/>
              <a:gd name="connsiteX502" fmla="*/ 247106 w 4193532"/>
              <a:gd name="connsiteY502" fmla="*/ 2632276 h 4199932"/>
              <a:gd name="connsiteX503" fmla="*/ 187464 w 4193532"/>
              <a:gd name="connsiteY503" fmla="*/ 2340410 h 4199932"/>
              <a:gd name="connsiteX504" fmla="*/ 176019 w 4193532"/>
              <a:gd name="connsiteY504" fmla="*/ 2217367 h 4199932"/>
              <a:gd name="connsiteX505" fmla="*/ 199022 w 4193532"/>
              <a:gd name="connsiteY505" fmla="*/ 2191503 h 4199932"/>
              <a:gd name="connsiteX506" fmla="*/ 244413 w 4193532"/>
              <a:gd name="connsiteY506" fmla="*/ 2189707 h 4199932"/>
              <a:gd name="connsiteX507" fmla="*/ 256700 w 4193532"/>
              <a:gd name="connsiteY507" fmla="*/ 2191222 h 4199932"/>
              <a:gd name="connsiteX508" fmla="*/ 338616 w 4193532"/>
              <a:gd name="connsiteY508" fmla="*/ 2196496 h 4199932"/>
              <a:gd name="connsiteX509" fmla="*/ 347424 w 4193532"/>
              <a:gd name="connsiteY509" fmla="*/ 2177532 h 4199932"/>
              <a:gd name="connsiteX510" fmla="*/ 4044 w 4193532"/>
              <a:gd name="connsiteY510" fmla="*/ 2167561 h 4199932"/>
              <a:gd name="connsiteX511" fmla="*/ 89470 w 4193532"/>
              <a:gd name="connsiteY511" fmla="*/ 2167561 h 4199932"/>
              <a:gd name="connsiteX512" fmla="*/ 100147 w 4193532"/>
              <a:gd name="connsiteY512" fmla="*/ 2341163 h 4199932"/>
              <a:gd name="connsiteX513" fmla="*/ 302651 w 4193532"/>
              <a:gd name="connsiteY513" fmla="*/ 3008190 h 4199932"/>
              <a:gd name="connsiteX514" fmla="*/ 699381 w 4193532"/>
              <a:gd name="connsiteY514" fmla="*/ 3545467 h 4199932"/>
              <a:gd name="connsiteX515" fmla="*/ 732933 w 4193532"/>
              <a:gd name="connsiteY515" fmla="*/ 3545186 h 4199932"/>
              <a:gd name="connsiteX516" fmla="*/ 762277 w 4193532"/>
              <a:gd name="connsiteY516" fmla="*/ 3512924 h 4199932"/>
              <a:gd name="connsiteX517" fmla="*/ 761379 w 4193532"/>
              <a:gd name="connsiteY517" fmla="*/ 3484647 h 4199932"/>
              <a:gd name="connsiteX518" fmla="*/ 608488 w 4193532"/>
              <a:gd name="connsiteY518" fmla="*/ 3319132 h 4199932"/>
              <a:gd name="connsiteX519" fmla="*/ 318754 w 4193532"/>
              <a:gd name="connsiteY519" fmla="*/ 2835830 h 4199932"/>
              <a:gd name="connsiteX520" fmla="*/ 332219 w 4193532"/>
              <a:gd name="connsiteY520" fmla="*/ 2802896 h 4199932"/>
              <a:gd name="connsiteX521" fmla="*/ 372672 w 4193532"/>
              <a:gd name="connsiteY521" fmla="*/ 2786569 h 4199932"/>
              <a:gd name="connsiteX522" fmla="*/ 397247 w 4193532"/>
              <a:gd name="connsiteY522" fmla="*/ 2797397 h 4199932"/>
              <a:gd name="connsiteX523" fmla="*/ 484549 w 4193532"/>
              <a:gd name="connsiteY523" fmla="*/ 2981259 h 4199932"/>
              <a:gd name="connsiteX524" fmla="*/ 520457 w 4193532"/>
              <a:gd name="connsiteY524" fmla="*/ 2991638 h 4199932"/>
              <a:gd name="connsiteX525" fmla="*/ 629977 w 4193532"/>
              <a:gd name="connsiteY525" fmla="*/ 2926779 h 4199932"/>
              <a:gd name="connsiteX526" fmla="*/ 657301 w 4193532"/>
              <a:gd name="connsiteY526" fmla="*/ 2933007 h 4199932"/>
              <a:gd name="connsiteX527" fmla="*/ 865063 w 4193532"/>
              <a:gd name="connsiteY527" fmla="*/ 3217186 h 4199932"/>
              <a:gd name="connsiteX528" fmla="*/ 862820 w 4193532"/>
              <a:gd name="connsiteY528" fmla="*/ 3246306 h 4199932"/>
              <a:gd name="connsiteX529" fmla="*/ 827865 w 4193532"/>
              <a:gd name="connsiteY529" fmla="*/ 3278119 h 4199932"/>
              <a:gd name="connsiteX530" fmla="*/ 801214 w 4193532"/>
              <a:gd name="connsiteY530" fmla="*/ 3276997 h 4199932"/>
              <a:gd name="connsiteX531" fmla="*/ 676546 w 4193532"/>
              <a:gd name="connsiteY531" fmla="*/ 3123040 h 4199932"/>
              <a:gd name="connsiteX532" fmla="*/ 628462 w 4193532"/>
              <a:gd name="connsiteY532" fmla="*/ 3052402 h 4199932"/>
              <a:gd name="connsiteX533" fmla="*/ 598277 w 4193532"/>
              <a:gd name="connsiteY533" fmla="*/ 3046118 h 4199932"/>
              <a:gd name="connsiteX534" fmla="*/ 559339 w 4193532"/>
              <a:gd name="connsiteY534" fmla="*/ 3069515 h 4199932"/>
              <a:gd name="connsiteX535" fmla="*/ 552886 w 4193532"/>
              <a:gd name="connsiteY535" fmla="*/ 3096389 h 4199932"/>
              <a:gd name="connsiteX536" fmla="*/ 709255 w 4193532"/>
              <a:gd name="connsiteY536" fmla="*/ 3303872 h 4199932"/>
              <a:gd name="connsiteX537" fmla="*/ 1235424 w 4193532"/>
              <a:gd name="connsiteY537" fmla="*/ 3722763 h 4199932"/>
              <a:gd name="connsiteX538" fmla="*/ 1244064 w 4193532"/>
              <a:gd name="connsiteY538" fmla="*/ 3752331 h 4199932"/>
              <a:gd name="connsiteX539" fmla="*/ 1224538 w 4193532"/>
              <a:gd name="connsiteY539" fmla="*/ 3789306 h 4199932"/>
              <a:gd name="connsiteX540" fmla="*/ 1191941 w 4193532"/>
              <a:gd name="connsiteY540" fmla="*/ 3798844 h 4199932"/>
              <a:gd name="connsiteX541" fmla="*/ 897718 w 4193532"/>
              <a:gd name="connsiteY541" fmla="*/ 3605164 h 4199932"/>
              <a:gd name="connsiteX542" fmla="*/ 855750 w 4193532"/>
              <a:gd name="connsiteY542" fmla="*/ 3570378 h 4199932"/>
              <a:gd name="connsiteX543" fmla="*/ 826070 w 4193532"/>
              <a:gd name="connsiteY543" fmla="*/ 3571500 h 4199932"/>
              <a:gd name="connsiteX544" fmla="*/ 793248 w 4193532"/>
              <a:gd name="connsiteY544" fmla="*/ 3608025 h 4199932"/>
              <a:gd name="connsiteX545" fmla="*/ 793865 w 4193532"/>
              <a:gd name="connsiteY545" fmla="*/ 3631647 h 4199932"/>
              <a:gd name="connsiteX546" fmla="*/ 795099 w 4193532"/>
              <a:gd name="connsiteY546" fmla="*/ 3654033 h 4199932"/>
              <a:gd name="connsiteX547" fmla="*/ 763623 w 4193532"/>
              <a:gd name="connsiteY547" fmla="*/ 3691680 h 4199932"/>
              <a:gd name="connsiteX548" fmla="*/ 733270 w 4193532"/>
              <a:gd name="connsiteY548" fmla="*/ 3694597 h 4199932"/>
              <a:gd name="connsiteX549" fmla="*/ 569158 w 4193532"/>
              <a:gd name="connsiteY549" fmla="*/ 3537443 h 4199932"/>
              <a:gd name="connsiteX550" fmla="*/ 40746 w 4193532"/>
              <a:gd name="connsiteY550" fmla="*/ 2513779 h 4199932"/>
              <a:gd name="connsiteX551" fmla="*/ 6336 w 4193532"/>
              <a:gd name="connsiteY551" fmla="*/ 2257567 h 4199932"/>
              <a:gd name="connsiteX552" fmla="*/ 4007872 w 4193532"/>
              <a:gd name="connsiteY552" fmla="*/ 1972653 h 4199932"/>
              <a:gd name="connsiteX553" fmla="*/ 4020891 w 4193532"/>
              <a:gd name="connsiteY553" fmla="*/ 1996756 h 4199932"/>
              <a:gd name="connsiteX554" fmla="*/ 4021135 w 4193532"/>
              <a:gd name="connsiteY554" fmla="*/ 2019516 h 4199932"/>
              <a:gd name="connsiteX555" fmla="*/ 3934288 w 4193532"/>
              <a:gd name="connsiteY555" fmla="*/ 2019516 h 4199932"/>
              <a:gd name="connsiteX556" fmla="*/ 3934206 w 4193532"/>
              <a:gd name="connsiteY556" fmla="*/ 2003994 h 4199932"/>
              <a:gd name="connsiteX557" fmla="*/ 3959005 w 4193532"/>
              <a:gd name="connsiteY557" fmla="*/ 1975660 h 4199932"/>
              <a:gd name="connsiteX558" fmla="*/ 3993398 w 4193532"/>
              <a:gd name="connsiteY558" fmla="*/ 1972799 h 4199932"/>
              <a:gd name="connsiteX559" fmla="*/ 4007872 w 4193532"/>
              <a:gd name="connsiteY559" fmla="*/ 1972653 h 4199932"/>
              <a:gd name="connsiteX560" fmla="*/ 373234 w 4193532"/>
              <a:gd name="connsiteY560" fmla="*/ 1961858 h 4199932"/>
              <a:gd name="connsiteX561" fmla="*/ 420307 w 4193532"/>
              <a:gd name="connsiteY561" fmla="*/ 1965841 h 4199932"/>
              <a:gd name="connsiteX562" fmla="*/ 437363 w 4193532"/>
              <a:gd name="connsiteY562" fmla="*/ 1985703 h 4199932"/>
              <a:gd name="connsiteX563" fmla="*/ 436191 w 4193532"/>
              <a:gd name="connsiteY563" fmla="*/ 2019516 h 4199932"/>
              <a:gd name="connsiteX564" fmla="*/ 348211 w 4193532"/>
              <a:gd name="connsiteY564" fmla="*/ 2019516 h 4199932"/>
              <a:gd name="connsiteX565" fmla="*/ 350117 w 4193532"/>
              <a:gd name="connsiteY565" fmla="*/ 1981271 h 4199932"/>
              <a:gd name="connsiteX566" fmla="*/ 373234 w 4193532"/>
              <a:gd name="connsiteY566" fmla="*/ 1961858 h 4199932"/>
              <a:gd name="connsiteX567" fmla="*/ 2767189 w 4193532"/>
              <a:gd name="connsiteY567" fmla="*/ 1920003 h 4199932"/>
              <a:gd name="connsiteX568" fmla="*/ 2789015 w 4193532"/>
              <a:gd name="connsiteY568" fmla="*/ 1932907 h 4199932"/>
              <a:gd name="connsiteX569" fmla="*/ 2803112 w 4193532"/>
              <a:gd name="connsiteY569" fmla="*/ 2019516 h 4199932"/>
              <a:gd name="connsiteX570" fmla="*/ 2714143 w 4193532"/>
              <a:gd name="connsiteY570" fmla="*/ 2019516 h 4199932"/>
              <a:gd name="connsiteX571" fmla="*/ 2705247 w 4193532"/>
              <a:gd name="connsiteY571" fmla="*/ 1958772 h 4199932"/>
              <a:gd name="connsiteX572" fmla="*/ 2721519 w 4193532"/>
              <a:gd name="connsiteY572" fmla="*/ 1932178 h 4199932"/>
              <a:gd name="connsiteX573" fmla="*/ 2767189 w 4193532"/>
              <a:gd name="connsiteY573" fmla="*/ 1920003 h 4199932"/>
              <a:gd name="connsiteX574" fmla="*/ 2095705 w 4193532"/>
              <a:gd name="connsiteY574" fmla="*/ 1910295 h 4199932"/>
              <a:gd name="connsiteX575" fmla="*/ 2231982 w 4193532"/>
              <a:gd name="connsiteY575" fmla="*/ 1966599 h 4199932"/>
              <a:gd name="connsiteX576" fmla="*/ 2266508 w 4193532"/>
              <a:gd name="connsiteY576" fmla="*/ 2019516 h 4199932"/>
              <a:gd name="connsiteX577" fmla="*/ 2158215 w 4193532"/>
              <a:gd name="connsiteY577" fmla="*/ 2019516 h 4199932"/>
              <a:gd name="connsiteX578" fmla="*/ 2136450 w 4193532"/>
              <a:gd name="connsiteY578" fmla="*/ 2005296 h 4199932"/>
              <a:gd name="connsiteX579" fmla="*/ 2097949 w 4193532"/>
              <a:gd name="connsiteY579" fmla="*/ 1997485 h 4199932"/>
              <a:gd name="connsiteX580" fmla="*/ 2058587 w 4193532"/>
              <a:gd name="connsiteY580" fmla="*/ 2004518 h 4199932"/>
              <a:gd name="connsiteX581" fmla="*/ 2034411 w 4193532"/>
              <a:gd name="connsiteY581" fmla="*/ 2019516 h 4199932"/>
              <a:gd name="connsiteX582" fmla="*/ 1925186 w 4193532"/>
              <a:gd name="connsiteY582" fmla="*/ 2019516 h 4199932"/>
              <a:gd name="connsiteX583" fmla="*/ 1930860 w 4193532"/>
              <a:gd name="connsiteY583" fmla="*/ 2006515 h 4199932"/>
              <a:gd name="connsiteX584" fmla="*/ 2095705 w 4193532"/>
              <a:gd name="connsiteY584" fmla="*/ 1910295 h 4199932"/>
              <a:gd name="connsiteX585" fmla="*/ 3623769 w 4193532"/>
              <a:gd name="connsiteY585" fmla="*/ 1784393 h 4199932"/>
              <a:gd name="connsiteX586" fmla="*/ 3648568 w 4193532"/>
              <a:gd name="connsiteY586" fmla="*/ 1800664 h 4199932"/>
              <a:gd name="connsiteX587" fmla="*/ 3674320 w 4193532"/>
              <a:gd name="connsiteY587" fmla="*/ 2008034 h 4199932"/>
              <a:gd name="connsiteX588" fmla="*/ 3674550 w 4193532"/>
              <a:gd name="connsiteY588" fmla="*/ 2019516 h 4199932"/>
              <a:gd name="connsiteX589" fmla="*/ 3586532 w 4193532"/>
              <a:gd name="connsiteY589" fmla="*/ 2019516 h 4199932"/>
              <a:gd name="connsiteX590" fmla="*/ 3582727 w 4193532"/>
              <a:gd name="connsiteY590" fmla="*/ 1951640 h 4199932"/>
              <a:gd name="connsiteX591" fmla="*/ 3563622 w 4193532"/>
              <a:gd name="connsiteY591" fmla="*/ 1822153 h 4199932"/>
              <a:gd name="connsiteX592" fmla="*/ 3582923 w 4193532"/>
              <a:gd name="connsiteY592" fmla="*/ 1793258 h 4199932"/>
              <a:gd name="connsiteX593" fmla="*/ 3623769 w 4193532"/>
              <a:gd name="connsiteY593" fmla="*/ 1784393 h 4199932"/>
              <a:gd name="connsiteX594" fmla="*/ 1685510 w 4193532"/>
              <a:gd name="connsiteY594" fmla="*/ 1763718 h 4199932"/>
              <a:gd name="connsiteX595" fmla="*/ 1701837 w 4193532"/>
              <a:gd name="connsiteY595" fmla="*/ 1772330 h 4199932"/>
              <a:gd name="connsiteX596" fmla="*/ 1735388 w 4193532"/>
              <a:gd name="connsiteY596" fmla="*/ 1800159 h 4199932"/>
              <a:gd name="connsiteX597" fmla="*/ 1738755 w 4193532"/>
              <a:gd name="connsiteY597" fmla="*/ 1829502 h 4199932"/>
              <a:gd name="connsiteX598" fmla="*/ 1661363 w 4193532"/>
              <a:gd name="connsiteY598" fmla="*/ 1988789 h 4199932"/>
              <a:gd name="connsiteX599" fmla="*/ 1656800 w 4193532"/>
              <a:gd name="connsiteY599" fmla="*/ 2019516 h 4199932"/>
              <a:gd name="connsiteX600" fmla="*/ 1567629 w 4193532"/>
              <a:gd name="connsiteY600" fmla="*/ 2019516 h 4199932"/>
              <a:gd name="connsiteX601" fmla="*/ 1578893 w 4193532"/>
              <a:gd name="connsiteY601" fmla="*/ 1960716 h 4199932"/>
              <a:gd name="connsiteX602" fmla="*/ 1670361 w 4193532"/>
              <a:gd name="connsiteY602" fmla="*/ 1775135 h 4199932"/>
              <a:gd name="connsiteX603" fmla="*/ 1685510 w 4193532"/>
              <a:gd name="connsiteY603" fmla="*/ 1763718 h 4199932"/>
              <a:gd name="connsiteX604" fmla="*/ 2122491 w 4193532"/>
              <a:gd name="connsiteY604" fmla="*/ 1562667 h 4199932"/>
              <a:gd name="connsiteX605" fmla="*/ 2154561 w 4193532"/>
              <a:gd name="connsiteY605" fmla="*/ 1565970 h 4199932"/>
              <a:gd name="connsiteX606" fmla="*/ 2414504 w 4193532"/>
              <a:gd name="connsiteY606" fmla="*/ 1665896 h 4199932"/>
              <a:gd name="connsiteX607" fmla="*/ 2418431 w 4193532"/>
              <a:gd name="connsiteY607" fmla="*/ 1692209 h 4199932"/>
              <a:gd name="connsiteX608" fmla="*/ 2391556 w 4193532"/>
              <a:gd name="connsiteY608" fmla="*/ 1726547 h 4199932"/>
              <a:gd name="connsiteX609" fmla="*/ 2356825 w 4193532"/>
              <a:gd name="connsiteY609" fmla="*/ 1732270 h 4199932"/>
              <a:gd name="connsiteX610" fmla="*/ 2209546 w 4193532"/>
              <a:gd name="connsiteY610" fmla="*/ 1663314 h 4199932"/>
              <a:gd name="connsiteX611" fmla="*/ 2185701 w 4193532"/>
              <a:gd name="connsiteY611" fmla="*/ 1679025 h 4199932"/>
              <a:gd name="connsiteX612" fmla="*/ 2183344 w 4193532"/>
              <a:gd name="connsiteY612" fmla="*/ 1706180 h 4199932"/>
              <a:gd name="connsiteX613" fmla="*/ 2215605 w 4193532"/>
              <a:gd name="connsiteY613" fmla="*/ 1755834 h 4199932"/>
              <a:gd name="connsiteX614" fmla="*/ 2418599 w 4193532"/>
              <a:gd name="connsiteY614" fmla="*/ 1928474 h 4199932"/>
              <a:gd name="connsiteX615" fmla="*/ 2410744 w 4193532"/>
              <a:gd name="connsiteY615" fmla="*/ 1953554 h 4199932"/>
              <a:gd name="connsiteX616" fmla="*/ 2368047 w 4193532"/>
              <a:gd name="connsiteY616" fmla="*/ 1973753 h 4199932"/>
              <a:gd name="connsiteX617" fmla="*/ 2338535 w 4193532"/>
              <a:gd name="connsiteY617" fmla="*/ 1964326 h 4199932"/>
              <a:gd name="connsiteX618" fmla="*/ 2013733 w 4193532"/>
              <a:gd name="connsiteY618" fmla="*/ 1836291 h 4199932"/>
              <a:gd name="connsiteX619" fmla="*/ 1867576 w 4193532"/>
              <a:gd name="connsiteY619" fmla="*/ 1947095 h 4199932"/>
              <a:gd name="connsiteX620" fmla="*/ 1835874 w 4193532"/>
              <a:gd name="connsiteY620" fmla="*/ 2019516 h 4199932"/>
              <a:gd name="connsiteX621" fmla="*/ 1746081 w 4193532"/>
              <a:gd name="connsiteY621" fmla="*/ 2019516 h 4199932"/>
              <a:gd name="connsiteX622" fmla="*/ 1750145 w 4193532"/>
              <a:gd name="connsiteY622" fmla="*/ 1995914 h 4199932"/>
              <a:gd name="connsiteX623" fmla="*/ 2070738 w 4193532"/>
              <a:gd name="connsiteY623" fmla="*/ 1737376 h 4199932"/>
              <a:gd name="connsiteX624" fmla="*/ 2094752 w 4193532"/>
              <a:gd name="connsiteY624" fmla="*/ 1713418 h 4199932"/>
              <a:gd name="connsiteX625" fmla="*/ 2100643 w 4193532"/>
              <a:gd name="connsiteY625" fmla="*/ 1613605 h 4199932"/>
              <a:gd name="connsiteX626" fmla="*/ 2122491 w 4193532"/>
              <a:gd name="connsiteY626" fmla="*/ 1562667 h 4199932"/>
              <a:gd name="connsiteX627" fmla="*/ 2163259 w 4193532"/>
              <a:gd name="connsiteY627" fmla="*/ 1043723 h 4199932"/>
              <a:gd name="connsiteX628" fmla="*/ 2300158 w 4193532"/>
              <a:gd name="connsiteY628" fmla="*/ 1061347 h 4199932"/>
              <a:gd name="connsiteX629" fmla="*/ 2445642 w 4193532"/>
              <a:gd name="connsiteY629" fmla="*/ 1100846 h 4199932"/>
              <a:gd name="connsiteX630" fmla="*/ 2460679 w 4193532"/>
              <a:gd name="connsiteY630" fmla="*/ 1131817 h 4199932"/>
              <a:gd name="connsiteX631" fmla="*/ 2416916 w 4193532"/>
              <a:gd name="connsiteY631" fmla="*/ 1249360 h 4199932"/>
              <a:gd name="connsiteX632" fmla="*/ 2429540 w 4193532"/>
              <a:gd name="connsiteY632" fmla="*/ 1279209 h 4199932"/>
              <a:gd name="connsiteX633" fmla="*/ 2937585 w 4193532"/>
              <a:gd name="connsiteY633" fmla="*/ 1823499 h 4199932"/>
              <a:gd name="connsiteX634" fmla="*/ 2965021 w 4193532"/>
              <a:gd name="connsiteY634" fmla="*/ 1927127 h 4199932"/>
              <a:gd name="connsiteX635" fmla="*/ 2988473 w 4193532"/>
              <a:gd name="connsiteY635" fmla="*/ 1944016 h 4199932"/>
              <a:gd name="connsiteX636" fmla="*/ 3035266 w 4193532"/>
              <a:gd name="connsiteY636" fmla="*/ 1937507 h 4199932"/>
              <a:gd name="connsiteX637" fmla="*/ 3051145 w 4193532"/>
              <a:gd name="connsiteY637" fmla="*/ 1913999 h 4199932"/>
              <a:gd name="connsiteX638" fmla="*/ 3011478 w 4193532"/>
              <a:gd name="connsiteY638" fmla="*/ 1774237 h 4199932"/>
              <a:gd name="connsiteX639" fmla="*/ 3025953 w 4193532"/>
              <a:gd name="connsiteY639" fmla="*/ 1743940 h 4199932"/>
              <a:gd name="connsiteX640" fmla="*/ 3070333 w 4193532"/>
              <a:gd name="connsiteY640" fmla="*/ 1727669 h 4199932"/>
              <a:gd name="connsiteX641" fmla="*/ 3091373 w 4193532"/>
              <a:gd name="connsiteY641" fmla="*/ 1736365 h 4199932"/>
              <a:gd name="connsiteX642" fmla="*/ 3150229 w 4193532"/>
              <a:gd name="connsiteY642" fmla="*/ 1990809 h 4199932"/>
              <a:gd name="connsiteX643" fmla="*/ 3132947 w 4193532"/>
              <a:gd name="connsiteY643" fmla="*/ 2010334 h 4199932"/>
              <a:gd name="connsiteX644" fmla="*/ 3037807 w 4193532"/>
              <a:gd name="connsiteY644" fmla="*/ 2019516 h 4199932"/>
              <a:gd name="connsiteX645" fmla="*/ 2891009 w 4193532"/>
              <a:gd name="connsiteY645" fmla="*/ 2019516 h 4199932"/>
              <a:gd name="connsiteX646" fmla="*/ 2890060 w 4193532"/>
              <a:gd name="connsiteY646" fmla="*/ 2005339 h 4199932"/>
              <a:gd name="connsiteX647" fmla="*/ 2821725 w 4193532"/>
              <a:gd name="connsiteY647" fmla="*/ 1765372 h 4199932"/>
              <a:gd name="connsiteX648" fmla="*/ 2791708 w 4193532"/>
              <a:gd name="connsiteY648" fmla="*/ 1755442 h 4199932"/>
              <a:gd name="connsiteX649" fmla="*/ 2605041 w 4193532"/>
              <a:gd name="connsiteY649" fmla="*/ 1864850 h 4199932"/>
              <a:gd name="connsiteX650" fmla="*/ 2594886 w 4193532"/>
              <a:gd name="connsiteY650" fmla="*/ 1896662 h 4199932"/>
              <a:gd name="connsiteX651" fmla="*/ 2617736 w 4193532"/>
              <a:gd name="connsiteY651" fmla="*/ 1968355 h 4199932"/>
              <a:gd name="connsiteX652" fmla="*/ 2627614 w 4193532"/>
              <a:gd name="connsiteY652" fmla="*/ 2019516 h 4199932"/>
              <a:gd name="connsiteX653" fmla="*/ 2538382 w 4193532"/>
              <a:gd name="connsiteY653" fmla="*/ 2019516 h 4199932"/>
              <a:gd name="connsiteX654" fmla="*/ 2520748 w 4193532"/>
              <a:gd name="connsiteY654" fmla="*/ 1943602 h 4199932"/>
              <a:gd name="connsiteX655" fmla="*/ 2469880 w 4193532"/>
              <a:gd name="connsiteY655" fmla="*/ 1846391 h 4199932"/>
              <a:gd name="connsiteX656" fmla="*/ 2474537 w 4193532"/>
              <a:gd name="connsiteY656" fmla="*/ 1818449 h 4199932"/>
              <a:gd name="connsiteX657" fmla="*/ 2515214 w 4193532"/>
              <a:gd name="connsiteY657" fmla="*/ 1787872 h 4199932"/>
              <a:gd name="connsiteX658" fmla="*/ 2536367 w 4193532"/>
              <a:gd name="connsiteY658" fmla="*/ 1789218 h 4199932"/>
              <a:gd name="connsiteX659" fmla="*/ 2558024 w 4193532"/>
              <a:gd name="connsiteY659" fmla="*/ 1791911 h 4199932"/>
              <a:gd name="connsiteX660" fmla="*/ 2602011 w 4193532"/>
              <a:gd name="connsiteY660" fmla="*/ 1766327 h 4199932"/>
              <a:gd name="connsiteX661" fmla="*/ 2607173 w 4193532"/>
              <a:gd name="connsiteY661" fmla="*/ 1739395 h 4199932"/>
              <a:gd name="connsiteX662" fmla="*/ 2104907 w 4193532"/>
              <a:gd name="connsiteY662" fmla="*/ 1475078 h 4199932"/>
              <a:gd name="connsiteX663" fmla="*/ 2013958 w 4193532"/>
              <a:gd name="connsiteY663" fmla="*/ 1481473 h 4199932"/>
              <a:gd name="connsiteX664" fmla="*/ 1816968 w 4193532"/>
              <a:gd name="connsiteY664" fmla="*/ 1542797 h 4199932"/>
              <a:gd name="connsiteX665" fmla="*/ 1810067 w 4193532"/>
              <a:gd name="connsiteY665" fmla="*/ 1569112 h 4199932"/>
              <a:gd name="connsiteX666" fmla="*/ 1836269 w 4193532"/>
              <a:gd name="connsiteY666" fmla="*/ 1608442 h 4199932"/>
              <a:gd name="connsiteX667" fmla="*/ 1864209 w 4193532"/>
              <a:gd name="connsiteY667" fmla="*/ 1616522 h 4199932"/>
              <a:gd name="connsiteX668" fmla="*/ 1940234 w 4193532"/>
              <a:gd name="connsiteY668" fmla="*/ 1586561 h 4199932"/>
              <a:gd name="connsiteX669" fmla="*/ 1961891 w 4193532"/>
              <a:gd name="connsiteY669" fmla="*/ 1597614 h 4199932"/>
              <a:gd name="connsiteX670" fmla="*/ 1975974 w 4193532"/>
              <a:gd name="connsiteY670" fmla="*/ 1650298 h 4199932"/>
              <a:gd name="connsiteX671" fmla="*/ 1966211 w 4193532"/>
              <a:gd name="connsiteY671" fmla="*/ 1669711 h 4199932"/>
              <a:gd name="connsiteX672" fmla="*/ 1844796 w 4193532"/>
              <a:gd name="connsiteY672" fmla="*/ 1730250 h 4199932"/>
              <a:gd name="connsiteX673" fmla="*/ 1816687 w 4193532"/>
              <a:gd name="connsiteY673" fmla="*/ 1725256 h 4199932"/>
              <a:gd name="connsiteX674" fmla="*/ 1741280 w 4193532"/>
              <a:gd name="connsiteY674" fmla="*/ 1620506 h 4199932"/>
              <a:gd name="connsiteX675" fmla="*/ 1705428 w 4193532"/>
              <a:gd name="connsiteY675" fmla="*/ 1615456 h 4199932"/>
              <a:gd name="connsiteX676" fmla="*/ 1490080 w 4193532"/>
              <a:gd name="connsiteY676" fmla="*/ 1960708 h 4199932"/>
              <a:gd name="connsiteX677" fmla="*/ 1483178 w 4193532"/>
              <a:gd name="connsiteY677" fmla="*/ 2019516 h 4199932"/>
              <a:gd name="connsiteX678" fmla="*/ 1394231 w 4193532"/>
              <a:gd name="connsiteY678" fmla="*/ 2019516 h 4199932"/>
              <a:gd name="connsiteX679" fmla="*/ 1408375 w 4193532"/>
              <a:gd name="connsiteY679" fmla="*/ 1925481 h 4199932"/>
              <a:gd name="connsiteX680" fmla="*/ 2008740 w 4193532"/>
              <a:gd name="connsiteY680" fmla="*/ 1395518 h 4199932"/>
              <a:gd name="connsiteX681" fmla="*/ 2678372 w 4193532"/>
              <a:gd name="connsiteY681" fmla="*/ 1690358 h 4199932"/>
              <a:gd name="connsiteX682" fmla="*/ 2716581 w 4193532"/>
              <a:gd name="connsiteY682" fmla="*/ 1698662 h 4199932"/>
              <a:gd name="connsiteX683" fmla="*/ 2751143 w 4193532"/>
              <a:gd name="connsiteY683" fmla="*/ 1678519 h 4199932"/>
              <a:gd name="connsiteX684" fmla="*/ 2757146 w 4193532"/>
              <a:gd name="connsiteY684" fmla="*/ 1651477 h 4199932"/>
              <a:gd name="connsiteX685" fmla="*/ 2582823 w 4193532"/>
              <a:gd name="connsiteY685" fmla="*/ 1467391 h 4199932"/>
              <a:gd name="connsiteX686" fmla="*/ 1700154 w 4193532"/>
              <a:gd name="connsiteY686" fmla="*/ 1409264 h 4199932"/>
              <a:gd name="connsiteX687" fmla="*/ 1663965 w 4193532"/>
              <a:gd name="connsiteY687" fmla="*/ 1400399 h 4199932"/>
              <a:gd name="connsiteX688" fmla="*/ 1642813 w 4193532"/>
              <a:gd name="connsiteY688" fmla="*/ 1366454 h 4199932"/>
              <a:gd name="connsiteX689" fmla="*/ 1649714 w 4193532"/>
              <a:gd name="connsiteY689" fmla="*/ 1337840 h 4199932"/>
              <a:gd name="connsiteX690" fmla="*/ 1898602 w 4193532"/>
              <a:gd name="connsiteY690" fmla="*/ 1238308 h 4199932"/>
              <a:gd name="connsiteX691" fmla="*/ 2311043 w 4193532"/>
              <a:gd name="connsiteY691" fmla="*/ 1241674 h 4199932"/>
              <a:gd name="connsiteX692" fmla="*/ 2342743 w 4193532"/>
              <a:gd name="connsiteY692" fmla="*/ 1224281 h 4199932"/>
              <a:gd name="connsiteX693" fmla="*/ 2355479 w 4193532"/>
              <a:gd name="connsiteY693" fmla="*/ 1184445 h 4199932"/>
              <a:gd name="connsiteX694" fmla="*/ 2342294 w 4193532"/>
              <a:gd name="connsiteY694" fmla="*/ 1160039 h 4199932"/>
              <a:gd name="connsiteX695" fmla="*/ 2128584 w 4193532"/>
              <a:gd name="connsiteY695" fmla="*/ 1129293 h 4199932"/>
              <a:gd name="connsiteX696" fmla="*/ 2030510 w 4193532"/>
              <a:gd name="connsiteY696" fmla="*/ 1131425 h 4199932"/>
              <a:gd name="connsiteX697" fmla="*/ 2009021 w 4193532"/>
              <a:gd name="connsiteY697" fmla="*/ 1114368 h 4199932"/>
              <a:gd name="connsiteX698" fmla="*/ 2004812 w 4193532"/>
              <a:gd name="connsiteY698" fmla="*/ 1069146 h 4199932"/>
              <a:gd name="connsiteX699" fmla="*/ 2025180 w 4193532"/>
              <a:gd name="connsiteY699" fmla="*/ 1044234 h 4199932"/>
              <a:gd name="connsiteX700" fmla="*/ 2163259 w 4193532"/>
              <a:gd name="connsiteY700" fmla="*/ 1043723 h 4199932"/>
              <a:gd name="connsiteX701" fmla="*/ 1274691 w 4193532"/>
              <a:gd name="connsiteY701" fmla="*/ 967467 h 4199932"/>
              <a:gd name="connsiteX702" fmla="*/ 1288220 w 4193532"/>
              <a:gd name="connsiteY702" fmla="*/ 979824 h 4199932"/>
              <a:gd name="connsiteX703" fmla="*/ 1313523 w 4193532"/>
              <a:gd name="connsiteY703" fmla="*/ 1015340 h 4199932"/>
              <a:gd name="connsiteX704" fmla="*/ 1309484 w 4193532"/>
              <a:gd name="connsiteY704" fmla="*/ 1045806 h 4199932"/>
              <a:gd name="connsiteX705" fmla="*/ 1023228 w 4193532"/>
              <a:gd name="connsiteY705" fmla="*/ 1338289 h 4199932"/>
              <a:gd name="connsiteX706" fmla="*/ 974808 w 4193532"/>
              <a:gd name="connsiteY706" fmla="*/ 1410835 h 4199932"/>
              <a:gd name="connsiteX707" fmla="*/ 980980 w 4193532"/>
              <a:gd name="connsiteY707" fmla="*/ 1436251 h 4199932"/>
              <a:gd name="connsiteX708" fmla="*/ 1026034 w 4193532"/>
              <a:gd name="connsiteY708" fmla="*/ 1459985 h 4199932"/>
              <a:gd name="connsiteX709" fmla="*/ 1050888 w 4193532"/>
              <a:gd name="connsiteY709" fmla="*/ 1452971 h 4199932"/>
              <a:gd name="connsiteX710" fmla="*/ 1129831 w 4193532"/>
              <a:gd name="connsiteY710" fmla="*/ 1339635 h 4199932"/>
              <a:gd name="connsiteX711" fmla="*/ 1160185 w 4193532"/>
              <a:gd name="connsiteY711" fmla="*/ 1336942 h 4199932"/>
              <a:gd name="connsiteX712" fmla="*/ 1197663 w 4193532"/>
              <a:gd name="connsiteY712" fmla="*/ 1368643 h 4199932"/>
              <a:gd name="connsiteX713" fmla="*/ 1200693 w 4193532"/>
              <a:gd name="connsiteY713" fmla="*/ 1391198 h 4199932"/>
              <a:gd name="connsiteX714" fmla="*/ 1067664 w 4193532"/>
              <a:gd name="connsiteY714" fmla="*/ 1603337 h 4199932"/>
              <a:gd name="connsiteX715" fmla="*/ 1046008 w 4193532"/>
              <a:gd name="connsiteY715" fmla="*/ 1610575 h 4199932"/>
              <a:gd name="connsiteX716" fmla="*/ 998092 w 4193532"/>
              <a:gd name="connsiteY716" fmla="*/ 1588581 h 4199932"/>
              <a:gd name="connsiteX717" fmla="*/ 989564 w 4193532"/>
              <a:gd name="connsiteY717" fmla="*/ 1564847 h 4199932"/>
              <a:gd name="connsiteX718" fmla="*/ 978792 w 4193532"/>
              <a:gd name="connsiteY718" fmla="*/ 1532979 h 4199932"/>
              <a:gd name="connsiteX719" fmla="*/ 940303 w 4193532"/>
              <a:gd name="connsiteY719" fmla="*/ 1512556 h 4199932"/>
              <a:gd name="connsiteX720" fmla="*/ 914101 w 4193532"/>
              <a:gd name="connsiteY720" fmla="*/ 1521421 h 4199932"/>
              <a:gd name="connsiteX721" fmla="*/ 820067 w 4193532"/>
              <a:gd name="connsiteY721" fmla="*/ 1778839 h 4199932"/>
              <a:gd name="connsiteX722" fmla="*/ 793879 w 4193532"/>
              <a:gd name="connsiteY722" fmla="*/ 1912589 h 4199932"/>
              <a:gd name="connsiteX723" fmla="*/ 783922 w 4193532"/>
              <a:gd name="connsiteY723" fmla="*/ 2019516 h 4199932"/>
              <a:gd name="connsiteX724" fmla="*/ 695656 w 4193532"/>
              <a:gd name="connsiteY724" fmla="*/ 2019516 h 4199932"/>
              <a:gd name="connsiteX725" fmla="*/ 706503 w 4193532"/>
              <a:gd name="connsiteY725" fmla="*/ 1907657 h 4199932"/>
              <a:gd name="connsiteX726" fmla="*/ 1020423 w 4193532"/>
              <a:gd name="connsiteY726" fmla="*/ 1199594 h 4199932"/>
              <a:gd name="connsiteX727" fmla="*/ 1257080 w 4193532"/>
              <a:gd name="connsiteY727" fmla="*/ 974551 h 4199932"/>
              <a:gd name="connsiteX728" fmla="*/ 1274691 w 4193532"/>
              <a:gd name="connsiteY728" fmla="*/ 967467 h 4199932"/>
              <a:gd name="connsiteX729" fmla="*/ 2496958 w 4193532"/>
              <a:gd name="connsiteY729" fmla="*/ 217096 h 4199932"/>
              <a:gd name="connsiteX730" fmla="*/ 2509772 w 4193532"/>
              <a:gd name="connsiteY730" fmla="*/ 219244 h 4199932"/>
              <a:gd name="connsiteX731" fmla="*/ 2755800 w 4193532"/>
              <a:gd name="connsiteY731" fmla="*/ 290499 h 4199932"/>
              <a:gd name="connsiteX732" fmla="*/ 2892195 w 4193532"/>
              <a:gd name="connsiteY732" fmla="*/ 345933 h 4199932"/>
              <a:gd name="connsiteX733" fmla="*/ 2902799 w 4193532"/>
              <a:gd name="connsiteY733" fmla="*/ 373369 h 4199932"/>
              <a:gd name="connsiteX734" fmla="*/ 2846524 w 4193532"/>
              <a:gd name="connsiteY734" fmla="*/ 493605 h 4199932"/>
              <a:gd name="connsiteX735" fmla="*/ 2855501 w 4193532"/>
              <a:gd name="connsiteY735" fmla="*/ 520255 h 4199932"/>
              <a:gd name="connsiteX736" fmla="*/ 2958457 w 4193532"/>
              <a:gd name="connsiteY736" fmla="*/ 574399 h 4199932"/>
              <a:gd name="connsiteX737" fmla="*/ 2965302 w 4193532"/>
              <a:gd name="connsiteY737" fmla="*/ 598748 h 4199932"/>
              <a:gd name="connsiteX738" fmla="*/ 2941624 w 4193532"/>
              <a:gd name="connsiteY738" fmla="*/ 639650 h 4199932"/>
              <a:gd name="connsiteX739" fmla="*/ 2911888 w 4193532"/>
              <a:gd name="connsiteY739" fmla="*/ 648123 h 4199932"/>
              <a:gd name="connsiteX740" fmla="*/ 2604312 w 4193532"/>
              <a:gd name="connsiteY740" fmla="*/ 513523 h 4199932"/>
              <a:gd name="connsiteX741" fmla="*/ 2335337 w 4193532"/>
              <a:gd name="connsiteY741" fmla="*/ 451525 h 4199932"/>
              <a:gd name="connsiteX742" fmla="*/ 2310874 w 4193532"/>
              <a:gd name="connsiteY742" fmla="*/ 470152 h 4199932"/>
              <a:gd name="connsiteX743" fmla="*/ 2306498 w 4193532"/>
              <a:gd name="connsiteY743" fmla="*/ 515374 h 4199932"/>
              <a:gd name="connsiteX744" fmla="*/ 2324340 w 4193532"/>
              <a:gd name="connsiteY744" fmla="*/ 537761 h 4199932"/>
              <a:gd name="connsiteX745" fmla="*/ 2558305 w 4193532"/>
              <a:gd name="connsiteY745" fmla="*/ 589940 h 4199932"/>
              <a:gd name="connsiteX746" fmla="*/ 2589499 w 4193532"/>
              <a:gd name="connsiteY746" fmla="*/ 649357 h 4199932"/>
              <a:gd name="connsiteX747" fmla="*/ 2539004 w 4193532"/>
              <a:gd name="connsiteY747" fmla="*/ 675165 h 4199932"/>
              <a:gd name="connsiteX748" fmla="*/ 1890075 w 4193532"/>
              <a:gd name="connsiteY748" fmla="*/ 622538 h 4199932"/>
              <a:gd name="connsiteX749" fmla="*/ 1871223 w 4193532"/>
              <a:gd name="connsiteY749" fmla="*/ 648234 h 4199932"/>
              <a:gd name="connsiteX750" fmla="*/ 1879134 w 4193532"/>
              <a:gd name="connsiteY750" fmla="*/ 687453 h 4199932"/>
              <a:gd name="connsiteX751" fmla="*/ 1900622 w 4193532"/>
              <a:gd name="connsiteY751" fmla="*/ 709559 h 4199932"/>
              <a:gd name="connsiteX752" fmla="*/ 1910834 w 4193532"/>
              <a:gd name="connsiteY752" fmla="*/ 722127 h 4199932"/>
              <a:gd name="connsiteX753" fmla="*/ 1917847 w 4193532"/>
              <a:gd name="connsiteY753" fmla="*/ 772511 h 4199932"/>
              <a:gd name="connsiteX754" fmla="*/ 1898883 w 4193532"/>
              <a:gd name="connsiteY754" fmla="*/ 797535 h 4199932"/>
              <a:gd name="connsiteX755" fmla="*/ 1716369 w 4193532"/>
              <a:gd name="connsiteY755" fmla="*/ 838492 h 4199932"/>
              <a:gd name="connsiteX756" fmla="*/ 1536491 w 4193532"/>
              <a:gd name="connsiteY756" fmla="*/ 907278 h 4199932"/>
              <a:gd name="connsiteX757" fmla="*/ 1527851 w 4193532"/>
              <a:gd name="connsiteY757" fmla="*/ 934658 h 4199932"/>
              <a:gd name="connsiteX758" fmla="*/ 1548890 w 4193532"/>
              <a:gd name="connsiteY758" fmla="*/ 972867 h 4199932"/>
              <a:gd name="connsiteX759" fmla="*/ 1579974 w 4193532"/>
              <a:gd name="connsiteY759" fmla="*/ 983359 h 4199932"/>
              <a:gd name="connsiteX760" fmla="*/ 1846648 w 4193532"/>
              <a:gd name="connsiteY760" fmla="*/ 894487 h 4199932"/>
              <a:gd name="connsiteX761" fmla="*/ 2924512 w 4193532"/>
              <a:gd name="connsiteY761" fmla="*/ 1188092 h 4199932"/>
              <a:gd name="connsiteX762" fmla="*/ 2997002 w 4193532"/>
              <a:gd name="connsiteY762" fmla="*/ 1259516 h 4199932"/>
              <a:gd name="connsiteX763" fmla="*/ 3025167 w 4193532"/>
              <a:gd name="connsiteY763" fmla="*/ 1260245 h 4199932"/>
              <a:gd name="connsiteX764" fmla="*/ 3122119 w 4193532"/>
              <a:gd name="connsiteY764" fmla="*/ 1174963 h 4199932"/>
              <a:gd name="connsiteX765" fmla="*/ 3156513 w 4193532"/>
              <a:gd name="connsiteY765" fmla="*/ 1177713 h 4199932"/>
              <a:gd name="connsiteX766" fmla="*/ 3408937 w 4193532"/>
              <a:gd name="connsiteY766" fmla="*/ 1593855 h 4199932"/>
              <a:gd name="connsiteX767" fmla="*/ 3442824 w 4193532"/>
              <a:gd name="connsiteY767" fmla="*/ 1609733 h 4199932"/>
              <a:gd name="connsiteX768" fmla="*/ 3482604 w 4193532"/>
              <a:gd name="connsiteY768" fmla="*/ 1596885 h 4199932"/>
              <a:gd name="connsiteX769" fmla="*/ 3493545 w 4193532"/>
              <a:gd name="connsiteY769" fmla="*/ 1572815 h 4199932"/>
              <a:gd name="connsiteX770" fmla="*/ 3381051 w 4193532"/>
              <a:gd name="connsiteY770" fmla="*/ 1340758 h 4199932"/>
              <a:gd name="connsiteX771" fmla="*/ 3389580 w 4193532"/>
              <a:gd name="connsiteY771" fmla="*/ 1303335 h 4199932"/>
              <a:gd name="connsiteX772" fmla="*/ 3423356 w 4193532"/>
              <a:gd name="connsiteY772" fmla="*/ 1281958 h 4199932"/>
              <a:gd name="connsiteX773" fmla="*/ 3451634 w 4193532"/>
              <a:gd name="connsiteY773" fmla="*/ 1288467 h 4199932"/>
              <a:gd name="connsiteX774" fmla="*/ 3573273 w 4193532"/>
              <a:gd name="connsiteY774" fmla="*/ 1538253 h 4199932"/>
              <a:gd name="connsiteX775" fmla="*/ 3608170 w 4193532"/>
              <a:gd name="connsiteY775" fmla="*/ 1555309 h 4199932"/>
              <a:gd name="connsiteX776" fmla="*/ 3644472 w 4193532"/>
              <a:gd name="connsiteY776" fmla="*/ 1543527 h 4199932"/>
              <a:gd name="connsiteX777" fmla="*/ 3657769 w 4193532"/>
              <a:gd name="connsiteY777" fmla="*/ 1516091 h 4199932"/>
              <a:gd name="connsiteX778" fmla="*/ 3554476 w 4193532"/>
              <a:gd name="connsiteY778" fmla="*/ 1293628 h 4199932"/>
              <a:gd name="connsiteX779" fmla="*/ 3323710 w 4193532"/>
              <a:gd name="connsiteY779" fmla="*/ 974718 h 4199932"/>
              <a:gd name="connsiteX780" fmla="*/ 3324552 w 4193532"/>
              <a:gd name="connsiteY780" fmla="*/ 942626 h 4199932"/>
              <a:gd name="connsiteX781" fmla="*/ 3356421 w 4193532"/>
              <a:gd name="connsiteY781" fmla="*/ 912833 h 4199932"/>
              <a:gd name="connsiteX782" fmla="*/ 3386887 w 4193532"/>
              <a:gd name="connsiteY782" fmla="*/ 913843 h 4199932"/>
              <a:gd name="connsiteX783" fmla="*/ 3541965 w 4193532"/>
              <a:gd name="connsiteY783" fmla="*/ 1108589 h 4199932"/>
              <a:gd name="connsiteX784" fmla="*/ 3809930 w 4193532"/>
              <a:gd name="connsiteY784" fmla="*/ 1726883 h 4199932"/>
              <a:gd name="connsiteX785" fmla="*/ 3837984 w 4193532"/>
              <a:gd name="connsiteY785" fmla="*/ 1745959 h 4199932"/>
              <a:gd name="connsiteX786" fmla="*/ 3880848 w 4193532"/>
              <a:gd name="connsiteY786" fmla="*/ 1737993 h 4199932"/>
              <a:gd name="connsiteX787" fmla="*/ 3896447 w 4193532"/>
              <a:gd name="connsiteY787" fmla="*/ 1714652 h 4199932"/>
              <a:gd name="connsiteX788" fmla="*/ 3836637 w 4193532"/>
              <a:gd name="connsiteY788" fmla="*/ 1501167 h 4199932"/>
              <a:gd name="connsiteX789" fmla="*/ 3857284 w 4193532"/>
              <a:gd name="connsiteY789" fmla="*/ 1456786 h 4199932"/>
              <a:gd name="connsiteX790" fmla="*/ 3864129 w 4193532"/>
              <a:gd name="connsiteY790" fmla="*/ 1454318 h 4199932"/>
              <a:gd name="connsiteX791" fmla="*/ 3921525 w 4193532"/>
              <a:gd name="connsiteY791" fmla="*/ 1481305 h 4199932"/>
              <a:gd name="connsiteX792" fmla="*/ 3997102 w 4193532"/>
              <a:gd name="connsiteY792" fmla="*/ 1780690 h 4199932"/>
              <a:gd name="connsiteX793" fmla="*/ 3976622 w 4193532"/>
              <a:gd name="connsiteY793" fmla="*/ 1810258 h 4199932"/>
              <a:gd name="connsiteX794" fmla="*/ 3852964 w 4193532"/>
              <a:gd name="connsiteY794" fmla="*/ 1831242 h 4199932"/>
              <a:gd name="connsiteX795" fmla="*/ 3833382 w 4193532"/>
              <a:gd name="connsiteY795" fmla="*/ 1857555 h 4199932"/>
              <a:gd name="connsiteX796" fmla="*/ 3848321 w 4193532"/>
              <a:gd name="connsiteY796" fmla="*/ 2017719 h 4199932"/>
              <a:gd name="connsiteX797" fmla="*/ 3848323 w 4193532"/>
              <a:gd name="connsiteY797" fmla="*/ 2019516 h 4199932"/>
              <a:gd name="connsiteX798" fmla="*/ 3760285 w 4193532"/>
              <a:gd name="connsiteY798" fmla="*/ 2019516 h 4199932"/>
              <a:gd name="connsiteX799" fmla="*/ 3758424 w 4193532"/>
              <a:gd name="connsiteY799" fmla="*/ 1972013 h 4199932"/>
              <a:gd name="connsiteX800" fmla="*/ 3699456 w 4193532"/>
              <a:gd name="connsiteY800" fmla="*/ 1643284 h 4199932"/>
              <a:gd name="connsiteX801" fmla="*/ 3672300 w 4193532"/>
              <a:gd name="connsiteY801" fmla="*/ 1628416 h 4199932"/>
              <a:gd name="connsiteX802" fmla="*/ 3466839 w 4193532"/>
              <a:gd name="connsiteY802" fmla="*/ 1690133 h 4199932"/>
              <a:gd name="connsiteX803" fmla="*/ 3450062 w 4193532"/>
              <a:gd name="connsiteY803" fmla="*/ 1720599 h 4199932"/>
              <a:gd name="connsiteX804" fmla="*/ 3500337 w 4193532"/>
              <a:gd name="connsiteY804" fmla="*/ 2011441 h 4199932"/>
              <a:gd name="connsiteX805" fmla="*/ 3500571 w 4193532"/>
              <a:gd name="connsiteY805" fmla="*/ 2019516 h 4199932"/>
              <a:gd name="connsiteX806" fmla="*/ 3412641 w 4193532"/>
              <a:gd name="connsiteY806" fmla="*/ 2019516 h 4199932"/>
              <a:gd name="connsiteX807" fmla="*/ 3408144 w 4193532"/>
              <a:gd name="connsiteY807" fmla="*/ 1938125 h 4199932"/>
              <a:gd name="connsiteX808" fmla="*/ 3147031 w 4193532"/>
              <a:gd name="connsiteY808" fmla="*/ 1303616 h 4199932"/>
              <a:gd name="connsiteX809" fmla="*/ 3111460 w 4193532"/>
              <a:gd name="connsiteY809" fmla="*/ 1300417 h 4199932"/>
              <a:gd name="connsiteX810" fmla="*/ 3080993 w 4193532"/>
              <a:gd name="connsiteY810" fmla="*/ 1326339 h 4199932"/>
              <a:gd name="connsiteX811" fmla="*/ 3077907 w 4193532"/>
              <a:gd name="connsiteY811" fmla="*/ 1355907 h 4199932"/>
              <a:gd name="connsiteX812" fmla="*/ 3247181 w 4193532"/>
              <a:gd name="connsiteY812" fmla="*/ 1657816 h 4199932"/>
              <a:gd name="connsiteX813" fmla="*/ 3323809 w 4193532"/>
              <a:gd name="connsiteY813" fmla="*/ 1978725 h 4199932"/>
              <a:gd name="connsiteX814" fmla="*/ 3325043 w 4193532"/>
              <a:gd name="connsiteY814" fmla="*/ 2019516 h 4199932"/>
              <a:gd name="connsiteX815" fmla="*/ 3238338 w 4193532"/>
              <a:gd name="connsiteY815" fmla="*/ 2019516 h 4199932"/>
              <a:gd name="connsiteX816" fmla="*/ 3237300 w 4193532"/>
              <a:gd name="connsiteY816" fmla="*/ 1988291 h 4199932"/>
              <a:gd name="connsiteX817" fmla="*/ 3118248 w 4193532"/>
              <a:gd name="connsiteY817" fmla="*/ 1580726 h 4199932"/>
              <a:gd name="connsiteX818" fmla="*/ 3089241 w 4193532"/>
              <a:gd name="connsiteY818" fmla="*/ 1572478 h 4199932"/>
              <a:gd name="connsiteX819" fmla="*/ 2975794 w 4193532"/>
              <a:gd name="connsiteY819" fmla="*/ 1637786 h 4199932"/>
              <a:gd name="connsiteX820" fmla="*/ 2947179 w 4193532"/>
              <a:gd name="connsiteY820" fmla="*/ 1630661 h 4199932"/>
              <a:gd name="connsiteX821" fmla="*/ 2548823 w 4193532"/>
              <a:gd name="connsiteY821" fmla="*/ 1240608 h 4199932"/>
              <a:gd name="connsiteX822" fmla="*/ 2540463 w 4193532"/>
              <a:gd name="connsiteY822" fmla="*/ 1215191 h 4199932"/>
              <a:gd name="connsiteX823" fmla="*/ 2562456 w 4193532"/>
              <a:gd name="connsiteY823" fmla="*/ 1171316 h 4199932"/>
              <a:gd name="connsiteX824" fmla="*/ 2588994 w 4193532"/>
              <a:gd name="connsiteY824" fmla="*/ 1162956 h 4199932"/>
              <a:gd name="connsiteX825" fmla="*/ 2785480 w 4193532"/>
              <a:gd name="connsiteY825" fmla="*/ 1296771 h 4199932"/>
              <a:gd name="connsiteX826" fmla="*/ 2977814 w 4193532"/>
              <a:gd name="connsiteY826" fmla="*/ 1513791 h 4199932"/>
              <a:gd name="connsiteX827" fmla="*/ 3008279 w 4193532"/>
              <a:gd name="connsiteY827" fmla="*/ 1520636 h 4199932"/>
              <a:gd name="connsiteX828" fmla="*/ 3047274 w 4193532"/>
              <a:gd name="connsiteY828" fmla="*/ 1497295 h 4199932"/>
              <a:gd name="connsiteX829" fmla="*/ 3053670 w 4193532"/>
              <a:gd name="connsiteY829" fmla="*/ 1470476 h 4199932"/>
              <a:gd name="connsiteX830" fmla="*/ 2924231 w 4193532"/>
              <a:gd name="connsiteY830" fmla="*/ 1308889 h 4199932"/>
              <a:gd name="connsiteX831" fmla="*/ 2190750 w 4193532"/>
              <a:gd name="connsiteY831" fmla="*/ 958896 h 4199932"/>
              <a:gd name="connsiteX832" fmla="*/ 1861741 w 4193532"/>
              <a:gd name="connsiteY832" fmla="*/ 980161 h 4199932"/>
              <a:gd name="connsiteX833" fmla="*/ 1845526 w 4193532"/>
              <a:gd name="connsiteY833" fmla="*/ 1007821 h 4199932"/>
              <a:gd name="connsiteX834" fmla="*/ 1856242 w 4193532"/>
              <a:gd name="connsiteY834" fmla="*/ 1044459 h 4199932"/>
              <a:gd name="connsiteX835" fmla="*/ 1876890 w 4193532"/>
              <a:gd name="connsiteY835" fmla="*/ 1067463 h 4199932"/>
              <a:gd name="connsiteX836" fmla="*/ 1884913 w 4193532"/>
              <a:gd name="connsiteY836" fmla="*/ 1080311 h 4199932"/>
              <a:gd name="connsiteX837" fmla="*/ 1895573 w 4193532"/>
              <a:gd name="connsiteY837" fmla="*/ 1130078 h 4199932"/>
              <a:gd name="connsiteX838" fmla="*/ 1880200 w 4193532"/>
              <a:gd name="connsiteY838" fmla="*/ 1154148 h 4199932"/>
              <a:gd name="connsiteX839" fmla="*/ 1679787 w 4193532"/>
              <a:gd name="connsiteY839" fmla="*/ 1224000 h 4199932"/>
              <a:gd name="connsiteX840" fmla="*/ 1490708 w 4193532"/>
              <a:gd name="connsiteY840" fmla="*/ 1342553 h 4199932"/>
              <a:gd name="connsiteX841" fmla="*/ 1488015 w 4193532"/>
              <a:gd name="connsiteY841" fmla="*/ 1374197 h 4199932"/>
              <a:gd name="connsiteX842" fmla="*/ 1572118 w 4193532"/>
              <a:gd name="connsiteY842" fmla="*/ 1474517 h 4199932"/>
              <a:gd name="connsiteX843" fmla="*/ 1569875 w 4193532"/>
              <a:gd name="connsiteY843" fmla="*/ 1503972 h 4199932"/>
              <a:gd name="connsiteX844" fmla="*/ 1309148 w 4193532"/>
              <a:gd name="connsiteY844" fmla="*/ 1986432 h 4199932"/>
              <a:gd name="connsiteX845" fmla="*/ 1305439 w 4193532"/>
              <a:gd name="connsiteY845" fmla="*/ 2019516 h 4199932"/>
              <a:gd name="connsiteX846" fmla="*/ 1217669 w 4193532"/>
              <a:gd name="connsiteY846" fmla="*/ 2019516 h 4199932"/>
              <a:gd name="connsiteX847" fmla="*/ 1236938 w 4193532"/>
              <a:gd name="connsiteY847" fmla="*/ 1898682 h 4199932"/>
              <a:gd name="connsiteX848" fmla="*/ 1453902 w 4193532"/>
              <a:gd name="connsiteY848" fmla="*/ 1495051 h 4199932"/>
              <a:gd name="connsiteX849" fmla="*/ 1453397 w 4193532"/>
              <a:gd name="connsiteY849" fmla="*/ 1461163 h 4199932"/>
              <a:gd name="connsiteX850" fmla="*/ 1423548 w 4193532"/>
              <a:gd name="connsiteY850" fmla="*/ 1429406 h 4199932"/>
              <a:gd name="connsiteX851" fmla="*/ 1396000 w 4193532"/>
              <a:gd name="connsiteY851" fmla="*/ 1429631 h 4199932"/>
              <a:gd name="connsiteX852" fmla="*/ 1230037 w 4193532"/>
              <a:gd name="connsiteY852" fmla="*/ 1665110 h 4199932"/>
              <a:gd name="connsiteX853" fmla="*/ 1137508 w 4193532"/>
              <a:gd name="connsiteY853" fmla="*/ 1957178 h 4199932"/>
              <a:gd name="connsiteX854" fmla="*/ 1131469 w 4193532"/>
              <a:gd name="connsiteY854" fmla="*/ 2019516 h 4199932"/>
              <a:gd name="connsiteX855" fmla="*/ 1045261 w 4193532"/>
              <a:gd name="connsiteY855" fmla="*/ 2019516 h 4199932"/>
              <a:gd name="connsiteX856" fmla="*/ 1047017 w 4193532"/>
              <a:gd name="connsiteY856" fmla="*/ 1979812 h 4199932"/>
              <a:gd name="connsiteX857" fmla="*/ 1024799 w 4193532"/>
              <a:gd name="connsiteY857" fmla="*/ 1950693 h 4199932"/>
              <a:gd name="connsiteX858" fmla="*/ 973125 w 4193532"/>
              <a:gd name="connsiteY858" fmla="*/ 1944409 h 4199932"/>
              <a:gd name="connsiteX859" fmla="*/ 904002 w 4193532"/>
              <a:gd name="connsiteY859" fmla="*/ 1943006 h 4199932"/>
              <a:gd name="connsiteX860" fmla="*/ 893229 w 4193532"/>
              <a:gd name="connsiteY860" fmla="*/ 1941267 h 4199932"/>
              <a:gd name="connsiteX861" fmla="*/ 879651 w 4193532"/>
              <a:gd name="connsiteY861" fmla="*/ 1922640 h 4199932"/>
              <a:gd name="connsiteX862" fmla="*/ 934804 w 4193532"/>
              <a:gd name="connsiteY862" fmla="*/ 1696923 h 4199932"/>
              <a:gd name="connsiteX863" fmla="*/ 957976 w 4193532"/>
              <a:gd name="connsiteY863" fmla="*/ 1685758 h 4199932"/>
              <a:gd name="connsiteX864" fmla="*/ 1005891 w 4193532"/>
              <a:gd name="connsiteY864" fmla="*/ 1702982 h 4199932"/>
              <a:gd name="connsiteX865" fmla="*/ 1016944 w 4193532"/>
              <a:gd name="connsiteY865" fmla="*/ 1725818 h 4199932"/>
              <a:gd name="connsiteX866" fmla="*/ 984346 w 4193532"/>
              <a:gd name="connsiteY866" fmla="*/ 1835562 h 4199932"/>
              <a:gd name="connsiteX867" fmla="*/ 999832 w 4193532"/>
              <a:gd name="connsiteY867" fmla="*/ 1858341 h 4199932"/>
              <a:gd name="connsiteX868" fmla="*/ 1041126 w 4193532"/>
              <a:gd name="connsiteY868" fmla="*/ 1864850 h 4199932"/>
              <a:gd name="connsiteX869" fmla="*/ 1071536 w 4193532"/>
              <a:gd name="connsiteY869" fmla="*/ 1844034 h 4199932"/>
              <a:gd name="connsiteX870" fmla="*/ 1173818 w 4193532"/>
              <a:gd name="connsiteY870" fmla="*/ 1586224 h 4199932"/>
              <a:gd name="connsiteX871" fmla="*/ 1754241 w 4193532"/>
              <a:gd name="connsiteY871" fmla="*/ 1099500 h 4199932"/>
              <a:gd name="connsiteX872" fmla="*/ 1771746 w 4193532"/>
              <a:gd name="connsiteY872" fmla="*/ 1066678 h 4199932"/>
              <a:gd name="connsiteX873" fmla="*/ 1760244 w 4193532"/>
              <a:gd name="connsiteY873" fmla="*/ 1026505 h 4199932"/>
              <a:gd name="connsiteX874" fmla="*/ 1736735 w 4193532"/>
              <a:gd name="connsiteY874" fmla="*/ 1013937 h 4199932"/>
              <a:gd name="connsiteX875" fmla="*/ 1616891 w 4193532"/>
              <a:gd name="connsiteY875" fmla="*/ 1061740 h 4199932"/>
              <a:gd name="connsiteX876" fmla="*/ 1293549 w 4193532"/>
              <a:gd name="connsiteY876" fmla="*/ 1287513 h 4199932"/>
              <a:gd name="connsiteX877" fmla="*/ 1260167 w 4193532"/>
              <a:gd name="connsiteY877" fmla="*/ 1288017 h 4199932"/>
              <a:gd name="connsiteX878" fmla="*/ 1228410 w 4193532"/>
              <a:gd name="connsiteY878" fmla="*/ 1258170 h 4199932"/>
              <a:gd name="connsiteX879" fmla="*/ 1227849 w 4193532"/>
              <a:gd name="connsiteY879" fmla="*/ 1229106 h 4199932"/>
              <a:gd name="connsiteX880" fmla="*/ 1456034 w 4193532"/>
              <a:gd name="connsiteY880" fmla="*/ 1049621 h 4199932"/>
              <a:gd name="connsiteX881" fmla="*/ 1467367 w 4193532"/>
              <a:gd name="connsiteY881" fmla="*/ 1004624 h 4199932"/>
              <a:gd name="connsiteX882" fmla="*/ 1451545 w 4193532"/>
              <a:gd name="connsiteY882" fmla="*/ 975953 h 4199932"/>
              <a:gd name="connsiteX883" fmla="*/ 1428430 w 4193532"/>
              <a:gd name="connsiteY883" fmla="*/ 964282 h 4199932"/>
              <a:gd name="connsiteX884" fmla="*/ 1416479 w 4193532"/>
              <a:gd name="connsiteY884" fmla="*/ 955811 h 4199932"/>
              <a:gd name="connsiteX885" fmla="*/ 1388874 w 4193532"/>
              <a:gd name="connsiteY885" fmla="*/ 910869 h 4199932"/>
              <a:gd name="connsiteX886" fmla="*/ 1396729 w 4193532"/>
              <a:gd name="connsiteY886" fmla="*/ 882760 h 4199932"/>
              <a:gd name="connsiteX887" fmla="*/ 1770231 w 4193532"/>
              <a:gd name="connsiteY887" fmla="*/ 733348 h 4199932"/>
              <a:gd name="connsiteX888" fmla="*/ 1792673 w 4193532"/>
              <a:gd name="connsiteY888" fmla="*/ 698449 h 4199932"/>
              <a:gd name="connsiteX889" fmla="*/ 1786502 w 4193532"/>
              <a:gd name="connsiteY889" fmla="*/ 666301 h 4199932"/>
              <a:gd name="connsiteX890" fmla="*/ 1758224 w 4193532"/>
              <a:gd name="connsiteY890" fmla="*/ 647449 h 4199932"/>
              <a:gd name="connsiteX891" fmla="*/ 1529983 w 4193532"/>
              <a:gd name="connsiteY891" fmla="*/ 720780 h 4199932"/>
              <a:gd name="connsiteX892" fmla="*/ 776247 w 4193532"/>
              <a:gd name="connsiteY892" fmla="*/ 1409489 h 4199932"/>
              <a:gd name="connsiteX893" fmla="*/ 743649 w 4193532"/>
              <a:gd name="connsiteY893" fmla="*/ 1419700 h 4199932"/>
              <a:gd name="connsiteX894" fmla="*/ 711164 w 4193532"/>
              <a:gd name="connsiteY894" fmla="*/ 1403373 h 4199932"/>
              <a:gd name="connsiteX895" fmla="*/ 699381 w 4193532"/>
              <a:gd name="connsiteY895" fmla="*/ 1368867 h 4199932"/>
              <a:gd name="connsiteX896" fmla="*/ 852720 w 4193532"/>
              <a:gd name="connsiteY896" fmla="*/ 1130695 h 4199932"/>
              <a:gd name="connsiteX897" fmla="*/ 848007 w 4193532"/>
              <a:gd name="connsiteY897" fmla="*/ 1079751 h 4199932"/>
              <a:gd name="connsiteX898" fmla="*/ 758910 w 4193532"/>
              <a:gd name="connsiteY898" fmla="*/ 1004904 h 4199932"/>
              <a:gd name="connsiteX899" fmla="*/ 755993 w 4193532"/>
              <a:gd name="connsiteY899" fmla="*/ 974438 h 4199932"/>
              <a:gd name="connsiteX900" fmla="*/ 994053 w 4193532"/>
              <a:gd name="connsiteY900" fmla="*/ 740081 h 4199932"/>
              <a:gd name="connsiteX901" fmla="*/ 998878 w 4193532"/>
              <a:gd name="connsiteY901" fmla="*/ 701704 h 4199932"/>
              <a:gd name="connsiteX902" fmla="*/ 975145 w 4193532"/>
              <a:gd name="connsiteY902" fmla="*/ 669499 h 4199932"/>
              <a:gd name="connsiteX903" fmla="*/ 947484 w 4193532"/>
              <a:gd name="connsiteY903" fmla="*/ 665908 h 4199932"/>
              <a:gd name="connsiteX904" fmla="*/ 829997 w 4193532"/>
              <a:gd name="connsiteY904" fmla="*/ 769032 h 4199932"/>
              <a:gd name="connsiteX905" fmla="*/ 419746 w 4193532"/>
              <a:gd name="connsiteY905" fmla="*/ 1348725 h 4199932"/>
              <a:gd name="connsiteX906" fmla="*/ 385409 w 4193532"/>
              <a:gd name="connsiteY906" fmla="*/ 1361685 h 4199932"/>
              <a:gd name="connsiteX907" fmla="*/ 348659 w 4193532"/>
              <a:gd name="connsiteY907" fmla="*/ 1345976 h 4199932"/>
              <a:gd name="connsiteX908" fmla="*/ 337886 w 4193532"/>
              <a:gd name="connsiteY908" fmla="*/ 1318315 h 4199932"/>
              <a:gd name="connsiteX909" fmla="*/ 451165 w 4193532"/>
              <a:gd name="connsiteY909" fmla="*/ 1102754 h 4199932"/>
              <a:gd name="connsiteX910" fmla="*/ 996914 w 4193532"/>
              <a:gd name="connsiteY910" fmla="*/ 520592 h 4199932"/>
              <a:gd name="connsiteX911" fmla="*/ 1029400 w 4193532"/>
              <a:gd name="connsiteY911" fmla="*/ 526091 h 4199932"/>
              <a:gd name="connsiteX912" fmla="*/ 1056780 w 4193532"/>
              <a:gd name="connsiteY912" fmla="*/ 566824 h 4199932"/>
              <a:gd name="connsiteX913" fmla="*/ 1052853 w 4193532"/>
              <a:gd name="connsiteY913" fmla="*/ 587808 h 4199932"/>
              <a:gd name="connsiteX914" fmla="*/ 1048308 w 4193532"/>
              <a:gd name="connsiteY914" fmla="*/ 622426 h 4199932"/>
              <a:gd name="connsiteX915" fmla="*/ 1070862 w 4193532"/>
              <a:gd name="connsiteY915" fmla="*/ 653228 h 4199932"/>
              <a:gd name="connsiteX916" fmla="*/ 1102507 w 4193532"/>
              <a:gd name="connsiteY916" fmla="*/ 659007 h 4199932"/>
              <a:gd name="connsiteX917" fmla="*/ 1393868 w 4193532"/>
              <a:gd name="connsiteY917" fmla="*/ 495681 h 4199932"/>
              <a:gd name="connsiteX918" fmla="*/ 1544682 w 4193532"/>
              <a:gd name="connsiteY918" fmla="*/ 437218 h 4199932"/>
              <a:gd name="connsiteX919" fmla="*/ 1569594 w 4193532"/>
              <a:gd name="connsiteY919" fmla="*/ 450066 h 4199932"/>
              <a:gd name="connsiteX920" fmla="*/ 1582162 w 4193532"/>
              <a:gd name="connsiteY920" fmla="*/ 489958 h 4199932"/>
              <a:gd name="connsiteX921" fmla="*/ 1566508 w 4193532"/>
              <a:gd name="connsiteY921" fmla="*/ 521995 h 4199932"/>
              <a:gd name="connsiteX922" fmla="*/ 1246757 w 4193532"/>
              <a:gd name="connsiteY922" fmla="*/ 669331 h 4199932"/>
              <a:gd name="connsiteX923" fmla="*/ 881054 w 4193532"/>
              <a:gd name="connsiteY923" fmla="*/ 963665 h 4199932"/>
              <a:gd name="connsiteX924" fmla="*/ 882288 w 4193532"/>
              <a:gd name="connsiteY924" fmla="*/ 994917 h 4199932"/>
              <a:gd name="connsiteX925" fmla="*/ 915503 w 4193532"/>
              <a:gd name="connsiteY925" fmla="*/ 1023139 h 4199932"/>
              <a:gd name="connsiteX926" fmla="*/ 946587 w 4193532"/>
              <a:gd name="connsiteY926" fmla="*/ 1021511 h 4199932"/>
              <a:gd name="connsiteX927" fmla="*/ 1094708 w 4193532"/>
              <a:gd name="connsiteY927" fmla="*/ 882031 h 4199932"/>
              <a:gd name="connsiteX928" fmla="*/ 1946798 w 4193532"/>
              <a:gd name="connsiteY928" fmla="*/ 528615 h 4199932"/>
              <a:gd name="connsiteX929" fmla="*/ 2195520 w 4193532"/>
              <a:gd name="connsiteY929" fmla="*/ 524688 h 4199932"/>
              <a:gd name="connsiteX930" fmla="*/ 2220374 w 4193532"/>
              <a:gd name="connsiteY930" fmla="*/ 502694 h 4199932"/>
              <a:gd name="connsiteX931" fmla="*/ 2232213 w 4193532"/>
              <a:gd name="connsiteY931" fmla="*/ 379653 h 4199932"/>
              <a:gd name="connsiteX932" fmla="*/ 2261557 w 4193532"/>
              <a:gd name="connsiteY932" fmla="*/ 355246 h 4199932"/>
              <a:gd name="connsiteX933" fmla="*/ 2681290 w 4193532"/>
              <a:gd name="connsiteY933" fmla="*/ 447598 h 4199932"/>
              <a:gd name="connsiteX934" fmla="*/ 2744186 w 4193532"/>
              <a:gd name="connsiteY934" fmla="*/ 471386 h 4199932"/>
              <a:gd name="connsiteX935" fmla="*/ 2767694 w 4193532"/>
              <a:gd name="connsiteY935" fmla="*/ 461231 h 4199932"/>
              <a:gd name="connsiteX936" fmla="*/ 2787387 w 4193532"/>
              <a:gd name="connsiteY936" fmla="*/ 416290 h 4199932"/>
              <a:gd name="connsiteX937" fmla="*/ 2776559 w 4193532"/>
              <a:gd name="connsiteY937" fmla="*/ 390706 h 4199932"/>
              <a:gd name="connsiteX938" fmla="*/ 2537714 w 4193532"/>
              <a:gd name="connsiteY938" fmla="*/ 314569 h 4199932"/>
              <a:gd name="connsiteX939" fmla="*/ 2488059 w 4193532"/>
              <a:gd name="connsiteY939" fmla="*/ 303291 h 4199932"/>
              <a:gd name="connsiteX940" fmla="*/ 2473023 w 4193532"/>
              <a:gd name="connsiteY940" fmla="*/ 280512 h 4199932"/>
              <a:gd name="connsiteX941" fmla="*/ 2481944 w 4193532"/>
              <a:gd name="connsiteY941" fmla="*/ 237816 h 4199932"/>
              <a:gd name="connsiteX942" fmla="*/ 2496958 w 4193532"/>
              <a:gd name="connsiteY942" fmla="*/ 217096 h 4199932"/>
              <a:gd name="connsiteX943" fmla="*/ 2224884 w 4193532"/>
              <a:gd name="connsiteY943" fmla="*/ 2631 h 4199932"/>
              <a:gd name="connsiteX944" fmla="*/ 3421953 w 4193532"/>
              <a:gd name="connsiteY944" fmla="*/ 473182 h 4199932"/>
              <a:gd name="connsiteX945" fmla="*/ 4175465 w 4193532"/>
              <a:gd name="connsiteY945" fmla="*/ 1806892 h 4199932"/>
              <a:gd name="connsiteX946" fmla="*/ 4193532 w 4193532"/>
              <a:gd name="connsiteY946" fmla="*/ 2019516 h 4199932"/>
              <a:gd name="connsiteX947" fmla="*/ 4106125 w 4193532"/>
              <a:gd name="connsiteY947" fmla="*/ 2019516 h 4199932"/>
              <a:gd name="connsiteX948" fmla="*/ 4105280 w 4193532"/>
              <a:gd name="connsiteY948" fmla="*/ 1952696 h 4199932"/>
              <a:gd name="connsiteX949" fmla="*/ 3930335 w 4193532"/>
              <a:gd name="connsiteY949" fmla="*/ 1266922 h 4199932"/>
              <a:gd name="connsiteX950" fmla="*/ 3899364 w 4193532"/>
              <a:gd name="connsiteY950" fmla="*/ 1255644 h 4199932"/>
              <a:gd name="connsiteX951" fmla="*/ 3786085 w 4193532"/>
              <a:gd name="connsiteY951" fmla="*/ 1309507 h 4199932"/>
              <a:gd name="connsiteX952" fmla="*/ 3752308 w 4193532"/>
              <a:gd name="connsiteY952" fmla="*/ 1297444 h 4199932"/>
              <a:gd name="connsiteX953" fmla="*/ 3372524 w 4193532"/>
              <a:gd name="connsiteY953" fmla="*/ 775148 h 4199932"/>
              <a:gd name="connsiteX954" fmla="*/ 3238653 w 4193532"/>
              <a:gd name="connsiteY954" fmla="*/ 657661 h 4199932"/>
              <a:gd name="connsiteX955" fmla="*/ 3209983 w 4193532"/>
              <a:gd name="connsiteY955" fmla="*/ 661757 h 4199932"/>
              <a:gd name="connsiteX956" fmla="*/ 3182097 w 4193532"/>
              <a:gd name="connsiteY956" fmla="*/ 699908 h 4199932"/>
              <a:gd name="connsiteX957" fmla="*/ 3185239 w 4193532"/>
              <a:gd name="connsiteY957" fmla="*/ 726671 h 4199932"/>
              <a:gd name="connsiteX958" fmla="*/ 3246900 w 4193532"/>
              <a:gd name="connsiteY958" fmla="*/ 777561 h 4199932"/>
              <a:gd name="connsiteX959" fmla="*/ 3249594 w 4193532"/>
              <a:gd name="connsiteY959" fmla="*/ 805445 h 4199932"/>
              <a:gd name="connsiteX960" fmla="*/ 3215874 w 4193532"/>
              <a:gd name="connsiteY960" fmla="*/ 843598 h 4199932"/>
              <a:gd name="connsiteX961" fmla="*/ 3192029 w 4193532"/>
              <a:gd name="connsiteY961" fmla="*/ 845393 h 4199932"/>
              <a:gd name="connsiteX962" fmla="*/ 3132218 w 4193532"/>
              <a:gd name="connsiteY962" fmla="*/ 795121 h 4199932"/>
              <a:gd name="connsiteX963" fmla="*/ 3110001 w 4193532"/>
              <a:gd name="connsiteY963" fmla="*/ 797758 h 4199932"/>
              <a:gd name="connsiteX964" fmla="*/ 3079647 w 4193532"/>
              <a:gd name="connsiteY964" fmla="*/ 838604 h 4199932"/>
              <a:gd name="connsiteX965" fmla="*/ 3083799 w 4193532"/>
              <a:gd name="connsiteY965" fmla="*/ 867668 h 4199932"/>
              <a:gd name="connsiteX966" fmla="*/ 3343629 w 4193532"/>
              <a:gd name="connsiteY966" fmla="*/ 1131144 h 4199932"/>
              <a:gd name="connsiteX967" fmla="*/ 3349182 w 4193532"/>
              <a:gd name="connsiteY967" fmla="*/ 1138326 h 4199932"/>
              <a:gd name="connsiteX968" fmla="*/ 3344750 w 4193532"/>
              <a:gd name="connsiteY968" fmla="*/ 1172102 h 4199932"/>
              <a:gd name="connsiteX969" fmla="*/ 3309796 w 4193532"/>
              <a:gd name="connsiteY969" fmla="*/ 1198191 h 4199932"/>
              <a:gd name="connsiteX970" fmla="*/ 3282023 w 4193532"/>
              <a:gd name="connsiteY970" fmla="*/ 1194096 h 4199932"/>
              <a:gd name="connsiteX971" fmla="*/ 3138839 w 4193532"/>
              <a:gd name="connsiteY971" fmla="*/ 1032116 h 4199932"/>
              <a:gd name="connsiteX972" fmla="*/ 2823688 w 4193532"/>
              <a:gd name="connsiteY972" fmla="*/ 796637 h 4199932"/>
              <a:gd name="connsiteX973" fmla="*/ 2790080 w 4193532"/>
              <a:gd name="connsiteY973" fmla="*/ 806679 h 4199932"/>
              <a:gd name="connsiteX974" fmla="*/ 2771453 w 4193532"/>
              <a:gd name="connsiteY974" fmla="*/ 844103 h 4199932"/>
              <a:gd name="connsiteX975" fmla="*/ 2780094 w 4193532"/>
              <a:gd name="connsiteY975" fmla="*/ 871482 h 4199932"/>
              <a:gd name="connsiteX976" fmla="*/ 2944374 w 4193532"/>
              <a:gd name="connsiteY976" fmla="*/ 978758 h 4199932"/>
              <a:gd name="connsiteX977" fmla="*/ 3040989 w 4193532"/>
              <a:gd name="connsiteY977" fmla="*/ 1058766 h 4199932"/>
              <a:gd name="connsiteX978" fmla="*/ 3042224 w 4193532"/>
              <a:gd name="connsiteY978" fmla="*/ 1083790 h 4199932"/>
              <a:gd name="connsiteX979" fmla="*/ 3008728 w 4193532"/>
              <a:gd name="connsiteY979" fmla="*/ 1119642 h 4199932"/>
              <a:gd name="connsiteX980" fmla="*/ 2979104 w 4193532"/>
              <a:gd name="connsiteY980" fmla="*/ 1120876 h 4199932"/>
              <a:gd name="connsiteX981" fmla="*/ 2762588 w 4193532"/>
              <a:gd name="connsiteY981" fmla="*/ 961870 h 4199932"/>
              <a:gd name="connsiteX982" fmla="*/ 2143957 w 4193532"/>
              <a:gd name="connsiteY982" fmla="*/ 782553 h 4199932"/>
              <a:gd name="connsiteX983" fmla="*/ 2054915 w 4193532"/>
              <a:gd name="connsiteY983" fmla="*/ 782778 h 4199932"/>
              <a:gd name="connsiteX984" fmla="*/ 2035503 w 4193532"/>
              <a:gd name="connsiteY984" fmla="*/ 765105 h 4199932"/>
              <a:gd name="connsiteX985" fmla="*/ 2034101 w 4193532"/>
              <a:gd name="connsiteY985" fmla="*/ 717863 h 4199932"/>
              <a:gd name="connsiteX986" fmla="*/ 2056207 w 4193532"/>
              <a:gd name="connsiteY986" fmla="*/ 695420 h 4199932"/>
              <a:gd name="connsiteX987" fmla="*/ 2361875 w 4193532"/>
              <a:gd name="connsiteY987" fmla="*/ 719378 h 4199932"/>
              <a:gd name="connsiteX988" fmla="*/ 2664738 w 4193532"/>
              <a:gd name="connsiteY988" fmla="*/ 814422 h 4199932"/>
              <a:gd name="connsiteX989" fmla="*/ 2695148 w 4193532"/>
              <a:gd name="connsiteY989" fmla="*/ 803313 h 4199932"/>
              <a:gd name="connsiteX990" fmla="*/ 2712541 w 4193532"/>
              <a:gd name="connsiteY990" fmla="*/ 767292 h 4199932"/>
              <a:gd name="connsiteX991" fmla="*/ 2706594 w 4193532"/>
              <a:gd name="connsiteY991" fmla="*/ 736715 h 4199932"/>
              <a:gd name="connsiteX992" fmla="*/ 2705079 w 4193532"/>
              <a:gd name="connsiteY992" fmla="*/ 720668 h 4199932"/>
              <a:gd name="connsiteX993" fmla="*/ 2724043 w 4193532"/>
              <a:gd name="connsiteY993" fmla="*/ 677354 h 4199932"/>
              <a:gd name="connsiteX994" fmla="*/ 2755968 w 4193532"/>
              <a:gd name="connsiteY994" fmla="*/ 664898 h 4199932"/>
              <a:gd name="connsiteX995" fmla="*/ 2971698 w 4193532"/>
              <a:gd name="connsiteY995" fmla="*/ 785246 h 4199932"/>
              <a:gd name="connsiteX996" fmla="*/ 2983704 w 4193532"/>
              <a:gd name="connsiteY996" fmla="*/ 793439 h 4199932"/>
              <a:gd name="connsiteX997" fmla="*/ 3008841 w 4193532"/>
              <a:gd name="connsiteY997" fmla="*/ 788781 h 4199932"/>
              <a:gd name="connsiteX998" fmla="*/ 3090644 w 4193532"/>
              <a:gd name="connsiteY998" fmla="*/ 677410 h 4199932"/>
              <a:gd name="connsiteX999" fmla="*/ 3142542 w 4193532"/>
              <a:gd name="connsiteY999" fmla="*/ 607221 h 4199932"/>
              <a:gd name="connsiteX1000" fmla="*/ 3138335 w 4193532"/>
              <a:gd name="connsiteY1000" fmla="*/ 583824 h 4199932"/>
              <a:gd name="connsiteX1001" fmla="*/ 3036894 w 4193532"/>
              <a:gd name="connsiteY1001" fmla="*/ 519807 h 4199932"/>
              <a:gd name="connsiteX1002" fmla="*/ 3028197 w 4193532"/>
              <a:gd name="connsiteY1002" fmla="*/ 488611 h 4199932"/>
              <a:gd name="connsiteX1003" fmla="*/ 3051986 w 4193532"/>
              <a:gd name="connsiteY1003" fmla="*/ 447765 h 4199932"/>
              <a:gd name="connsiteX1004" fmla="*/ 3076617 w 4193532"/>
              <a:gd name="connsiteY1004" fmla="*/ 441370 h 4199932"/>
              <a:gd name="connsiteX1005" fmla="*/ 3215088 w 4193532"/>
              <a:gd name="connsiteY1005" fmla="*/ 531813 h 4199932"/>
              <a:gd name="connsiteX1006" fmla="*/ 3791134 w 4193532"/>
              <a:gd name="connsiteY1006" fmla="*/ 1182426 h 4199932"/>
              <a:gd name="connsiteX1007" fmla="*/ 3827828 w 4193532"/>
              <a:gd name="connsiteY1007" fmla="*/ 1194432 h 4199932"/>
              <a:gd name="connsiteX1008" fmla="*/ 3858854 w 4193532"/>
              <a:gd name="connsiteY1008" fmla="*/ 1179283 h 4199932"/>
              <a:gd name="connsiteX1009" fmla="*/ 3869347 w 4193532"/>
              <a:gd name="connsiteY1009" fmla="*/ 1144890 h 4199932"/>
              <a:gd name="connsiteX1010" fmla="*/ 3671683 w 4193532"/>
              <a:gd name="connsiteY1010" fmla="*/ 846683 h 4199932"/>
              <a:gd name="connsiteX1011" fmla="*/ 2515495 w 4193532"/>
              <a:gd name="connsiteY1011" fmla="*/ 130427 h 4199932"/>
              <a:gd name="connsiteX1012" fmla="*/ 2338030 w 4193532"/>
              <a:gd name="connsiteY1012" fmla="*/ 100691 h 4199932"/>
              <a:gd name="connsiteX1013" fmla="*/ 2314241 w 4193532"/>
              <a:gd name="connsiteY1013" fmla="*/ 120553 h 4199932"/>
              <a:gd name="connsiteX1014" fmla="*/ 2310818 w 4193532"/>
              <a:gd name="connsiteY1014" fmla="*/ 162183 h 4199932"/>
              <a:gd name="connsiteX1015" fmla="*/ 2317719 w 4193532"/>
              <a:gd name="connsiteY1015" fmla="*/ 188666 h 4199932"/>
              <a:gd name="connsiteX1016" fmla="*/ 2319571 w 4193532"/>
              <a:gd name="connsiteY1016" fmla="*/ 202468 h 4199932"/>
              <a:gd name="connsiteX1017" fmla="*/ 2314914 w 4193532"/>
              <a:gd name="connsiteY1017" fmla="*/ 249486 h 4199932"/>
              <a:gd name="connsiteX1018" fmla="*/ 2290396 w 4193532"/>
              <a:gd name="connsiteY1018" fmla="*/ 270750 h 4199932"/>
              <a:gd name="connsiteX1019" fmla="*/ 2150802 w 4193532"/>
              <a:gd name="connsiteY1019" fmla="*/ 261268 h 4199932"/>
              <a:gd name="connsiteX1020" fmla="*/ 1797667 w 4193532"/>
              <a:gd name="connsiteY1020" fmla="*/ 284888 h 4199932"/>
              <a:gd name="connsiteX1021" fmla="*/ 1782575 w 4193532"/>
              <a:gd name="connsiteY1021" fmla="*/ 305536 h 4199932"/>
              <a:gd name="connsiteX1022" fmla="*/ 1792169 w 4193532"/>
              <a:gd name="connsiteY1022" fmla="*/ 353675 h 4199932"/>
              <a:gd name="connsiteX1023" fmla="*/ 1815790 w 4193532"/>
              <a:gd name="connsiteY1023" fmla="*/ 370003 h 4199932"/>
              <a:gd name="connsiteX1024" fmla="*/ 2047230 w 4193532"/>
              <a:gd name="connsiteY1024" fmla="*/ 347672 h 4199932"/>
              <a:gd name="connsiteX1025" fmla="*/ 2081398 w 4193532"/>
              <a:gd name="connsiteY1025" fmla="*/ 379147 h 4199932"/>
              <a:gd name="connsiteX1026" fmla="*/ 2028490 w 4193532"/>
              <a:gd name="connsiteY1026" fmla="*/ 435871 h 4199932"/>
              <a:gd name="connsiteX1027" fmla="*/ 1752950 w 4193532"/>
              <a:gd name="connsiteY1027" fmla="*/ 470713 h 4199932"/>
              <a:gd name="connsiteX1028" fmla="*/ 1724560 w 4193532"/>
              <a:gd name="connsiteY1028" fmla="*/ 452142 h 4199932"/>
              <a:gd name="connsiteX1029" fmla="*/ 1699369 w 4193532"/>
              <a:gd name="connsiteY1029" fmla="*/ 331120 h 4199932"/>
              <a:gd name="connsiteX1030" fmla="*/ 1668285 w 4193532"/>
              <a:gd name="connsiteY1030" fmla="*/ 311146 h 4199932"/>
              <a:gd name="connsiteX1031" fmla="*/ 1228073 w 4193532"/>
              <a:gd name="connsiteY1031" fmla="*/ 479803 h 4199932"/>
              <a:gd name="connsiteX1032" fmla="*/ 1184927 w 4193532"/>
              <a:gd name="connsiteY1032" fmla="*/ 467011 h 4199932"/>
              <a:gd name="connsiteX1033" fmla="*/ 1166692 w 4193532"/>
              <a:gd name="connsiteY1033" fmla="*/ 435534 h 4199932"/>
              <a:gd name="connsiteX1034" fmla="*/ 1173874 w 4193532"/>
              <a:gd name="connsiteY1034" fmla="*/ 410007 h 4199932"/>
              <a:gd name="connsiteX1035" fmla="*/ 1359026 w 4193532"/>
              <a:gd name="connsiteY1035" fmla="*/ 321078 h 4199932"/>
              <a:gd name="connsiteX1036" fmla="*/ 2037579 w 4193532"/>
              <a:gd name="connsiteY1036" fmla="*/ 174359 h 4199932"/>
              <a:gd name="connsiteX1037" fmla="*/ 2199334 w 4193532"/>
              <a:gd name="connsiteY1037" fmla="*/ 176210 h 4199932"/>
              <a:gd name="connsiteX1038" fmla="*/ 2224077 w 4193532"/>
              <a:gd name="connsiteY1038" fmla="*/ 154104 h 4199932"/>
              <a:gd name="connsiteX1039" fmla="*/ 2227893 w 4193532"/>
              <a:gd name="connsiteY1039" fmla="*/ 108826 h 4199932"/>
              <a:gd name="connsiteX1040" fmla="*/ 2210724 w 4193532"/>
              <a:gd name="connsiteY1040" fmla="*/ 89862 h 4199932"/>
              <a:gd name="connsiteX1041" fmla="*/ 2196193 w 4193532"/>
              <a:gd name="connsiteY1041" fmla="*/ 89077 h 4199932"/>
              <a:gd name="connsiteX1042" fmla="*/ 1136227 w 4193532"/>
              <a:gd name="connsiteY1042" fmla="*/ 333196 h 4199932"/>
              <a:gd name="connsiteX1043" fmla="*/ 121652 w 4193532"/>
              <a:gd name="connsiteY1043" fmla="*/ 1721104 h 4199932"/>
              <a:gd name="connsiteX1044" fmla="*/ 89951 w 4193532"/>
              <a:gd name="connsiteY1044" fmla="*/ 1966179 h 4199932"/>
              <a:gd name="connsiteX1045" fmla="*/ 111945 w 4193532"/>
              <a:gd name="connsiteY1045" fmla="*/ 1991426 h 4199932"/>
              <a:gd name="connsiteX1046" fmla="*/ 155540 w 4193532"/>
              <a:gd name="connsiteY1046" fmla="*/ 1993671 h 4199932"/>
              <a:gd name="connsiteX1047" fmla="*/ 176636 w 4193532"/>
              <a:gd name="connsiteY1047" fmla="*/ 1973584 h 4199932"/>
              <a:gd name="connsiteX1048" fmla="*/ 231339 w 4193532"/>
              <a:gd name="connsiteY1048" fmla="*/ 1627518 h 4199932"/>
              <a:gd name="connsiteX1049" fmla="*/ 263769 w 4193532"/>
              <a:gd name="connsiteY1049" fmla="*/ 1513903 h 4199932"/>
              <a:gd name="connsiteX1050" fmla="*/ 288793 w 4193532"/>
              <a:gd name="connsiteY1050" fmla="*/ 1501054 h 4199932"/>
              <a:gd name="connsiteX1051" fmla="*/ 335417 w 4193532"/>
              <a:gd name="connsiteY1051" fmla="*/ 1516316 h 4199932"/>
              <a:gd name="connsiteX1052" fmla="*/ 347537 w 4193532"/>
              <a:gd name="connsiteY1052" fmla="*/ 1537243 h 4199932"/>
              <a:gd name="connsiteX1053" fmla="*/ 358140 w 4193532"/>
              <a:gd name="connsiteY1053" fmla="*/ 1555590 h 4199932"/>
              <a:gd name="connsiteX1054" fmla="*/ 405270 w 4193532"/>
              <a:gd name="connsiteY1054" fmla="*/ 1569224 h 4199932"/>
              <a:gd name="connsiteX1055" fmla="*/ 433043 w 4193532"/>
              <a:gd name="connsiteY1055" fmla="*/ 1554075 h 4199932"/>
              <a:gd name="connsiteX1056" fmla="*/ 532407 w 4193532"/>
              <a:gd name="connsiteY1056" fmla="*/ 1314052 h 4199932"/>
              <a:gd name="connsiteX1057" fmla="*/ 639347 w 4193532"/>
              <a:gd name="connsiteY1057" fmla="*/ 1130246 h 4199932"/>
              <a:gd name="connsiteX1058" fmla="*/ 666783 w 4193532"/>
              <a:gd name="connsiteY1058" fmla="*/ 1124636 h 4199932"/>
              <a:gd name="connsiteX1059" fmla="*/ 706394 w 4193532"/>
              <a:gd name="connsiteY1059" fmla="*/ 1150388 h 4199932"/>
              <a:gd name="connsiteX1060" fmla="*/ 711668 w 4193532"/>
              <a:gd name="connsiteY1060" fmla="*/ 1179003 h 4199932"/>
              <a:gd name="connsiteX1061" fmla="*/ 546266 w 4193532"/>
              <a:gd name="connsiteY1061" fmla="*/ 1495893 h 4199932"/>
              <a:gd name="connsiteX1062" fmla="*/ 480172 w 4193532"/>
              <a:gd name="connsiteY1062" fmla="*/ 1705563 h 4199932"/>
              <a:gd name="connsiteX1063" fmla="*/ 502222 w 4193532"/>
              <a:gd name="connsiteY1063" fmla="*/ 1740742 h 4199932"/>
              <a:gd name="connsiteX1064" fmla="*/ 537906 w 4193532"/>
              <a:gd name="connsiteY1064" fmla="*/ 1747755 h 4199932"/>
              <a:gd name="connsiteX1065" fmla="*/ 563098 w 4193532"/>
              <a:gd name="connsiteY1065" fmla="*/ 1731428 h 4199932"/>
              <a:gd name="connsiteX1066" fmla="*/ 622347 w 4193532"/>
              <a:gd name="connsiteY1066" fmla="*/ 1540554 h 4199932"/>
              <a:gd name="connsiteX1067" fmla="*/ 655000 w 4193532"/>
              <a:gd name="connsiteY1067" fmla="*/ 1526752 h 4199932"/>
              <a:gd name="connsiteX1068" fmla="*/ 693939 w 4193532"/>
              <a:gd name="connsiteY1068" fmla="*/ 1541957 h 4199932"/>
              <a:gd name="connsiteX1069" fmla="*/ 705048 w 4193532"/>
              <a:gd name="connsiteY1069" fmla="*/ 1567877 h 4199932"/>
              <a:gd name="connsiteX1070" fmla="*/ 635868 w 4193532"/>
              <a:gd name="connsiteY1070" fmla="*/ 1804984 h 4199932"/>
              <a:gd name="connsiteX1071" fmla="*/ 618079 w 4193532"/>
              <a:gd name="connsiteY1071" fmla="*/ 1913803 h 4199932"/>
              <a:gd name="connsiteX1072" fmla="*/ 608703 w 4193532"/>
              <a:gd name="connsiteY1072" fmla="*/ 2019516 h 4199932"/>
              <a:gd name="connsiteX1073" fmla="*/ 523168 w 4193532"/>
              <a:gd name="connsiteY1073" fmla="*/ 2019516 h 4199932"/>
              <a:gd name="connsiteX1074" fmla="*/ 523880 w 4193532"/>
              <a:gd name="connsiteY1074" fmla="*/ 1980429 h 4199932"/>
              <a:gd name="connsiteX1075" fmla="*/ 538412 w 4193532"/>
              <a:gd name="connsiteY1075" fmla="*/ 1855873 h 4199932"/>
              <a:gd name="connsiteX1076" fmla="*/ 522309 w 4193532"/>
              <a:gd name="connsiteY1076" fmla="*/ 1833767 h 4199932"/>
              <a:gd name="connsiteX1077" fmla="*/ 389784 w 4193532"/>
              <a:gd name="connsiteY1077" fmla="*/ 1810819 h 4199932"/>
              <a:gd name="connsiteX1078" fmla="*/ 373795 w 4193532"/>
              <a:gd name="connsiteY1078" fmla="*/ 1787535 h 4199932"/>
              <a:gd name="connsiteX1079" fmla="*/ 397304 w 4193532"/>
              <a:gd name="connsiteY1079" fmla="*/ 1679192 h 4199932"/>
              <a:gd name="connsiteX1080" fmla="*/ 382771 w 4193532"/>
              <a:gd name="connsiteY1080" fmla="*/ 1652991 h 4199932"/>
              <a:gd name="connsiteX1081" fmla="*/ 337326 w 4193532"/>
              <a:gd name="connsiteY1081" fmla="*/ 1640143 h 4199932"/>
              <a:gd name="connsiteX1082" fmla="*/ 314041 w 4193532"/>
              <a:gd name="connsiteY1082" fmla="*/ 1653103 h 4199932"/>
              <a:gd name="connsiteX1083" fmla="*/ 267360 w 4193532"/>
              <a:gd name="connsiteY1083" fmla="*/ 1928924 h 4199932"/>
              <a:gd name="connsiteX1084" fmla="*/ 262334 w 4193532"/>
              <a:gd name="connsiteY1084" fmla="*/ 2019516 h 4199932"/>
              <a:gd name="connsiteX1085" fmla="*/ 272 w 4193532"/>
              <a:gd name="connsiteY1085" fmla="*/ 2019516 h 4199932"/>
              <a:gd name="connsiteX1086" fmla="*/ 0 w 4193532"/>
              <a:gd name="connsiteY1086" fmla="*/ 2008807 h 4199932"/>
              <a:gd name="connsiteX1087" fmla="*/ 553616 w 4193532"/>
              <a:gd name="connsiteY1087" fmla="*/ 681506 h 4199932"/>
              <a:gd name="connsiteX1088" fmla="*/ 1777581 w 4193532"/>
              <a:gd name="connsiteY1088" fmla="*/ 25732 h 4199932"/>
              <a:gd name="connsiteX1089" fmla="*/ 2224884 w 4193532"/>
              <a:gd name="connsiteY1089" fmla="*/ 2631 h 419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Lst>
            <a:rect l="l" t="t" r="r" b="b"/>
            <a:pathLst>
              <a:path w="4193532" h="4199932">
                <a:moveTo>
                  <a:pt x="847334" y="3677821"/>
                </a:moveTo>
                <a:cubicBezTo>
                  <a:pt x="875668" y="3678158"/>
                  <a:pt x="898167" y="3700544"/>
                  <a:pt x="898279" y="3728429"/>
                </a:cubicBezTo>
                <a:cubicBezTo>
                  <a:pt x="898391" y="3757043"/>
                  <a:pt x="874938" y="3780215"/>
                  <a:pt x="846043" y="3779990"/>
                </a:cubicBezTo>
                <a:cubicBezTo>
                  <a:pt x="818215" y="3779823"/>
                  <a:pt x="795323" y="3756931"/>
                  <a:pt x="795155" y="3729046"/>
                </a:cubicBezTo>
                <a:cubicBezTo>
                  <a:pt x="794986" y="3700544"/>
                  <a:pt x="818439" y="3677485"/>
                  <a:pt x="847334" y="3677821"/>
                </a:cubicBezTo>
                <a:close/>
                <a:moveTo>
                  <a:pt x="3470008" y="3325380"/>
                </a:moveTo>
                <a:cubicBezTo>
                  <a:pt x="3473641" y="3325036"/>
                  <a:pt x="3477442" y="3326817"/>
                  <a:pt x="3481762" y="3330969"/>
                </a:cubicBezTo>
                <a:cubicBezTo>
                  <a:pt x="3495395" y="3343818"/>
                  <a:pt x="3509927" y="3355768"/>
                  <a:pt x="3523842" y="3368336"/>
                </a:cubicBezTo>
                <a:cubicBezTo>
                  <a:pt x="3526871" y="3371029"/>
                  <a:pt x="3529115" y="3374677"/>
                  <a:pt x="3531192" y="3377257"/>
                </a:cubicBezTo>
                <a:cubicBezTo>
                  <a:pt x="3530462" y="3383654"/>
                  <a:pt x="3526871" y="3387020"/>
                  <a:pt x="3523673" y="3390611"/>
                </a:cubicBezTo>
                <a:cubicBezTo>
                  <a:pt x="3455952" y="3465906"/>
                  <a:pt x="3382340" y="3535029"/>
                  <a:pt x="3303904" y="3599048"/>
                </a:cubicBezTo>
                <a:cubicBezTo>
                  <a:pt x="3293917" y="3607239"/>
                  <a:pt x="3287633" y="3605949"/>
                  <a:pt x="3280395" y="3595961"/>
                </a:cubicBezTo>
                <a:cubicBezTo>
                  <a:pt x="3270464" y="3582215"/>
                  <a:pt x="3260085" y="3568694"/>
                  <a:pt x="3248807" y="3556126"/>
                </a:cubicBezTo>
                <a:cubicBezTo>
                  <a:pt x="3238427" y="3544568"/>
                  <a:pt x="3241176" y="3537330"/>
                  <a:pt x="3252510" y="3528297"/>
                </a:cubicBezTo>
                <a:cubicBezTo>
                  <a:pt x="3317481" y="3476510"/>
                  <a:pt x="3377796" y="3419730"/>
                  <a:pt x="3434800" y="3359359"/>
                </a:cubicBezTo>
                <a:cubicBezTo>
                  <a:pt x="3443104" y="3350607"/>
                  <a:pt x="3451520" y="3341798"/>
                  <a:pt x="3459263" y="3332540"/>
                </a:cubicBezTo>
                <a:cubicBezTo>
                  <a:pt x="3462910" y="3328192"/>
                  <a:pt x="3466375" y="3325723"/>
                  <a:pt x="3470008" y="3325380"/>
                </a:cubicBezTo>
                <a:close/>
                <a:moveTo>
                  <a:pt x="3761042" y="2167561"/>
                </a:moveTo>
                <a:lnTo>
                  <a:pt x="3848517" y="2167561"/>
                </a:lnTo>
                <a:lnTo>
                  <a:pt x="3848531" y="2178598"/>
                </a:lnTo>
                <a:cubicBezTo>
                  <a:pt x="3847241" y="2215516"/>
                  <a:pt x="3847073" y="2215572"/>
                  <a:pt x="3810659" y="2213272"/>
                </a:cubicBezTo>
                <a:cubicBezTo>
                  <a:pt x="3799775" y="2212598"/>
                  <a:pt x="3788890" y="2211252"/>
                  <a:pt x="3778006" y="2211027"/>
                </a:cubicBezTo>
                <a:cubicBezTo>
                  <a:pt x="3763586" y="2210747"/>
                  <a:pt x="3760051" y="2203621"/>
                  <a:pt x="3760612" y="2190044"/>
                </a:cubicBezTo>
                <a:close/>
                <a:moveTo>
                  <a:pt x="3412240" y="2167561"/>
                </a:moveTo>
                <a:lnTo>
                  <a:pt x="3499306" y="2167561"/>
                </a:lnTo>
                <a:lnTo>
                  <a:pt x="3491544" y="2281934"/>
                </a:lnTo>
                <a:cubicBezTo>
                  <a:pt x="3469760" y="2451027"/>
                  <a:pt x="3417591" y="2612372"/>
                  <a:pt x="3335156" y="2765922"/>
                </a:cubicBezTo>
                <a:cubicBezTo>
                  <a:pt x="3321522" y="2791226"/>
                  <a:pt x="3321410" y="2791170"/>
                  <a:pt x="3345704" y="2805645"/>
                </a:cubicBezTo>
                <a:cubicBezTo>
                  <a:pt x="3355579" y="2811536"/>
                  <a:pt x="3365454" y="2817484"/>
                  <a:pt x="3375384" y="2823318"/>
                </a:cubicBezTo>
                <a:cubicBezTo>
                  <a:pt x="3395808" y="2835382"/>
                  <a:pt x="3396312" y="2835606"/>
                  <a:pt x="3407590" y="2813837"/>
                </a:cubicBezTo>
                <a:cubicBezTo>
                  <a:pt x="3424253" y="2781575"/>
                  <a:pt x="3440581" y="2749033"/>
                  <a:pt x="3456066" y="2716155"/>
                </a:cubicBezTo>
                <a:cubicBezTo>
                  <a:pt x="3461789" y="2703980"/>
                  <a:pt x="3468241" y="2701399"/>
                  <a:pt x="3480079" y="2707178"/>
                </a:cubicBezTo>
                <a:cubicBezTo>
                  <a:pt x="3494218" y="2714023"/>
                  <a:pt x="3508638" y="2720588"/>
                  <a:pt x="3523505" y="2725749"/>
                </a:cubicBezTo>
                <a:cubicBezTo>
                  <a:pt x="3539104" y="2731192"/>
                  <a:pt x="3542077" y="2738374"/>
                  <a:pt x="3534840" y="2754027"/>
                </a:cubicBezTo>
                <a:cubicBezTo>
                  <a:pt x="3476040" y="2880603"/>
                  <a:pt x="3403214" y="2998259"/>
                  <a:pt x="3314116" y="3105759"/>
                </a:cubicBezTo>
                <a:cubicBezTo>
                  <a:pt x="3307552" y="3113727"/>
                  <a:pt x="3301548" y="3122254"/>
                  <a:pt x="3294086" y="3129268"/>
                </a:cubicBezTo>
                <a:cubicBezTo>
                  <a:pt x="3281069" y="3141387"/>
                  <a:pt x="3280228" y="3151542"/>
                  <a:pt x="3295096" y="3163100"/>
                </a:cubicBezTo>
                <a:cubicBezTo>
                  <a:pt x="3307047" y="3172358"/>
                  <a:pt x="3318156" y="3182906"/>
                  <a:pt x="3328424" y="3193959"/>
                </a:cubicBezTo>
                <a:cubicBezTo>
                  <a:pt x="3338635" y="3204899"/>
                  <a:pt x="3345367" y="3202823"/>
                  <a:pt x="3354513" y="3192276"/>
                </a:cubicBezTo>
                <a:cubicBezTo>
                  <a:pt x="3429190" y="3105703"/>
                  <a:pt x="3494892" y="3012847"/>
                  <a:pt x="3550886" y="2913145"/>
                </a:cubicBezTo>
                <a:cubicBezTo>
                  <a:pt x="3564183" y="2889468"/>
                  <a:pt x="3564127" y="2889412"/>
                  <a:pt x="3588814" y="2902428"/>
                </a:cubicBezTo>
                <a:cubicBezTo>
                  <a:pt x="3600652" y="2908656"/>
                  <a:pt x="3612099" y="2915614"/>
                  <a:pt x="3624330" y="2920832"/>
                </a:cubicBezTo>
                <a:cubicBezTo>
                  <a:pt x="3638749" y="2927004"/>
                  <a:pt x="3639030" y="2934522"/>
                  <a:pt x="3631792" y="2947426"/>
                </a:cubicBezTo>
                <a:cubicBezTo>
                  <a:pt x="3583483" y="3033887"/>
                  <a:pt x="3528555" y="3115859"/>
                  <a:pt x="3466670" y="3193117"/>
                </a:cubicBezTo>
                <a:cubicBezTo>
                  <a:pt x="3404391" y="3270880"/>
                  <a:pt x="3335998" y="3342866"/>
                  <a:pt x="3261545" y="3409072"/>
                </a:cubicBezTo>
                <a:cubicBezTo>
                  <a:pt x="3243197" y="3425398"/>
                  <a:pt x="3243085" y="3425398"/>
                  <a:pt x="3227319" y="3407669"/>
                </a:cubicBezTo>
                <a:cubicBezTo>
                  <a:pt x="3216884" y="3395886"/>
                  <a:pt x="3206896" y="3383599"/>
                  <a:pt x="3196237" y="3372041"/>
                </a:cubicBezTo>
                <a:cubicBezTo>
                  <a:pt x="3188381" y="3363513"/>
                  <a:pt x="3188998" y="3357060"/>
                  <a:pt x="3197695" y="3349262"/>
                </a:cubicBezTo>
                <a:cubicBezTo>
                  <a:pt x="3221541" y="3327829"/>
                  <a:pt x="3244487" y="3305275"/>
                  <a:pt x="3268446" y="3283898"/>
                </a:cubicBezTo>
                <a:cubicBezTo>
                  <a:pt x="3279555" y="3273967"/>
                  <a:pt x="3280003" y="3266785"/>
                  <a:pt x="3268838" y="3256125"/>
                </a:cubicBezTo>
                <a:cubicBezTo>
                  <a:pt x="3236352" y="3225210"/>
                  <a:pt x="3205157" y="3192949"/>
                  <a:pt x="3172784" y="3161922"/>
                </a:cubicBezTo>
                <a:cubicBezTo>
                  <a:pt x="3161955" y="3151542"/>
                  <a:pt x="3162236" y="3144304"/>
                  <a:pt x="3172559" y="3133588"/>
                </a:cubicBezTo>
                <a:cubicBezTo>
                  <a:pt x="3234164" y="3069739"/>
                  <a:pt x="3289542" y="3000896"/>
                  <a:pt x="3339252" y="2927396"/>
                </a:cubicBezTo>
                <a:cubicBezTo>
                  <a:pt x="3347948" y="2914492"/>
                  <a:pt x="3348621" y="2906805"/>
                  <a:pt x="3333417" y="2899287"/>
                </a:cubicBezTo>
                <a:cubicBezTo>
                  <a:pt x="3318212" y="2891769"/>
                  <a:pt x="3304017" y="2882343"/>
                  <a:pt x="3289598" y="2873366"/>
                </a:cubicBezTo>
                <a:cubicBezTo>
                  <a:pt x="3281013" y="2868035"/>
                  <a:pt x="3273776" y="2867418"/>
                  <a:pt x="3268221" y="2877125"/>
                </a:cubicBezTo>
                <a:cubicBezTo>
                  <a:pt x="3261993" y="2888009"/>
                  <a:pt x="3254756" y="2886662"/>
                  <a:pt x="3245890" y="2880155"/>
                </a:cubicBezTo>
                <a:cubicBezTo>
                  <a:pt x="3232200" y="2870111"/>
                  <a:pt x="3218398" y="2860125"/>
                  <a:pt x="3203979" y="2851260"/>
                </a:cubicBezTo>
                <a:cubicBezTo>
                  <a:pt x="3191018" y="2843348"/>
                  <a:pt x="3190793" y="2835494"/>
                  <a:pt x="3198873" y="2823318"/>
                </a:cubicBezTo>
                <a:cubicBezTo>
                  <a:pt x="3242244" y="2758010"/>
                  <a:pt x="3280957" y="2689897"/>
                  <a:pt x="3309853" y="2617071"/>
                </a:cubicBezTo>
                <a:cubicBezTo>
                  <a:pt x="3356225" y="2500229"/>
                  <a:pt x="3387592" y="2385225"/>
                  <a:pt x="3403969" y="2272065"/>
                </a:cubicBezTo>
                <a:close/>
                <a:moveTo>
                  <a:pt x="2889648" y="2167561"/>
                </a:moveTo>
                <a:lnTo>
                  <a:pt x="2979113" y="2167561"/>
                </a:lnTo>
                <a:lnTo>
                  <a:pt x="2973613" y="2226197"/>
                </a:lnTo>
                <a:cubicBezTo>
                  <a:pt x="2965190" y="2284289"/>
                  <a:pt x="2950911" y="2341531"/>
                  <a:pt x="2930852" y="2397918"/>
                </a:cubicBezTo>
                <a:cubicBezTo>
                  <a:pt x="2920304" y="2427430"/>
                  <a:pt x="2920304" y="2427430"/>
                  <a:pt x="2892026" y="2415929"/>
                </a:cubicBezTo>
                <a:cubicBezTo>
                  <a:pt x="2881366" y="2411608"/>
                  <a:pt x="2870930" y="2406279"/>
                  <a:pt x="2859934" y="2403192"/>
                </a:cubicBezTo>
                <a:cubicBezTo>
                  <a:pt x="2843326" y="2398536"/>
                  <a:pt x="2840072" y="2390736"/>
                  <a:pt x="2846356" y="2374130"/>
                </a:cubicBezTo>
                <a:cubicBezTo>
                  <a:pt x="2863637" y="2328263"/>
                  <a:pt x="2876345" y="2281512"/>
                  <a:pt x="2884543" y="2233982"/>
                </a:cubicBezTo>
                <a:close/>
                <a:moveTo>
                  <a:pt x="2173871" y="2167561"/>
                </a:moveTo>
                <a:lnTo>
                  <a:pt x="2273212" y="2167561"/>
                </a:lnTo>
                <a:lnTo>
                  <a:pt x="2269501" y="2178635"/>
                </a:lnTo>
                <a:cubicBezTo>
                  <a:pt x="2238778" y="2246620"/>
                  <a:pt x="2168840" y="2292719"/>
                  <a:pt x="2088804" y="2289520"/>
                </a:cubicBezTo>
                <a:cubicBezTo>
                  <a:pt x="2065632" y="2288623"/>
                  <a:pt x="2063780" y="2286434"/>
                  <a:pt x="2067428" y="2263600"/>
                </a:cubicBezTo>
                <a:cubicBezTo>
                  <a:pt x="2069391" y="2251032"/>
                  <a:pt x="2072477" y="2238576"/>
                  <a:pt x="2073656" y="2225951"/>
                </a:cubicBezTo>
                <a:cubicBezTo>
                  <a:pt x="2075171" y="2209288"/>
                  <a:pt x="2082016" y="2202611"/>
                  <a:pt x="2100025" y="2202107"/>
                </a:cubicBezTo>
                <a:cubicBezTo>
                  <a:pt x="2129650" y="2201265"/>
                  <a:pt x="2154926" y="2189160"/>
                  <a:pt x="2172501" y="2169859"/>
                </a:cubicBezTo>
                <a:close/>
                <a:moveTo>
                  <a:pt x="1217971" y="2167561"/>
                </a:moveTo>
                <a:lnTo>
                  <a:pt x="1302934" y="2167561"/>
                </a:lnTo>
                <a:lnTo>
                  <a:pt x="1303986" y="2170350"/>
                </a:lnTo>
                <a:cubicBezTo>
                  <a:pt x="1314478" y="2291204"/>
                  <a:pt x="1351059" y="2403922"/>
                  <a:pt x="1413225" y="2508224"/>
                </a:cubicBezTo>
                <a:cubicBezTo>
                  <a:pt x="1425680" y="2529096"/>
                  <a:pt x="1425793" y="2529040"/>
                  <a:pt x="1445206" y="2514564"/>
                </a:cubicBezTo>
                <a:cubicBezTo>
                  <a:pt x="1456820" y="2505867"/>
                  <a:pt x="1468041" y="2496498"/>
                  <a:pt x="1480216" y="2488586"/>
                </a:cubicBezTo>
                <a:cubicBezTo>
                  <a:pt x="1492447" y="2480676"/>
                  <a:pt x="1493569" y="2473214"/>
                  <a:pt x="1485883" y="2460477"/>
                </a:cubicBezTo>
                <a:cubicBezTo>
                  <a:pt x="1439764" y="2383780"/>
                  <a:pt x="1410532" y="2300798"/>
                  <a:pt x="1395831" y="2212486"/>
                </a:cubicBezTo>
                <a:lnTo>
                  <a:pt x="1390784" y="2167561"/>
                </a:lnTo>
                <a:lnTo>
                  <a:pt x="1481614" y="2167561"/>
                </a:lnTo>
                <a:lnTo>
                  <a:pt x="1487184" y="2226012"/>
                </a:lnTo>
                <a:cubicBezTo>
                  <a:pt x="1513961" y="2357278"/>
                  <a:pt x="1583130" y="2481419"/>
                  <a:pt x="1694936" y="2575720"/>
                </a:cubicBezTo>
                <a:cubicBezTo>
                  <a:pt x="1743917" y="2617071"/>
                  <a:pt x="1797948" y="2650118"/>
                  <a:pt x="1856860" y="2675478"/>
                </a:cubicBezTo>
                <a:cubicBezTo>
                  <a:pt x="1870830" y="2681481"/>
                  <a:pt x="1878011" y="2679349"/>
                  <a:pt x="1881490" y="2663976"/>
                </a:cubicBezTo>
                <a:cubicBezTo>
                  <a:pt x="1884633" y="2649781"/>
                  <a:pt x="1888560" y="2635698"/>
                  <a:pt x="1893721" y="2622120"/>
                </a:cubicBezTo>
                <a:cubicBezTo>
                  <a:pt x="1899838" y="2606074"/>
                  <a:pt x="1896470" y="2597433"/>
                  <a:pt x="1879526" y="2590196"/>
                </a:cubicBezTo>
                <a:cubicBezTo>
                  <a:pt x="1811974" y="2561862"/>
                  <a:pt x="1754128" y="2518323"/>
                  <a:pt x="1705091" y="2464910"/>
                </a:cubicBezTo>
                <a:cubicBezTo>
                  <a:pt x="1648508" y="2403305"/>
                  <a:pt x="1608645" y="2335977"/>
                  <a:pt x="1585438" y="2263284"/>
                </a:cubicBezTo>
                <a:lnTo>
                  <a:pt x="1566528" y="2167561"/>
                </a:lnTo>
                <a:lnTo>
                  <a:pt x="1653288" y="2167561"/>
                </a:lnTo>
                <a:lnTo>
                  <a:pt x="1667322" y="2231945"/>
                </a:lnTo>
                <a:cubicBezTo>
                  <a:pt x="1686671" y="2296064"/>
                  <a:pt x="1720450" y="2353524"/>
                  <a:pt x="1766696" y="2404988"/>
                </a:cubicBezTo>
                <a:cubicBezTo>
                  <a:pt x="1776515" y="2415929"/>
                  <a:pt x="1783528" y="2418678"/>
                  <a:pt x="1792898" y="2404539"/>
                </a:cubicBezTo>
                <a:cubicBezTo>
                  <a:pt x="1801538" y="2391466"/>
                  <a:pt x="1811469" y="2379011"/>
                  <a:pt x="1822018" y="2367396"/>
                </a:cubicBezTo>
                <a:cubicBezTo>
                  <a:pt x="1832565" y="2355726"/>
                  <a:pt x="1831780" y="2347535"/>
                  <a:pt x="1821456" y="2335079"/>
                </a:cubicBezTo>
                <a:cubicBezTo>
                  <a:pt x="1779966" y="2284892"/>
                  <a:pt x="1753119" y="2231254"/>
                  <a:pt x="1741154" y="2174586"/>
                </a:cubicBezTo>
                <a:lnTo>
                  <a:pt x="1740610" y="2167561"/>
                </a:lnTo>
                <a:lnTo>
                  <a:pt x="1832956" y="2167561"/>
                </a:lnTo>
                <a:lnTo>
                  <a:pt x="1842130" y="2204899"/>
                </a:lnTo>
                <a:cubicBezTo>
                  <a:pt x="1872422" y="2278489"/>
                  <a:pt x="1934637" y="2338011"/>
                  <a:pt x="2012443" y="2363133"/>
                </a:cubicBezTo>
                <a:cubicBezTo>
                  <a:pt x="2117924" y="2397189"/>
                  <a:pt x="2234345" y="2365264"/>
                  <a:pt x="2305601" y="2283125"/>
                </a:cubicBezTo>
                <a:cubicBezTo>
                  <a:pt x="2329054" y="2256053"/>
                  <a:pt x="2346503" y="2226765"/>
                  <a:pt x="2358039" y="2195339"/>
                </a:cubicBezTo>
                <a:lnTo>
                  <a:pt x="2365382" y="2167561"/>
                </a:lnTo>
                <a:lnTo>
                  <a:pt x="2631347" y="2167561"/>
                </a:lnTo>
                <a:lnTo>
                  <a:pt x="2630759" y="2175681"/>
                </a:lnTo>
                <a:cubicBezTo>
                  <a:pt x="2618044" y="2265227"/>
                  <a:pt x="2580663" y="2351295"/>
                  <a:pt x="2518637" y="2433827"/>
                </a:cubicBezTo>
                <a:cubicBezTo>
                  <a:pt x="2515383" y="2438203"/>
                  <a:pt x="2511568" y="2442131"/>
                  <a:pt x="2508257" y="2446451"/>
                </a:cubicBezTo>
                <a:cubicBezTo>
                  <a:pt x="2502085" y="2454474"/>
                  <a:pt x="2495970" y="2454586"/>
                  <a:pt x="2488508" y="2447798"/>
                </a:cubicBezTo>
                <a:cubicBezTo>
                  <a:pt x="2475099" y="2435510"/>
                  <a:pt x="2461689" y="2423110"/>
                  <a:pt x="2447438" y="2411889"/>
                </a:cubicBezTo>
                <a:cubicBezTo>
                  <a:pt x="2436273" y="2403081"/>
                  <a:pt x="2435992" y="2396067"/>
                  <a:pt x="2445250" y="2385183"/>
                </a:cubicBezTo>
                <a:cubicBezTo>
                  <a:pt x="2480989" y="2343159"/>
                  <a:pt x="2507135" y="2295581"/>
                  <a:pt x="2524921" y="2243345"/>
                </a:cubicBezTo>
                <a:cubicBezTo>
                  <a:pt x="2534066" y="2216414"/>
                  <a:pt x="2533785" y="2215629"/>
                  <a:pt x="2505732" y="2211420"/>
                </a:cubicBezTo>
                <a:cubicBezTo>
                  <a:pt x="2487834" y="2208727"/>
                  <a:pt x="2468309" y="2199638"/>
                  <a:pt x="2452263" y="2205978"/>
                </a:cubicBezTo>
                <a:cubicBezTo>
                  <a:pt x="2434926" y="2212823"/>
                  <a:pt x="2435935" y="2236612"/>
                  <a:pt x="2428417" y="2252659"/>
                </a:cubicBezTo>
                <a:cubicBezTo>
                  <a:pt x="2338198" y="2445497"/>
                  <a:pt x="2106310" y="2520904"/>
                  <a:pt x="1920204" y="2416715"/>
                </a:cubicBezTo>
                <a:cubicBezTo>
                  <a:pt x="1905280" y="2408355"/>
                  <a:pt x="1896864" y="2409420"/>
                  <a:pt x="1887774" y="2423559"/>
                </a:cubicBezTo>
                <a:cubicBezTo>
                  <a:pt x="1879919" y="2435734"/>
                  <a:pt x="1870718" y="2447181"/>
                  <a:pt x="1860955" y="2457953"/>
                </a:cubicBezTo>
                <a:cubicBezTo>
                  <a:pt x="1850183" y="2469904"/>
                  <a:pt x="1850913" y="2477253"/>
                  <a:pt x="1865444" y="2485837"/>
                </a:cubicBezTo>
                <a:cubicBezTo>
                  <a:pt x="1945451" y="2533192"/>
                  <a:pt x="2031687" y="2555073"/>
                  <a:pt x="2124489" y="2549687"/>
                </a:cubicBezTo>
                <a:cubicBezTo>
                  <a:pt x="2197202" y="2545479"/>
                  <a:pt x="2265147" y="2524551"/>
                  <a:pt x="2327370" y="2486679"/>
                </a:cubicBezTo>
                <a:cubicBezTo>
                  <a:pt x="2341228" y="2478263"/>
                  <a:pt x="2348746" y="2480451"/>
                  <a:pt x="2356264" y="2493861"/>
                </a:cubicBezTo>
                <a:cubicBezTo>
                  <a:pt x="2363670" y="2507046"/>
                  <a:pt x="2371974" y="2519894"/>
                  <a:pt x="2381120" y="2531901"/>
                </a:cubicBezTo>
                <a:cubicBezTo>
                  <a:pt x="2390658" y="2544469"/>
                  <a:pt x="2389311" y="2552099"/>
                  <a:pt x="2375229" y="2560459"/>
                </a:cubicBezTo>
                <a:cubicBezTo>
                  <a:pt x="2308013" y="2600407"/>
                  <a:pt x="2235860" y="2625206"/>
                  <a:pt x="2158265" y="2634240"/>
                </a:cubicBezTo>
                <a:cubicBezTo>
                  <a:pt x="2106141" y="2640299"/>
                  <a:pt x="2054131" y="2638784"/>
                  <a:pt x="2002680" y="2628516"/>
                </a:cubicBezTo>
                <a:cubicBezTo>
                  <a:pt x="1987083" y="2625431"/>
                  <a:pt x="1980350" y="2630312"/>
                  <a:pt x="1977096" y="2645068"/>
                </a:cubicBezTo>
                <a:cubicBezTo>
                  <a:pt x="1973842" y="2659824"/>
                  <a:pt x="1969802" y="2674580"/>
                  <a:pt x="1964472" y="2688719"/>
                </a:cubicBezTo>
                <a:cubicBezTo>
                  <a:pt x="1958468" y="2704653"/>
                  <a:pt x="1964135" y="2709983"/>
                  <a:pt x="1979677" y="2712901"/>
                </a:cubicBezTo>
                <a:cubicBezTo>
                  <a:pt x="2095706" y="2734558"/>
                  <a:pt x="2209266" y="2725862"/>
                  <a:pt x="2319403" y="2683445"/>
                </a:cubicBezTo>
                <a:cubicBezTo>
                  <a:pt x="2542434" y="2597532"/>
                  <a:pt x="2691922" y="2400275"/>
                  <a:pt x="2717879" y="2169217"/>
                </a:cubicBezTo>
                <a:lnTo>
                  <a:pt x="2717935" y="2167561"/>
                </a:lnTo>
                <a:lnTo>
                  <a:pt x="2805137" y="2167561"/>
                </a:lnTo>
                <a:lnTo>
                  <a:pt x="2797516" y="2227957"/>
                </a:lnTo>
                <a:cubicBezTo>
                  <a:pt x="2783495" y="2305203"/>
                  <a:pt x="2757048" y="2378717"/>
                  <a:pt x="2717535" y="2448190"/>
                </a:cubicBezTo>
                <a:cubicBezTo>
                  <a:pt x="2709905" y="2461656"/>
                  <a:pt x="2713495" y="2468276"/>
                  <a:pt x="2725558" y="2475626"/>
                </a:cubicBezTo>
                <a:cubicBezTo>
                  <a:pt x="2761803" y="2497620"/>
                  <a:pt x="2797599" y="2520455"/>
                  <a:pt x="2833451" y="2543122"/>
                </a:cubicBezTo>
                <a:cubicBezTo>
                  <a:pt x="2855221" y="2556868"/>
                  <a:pt x="2855277" y="2557093"/>
                  <a:pt x="2840858" y="2579312"/>
                </a:cubicBezTo>
                <a:cubicBezTo>
                  <a:pt x="2782843" y="2668633"/>
                  <a:pt x="2711700" y="2745836"/>
                  <a:pt x="2625745" y="2808899"/>
                </a:cubicBezTo>
                <a:cubicBezTo>
                  <a:pt x="2610821" y="2819896"/>
                  <a:pt x="2609193" y="2828424"/>
                  <a:pt x="2620190" y="2842395"/>
                </a:cubicBezTo>
                <a:cubicBezTo>
                  <a:pt x="2629167" y="2853784"/>
                  <a:pt x="2637022" y="2866184"/>
                  <a:pt x="2644091" y="2878865"/>
                </a:cubicBezTo>
                <a:cubicBezTo>
                  <a:pt x="2651666" y="2892330"/>
                  <a:pt x="2659240" y="2892723"/>
                  <a:pt x="2671303" y="2883746"/>
                </a:cubicBezTo>
                <a:cubicBezTo>
                  <a:pt x="2737228" y="2834596"/>
                  <a:pt x="2796869" y="2778826"/>
                  <a:pt x="2848824" y="2715089"/>
                </a:cubicBezTo>
                <a:cubicBezTo>
                  <a:pt x="2977926" y="2556756"/>
                  <a:pt x="3049966" y="2375364"/>
                  <a:pt x="3066686" y="2171865"/>
                </a:cubicBezTo>
                <a:lnTo>
                  <a:pt x="3067177" y="2167561"/>
                </a:lnTo>
                <a:lnTo>
                  <a:pt x="3326178" y="2167561"/>
                </a:lnTo>
                <a:lnTo>
                  <a:pt x="3311648" y="2308429"/>
                </a:lnTo>
                <a:cubicBezTo>
                  <a:pt x="3307327" y="2334126"/>
                  <a:pt x="3306766" y="2334293"/>
                  <a:pt x="3281069" y="2329076"/>
                </a:cubicBezTo>
                <a:cubicBezTo>
                  <a:pt x="3266257" y="2326046"/>
                  <a:pt x="3251501" y="2322623"/>
                  <a:pt x="3236633" y="2319650"/>
                </a:cubicBezTo>
                <a:cubicBezTo>
                  <a:pt x="3226253" y="2317574"/>
                  <a:pt x="3222606" y="2311515"/>
                  <a:pt x="3224346" y="2301303"/>
                </a:cubicBezTo>
                <a:cubicBezTo>
                  <a:pt x="3226758" y="2286996"/>
                  <a:pt x="3228722" y="2272576"/>
                  <a:pt x="3231022" y="2258213"/>
                </a:cubicBezTo>
                <a:cubicBezTo>
                  <a:pt x="3232761" y="2247329"/>
                  <a:pt x="3228217" y="2242560"/>
                  <a:pt x="3217333" y="2241998"/>
                </a:cubicBezTo>
                <a:cubicBezTo>
                  <a:pt x="3201567" y="2241157"/>
                  <a:pt x="3185801" y="2240315"/>
                  <a:pt x="3170202" y="2238239"/>
                </a:cubicBezTo>
                <a:cubicBezTo>
                  <a:pt x="3152361" y="2235882"/>
                  <a:pt x="3145572" y="2243401"/>
                  <a:pt x="3143104" y="2260682"/>
                </a:cubicBezTo>
                <a:cubicBezTo>
                  <a:pt x="3131434" y="2341419"/>
                  <a:pt x="3110001" y="2419687"/>
                  <a:pt x="3079030" y="2495151"/>
                </a:cubicBezTo>
                <a:cubicBezTo>
                  <a:pt x="2990269" y="2711274"/>
                  <a:pt x="2845850" y="2880323"/>
                  <a:pt x="2647626" y="3003590"/>
                </a:cubicBezTo>
                <a:cubicBezTo>
                  <a:pt x="2625576" y="3017279"/>
                  <a:pt x="2625407" y="3017055"/>
                  <a:pt x="2611830" y="2995117"/>
                </a:cubicBezTo>
                <a:cubicBezTo>
                  <a:pt x="2589836" y="2959546"/>
                  <a:pt x="2567225" y="2924311"/>
                  <a:pt x="2546129" y="2888234"/>
                </a:cubicBezTo>
                <a:cubicBezTo>
                  <a:pt x="2537489" y="2873422"/>
                  <a:pt x="2529690" y="2871458"/>
                  <a:pt x="2514485" y="2879650"/>
                </a:cubicBezTo>
                <a:cubicBezTo>
                  <a:pt x="2373545" y="2955449"/>
                  <a:pt x="2222899" y="2990011"/>
                  <a:pt x="2062996" y="2983839"/>
                </a:cubicBezTo>
                <a:cubicBezTo>
                  <a:pt x="2056318" y="2983559"/>
                  <a:pt x="2049642" y="2983054"/>
                  <a:pt x="2043022" y="2982605"/>
                </a:cubicBezTo>
                <a:cubicBezTo>
                  <a:pt x="2031744" y="2981820"/>
                  <a:pt x="2027031" y="2975816"/>
                  <a:pt x="2028153" y="2964539"/>
                </a:cubicBezTo>
                <a:cubicBezTo>
                  <a:pt x="2029668" y="2949502"/>
                  <a:pt x="2031408" y="2934410"/>
                  <a:pt x="2031856" y="2919261"/>
                </a:cubicBezTo>
                <a:cubicBezTo>
                  <a:pt x="2032361" y="2901531"/>
                  <a:pt x="2039991" y="2895247"/>
                  <a:pt x="2058058" y="2896257"/>
                </a:cubicBezTo>
                <a:cubicBezTo>
                  <a:pt x="2117531" y="2899512"/>
                  <a:pt x="2176836" y="2896650"/>
                  <a:pt x="2235523" y="2885822"/>
                </a:cubicBezTo>
                <a:cubicBezTo>
                  <a:pt x="2429876" y="2850026"/>
                  <a:pt x="2589668" y="2755430"/>
                  <a:pt x="2715795" y="2603549"/>
                </a:cubicBezTo>
                <a:cubicBezTo>
                  <a:pt x="2731505" y="2584585"/>
                  <a:pt x="2731281" y="2584360"/>
                  <a:pt x="2711195" y="2570895"/>
                </a:cubicBezTo>
                <a:cubicBezTo>
                  <a:pt x="2699131" y="2562816"/>
                  <a:pt x="2686452" y="2555522"/>
                  <a:pt x="2674949" y="2546657"/>
                </a:cubicBezTo>
                <a:cubicBezTo>
                  <a:pt x="2663112" y="2537511"/>
                  <a:pt x="2655594" y="2540093"/>
                  <a:pt x="2646504" y="2551201"/>
                </a:cubicBezTo>
                <a:cubicBezTo>
                  <a:pt x="2592585" y="2617015"/>
                  <a:pt x="2528849" y="2671494"/>
                  <a:pt x="2455348" y="2714471"/>
                </a:cubicBezTo>
                <a:cubicBezTo>
                  <a:pt x="2161350" y="2886383"/>
                  <a:pt x="1786109" y="2824272"/>
                  <a:pt x="1562132" y="2566800"/>
                </a:cubicBezTo>
                <a:cubicBezTo>
                  <a:pt x="1545749" y="2547947"/>
                  <a:pt x="1545693" y="2547891"/>
                  <a:pt x="1525269" y="2563601"/>
                </a:cubicBezTo>
                <a:cubicBezTo>
                  <a:pt x="1492055" y="2589073"/>
                  <a:pt x="1458559" y="2614097"/>
                  <a:pt x="1425961" y="2640299"/>
                </a:cubicBezTo>
                <a:cubicBezTo>
                  <a:pt x="1413449" y="2650398"/>
                  <a:pt x="1406044" y="2650904"/>
                  <a:pt x="1395551" y="2637045"/>
                </a:cubicBezTo>
                <a:cubicBezTo>
                  <a:pt x="1291923" y="2500089"/>
                  <a:pt x="1232450" y="2346244"/>
                  <a:pt x="1216628" y="2175287"/>
                </a:cubicBezTo>
                <a:close/>
                <a:moveTo>
                  <a:pt x="868224" y="2167561"/>
                </a:moveTo>
                <a:lnTo>
                  <a:pt x="958180" y="2167561"/>
                </a:lnTo>
                <a:lnTo>
                  <a:pt x="960473" y="2225896"/>
                </a:lnTo>
                <a:cubicBezTo>
                  <a:pt x="965971" y="2275747"/>
                  <a:pt x="974920" y="2325233"/>
                  <a:pt x="987095" y="2374354"/>
                </a:cubicBezTo>
                <a:cubicBezTo>
                  <a:pt x="998036" y="2418510"/>
                  <a:pt x="1011221" y="2462048"/>
                  <a:pt x="1028054" y="2504297"/>
                </a:cubicBezTo>
                <a:cubicBezTo>
                  <a:pt x="1033944" y="2519109"/>
                  <a:pt x="1031308" y="2526515"/>
                  <a:pt x="1016103" y="2531284"/>
                </a:cubicBezTo>
                <a:cubicBezTo>
                  <a:pt x="1001627" y="2535829"/>
                  <a:pt x="987433" y="2541383"/>
                  <a:pt x="973798" y="2547891"/>
                </a:cubicBezTo>
                <a:cubicBezTo>
                  <a:pt x="959435" y="2554792"/>
                  <a:pt x="952310" y="2551314"/>
                  <a:pt x="946755" y="2536277"/>
                </a:cubicBezTo>
                <a:cubicBezTo>
                  <a:pt x="919319" y="2462161"/>
                  <a:pt x="898447" y="2386361"/>
                  <a:pt x="885487" y="2308372"/>
                </a:cubicBezTo>
                <a:cubicBezTo>
                  <a:pt x="878136" y="2264104"/>
                  <a:pt x="872021" y="2219668"/>
                  <a:pt x="870562" y="2174783"/>
                </a:cubicBezTo>
                <a:close/>
                <a:moveTo>
                  <a:pt x="521091" y="2167561"/>
                </a:moveTo>
                <a:lnTo>
                  <a:pt x="608864" y="2167561"/>
                </a:lnTo>
                <a:lnTo>
                  <a:pt x="613314" y="2242784"/>
                </a:lnTo>
                <a:cubicBezTo>
                  <a:pt x="615333" y="2264160"/>
                  <a:pt x="617072" y="2265339"/>
                  <a:pt x="638057" y="2262197"/>
                </a:cubicBezTo>
                <a:cubicBezTo>
                  <a:pt x="651242" y="2260233"/>
                  <a:pt x="664371" y="2257315"/>
                  <a:pt x="677612" y="2256250"/>
                </a:cubicBezTo>
                <a:cubicBezTo>
                  <a:pt x="695117" y="2254847"/>
                  <a:pt x="701401" y="2247273"/>
                  <a:pt x="699550" y="2229150"/>
                </a:cubicBezTo>
                <a:lnTo>
                  <a:pt x="695818" y="2167561"/>
                </a:lnTo>
                <a:lnTo>
                  <a:pt x="784777" y="2167561"/>
                </a:lnTo>
                <a:lnTo>
                  <a:pt x="782699" y="2177980"/>
                </a:lnTo>
                <a:cubicBezTo>
                  <a:pt x="786514" y="2252715"/>
                  <a:pt x="797287" y="2326383"/>
                  <a:pt x="814568" y="2399040"/>
                </a:cubicBezTo>
                <a:cubicBezTo>
                  <a:pt x="940246" y="2927901"/>
                  <a:pt x="1368115" y="3321994"/>
                  <a:pt x="1905224" y="3403742"/>
                </a:cubicBezTo>
                <a:cubicBezTo>
                  <a:pt x="1933781" y="3408117"/>
                  <a:pt x="1934623" y="3407332"/>
                  <a:pt x="1936418" y="3378437"/>
                </a:cubicBezTo>
                <a:cubicBezTo>
                  <a:pt x="1937148" y="3366935"/>
                  <a:pt x="1937765" y="3355434"/>
                  <a:pt x="1939448" y="3344044"/>
                </a:cubicBezTo>
                <a:cubicBezTo>
                  <a:pt x="1941917" y="3327380"/>
                  <a:pt x="1935745" y="3320255"/>
                  <a:pt x="1918633" y="3317842"/>
                </a:cubicBezTo>
                <a:cubicBezTo>
                  <a:pt x="1811806" y="3302749"/>
                  <a:pt x="1709019" y="3273069"/>
                  <a:pt x="1610046" y="3230148"/>
                </a:cubicBezTo>
                <a:cubicBezTo>
                  <a:pt x="1550462" y="3204282"/>
                  <a:pt x="1493458" y="3173480"/>
                  <a:pt x="1438248" y="3139255"/>
                </a:cubicBezTo>
                <a:cubicBezTo>
                  <a:pt x="1423605" y="3130166"/>
                  <a:pt x="1422426" y="3122479"/>
                  <a:pt x="1432638" y="3109575"/>
                </a:cubicBezTo>
                <a:cubicBezTo>
                  <a:pt x="1441615" y="3098185"/>
                  <a:pt x="1449694" y="3085954"/>
                  <a:pt x="1456763" y="3073273"/>
                </a:cubicBezTo>
                <a:cubicBezTo>
                  <a:pt x="1464674" y="3059191"/>
                  <a:pt x="1472248" y="3057003"/>
                  <a:pt x="1486724" y="3066316"/>
                </a:cubicBezTo>
                <a:cubicBezTo>
                  <a:pt x="1583227" y="3128426"/>
                  <a:pt x="1687193" y="3174097"/>
                  <a:pt x="1797892" y="3204451"/>
                </a:cubicBezTo>
                <a:cubicBezTo>
                  <a:pt x="1867071" y="3223414"/>
                  <a:pt x="1937485" y="3235478"/>
                  <a:pt x="2008964" y="3240976"/>
                </a:cubicBezTo>
                <a:cubicBezTo>
                  <a:pt x="2025460" y="3242210"/>
                  <a:pt x="2030846" y="3247877"/>
                  <a:pt x="2029499" y="3264597"/>
                </a:cubicBezTo>
                <a:cubicBezTo>
                  <a:pt x="2026021" y="3307462"/>
                  <a:pt x="2024955" y="3350552"/>
                  <a:pt x="2021476" y="3393418"/>
                </a:cubicBezTo>
                <a:cubicBezTo>
                  <a:pt x="2020017" y="3411484"/>
                  <a:pt x="2026750" y="3416309"/>
                  <a:pt x="2043751" y="3416982"/>
                </a:cubicBezTo>
                <a:cubicBezTo>
                  <a:pt x="2247698" y="3425118"/>
                  <a:pt x="2443005" y="3388087"/>
                  <a:pt x="2629784" y="3305892"/>
                </a:cubicBezTo>
                <a:cubicBezTo>
                  <a:pt x="2654415" y="3295063"/>
                  <a:pt x="2654415" y="3294951"/>
                  <a:pt x="2665636" y="3319076"/>
                </a:cubicBezTo>
                <a:cubicBezTo>
                  <a:pt x="2671303" y="3331196"/>
                  <a:pt x="2676016" y="3343764"/>
                  <a:pt x="2682580" y="3355321"/>
                </a:cubicBezTo>
                <a:cubicBezTo>
                  <a:pt x="2690828" y="3369741"/>
                  <a:pt x="2686003" y="3376529"/>
                  <a:pt x="2671920" y="3382757"/>
                </a:cubicBezTo>
                <a:cubicBezTo>
                  <a:pt x="2539621" y="3441557"/>
                  <a:pt x="2401879" y="3480495"/>
                  <a:pt x="2257966" y="3496092"/>
                </a:cubicBezTo>
                <a:cubicBezTo>
                  <a:pt x="1978948" y="3526390"/>
                  <a:pt x="1713395" y="3479990"/>
                  <a:pt x="1462711" y="3352516"/>
                </a:cubicBezTo>
                <a:cubicBezTo>
                  <a:pt x="1447562" y="3344829"/>
                  <a:pt x="1439931" y="3347578"/>
                  <a:pt x="1433199" y="3362279"/>
                </a:cubicBezTo>
                <a:cubicBezTo>
                  <a:pt x="1426915" y="3376025"/>
                  <a:pt x="1419565" y="3389434"/>
                  <a:pt x="1411317" y="3402114"/>
                </a:cubicBezTo>
                <a:cubicBezTo>
                  <a:pt x="1402733" y="3415243"/>
                  <a:pt x="1406323" y="3421751"/>
                  <a:pt x="1419565" y="3428485"/>
                </a:cubicBezTo>
                <a:cubicBezTo>
                  <a:pt x="1500359" y="3469386"/>
                  <a:pt x="1583845" y="3503499"/>
                  <a:pt x="1670641" y="3529251"/>
                </a:cubicBezTo>
                <a:cubicBezTo>
                  <a:pt x="1901464" y="3597758"/>
                  <a:pt x="2135261" y="3609989"/>
                  <a:pt x="2371974" y="3566282"/>
                </a:cubicBezTo>
                <a:cubicBezTo>
                  <a:pt x="2402215" y="3560672"/>
                  <a:pt x="2402272" y="3560672"/>
                  <a:pt x="2408387" y="3590801"/>
                </a:cubicBezTo>
                <a:cubicBezTo>
                  <a:pt x="2416467" y="3630580"/>
                  <a:pt x="2424883" y="3670304"/>
                  <a:pt x="2432289" y="3710251"/>
                </a:cubicBezTo>
                <a:cubicBezTo>
                  <a:pt x="2435095" y="3725512"/>
                  <a:pt x="2441322" y="3730225"/>
                  <a:pt x="2457088" y="3726579"/>
                </a:cubicBezTo>
                <a:cubicBezTo>
                  <a:pt x="2506126" y="3715245"/>
                  <a:pt x="2554826" y="3702677"/>
                  <a:pt x="2602517" y="3686631"/>
                </a:cubicBezTo>
                <a:cubicBezTo>
                  <a:pt x="2618114" y="3681412"/>
                  <a:pt x="2626193" y="3684161"/>
                  <a:pt x="2630457" y="3700433"/>
                </a:cubicBezTo>
                <a:cubicBezTo>
                  <a:pt x="2634272" y="3715076"/>
                  <a:pt x="2639097" y="3729552"/>
                  <a:pt x="2644820" y="3743523"/>
                </a:cubicBezTo>
                <a:cubicBezTo>
                  <a:pt x="2650992" y="3758671"/>
                  <a:pt x="2645662" y="3765124"/>
                  <a:pt x="2630962" y="3769724"/>
                </a:cubicBezTo>
                <a:cubicBezTo>
                  <a:pt x="2546354" y="3796207"/>
                  <a:pt x="2460455" y="3816798"/>
                  <a:pt x="2372928" y="3830937"/>
                </a:cubicBezTo>
                <a:cubicBezTo>
                  <a:pt x="2303412" y="3842158"/>
                  <a:pt x="2233447" y="3848554"/>
                  <a:pt x="2163146" y="3851304"/>
                </a:cubicBezTo>
                <a:cubicBezTo>
                  <a:pt x="2145136" y="3851977"/>
                  <a:pt x="2138010" y="3858654"/>
                  <a:pt x="2139356" y="3876551"/>
                </a:cubicBezTo>
                <a:cubicBezTo>
                  <a:pt x="2140423" y="3890410"/>
                  <a:pt x="2140254" y="3904437"/>
                  <a:pt x="2139413" y="3918350"/>
                </a:cubicBezTo>
                <a:cubicBezTo>
                  <a:pt x="2138458" y="3933724"/>
                  <a:pt x="2145080" y="3938044"/>
                  <a:pt x="2159779" y="3937707"/>
                </a:cubicBezTo>
                <a:cubicBezTo>
                  <a:pt x="2217401" y="3936305"/>
                  <a:pt x="2274686" y="3930918"/>
                  <a:pt x="2331859" y="3923905"/>
                </a:cubicBezTo>
                <a:cubicBezTo>
                  <a:pt x="2337918" y="3923176"/>
                  <a:pt x="2343977" y="3922783"/>
                  <a:pt x="2349924" y="3921717"/>
                </a:cubicBezTo>
                <a:cubicBezTo>
                  <a:pt x="2361594" y="3919641"/>
                  <a:pt x="2366532" y="3925195"/>
                  <a:pt x="2367991" y="3936137"/>
                </a:cubicBezTo>
                <a:cubicBezTo>
                  <a:pt x="2370123" y="3952351"/>
                  <a:pt x="2372255" y="3968622"/>
                  <a:pt x="2375340" y="3984669"/>
                </a:cubicBezTo>
                <a:cubicBezTo>
                  <a:pt x="2378314" y="4000098"/>
                  <a:pt x="2372536" y="4006775"/>
                  <a:pt x="2357106" y="4008739"/>
                </a:cubicBezTo>
                <a:cubicBezTo>
                  <a:pt x="2304759" y="4015415"/>
                  <a:pt x="2252355" y="4020802"/>
                  <a:pt x="2199672" y="4023326"/>
                </a:cubicBezTo>
                <a:cubicBezTo>
                  <a:pt x="2159106" y="4025234"/>
                  <a:pt x="2118484" y="4025963"/>
                  <a:pt x="2077920" y="4026188"/>
                </a:cubicBezTo>
                <a:cubicBezTo>
                  <a:pt x="2054298" y="4026300"/>
                  <a:pt x="2052166" y="4023439"/>
                  <a:pt x="2052110" y="3999705"/>
                </a:cubicBezTo>
                <a:cubicBezTo>
                  <a:pt x="2051999" y="3961497"/>
                  <a:pt x="2052279" y="3923344"/>
                  <a:pt x="2052335" y="3885136"/>
                </a:cubicBezTo>
                <a:cubicBezTo>
                  <a:pt x="2052391" y="3852763"/>
                  <a:pt x="2052391" y="3851977"/>
                  <a:pt x="2019400" y="3850574"/>
                </a:cubicBezTo>
                <a:cubicBezTo>
                  <a:pt x="1915547" y="3846254"/>
                  <a:pt x="1813096" y="3831834"/>
                  <a:pt x="1711712" y="3809168"/>
                </a:cubicBezTo>
                <a:cubicBezTo>
                  <a:pt x="1699873" y="3806531"/>
                  <a:pt x="1688259" y="3802939"/>
                  <a:pt x="1676365" y="3800695"/>
                </a:cubicBezTo>
                <a:cubicBezTo>
                  <a:pt x="1663573" y="3798283"/>
                  <a:pt x="1660935" y="3791438"/>
                  <a:pt x="1664470" y="3779823"/>
                </a:cubicBezTo>
                <a:cubicBezTo>
                  <a:pt x="1668846" y="3765348"/>
                  <a:pt x="1673447" y="3750761"/>
                  <a:pt x="1676308" y="3735948"/>
                </a:cubicBezTo>
                <a:cubicBezTo>
                  <a:pt x="1679675" y="3718555"/>
                  <a:pt x="1687249" y="3713337"/>
                  <a:pt x="1705316" y="3717938"/>
                </a:cubicBezTo>
                <a:cubicBezTo>
                  <a:pt x="1778254" y="3736565"/>
                  <a:pt x="1852370" y="3748797"/>
                  <a:pt x="1927217" y="3756708"/>
                </a:cubicBezTo>
                <a:cubicBezTo>
                  <a:pt x="2061088" y="3770902"/>
                  <a:pt x="2194622" y="3767592"/>
                  <a:pt x="2327987" y="3750031"/>
                </a:cubicBezTo>
                <a:cubicBezTo>
                  <a:pt x="2344988" y="3747787"/>
                  <a:pt x="2351552" y="3741503"/>
                  <a:pt x="2347063" y="3724166"/>
                </a:cubicBezTo>
                <a:cubicBezTo>
                  <a:pt x="2343529" y="3710700"/>
                  <a:pt x="2340947" y="3696842"/>
                  <a:pt x="2339713" y="3683040"/>
                </a:cubicBezTo>
                <a:cubicBezTo>
                  <a:pt x="2338142" y="3665367"/>
                  <a:pt x="2329727" y="3661438"/>
                  <a:pt x="2313119" y="3663908"/>
                </a:cubicBezTo>
                <a:cubicBezTo>
                  <a:pt x="2229576" y="3676251"/>
                  <a:pt x="2145528" y="3680403"/>
                  <a:pt x="2061144" y="3678271"/>
                </a:cubicBezTo>
                <a:cubicBezTo>
                  <a:pt x="1788185" y="3671426"/>
                  <a:pt x="1534079" y="3598600"/>
                  <a:pt x="1298543" y="3460577"/>
                </a:cubicBezTo>
                <a:cubicBezTo>
                  <a:pt x="1286536" y="3453508"/>
                  <a:pt x="1284124" y="3447448"/>
                  <a:pt x="1291530" y="3434936"/>
                </a:cubicBezTo>
                <a:cubicBezTo>
                  <a:pt x="1314365" y="3396335"/>
                  <a:pt x="1335517" y="3356724"/>
                  <a:pt x="1358409" y="3318179"/>
                </a:cubicBezTo>
                <a:cubicBezTo>
                  <a:pt x="1366320" y="3304825"/>
                  <a:pt x="1365085" y="3298093"/>
                  <a:pt x="1351508" y="3289452"/>
                </a:cubicBezTo>
                <a:cubicBezTo>
                  <a:pt x="1078549" y="3115129"/>
                  <a:pt x="885879" y="2876003"/>
                  <a:pt x="774564" y="2571681"/>
                </a:cubicBezTo>
                <a:cubicBezTo>
                  <a:pt x="749709" y="2503848"/>
                  <a:pt x="731306" y="2434107"/>
                  <a:pt x="717784" y="2363133"/>
                </a:cubicBezTo>
                <a:cubicBezTo>
                  <a:pt x="713296" y="2339624"/>
                  <a:pt x="712790" y="2339063"/>
                  <a:pt x="689562" y="2342597"/>
                </a:cubicBezTo>
                <a:cubicBezTo>
                  <a:pt x="648212" y="2348937"/>
                  <a:pt x="606805" y="2354661"/>
                  <a:pt x="565679" y="2362179"/>
                </a:cubicBezTo>
                <a:cubicBezTo>
                  <a:pt x="548118" y="2365433"/>
                  <a:pt x="540543" y="2361506"/>
                  <a:pt x="537794" y="2342991"/>
                </a:cubicBezTo>
                <a:close/>
                <a:moveTo>
                  <a:pt x="347416" y="2167561"/>
                </a:moveTo>
                <a:lnTo>
                  <a:pt x="435491" y="2167561"/>
                </a:lnTo>
                <a:lnTo>
                  <a:pt x="438036" y="2230945"/>
                </a:lnTo>
                <a:cubicBezTo>
                  <a:pt x="450660" y="2395282"/>
                  <a:pt x="487691" y="2554063"/>
                  <a:pt x="547389" y="2707683"/>
                </a:cubicBezTo>
                <a:cubicBezTo>
                  <a:pt x="553055" y="2722214"/>
                  <a:pt x="559620" y="2726871"/>
                  <a:pt x="574208" y="2719017"/>
                </a:cubicBezTo>
                <a:cubicBezTo>
                  <a:pt x="586943" y="2712172"/>
                  <a:pt x="600353" y="2706112"/>
                  <a:pt x="614043" y="2701343"/>
                </a:cubicBezTo>
                <a:cubicBezTo>
                  <a:pt x="630201" y="2695677"/>
                  <a:pt x="633624" y="2687596"/>
                  <a:pt x="626835" y="2671382"/>
                </a:cubicBezTo>
                <a:cubicBezTo>
                  <a:pt x="607478" y="2624925"/>
                  <a:pt x="592442" y="2576898"/>
                  <a:pt x="578808" y="2528423"/>
                </a:cubicBezTo>
                <a:cubicBezTo>
                  <a:pt x="571290" y="2501715"/>
                  <a:pt x="571290" y="2501659"/>
                  <a:pt x="598894" y="2494534"/>
                </a:cubicBezTo>
                <a:cubicBezTo>
                  <a:pt x="611181" y="2491336"/>
                  <a:pt x="623806" y="2488980"/>
                  <a:pt x="635812" y="2484884"/>
                </a:cubicBezTo>
                <a:cubicBezTo>
                  <a:pt x="651186" y="2479666"/>
                  <a:pt x="657638" y="2485389"/>
                  <a:pt x="661678" y="2500145"/>
                </a:cubicBezTo>
                <a:cubicBezTo>
                  <a:pt x="681539" y="2572746"/>
                  <a:pt x="707180" y="2643329"/>
                  <a:pt x="738375" y="2711891"/>
                </a:cubicBezTo>
                <a:cubicBezTo>
                  <a:pt x="842846" y="2941536"/>
                  <a:pt x="995455" y="3132915"/>
                  <a:pt x="1195532" y="3286479"/>
                </a:cubicBezTo>
                <a:cubicBezTo>
                  <a:pt x="1216067" y="3302244"/>
                  <a:pt x="1216178" y="3302132"/>
                  <a:pt x="1201535" y="3322779"/>
                </a:cubicBezTo>
                <a:cubicBezTo>
                  <a:pt x="1192727" y="3335179"/>
                  <a:pt x="1183525" y="3347242"/>
                  <a:pt x="1175277" y="3359922"/>
                </a:cubicBezTo>
                <a:cubicBezTo>
                  <a:pt x="1168937" y="3369628"/>
                  <a:pt x="1162653" y="3371480"/>
                  <a:pt x="1153283" y="3363738"/>
                </a:cubicBezTo>
                <a:cubicBezTo>
                  <a:pt x="1142567" y="3354873"/>
                  <a:pt x="1130841" y="3347186"/>
                  <a:pt x="1120180" y="3338209"/>
                </a:cubicBezTo>
                <a:cubicBezTo>
                  <a:pt x="1110922" y="3330466"/>
                  <a:pt x="1103910" y="3330185"/>
                  <a:pt x="1096055" y="3340397"/>
                </a:cubicBezTo>
                <a:cubicBezTo>
                  <a:pt x="1085338" y="3354311"/>
                  <a:pt x="1073949" y="3367777"/>
                  <a:pt x="1061942" y="3380569"/>
                </a:cubicBezTo>
                <a:cubicBezTo>
                  <a:pt x="1052291" y="3390892"/>
                  <a:pt x="1054873" y="3397514"/>
                  <a:pt x="1065084" y="3405481"/>
                </a:cubicBezTo>
                <a:cubicBezTo>
                  <a:pt x="1117150" y="3446214"/>
                  <a:pt x="1171069" y="3484311"/>
                  <a:pt x="1227400" y="3518984"/>
                </a:cubicBezTo>
                <a:cubicBezTo>
                  <a:pt x="1320088" y="3576044"/>
                  <a:pt x="1417489" y="3623399"/>
                  <a:pt x="1519435" y="3661495"/>
                </a:cubicBezTo>
                <a:cubicBezTo>
                  <a:pt x="1541653" y="3669798"/>
                  <a:pt x="1541821" y="3670192"/>
                  <a:pt x="1533517" y="3693027"/>
                </a:cubicBezTo>
                <a:cubicBezTo>
                  <a:pt x="1519266" y="3732357"/>
                  <a:pt x="1504791" y="3771632"/>
                  <a:pt x="1490484" y="3810906"/>
                </a:cubicBezTo>
                <a:cubicBezTo>
                  <a:pt x="1482404" y="3833068"/>
                  <a:pt x="1482404" y="3833125"/>
                  <a:pt x="1504005" y="3840531"/>
                </a:cubicBezTo>
                <a:cubicBezTo>
                  <a:pt x="1626037" y="3882274"/>
                  <a:pt x="1751154" y="3910384"/>
                  <a:pt x="1879190" y="3925701"/>
                </a:cubicBezTo>
                <a:cubicBezTo>
                  <a:pt x="1903652" y="3928618"/>
                  <a:pt x="1904943" y="3930358"/>
                  <a:pt x="1901745" y="3955774"/>
                </a:cubicBezTo>
                <a:cubicBezTo>
                  <a:pt x="1896583" y="3996676"/>
                  <a:pt x="1891534" y="4037577"/>
                  <a:pt x="1886540" y="4078479"/>
                </a:cubicBezTo>
                <a:cubicBezTo>
                  <a:pt x="1884071" y="4098677"/>
                  <a:pt x="1886540" y="4101482"/>
                  <a:pt x="1906963" y="4103615"/>
                </a:cubicBezTo>
                <a:cubicBezTo>
                  <a:pt x="1978218" y="4110965"/>
                  <a:pt x="2049642" y="4113041"/>
                  <a:pt x="2121290" y="4112368"/>
                </a:cubicBezTo>
                <a:cubicBezTo>
                  <a:pt x="2468365" y="4107599"/>
                  <a:pt x="2792886" y="4019511"/>
                  <a:pt x="3094796" y="3848891"/>
                </a:cubicBezTo>
                <a:cubicBezTo>
                  <a:pt x="3110618" y="3839914"/>
                  <a:pt x="3114882" y="3832059"/>
                  <a:pt x="3103492" y="3816911"/>
                </a:cubicBezTo>
                <a:cubicBezTo>
                  <a:pt x="3096647" y="3807709"/>
                  <a:pt x="3091653" y="3797160"/>
                  <a:pt x="3085819" y="3787230"/>
                </a:cubicBezTo>
                <a:cubicBezTo>
                  <a:pt x="3071118" y="3762206"/>
                  <a:pt x="3071062" y="3762206"/>
                  <a:pt x="3046656" y="3776121"/>
                </a:cubicBezTo>
                <a:cubicBezTo>
                  <a:pt x="2956381" y="3827514"/>
                  <a:pt x="2862514" y="3871165"/>
                  <a:pt x="2765057" y="3907073"/>
                </a:cubicBezTo>
                <a:cubicBezTo>
                  <a:pt x="2699019" y="3931423"/>
                  <a:pt x="2631748" y="3951678"/>
                  <a:pt x="2563691" y="3969464"/>
                </a:cubicBezTo>
                <a:cubicBezTo>
                  <a:pt x="2546747" y="3973840"/>
                  <a:pt x="2538892" y="3969745"/>
                  <a:pt x="2536198" y="3952464"/>
                </a:cubicBezTo>
                <a:cubicBezTo>
                  <a:pt x="2533954" y="3938101"/>
                  <a:pt x="2530475" y="3923905"/>
                  <a:pt x="2526267" y="3909990"/>
                </a:cubicBezTo>
                <a:cubicBezTo>
                  <a:pt x="2521667" y="3894842"/>
                  <a:pt x="2526492" y="3888334"/>
                  <a:pt x="2541866" y="3884630"/>
                </a:cubicBezTo>
                <a:cubicBezTo>
                  <a:pt x="2630401" y="3863142"/>
                  <a:pt x="2716693" y="3834752"/>
                  <a:pt x="2800741" y="3799686"/>
                </a:cubicBezTo>
                <a:cubicBezTo>
                  <a:pt x="2818078" y="3792447"/>
                  <a:pt x="2834966" y="3784200"/>
                  <a:pt x="2852528" y="3777523"/>
                </a:cubicBezTo>
                <a:cubicBezTo>
                  <a:pt x="2865601" y="3772530"/>
                  <a:pt x="2869584" y="3766302"/>
                  <a:pt x="2862010" y="3753173"/>
                </a:cubicBezTo>
                <a:cubicBezTo>
                  <a:pt x="2853874" y="3739035"/>
                  <a:pt x="2846636" y="3724222"/>
                  <a:pt x="2840296" y="3709185"/>
                </a:cubicBezTo>
                <a:cubicBezTo>
                  <a:pt x="2834405" y="3695271"/>
                  <a:pt x="2826101" y="3692073"/>
                  <a:pt x="2813589" y="3699927"/>
                </a:cubicBezTo>
                <a:cubicBezTo>
                  <a:pt x="2797543" y="3710027"/>
                  <a:pt x="2788398" y="3705034"/>
                  <a:pt x="2782955" y="3687640"/>
                </a:cubicBezTo>
                <a:cubicBezTo>
                  <a:pt x="2779533" y="3676699"/>
                  <a:pt x="2774090" y="3666432"/>
                  <a:pt x="2769546" y="3655829"/>
                </a:cubicBezTo>
                <a:cubicBezTo>
                  <a:pt x="2758156" y="3629121"/>
                  <a:pt x="2758213" y="3629177"/>
                  <a:pt x="2783909" y="3617563"/>
                </a:cubicBezTo>
                <a:cubicBezTo>
                  <a:pt x="2840296" y="3592091"/>
                  <a:pt x="2895112" y="3563588"/>
                  <a:pt x="2948357" y="3532057"/>
                </a:cubicBezTo>
                <a:cubicBezTo>
                  <a:pt x="2970969" y="3518648"/>
                  <a:pt x="2970969" y="3518592"/>
                  <a:pt x="2956998" y="3496878"/>
                </a:cubicBezTo>
                <a:cubicBezTo>
                  <a:pt x="2949424" y="3485152"/>
                  <a:pt x="2941063" y="3473875"/>
                  <a:pt x="2934387" y="3461699"/>
                </a:cubicBezTo>
                <a:cubicBezTo>
                  <a:pt x="2926980" y="3448234"/>
                  <a:pt x="2919238" y="3448290"/>
                  <a:pt x="2906782" y="3455808"/>
                </a:cubicBezTo>
                <a:cubicBezTo>
                  <a:pt x="2828289" y="3503274"/>
                  <a:pt x="2745924" y="3542998"/>
                  <a:pt x="2660082" y="3575371"/>
                </a:cubicBezTo>
                <a:cubicBezTo>
                  <a:pt x="2631748" y="3586088"/>
                  <a:pt x="2602797" y="3595121"/>
                  <a:pt x="2574351" y="3605501"/>
                </a:cubicBezTo>
                <a:cubicBezTo>
                  <a:pt x="2561839" y="3610045"/>
                  <a:pt x="2555162" y="3606791"/>
                  <a:pt x="2551627" y="3593886"/>
                </a:cubicBezTo>
                <a:cubicBezTo>
                  <a:pt x="2547364" y="3578120"/>
                  <a:pt x="2542595" y="3562354"/>
                  <a:pt x="2536815" y="3547093"/>
                </a:cubicBezTo>
                <a:cubicBezTo>
                  <a:pt x="2531036" y="3531888"/>
                  <a:pt x="2536423" y="3525717"/>
                  <a:pt x="2551123" y="3521116"/>
                </a:cubicBezTo>
                <a:cubicBezTo>
                  <a:pt x="2656211" y="3488069"/>
                  <a:pt x="2756080" y="3443184"/>
                  <a:pt x="2851181" y="3387639"/>
                </a:cubicBezTo>
                <a:cubicBezTo>
                  <a:pt x="2896234" y="3361325"/>
                  <a:pt x="2939605" y="3332598"/>
                  <a:pt x="2981797" y="3301852"/>
                </a:cubicBezTo>
                <a:cubicBezTo>
                  <a:pt x="2993130" y="3293604"/>
                  <a:pt x="2995375" y="3286535"/>
                  <a:pt x="2985500" y="3275650"/>
                </a:cubicBezTo>
                <a:cubicBezTo>
                  <a:pt x="2974952" y="3263980"/>
                  <a:pt x="2964741" y="3251804"/>
                  <a:pt x="2955651" y="3239013"/>
                </a:cubicBezTo>
                <a:cubicBezTo>
                  <a:pt x="2946674" y="3226388"/>
                  <a:pt x="2938819" y="3225267"/>
                  <a:pt x="2926027" y="3234805"/>
                </a:cubicBezTo>
                <a:cubicBezTo>
                  <a:pt x="2901284" y="3253263"/>
                  <a:pt x="2874970" y="3269590"/>
                  <a:pt x="2849722" y="3287432"/>
                </a:cubicBezTo>
                <a:cubicBezTo>
                  <a:pt x="2838725" y="3295231"/>
                  <a:pt x="2832160" y="3293548"/>
                  <a:pt x="2825147" y="3281990"/>
                </a:cubicBezTo>
                <a:cubicBezTo>
                  <a:pt x="2801863" y="3243669"/>
                  <a:pt x="2777288" y="3206134"/>
                  <a:pt x="2754228" y="3167644"/>
                </a:cubicBezTo>
                <a:cubicBezTo>
                  <a:pt x="2745757" y="3153506"/>
                  <a:pt x="2738182" y="3151655"/>
                  <a:pt x="2724099" y="3160463"/>
                </a:cubicBezTo>
                <a:cubicBezTo>
                  <a:pt x="2550169" y="3268860"/>
                  <a:pt x="2358565" y="3319245"/>
                  <a:pt x="2155796" y="3332430"/>
                </a:cubicBezTo>
                <a:cubicBezTo>
                  <a:pt x="2135261" y="3333720"/>
                  <a:pt x="2133072" y="3331588"/>
                  <a:pt x="2132568" y="3310380"/>
                </a:cubicBezTo>
                <a:cubicBezTo>
                  <a:pt x="2132175" y="3295848"/>
                  <a:pt x="2132904" y="3281204"/>
                  <a:pt x="2131446" y="3266785"/>
                </a:cubicBezTo>
                <a:cubicBezTo>
                  <a:pt x="2129706" y="3249672"/>
                  <a:pt x="2135653" y="3243444"/>
                  <a:pt x="2153271" y="3242547"/>
                </a:cubicBezTo>
                <a:cubicBezTo>
                  <a:pt x="2249943" y="3237722"/>
                  <a:pt x="2344538" y="3220329"/>
                  <a:pt x="2437394" y="3193285"/>
                </a:cubicBezTo>
                <a:cubicBezTo>
                  <a:pt x="2445531" y="3190930"/>
                  <a:pt x="2453497" y="3187899"/>
                  <a:pt x="2461633" y="3185486"/>
                </a:cubicBezTo>
                <a:cubicBezTo>
                  <a:pt x="2471339" y="3182570"/>
                  <a:pt x="2473807" y="3176790"/>
                  <a:pt x="2469936" y="3167533"/>
                </a:cubicBezTo>
                <a:cubicBezTo>
                  <a:pt x="2463204" y="3151318"/>
                  <a:pt x="2456022" y="3135215"/>
                  <a:pt x="2450356" y="3118608"/>
                </a:cubicBezTo>
                <a:cubicBezTo>
                  <a:pt x="2445531" y="3104525"/>
                  <a:pt x="2438068" y="3102056"/>
                  <a:pt x="2424209" y="3106713"/>
                </a:cubicBezTo>
                <a:cubicBezTo>
                  <a:pt x="2365466" y="3126463"/>
                  <a:pt x="2305263" y="3140658"/>
                  <a:pt x="2243770" y="3148400"/>
                </a:cubicBezTo>
                <a:cubicBezTo>
                  <a:pt x="1928732" y="3187955"/>
                  <a:pt x="1649602" y="3105311"/>
                  <a:pt x="1406997" y="2900577"/>
                </a:cubicBezTo>
                <a:cubicBezTo>
                  <a:pt x="1331029" y="2836447"/>
                  <a:pt x="1266450" y="2761826"/>
                  <a:pt x="1212700" y="2678171"/>
                </a:cubicBezTo>
                <a:cubicBezTo>
                  <a:pt x="1202208" y="2661900"/>
                  <a:pt x="1193287" y="2660048"/>
                  <a:pt x="1178251" y="2670765"/>
                </a:cubicBezTo>
                <a:cubicBezTo>
                  <a:pt x="1166469" y="2679181"/>
                  <a:pt x="1153676" y="2686362"/>
                  <a:pt x="1140715" y="2692927"/>
                </a:cubicBezTo>
                <a:cubicBezTo>
                  <a:pt x="1127699" y="2699491"/>
                  <a:pt x="1126913" y="2706673"/>
                  <a:pt x="1134768" y="2718567"/>
                </a:cubicBezTo>
                <a:cubicBezTo>
                  <a:pt x="1168320" y="2769176"/>
                  <a:pt x="1204733" y="2817484"/>
                  <a:pt x="1245185" y="2862818"/>
                </a:cubicBezTo>
                <a:cubicBezTo>
                  <a:pt x="1284460" y="2906749"/>
                  <a:pt x="1326877" y="2947426"/>
                  <a:pt x="1372660" y="2984400"/>
                </a:cubicBezTo>
                <a:cubicBezTo>
                  <a:pt x="1384442" y="2993939"/>
                  <a:pt x="1385452" y="3001233"/>
                  <a:pt x="1375690" y="3012398"/>
                </a:cubicBezTo>
                <a:cubicBezTo>
                  <a:pt x="1365366" y="3024237"/>
                  <a:pt x="1355603" y="3036748"/>
                  <a:pt x="1347019" y="3049933"/>
                </a:cubicBezTo>
                <a:cubicBezTo>
                  <a:pt x="1337874" y="3063960"/>
                  <a:pt x="1330131" y="3062613"/>
                  <a:pt x="1318124" y="3052682"/>
                </a:cubicBezTo>
                <a:cubicBezTo>
                  <a:pt x="1208605" y="2962295"/>
                  <a:pt x="1116814" y="2856646"/>
                  <a:pt x="1043314" y="2735231"/>
                </a:cubicBezTo>
                <a:cubicBezTo>
                  <a:pt x="1030130" y="2713462"/>
                  <a:pt x="1018516" y="2690739"/>
                  <a:pt x="1005723" y="2668745"/>
                </a:cubicBezTo>
                <a:cubicBezTo>
                  <a:pt x="999607" y="2658253"/>
                  <a:pt x="1000505" y="2651240"/>
                  <a:pt x="1012455" y="2645853"/>
                </a:cubicBezTo>
                <a:cubicBezTo>
                  <a:pt x="1028446" y="2638671"/>
                  <a:pt x="1043876" y="2630144"/>
                  <a:pt x="1059698" y="2622457"/>
                </a:cubicBezTo>
                <a:cubicBezTo>
                  <a:pt x="1066094" y="2619371"/>
                  <a:pt x="1072433" y="2615108"/>
                  <a:pt x="1079728" y="2621559"/>
                </a:cubicBezTo>
                <a:cubicBezTo>
                  <a:pt x="1085058" y="2626272"/>
                  <a:pt x="1090050" y="2621840"/>
                  <a:pt x="1094596" y="2619203"/>
                </a:cubicBezTo>
                <a:cubicBezTo>
                  <a:pt x="1109296" y="2610731"/>
                  <a:pt x="1123434" y="2601137"/>
                  <a:pt x="1138583" y="2593562"/>
                </a:cubicBezTo>
                <a:cubicBezTo>
                  <a:pt x="1153676" y="2586044"/>
                  <a:pt x="1154349" y="2577292"/>
                  <a:pt x="1147279" y="2563096"/>
                </a:cubicBezTo>
                <a:cubicBezTo>
                  <a:pt x="1101889" y="2471811"/>
                  <a:pt x="1071312" y="2375700"/>
                  <a:pt x="1054423" y="2275157"/>
                </a:cubicBezTo>
                <a:lnTo>
                  <a:pt x="1044244" y="2167561"/>
                </a:lnTo>
                <a:lnTo>
                  <a:pt x="1129936" y="2167561"/>
                </a:lnTo>
                <a:lnTo>
                  <a:pt x="1139023" y="2251732"/>
                </a:lnTo>
                <a:cubicBezTo>
                  <a:pt x="1190211" y="2573067"/>
                  <a:pt x="1401842" y="2862362"/>
                  <a:pt x="1728207" y="2997473"/>
                </a:cubicBezTo>
                <a:cubicBezTo>
                  <a:pt x="1741055" y="3002804"/>
                  <a:pt x="1754184" y="3007461"/>
                  <a:pt x="1767089" y="3012790"/>
                </a:cubicBezTo>
                <a:cubicBezTo>
                  <a:pt x="1778310" y="3017447"/>
                  <a:pt x="1784033" y="3013351"/>
                  <a:pt x="1786895" y="3002187"/>
                </a:cubicBezTo>
                <a:cubicBezTo>
                  <a:pt x="1791102" y="2985747"/>
                  <a:pt x="1795310" y="2969251"/>
                  <a:pt x="1800753" y="2953206"/>
                </a:cubicBezTo>
                <a:cubicBezTo>
                  <a:pt x="1805578" y="2938954"/>
                  <a:pt x="1800473" y="2932726"/>
                  <a:pt x="1787119" y="2927733"/>
                </a:cubicBezTo>
                <a:cubicBezTo>
                  <a:pt x="1701220" y="2895808"/>
                  <a:pt x="1622671" y="2850587"/>
                  <a:pt x="1550910" y="2793694"/>
                </a:cubicBezTo>
                <a:cubicBezTo>
                  <a:pt x="1534752" y="2780958"/>
                  <a:pt x="1519659" y="2766875"/>
                  <a:pt x="1503725" y="2753802"/>
                </a:cubicBezTo>
                <a:cubicBezTo>
                  <a:pt x="1493906" y="2745779"/>
                  <a:pt x="1494131" y="2738541"/>
                  <a:pt x="1502939" y="2729789"/>
                </a:cubicBezTo>
                <a:cubicBezTo>
                  <a:pt x="1515002" y="2717839"/>
                  <a:pt x="1526840" y="2705607"/>
                  <a:pt x="1537837" y="2692702"/>
                </a:cubicBezTo>
                <a:cubicBezTo>
                  <a:pt x="1547152" y="2681818"/>
                  <a:pt x="1554726" y="2682379"/>
                  <a:pt x="1564937" y="2691805"/>
                </a:cubicBezTo>
                <a:cubicBezTo>
                  <a:pt x="1600621" y="2724851"/>
                  <a:pt x="1639671" y="2753522"/>
                  <a:pt x="1681021" y="2779107"/>
                </a:cubicBezTo>
                <a:cubicBezTo>
                  <a:pt x="1744871" y="2818605"/>
                  <a:pt x="1813041" y="2848174"/>
                  <a:pt x="1885306" y="2868316"/>
                </a:cubicBezTo>
                <a:cubicBezTo>
                  <a:pt x="1908478" y="2874825"/>
                  <a:pt x="1909207" y="2875554"/>
                  <a:pt x="1903596" y="2898277"/>
                </a:cubicBezTo>
                <a:cubicBezTo>
                  <a:pt x="1893553" y="2938843"/>
                  <a:pt x="1882949" y="2979295"/>
                  <a:pt x="1872344" y="3019748"/>
                </a:cubicBezTo>
                <a:cubicBezTo>
                  <a:pt x="1866341" y="3042583"/>
                  <a:pt x="1866679" y="3043537"/>
                  <a:pt x="1890131" y="3048586"/>
                </a:cubicBezTo>
                <a:cubicBezTo>
                  <a:pt x="2084709" y="3090386"/>
                  <a:pt x="2274461" y="3074788"/>
                  <a:pt x="2459388" y="3001064"/>
                </a:cubicBezTo>
                <a:cubicBezTo>
                  <a:pt x="2488059" y="2989619"/>
                  <a:pt x="2488059" y="2989563"/>
                  <a:pt x="2500627" y="3018738"/>
                </a:cubicBezTo>
                <a:cubicBezTo>
                  <a:pt x="2515495" y="3053243"/>
                  <a:pt x="2530307" y="3087805"/>
                  <a:pt x="2545176" y="3122310"/>
                </a:cubicBezTo>
                <a:cubicBezTo>
                  <a:pt x="2556677" y="3149129"/>
                  <a:pt x="2556790" y="3149298"/>
                  <a:pt x="2582766" y="3136898"/>
                </a:cubicBezTo>
                <a:cubicBezTo>
                  <a:pt x="2793784" y="3036243"/>
                  <a:pt x="2959859" y="2885933"/>
                  <a:pt x="3080656" y="2685745"/>
                </a:cubicBezTo>
                <a:cubicBezTo>
                  <a:pt x="3118978" y="2622232"/>
                  <a:pt x="3150734" y="2555466"/>
                  <a:pt x="3174971" y="2485389"/>
                </a:cubicBezTo>
                <a:cubicBezTo>
                  <a:pt x="3181143" y="2467435"/>
                  <a:pt x="3189111" y="2464181"/>
                  <a:pt x="3205494" y="2471194"/>
                </a:cubicBezTo>
                <a:cubicBezTo>
                  <a:pt x="3219408" y="2477141"/>
                  <a:pt x="3234052" y="2481462"/>
                  <a:pt x="3248584" y="2485613"/>
                </a:cubicBezTo>
                <a:cubicBezTo>
                  <a:pt x="3261601" y="2489316"/>
                  <a:pt x="3264125" y="2496217"/>
                  <a:pt x="3259636" y="2508617"/>
                </a:cubicBezTo>
                <a:cubicBezTo>
                  <a:pt x="3246620" y="2544525"/>
                  <a:pt x="3232594" y="2580041"/>
                  <a:pt x="3216434" y="2614658"/>
                </a:cubicBezTo>
                <a:cubicBezTo>
                  <a:pt x="3128684" y="2802896"/>
                  <a:pt x="3002051" y="2959770"/>
                  <a:pt x="2836312" y="3084999"/>
                </a:cubicBezTo>
                <a:cubicBezTo>
                  <a:pt x="2815217" y="3100934"/>
                  <a:pt x="2815160" y="3100877"/>
                  <a:pt x="2830085" y="3122928"/>
                </a:cubicBezTo>
                <a:cubicBezTo>
                  <a:pt x="2837547" y="3133924"/>
                  <a:pt x="2845683" y="3144585"/>
                  <a:pt x="2852303" y="3156143"/>
                </a:cubicBezTo>
                <a:cubicBezTo>
                  <a:pt x="2859709" y="3168991"/>
                  <a:pt x="2866554" y="3170956"/>
                  <a:pt x="2879178" y="3161473"/>
                </a:cubicBezTo>
                <a:cubicBezTo>
                  <a:pt x="2949199" y="3108902"/>
                  <a:pt x="3014002" y="3050662"/>
                  <a:pt x="3072802" y="2985803"/>
                </a:cubicBezTo>
                <a:cubicBezTo>
                  <a:pt x="3084584" y="2972786"/>
                  <a:pt x="3096367" y="2959657"/>
                  <a:pt x="3107308" y="2945967"/>
                </a:cubicBezTo>
                <a:cubicBezTo>
                  <a:pt x="3114938" y="2936429"/>
                  <a:pt x="3121446" y="2934802"/>
                  <a:pt x="3131097" y="2943555"/>
                </a:cubicBezTo>
                <a:cubicBezTo>
                  <a:pt x="3143608" y="2954945"/>
                  <a:pt x="3156793" y="2965773"/>
                  <a:pt x="3170483" y="2975760"/>
                </a:cubicBezTo>
                <a:cubicBezTo>
                  <a:pt x="3182658" y="2984625"/>
                  <a:pt x="3182995" y="2992087"/>
                  <a:pt x="3173120" y="3003590"/>
                </a:cubicBezTo>
                <a:cubicBezTo>
                  <a:pt x="3131265" y="3052458"/>
                  <a:pt x="3087053" y="3098970"/>
                  <a:pt x="3039586" y="3142397"/>
                </a:cubicBezTo>
                <a:cubicBezTo>
                  <a:pt x="3007382" y="3171909"/>
                  <a:pt x="3006428" y="3163044"/>
                  <a:pt x="3035154" y="3197550"/>
                </a:cubicBezTo>
                <a:cubicBezTo>
                  <a:pt x="3059561" y="3226949"/>
                  <a:pt x="3083630" y="3256629"/>
                  <a:pt x="3109103" y="3285020"/>
                </a:cubicBezTo>
                <a:cubicBezTo>
                  <a:pt x="3120212" y="3297363"/>
                  <a:pt x="3118417" y="3304264"/>
                  <a:pt x="3106297" y="3313971"/>
                </a:cubicBezTo>
                <a:cubicBezTo>
                  <a:pt x="3075102" y="3338995"/>
                  <a:pt x="3044131" y="3364355"/>
                  <a:pt x="3011196" y="3387078"/>
                </a:cubicBezTo>
                <a:cubicBezTo>
                  <a:pt x="3000481" y="3394484"/>
                  <a:pt x="2998124" y="3401216"/>
                  <a:pt x="3006035" y="3412213"/>
                </a:cubicBezTo>
                <a:cubicBezTo>
                  <a:pt x="3015909" y="3425959"/>
                  <a:pt x="3025111" y="3440267"/>
                  <a:pt x="3033807" y="3454854"/>
                </a:cubicBezTo>
                <a:cubicBezTo>
                  <a:pt x="3040541" y="3466188"/>
                  <a:pt x="3048171" y="3469162"/>
                  <a:pt x="3058326" y="3459792"/>
                </a:cubicBezTo>
                <a:cubicBezTo>
                  <a:pt x="3068819" y="3450141"/>
                  <a:pt x="3075887" y="3453451"/>
                  <a:pt x="3082901" y="3464281"/>
                </a:cubicBezTo>
                <a:cubicBezTo>
                  <a:pt x="3092103" y="3478475"/>
                  <a:pt x="3101753" y="3492502"/>
                  <a:pt x="3112357" y="3505743"/>
                </a:cubicBezTo>
                <a:cubicBezTo>
                  <a:pt x="3121558" y="3517245"/>
                  <a:pt x="3118809" y="3524146"/>
                  <a:pt x="3107419" y="3531944"/>
                </a:cubicBezTo>
                <a:cubicBezTo>
                  <a:pt x="3050359" y="3570939"/>
                  <a:pt x="2992513" y="3608642"/>
                  <a:pt x="2931469" y="3641241"/>
                </a:cubicBezTo>
                <a:cubicBezTo>
                  <a:pt x="2909700" y="3652911"/>
                  <a:pt x="2909700" y="3653023"/>
                  <a:pt x="2920753" y="3675522"/>
                </a:cubicBezTo>
                <a:cubicBezTo>
                  <a:pt x="2927205" y="3688594"/>
                  <a:pt x="2934219" y="3701386"/>
                  <a:pt x="2939998" y="3714684"/>
                </a:cubicBezTo>
                <a:cubicBezTo>
                  <a:pt x="2945440" y="3727140"/>
                  <a:pt x="2952285" y="3728711"/>
                  <a:pt x="2964068" y="3722258"/>
                </a:cubicBezTo>
                <a:cubicBezTo>
                  <a:pt x="3006035" y="3699199"/>
                  <a:pt x="3047442" y="3675185"/>
                  <a:pt x="3087670" y="3649207"/>
                </a:cubicBezTo>
                <a:cubicBezTo>
                  <a:pt x="3107869" y="3636135"/>
                  <a:pt x="3107981" y="3636191"/>
                  <a:pt x="3121390" y="3656108"/>
                </a:cubicBezTo>
                <a:cubicBezTo>
                  <a:pt x="3128179" y="3666152"/>
                  <a:pt x="3135023" y="3676195"/>
                  <a:pt x="3141532" y="3686406"/>
                </a:cubicBezTo>
                <a:cubicBezTo>
                  <a:pt x="3147479" y="3695776"/>
                  <a:pt x="3156681" y="3704079"/>
                  <a:pt x="3149275" y="3717433"/>
                </a:cubicBezTo>
                <a:cubicBezTo>
                  <a:pt x="3147760" y="3720182"/>
                  <a:pt x="3151631" y="3726466"/>
                  <a:pt x="3153932" y="3730562"/>
                </a:cubicBezTo>
                <a:cubicBezTo>
                  <a:pt x="3161675" y="3744308"/>
                  <a:pt x="3170764" y="3757325"/>
                  <a:pt x="3177609" y="3771464"/>
                </a:cubicBezTo>
                <a:cubicBezTo>
                  <a:pt x="3185239" y="3787286"/>
                  <a:pt x="3192813" y="3789250"/>
                  <a:pt x="3207907" y="3778926"/>
                </a:cubicBezTo>
                <a:cubicBezTo>
                  <a:pt x="3265976" y="3739147"/>
                  <a:pt x="3322869" y="3697852"/>
                  <a:pt x="3377068" y="3653023"/>
                </a:cubicBezTo>
                <a:cubicBezTo>
                  <a:pt x="3505664" y="3546701"/>
                  <a:pt x="3619785" y="3426576"/>
                  <a:pt x="3718757" y="3292146"/>
                </a:cubicBezTo>
                <a:cubicBezTo>
                  <a:pt x="3734467" y="3270769"/>
                  <a:pt x="3734467" y="3270713"/>
                  <a:pt x="3712024" y="3255171"/>
                </a:cubicBezTo>
                <a:cubicBezTo>
                  <a:pt x="3700522" y="3247260"/>
                  <a:pt x="3688739" y="3239854"/>
                  <a:pt x="3677519" y="3231551"/>
                </a:cubicBezTo>
                <a:cubicBezTo>
                  <a:pt x="3668092" y="3224537"/>
                  <a:pt x="3660182" y="3223639"/>
                  <a:pt x="3653449" y="3234692"/>
                </a:cubicBezTo>
                <a:cubicBezTo>
                  <a:pt x="3646211" y="3246531"/>
                  <a:pt x="3637907" y="3245353"/>
                  <a:pt x="3628033" y="3237498"/>
                </a:cubicBezTo>
                <a:cubicBezTo>
                  <a:pt x="3615240" y="3227343"/>
                  <a:pt x="3602280" y="3217243"/>
                  <a:pt x="3588534" y="3208434"/>
                </a:cubicBezTo>
                <a:cubicBezTo>
                  <a:pt x="3575517" y="3200130"/>
                  <a:pt x="3575965" y="3192725"/>
                  <a:pt x="3584718" y="3180886"/>
                </a:cubicBezTo>
                <a:cubicBezTo>
                  <a:pt x="3646828" y="3096838"/>
                  <a:pt x="3700634" y="3007685"/>
                  <a:pt x="3747035" y="2914043"/>
                </a:cubicBezTo>
                <a:cubicBezTo>
                  <a:pt x="3813297" y="2780341"/>
                  <a:pt x="3862558" y="2640636"/>
                  <a:pt x="3894427" y="2494814"/>
                </a:cubicBezTo>
                <a:cubicBezTo>
                  <a:pt x="3899588" y="2470969"/>
                  <a:pt x="3899252" y="2470409"/>
                  <a:pt x="3876023" y="2466200"/>
                </a:cubicBezTo>
                <a:cubicBezTo>
                  <a:pt x="3862895" y="2463843"/>
                  <a:pt x="3849485" y="2462497"/>
                  <a:pt x="3836693" y="2458962"/>
                </a:cubicBezTo>
                <a:cubicBezTo>
                  <a:pt x="3819580" y="2454193"/>
                  <a:pt x="3812960" y="2460702"/>
                  <a:pt x="3809425" y="2477197"/>
                </a:cubicBezTo>
                <a:cubicBezTo>
                  <a:pt x="3792930" y="2554344"/>
                  <a:pt x="3770711" y="2629919"/>
                  <a:pt x="3743107" y="2703868"/>
                </a:cubicBezTo>
                <a:cubicBezTo>
                  <a:pt x="3734018" y="2728274"/>
                  <a:pt x="3723582" y="2752176"/>
                  <a:pt x="3714605" y="2776638"/>
                </a:cubicBezTo>
                <a:cubicBezTo>
                  <a:pt x="3709780" y="2789654"/>
                  <a:pt x="3703271" y="2793638"/>
                  <a:pt x="3690086" y="2787074"/>
                </a:cubicBezTo>
                <a:cubicBezTo>
                  <a:pt x="3674376" y="2779275"/>
                  <a:pt x="3658106" y="2772430"/>
                  <a:pt x="3641779" y="2765978"/>
                </a:cubicBezTo>
                <a:cubicBezTo>
                  <a:pt x="3630726" y="2761601"/>
                  <a:pt x="3629042" y="2755430"/>
                  <a:pt x="3633363" y="2744769"/>
                </a:cubicBezTo>
                <a:cubicBezTo>
                  <a:pt x="3646267" y="2712789"/>
                  <a:pt x="3657993" y="2680247"/>
                  <a:pt x="3671010" y="2648267"/>
                </a:cubicBezTo>
                <a:cubicBezTo>
                  <a:pt x="3676452" y="2634913"/>
                  <a:pt x="3673198" y="2628741"/>
                  <a:pt x="3659509" y="2624421"/>
                </a:cubicBezTo>
                <a:cubicBezTo>
                  <a:pt x="3617877" y="2611348"/>
                  <a:pt x="3576639" y="2597153"/>
                  <a:pt x="3535232" y="2583351"/>
                </a:cubicBezTo>
                <a:cubicBezTo>
                  <a:pt x="3511948" y="2575608"/>
                  <a:pt x="3511948" y="2575496"/>
                  <a:pt x="3519130" y="2553110"/>
                </a:cubicBezTo>
                <a:cubicBezTo>
                  <a:pt x="3555907" y="2438273"/>
                  <a:pt x="3578389" y="2321228"/>
                  <a:pt x="3586597" y="2202092"/>
                </a:cubicBezTo>
                <a:lnTo>
                  <a:pt x="3587592" y="2167561"/>
                </a:lnTo>
                <a:lnTo>
                  <a:pt x="3674744" y="2167561"/>
                </a:lnTo>
                <a:lnTo>
                  <a:pt x="3669391" y="2256797"/>
                </a:lnTo>
                <a:cubicBezTo>
                  <a:pt x="3661136" y="2339063"/>
                  <a:pt x="3646295" y="2420670"/>
                  <a:pt x="3624946" y="2501603"/>
                </a:cubicBezTo>
                <a:cubicBezTo>
                  <a:pt x="3621019" y="2516528"/>
                  <a:pt x="3623881" y="2524271"/>
                  <a:pt x="3639366" y="2527917"/>
                </a:cubicBezTo>
                <a:cubicBezTo>
                  <a:pt x="3654683" y="2531508"/>
                  <a:pt x="3669776" y="2536277"/>
                  <a:pt x="3684532" y="2541719"/>
                </a:cubicBezTo>
                <a:cubicBezTo>
                  <a:pt x="3698166" y="2546769"/>
                  <a:pt x="3704169" y="2542674"/>
                  <a:pt x="3707704" y="2528815"/>
                </a:cubicBezTo>
                <a:cubicBezTo>
                  <a:pt x="3720552" y="2478880"/>
                  <a:pt x="3732110" y="2428665"/>
                  <a:pt x="3739573" y="2377664"/>
                </a:cubicBezTo>
                <a:cubicBezTo>
                  <a:pt x="3742153" y="2359822"/>
                  <a:pt x="3749503" y="2356007"/>
                  <a:pt x="3766167" y="2359092"/>
                </a:cubicBezTo>
                <a:cubicBezTo>
                  <a:pt x="3809032" y="2367116"/>
                  <a:pt x="3852234" y="2373344"/>
                  <a:pt x="3895156" y="2381255"/>
                </a:cubicBezTo>
                <a:cubicBezTo>
                  <a:pt x="3909968" y="2384004"/>
                  <a:pt x="3916083" y="2379740"/>
                  <a:pt x="3918216" y="2364872"/>
                </a:cubicBezTo>
                <a:cubicBezTo>
                  <a:pt x="3926716" y="2304978"/>
                  <a:pt x="3932425" y="2244958"/>
                  <a:pt x="3935153" y="2184812"/>
                </a:cubicBezTo>
                <a:lnTo>
                  <a:pt x="3935063" y="2167561"/>
                </a:lnTo>
                <a:lnTo>
                  <a:pt x="4022720" y="2167561"/>
                </a:lnTo>
                <a:lnTo>
                  <a:pt x="4022798" y="2174839"/>
                </a:lnTo>
                <a:cubicBezTo>
                  <a:pt x="4015617" y="2357635"/>
                  <a:pt x="3983467" y="2536052"/>
                  <a:pt x="3925285" y="2709646"/>
                </a:cubicBezTo>
                <a:cubicBezTo>
                  <a:pt x="3875687" y="2857488"/>
                  <a:pt x="3809032" y="2997193"/>
                  <a:pt x="3725658" y="3128931"/>
                </a:cubicBezTo>
                <a:cubicBezTo>
                  <a:pt x="3712361" y="3149915"/>
                  <a:pt x="3712361" y="3149971"/>
                  <a:pt x="3733008" y="3164222"/>
                </a:cubicBezTo>
                <a:cubicBezTo>
                  <a:pt x="3744454" y="3172133"/>
                  <a:pt x="3756517" y="3179259"/>
                  <a:pt x="3767401" y="3187955"/>
                </a:cubicBezTo>
                <a:cubicBezTo>
                  <a:pt x="3779465" y="3197606"/>
                  <a:pt x="3786533" y="3195025"/>
                  <a:pt x="3794501" y="3182345"/>
                </a:cubicBezTo>
                <a:cubicBezTo>
                  <a:pt x="3836244" y="3116083"/>
                  <a:pt x="3874845" y="3048194"/>
                  <a:pt x="3908958" y="2977724"/>
                </a:cubicBezTo>
                <a:cubicBezTo>
                  <a:pt x="4029138" y="2729453"/>
                  <a:pt x="4095905" y="2467659"/>
                  <a:pt x="4108305" y="2191951"/>
                </a:cubicBezTo>
                <a:lnTo>
                  <a:pt x="4107997" y="2167561"/>
                </a:lnTo>
                <a:lnTo>
                  <a:pt x="4193476" y="2167561"/>
                </a:lnTo>
                <a:lnTo>
                  <a:pt x="4191272" y="2279517"/>
                </a:lnTo>
                <a:cubicBezTo>
                  <a:pt x="4157205" y="2737539"/>
                  <a:pt x="3973916" y="3151290"/>
                  <a:pt x="3644977" y="3516628"/>
                </a:cubicBezTo>
                <a:cubicBezTo>
                  <a:pt x="3355747" y="3837781"/>
                  <a:pt x="2995824" y="4045039"/>
                  <a:pt x="2575080" y="4144965"/>
                </a:cubicBezTo>
                <a:cubicBezTo>
                  <a:pt x="2358734" y="4196359"/>
                  <a:pt x="2139413" y="4211003"/>
                  <a:pt x="1917847" y="4191870"/>
                </a:cubicBezTo>
                <a:cubicBezTo>
                  <a:pt x="1554109" y="4160451"/>
                  <a:pt x="1221733" y="4040831"/>
                  <a:pt x="919431" y="3836716"/>
                </a:cubicBezTo>
                <a:cubicBezTo>
                  <a:pt x="894800" y="3820052"/>
                  <a:pt x="894912" y="3819883"/>
                  <a:pt x="912137" y="3795646"/>
                </a:cubicBezTo>
                <a:cubicBezTo>
                  <a:pt x="919543" y="3785266"/>
                  <a:pt x="927511" y="3775223"/>
                  <a:pt x="934075" y="3764394"/>
                </a:cubicBezTo>
                <a:cubicBezTo>
                  <a:pt x="942042" y="3751266"/>
                  <a:pt x="950121" y="3751602"/>
                  <a:pt x="962016" y="3759905"/>
                </a:cubicBezTo>
                <a:cubicBezTo>
                  <a:pt x="1031251" y="3808045"/>
                  <a:pt x="1103629" y="3851191"/>
                  <a:pt x="1178587" y="3889849"/>
                </a:cubicBezTo>
                <a:cubicBezTo>
                  <a:pt x="1365927" y="3986464"/>
                  <a:pt x="1563535" y="4052109"/>
                  <a:pt x="1771578" y="4086222"/>
                </a:cubicBezTo>
                <a:cubicBezTo>
                  <a:pt x="1796938" y="4090374"/>
                  <a:pt x="1797499" y="4089756"/>
                  <a:pt x="1800921" y="4063779"/>
                </a:cubicBezTo>
                <a:cubicBezTo>
                  <a:pt x="1802548" y="4051155"/>
                  <a:pt x="1803278" y="4038363"/>
                  <a:pt x="1805746" y="4025907"/>
                </a:cubicBezTo>
                <a:cubicBezTo>
                  <a:pt x="1809000" y="4009805"/>
                  <a:pt x="1803558" y="4003577"/>
                  <a:pt x="1787006" y="4000883"/>
                </a:cubicBezTo>
                <a:cubicBezTo>
                  <a:pt x="1653193" y="3979002"/>
                  <a:pt x="1523138" y="3943093"/>
                  <a:pt x="1396786" y="3893776"/>
                </a:cubicBezTo>
                <a:cubicBezTo>
                  <a:pt x="1359474" y="3879188"/>
                  <a:pt x="1364244" y="3881881"/>
                  <a:pt x="1377597" y="3849676"/>
                </a:cubicBezTo>
                <a:cubicBezTo>
                  <a:pt x="1392465" y="3813880"/>
                  <a:pt x="1406941" y="3777860"/>
                  <a:pt x="1423156" y="3742625"/>
                </a:cubicBezTo>
                <a:cubicBezTo>
                  <a:pt x="1430787" y="3725962"/>
                  <a:pt x="1427588" y="3718611"/>
                  <a:pt x="1410644" y="3711430"/>
                </a:cubicBezTo>
                <a:cubicBezTo>
                  <a:pt x="1268077" y="3651115"/>
                  <a:pt x="1136339" y="3572173"/>
                  <a:pt x="1014981" y="3476063"/>
                </a:cubicBezTo>
                <a:cubicBezTo>
                  <a:pt x="989340" y="3455752"/>
                  <a:pt x="964877" y="3433983"/>
                  <a:pt x="939405" y="3413392"/>
                </a:cubicBezTo>
                <a:cubicBezTo>
                  <a:pt x="928689" y="3404751"/>
                  <a:pt x="927286" y="3397906"/>
                  <a:pt x="937385" y="3387021"/>
                </a:cubicBezTo>
                <a:cubicBezTo>
                  <a:pt x="967851" y="3354087"/>
                  <a:pt x="996914" y="3319918"/>
                  <a:pt x="1027380" y="3286983"/>
                </a:cubicBezTo>
                <a:cubicBezTo>
                  <a:pt x="1038153" y="3275313"/>
                  <a:pt x="1037255" y="3267907"/>
                  <a:pt x="1025753" y="3257247"/>
                </a:cubicBezTo>
                <a:cubicBezTo>
                  <a:pt x="880774" y="3123321"/>
                  <a:pt x="765250" y="2967344"/>
                  <a:pt x="678678" y="2789992"/>
                </a:cubicBezTo>
                <a:cubicBezTo>
                  <a:pt x="671720" y="2775740"/>
                  <a:pt x="664988" y="2773159"/>
                  <a:pt x="650792" y="2780116"/>
                </a:cubicBezTo>
                <a:cubicBezTo>
                  <a:pt x="610508" y="2799866"/>
                  <a:pt x="569495" y="2818045"/>
                  <a:pt x="529154" y="2837626"/>
                </a:cubicBezTo>
                <a:cubicBezTo>
                  <a:pt x="516137" y="2843965"/>
                  <a:pt x="510245" y="2840936"/>
                  <a:pt x="504354" y="2828087"/>
                </a:cubicBezTo>
                <a:cubicBezTo>
                  <a:pt x="428554" y="2662518"/>
                  <a:pt x="379854" y="2489372"/>
                  <a:pt x="358197" y="2308597"/>
                </a:cubicBezTo>
                <a:cubicBezTo>
                  <a:pt x="355504" y="2285818"/>
                  <a:pt x="354045" y="2284471"/>
                  <a:pt x="330817" y="2285762"/>
                </a:cubicBezTo>
                <a:cubicBezTo>
                  <a:pt x="318136" y="2286491"/>
                  <a:pt x="305457" y="2287950"/>
                  <a:pt x="292776" y="2289015"/>
                </a:cubicBezTo>
                <a:cubicBezTo>
                  <a:pt x="271681" y="2290755"/>
                  <a:pt x="269211" y="2293561"/>
                  <a:pt x="271793" y="2315217"/>
                </a:cubicBezTo>
                <a:cubicBezTo>
                  <a:pt x="279647" y="2381479"/>
                  <a:pt x="290644" y="2447236"/>
                  <a:pt x="306130" y="2512151"/>
                </a:cubicBezTo>
                <a:cubicBezTo>
                  <a:pt x="313985" y="2545142"/>
                  <a:pt x="322738" y="2577965"/>
                  <a:pt x="331882" y="2610618"/>
                </a:cubicBezTo>
                <a:cubicBezTo>
                  <a:pt x="335417" y="2623130"/>
                  <a:pt x="332893" y="2630031"/>
                  <a:pt x="319708" y="2633229"/>
                </a:cubicBezTo>
                <a:cubicBezTo>
                  <a:pt x="304390" y="2636989"/>
                  <a:pt x="289074" y="2641028"/>
                  <a:pt x="274374" y="2646527"/>
                </a:cubicBezTo>
                <a:cubicBezTo>
                  <a:pt x="259056" y="2652250"/>
                  <a:pt x="251763" y="2648771"/>
                  <a:pt x="247106" y="2632276"/>
                </a:cubicBezTo>
                <a:cubicBezTo>
                  <a:pt x="220119" y="2536390"/>
                  <a:pt x="199864" y="2439213"/>
                  <a:pt x="187464" y="2340410"/>
                </a:cubicBezTo>
                <a:cubicBezTo>
                  <a:pt x="182359" y="2299564"/>
                  <a:pt x="178768" y="2258494"/>
                  <a:pt x="176019" y="2217367"/>
                </a:cubicBezTo>
                <a:cubicBezTo>
                  <a:pt x="174785" y="2199582"/>
                  <a:pt x="180732" y="2191334"/>
                  <a:pt x="199022" y="2191503"/>
                </a:cubicBezTo>
                <a:cubicBezTo>
                  <a:pt x="214115" y="2191671"/>
                  <a:pt x="229264" y="2190156"/>
                  <a:pt x="244413" y="2189707"/>
                </a:cubicBezTo>
                <a:cubicBezTo>
                  <a:pt x="248564" y="2189539"/>
                  <a:pt x="254343" y="2188922"/>
                  <a:pt x="256700" y="2191222"/>
                </a:cubicBezTo>
                <a:cubicBezTo>
                  <a:pt x="282565" y="2216638"/>
                  <a:pt x="311404" y="2195878"/>
                  <a:pt x="338616" y="2196496"/>
                </a:cubicBezTo>
                <a:cubicBezTo>
                  <a:pt x="348996" y="2196720"/>
                  <a:pt x="347424" y="2185163"/>
                  <a:pt x="347424" y="2177532"/>
                </a:cubicBezTo>
                <a:close/>
                <a:moveTo>
                  <a:pt x="4044" y="2167561"/>
                </a:moveTo>
                <a:lnTo>
                  <a:pt x="89470" y="2167561"/>
                </a:lnTo>
                <a:lnTo>
                  <a:pt x="100147" y="2341163"/>
                </a:lnTo>
                <a:cubicBezTo>
                  <a:pt x="127757" y="2573116"/>
                  <a:pt x="194927" y="2795561"/>
                  <a:pt x="302651" y="3008190"/>
                </a:cubicBezTo>
                <a:cubicBezTo>
                  <a:pt x="404709" y="3209557"/>
                  <a:pt x="537289" y="3388424"/>
                  <a:pt x="699381" y="3545467"/>
                </a:cubicBezTo>
                <a:cubicBezTo>
                  <a:pt x="716886" y="3562467"/>
                  <a:pt x="716942" y="3562523"/>
                  <a:pt x="732933" y="3545186"/>
                </a:cubicBezTo>
                <a:cubicBezTo>
                  <a:pt x="742751" y="3534470"/>
                  <a:pt x="751841" y="3523024"/>
                  <a:pt x="762277" y="3512924"/>
                </a:cubicBezTo>
                <a:cubicBezTo>
                  <a:pt x="773049" y="3502489"/>
                  <a:pt x="772263" y="3494914"/>
                  <a:pt x="761379" y="3484647"/>
                </a:cubicBezTo>
                <a:cubicBezTo>
                  <a:pt x="706731" y="3432917"/>
                  <a:pt x="656123" y="3377371"/>
                  <a:pt x="608488" y="3319132"/>
                </a:cubicBezTo>
                <a:cubicBezTo>
                  <a:pt x="488364" y="3172133"/>
                  <a:pt x="391637" y="3011164"/>
                  <a:pt x="318754" y="2835830"/>
                </a:cubicBezTo>
                <a:cubicBezTo>
                  <a:pt x="308992" y="2812321"/>
                  <a:pt x="309215" y="2812209"/>
                  <a:pt x="332219" y="2802896"/>
                </a:cubicBezTo>
                <a:cubicBezTo>
                  <a:pt x="345685" y="2797454"/>
                  <a:pt x="359543" y="2792797"/>
                  <a:pt x="372672" y="2786569"/>
                </a:cubicBezTo>
                <a:cubicBezTo>
                  <a:pt x="385857" y="2780285"/>
                  <a:pt x="392141" y="2784605"/>
                  <a:pt x="397247" y="2797397"/>
                </a:cubicBezTo>
                <a:cubicBezTo>
                  <a:pt x="422495" y="2860517"/>
                  <a:pt x="451895" y="2921674"/>
                  <a:pt x="484549" y="2981259"/>
                </a:cubicBezTo>
                <a:cubicBezTo>
                  <a:pt x="497678" y="3005160"/>
                  <a:pt x="497734" y="3005104"/>
                  <a:pt x="520457" y="2991638"/>
                </a:cubicBezTo>
                <a:cubicBezTo>
                  <a:pt x="556983" y="2970093"/>
                  <a:pt x="593788" y="2948885"/>
                  <a:pt x="629977" y="2926779"/>
                </a:cubicBezTo>
                <a:cubicBezTo>
                  <a:pt x="642208" y="2919261"/>
                  <a:pt x="649446" y="2919373"/>
                  <a:pt x="657301" y="2933007"/>
                </a:cubicBezTo>
                <a:cubicBezTo>
                  <a:pt x="716157" y="3035290"/>
                  <a:pt x="785336" y="3130166"/>
                  <a:pt x="865063" y="3217186"/>
                </a:cubicBezTo>
                <a:cubicBezTo>
                  <a:pt x="876060" y="3229194"/>
                  <a:pt x="875331" y="3236656"/>
                  <a:pt x="862820" y="3246306"/>
                </a:cubicBezTo>
                <a:cubicBezTo>
                  <a:pt x="850364" y="3255900"/>
                  <a:pt x="838918" y="3266897"/>
                  <a:pt x="827865" y="3278119"/>
                </a:cubicBezTo>
                <a:cubicBezTo>
                  <a:pt x="817934" y="3288217"/>
                  <a:pt x="810809" y="3287600"/>
                  <a:pt x="801214" y="3276997"/>
                </a:cubicBezTo>
                <a:cubicBezTo>
                  <a:pt x="756890" y="3227903"/>
                  <a:pt x="715091" y="3176790"/>
                  <a:pt x="676546" y="3123040"/>
                </a:cubicBezTo>
                <a:cubicBezTo>
                  <a:pt x="659938" y="3099868"/>
                  <a:pt x="643330" y="3076640"/>
                  <a:pt x="628462" y="3052402"/>
                </a:cubicBezTo>
                <a:cubicBezTo>
                  <a:pt x="619598" y="3037927"/>
                  <a:pt x="611518" y="3036580"/>
                  <a:pt x="598277" y="3046118"/>
                </a:cubicBezTo>
                <a:cubicBezTo>
                  <a:pt x="585990" y="3054927"/>
                  <a:pt x="572805" y="3062613"/>
                  <a:pt x="559339" y="3069515"/>
                </a:cubicBezTo>
                <a:cubicBezTo>
                  <a:pt x="545874" y="3076472"/>
                  <a:pt x="544471" y="3083485"/>
                  <a:pt x="552886" y="3096389"/>
                </a:cubicBezTo>
                <a:cubicBezTo>
                  <a:pt x="600466" y="3168991"/>
                  <a:pt x="652307" y="3238395"/>
                  <a:pt x="709255" y="3303872"/>
                </a:cubicBezTo>
                <a:cubicBezTo>
                  <a:pt x="858835" y="3475894"/>
                  <a:pt x="1034225" y="3615600"/>
                  <a:pt x="1235424" y="3722763"/>
                </a:cubicBezTo>
                <a:cubicBezTo>
                  <a:pt x="1250460" y="3730787"/>
                  <a:pt x="1252704" y="3738473"/>
                  <a:pt x="1244064" y="3752331"/>
                </a:cubicBezTo>
                <a:cubicBezTo>
                  <a:pt x="1236714" y="3764113"/>
                  <a:pt x="1231047" y="3776962"/>
                  <a:pt x="1224538" y="3789306"/>
                </a:cubicBezTo>
                <a:cubicBezTo>
                  <a:pt x="1213598" y="3810177"/>
                  <a:pt x="1213485" y="3810345"/>
                  <a:pt x="1191941" y="3798844"/>
                </a:cubicBezTo>
                <a:cubicBezTo>
                  <a:pt x="1087976" y="3743186"/>
                  <a:pt x="989788" y="3678832"/>
                  <a:pt x="897718" y="3605164"/>
                </a:cubicBezTo>
                <a:cubicBezTo>
                  <a:pt x="883523" y="3593831"/>
                  <a:pt x="869048" y="3582778"/>
                  <a:pt x="855750" y="3570378"/>
                </a:cubicBezTo>
                <a:cubicBezTo>
                  <a:pt x="844641" y="3559998"/>
                  <a:pt x="836225" y="3558483"/>
                  <a:pt x="826070" y="3571500"/>
                </a:cubicBezTo>
                <a:cubicBezTo>
                  <a:pt x="815971" y="3584404"/>
                  <a:pt x="804693" y="3596355"/>
                  <a:pt x="793248" y="3608025"/>
                </a:cubicBezTo>
                <a:cubicBezTo>
                  <a:pt x="784832" y="3616665"/>
                  <a:pt x="782868" y="3624072"/>
                  <a:pt x="793865" y="3631647"/>
                </a:cubicBezTo>
                <a:cubicBezTo>
                  <a:pt x="803907" y="3638604"/>
                  <a:pt x="802729" y="3645616"/>
                  <a:pt x="795099" y="3654033"/>
                </a:cubicBezTo>
                <a:cubicBezTo>
                  <a:pt x="784102" y="3666152"/>
                  <a:pt x="773161" y="3678439"/>
                  <a:pt x="763623" y="3691680"/>
                </a:cubicBezTo>
                <a:cubicBezTo>
                  <a:pt x="753917" y="3705146"/>
                  <a:pt x="746005" y="3705651"/>
                  <a:pt x="733270" y="3694597"/>
                </a:cubicBezTo>
                <a:cubicBezTo>
                  <a:pt x="676041" y="3644775"/>
                  <a:pt x="620832" y="3592933"/>
                  <a:pt x="569158" y="3537443"/>
                </a:cubicBezTo>
                <a:cubicBezTo>
                  <a:pt x="297321" y="3245633"/>
                  <a:pt x="113853" y="2906132"/>
                  <a:pt x="40746" y="2513779"/>
                </a:cubicBezTo>
                <a:cubicBezTo>
                  <a:pt x="24602" y="2427151"/>
                  <a:pt x="13129" y="2341738"/>
                  <a:pt x="6336" y="2257567"/>
                </a:cubicBezTo>
                <a:close/>
                <a:moveTo>
                  <a:pt x="4007872" y="1972653"/>
                </a:moveTo>
                <a:cubicBezTo>
                  <a:pt x="4018650" y="1973571"/>
                  <a:pt x="4019502" y="1978662"/>
                  <a:pt x="4020891" y="1996756"/>
                </a:cubicBezTo>
                <a:lnTo>
                  <a:pt x="4021135" y="2019516"/>
                </a:lnTo>
                <a:lnTo>
                  <a:pt x="3934288" y="2019516"/>
                </a:lnTo>
                <a:lnTo>
                  <a:pt x="3934206" y="2003994"/>
                </a:lnTo>
                <a:cubicBezTo>
                  <a:pt x="3932803" y="1978914"/>
                  <a:pt x="3933140" y="1978016"/>
                  <a:pt x="3959005" y="1975660"/>
                </a:cubicBezTo>
                <a:cubicBezTo>
                  <a:pt x="3970451" y="1974594"/>
                  <a:pt x="3981897" y="1973360"/>
                  <a:pt x="3993398" y="1972799"/>
                </a:cubicBezTo>
                <a:cubicBezTo>
                  <a:pt x="3999584" y="1972505"/>
                  <a:pt x="4004279" y="1972347"/>
                  <a:pt x="4007872" y="1972653"/>
                </a:cubicBezTo>
                <a:close/>
                <a:moveTo>
                  <a:pt x="373234" y="1961858"/>
                </a:moveTo>
                <a:cubicBezTo>
                  <a:pt x="388887" y="1963653"/>
                  <a:pt x="404597" y="1964943"/>
                  <a:pt x="420307" y="1965841"/>
                </a:cubicBezTo>
                <a:cubicBezTo>
                  <a:pt x="433267" y="1966571"/>
                  <a:pt x="438317" y="1972574"/>
                  <a:pt x="437363" y="1985703"/>
                </a:cubicBezTo>
                <a:lnTo>
                  <a:pt x="436191" y="2019516"/>
                </a:lnTo>
                <a:lnTo>
                  <a:pt x="348211" y="2019516"/>
                </a:lnTo>
                <a:lnTo>
                  <a:pt x="350117" y="1981271"/>
                </a:lnTo>
                <a:cubicBezTo>
                  <a:pt x="350342" y="1965056"/>
                  <a:pt x="358253" y="1960174"/>
                  <a:pt x="373234" y="1961858"/>
                </a:cubicBezTo>
                <a:close/>
                <a:moveTo>
                  <a:pt x="2767189" y="1920003"/>
                </a:moveTo>
                <a:cubicBezTo>
                  <a:pt x="2780150" y="1915851"/>
                  <a:pt x="2785929" y="1919890"/>
                  <a:pt x="2789015" y="1932907"/>
                </a:cubicBezTo>
                <a:lnTo>
                  <a:pt x="2803112" y="2019516"/>
                </a:lnTo>
                <a:lnTo>
                  <a:pt x="2714143" y="2019516"/>
                </a:lnTo>
                <a:lnTo>
                  <a:pt x="2705247" y="1958772"/>
                </a:lnTo>
                <a:cubicBezTo>
                  <a:pt x="2700871" y="1942333"/>
                  <a:pt x="2705697" y="1935375"/>
                  <a:pt x="2721519" y="1932178"/>
                </a:cubicBezTo>
                <a:cubicBezTo>
                  <a:pt x="2736947" y="1929036"/>
                  <a:pt x="2752208" y="1924828"/>
                  <a:pt x="2767189" y="1920003"/>
                </a:cubicBezTo>
                <a:close/>
                <a:moveTo>
                  <a:pt x="2095705" y="1910295"/>
                </a:moveTo>
                <a:cubicBezTo>
                  <a:pt x="2149624" y="1910183"/>
                  <a:pt x="2197651" y="1931602"/>
                  <a:pt x="2231982" y="1966599"/>
                </a:cubicBezTo>
                <a:lnTo>
                  <a:pt x="2266508" y="2019516"/>
                </a:lnTo>
                <a:lnTo>
                  <a:pt x="2158215" y="2019516"/>
                </a:lnTo>
                <a:lnTo>
                  <a:pt x="2136450" y="2005296"/>
                </a:lnTo>
                <a:cubicBezTo>
                  <a:pt x="2124607" y="2000399"/>
                  <a:pt x="2111611" y="1997639"/>
                  <a:pt x="2097949" y="1997485"/>
                </a:cubicBezTo>
                <a:cubicBezTo>
                  <a:pt x="2084021" y="1997331"/>
                  <a:pt x="2070730" y="1999831"/>
                  <a:pt x="2058587" y="2004518"/>
                </a:cubicBezTo>
                <a:lnTo>
                  <a:pt x="2034411" y="2019516"/>
                </a:lnTo>
                <a:lnTo>
                  <a:pt x="1925186" y="2019516"/>
                </a:lnTo>
                <a:lnTo>
                  <a:pt x="1930860" y="2006515"/>
                </a:lnTo>
                <a:cubicBezTo>
                  <a:pt x="1963167" y="1949548"/>
                  <a:pt x="2024275" y="1910471"/>
                  <a:pt x="2095705" y="1910295"/>
                </a:cubicBezTo>
                <a:close/>
                <a:moveTo>
                  <a:pt x="3623769" y="1784393"/>
                </a:moveTo>
                <a:cubicBezTo>
                  <a:pt x="3638749" y="1780353"/>
                  <a:pt x="3645650" y="1784785"/>
                  <a:pt x="3648568" y="1800664"/>
                </a:cubicBezTo>
                <a:cubicBezTo>
                  <a:pt x="3661191" y="1869338"/>
                  <a:pt x="3670168" y="1938405"/>
                  <a:pt x="3674320" y="2008034"/>
                </a:cubicBezTo>
                <a:lnTo>
                  <a:pt x="3674550" y="2019516"/>
                </a:lnTo>
                <a:lnTo>
                  <a:pt x="3586532" y="2019516"/>
                </a:lnTo>
                <a:lnTo>
                  <a:pt x="3582727" y="1951640"/>
                </a:lnTo>
                <a:cubicBezTo>
                  <a:pt x="3578322" y="1908277"/>
                  <a:pt x="3571954" y="1865103"/>
                  <a:pt x="3563622" y="1822153"/>
                </a:cubicBezTo>
                <a:cubicBezTo>
                  <a:pt x="3559134" y="1798980"/>
                  <a:pt x="3559526" y="1798419"/>
                  <a:pt x="3582923" y="1793258"/>
                </a:cubicBezTo>
                <a:cubicBezTo>
                  <a:pt x="3596500" y="1790228"/>
                  <a:pt x="3610302" y="1787983"/>
                  <a:pt x="3623769" y="1784393"/>
                </a:cubicBezTo>
                <a:close/>
                <a:moveTo>
                  <a:pt x="1685510" y="1763718"/>
                </a:moveTo>
                <a:cubicBezTo>
                  <a:pt x="1690475" y="1763297"/>
                  <a:pt x="1695637" y="1766215"/>
                  <a:pt x="1701837" y="1772330"/>
                </a:cubicBezTo>
                <a:cubicBezTo>
                  <a:pt x="1712161" y="1782541"/>
                  <a:pt x="1723495" y="1791855"/>
                  <a:pt x="1735388" y="1800159"/>
                </a:cubicBezTo>
                <a:cubicBezTo>
                  <a:pt x="1748405" y="1809304"/>
                  <a:pt x="1748181" y="1816878"/>
                  <a:pt x="1738755" y="1829502"/>
                </a:cubicBezTo>
                <a:cubicBezTo>
                  <a:pt x="1701388" y="1879550"/>
                  <a:pt x="1675635" y="1932711"/>
                  <a:pt x="1661363" y="1988789"/>
                </a:cubicBezTo>
                <a:lnTo>
                  <a:pt x="1656800" y="2019516"/>
                </a:lnTo>
                <a:lnTo>
                  <a:pt x="1567629" y="2019516"/>
                </a:lnTo>
                <a:lnTo>
                  <a:pt x="1578893" y="1960716"/>
                </a:lnTo>
                <a:cubicBezTo>
                  <a:pt x="1596648" y="1893759"/>
                  <a:pt x="1627903" y="1832112"/>
                  <a:pt x="1670361" y="1775135"/>
                </a:cubicBezTo>
                <a:cubicBezTo>
                  <a:pt x="1675776" y="1767898"/>
                  <a:pt x="1680545" y="1764139"/>
                  <a:pt x="1685510" y="1763718"/>
                </a:cubicBezTo>
                <a:close/>
                <a:moveTo>
                  <a:pt x="2122491" y="1562667"/>
                </a:moveTo>
                <a:cubicBezTo>
                  <a:pt x="2129847" y="1563182"/>
                  <a:pt x="2140114" y="1564651"/>
                  <a:pt x="2154561" y="1565970"/>
                </a:cubicBezTo>
                <a:cubicBezTo>
                  <a:pt x="2250279" y="1574722"/>
                  <a:pt x="2336515" y="1609957"/>
                  <a:pt x="2414504" y="1665896"/>
                </a:cubicBezTo>
                <a:cubicBezTo>
                  <a:pt x="2425837" y="1674031"/>
                  <a:pt x="2428250" y="1681212"/>
                  <a:pt x="2418431" y="1692209"/>
                </a:cubicBezTo>
                <a:cubicBezTo>
                  <a:pt x="2408780" y="1703038"/>
                  <a:pt x="2399579" y="1714428"/>
                  <a:pt x="2391556" y="1726547"/>
                </a:cubicBezTo>
                <a:cubicBezTo>
                  <a:pt x="2381512" y="1741696"/>
                  <a:pt x="2372647" y="1744052"/>
                  <a:pt x="2356825" y="1732270"/>
                </a:cubicBezTo>
                <a:cubicBezTo>
                  <a:pt x="2312614" y="1699335"/>
                  <a:pt x="2262847" y="1677454"/>
                  <a:pt x="2209546" y="1663314"/>
                </a:cubicBezTo>
                <a:cubicBezTo>
                  <a:pt x="2194453" y="1659331"/>
                  <a:pt x="2186093" y="1661800"/>
                  <a:pt x="2185701" y="1679025"/>
                </a:cubicBezTo>
                <a:cubicBezTo>
                  <a:pt x="2185532" y="1688114"/>
                  <a:pt x="2184017" y="1697090"/>
                  <a:pt x="2183344" y="1706180"/>
                </a:cubicBezTo>
                <a:cubicBezTo>
                  <a:pt x="2180651" y="1743996"/>
                  <a:pt x="2180819" y="1743547"/>
                  <a:pt x="2215605" y="1755834"/>
                </a:cubicBezTo>
                <a:cubicBezTo>
                  <a:pt x="2305207" y="1787479"/>
                  <a:pt x="2372424" y="1845549"/>
                  <a:pt x="2418599" y="1928474"/>
                </a:cubicBezTo>
                <a:cubicBezTo>
                  <a:pt x="2425444" y="1940706"/>
                  <a:pt x="2424602" y="1947999"/>
                  <a:pt x="2410744" y="1953554"/>
                </a:cubicBezTo>
                <a:cubicBezTo>
                  <a:pt x="2396156" y="1959389"/>
                  <a:pt x="2381624" y="1965897"/>
                  <a:pt x="2368047" y="1973753"/>
                </a:cubicBezTo>
                <a:cubicBezTo>
                  <a:pt x="2353740" y="1982000"/>
                  <a:pt x="2346783" y="1978689"/>
                  <a:pt x="2338535" y="1964326"/>
                </a:cubicBezTo>
                <a:cubicBezTo>
                  <a:pt x="2271993" y="1848467"/>
                  <a:pt x="2139244" y="1796512"/>
                  <a:pt x="2013733" y="1836291"/>
                </a:cubicBezTo>
                <a:cubicBezTo>
                  <a:pt x="1951820" y="1855929"/>
                  <a:pt x="1901226" y="1895722"/>
                  <a:pt x="1867576" y="1947095"/>
                </a:cubicBezTo>
                <a:lnTo>
                  <a:pt x="1835874" y="2019516"/>
                </a:lnTo>
                <a:lnTo>
                  <a:pt x="1746081" y="2019516"/>
                </a:lnTo>
                <a:lnTo>
                  <a:pt x="1750145" y="1995914"/>
                </a:lnTo>
                <a:cubicBezTo>
                  <a:pt x="1792281" y="1850431"/>
                  <a:pt x="1915154" y="1752804"/>
                  <a:pt x="2070738" y="1737376"/>
                </a:cubicBezTo>
                <a:cubicBezTo>
                  <a:pt x="2087458" y="1735692"/>
                  <a:pt x="2094135" y="1729914"/>
                  <a:pt x="2094752" y="1713418"/>
                </a:cubicBezTo>
                <a:cubicBezTo>
                  <a:pt x="2095986" y="1680091"/>
                  <a:pt x="2097781" y="1646819"/>
                  <a:pt x="2100643" y="1613605"/>
                </a:cubicBezTo>
                <a:cubicBezTo>
                  <a:pt x="2104557" y="1568159"/>
                  <a:pt x="2100422" y="1561120"/>
                  <a:pt x="2122491" y="1562667"/>
                </a:cubicBezTo>
                <a:close/>
                <a:moveTo>
                  <a:pt x="2163259" y="1043723"/>
                </a:moveTo>
                <a:cubicBezTo>
                  <a:pt x="2209070" y="1046661"/>
                  <a:pt x="2254684" y="1052623"/>
                  <a:pt x="2300158" y="1061347"/>
                </a:cubicBezTo>
                <a:cubicBezTo>
                  <a:pt x="2349644" y="1070830"/>
                  <a:pt x="2398120" y="1084070"/>
                  <a:pt x="2445642" y="1100846"/>
                </a:cubicBezTo>
                <a:cubicBezTo>
                  <a:pt x="2468534" y="1108925"/>
                  <a:pt x="2468815" y="1109598"/>
                  <a:pt x="2460679" y="1131817"/>
                </a:cubicBezTo>
                <a:cubicBezTo>
                  <a:pt x="2446371" y="1171092"/>
                  <a:pt x="2432402" y="1210535"/>
                  <a:pt x="2416916" y="1249360"/>
                </a:cubicBezTo>
                <a:cubicBezTo>
                  <a:pt x="2410632" y="1265183"/>
                  <a:pt x="2413381" y="1272139"/>
                  <a:pt x="2429540" y="1279209"/>
                </a:cubicBezTo>
                <a:cubicBezTo>
                  <a:pt x="2676914" y="1387607"/>
                  <a:pt x="2846973" y="1568607"/>
                  <a:pt x="2937585" y="1823499"/>
                </a:cubicBezTo>
                <a:cubicBezTo>
                  <a:pt x="2949592" y="1857275"/>
                  <a:pt x="2958793" y="1891893"/>
                  <a:pt x="2965021" y="1927127"/>
                </a:cubicBezTo>
                <a:cubicBezTo>
                  <a:pt x="2967602" y="1941772"/>
                  <a:pt x="2974166" y="1946597"/>
                  <a:pt x="2988473" y="1944016"/>
                </a:cubicBezTo>
                <a:cubicBezTo>
                  <a:pt x="3003959" y="1941211"/>
                  <a:pt x="3019613" y="1938910"/>
                  <a:pt x="3035266" y="1937507"/>
                </a:cubicBezTo>
                <a:cubicBezTo>
                  <a:pt x="3050976" y="1936105"/>
                  <a:pt x="3054062" y="1928026"/>
                  <a:pt x="3051145" y="1913999"/>
                </a:cubicBezTo>
                <a:cubicBezTo>
                  <a:pt x="3041326" y="1866420"/>
                  <a:pt x="3029207" y="1819460"/>
                  <a:pt x="3011478" y="1774237"/>
                </a:cubicBezTo>
                <a:cubicBezTo>
                  <a:pt x="3004576" y="1756620"/>
                  <a:pt x="3008784" y="1748877"/>
                  <a:pt x="3025953" y="1743940"/>
                </a:cubicBezTo>
                <a:cubicBezTo>
                  <a:pt x="3041102" y="1739564"/>
                  <a:pt x="3055746" y="1733616"/>
                  <a:pt x="3070333" y="1727669"/>
                </a:cubicBezTo>
                <a:cubicBezTo>
                  <a:pt x="3080712" y="1723461"/>
                  <a:pt x="3087165" y="1724920"/>
                  <a:pt x="3091373" y="1736365"/>
                </a:cubicBezTo>
                <a:cubicBezTo>
                  <a:pt x="3121615" y="1818730"/>
                  <a:pt x="3140747" y="1903619"/>
                  <a:pt x="3150229" y="1990809"/>
                </a:cubicBezTo>
                <a:cubicBezTo>
                  <a:pt x="3151687" y="2004443"/>
                  <a:pt x="3145460" y="2009212"/>
                  <a:pt x="3132947" y="2010334"/>
                </a:cubicBezTo>
                <a:lnTo>
                  <a:pt x="3037807" y="2019516"/>
                </a:lnTo>
                <a:lnTo>
                  <a:pt x="2891009" y="2019516"/>
                </a:lnTo>
                <a:lnTo>
                  <a:pt x="2890060" y="2005339"/>
                </a:lnTo>
                <a:cubicBezTo>
                  <a:pt x="2880174" y="1922446"/>
                  <a:pt x="2857451" y="1842378"/>
                  <a:pt x="2821725" y="1765372"/>
                </a:cubicBezTo>
                <a:cubicBezTo>
                  <a:pt x="2811738" y="1743828"/>
                  <a:pt x="2811513" y="1743772"/>
                  <a:pt x="2791708" y="1755442"/>
                </a:cubicBezTo>
                <a:cubicBezTo>
                  <a:pt x="2729485" y="1791968"/>
                  <a:pt x="2667656" y="1829054"/>
                  <a:pt x="2605041" y="1864850"/>
                </a:cubicBezTo>
                <a:cubicBezTo>
                  <a:pt x="2590005" y="1873434"/>
                  <a:pt x="2589051" y="1881345"/>
                  <a:pt x="2594886" y="1896662"/>
                </a:cubicBezTo>
                <a:cubicBezTo>
                  <a:pt x="2604046" y="1920774"/>
                  <a:pt x="2611662" y="1944672"/>
                  <a:pt x="2617736" y="1968355"/>
                </a:cubicBezTo>
                <a:lnTo>
                  <a:pt x="2627614" y="2019516"/>
                </a:lnTo>
                <a:lnTo>
                  <a:pt x="2538382" y="2019516"/>
                </a:lnTo>
                <a:lnTo>
                  <a:pt x="2520748" y="1943602"/>
                </a:lnTo>
                <a:cubicBezTo>
                  <a:pt x="2508131" y="1909567"/>
                  <a:pt x="2491173" y="1877137"/>
                  <a:pt x="2469880" y="1846391"/>
                </a:cubicBezTo>
                <a:cubicBezTo>
                  <a:pt x="2461296" y="1834047"/>
                  <a:pt x="2462250" y="1826641"/>
                  <a:pt x="2474537" y="1818449"/>
                </a:cubicBezTo>
                <a:cubicBezTo>
                  <a:pt x="2488620" y="1809024"/>
                  <a:pt x="2501861" y="1798363"/>
                  <a:pt x="2515214" y="1787872"/>
                </a:cubicBezTo>
                <a:cubicBezTo>
                  <a:pt x="2522957" y="1781755"/>
                  <a:pt x="2529971" y="1779231"/>
                  <a:pt x="2536367" y="1789218"/>
                </a:cubicBezTo>
                <a:cubicBezTo>
                  <a:pt x="2542539" y="1798924"/>
                  <a:pt x="2549832" y="1796904"/>
                  <a:pt x="2558024" y="1791911"/>
                </a:cubicBezTo>
                <a:cubicBezTo>
                  <a:pt x="2572499" y="1783102"/>
                  <a:pt x="2586919" y="1774070"/>
                  <a:pt x="2602011" y="1766327"/>
                </a:cubicBezTo>
                <a:cubicBezTo>
                  <a:pt x="2616150" y="1759032"/>
                  <a:pt x="2615982" y="1751290"/>
                  <a:pt x="2607173" y="1739395"/>
                </a:cubicBezTo>
                <a:cubicBezTo>
                  <a:pt x="2480765" y="1568495"/>
                  <a:pt x="2310987" y="1481641"/>
                  <a:pt x="2104907" y="1475078"/>
                </a:cubicBezTo>
                <a:cubicBezTo>
                  <a:pt x="2070738" y="1477433"/>
                  <a:pt x="2042236" y="1477490"/>
                  <a:pt x="2013958" y="1481473"/>
                </a:cubicBezTo>
                <a:cubicBezTo>
                  <a:pt x="1944891" y="1491179"/>
                  <a:pt x="1879358" y="1511659"/>
                  <a:pt x="1816968" y="1542797"/>
                </a:cubicBezTo>
                <a:cubicBezTo>
                  <a:pt x="1803166" y="1549699"/>
                  <a:pt x="1800753" y="1556656"/>
                  <a:pt x="1810067" y="1569112"/>
                </a:cubicBezTo>
                <a:cubicBezTo>
                  <a:pt x="1819548" y="1581680"/>
                  <a:pt x="1828357" y="1594865"/>
                  <a:pt x="1836269" y="1608442"/>
                </a:cubicBezTo>
                <a:cubicBezTo>
                  <a:pt x="1843450" y="1620730"/>
                  <a:pt x="1850969" y="1623423"/>
                  <a:pt x="1864209" y="1616522"/>
                </a:cubicBezTo>
                <a:cubicBezTo>
                  <a:pt x="1888447" y="1603898"/>
                  <a:pt x="1914145" y="1594640"/>
                  <a:pt x="1940234" y="1586561"/>
                </a:cubicBezTo>
                <a:cubicBezTo>
                  <a:pt x="1951623" y="1583026"/>
                  <a:pt x="1958805" y="1584990"/>
                  <a:pt x="1961891" y="1597614"/>
                </a:cubicBezTo>
                <a:cubicBezTo>
                  <a:pt x="1966211" y="1615287"/>
                  <a:pt x="1971092" y="1632793"/>
                  <a:pt x="1975974" y="1650298"/>
                </a:cubicBezTo>
                <a:cubicBezTo>
                  <a:pt x="1978723" y="1660004"/>
                  <a:pt x="1977039" y="1666793"/>
                  <a:pt x="1966211" y="1669711"/>
                </a:cubicBezTo>
                <a:cubicBezTo>
                  <a:pt x="1921719" y="1681718"/>
                  <a:pt x="1882276" y="1704160"/>
                  <a:pt x="1844796" y="1730250"/>
                </a:cubicBezTo>
                <a:cubicBezTo>
                  <a:pt x="1832902" y="1738554"/>
                  <a:pt x="1825328" y="1737656"/>
                  <a:pt x="1816687" y="1725256"/>
                </a:cubicBezTo>
                <a:cubicBezTo>
                  <a:pt x="1792169" y="1689909"/>
                  <a:pt x="1766528" y="1655348"/>
                  <a:pt x="1741280" y="1620506"/>
                </a:cubicBezTo>
                <a:cubicBezTo>
                  <a:pt x="1725738" y="1599073"/>
                  <a:pt x="1725738" y="1599073"/>
                  <a:pt x="1705428" y="1615456"/>
                </a:cubicBezTo>
                <a:cubicBezTo>
                  <a:pt x="1591581" y="1707380"/>
                  <a:pt x="1519717" y="1830035"/>
                  <a:pt x="1490080" y="1960708"/>
                </a:cubicBezTo>
                <a:lnTo>
                  <a:pt x="1483178" y="2019516"/>
                </a:lnTo>
                <a:lnTo>
                  <a:pt x="1394231" y="2019516"/>
                </a:lnTo>
                <a:lnTo>
                  <a:pt x="1408375" y="1925481"/>
                </a:lnTo>
                <a:cubicBezTo>
                  <a:pt x="1478849" y="1650881"/>
                  <a:pt x="1712077" y="1428677"/>
                  <a:pt x="2008740" y="1395518"/>
                </a:cubicBezTo>
                <a:cubicBezTo>
                  <a:pt x="2286861" y="1364378"/>
                  <a:pt x="2510445" y="1466661"/>
                  <a:pt x="2678372" y="1690358"/>
                </a:cubicBezTo>
                <a:cubicBezTo>
                  <a:pt x="2694306" y="1711566"/>
                  <a:pt x="2693858" y="1711903"/>
                  <a:pt x="2716581" y="1698662"/>
                </a:cubicBezTo>
                <a:cubicBezTo>
                  <a:pt x="2728139" y="1691929"/>
                  <a:pt x="2739248" y="1684523"/>
                  <a:pt x="2751143" y="1678519"/>
                </a:cubicBezTo>
                <a:cubicBezTo>
                  <a:pt x="2764945" y="1671562"/>
                  <a:pt x="2765731" y="1663932"/>
                  <a:pt x="2757146" y="1651477"/>
                </a:cubicBezTo>
                <a:cubicBezTo>
                  <a:pt x="2708502" y="1581063"/>
                  <a:pt x="2650824" y="1519345"/>
                  <a:pt x="2582823" y="1467391"/>
                </a:cubicBezTo>
                <a:cubicBezTo>
                  <a:pt x="2325237" y="1270569"/>
                  <a:pt x="1981641" y="1248013"/>
                  <a:pt x="1700154" y="1409264"/>
                </a:cubicBezTo>
                <a:cubicBezTo>
                  <a:pt x="1677599" y="1422169"/>
                  <a:pt x="1677599" y="1422224"/>
                  <a:pt x="1663965" y="1400399"/>
                </a:cubicBezTo>
                <a:cubicBezTo>
                  <a:pt x="1656895" y="1389066"/>
                  <a:pt x="1650668" y="1377171"/>
                  <a:pt x="1642813" y="1366454"/>
                </a:cubicBezTo>
                <a:cubicBezTo>
                  <a:pt x="1633275" y="1353438"/>
                  <a:pt x="1636081" y="1345863"/>
                  <a:pt x="1649714" y="1337840"/>
                </a:cubicBezTo>
                <a:cubicBezTo>
                  <a:pt x="1727758" y="1292169"/>
                  <a:pt x="1810515" y="1258562"/>
                  <a:pt x="1898602" y="1238308"/>
                </a:cubicBezTo>
                <a:cubicBezTo>
                  <a:pt x="2036288" y="1206719"/>
                  <a:pt x="2173862" y="1207729"/>
                  <a:pt x="2311043" y="1241674"/>
                </a:cubicBezTo>
                <a:cubicBezTo>
                  <a:pt x="2335169" y="1247621"/>
                  <a:pt x="2335225" y="1247621"/>
                  <a:pt x="2342743" y="1224281"/>
                </a:cubicBezTo>
                <a:cubicBezTo>
                  <a:pt x="2347007" y="1210983"/>
                  <a:pt x="2350430" y="1197406"/>
                  <a:pt x="2355479" y="1184445"/>
                </a:cubicBezTo>
                <a:cubicBezTo>
                  <a:pt x="2360977" y="1170362"/>
                  <a:pt x="2357219" y="1163798"/>
                  <a:pt x="2342294" y="1160039"/>
                </a:cubicBezTo>
                <a:cubicBezTo>
                  <a:pt x="2272104" y="1142422"/>
                  <a:pt x="2200962" y="1131481"/>
                  <a:pt x="2128584" y="1129293"/>
                </a:cubicBezTo>
                <a:cubicBezTo>
                  <a:pt x="2095874" y="1128282"/>
                  <a:pt x="2063108" y="1127777"/>
                  <a:pt x="2030510" y="1131425"/>
                </a:cubicBezTo>
                <a:cubicBezTo>
                  <a:pt x="2016876" y="1132940"/>
                  <a:pt x="2009806" y="1128732"/>
                  <a:pt x="2009021" y="1114368"/>
                </a:cubicBezTo>
                <a:cubicBezTo>
                  <a:pt x="2008235" y="1099275"/>
                  <a:pt x="2007113" y="1084070"/>
                  <a:pt x="2004812" y="1069146"/>
                </a:cubicBezTo>
                <a:cubicBezTo>
                  <a:pt x="2002232" y="1052482"/>
                  <a:pt x="2007001" y="1045525"/>
                  <a:pt x="2025180" y="1044234"/>
                </a:cubicBezTo>
                <a:cubicBezTo>
                  <a:pt x="2071440" y="1040868"/>
                  <a:pt x="2117448" y="1040784"/>
                  <a:pt x="2163259" y="1043723"/>
                </a:cubicBezTo>
                <a:close/>
                <a:moveTo>
                  <a:pt x="1274691" y="967467"/>
                </a:moveTo>
                <a:cubicBezTo>
                  <a:pt x="1279579" y="968280"/>
                  <a:pt x="1283788" y="972334"/>
                  <a:pt x="1288220" y="979824"/>
                </a:cubicBezTo>
                <a:cubicBezTo>
                  <a:pt x="1295569" y="992336"/>
                  <a:pt x="1304210" y="1004230"/>
                  <a:pt x="1313523" y="1015340"/>
                </a:cubicBezTo>
                <a:cubicBezTo>
                  <a:pt x="1323903" y="1027683"/>
                  <a:pt x="1323342" y="1035482"/>
                  <a:pt x="1309484" y="1045806"/>
                </a:cubicBezTo>
                <a:cubicBezTo>
                  <a:pt x="1198674" y="1128170"/>
                  <a:pt x="1103180" y="1225740"/>
                  <a:pt x="1023228" y="1338289"/>
                </a:cubicBezTo>
                <a:cubicBezTo>
                  <a:pt x="1006396" y="1361966"/>
                  <a:pt x="991303" y="1386878"/>
                  <a:pt x="974808" y="1410835"/>
                </a:cubicBezTo>
                <a:cubicBezTo>
                  <a:pt x="966897" y="1422337"/>
                  <a:pt x="967234" y="1429911"/>
                  <a:pt x="980980" y="1436251"/>
                </a:cubicBezTo>
                <a:cubicBezTo>
                  <a:pt x="996410" y="1443377"/>
                  <a:pt x="1011446" y="1451400"/>
                  <a:pt x="1026034" y="1459985"/>
                </a:cubicBezTo>
                <a:cubicBezTo>
                  <a:pt x="1037535" y="1466717"/>
                  <a:pt x="1044156" y="1464137"/>
                  <a:pt x="1050888" y="1452971"/>
                </a:cubicBezTo>
                <a:cubicBezTo>
                  <a:pt x="1074678" y="1413472"/>
                  <a:pt x="1102170" y="1376498"/>
                  <a:pt x="1129831" y="1339635"/>
                </a:cubicBezTo>
                <a:cubicBezTo>
                  <a:pt x="1140211" y="1325778"/>
                  <a:pt x="1148346" y="1325666"/>
                  <a:pt x="1160185" y="1336942"/>
                </a:cubicBezTo>
                <a:cubicBezTo>
                  <a:pt x="1172023" y="1348220"/>
                  <a:pt x="1184815" y="1358544"/>
                  <a:pt x="1197663" y="1368643"/>
                </a:cubicBezTo>
                <a:cubicBezTo>
                  <a:pt x="1206473" y="1375600"/>
                  <a:pt x="1208211" y="1381716"/>
                  <a:pt x="1200693" y="1391198"/>
                </a:cubicBezTo>
                <a:cubicBezTo>
                  <a:pt x="1148458" y="1456955"/>
                  <a:pt x="1103965" y="1527592"/>
                  <a:pt x="1067664" y="1603337"/>
                </a:cubicBezTo>
                <a:cubicBezTo>
                  <a:pt x="1062503" y="1614053"/>
                  <a:pt x="1056219" y="1615625"/>
                  <a:pt x="1046008" y="1610575"/>
                </a:cubicBezTo>
                <a:cubicBezTo>
                  <a:pt x="1030241" y="1602775"/>
                  <a:pt x="1014308" y="1595257"/>
                  <a:pt x="998092" y="1588581"/>
                </a:cubicBezTo>
                <a:cubicBezTo>
                  <a:pt x="985749" y="1583531"/>
                  <a:pt x="982102" y="1576069"/>
                  <a:pt x="989564" y="1564847"/>
                </a:cubicBezTo>
                <a:cubicBezTo>
                  <a:pt x="999944" y="1549194"/>
                  <a:pt x="995287" y="1539937"/>
                  <a:pt x="978792" y="1532979"/>
                </a:cubicBezTo>
                <a:cubicBezTo>
                  <a:pt x="965439" y="1527369"/>
                  <a:pt x="952590" y="1520243"/>
                  <a:pt x="940303" y="1512556"/>
                </a:cubicBezTo>
                <a:cubicBezTo>
                  <a:pt x="927061" y="1504252"/>
                  <a:pt x="920553" y="1508124"/>
                  <a:pt x="914101" y="1521421"/>
                </a:cubicBezTo>
                <a:cubicBezTo>
                  <a:pt x="874040" y="1604066"/>
                  <a:pt x="842509" y="1689741"/>
                  <a:pt x="820067" y="1778839"/>
                </a:cubicBezTo>
                <a:cubicBezTo>
                  <a:pt x="808902" y="1823079"/>
                  <a:pt x="800261" y="1867669"/>
                  <a:pt x="793879" y="1912589"/>
                </a:cubicBezTo>
                <a:lnTo>
                  <a:pt x="783922" y="2019516"/>
                </a:lnTo>
                <a:lnTo>
                  <a:pt x="695656" y="2019516"/>
                </a:lnTo>
                <a:lnTo>
                  <a:pt x="706503" y="1907657"/>
                </a:lnTo>
                <a:cubicBezTo>
                  <a:pt x="742359" y="1644391"/>
                  <a:pt x="847713" y="1408633"/>
                  <a:pt x="1020423" y="1199594"/>
                </a:cubicBezTo>
                <a:cubicBezTo>
                  <a:pt x="1090219" y="1115153"/>
                  <a:pt x="1170003" y="1041037"/>
                  <a:pt x="1257080" y="974551"/>
                </a:cubicBezTo>
                <a:cubicBezTo>
                  <a:pt x="1264234" y="969080"/>
                  <a:pt x="1269802" y="966653"/>
                  <a:pt x="1274691" y="967467"/>
                </a:cubicBezTo>
                <a:close/>
                <a:moveTo>
                  <a:pt x="2496958" y="217096"/>
                </a:moveTo>
                <a:cubicBezTo>
                  <a:pt x="2500210" y="217298"/>
                  <a:pt x="2504358" y="218094"/>
                  <a:pt x="2509772" y="219244"/>
                </a:cubicBezTo>
                <a:cubicBezTo>
                  <a:pt x="2593540" y="236974"/>
                  <a:pt x="2675399" y="261268"/>
                  <a:pt x="2755800" y="290499"/>
                </a:cubicBezTo>
                <a:cubicBezTo>
                  <a:pt x="2801919" y="307275"/>
                  <a:pt x="2847253" y="326070"/>
                  <a:pt x="2892195" y="345933"/>
                </a:cubicBezTo>
                <a:cubicBezTo>
                  <a:pt x="2906558" y="352272"/>
                  <a:pt x="2909924" y="358725"/>
                  <a:pt x="2902799" y="373369"/>
                </a:cubicBezTo>
                <a:cubicBezTo>
                  <a:pt x="2883386" y="413148"/>
                  <a:pt x="2865768" y="453769"/>
                  <a:pt x="2846524" y="493605"/>
                </a:cubicBezTo>
                <a:cubicBezTo>
                  <a:pt x="2840128" y="506846"/>
                  <a:pt x="2841811" y="513466"/>
                  <a:pt x="2855501" y="520255"/>
                </a:cubicBezTo>
                <a:cubicBezTo>
                  <a:pt x="2890231" y="537424"/>
                  <a:pt x="2924007" y="556556"/>
                  <a:pt x="2958457" y="574399"/>
                </a:cubicBezTo>
                <a:cubicBezTo>
                  <a:pt x="2970183" y="580514"/>
                  <a:pt x="2972764" y="587303"/>
                  <a:pt x="2965302" y="598748"/>
                </a:cubicBezTo>
                <a:cubicBezTo>
                  <a:pt x="2956717" y="611933"/>
                  <a:pt x="2948582" y="625567"/>
                  <a:pt x="2941624" y="639650"/>
                </a:cubicBezTo>
                <a:cubicBezTo>
                  <a:pt x="2934387" y="654350"/>
                  <a:pt x="2926532" y="656426"/>
                  <a:pt x="2911888" y="648123"/>
                </a:cubicBezTo>
                <a:cubicBezTo>
                  <a:pt x="2814094" y="592520"/>
                  <a:pt x="2711475" y="547860"/>
                  <a:pt x="2604312" y="513523"/>
                </a:cubicBezTo>
                <a:cubicBezTo>
                  <a:pt x="2516393" y="485357"/>
                  <a:pt x="2426735" y="464879"/>
                  <a:pt x="2335337" y="451525"/>
                </a:cubicBezTo>
                <a:cubicBezTo>
                  <a:pt x="2318730" y="449113"/>
                  <a:pt x="2311604" y="453376"/>
                  <a:pt x="2310874" y="470152"/>
                </a:cubicBezTo>
                <a:cubicBezTo>
                  <a:pt x="2310201" y="485245"/>
                  <a:pt x="2308742" y="500394"/>
                  <a:pt x="2306498" y="515374"/>
                </a:cubicBezTo>
                <a:cubicBezTo>
                  <a:pt x="2304310" y="530018"/>
                  <a:pt x="2309696" y="535741"/>
                  <a:pt x="2324340" y="537761"/>
                </a:cubicBezTo>
                <a:cubicBezTo>
                  <a:pt x="2403731" y="548758"/>
                  <a:pt x="2481606" y="566600"/>
                  <a:pt x="2558305" y="589940"/>
                </a:cubicBezTo>
                <a:cubicBezTo>
                  <a:pt x="2605041" y="604134"/>
                  <a:pt x="2605322" y="603967"/>
                  <a:pt x="2589499" y="649357"/>
                </a:cubicBezTo>
                <a:cubicBezTo>
                  <a:pt x="2574183" y="693176"/>
                  <a:pt x="2580859" y="688071"/>
                  <a:pt x="2539004" y="675165"/>
                </a:cubicBezTo>
                <a:cubicBezTo>
                  <a:pt x="2326584" y="609745"/>
                  <a:pt x="2110293" y="592689"/>
                  <a:pt x="1890075" y="622538"/>
                </a:cubicBezTo>
                <a:cubicBezTo>
                  <a:pt x="1872682" y="624894"/>
                  <a:pt x="1866566" y="631009"/>
                  <a:pt x="1871223" y="648234"/>
                </a:cubicBezTo>
                <a:cubicBezTo>
                  <a:pt x="1874757" y="661083"/>
                  <a:pt x="1876609" y="674380"/>
                  <a:pt x="1879134" y="687453"/>
                </a:cubicBezTo>
                <a:cubicBezTo>
                  <a:pt x="1881434" y="699460"/>
                  <a:pt x="1882332" y="712140"/>
                  <a:pt x="1900622" y="709559"/>
                </a:cubicBezTo>
                <a:cubicBezTo>
                  <a:pt x="1908085" y="708493"/>
                  <a:pt x="1909993" y="715787"/>
                  <a:pt x="1910834" y="722127"/>
                </a:cubicBezTo>
                <a:cubicBezTo>
                  <a:pt x="1913078" y="738903"/>
                  <a:pt x="1914705" y="755847"/>
                  <a:pt x="1917847" y="772511"/>
                </a:cubicBezTo>
                <a:cubicBezTo>
                  <a:pt x="1920933" y="788725"/>
                  <a:pt x="1915154" y="795234"/>
                  <a:pt x="1898883" y="797535"/>
                </a:cubicBezTo>
                <a:cubicBezTo>
                  <a:pt x="1836998" y="806231"/>
                  <a:pt x="1776234" y="820369"/>
                  <a:pt x="1716369" y="838492"/>
                </a:cubicBezTo>
                <a:cubicBezTo>
                  <a:pt x="1654763" y="857119"/>
                  <a:pt x="1595010" y="880459"/>
                  <a:pt x="1536491" y="907278"/>
                </a:cubicBezTo>
                <a:cubicBezTo>
                  <a:pt x="1521679" y="914067"/>
                  <a:pt x="1518874" y="921081"/>
                  <a:pt x="1527851" y="934658"/>
                </a:cubicBezTo>
                <a:cubicBezTo>
                  <a:pt x="1535818" y="946778"/>
                  <a:pt x="1542943" y="959626"/>
                  <a:pt x="1548890" y="972867"/>
                </a:cubicBezTo>
                <a:cubicBezTo>
                  <a:pt x="1555848" y="988464"/>
                  <a:pt x="1564320" y="990878"/>
                  <a:pt x="1579974" y="983359"/>
                </a:cubicBezTo>
                <a:cubicBezTo>
                  <a:pt x="1665031" y="942457"/>
                  <a:pt x="1754016" y="911991"/>
                  <a:pt x="1846648" y="894487"/>
                </a:cubicBezTo>
                <a:cubicBezTo>
                  <a:pt x="2253309" y="817676"/>
                  <a:pt x="2612840" y="915414"/>
                  <a:pt x="2924512" y="1188092"/>
                </a:cubicBezTo>
                <a:cubicBezTo>
                  <a:pt x="2950097" y="1210422"/>
                  <a:pt x="2974671" y="1233931"/>
                  <a:pt x="2997002" y="1259516"/>
                </a:cubicBezTo>
                <a:cubicBezTo>
                  <a:pt x="3007269" y="1271298"/>
                  <a:pt x="3014507" y="1269896"/>
                  <a:pt x="3025167" y="1260245"/>
                </a:cubicBezTo>
                <a:cubicBezTo>
                  <a:pt x="3057036" y="1231294"/>
                  <a:pt x="3089690" y="1203240"/>
                  <a:pt x="3122119" y="1174963"/>
                </a:cubicBezTo>
                <a:cubicBezTo>
                  <a:pt x="3139961" y="1159422"/>
                  <a:pt x="3140634" y="1159478"/>
                  <a:pt x="3156513" y="1177713"/>
                </a:cubicBezTo>
                <a:cubicBezTo>
                  <a:pt x="3264686" y="1301876"/>
                  <a:pt x="3349127" y="1440403"/>
                  <a:pt x="3408937" y="1593855"/>
                </a:cubicBezTo>
                <a:cubicBezTo>
                  <a:pt x="3418194" y="1617757"/>
                  <a:pt x="3418194" y="1617757"/>
                  <a:pt x="3442824" y="1609733"/>
                </a:cubicBezTo>
                <a:cubicBezTo>
                  <a:pt x="3456066" y="1605412"/>
                  <a:pt x="3469139" y="1600363"/>
                  <a:pt x="3482604" y="1596885"/>
                </a:cubicBezTo>
                <a:cubicBezTo>
                  <a:pt x="3496968" y="1593125"/>
                  <a:pt x="3498539" y="1585888"/>
                  <a:pt x="3493545" y="1572815"/>
                </a:cubicBezTo>
                <a:cubicBezTo>
                  <a:pt x="3462743" y="1492190"/>
                  <a:pt x="3425095" y="1414931"/>
                  <a:pt x="3381051" y="1340758"/>
                </a:cubicBezTo>
                <a:cubicBezTo>
                  <a:pt x="3367193" y="1317362"/>
                  <a:pt x="3367193" y="1317418"/>
                  <a:pt x="3389580" y="1303335"/>
                </a:cubicBezTo>
                <a:cubicBezTo>
                  <a:pt x="3400856" y="1296209"/>
                  <a:pt x="3412695" y="1289870"/>
                  <a:pt x="3423356" y="1281958"/>
                </a:cubicBezTo>
                <a:cubicBezTo>
                  <a:pt x="3436092" y="1272476"/>
                  <a:pt x="3443274" y="1274384"/>
                  <a:pt x="3451634" y="1288467"/>
                </a:cubicBezTo>
                <a:cubicBezTo>
                  <a:pt x="3499156" y="1368363"/>
                  <a:pt x="3540113" y="1451400"/>
                  <a:pt x="3573273" y="1538253"/>
                </a:cubicBezTo>
                <a:cubicBezTo>
                  <a:pt x="3582923" y="1563557"/>
                  <a:pt x="3582979" y="1563557"/>
                  <a:pt x="3608170" y="1555309"/>
                </a:cubicBezTo>
                <a:cubicBezTo>
                  <a:pt x="3620290" y="1551326"/>
                  <a:pt x="3632129" y="1546557"/>
                  <a:pt x="3644472" y="1543527"/>
                </a:cubicBezTo>
                <a:cubicBezTo>
                  <a:pt x="3660686" y="1539544"/>
                  <a:pt x="3663885" y="1531969"/>
                  <a:pt x="3657769" y="1516091"/>
                </a:cubicBezTo>
                <a:cubicBezTo>
                  <a:pt x="3628200" y="1439618"/>
                  <a:pt x="3594424" y="1365220"/>
                  <a:pt x="3554476" y="1293628"/>
                </a:cubicBezTo>
                <a:cubicBezTo>
                  <a:pt x="3490067" y="1178274"/>
                  <a:pt x="3413481" y="1071671"/>
                  <a:pt x="3323710" y="974718"/>
                </a:cubicBezTo>
                <a:cubicBezTo>
                  <a:pt x="3311984" y="962095"/>
                  <a:pt x="3310693" y="953623"/>
                  <a:pt x="3324552" y="942626"/>
                </a:cubicBezTo>
                <a:cubicBezTo>
                  <a:pt x="3335942" y="933593"/>
                  <a:pt x="3346770" y="923606"/>
                  <a:pt x="3356421" y="912833"/>
                </a:cubicBezTo>
                <a:cubicBezTo>
                  <a:pt x="3367754" y="900153"/>
                  <a:pt x="3375721" y="901444"/>
                  <a:pt x="3386887" y="913843"/>
                </a:cubicBezTo>
                <a:cubicBezTo>
                  <a:pt x="3442600" y="975616"/>
                  <a:pt x="3494892" y="1040026"/>
                  <a:pt x="3541965" y="1108589"/>
                </a:cubicBezTo>
                <a:cubicBezTo>
                  <a:pt x="3671403" y="1297276"/>
                  <a:pt x="3761622" y="1503074"/>
                  <a:pt x="3809930" y="1726883"/>
                </a:cubicBezTo>
                <a:cubicBezTo>
                  <a:pt x="3813689" y="1744333"/>
                  <a:pt x="3820029" y="1751009"/>
                  <a:pt x="3837984" y="1745959"/>
                </a:cubicBezTo>
                <a:cubicBezTo>
                  <a:pt x="3851953" y="1742032"/>
                  <a:pt x="3866429" y="1739676"/>
                  <a:pt x="3880848" y="1737993"/>
                </a:cubicBezTo>
                <a:cubicBezTo>
                  <a:pt x="3896109" y="1736198"/>
                  <a:pt x="3899644" y="1729240"/>
                  <a:pt x="3896447" y="1714652"/>
                </a:cubicBezTo>
                <a:cubicBezTo>
                  <a:pt x="3880512" y="1642331"/>
                  <a:pt x="3860707" y="1571188"/>
                  <a:pt x="3836637" y="1501167"/>
                </a:cubicBezTo>
                <a:cubicBezTo>
                  <a:pt x="3824798" y="1466717"/>
                  <a:pt x="3821376" y="1470196"/>
                  <a:pt x="3857284" y="1456786"/>
                </a:cubicBezTo>
                <a:cubicBezTo>
                  <a:pt x="3859528" y="1455889"/>
                  <a:pt x="3861829" y="1455160"/>
                  <a:pt x="3864129" y="1454318"/>
                </a:cubicBezTo>
                <a:cubicBezTo>
                  <a:pt x="3906939" y="1439057"/>
                  <a:pt x="3907106" y="1439000"/>
                  <a:pt x="3921525" y="1481305"/>
                </a:cubicBezTo>
                <a:cubicBezTo>
                  <a:pt x="3954853" y="1579043"/>
                  <a:pt x="3979990" y="1678856"/>
                  <a:pt x="3997102" y="1780690"/>
                </a:cubicBezTo>
                <a:cubicBezTo>
                  <a:pt x="4001254" y="1805489"/>
                  <a:pt x="4000860" y="1806050"/>
                  <a:pt x="3976622" y="1810258"/>
                </a:cubicBezTo>
                <a:cubicBezTo>
                  <a:pt x="3935440" y="1817440"/>
                  <a:pt x="3894314" y="1824958"/>
                  <a:pt x="3852964" y="1831242"/>
                </a:cubicBezTo>
                <a:cubicBezTo>
                  <a:pt x="3836412" y="1833767"/>
                  <a:pt x="3830745" y="1839882"/>
                  <a:pt x="3833382" y="1857555"/>
                </a:cubicBezTo>
                <a:cubicBezTo>
                  <a:pt x="3841293" y="1910801"/>
                  <a:pt x="3846035" y="1964200"/>
                  <a:pt x="3848321" y="2017719"/>
                </a:cubicBezTo>
                <a:lnTo>
                  <a:pt x="3848323" y="2019516"/>
                </a:lnTo>
                <a:lnTo>
                  <a:pt x="3760285" y="2019516"/>
                </a:lnTo>
                <a:lnTo>
                  <a:pt x="3758424" y="1972013"/>
                </a:lnTo>
                <a:cubicBezTo>
                  <a:pt x="3749953" y="1860417"/>
                  <a:pt x="3729810" y="1750953"/>
                  <a:pt x="3699456" y="1643284"/>
                </a:cubicBezTo>
                <a:cubicBezTo>
                  <a:pt x="3694967" y="1627351"/>
                  <a:pt x="3688291" y="1623479"/>
                  <a:pt x="3672300" y="1628416"/>
                </a:cubicBezTo>
                <a:cubicBezTo>
                  <a:pt x="3604018" y="1649568"/>
                  <a:pt x="3535344" y="1669542"/>
                  <a:pt x="3466839" y="1690133"/>
                </a:cubicBezTo>
                <a:cubicBezTo>
                  <a:pt x="3443891" y="1697034"/>
                  <a:pt x="3443722" y="1697596"/>
                  <a:pt x="3450062" y="1720599"/>
                </a:cubicBezTo>
                <a:cubicBezTo>
                  <a:pt x="3476447" y="1816205"/>
                  <a:pt x="3493804" y="1913105"/>
                  <a:pt x="3500337" y="2011441"/>
                </a:cubicBezTo>
                <a:lnTo>
                  <a:pt x="3500571" y="2019516"/>
                </a:lnTo>
                <a:lnTo>
                  <a:pt x="3412641" y="2019516"/>
                </a:lnTo>
                <a:lnTo>
                  <a:pt x="3408144" y="1938125"/>
                </a:lnTo>
                <a:cubicBezTo>
                  <a:pt x="3380967" y="1719197"/>
                  <a:pt x="3293890" y="1507676"/>
                  <a:pt x="3147031" y="1303616"/>
                </a:cubicBezTo>
                <a:cubicBezTo>
                  <a:pt x="3131994" y="1282688"/>
                  <a:pt x="3131490" y="1283081"/>
                  <a:pt x="3111460" y="1300417"/>
                </a:cubicBezTo>
                <a:cubicBezTo>
                  <a:pt x="3101360" y="1309170"/>
                  <a:pt x="3091822" y="1318652"/>
                  <a:pt x="3080993" y="1326339"/>
                </a:cubicBezTo>
                <a:cubicBezTo>
                  <a:pt x="3067977" y="1335596"/>
                  <a:pt x="3068425" y="1343564"/>
                  <a:pt x="3077907" y="1355907"/>
                </a:cubicBezTo>
                <a:cubicBezTo>
                  <a:pt x="3148938" y="1448315"/>
                  <a:pt x="3205438" y="1549025"/>
                  <a:pt x="3247181" y="1657816"/>
                </a:cubicBezTo>
                <a:cubicBezTo>
                  <a:pt x="3287634" y="1763297"/>
                  <a:pt x="3313121" y="1870278"/>
                  <a:pt x="3323809" y="1978725"/>
                </a:cubicBezTo>
                <a:lnTo>
                  <a:pt x="3325043" y="2019516"/>
                </a:lnTo>
                <a:lnTo>
                  <a:pt x="3238338" y="2019516"/>
                </a:lnTo>
                <a:lnTo>
                  <a:pt x="3237300" y="1988291"/>
                </a:lnTo>
                <a:cubicBezTo>
                  <a:pt x="3223701" y="1846597"/>
                  <a:pt x="3183725" y="1710837"/>
                  <a:pt x="3118248" y="1580726"/>
                </a:cubicBezTo>
                <a:cubicBezTo>
                  <a:pt x="3110562" y="1565409"/>
                  <a:pt x="3103548" y="1563894"/>
                  <a:pt x="3089241" y="1572478"/>
                </a:cubicBezTo>
                <a:cubicBezTo>
                  <a:pt x="3051818" y="1594921"/>
                  <a:pt x="3013329" y="1615568"/>
                  <a:pt x="2975794" y="1637786"/>
                </a:cubicBezTo>
                <a:cubicBezTo>
                  <a:pt x="2962721" y="1645529"/>
                  <a:pt x="2955314" y="1645249"/>
                  <a:pt x="2947179" y="1630661"/>
                </a:cubicBezTo>
                <a:cubicBezTo>
                  <a:pt x="2852583" y="1461724"/>
                  <a:pt x="2719779" y="1331556"/>
                  <a:pt x="2548823" y="1240608"/>
                </a:cubicBezTo>
                <a:cubicBezTo>
                  <a:pt x="2536367" y="1233987"/>
                  <a:pt x="2533337" y="1227647"/>
                  <a:pt x="2540463" y="1215191"/>
                </a:cubicBezTo>
                <a:cubicBezTo>
                  <a:pt x="2548598" y="1200997"/>
                  <a:pt x="2556060" y="1186353"/>
                  <a:pt x="2562456" y="1171316"/>
                </a:cubicBezTo>
                <a:cubicBezTo>
                  <a:pt x="2568460" y="1157177"/>
                  <a:pt x="2575809" y="1155887"/>
                  <a:pt x="2588994" y="1162956"/>
                </a:cubicBezTo>
                <a:cubicBezTo>
                  <a:pt x="2659240" y="1200604"/>
                  <a:pt x="2724885" y="1244928"/>
                  <a:pt x="2785480" y="1296771"/>
                </a:cubicBezTo>
                <a:cubicBezTo>
                  <a:pt x="2859653" y="1360171"/>
                  <a:pt x="2924007" y="1432437"/>
                  <a:pt x="2977814" y="1513791"/>
                </a:cubicBezTo>
                <a:cubicBezTo>
                  <a:pt x="2986902" y="1527592"/>
                  <a:pt x="2994814" y="1530062"/>
                  <a:pt x="3008279" y="1520636"/>
                </a:cubicBezTo>
                <a:cubicBezTo>
                  <a:pt x="3020678" y="1511939"/>
                  <a:pt x="3033807" y="1504196"/>
                  <a:pt x="3047274" y="1497295"/>
                </a:cubicBezTo>
                <a:cubicBezTo>
                  <a:pt x="3060738" y="1490394"/>
                  <a:pt x="3062254" y="1483269"/>
                  <a:pt x="3053670" y="1470476"/>
                </a:cubicBezTo>
                <a:cubicBezTo>
                  <a:pt x="3015012" y="1412967"/>
                  <a:pt x="2972539" y="1358488"/>
                  <a:pt x="2924231" y="1308889"/>
                </a:cubicBezTo>
                <a:cubicBezTo>
                  <a:pt x="2722809" y="1102080"/>
                  <a:pt x="2478465" y="984650"/>
                  <a:pt x="2190750" y="958896"/>
                </a:cubicBezTo>
                <a:cubicBezTo>
                  <a:pt x="2080108" y="949022"/>
                  <a:pt x="1970363" y="957270"/>
                  <a:pt x="1861741" y="980161"/>
                </a:cubicBezTo>
                <a:cubicBezTo>
                  <a:pt x="1839018" y="984930"/>
                  <a:pt x="1839018" y="985267"/>
                  <a:pt x="1845526" y="1007821"/>
                </a:cubicBezTo>
                <a:cubicBezTo>
                  <a:pt x="1849004" y="1020052"/>
                  <a:pt x="1852539" y="1032284"/>
                  <a:pt x="1856242" y="1044459"/>
                </a:cubicBezTo>
                <a:cubicBezTo>
                  <a:pt x="1859496" y="1055231"/>
                  <a:pt x="1860619" y="1067407"/>
                  <a:pt x="1876890" y="1067463"/>
                </a:cubicBezTo>
                <a:cubicBezTo>
                  <a:pt x="1883286" y="1067463"/>
                  <a:pt x="1883791" y="1075149"/>
                  <a:pt x="1884913" y="1080311"/>
                </a:cubicBezTo>
                <a:cubicBezTo>
                  <a:pt x="1888560" y="1096863"/>
                  <a:pt x="1891365" y="1113639"/>
                  <a:pt x="1895573" y="1130078"/>
                </a:cubicBezTo>
                <a:cubicBezTo>
                  <a:pt x="1899220" y="1144329"/>
                  <a:pt x="1894732" y="1150949"/>
                  <a:pt x="1880200" y="1154148"/>
                </a:cubicBezTo>
                <a:cubicBezTo>
                  <a:pt x="1810684" y="1169520"/>
                  <a:pt x="1744029" y="1193310"/>
                  <a:pt x="1679787" y="1224000"/>
                </a:cubicBezTo>
                <a:cubicBezTo>
                  <a:pt x="1612235" y="1256261"/>
                  <a:pt x="1549620" y="1296378"/>
                  <a:pt x="1490708" y="1342553"/>
                </a:cubicBezTo>
                <a:cubicBezTo>
                  <a:pt x="1476513" y="1353606"/>
                  <a:pt x="1476625" y="1361181"/>
                  <a:pt x="1488015" y="1374197"/>
                </a:cubicBezTo>
                <a:cubicBezTo>
                  <a:pt x="1516685" y="1407075"/>
                  <a:pt x="1543504" y="1441581"/>
                  <a:pt x="1572118" y="1474517"/>
                </a:cubicBezTo>
                <a:cubicBezTo>
                  <a:pt x="1582610" y="1486579"/>
                  <a:pt x="1581545" y="1493480"/>
                  <a:pt x="1569875" y="1503972"/>
                </a:cubicBezTo>
                <a:cubicBezTo>
                  <a:pt x="1425344" y="1633523"/>
                  <a:pt x="1338266" y="1794436"/>
                  <a:pt x="1309148" y="1986432"/>
                </a:cubicBezTo>
                <a:lnTo>
                  <a:pt x="1305439" y="2019516"/>
                </a:lnTo>
                <a:lnTo>
                  <a:pt x="1217669" y="2019516"/>
                </a:lnTo>
                <a:lnTo>
                  <a:pt x="1236938" y="1898682"/>
                </a:lnTo>
                <a:cubicBezTo>
                  <a:pt x="1273352" y="1744838"/>
                  <a:pt x="1345785" y="1610238"/>
                  <a:pt x="1453902" y="1495051"/>
                </a:cubicBezTo>
                <a:cubicBezTo>
                  <a:pt x="1466526" y="1481641"/>
                  <a:pt x="1466919" y="1473001"/>
                  <a:pt x="1453397" y="1461163"/>
                </a:cubicBezTo>
                <a:cubicBezTo>
                  <a:pt x="1442513" y="1451625"/>
                  <a:pt x="1432694" y="1440684"/>
                  <a:pt x="1423548" y="1429406"/>
                </a:cubicBezTo>
                <a:cubicBezTo>
                  <a:pt x="1413618" y="1417232"/>
                  <a:pt x="1406211" y="1418858"/>
                  <a:pt x="1396000" y="1429631"/>
                </a:cubicBezTo>
                <a:cubicBezTo>
                  <a:pt x="1329233" y="1500100"/>
                  <a:pt x="1273407" y="1578257"/>
                  <a:pt x="1230037" y="1665110"/>
                </a:cubicBezTo>
                <a:cubicBezTo>
                  <a:pt x="1182697" y="1759853"/>
                  <a:pt x="1152265" y="1858308"/>
                  <a:pt x="1137508" y="1957178"/>
                </a:cubicBezTo>
                <a:lnTo>
                  <a:pt x="1131469" y="2019516"/>
                </a:lnTo>
                <a:lnTo>
                  <a:pt x="1045261" y="2019516"/>
                </a:lnTo>
                <a:lnTo>
                  <a:pt x="1047017" y="1979812"/>
                </a:lnTo>
                <a:cubicBezTo>
                  <a:pt x="1049654" y="1955742"/>
                  <a:pt x="1049037" y="1954452"/>
                  <a:pt x="1024799" y="1950693"/>
                </a:cubicBezTo>
                <a:cubicBezTo>
                  <a:pt x="1007463" y="1947999"/>
                  <a:pt x="987993" y="1939471"/>
                  <a:pt x="973125" y="1944409"/>
                </a:cubicBezTo>
                <a:cubicBezTo>
                  <a:pt x="948550" y="1952600"/>
                  <a:pt x="926894" y="1943679"/>
                  <a:pt x="904002" y="1943006"/>
                </a:cubicBezTo>
                <a:cubicBezTo>
                  <a:pt x="900411" y="1942893"/>
                  <a:pt x="896820" y="1941659"/>
                  <a:pt x="893229" y="1941267"/>
                </a:cubicBezTo>
                <a:cubicBezTo>
                  <a:pt x="881727" y="1940033"/>
                  <a:pt x="877969" y="1934085"/>
                  <a:pt x="879651" y="1922640"/>
                </a:cubicBezTo>
                <a:cubicBezTo>
                  <a:pt x="890985" y="1845662"/>
                  <a:pt x="909219" y="1770422"/>
                  <a:pt x="934804" y="1696923"/>
                </a:cubicBezTo>
                <a:cubicBezTo>
                  <a:pt x="939125" y="1684523"/>
                  <a:pt x="945520" y="1680764"/>
                  <a:pt x="957976" y="1685758"/>
                </a:cubicBezTo>
                <a:cubicBezTo>
                  <a:pt x="973742" y="1692098"/>
                  <a:pt x="989676" y="1698045"/>
                  <a:pt x="1005891" y="1702982"/>
                </a:cubicBezTo>
                <a:cubicBezTo>
                  <a:pt x="1018796" y="1706909"/>
                  <a:pt x="1021545" y="1713194"/>
                  <a:pt x="1016944" y="1725818"/>
                </a:cubicBezTo>
                <a:cubicBezTo>
                  <a:pt x="1003872" y="1761670"/>
                  <a:pt x="993828" y="1798532"/>
                  <a:pt x="984346" y="1835562"/>
                </a:cubicBezTo>
                <a:cubicBezTo>
                  <a:pt x="980531" y="1850487"/>
                  <a:pt x="984683" y="1856882"/>
                  <a:pt x="999832" y="1858341"/>
                </a:cubicBezTo>
                <a:cubicBezTo>
                  <a:pt x="1013690" y="1859688"/>
                  <a:pt x="1027380" y="1862718"/>
                  <a:pt x="1041126" y="1864850"/>
                </a:cubicBezTo>
                <a:cubicBezTo>
                  <a:pt x="1065309" y="1868608"/>
                  <a:pt x="1065420" y="1868608"/>
                  <a:pt x="1071536" y="1844034"/>
                </a:cubicBezTo>
                <a:cubicBezTo>
                  <a:pt x="1094035" y="1753478"/>
                  <a:pt x="1127699" y="1667243"/>
                  <a:pt x="1173818" y="1586224"/>
                </a:cubicBezTo>
                <a:cubicBezTo>
                  <a:pt x="1307016" y="1352260"/>
                  <a:pt x="1500583" y="1189944"/>
                  <a:pt x="1754241" y="1099500"/>
                </a:cubicBezTo>
                <a:cubicBezTo>
                  <a:pt x="1778703" y="1090747"/>
                  <a:pt x="1778759" y="1091027"/>
                  <a:pt x="1771746" y="1066678"/>
                </a:cubicBezTo>
                <a:cubicBezTo>
                  <a:pt x="1767874" y="1053324"/>
                  <a:pt x="1763386" y="1040083"/>
                  <a:pt x="1760244" y="1026505"/>
                </a:cubicBezTo>
                <a:cubicBezTo>
                  <a:pt x="1756990" y="1012703"/>
                  <a:pt x="1750370" y="1009336"/>
                  <a:pt x="1736735" y="1013937"/>
                </a:cubicBezTo>
                <a:cubicBezTo>
                  <a:pt x="1695890" y="1027739"/>
                  <a:pt x="1655942" y="1043561"/>
                  <a:pt x="1616891" y="1061740"/>
                </a:cubicBezTo>
                <a:cubicBezTo>
                  <a:pt x="1495870" y="1118015"/>
                  <a:pt x="1388033" y="1193366"/>
                  <a:pt x="1293549" y="1287513"/>
                </a:cubicBezTo>
                <a:cubicBezTo>
                  <a:pt x="1280758" y="1300250"/>
                  <a:pt x="1272398" y="1302325"/>
                  <a:pt x="1260167" y="1288017"/>
                </a:cubicBezTo>
                <a:cubicBezTo>
                  <a:pt x="1250796" y="1277021"/>
                  <a:pt x="1239799" y="1267147"/>
                  <a:pt x="1228410" y="1258170"/>
                </a:cubicBezTo>
                <a:cubicBezTo>
                  <a:pt x="1215561" y="1248013"/>
                  <a:pt x="1216459" y="1240215"/>
                  <a:pt x="1227849" y="1229106"/>
                </a:cubicBezTo>
                <a:cubicBezTo>
                  <a:pt x="1297589" y="1161161"/>
                  <a:pt x="1372997" y="1100566"/>
                  <a:pt x="1456034" y="1049621"/>
                </a:cubicBezTo>
                <a:cubicBezTo>
                  <a:pt x="1484817" y="1031947"/>
                  <a:pt x="1485154" y="1037166"/>
                  <a:pt x="1467367" y="1004624"/>
                </a:cubicBezTo>
                <a:cubicBezTo>
                  <a:pt x="1462093" y="995029"/>
                  <a:pt x="1456820" y="985492"/>
                  <a:pt x="1451545" y="975953"/>
                </a:cubicBezTo>
                <a:cubicBezTo>
                  <a:pt x="1446496" y="966920"/>
                  <a:pt x="1442680" y="956764"/>
                  <a:pt x="1428430" y="964282"/>
                </a:cubicBezTo>
                <a:cubicBezTo>
                  <a:pt x="1422033" y="967650"/>
                  <a:pt x="1419228" y="960243"/>
                  <a:pt x="1416479" y="955811"/>
                </a:cubicBezTo>
                <a:cubicBezTo>
                  <a:pt x="1407165" y="940830"/>
                  <a:pt x="1399030" y="925176"/>
                  <a:pt x="1388874" y="910869"/>
                </a:cubicBezTo>
                <a:cubicBezTo>
                  <a:pt x="1379112" y="897067"/>
                  <a:pt x="1383432" y="890391"/>
                  <a:pt x="1396729" y="882760"/>
                </a:cubicBezTo>
                <a:cubicBezTo>
                  <a:pt x="1514216" y="815376"/>
                  <a:pt x="1638549" y="765161"/>
                  <a:pt x="1770231" y="733348"/>
                </a:cubicBezTo>
                <a:cubicBezTo>
                  <a:pt x="1798003" y="726616"/>
                  <a:pt x="1798059" y="726671"/>
                  <a:pt x="1792673" y="698449"/>
                </a:cubicBezTo>
                <a:cubicBezTo>
                  <a:pt x="1790654" y="687734"/>
                  <a:pt x="1788578" y="677018"/>
                  <a:pt x="1786502" y="666301"/>
                </a:cubicBezTo>
                <a:cubicBezTo>
                  <a:pt x="1781901" y="642456"/>
                  <a:pt x="1781397" y="642062"/>
                  <a:pt x="1758224" y="647449"/>
                </a:cubicBezTo>
                <a:cubicBezTo>
                  <a:pt x="1680124" y="665627"/>
                  <a:pt x="1603818" y="689529"/>
                  <a:pt x="1529983" y="720780"/>
                </a:cubicBezTo>
                <a:cubicBezTo>
                  <a:pt x="1197719" y="861552"/>
                  <a:pt x="946755" y="1091533"/>
                  <a:pt x="776247" y="1409489"/>
                </a:cubicBezTo>
                <a:cubicBezTo>
                  <a:pt x="765081" y="1430361"/>
                  <a:pt x="765250" y="1430472"/>
                  <a:pt x="743649" y="1419700"/>
                </a:cubicBezTo>
                <a:cubicBezTo>
                  <a:pt x="732820" y="1414314"/>
                  <a:pt x="721992" y="1408815"/>
                  <a:pt x="711164" y="1403373"/>
                </a:cubicBezTo>
                <a:cubicBezTo>
                  <a:pt x="687711" y="1391534"/>
                  <a:pt x="687599" y="1391478"/>
                  <a:pt x="699381" y="1368867"/>
                </a:cubicBezTo>
                <a:cubicBezTo>
                  <a:pt x="743200" y="1284764"/>
                  <a:pt x="794538" y="1205541"/>
                  <a:pt x="852720" y="1130695"/>
                </a:cubicBezTo>
                <a:cubicBezTo>
                  <a:pt x="879034" y="1096807"/>
                  <a:pt x="877744" y="1105559"/>
                  <a:pt x="848007" y="1079751"/>
                </a:cubicBezTo>
                <a:cubicBezTo>
                  <a:pt x="818720" y="1054334"/>
                  <a:pt x="789207" y="1029142"/>
                  <a:pt x="758910" y="1004904"/>
                </a:cubicBezTo>
                <a:cubicBezTo>
                  <a:pt x="746118" y="994636"/>
                  <a:pt x="744996" y="987399"/>
                  <a:pt x="755993" y="974438"/>
                </a:cubicBezTo>
                <a:cubicBezTo>
                  <a:pt x="828426" y="889268"/>
                  <a:pt x="907256" y="810663"/>
                  <a:pt x="994053" y="740081"/>
                </a:cubicBezTo>
                <a:cubicBezTo>
                  <a:pt x="1014869" y="723193"/>
                  <a:pt x="1014869" y="723193"/>
                  <a:pt x="998878" y="701704"/>
                </a:cubicBezTo>
                <a:cubicBezTo>
                  <a:pt x="990910" y="690987"/>
                  <a:pt x="982326" y="680664"/>
                  <a:pt x="975145" y="669499"/>
                </a:cubicBezTo>
                <a:cubicBezTo>
                  <a:pt x="966897" y="656650"/>
                  <a:pt x="959155" y="656370"/>
                  <a:pt x="947484" y="665908"/>
                </a:cubicBezTo>
                <a:cubicBezTo>
                  <a:pt x="907200" y="699011"/>
                  <a:pt x="867645" y="732955"/>
                  <a:pt x="829997" y="769032"/>
                </a:cubicBezTo>
                <a:cubicBezTo>
                  <a:pt x="655955" y="935837"/>
                  <a:pt x="518774" y="1128788"/>
                  <a:pt x="419746" y="1348725"/>
                </a:cubicBezTo>
                <a:cubicBezTo>
                  <a:pt x="409254" y="1372009"/>
                  <a:pt x="409254" y="1372009"/>
                  <a:pt x="385409" y="1361685"/>
                </a:cubicBezTo>
                <a:cubicBezTo>
                  <a:pt x="373177" y="1356412"/>
                  <a:pt x="361227" y="1350409"/>
                  <a:pt x="348659" y="1345976"/>
                </a:cubicBezTo>
                <a:cubicBezTo>
                  <a:pt x="333510" y="1340702"/>
                  <a:pt x="331378" y="1332679"/>
                  <a:pt x="337886" y="1318315"/>
                </a:cubicBezTo>
                <a:cubicBezTo>
                  <a:pt x="371438" y="1244199"/>
                  <a:pt x="408749" y="1172158"/>
                  <a:pt x="451165" y="1102754"/>
                </a:cubicBezTo>
                <a:cubicBezTo>
                  <a:pt x="592778" y="870922"/>
                  <a:pt x="774620" y="676905"/>
                  <a:pt x="996914" y="520592"/>
                </a:cubicBezTo>
                <a:cubicBezTo>
                  <a:pt x="1011558" y="510325"/>
                  <a:pt x="1020142" y="509090"/>
                  <a:pt x="1029400" y="526091"/>
                </a:cubicBezTo>
                <a:cubicBezTo>
                  <a:pt x="1037198" y="540398"/>
                  <a:pt x="1047242" y="553527"/>
                  <a:pt x="1056780" y="566824"/>
                </a:cubicBezTo>
                <a:cubicBezTo>
                  <a:pt x="1063064" y="575633"/>
                  <a:pt x="1062110" y="582141"/>
                  <a:pt x="1052853" y="587808"/>
                </a:cubicBezTo>
                <a:cubicBezTo>
                  <a:pt x="1028334" y="602732"/>
                  <a:pt x="1036133" y="605370"/>
                  <a:pt x="1048308" y="622426"/>
                </a:cubicBezTo>
                <a:cubicBezTo>
                  <a:pt x="1055713" y="632805"/>
                  <a:pt x="1064298" y="642400"/>
                  <a:pt x="1070862" y="653228"/>
                </a:cubicBezTo>
                <a:cubicBezTo>
                  <a:pt x="1079728" y="667760"/>
                  <a:pt x="1087919" y="669275"/>
                  <a:pt x="1102507" y="659007"/>
                </a:cubicBezTo>
                <a:cubicBezTo>
                  <a:pt x="1194017" y="594653"/>
                  <a:pt x="1291474" y="540734"/>
                  <a:pt x="1393868" y="495681"/>
                </a:cubicBezTo>
                <a:cubicBezTo>
                  <a:pt x="1443242" y="473967"/>
                  <a:pt x="1493681" y="454947"/>
                  <a:pt x="1544682" y="437218"/>
                </a:cubicBezTo>
                <a:cubicBezTo>
                  <a:pt x="1559045" y="432224"/>
                  <a:pt x="1566003" y="435367"/>
                  <a:pt x="1569594" y="450066"/>
                </a:cubicBezTo>
                <a:cubicBezTo>
                  <a:pt x="1572904" y="463588"/>
                  <a:pt x="1577898" y="476661"/>
                  <a:pt x="1582162" y="489958"/>
                </a:cubicBezTo>
                <a:cubicBezTo>
                  <a:pt x="1589849" y="514027"/>
                  <a:pt x="1589849" y="514084"/>
                  <a:pt x="1566508" y="521995"/>
                </a:cubicBezTo>
                <a:cubicBezTo>
                  <a:pt x="1454688" y="559755"/>
                  <a:pt x="1348142" y="608960"/>
                  <a:pt x="1246757" y="669331"/>
                </a:cubicBezTo>
                <a:cubicBezTo>
                  <a:pt x="1110979" y="750180"/>
                  <a:pt x="989564" y="848872"/>
                  <a:pt x="881054" y="963665"/>
                </a:cubicBezTo>
                <a:cubicBezTo>
                  <a:pt x="869271" y="976065"/>
                  <a:pt x="867027" y="984313"/>
                  <a:pt x="882288" y="994917"/>
                </a:cubicBezTo>
                <a:cubicBezTo>
                  <a:pt x="894183" y="1003165"/>
                  <a:pt x="905236" y="1012928"/>
                  <a:pt x="915503" y="1023139"/>
                </a:cubicBezTo>
                <a:cubicBezTo>
                  <a:pt x="927174" y="1034753"/>
                  <a:pt x="935534" y="1033799"/>
                  <a:pt x="946587" y="1021511"/>
                </a:cubicBezTo>
                <a:cubicBezTo>
                  <a:pt x="992089" y="970960"/>
                  <a:pt x="1042080" y="925008"/>
                  <a:pt x="1094708" y="882031"/>
                </a:cubicBezTo>
                <a:cubicBezTo>
                  <a:pt x="1343372" y="678981"/>
                  <a:pt x="1626991" y="560203"/>
                  <a:pt x="1946798" y="528615"/>
                </a:cubicBezTo>
                <a:cubicBezTo>
                  <a:pt x="2029612" y="520424"/>
                  <a:pt x="2112537" y="519021"/>
                  <a:pt x="2195520" y="524688"/>
                </a:cubicBezTo>
                <a:cubicBezTo>
                  <a:pt x="2212968" y="525866"/>
                  <a:pt x="2219084" y="519750"/>
                  <a:pt x="2220374" y="502694"/>
                </a:cubicBezTo>
                <a:cubicBezTo>
                  <a:pt x="2223404" y="461624"/>
                  <a:pt x="2227837" y="420610"/>
                  <a:pt x="2232213" y="379653"/>
                </a:cubicBezTo>
                <a:cubicBezTo>
                  <a:pt x="2234906" y="354517"/>
                  <a:pt x="2237094" y="352889"/>
                  <a:pt x="2261557" y="355246"/>
                </a:cubicBezTo>
                <a:cubicBezTo>
                  <a:pt x="2405189" y="369161"/>
                  <a:pt x="2545288" y="399121"/>
                  <a:pt x="2681290" y="447598"/>
                </a:cubicBezTo>
                <a:cubicBezTo>
                  <a:pt x="2702386" y="455116"/>
                  <a:pt x="2723538" y="462634"/>
                  <a:pt x="2744186" y="471386"/>
                </a:cubicBezTo>
                <a:cubicBezTo>
                  <a:pt x="2756697" y="476661"/>
                  <a:pt x="2763038" y="473406"/>
                  <a:pt x="2767694" y="461231"/>
                </a:cubicBezTo>
                <a:cubicBezTo>
                  <a:pt x="2773529" y="445970"/>
                  <a:pt x="2779925" y="430821"/>
                  <a:pt x="2787387" y="416290"/>
                </a:cubicBezTo>
                <a:cubicBezTo>
                  <a:pt x="2794513" y="402431"/>
                  <a:pt x="2790361" y="396036"/>
                  <a:pt x="2776559" y="390706"/>
                </a:cubicBezTo>
                <a:cubicBezTo>
                  <a:pt x="2698514" y="360352"/>
                  <a:pt x="2619180" y="334150"/>
                  <a:pt x="2537714" y="314569"/>
                </a:cubicBezTo>
                <a:cubicBezTo>
                  <a:pt x="2521162" y="310642"/>
                  <a:pt x="2504723" y="306546"/>
                  <a:pt x="2488059" y="303291"/>
                </a:cubicBezTo>
                <a:cubicBezTo>
                  <a:pt x="2474762" y="300654"/>
                  <a:pt x="2469263" y="294595"/>
                  <a:pt x="2473023" y="280512"/>
                </a:cubicBezTo>
                <a:cubicBezTo>
                  <a:pt x="2476781" y="266486"/>
                  <a:pt x="2478914" y="252010"/>
                  <a:pt x="2481944" y="237816"/>
                </a:cubicBezTo>
                <a:cubicBezTo>
                  <a:pt x="2485521" y="221236"/>
                  <a:pt x="2487204" y="216491"/>
                  <a:pt x="2496958" y="217096"/>
                </a:cubicBezTo>
                <a:close/>
                <a:moveTo>
                  <a:pt x="2224884" y="2631"/>
                </a:moveTo>
                <a:cubicBezTo>
                  <a:pt x="2660769" y="24357"/>
                  <a:pt x="3061749" y="180726"/>
                  <a:pt x="3421953" y="473182"/>
                </a:cubicBezTo>
                <a:cubicBezTo>
                  <a:pt x="3845894" y="817452"/>
                  <a:pt x="4102189" y="1264677"/>
                  <a:pt x="4175465" y="1806892"/>
                </a:cubicBezTo>
                <a:lnTo>
                  <a:pt x="4193532" y="2019516"/>
                </a:lnTo>
                <a:lnTo>
                  <a:pt x="4106125" y="2019516"/>
                </a:lnTo>
                <a:lnTo>
                  <a:pt x="4105280" y="1952696"/>
                </a:lnTo>
                <a:cubicBezTo>
                  <a:pt x="4088387" y="1716136"/>
                  <a:pt x="4029938" y="1487631"/>
                  <a:pt x="3930335" y="1266922"/>
                </a:cubicBezTo>
                <a:cubicBezTo>
                  <a:pt x="3922592" y="1249809"/>
                  <a:pt x="3915691" y="1247340"/>
                  <a:pt x="3899364" y="1255644"/>
                </a:cubicBezTo>
                <a:cubicBezTo>
                  <a:pt x="3862109" y="1274552"/>
                  <a:pt x="3823900" y="1291721"/>
                  <a:pt x="3786085" y="1309507"/>
                </a:cubicBezTo>
                <a:cubicBezTo>
                  <a:pt x="3763586" y="1320111"/>
                  <a:pt x="3763361" y="1320167"/>
                  <a:pt x="3752308" y="1297444"/>
                </a:cubicBezTo>
                <a:cubicBezTo>
                  <a:pt x="3656647" y="1100846"/>
                  <a:pt x="3529677" y="927029"/>
                  <a:pt x="3372524" y="775148"/>
                </a:cubicBezTo>
                <a:cubicBezTo>
                  <a:pt x="3329827" y="733853"/>
                  <a:pt x="3284772" y="695196"/>
                  <a:pt x="3238653" y="657661"/>
                </a:cubicBezTo>
                <a:cubicBezTo>
                  <a:pt x="3226029" y="647449"/>
                  <a:pt x="3218510" y="648178"/>
                  <a:pt x="3209983" y="661757"/>
                </a:cubicBezTo>
                <a:cubicBezTo>
                  <a:pt x="3201623" y="675109"/>
                  <a:pt x="3192029" y="687734"/>
                  <a:pt x="3182097" y="699908"/>
                </a:cubicBezTo>
                <a:cubicBezTo>
                  <a:pt x="3173401" y="710513"/>
                  <a:pt x="3173794" y="717863"/>
                  <a:pt x="3185239" y="726671"/>
                </a:cubicBezTo>
                <a:cubicBezTo>
                  <a:pt x="3206336" y="742886"/>
                  <a:pt x="3225972" y="761065"/>
                  <a:pt x="3246900" y="777561"/>
                </a:cubicBezTo>
                <a:cubicBezTo>
                  <a:pt x="3258402" y="786593"/>
                  <a:pt x="3260534" y="794336"/>
                  <a:pt x="3249594" y="805445"/>
                </a:cubicBezTo>
                <a:cubicBezTo>
                  <a:pt x="3237699" y="817509"/>
                  <a:pt x="3226589" y="830469"/>
                  <a:pt x="3215874" y="843598"/>
                </a:cubicBezTo>
                <a:cubicBezTo>
                  <a:pt x="3208074" y="853136"/>
                  <a:pt x="3201679" y="853978"/>
                  <a:pt x="3192029" y="845393"/>
                </a:cubicBezTo>
                <a:cubicBezTo>
                  <a:pt x="3172615" y="828056"/>
                  <a:pt x="3152025" y="812065"/>
                  <a:pt x="3132218" y="795121"/>
                </a:cubicBezTo>
                <a:cubicBezTo>
                  <a:pt x="3123354" y="787491"/>
                  <a:pt x="3116789" y="787884"/>
                  <a:pt x="3110001" y="797758"/>
                </a:cubicBezTo>
                <a:cubicBezTo>
                  <a:pt x="3100350" y="811729"/>
                  <a:pt x="3090756" y="825812"/>
                  <a:pt x="3079647" y="838604"/>
                </a:cubicBezTo>
                <a:cubicBezTo>
                  <a:pt x="3068930" y="850948"/>
                  <a:pt x="3071735" y="858073"/>
                  <a:pt x="3083799" y="867668"/>
                </a:cubicBezTo>
                <a:cubicBezTo>
                  <a:pt x="3181199" y="944814"/>
                  <a:pt x="3267210" y="1033294"/>
                  <a:pt x="3343629" y="1131144"/>
                </a:cubicBezTo>
                <a:cubicBezTo>
                  <a:pt x="3345480" y="1133501"/>
                  <a:pt x="3347331" y="1135913"/>
                  <a:pt x="3349182" y="1138326"/>
                </a:cubicBezTo>
                <a:cubicBezTo>
                  <a:pt x="3363883" y="1157794"/>
                  <a:pt x="3363939" y="1157794"/>
                  <a:pt x="3344750" y="1172102"/>
                </a:cubicBezTo>
                <a:cubicBezTo>
                  <a:pt x="3333081" y="1180798"/>
                  <a:pt x="3320793" y="1188710"/>
                  <a:pt x="3309796" y="1198191"/>
                </a:cubicBezTo>
                <a:cubicBezTo>
                  <a:pt x="3298126" y="1208234"/>
                  <a:pt x="3290888" y="1205822"/>
                  <a:pt x="3282023" y="1194096"/>
                </a:cubicBezTo>
                <a:cubicBezTo>
                  <a:pt x="3238540" y="1136362"/>
                  <a:pt x="3190570" y="1082500"/>
                  <a:pt x="3138839" y="1032116"/>
                </a:cubicBezTo>
                <a:cubicBezTo>
                  <a:pt x="3044131" y="939877"/>
                  <a:pt x="2939212" y="861103"/>
                  <a:pt x="2823688" y="796637"/>
                </a:cubicBezTo>
                <a:cubicBezTo>
                  <a:pt x="2801358" y="784125"/>
                  <a:pt x="2801190" y="784349"/>
                  <a:pt x="2790080" y="806679"/>
                </a:cubicBezTo>
                <a:cubicBezTo>
                  <a:pt x="2783853" y="819135"/>
                  <a:pt x="2778354" y="832039"/>
                  <a:pt x="2771453" y="844103"/>
                </a:cubicBezTo>
                <a:cubicBezTo>
                  <a:pt x="2764047" y="857063"/>
                  <a:pt x="2767189" y="864469"/>
                  <a:pt x="2780094" y="871482"/>
                </a:cubicBezTo>
                <a:cubicBezTo>
                  <a:pt x="2837659" y="902903"/>
                  <a:pt x="2892138" y="939203"/>
                  <a:pt x="2944374" y="978758"/>
                </a:cubicBezTo>
                <a:cubicBezTo>
                  <a:pt x="2977757" y="1004063"/>
                  <a:pt x="3009514" y="1031162"/>
                  <a:pt x="3040989" y="1058766"/>
                </a:cubicBezTo>
                <a:cubicBezTo>
                  <a:pt x="3051088" y="1067631"/>
                  <a:pt x="3052099" y="1074308"/>
                  <a:pt x="3042224" y="1083790"/>
                </a:cubicBezTo>
                <a:cubicBezTo>
                  <a:pt x="3030497" y="1095123"/>
                  <a:pt x="3019108" y="1107074"/>
                  <a:pt x="3008728" y="1119642"/>
                </a:cubicBezTo>
                <a:cubicBezTo>
                  <a:pt x="2998628" y="1131817"/>
                  <a:pt x="2990830" y="1131537"/>
                  <a:pt x="2979104" y="1120876"/>
                </a:cubicBezTo>
                <a:cubicBezTo>
                  <a:pt x="2912505" y="1060281"/>
                  <a:pt x="2840408" y="1007148"/>
                  <a:pt x="2762588" y="961870"/>
                </a:cubicBezTo>
                <a:cubicBezTo>
                  <a:pt x="2571377" y="850555"/>
                  <a:pt x="2365354" y="790072"/>
                  <a:pt x="2143957" y="782553"/>
                </a:cubicBezTo>
                <a:cubicBezTo>
                  <a:pt x="2114221" y="781544"/>
                  <a:pt x="2084597" y="781207"/>
                  <a:pt x="2054915" y="782778"/>
                </a:cubicBezTo>
                <a:cubicBezTo>
                  <a:pt x="2041843" y="783508"/>
                  <a:pt x="2035727" y="778065"/>
                  <a:pt x="2035503" y="765105"/>
                </a:cubicBezTo>
                <a:cubicBezTo>
                  <a:pt x="2035279" y="749339"/>
                  <a:pt x="2035391" y="733517"/>
                  <a:pt x="2034101" y="717863"/>
                </a:cubicBezTo>
                <a:cubicBezTo>
                  <a:pt x="2032698" y="700975"/>
                  <a:pt x="2040216" y="695869"/>
                  <a:pt x="2056207" y="695420"/>
                </a:cubicBezTo>
                <a:cubicBezTo>
                  <a:pt x="2158938" y="692559"/>
                  <a:pt x="2260828" y="700021"/>
                  <a:pt x="2361875" y="719378"/>
                </a:cubicBezTo>
                <a:cubicBezTo>
                  <a:pt x="2466514" y="739464"/>
                  <a:pt x="2567674" y="770491"/>
                  <a:pt x="2664738" y="814422"/>
                </a:cubicBezTo>
                <a:cubicBezTo>
                  <a:pt x="2680560" y="821548"/>
                  <a:pt x="2688920" y="819640"/>
                  <a:pt x="2695148" y="803313"/>
                </a:cubicBezTo>
                <a:cubicBezTo>
                  <a:pt x="2699861" y="790857"/>
                  <a:pt x="2706257" y="779075"/>
                  <a:pt x="2712541" y="767292"/>
                </a:cubicBezTo>
                <a:cubicBezTo>
                  <a:pt x="2718938" y="755230"/>
                  <a:pt x="2724436" y="744458"/>
                  <a:pt x="2706594" y="736715"/>
                </a:cubicBezTo>
                <a:cubicBezTo>
                  <a:pt x="2699076" y="733461"/>
                  <a:pt x="2702779" y="726166"/>
                  <a:pt x="2705079" y="720668"/>
                </a:cubicBezTo>
                <a:cubicBezTo>
                  <a:pt x="2711195" y="706136"/>
                  <a:pt x="2717647" y="691773"/>
                  <a:pt x="2724043" y="677354"/>
                </a:cubicBezTo>
                <a:cubicBezTo>
                  <a:pt x="2733862" y="655248"/>
                  <a:pt x="2734310" y="654968"/>
                  <a:pt x="2755968" y="664898"/>
                </a:cubicBezTo>
                <a:cubicBezTo>
                  <a:pt x="2830982" y="699404"/>
                  <a:pt x="2902910" y="739520"/>
                  <a:pt x="2971698" y="785246"/>
                </a:cubicBezTo>
                <a:cubicBezTo>
                  <a:pt x="2975738" y="787940"/>
                  <a:pt x="2980001" y="790353"/>
                  <a:pt x="2983704" y="793439"/>
                </a:cubicBezTo>
                <a:cubicBezTo>
                  <a:pt x="2994140" y="802191"/>
                  <a:pt x="3001323" y="799273"/>
                  <a:pt x="3008841" y="788781"/>
                </a:cubicBezTo>
                <a:cubicBezTo>
                  <a:pt x="3035772" y="751415"/>
                  <a:pt x="3063320" y="714496"/>
                  <a:pt x="3090644" y="677410"/>
                </a:cubicBezTo>
                <a:cubicBezTo>
                  <a:pt x="3107925" y="653957"/>
                  <a:pt x="3124812" y="630280"/>
                  <a:pt x="3142542" y="607221"/>
                </a:cubicBezTo>
                <a:cubicBezTo>
                  <a:pt x="3150397" y="597009"/>
                  <a:pt x="3148602" y="590838"/>
                  <a:pt x="3138335" y="583824"/>
                </a:cubicBezTo>
                <a:cubicBezTo>
                  <a:pt x="3105232" y="561326"/>
                  <a:pt x="3071735" y="539387"/>
                  <a:pt x="3036894" y="519807"/>
                </a:cubicBezTo>
                <a:cubicBezTo>
                  <a:pt x="3022193" y="511503"/>
                  <a:pt x="3017929" y="503480"/>
                  <a:pt x="3028197" y="488611"/>
                </a:cubicBezTo>
                <a:cubicBezTo>
                  <a:pt x="3037119" y="475651"/>
                  <a:pt x="3044748" y="461736"/>
                  <a:pt x="3051986" y="447765"/>
                </a:cubicBezTo>
                <a:cubicBezTo>
                  <a:pt x="3058214" y="435759"/>
                  <a:pt x="3065227" y="434525"/>
                  <a:pt x="3076617" y="441370"/>
                </a:cubicBezTo>
                <a:cubicBezTo>
                  <a:pt x="3123915" y="469760"/>
                  <a:pt x="3170259" y="499664"/>
                  <a:pt x="3215088" y="531813"/>
                </a:cubicBezTo>
                <a:cubicBezTo>
                  <a:pt x="3456403" y="705014"/>
                  <a:pt x="3648399" y="921922"/>
                  <a:pt x="3791134" y="1182426"/>
                </a:cubicBezTo>
                <a:cubicBezTo>
                  <a:pt x="3804039" y="1205934"/>
                  <a:pt x="3803983" y="1205934"/>
                  <a:pt x="3827828" y="1194432"/>
                </a:cubicBezTo>
                <a:cubicBezTo>
                  <a:pt x="3838207" y="1189438"/>
                  <a:pt x="3848475" y="1184333"/>
                  <a:pt x="3858854" y="1179283"/>
                </a:cubicBezTo>
                <a:cubicBezTo>
                  <a:pt x="3881859" y="1168118"/>
                  <a:pt x="3881971" y="1168062"/>
                  <a:pt x="3869347" y="1144890"/>
                </a:cubicBezTo>
                <a:cubicBezTo>
                  <a:pt x="3812174" y="1039690"/>
                  <a:pt x="3747091" y="939652"/>
                  <a:pt x="3671683" y="846683"/>
                </a:cubicBezTo>
                <a:cubicBezTo>
                  <a:pt x="3369381" y="473911"/>
                  <a:pt x="2984602" y="234000"/>
                  <a:pt x="2515495" y="130427"/>
                </a:cubicBezTo>
                <a:cubicBezTo>
                  <a:pt x="2456864" y="117522"/>
                  <a:pt x="2397503" y="108826"/>
                  <a:pt x="2338030" y="100691"/>
                </a:cubicBezTo>
                <a:cubicBezTo>
                  <a:pt x="2321086" y="98390"/>
                  <a:pt x="2314578" y="104001"/>
                  <a:pt x="2314241" y="120553"/>
                </a:cubicBezTo>
                <a:cubicBezTo>
                  <a:pt x="2313961" y="134411"/>
                  <a:pt x="2311829" y="148269"/>
                  <a:pt x="2310818" y="162183"/>
                </a:cubicBezTo>
                <a:cubicBezTo>
                  <a:pt x="2310145" y="171665"/>
                  <a:pt x="2307900" y="181372"/>
                  <a:pt x="2317719" y="188666"/>
                </a:cubicBezTo>
                <a:cubicBezTo>
                  <a:pt x="2321871" y="191695"/>
                  <a:pt x="2320076" y="197699"/>
                  <a:pt x="2319571" y="202468"/>
                </a:cubicBezTo>
                <a:cubicBezTo>
                  <a:pt x="2318000" y="218122"/>
                  <a:pt x="2315307" y="233775"/>
                  <a:pt x="2314914" y="249486"/>
                </a:cubicBezTo>
                <a:cubicBezTo>
                  <a:pt x="2314409" y="266542"/>
                  <a:pt x="2308237" y="272938"/>
                  <a:pt x="2290396" y="270750"/>
                </a:cubicBezTo>
                <a:cubicBezTo>
                  <a:pt x="2244108" y="265083"/>
                  <a:pt x="2197483" y="262838"/>
                  <a:pt x="2150802" y="261268"/>
                </a:cubicBezTo>
                <a:cubicBezTo>
                  <a:pt x="2032305" y="257340"/>
                  <a:pt x="1914649" y="266317"/>
                  <a:pt x="1797667" y="284888"/>
                </a:cubicBezTo>
                <a:cubicBezTo>
                  <a:pt x="1785099" y="286908"/>
                  <a:pt x="1779208" y="291902"/>
                  <a:pt x="1782575" y="305536"/>
                </a:cubicBezTo>
                <a:cubicBezTo>
                  <a:pt x="1786446" y="321414"/>
                  <a:pt x="1789588" y="337517"/>
                  <a:pt x="1792169" y="353675"/>
                </a:cubicBezTo>
                <a:cubicBezTo>
                  <a:pt x="1794413" y="368038"/>
                  <a:pt x="1800865" y="372583"/>
                  <a:pt x="1815790" y="370003"/>
                </a:cubicBezTo>
                <a:cubicBezTo>
                  <a:pt x="1892318" y="356649"/>
                  <a:pt x="1969690" y="350982"/>
                  <a:pt x="2047230" y="347672"/>
                </a:cubicBezTo>
                <a:cubicBezTo>
                  <a:pt x="2080781" y="346213"/>
                  <a:pt x="2081398" y="346718"/>
                  <a:pt x="2081398" y="379147"/>
                </a:cubicBezTo>
                <a:cubicBezTo>
                  <a:pt x="2081454" y="432673"/>
                  <a:pt x="2081454" y="433739"/>
                  <a:pt x="2028490" y="435871"/>
                </a:cubicBezTo>
                <a:cubicBezTo>
                  <a:pt x="1935634" y="439630"/>
                  <a:pt x="1843730" y="450795"/>
                  <a:pt x="1752950" y="470713"/>
                </a:cubicBezTo>
                <a:cubicBezTo>
                  <a:pt x="1735108" y="474585"/>
                  <a:pt x="1727870" y="470040"/>
                  <a:pt x="1724560" y="452142"/>
                </a:cubicBezTo>
                <a:cubicBezTo>
                  <a:pt x="1717042" y="411633"/>
                  <a:pt x="1707896" y="371462"/>
                  <a:pt x="1699369" y="331120"/>
                </a:cubicBezTo>
                <a:cubicBezTo>
                  <a:pt x="1693926" y="305536"/>
                  <a:pt x="1693308" y="305087"/>
                  <a:pt x="1668285" y="311146"/>
                </a:cubicBezTo>
                <a:cubicBezTo>
                  <a:pt x="1514272" y="348457"/>
                  <a:pt x="1367555" y="404563"/>
                  <a:pt x="1228073" y="479803"/>
                </a:cubicBezTo>
                <a:cubicBezTo>
                  <a:pt x="1200806" y="494559"/>
                  <a:pt x="1200749" y="494559"/>
                  <a:pt x="1184927" y="467011"/>
                </a:cubicBezTo>
                <a:cubicBezTo>
                  <a:pt x="1178868" y="456462"/>
                  <a:pt x="1173370" y="445578"/>
                  <a:pt x="1166692" y="435534"/>
                </a:cubicBezTo>
                <a:cubicBezTo>
                  <a:pt x="1158782" y="423640"/>
                  <a:pt x="1161194" y="416851"/>
                  <a:pt x="1173874" y="410007"/>
                </a:cubicBezTo>
                <a:cubicBezTo>
                  <a:pt x="1234189" y="377352"/>
                  <a:pt x="1295738" y="347335"/>
                  <a:pt x="1359026" y="321078"/>
                </a:cubicBezTo>
                <a:cubicBezTo>
                  <a:pt x="1576270" y="230858"/>
                  <a:pt x="1802324" y="181709"/>
                  <a:pt x="2037579" y="174359"/>
                </a:cubicBezTo>
                <a:cubicBezTo>
                  <a:pt x="2091609" y="172675"/>
                  <a:pt x="2145472" y="174303"/>
                  <a:pt x="2199334" y="176210"/>
                </a:cubicBezTo>
                <a:cubicBezTo>
                  <a:pt x="2216391" y="176827"/>
                  <a:pt x="2223909" y="171441"/>
                  <a:pt x="2224077" y="154104"/>
                </a:cubicBezTo>
                <a:cubicBezTo>
                  <a:pt x="2224246" y="139011"/>
                  <a:pt x="2225929" y="123863"/>
                  <a:pt x="2227893" y="108826"/>
                </a:cubicBezTo>
                <a:cubicBezTo>
                  <a:pt x="2229688" y="95136"/>
                  <a:pt x="2223460" y="89974"/>
                  <a:pt x="2210724" y="89862"/>
                </a:cubicBezTo>
                <a:cubicBezTo>
                  <a:pt x="2205843" y="89862"/>
                  <a:pt x="2201018" y="89301"/>
                  <a:pt x="2196193" y="89077"/>
                </a:cubicBezTo>
                <a:cubicBezTo>
                  <a:pt x="1820390" y="72974"/>
                  <a:pt x="1464338" y="148606"/>
                  <a:pt x="1136227" y="333196"/>
                </a:cubicBezTo>
                <a:cubicBezTo>
                  <a:pt x="588794" y="641222"/>
                  <a:pt x="250023" y="1105110"/>
                  <a:pt x="121652" y="1721104"/>
                </a:cubicBezTo>
                <a:cubicBezTo>
                  <a:pt x="104819" y="1801898"/>
                  <a:pt x="95898" y="1883870"/>
                  <a:pt x="89951" y="1966179"/>
                </a:cubicBezTo>
                <a:cubicBezTo>
                  <a:pt x="88380" y="1988285"/>
                  <a:pt x="90120" y="1990248"/>
                  <a:pt x="111945" y="1991426"/>
                </a:cubicBezTo>
                <a:cubicBezTo>
                  <a:pt x="126477" y="1992268"/>
                  <a:pt x="141065" y="1992604"/>
                  <a:pt x="155540" y="1993671"/>
                </a:cubicBezTo>
                <a:cubicBezTo>
                  <a:pt x="170296" y="1994736"/>
                  <a:pt x="175738" y="1988172"/>
                  <a:pt x="176636" y="1973584"/>
                </a:cubicBezTo>
                <a:cubicBezTo>
                  <a:pt x="183929" y="1856546"/>
                  <a:pt x="202108" y="1741078"/>
                  <a:pt x="231339" y="1627518"/>
                </a:cubicBezTo>
                <a:cubicBezTo>
                  <a:pt x="241158" y="1589423"/>
                  <a:pt x="253389" y="1551887"/>
                  <a:pt x="263769" y="1513903"/>
                </a:cubicBezTo>
                <a:cubicBezTo>
                  <a:pt x="267697" y="1499371"/>
                  <a:pt x="274822" y="1495668"/>
                  <a:pt x="288793" y="1501054"/>
                </a:cubicBezTo>
                <a:cubicBezTo>
                  <a:pt x="303998" y="1506945"/>
                  <a:pt x="319708" y="1511659"/>
                  <a:pt x="335417" y="1516316"/>
                </a:cubicBezTo>
                <a:cubicBezTo>
                  <a:pt x="346526" y="1519570"/>
                  <a:pt x="352531" y="1524843"/>
                  <a:pt x="347537" y="1537243"/>
                </a:cubicBezTo>
                <a:cubicBezTo>
                  <a:pt x="343329" y="1547623"/>
                  <a:pt x="347985" y="1552897"/>
                  <a:pt x="358140" y="1555590"/>
                </a:cubicBezTo>
                <a:cubicBezTo>
                  <a:pt x="373962" y="1559742"/>
                  <a:pt x="389897" y="1563726"/>
                  <a:pt x="405270" y="1569224"/>
                </a:cubicBezTo>
                <a:cubicBezTo>
                  <a:pt x="421092" y="1574891"/>
                  <a:pt x="428106" y="1569224"/>
                  <a:pt x="433043" y="1554075"/>
                </a:cubicBezTo>
                <a:cubicBezTo>
                  <a:pt x="459862" y="1471486"/>
                  <a:pt x="493189" y="1391534"/>
                  <a:pt x="532407" y="1314052"/>
                </a:cubicBezTo>
                <a:cubicBezTo>
                  <a:pt x="564501" y="1250707"/>
                  <a:pt x="600409" y="1189607"/>
                  <a:pt x="639347" y="1130246"/>
                </a:cubicBezTo>
                <a:cubicBezTo>
                  <a:pt x="647538" y="1117679"/>
                  <a:pt x="654664" y="1115546"/>
                  <a:pt x="666783" y="1124636"/>
                </a:cubicBezTo>
                <a:cubicBezTo>
                  <a:pt x="679351" y="1134061"/>
                  <a:pt x="692592" y="1142926"/>
                  <a:pt x="706394" y="1150388"/>
                </a:cubicBezTo>
                <a:cubicBezTo>
                  <a:pt x="721206" y="1158412"/>
                  <a:pt x="720253" y="1166266"/>
                  <a:pt x="711668" y="1179003"/>
                </a:cubicBezTo>
                <a:cubicBezTo>
                  <a:pt x="644789" y="1278423"/>
                  <a:pt x="589805" y="1384241"/>
                  <a:pt x="546266" y="1495893"/>
                </a:cubicBezTo>
                <a:cubicBezTo>
                  <a:pt x="519616" y="1564286"/>
                  <a:pt x="497341" y="1634140"/>
                  <a:pt x="480172" y="1705563"/>
                </a:cubicBezTo>
                <a:cubicBezTo>
                  <a:pt x="473047" y="1735131"/>
                  <a:pt x="473047" y="1735131"/>
                  <a:pt x="502222" y="1740742"/>
                </a:cubicBezTo>
                <a:cubicBezTo>
                  <a:pt x="514173" y="1743043"/>
                  <a:pt x="526292" y="1744501"/>
                  <a:pt x="537906" y="1747755"/>
                </a:cubicBezTo>
                <a:cubicBezTo>
                  <a:pt x="553223" y="1752076"/>
                  <a:pt x="559620" y="1746409"/>
                  <a:pt x="563098" y="1731428"/>
                </a:cubicBezTo>
                <a:cubicBezTo>
                  <a:pt x="578303" y="1666401"/>
                  <a:pt x="598333" y="1602832"/>
                  <a:pt x="622347" y="1540554"/>
                </a:cubicBezTo>
                <a:cubicBezTo>
                  <a:pt x="631268" y="1517437"/>
                  <a:pt x="631268" y="1517437"/>
                  <a:pt x="655000" y="1526752"/>
                </a:cubicBezTo>
                <a:cubicBezTo>
                  <a:pt x="667962" y="1531857"/>
                  <a:pt x="680697" y="1537748"/>
                  <a:pt x="693939" y="1541957"/>
                </a:cubicBezTo>
                <a:cubicBezTo>
                  <a:pt x="708414" y="1546613"/>
                  <a:pt x="710434" y="1554075"/>
                  <a:pt x="705048" y="1567877"/>
                </a:cubicBezTo>
                <a:cubicBezTo>
                  <a:pt x="675030" y="1644855"/>
                  <a:pt x="652195" y="1724022"/>
                  <a:pt x="635868" y="1804984"/>
                </a:cubicBezTo>
                <a:cubicBezTo>
                  <a:pt x="628588" y="1841187"/>
                  <a:pt x="622659" y="1877460"/>
                  <a:pt x="618079" y="1913803"/>
                </a:cubicBezTo>
                <a:lnTo>
                  <a:pt x="608703" y="2019516"/>
                </a:lnTo>
                <a:lnTo>
                  <a:pt x="523168" y="2019516"/>
                </a:lnTo>
                <a:lnTo>
                  <a:pt x="523880" y="1980429"/>
                </a:lnTo>
                <a:cubicBezTo>
                  <a:pt x="527190" y="1938741"/>
                  <a:pt x="531567" y="1897167"/>
                  <a:pt x="538412" y="1855873"/>
                </a:cubicBezTo>
                <a:cubicBezTo>
                  <a:pt x="540767" y="1841790"/>
                  <a:pt x="535942" y="1836011"/>
                  <a:pt x="522309" y="1833767"/>
                </a:cubicBezTo>
                <a:cubicBezTo>
                  <a:pt x="478096" y="1826472"/>
                  <a:pt x="434053" y="1817888"/>
                  <a:pt x="389784" y="1810819"/>
                </a:cubicBezTo>
                <a:cubicBezTo>
                  <a:pt x="374748" y="1808463"/>
                  <a:pt x="370540" y="1801954"/>
                  <a:pt x="373795" y="1787535"/>
                </a:cubicBezTo>
                <a:cubicBezTo>
                  <a:pt x="381930" y="1751514"/>
                  <a:pt x="388719" y="1715101"/>
                  <a:pt x="397304" y="1679192"/>
                </a:cubicBezTo>
                <a:cubicBezTo>
                  <a:pt x="400837" y="1664550"/>
                  <a:pt x="398818" y="1656358"/>
                  <a:pt x="382771" y="1652991"/>
                </a:cubicBezTo>
                <a:cubicBezTo>
                  <a:pt x="367398" y="1649793"/>
                  <a:pt x="352250" y="1645193"/>
                  <a:pt x="337326" y="1640143"/>
                </a:cubicBezTo>
                <a:cubicBezTo>
                  <a:pt x="324028" y="1635598"/>
                  <a:pt x="317519" y="1638965"/>
                  <a:pt x="314041" y="1653103"/>
                </a:cubicBezTo>
                <a:cubicBezTo>
                  <a:pt x="291598" y="1743940"/>
                  <a:pt x="275832" y="1835786"/>
                  <a:pt x="267360" y="1928924"/>
                </a:cubicBezTo>
                <a:lnTo>
                  <a:pt x="262334" y="2019516"/>
                </a:lnTo>
                <a:lnTo>
                  <a:pt x="272" y="2019516"/>
                </a:lnTo>
                <a:lnTo>
                  <a:pt x="0" y="2008807"/>
                </a:lnTo>
                <a:cubicBezTo>
                  <a:pt x="15425" y="1518844"/>
                  <a:pt x="199513" y="1074532"/>
                  <a:pt x="553616" y="681506"/>
                </a:cubicBezTo>
                <a:cubicBezTo>
                  <a:pt x="881166" y="317935"/>
                  <a:pt x="1293213" y="97436"/>
                  <a:pt x="1777581" y="25732"/>
                </a:cubicBezTo>
                <a:cubicBezTo>
                  <a:pt x="1930416" y="3107"/>
                  <a:pt x="2079589" y="-4611"/>
                  <a:pt x="2224884" y="2631"/>
                </a:cubicBezTo>
                <a:close/>
              </a:path>
            </a:pathLst>
          </a:custGeom>
          <a:solidFill>
            <a:schemeClr val="accent2">
              <a:lumMod val="25000"/>
              <a:lumOff val="75000"/>
            </a:schemeClr>
          </a:solidFill>
          <a:ln w="5818" cap="flat">
            <a:noFill/>
            <a:prstDash val="solid"/>
            <a:miter/>
          </a:ln>
        </p:spPr>
        <p:txBody>
          <a:bodyPr wrap="square" rtlCol="0" anchor="ctr">
            <a:noAutofit/>
          </a:bodyPr>
          <a:lstStyle/>
          <a:p>
            <a:pPr algn="r" rtl="1"/>
            <a:endParaRPr lang="en-US">
              <a:cs typeface="B Nazanin" panose="00000400000000000000" pitchFamily="2" charset="-78"/>
            </a:endParaRPr>
          </a:p>
        </p:txBody>
      </p:sp>
      <p:cxnSp>
        <p:nvCxnSpPr>
          <p:cNvPr id="87" name="Straight Arrow Connector 86">
            <a:extLst>
              <a:ext uri="{FF2B5EF4-FFF2-40B4-BE49-F238E27FC236}">
                <a16:creationId xmlns:a16="http://schemas.microsoft.com/office/drawing/2014/main" id="{95156BEB-744F-464C-8DF7-58AD02D008BC}"/>
              </a:ext>
            </a:extLst>
          </p:cNvPr>
          <p:cNvCxnSpPr>
            <a:cxnSpLocks/>
          </p:cNvCxnSpPr>
          <p:nvPr/>
        </p:nvCxnSpPr>
        <p:spPr>
          <a:xfrm flipV="1">
            <a:off x="626272" y="3733906"/>
            <a:ext cx="3944959" cy="10780"/>
          </a:xfrm>
          <a:prstGeom prst="straightConnector1">
            <a:avLst/>
          </a:prstGeom>
          <a:ln w="44450">
            <a:solidFill>
              <a:schemeClr val="accent1"/>
            </a:solidFill>
            <a:tailEnd type="stealth" w="med" len="med"/>
          </a:ln>
        </p:spPr>
        <p:style>
          <a:lnRef idx="1">
            <a:schemeClr val="accent1"/>
          </a:lnRef>
          <a:fillRef idx="0">
            <a:schemeClr val="accent1"/>
          </a:fillRef>
          <a:effectRef idx="0">
            <a:schemeClr val="accent1"/>
          </a:effectRef>
          <a:fontRef idx="minor">
            <a:schemeClr val="tx1"/>
          </a:fontRef>
        </p:style>
      </p:cxnSp>
      <p:grpSp>
        <p:nvGrpSpPr>
          <p:cNvPr id="91" name="Group 90">
            <a:extLst>
              <a:ext uri="{FF2B5EF4-FFF2-40B4-BE49-F238E27FC236}">
                <a16:creationId xmlns:a16="http://schemas.microsoft.com/office/drawing/2014/main" id="{38017231-9A5D-4F57-8B5F-657FE3130838}"/>
              </a:ext>
            </a:extLst>
          </p:cNvPr>
          <p:cNvGrpSpPr/>
          <p:nvPr/>
        </p:nvGrpSpPr>
        <p:grpSpPr>
          <a:xfrm>
            <a:off x="4382918" y="3700625"/>
            <a:ext cx="1870311" cy="2886173"/>
            <a:chOff x="9112573" y="1951158"/>
            <a:chExt cx="2462582" cy="3800136"/>
          </a:xfrm>
        </p:grpSpPr>
        <p:sp>
          <p:nvSpPr>
            <p:cNvPr id="89" name="Graphic 2">
              <a:extLst>
                <a:ext uri="{FF2B5EF4-FFF2-40B4-BE49-F238E27FC236}">
                  <a16:creationId xmlns:a16="http://schemas.microsoft.com/office/drawing/2014/main" id="{9F9D7D3D-5BD7-42B0-8EF5-1A060BA3D225}"/>
                </a:ext>
              </a:extLst>
            </p:cNvPr>
            <p:cNvSpPr/>
            <p:nvPr/>
          </p:nvSpPr>
          <p:spPr>
            <a:xfrm>
              <a:off x="9112573" y="2011456"/>
              <a:ext cx="2057977" cy="3014480"/>
            </a:xfrm>
            <a:custGeom>
              <a:avLst/>
              <a:gdLst>
                <a:gd name="connsiteX0" fmla="*/ 2760277 w 2760277"/>
                <a:gd name="connsiteY0" fmla="*/ 4043194 h 4043194"/>
                <a:gd name="connsiteX1" fmla="*/ 2735770 w 2760277"/>
                <a:gd name="connsiteY1" fmla="*/ 3586041 h 4043194"/>
                <a:gd name="connsiteX2" fmla="*/ 2704508 w 2760277"/>
                <a:gd name="connsiteY2" fmla="*/ 3096164 h 4043194"/>
                <a:gd name="connsiteX3" fmla="*/ 2579254 w 2760277"/>
                <a:gd name="connsiteY3" fmla="*/ 1117300 h 4043194"/>
                <a:gd name="connsiteX4" fmla="*/ 2563937 w 2760277"/>
                <a:gd name="connsiteY4" fmla="*/ 1048163 h 4043194"/>
                <a:gd name="connsiteX5" fmla="*/ 2514852 w 2760277"/>
                <a:gd name="connsiteY5" fmla="*/ 1002907 h 4043194"/>
                <a:gd name="connsiteX6" fmla="*/ 2144520 w 2760277"/>
                <a:gd name="connsiteY6" fmla="*/ 722878 h 4043194"/>
                <a:gd name="connsiteX7" fmla="*/ 1753439 w 2760277"/>
                <a:gd name="connsiteY7" fmla="*/ 465825 h 4043194"/>
                <a:gd name="connsiteX8" fmla="*/ 1431566 w 2760277"/>
                <a:gd name="connsiteY8" fmla="*/ 174447 h 4043194"/>
                <a:gd name="connsiteX9" fmla="*/ 1305894 w 2760277"/>
                <a:gd name="connsiteY9" fmla="*/ 77948 h 4043194"/>
                <a:gd name="connsiteX10" fmla="*/ 1114427 w 2760277"/>
                <a:gd name="connsiteY10" fmla="*/ 88600 h 4043194"/>
                <a:gd name="connsiteX11" fmla="*/ 972463 w 2760277"/>
                <a:gd name="connsiteY11" fmla="*/ 34781 h 4043194"/>
                <a:gd name="connsiteX12" fmla="*/ 839550 w 2760277"/>
                <a:gd name="connsiteY12" fmla="*/ 3867 h 4043194"/>
                <a:gd name="connsiteX13" fmla="*/ 669597 w 2760277"/>
                <a:gd name="connsiteY13" fmla="*/ 78296 h 4043194"/>
                <a:gd name="connsiteX14" fmla="*/ 459122 w 2760277"/>
                <a:gd name="connsiteY14" fmla="*/ 93335 h 4043194"/>
                <a:gd name="connsiteX15" fmla="*/ 370699 w 2760277"/>
                <a:gd name="connsiteY15" fmla="*/ 97442 h 4043194"/>
                <a:gd name="connsiteX16" fmla="*/ 342084 w 2760277"/>
                <a:gd name="connsiteY16" fmla="*/ 112829 h 4043194"/>
                <a:gd name="connsiteX17" fmla="*/ 273643 w 2760277"/>
                <a:gd name="connsiteY17" fmla="*/ 218380 h 4043194"/>
                <a:gd name="connsiteX18" fmla="*/ 276289 w 2760277"/>
                <a:gd name="connsiteY18" fmla="*/ 245951 h 4043194"/>
                <a:gd name="connsiteX19" fmla="*/ 428627 w 2760277"/>
                <a:gd name="connsiteY19" fmla="*/ 396897 h 4043194"/>
                <a:gd name="connsiteX20" fmla="*/ 454806 w 2760277"/>
                <a:gd name="connsiteY20" fmla="*/ 410682 h 4043194"/>
                <a:gd name="connsiteX21" fmla="*/ 594890 w 2760277"/>
                <a:gd name="connsiteY21" fmla="*/ 445425 h 4043194"/>
                <a:gd name="connsiteX22" fmla="*/ 692503 w 2760277"/>
                <a:gd name="connsiteY22" fmla="*/ 468540 h 4043194"/>
                <a:gd name="connsiteX23" fmla="*/ 712068 w 2760277"/>
                <a:gd name="connsiteY23" fmla="*/ 485459 h 4043194"/>
                <a:gd name="connsiteX24" fmla="*/ 871020 w 2760277"/>
                <a:gd name="connsiteY24" fmla="*/ 906687 h 4043194"/>
                <a:gd name="connsiteX25" fmla="*/ 992097 w 2760277"/>
                <a:gd name="connsiteY25" fmla="*/ 1484221 h 4043194"/>
                <a:gd name="connsiteX26" fmla="*/ 992167 w 2760277"/>
                <a:gd name="connsiteY26" fmla="*/ 1496057 h 4043194"/>
                <a:gd name="connsiteX27" fmla="*/ 610625 w 2760277"/>
                <a:gd name="connsiteY27" fmla="*/ 1147378 h 4043194"/>
                <a:gd name="connsiteX28" fmla="*/ 542811 w 2760277"/>
                <a:gd name="connsiteY28" fmla="*/ 1050530 h 4043194"/>
                <a:gd name="connsiteX29" fmla="*/ 287150 w 2760277"/>
                <a:gd name="connsiteY29" fmla="*/ 344957 h 4043194"/>
                <a:gd name="connsiteX30" fmla="*/ 270719 w 2760277"/>
                <a:gd name="connsiteY30" fmla="*/ 316829 h 4043194"/>
                <a:gd name="connsiteX31" fmla="*/ 121027 w 2760277"/>
                <a:gd name="connsiteY31" fmla="*/ 290720 h 4043194"/>
                <a:gd name="connsiteX32" fmla="*/ 111349 w 2760277"/>
                <a:gd name="connsiteY32" fmla="*/ 291277 h 4043194"/>
                <a:gd name="connsiteX33" fmla="*/ 104456 w 2760277"/>
                <a:gd name="connsiteY33" fmla="*/ 304714 h 4043194"/>
                <a:gd name="connsiteX34" fmla="*/ 15337 w 2760277"/>
                <a:gd name="connsiteY34" fmla="*/ 855513 h 4043194"/>
                <a:gd name="connsiteX35" fmla="*/ 6425 w 2760277"/>
                <a:gd name="connsiteY35" fmla="*/ 1017737 h 4043194"/>
                <a:gd name="connsiteX36" fmla="*/ 66023 w 2760277"/>
                <a:gd name="connsiteY36" fmla="*/ 1141321 h 4043194"/>
                <a:gd name="connsiteX37" fmla="*/ 291815 w 2760277"/>
                <a:gd name="connsiteY37" fmla="*/ 1581834 h 4043194"/>
                <a:gd name="connsiteX38" fmla="*/ 1133713 w 2760277"/>
                <a:gd name="connsiteY38" fmla="*/ 3060516 h 4043194"/>
                <a:gd name="connsiteX39" fmla="*/ 1201945 w 2760277"/>
                <a:gd name="connsiteY39" fmla="*/ 3239103 h 4043194"/>
                <a:gd name="connsiteX40" fmla="*/ 1264815 w 2760277"/>
                <a:gd name="connsiteY40" fmla="*/ 3861893 h 4043194"/>
                <a:gd name="connsiteX41" fmla="*/ 2760277 w 2760277"/>
                <a:gd name="connsiteY41" fmla="*/ 4043194 h 404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760277" h="4043194">
                  <a:moveTo>
                    <a:pt x="2760277" y="4043194"/>
                  </a:moveTo>
                  <a:cubicBezTo>
                    <a:pt x="2753384" y="3907775"/>
                    <a:pt x="2744333" y="3721321"/>
                    <a:pt x="2735770" y="3586041"/>
                  </a:cubicBezTo>
                  <a:cubicBezTo>
                    <a:pt x="2725465" y="3422772"/>
                    <a:pt x="2714882" y="3259433"/>
                    <a:pt x="2704508" y="3096164"/>
                  </a:cubicBezTo>
                  <a:cubicBezTo>
                    <a:pt x="2696153" y="2964713"/>
                    <a:pt x="2593527" y="1350055"/>
                    <a:pt x="2579254" y="1117300"/>
                  </a:cubicBezTo>
                  <a:cubicBezTo>
                    <a:pt x="2577792" y="1093489"/>
                    <a:pt x="2576051" y="1068702"/>
                    <a:pt x="2563937" y="1048163"/>
                  </a:cubicBezTo>
                  <a:cubicBezTo>
                    <a:pt x="2552518" y="1028808"/>
                    <a:pt x="2533372" y="1015649"/>
                    <a:pt x="2514852" y="1002907"/>
                  </a:cubicBezTo>
                  <a:cubicBezTo>
                    <a:pt x="2387578" y="914972"/>
                    <a:pt x="2267198" y="817010"/>
                    <a:pt x="2144520" y="722878"/>
                  </a:cubicBezTo>
                  <a:cubicBezTo>
                    <a:pt x="2021006" y="628259"/>
                    <a:pt x="1902714" y="517765"/>
                    <a:pt x="1753439" y="465825"/>
                  </a:cubicBezTo>
                  <a:cubicBezTo>
                    <a:pt x="1669821" y="436722"/>
                    <a:pt x="1473480" y="217336"/>
                    <a:pt x="1431566" y="174447"/>
                  </a:cubicBezTo>
                  <a:cubicBezTo>
                    <a:pt x="1398494" y="140540"/>
                    <a:pt x="1357764" y="72517"/>
                    <a:pt x="1305894" y="77948"/>
                  </a:cubicBezTo>
                  <a:cubicBezTo>
                    <a:pt x="1250821" y="83657"/>
                    <a:pt x="1167481" y="109000"/>
                    <a:pt x="1114427" y="88600"/>
                  </a:cubicBezTo>
                  <a:cubicBezTo>
                    <a:pt x="1067152" y="70428"/>
                    <a:pt x="1019807" y="52604"/>
                    <a:pt x="972463" y="34781"/>
                  </a:cubicBezTo>
                  <a:cubicBezTo>
                    <a:pt x="930967" y="19115"/>
                    <a:pt x="884667" y="-10615"/>
                    <a:pt x="839550" y="3867"/>
                  </a:cubicBezTo>
                  <a:cubicBezTo>
                    <a:pt x="781831" y="22387"/>
                    <a:pt x="728569" y="59706"/>
                    <a:pt x="669597" y="78296"/>
                  </a:cubicBezTo>
                  <a:cubicBezTo>
                    <a:pt x="604219" y="98835"/>
                    <a:pt x="527006" y="90967"/>
                    <a:pt x="459122" y="93335"/>
                  </a:cubicBezTo>
                  <a:cubicBezTo>
                    <a:pt x="429671" y="94797"/>
                    <a:pt x="400220" y="96677"/>
                    <a:pt x="370699" y="97442"/>
                  </a:cubicBezTo>
                  <a:cubicBezTo>
                    <a:pt x="358028" y="97791"/>
                    <a:pt x="349255" y="101272"/>
                    <a:pt x="342084" y="112829"/>
                  </a:cubicBezTo>
                  <a:cubicBezTo>
                    <a:pt x="320082" y="148477"/>
                    <a:pt x="297176" y="183637"/>
                    <a:pt x="273643" y="218380"/>
                  </a:cubicBezTo>
                  <a:cubicBezTo>
                    <a:pt x="266124" y="229450"/>
                    <a:pt x="266402" y="236343"/>
                    <a:pt x="276289" y="245951"/>
                  </a:cubicBezTo>
                  <a:cubicBezTo>
                    <a:pt x="327463" y="295802"/>
                    <a:pt x="378080" y="346280"/>
                    <a:pt x="428627" y="396897"/>
                  </a:cubicBezTo>
                  <a:cubicBezTo>
                    <a:pt x="436147" y="404416"/>
                    <a:pt x="444640" y="408246"/>
                    <a:pt x="454806" y="410682"/>
                  </a:cubicBezTo>
                  <a:cubicBezTo>
                    <a:pt x="501593" y="421962"/>
                    <a:pt x="548242" y="433798"/>
                    <a:pt x="594890" y="445425"/>
                  </a:cubicBezTo>
                  <a:cubicBezTo>
                    <a:pt x="627404" y="453153"/>
                    <a:pt x="659850" y="461230"/>
                    <a:pt x="692503" y="468540"/>
                  </a:cubicBezTo>
                  <a:cubicBezTo>
                    <a:pt x="702599" y="470768"/>
                    <a:pt x="708238" y="475503"/>
                    <a:pt x="712068" y="485459"/>
                  </a:cubicBezTo>
                  <a:cubicBezTo>
                    <a:pt x="765261" y="625822"/>
                    <a:pt x="821587" y="765070"/>
                    <a:pt x="871020" y="906687"/>
                  </a:cubicBezTo>
                  <a:cubicBezTo>
                    <a:pt x="892116" y="967120"/>
                    <a:pt x="965640" y="1354650"/>
                    <a:pt x="992097" y="1484221"/>
                  </a:cubicBezTo>
                  <a:cubicBezTo>
                    <a:pt x="992515" y="1486379"/>
                    <a:pt x="992167" y="1488677"/>
                    <a:pt x="992167" y="1496057"/>
                  </a:cubicBezTo>
                  <a:cubicBezTo>
                    <a:pt x="863013" y="1378043"/>
                    <a:pt x="736784" y="1262676"/>
                    <a:pt x="610625" y="1147378"/>
                  </a:cubicBezTo>
                  <a:cubicBezTo>
                    <a:pt x="576996" y="1122731"/>
                    <a:pt x="557014" y="1090356"/>
                    <a:pt x="542811" y="1050530"/>
                  </a:cubicBezTo>
                  <a:cubicBezTo>
                    <a:pt x="458496" y="814713"/>
                    <a:pt x="377801" y="578268"/>
                    <a:pt x="287150" y="344957"/>
                  </a:cubicBezTo>
                  <a:cubicBezTo>
                    <a:pt x="283182" y="334722"/>
                    <a:pt x="278935" y="324139"/>
                    <a:pt x="270719" y="316829"/>
                  </a:cubicBezTo>
                  <a:cubicBezTo>
                    <a:pt x="252199" y="300397"/>
                    <a:pt x="146996" y="294410"/>
                    <a:pt x="121027" y="290720"/>
                  </a:cubicBezTo>
                  <a:cubicBezTo>
                    <a:pt x="117754" y="290232"/>
                    <a:pt x="114273" y="289815"/>
                    <a:pt x="111349" y="291277"/>
                  </a:cubicBezTo>
                  <a:cubicBezTo>
                    <a:pt x="106684" y="293574"/>
                    <a:pt x="105291" y="299492"/>
                    <a:pt x="104456" y="304714"/>
                  </a:cubicBezTo>
                  <a:cubicBezTo>
                    <a:pt x="84892" y="426418"/>
                    <a:pt x="25363" y="793547"/>
                    <a:pt x="15337" y="855513"/>
                  </a:cubicBezTo>
                  <a:cubicBezTo>
                    <a:pt x="6425" y="910725"/>
                    <a:pt x="-8684" y="961690"/>
                    <a:pt x="6425" y="1017737"/>
                  </a:cubicBezTo>
                  <a:cubicBezTo>
                    <a:pt x="18470" y="1062367"/>
                    <a:pt x="43883" y="1101287"/>
                    <a:pt x="66023" y="1141321"/>
                  </a:cubicBezTo>
                  <a:cubicBezTo>
                    <a:pt x="90392" y="1185393"/>
                    <a:pt x="239527" y="1479974"/>
                    <a:pt x="291815" y="1581834"/>
                  </a:cubicBezTo>
                  <a:cubicBezTo>
                    <a:pt x="362902" y="1720247"/>
                    <a:pt x="923378" y="2706546"/>
                    <a:pt x="1133713" y="3060516"/>
                  </a:cubicBezTo>
                  <a:cubicBezTo>
                    <a:pt x="1167133" y="3116773"/>
                    <a:pt x="1182868" y="3158965"/>
                    <a:pt x="1201945" y="3239103"/>
                  </a:cubicBezTo>
                  <a:cubicBezTo>
                    <a:pt x="1243093" y="3467192"/>
                    <a:pt x="1258480" y="3750633"/>
                    <a:pt x="1264815" y="3861893"/>
                  </a:cubicBezTo>
                  <a:cubicBezTo>
                    <a:pt x="1408103" y="3880134"/>
                    <a:pt x="2631890" y="4024535"/>
                    <a:pt x="2760277" y="4043194"/>
                  </a:cubicBezTo>
                  <a:close/>
                </a:path>
              </a:pathLst>
            </a:custGeom>
            <a:solidFill>
              <a:srgbClr val="FCC69A"/>
            </a:solidFill>
            <a:ln w="6962" cap="flat">
              <a:noFill/>
              <a:prstDash val="solid"/>
              <a:miter/>
            </a:ln>
          </p:spPr>
          <p:txBody>
            <a:bodyPr rtlCol="0" anchor="ctr"/>
            <a:lstStyle/>
            <a:p>
              <a:pPr algn="r" rtl="1"/>
              <a:endParaRPr lang="en-US">
                <a:cs typeface="B Nazanin" panose="00000400000000000000" pitchFamily="2" charset="-78"/>
              </a:endParaRPr>
            </a:p>
          </p:txBody>
        </p:sp>
        <p:sp>
          <p:nvSpPr>
            <p:cNvPr id="90" name="Graphic 2">
              <a:extLst>
                <a:ext uri="{FF2B5EF4-FFF2-40B4-BE49-F238E27FC236}">
                  <a16:creationId xmlns:a16="http://schemas.microsoft.com/office/drawing/2014/main" id="{16715BBF-A4F3-40E9-A2FC-46D260BC4E09}"/>
                </a:ext>
              </a:extLst>
            </p:cNvPr>
            <p:cNvSpPr/>
            <p:nvPr/>
          </p:nvSpPr>
          <p:spPr>
            <a:xfrm>
              <a:off x="9268577" y="1951158"/>
              <a:ext cx="459626" cy="915643"/>
            </a:xfrm>
            <a:custGeom>
              <a:avLst/>
              <a:gdLst>
                <a:gd name="connsiteX0" fmla="*/ 54793 w 616476"/>
                <a:gd name="connsiteY0" fmla="*/ 392342 h 1228113"/>
                <a:gd name="connsiteX1" fmla="*/ 73731 w 616476"/>
                <a:gd name="connsiteY1" fmla="*/ 416223 h 1228113"/>
                <a:gd name="connsiteX2" fmla="*/ 333569 w 616476"/>
                <a:gd name="connsiteY2" fmla="*/ 1131266 h 1228113"/>
                <a:gd name="connsiteX3" fmla="*/ 401383 w 616476"/>
                <a:gd name="connsiteY3" fmla="*/ 1228113 h 1228113"/>
                <a:gd name="connsiteX4" fmla="*/ 602389 w 616476"/>
                <a:gd name="connsiteY4" fmla="*/ 1146931 h 1228113"/>
                <a:gd name="connsiteX5" fmla="*/ 613250 w 616476"/>
                <a:gd name="connsiteY5" fmla="*/ 1120265 h 1228113"/>
                <a:gd name="connsiteX6" fmla="*/ 388294 w 616476"/>
                <a:gd name="connsiteY6" fmla="*/ 535072 h 1228113"/>
                <a:gd name="connsiteX7" fmla="*/ 385787 w 616476"/>
                <a:gd name="connsiteY7" fmla="*/ 526160 h 1228113"/>
                <a:gd name="connsiteX8" fmla="*/ 245703 w 616476"/>
                <a:gd name="connsiteY8" fmla="*/ 491418 h 1228113"/>
                <a:gd name="connsiteX9" fmla="*/ 219525 w 616476"/>
                <a:gd name="connsiteY9" fmla="*/ 477632 h 1228113"/>
                <a:gd name="connsiteX10" fmla="*/ 67186 w 616476"/>
                <a:gd name="connsiteY10" fmla="*/ 326687 h 1228113"/>
                <a:gd name="connsiteX11" fmla="*/ 64541 w 616476"/>
                <a:gd name="connsiteY11" fmla="*/ 299115 h 1228113"/>
                <a:gd name="connsiteX12" fmla="*/ 132981 w 616476"/>
                <a:gd name="connsiteY12" fmla="*/ 193565 h 1228113"/>
                <a:gd name="connsiteX13" fmla="*/ 161597 w 616476"/>
                <a:gd name="connsiteY13" fmla="*/ 178178 h 1228113"/>
                <a:gd name="connsiteX14" fmla="*/ 250020 w 616476"/>
                <a:gd name="connsiteY14" fmla="*/ 174070 h 1228113"/>
                <a:gd name="connsiteX15" fmla="*/ 202605 w 616476"/>
                <a:gd name="connsiteY15" fmla="*/ 49999 h 1228113"/>
                <a:gd name="connsiteX16" fmla="*/ 176357 w 616476"/>
                <a:gd name="connsiteY16" fmla="*/ 27580 h 1228113"/>
                <a:gd name="connsiteX17" fmla="*/ 80136 w 616476"/>
                <a:gd name="connsiteY17" fmla="*/ 3351 h 1228113"/>
                <a:gd name="connsiteX18" fmla="*/ 2505 w 616476"/>
                <a:gd name="connsiteY18" fmla="*/ 71583 h 1228113"/>
                <a:gd name="connsiteX19" fmla="*/ 2087 w 616476"/>
                <a:gd name="connsiteY19" fmla="*/ 157639 h 1228113"/>
                <a:gd name="connsiteX20" fmla="*/ 43584 w 616476"/>
                <a:gd name="connsiteY20" fmla="*/ 390462 h 1228113"/>
                <a:gd name="connsiteX21" fmla="*/ 43584 w 616476"/>
                <a:gd name="connsiteY21" fmla="*/ 390462 h 1228113"/>
                <a:gd name="connsiteX22" fmla="*/ 54793 w 616476"/>
                <a:gd name="connsiteY22" fmla="*/ 392342 h 122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16476" h="1228113">
                  <a:moveTo>
                    <a:pt x="54793" y="392342"/>
                  </a:moveTo>
                  <a:cubicBezTo>
                    <a:pt x="64332" y="395823"/>
                    <a:pt x="69414" y="404248"/>
                    <a:pt x="73731" y="416223"/>
                  </a:cubicBezTo>
                  <a:cubicBezTo>
                    <a:pt x="160135" y="654617"/>
                    <a:pt x="248140" y="892524"/>
                    <a:pt x="333569" y="1131266"/>
                  </a:cubicBezTo>
                  <a:cubicBezTo>
                    <a:pt x="347842" y="1171091"/>
                    <a:pt x="367824" y="1203536"/>
                    <a:pt x="401383" y="1228113"/>
                  </a:cubicBezTo>
                  <a:cubicBezTo>
                    <a:pt x="468292" y="1200890"/>
                    <a:pt x="534993" y="1173040"/>
                    <a:pt x="602389" y="1146931"/>
                  </a:cubicBezTo>
                  <a:cubicBezTo>
                    <a:pt x="618472" y="1140665"/>
                    <a:pt x="618750" y="1134538"/>
                    <a:pt x="613250" y="1120265"/>
                  </a:cubicBezTo>
                  <a:cubicBezTo>
                    <a:pt x="537917" y="925317"/>
                    <a:pt x="463140" y="730160"/>
                    <a:pt x="388294" y="535072"/>
                  </a:cubicBezTo>
                  <a:cubicBezTo>
                    <a:pt x="387180" y="532218"/>
                    <a:pt x="386623" y="529154"/>
                    <a:pt x="385787" y="526160"/>
                  </a:cubicBezTo>
                  <a:cubicBezTo>
                    <a:pt x="339069" y="514533"/>
                    <a:pt x="292491" y="502697"/>
                    <a:pt x="245703" y="491418"/>
                  </a:cubicBezTo>
                  <a:cubicBezTo>
                    <a:pt x="235538" y="488981"/>
                    <a:pt x="227044" y="485221"/>
                    <a:pt x="219525" y="477632"/>
                  </a:cubicBezTo>
                  <a:cubicBezTo>
                    <a:pt x="168977" y="427085"/>
                    <a:pt x="118360" y="376607"/>
                    <a:pt x="67186" y="326687"/>
                  </a:cubicBezTo>
                  <a:cubicBezTo>
                    <a:pt x="57369" y="317078"/>
                    <a:pt x="57021" y="310255"/>
                    <a:pt x="64541" y="299115"/>
                  </a:cubicBezTo>
                  <a:cubicBezTo>
                    <a:pt x="88074" y="264373"/>
                    <a:pt x="110910" y="229212"/>
                    <a:pt x="132981" y="193565"/>
                  </a:cubicBezTo>
                  <a:cubicBezTo>
                    <a:pt x="140153" y="182007"/>
                    <a:pt x="148925" y="178526"/>
                    <a:pt x="161597" y="178178"/>
                  </a:cubicBezTo>
                  <a:cubicBezTo>
                    <a:pt x="191118" y="177412"/>
                    <a:pt x="220569" y="175532"/>
                    <a:pt x="250020" y="174070"/>
                  </a:cubicBezTo>
                  <a:cubicBezTo>
                    <a:pt x="234076" y="132783"/>
                    <a:pt x="217645" y="91635"/>
                    <a:pt x="202605" y="49999"/>
                  </a:cubicBezTo>
                  <a:cubicBezTo>
                    <a:pt x="197732" y="36492"/>
                    <a:pt x="189725" y="30644"/>
                    <a:pt x="176357" y="27580"/>
                  </a:cubicBezTo>
                  <a:cubicBezTo>
                    <a:pt x="145305" y="20479"/>
                    <a:pt x="114531" y="12124"/>
                    <a:pt x="80136" y="3351"/>
                  </a:cubicBezTo>
                  <a:cubicBezTo>
                    <a:pt x="43653" y="-5979"/>
                    <a:pt x="2714" y="427"/>
                    <a:pt x="2505" y="71583"/>
                  </a:cubicBezTo>
                  <a:cubicBezTo>
                    <a:pt x="2505" y="102148"/>
                    <a:pt x="4594" y="130067"/>
                    <a:pt x="2087" y="157639"/>
                  </a:cubicBezTo>
                  <a:cubicBezTo>
                    <a:pt x="-5153" y="239238"/>
                    <a:pt x="5917" y="317078"/>
                    <a:pt x="43584" y="390462"/>
                  </a:cubicBezTo>
                  <a:lnTo>
                    <a:pt x="43584" y="390462"/>
                  </a:lnTo>
                  <a:cubicBezTo>
                    <a:pt x="47900" y="390532"/>
                    <a:pt x="51590" y="391159"/>
                    <a:pt x="54793" y="392342"/>
                  </a:cubicBezTo>
                  <a:close/>
                </a:path>
              </a:pathLst>
            </a:custGeom>
            <a:solidFill>
              <a:schemeClr val="accent1"/>
            </a:solidFill>
            <a:ln w="6962" cap="flat">
              <a:noFill/>
              <a:prstDash val="solid"/>
              <a:miter/>
            </a:ln>
          </p:spPr>
          <p:txBody>
            <a:bodyPr rtlCol="0" anchor="ctr"/>
            <a:lstStyle/>
            <a:p>
              <a:pPr algn="r" rtl="1"/>
              <a:endParaRPr lang="en-US">
                <a:cs typeface="B Nazanin" panose="00000400000000000000" pitchFamily="2" charset="-78"/>
              </a:endParaRPr>
            </a:p>
          </p:txBody>
        </p:sp>
        <p:sp>
          <p:nvSpPr>
            <p:cNvPr id="88" name="Graphic 2">
              <a:extLst>
                <a:ext uri="{FF2B5EF4-FFF2-40B4-BE49-F238E27FC236}">
                  <a16:creationId xmlns:a16="http://schemas.microsoft.com/office/drawing/2014/main" id="{B1EC3D49-F72A-441A-A22A-B246DAFAF6D4}"/>
                </a:ext>
              </a:extLst>
            </p:cNvPr>
            <p:cNvSpPr/>
            <p:nvPr/>
          </p:nvSpPr>
          <p:spPr>
            <a:xfrm>
              <a:off x="9862773" y="4421173"/>
              <a:ext cx="1712382" cy="1330121"/>
            </a:xfrm>
            <a:custGeom>
              <a:avLst/>
              <a:gdLst>
                <a:gd name="connsiteX0" fmla="*/ 2216144 w 2296744"/>
                <a:gd name="connsiteY0" fmla="*/ 1779023 h 1784035"/>
                <a:gd name="connsiteX1" fmla="*/ 2200199 w 2296744"/>
                <a:gd name="connsiteY1" fmla="*/ 1757997 h 1784035"/>
                <a:gd name="connsiteX2" fmla="*/ 2292104 w 2296744"/>
                <a:gd name="connsiteY2" fmla="*/ 1160759 h 1784035"/>
                <a:gd name="connsiteX3" fmla="*/ 2271564 w 2296744"/>
                <a:gd name="connsiteY3" fmla="*/ 755893 h 1784035"/>
                <a:gd name="connsiteX4" fmla="*/ 2052666 w 2296744"/>
                <a:gd name="connsiteY4" fmla="*/ 360775 h 1784035"/>
                <a:gd name="connsiteX5" fmla="*/ 1755369 w 2296744"/>
                <a:gd name="connsiteY5" fmla="*/ 192771 h 1784035"/>
                <a:gd name="connsiteX6" fmla="*/ 196828 w 2296744"/>
                <a:gd name="connsiteY6" fmla="*/ 608 h 1784035"/>
                <a:gd name="connsiteX7" fmla="*/ 167447 w 2296744"/>
                <a:gd name="connsiteY7" fmla="*/ 27274 h 1784035"/>
                <a:gd name="connsiteX8" fmla="*/ 134375 w 2296744"/>
                <a:gd name="connsiteY8" fmla="*/ 376092 h 1784035"/>
                <a:gd name="connsiteX9" fmla="*/ 90929 w 2296744"/>
                <a:gd name="connsiteY9" fmla="*/ 834151 h 1784035"/>
                <a:gd name="connsiteX10" fmla="*/ 45604 w 2296744"/>
                <a:gd name="connsiteY10" fmla="*/ 1296875 h 1784035"/>
                <a:gd name="connsiteX11" fmla="*/ 2158 w 2296744"/>
                <a:gd name="connsiteY11" fmla="*/ 1757370 h 1784035"/>
                <a:gd name="connsiteX12" fmla="*/ 0 w 2296744"/>
                <a:gd name="connsiteY12" fmla="*/ 1768301 h 1784035"/>
                <a:gd name="connsiteX13" fmla="*/ 7520 w 2296744"/>
                <a:gd name="connsiteY13" fmla="*/ 1783827 h 1784035"/>
                <a:gd name="connsiteX14" fmla="*/ 2214821 w 2296744"/>
                <a:gd name="connsiteY14" fmla="*/ 1784036 h 1784035"/>
                <a:gd name="connsiteX15" fmla="*/ 2217675 w 2296744"/>
                <a:gd name="connsiteY15" fmla="*/ 1778954 h 1784035"/>
                <a:gd name="connsiteX16" fmla="*/ 2216144 w 2296744"/>
                <a:gd name="connsiteY16" fmla="*/ 1779023 h 1784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96744" h="1784035">
                  <a:moveTo>
                    <a:pt x="2216144" y="1779023"/>
                  </a:moveTo>
                  <a:cubicBezTo>
                    <a:pt x="2198320" y="1779023"/>
                    <a:pt x="2196580" y="1774776"/>
                    <a:pt x="2200199" y="1757997"/>
                  </a:cubicBezTo>
                  <a:cubicBezTo>
                    <a:pt x="2242392" y="1560751"/>
                    <a:pt x="2279641" y="1362669"/>
                    <a:pt x="2292104" y="1160759"/>
                  </a:cubicBezTo>
                  <a:cubicBezTo>
                    <a:pt x="2300528" y="1024991"/>
                    <a:pt x="2299553" y="889781"/>
                    <a:pt x="2271564" y="755893"/>
                  </a:cubicBezTo>
                  <a:cubicBezTo>
                    <a:pt x="2239328" y="601675"/>
                    <a:pt x="2173673" y="465699"/>
                    <a:pt x="2052666" y="360775"/>
                  </a:cubicBezTo>
                  <a:cubicBezTo>
                    <a:pt x="1965009" y="284745"/>
                    <a:pt x="1863775" y="231761"/>
                    <a:pt x="1755369" y="192771"/>
                  </a:cubicBezTo>
                  <a:cubicBezTo>
                    <a:pt x="1684005" y="166871"/>
                    <a:pt x="213886" y="3393"/>
                    <a:pt x="196828" y="608"/>
                  </a:cubicBezTo>
                  <a:cubicBezTo>
                    <a:pt x="177264" y="-2595"/>
                    <a:pt x="169257" y="6944"/>
                    <a:pt x="167447" y="27274"/>
                  </a:cubicBezTo>
                  <a:cubicBezTo>
                    <a:pt x="157073" y="143616"/>
                    <a:pt x="145445" y="259819"/>
                    <a:pt x="134375" y="376092"/>
                  </a:cubicBezTo>
                  <a:cubicBezTo>
                    <a:pt x="119824" y="528778"/>
                    <a:pt x="105620" y="681534"/>
                    <a:pt x="90929" y="834151"/>
                  </a:cubicBezTo>
                  <a:cubicBezTo>
                    <a:pt x="76030" y="988438"/>
                    <a:pt x="60504" y="1142587"/>
                    <a:pt x="45604" y="1296875"/>
                  </a:cubicBezTo>
                  <a:cubicBezTo>
                    <a:pt x="30844" y="1450326"/>
                    <a:pt x="16431" y="1603848"/>
                    <a:pt x="2158" y="1757370"/>
                  </a:cubicBezTo>
                  <a:cubicBezTo>
                    <a:pt x="1741" y="1761686"/>
                    <a:pt x="1045" y="1765307"/>
                    <a:pt x="0" y="1768301"/>
                  </a:cubicBezTo>
                  <a:lnTo>
                    <a:pt x="7520" y="1783827"/>
                  </a:lnTo>
                  <a:cubicBezTo>
                    <a:pt x="743310" y="1783897"/>
                    <a:pt x="1479030" y="1783966"/>
                    <a:pt x="2214821" y="1784036"/>
                  </a:cubicBezTo>
                  <a:lnTo>
                    <a:pt x="2217675" y="1778954"/>
                  </a:lnTo>
                  <a:cubicBezTo>
                    <a:pt x="2217188" y="1779023"/>
                    <a:pt x="2216631" y="1779023"/>
                    <a:pt x="2216144" y="1779023"/>
                  </a:cubicBezTo>
                  <a:close/>
                </a:path>
              </a:pathLst>
            </a:custGeom>
            <a:solidFill>
              <a:schemeClr val="accent2">
                <a:lumMod val="10000"/>
                <a:lumOff val="90000"/>
              </a:schemeClr>
            </a:solidFill>
            <a:ln w="6962" cap="flat">
              <a:noFill/>
              <a:prstDash val="solid"/>
              <a:miter/>
            </a:ln>
          </p:spPr>
          <p:txBody>
            <a:bodyPr rtlCol="0" anchor="ctr"/>
            <a:lstStyle/>
            <a:p>
              <a:pPr algn="r" rtl="1"/>
              <a:endParaRPr lang="en-US">
                <a:cs typeface="B Nazanin" panose="00000400000000000000" pitchFamily="2" charset="-78"/>
              </a:endParaRPr>
            </a:p>
          </p:txBody>
        </p:sp>
      </p:grpSp>
      <p:sp>
        <p:nvSpPr>
          <p:cNvPr id="95" name="TextBox 94">
            <a:extLst>
              <a:ext uri="{FF2B5EF4-FFF2-40B4-BE49-F238E27FC236}">
                <a16:creationId xmlns:a16="http://schemas.microsoft.com/office/drawing/2014/main" id="{C42A94CD-0DC3-4CE1-9A60-E06A8A23F694}"/>
              </a:ext>
            </a:extLst>
          </p:cNvPr>
          <p:cNvSpPr txBox="1"/>
          <p:nvPr/>
        </p:nvSpPr>
        <p:spPr>
          <a:xfrm flipH="1">
            <a:off x="9961098" y="1996424"/>
            <a:ext cx="1715762" cy="584775"/>
          </a:xfrm>
          <a:prstGeom prst="rect">
            <a:avLst/>
          </a:prstGeom>
          <a:noFill/>
        </p:spPr>
        <p:txBody>
          <a:bodyPr wrap="square" rtlCol="0">
            <a:spAutoFit/>
          </a:bodyPr>
          <a:lstStyle/>
          <a:p>
            <a:pPr algn="r" rtl="1"/>
            <a:r>
              <a:rPr lang="en-US" altLang="ko-KR" sz="3200" dirty="0">
                <a:solidFill>
                  <a:schemeClr val="accent3"/>
                </a:solidFill>
                <a:cs typeface="B Nazanin" panose="00000400000000000000" pitchFamily="2" charset="-78"/>
              </a:rPr>
              <a:t>34,800</a:t>
            </a:r>
          </a:p>
        </p:txBody>
      </p:sp>
      <p:grpSp>
        <p:nvGrpSpPr>
          <p:cNvPr id="96" name="그룹 1">
            <a:extLst>
              <a:ext uri="{FF2B5EF4-FFF2-40B4-BE49-F238E27FC236}">
                <a16:creationId xmlns:a16="http://schemas.microsoft.com/office/drawing/2014/main" id="{AAA625C5-5C5C-48CA-8DDB-A327F52C195E}"/>
              </a:ext>
            </a:extLst>
          </p:cNvPr>
          <p:cNvGrpSpPr/>
          <p:nvPr/>
        </p:nvGrpSpPr>
        <p:grpSpPr>
          <a:xfrm flipH="1">
            <a:off x="6445989" y="1745470"/>
            <a:ext cx="2650386" cy="897285"/>
            <a:chOff x="6888088" y="2012008"/>
            <a:chExt cx="2880320" cy="897285"/>
          </a:xfrm>
        </p:grpSpPr>
        <p:sp>
          <p:nvSpPr>
            <p:cNvPr id="97" name="TextBox 96">
              <a:extLst>
                <a:ext uri="{FF2B5EF4-FFF2-40B4-BE49-F238E27FC236}">
                  <a16:creationId xmlns:a16="http://schemas.microsoft.com/office/drawing/2014/main" id="{A9800113-7E41-44A4-B94B-BB3360868DC2}"/>
                </a:ext>
              </a:extLst>
            </p:cNvPr>
            <p:cNvSpPr txBox="1"/>
            <p:nvPr/>
          </p:nvSpPr>
          <p:spPr>
            <a:xfrm>
              <a:off x="6888088" y="2012008"/>
              <a:ext cx="2880320"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latin typeface="Calibri" pitchFamily="34" charset="0"/>
                  <a:cs typeface="B Nazanin" panose="00000400000000000000" pitchFamily="2" charset="-78"/>
                </a:rPr>
                <a:t>متن شما در اینجا</a:t>
              </a:r>
              <a:endParaRPr lang="ko-KR" altLang="en-US" sz="1200" b="1" dirty="0">
                <a:solidFill>
                  <a:schemeClr val="tx1">
                    <a:lumMod val="75000"/>
                    <a:lumOff val="25000"/>
                  </a:schemeClr>
                </a:solidFill>
                <a:latin typeface="Calibri" pitchFamily="34" charset="0"/>
                <a:cs typeface="B Nazanin" panose="00000400000000000000" pitchFamily="2" charset="-78"/>
              </a:endParaRPr>
            </a:p>
          </p:txBody>
        </p:sp>
        <p:sp>
          <p:nvSpPr>
            <p:cNvPr id="98" name="TextBox 97">
              <a:extLst>
                <a:ext uri="{FF2B5EF4-FFF2-40B4-BE49-F238E27FC236}">
                  <a16:creationId xmlns:a16="http://schemas.microsoft.com/office/drawing/2014/main" id="{C035EC17-DA32-4C2C-A51A-2F1127D01383}"/>
                </a:ext>
              </a:extLst>
            </p:cNvPr>
            <p:cNvSpPr txBox="1"/>
            <p:nvPr/>
          </p:nvSpPr>
          <p:spPr>
            <a:xfrm>
              <a:off x="6888088" y="2262962"/>
              <a:ext cx="2880320"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متن نمونه:</a:t>
              </a:r>
            </a:p>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sp>
        <p:nvSpPr>
          <p:cNvPr id="99" name="TextBox 98">
            <a:extLst>
              <a:ext uri="{FF2B5EF4-FFF2-40B4-BE49-F238E27FC236}">
                <a16:creationId xmlns:a16="http://schemas.microsoft.com/office/drawing/2014/main" id="{25E6BE70-A693-4ABB-8C28-6415A290D36A}"/>
              </a:ext>
            </a:extLst>
          </p:cNvPr>
          <p:cNvSpPr txBox="1"/>
          <p:nvPr/>
        </p:nvSpPr>
        <p:spPr>
          <a:xfrm flipH="1">
            <a:off x="9961098" y="3142736"/>
            <a:ext cx="1715762" cy="584775"/>
          </a:xfrm>
          <a:prstGeom prst="rect">
            <a:avLst/>
          </a:prstGeom>
          <a:noFill/>
        </p:spPr>
        <p:txBody>
          <a:bodyPr wrap="square" rtlCol="0">
            <a:spAutoFit/>
          </a:bodyPr>
          <a:lstStyle/>
          <a:p>
            <a:pPr algn="r" rtl="1"/>
            <a:r>
              <a:rPr lang="en-US" altLang="ko-KR" sz="3200" dirty="0">
                <a:solidFill>
                  <a:schemeClr val="accent2"/>
                </a:solidFill>
                <a:cs typeface="B Nazanin" panose="00000400000000000000" pitchFamily="2" charset="-78"/>
              </a:rPr>
              <a:t>25,600</a:t>
            </a:r>
          </a:p>
        </p:txBody>
      </p:sp>
      <p:grpSp>
        <p:nvGrpSpPr>
          <p:cNvPr id="100" name="그룹 2">
            <a:extLst>
              <a:ext uri="{FF2B5EF4-FFF2-40B4-BE49-F238E27FC236}">
                <a16:creationId xmlns:a16="http://schemas.microsoft.com/office/drawing/2014/main" id="{736C5787-030B-4E7C-AB99-E0C404FA64E5}"/>
              </a:ext>
            </a:extLst>
          </p:cNvPr>
          <p:cNvGrpSpPr/>
          <p:nvPr/>
        </p:nvGrpSpPr>
        <p:grpSpPr>
          <a:xfrm flipH="1">
            <a:off x="6445989" y="2891782"/>
            <a:ext cx="2650386" cy="897285"/>
            <a:chOff x="6888088" y="3198441"/>
            <a:chExt cx="2880320" cy="897285"/>
          </a:xfrm>
        </p:grpSpPr>
        <p:sp>
          <p:nvSpPr>
            <p:cNvPr id="101" name="TextBox 100">
              <a:extLst>
                <a:ext uri="{FF2B5EF4-FFF2-40B4-BE49-F238E27FC236}">
                  <a16:creationId xmlns:a16="http://schemas.microsoft.com/office/drawing/2014/main" id="{91F67FE7-BFAD-4259-BD5F-F66D4959BA5D}"/>
                </a:ext>
              </a:extLst>
            </p:cNvPr>
            <p:cNvSpPr txBox="1"/>
            <p:nvPr/>
          </p:nvSpPr>
          <p:spPr>
            <a:xfrm>
              <a:off x="6888088" y="3198441"/>
              <a:ext cx="2880320"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latin typeface="Calibri" pitchFamily="34" charset="0"/>
                  <a:cs typeface="B Nazanin" panose="00000400000000000000" pitchFamily="2" charset="-78"/>
                </a:rPr>
                <a:t>متن شما در اینجا</a:t>
              </a:r>
              <a:endParaRPr lang="ko-KR" altLang="en-US" sz="1200" b="1" dirty="0">
                <a:solidFill>
                  <a:schemeClr val="tx1">
                    <a:lumMod val="75000"/>
                    <a:lumOff val="25000"/>
                  </a:schemeClr>
                </a:solidFill>
                <a:latin typeface="Calibri" pitchFamily="34" charset="0"/>
                <a:cs typeface="B Nazanin" panose="00000400000000000000" pitchFamily="2" charset="-78"/>
              </a:endParaRPr>
            </a:p>
          </p:txBody>
        </p:sp>
        <p:sp>
          <p:nvSpPr>
            <p:cNvPr id="102" name="TextBox 101">
              <a:extLst>
                <a:ext uri="{FF2B5EF4-FFF2-40B4-BE49-F238E27FC236}">
                  <a16:creationId xmlns:a16="http://schemas.microsoft.com/office/drawing/2014/main" id="{C34B6BB1-427D-4255-89DF-75E9B21F0EF0}"/>
                </a:ext>
              </a:extLst>
            </p:cNvPr>
            <p:cNvSpPr txBox="1"/>
            <p:nvPr/>
          </p:nvSpPr>
          <p:spPr>
            <a:xfrm>
              <a:off x="6888088" y="3449395"/>
              <a:ext cx="2880320"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متن نمونه:</a:t>
              </a:r>
            </a:p>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sp>
        <p:nvSpPr>
          <p:cNvPr id="103" name="TextBox 102">
            <a:extLst>
              <a:ext uri="{FF2B5EF4-FFF2-40B4-BE49-F238E27FC236}">
                <a16:creationId xmlns:a16="http://schemas.microsoft.com/office/drawing/2014/main" id="{E8AA0F87-1BE5-4741-B86A-6F0B573F148F}"/>
              </a:ext>
            </a:extLst>
          </p:cNvPr>
          <p:cNvSpPr txBox="1"/>
          <p:nvPr/>
        </p:nvSpPr>
        <p:spPr>
          <a:xfrm flipH="1">
            <a:off x="9961098" y="5435359"/>
            <a:ext cx="1715762" cy="584775"/>
          </a:xfrm>
          <a:prstGeom prst="rect">
            <a:avLst/>
          </a:prstGeom>
          <a:noFill/>
        </p:spPr>
        <p:txBody>
          <a:bodyPr wrap="square" rtlCol="0">
            <a:spAutoFit/>
          </a:bodyPr>
          <a:lstStyle/>
          <a:p>
            <a:pPr algn="r" rtl="1"/>
            <a:r>
              <a:rPr lang="en-US" altLang="ko-KR" sz="3200" dirty="0">
                <a:solidFill>
                  <a:schemeClr val="accent1"/>
                </a:solidFill>
                <a:cs typeface="B Nazanin" panose="00000400000000000000" pitchFamily="2" charset="-78"/>
              </a:rPr>
              <a:t>14,200</a:t>
            </a:r>
          </a:p>
        </p:txBody>
      </p:sp>
      <p:grpSp>
        <p:nvGrpSpPr>
          <p:cNvPr id="104" name="그룹 6">
            <a:extLst>
              <a:ext uri="{FF2B5EF4-FFF2-40B4-BE49-F238E27FC236}">
                <a16:creationId xmlns:a16="http://schemas.microsoft.com/office/drawing/2014/main" id="{9D69A8A0-F188-41FF-9C0F-8535ABF88D7A}"/>
              </a:ext>
            </a:extLst>
          </p:cNvPr>
          <p:cNvGrpSpPr/>
          <p:nvPr/>
        </p:nvGrpSpPr>
        <p:grpSpPr>
          <a:xfrm flipH="1">
            <a:off x="6445989" y="5184405"/>
            <a:ext cx="2650386" cy="897285"/>
            <a:chOff x="6888088" y="4413449"/>
            <a:chExt cx="2880320" cy="897285"/>
          </a:xfrm>
        </p:grpSpPr>
        <p:sp>
          <p:nvSpPr>
            <p:cNvPr id="105" name="TextBox 104">
              <a:extLst>
                <a:ext uri="{FF2B5EF4-FFF2-40B4-BE49-F238E27FC236}">
                  <a16:creationId xmlns:a16="http://schemas.microsoft.com/office/drawing/2014/main" id="{B53CC555-04FD-44ED-91F2-3A2E1912C2BD}"/>
                </a:ext>
              </a:extLst>
            </p:cNvPr>
            <p:cNvSpPr txBox="1"/>
            <p:nvPr/>
          </p:nvSpPr>
          <p:spPr>
            <a:xfrm>
              <a:off x="6888088" y="4413449"/>
              <a:ext cx="2880320"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latin typeface="Calibri" pitchFamily="34" charset="0"/>
                  <a:cs typeface="B Nazanin" panose="00000400000000000000" pitchFamily="2" charset="-78"/>
                </a:rPr>
                <a:t>متن شما در اینجا</a:t>
              </a:r>
              <a:endParaRPr lang="ko-KR" altLang="en-US" sz="1200" b="1" dirty="0">
                <a:solidFill>
                  <a:schemeClr val="tx1">
                    <a:lumMod val="75000"/>
                    <a:lumOff val="25000"/>
                  </a:schemeClr>
                </a:solidFill>
                <a:latin typeface="Calibri" pitchFamily="34" charset="0"/>
                <a:cs typeface="B Nazanin" panose="00000400000000000000" pitchFamily="2" charset="-78"/>
              </a:endParaRPr>
            </a:p>
          </p:txBody>
        </p:sp>
        <p:sp>
          <p:nvSpPr>
            <p:cNvPr id="106" name="TextBox 105">
              <a:extLst>
                <a:ext uri="{FF2B5EF4-FFF2-40B4-BE49-F238E27FC236}">
                  <a16:creationId xmlns:a16="http://schemas.microsoft.com/office/drawing/2014/main" id="{8525C287-46BF-40A2-BCBF-263701D6C405}"/>
                </a:ext>
              </a:extLst>
            </p:cNvPr>
            <p:cNvSpPr txBox="1"/>
            <p:nvPr/>
          </p:nvSpPr>
          <p:spPr>
            <a:xfrm>
              <a:off x="6888088" y="4664403"/>
              <a:ext cx="2880320"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متن نمونه:</a:t>
              </a:r>
            </a:p>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sp>
        <p:nvSpPr>
          <p:cNvPr id="107" name="TextBox 106">
            <a:extLst>
              <a:ext uri="{FF2B5EF4-FFF2-40B4-BE49-F238E27FC236}">
                <a16:creationId xmlns:a16="http://schemas.microsoft.com/office/drawing/2014/main" id="{8D5F9AB5-40F6-4184-B1EC-7E89E5F93E1D}"/>
              </a:ext>
            </a:extLst>
          </p:cNvPr>
          <p:cNvSpPr txBox="1"/>
          <p:nvPr/>
        </p:nvSpPr>
        <p:spPr>
          <a:xfrm flipH="1">
            <a:off x="9961098" y="4289048"/>
            <a:ext cx="1715762" cy="584775"/>
          </a:xfrm>
          <a:prstGeom prst="rect">
            <a:avLst/>
          </a:prstGeom>
          <a:noFill/>
        </p:spPr>
        <p:txBody>
          <a:bodyPr wrap="square" rtlCol="0">
            <a:spAutoFit/>
          </a:bodyPr>
          <a:lstStyle/>
          <a:p>
            <a:pPr algn="r" rtl="1"/>
            <a:r>
              <a:rPr lang="en-US" altLang="ko-KR" sz="3200" dirty="0">
                <a:solidFill>
                  <a:schemeClr val="accent4"/>
                </a:solidFill>
                <a:cs typeface="B Nazanin" panose="00000400000000000000" pitchFamily="2" charset="-78"/>
              </a:rPr>
              <a:t>25,600</a:t>
            </a:r>
          </a:p>
        </p:txBody>
      </p:sp>
      <p:grpSp>
        <p:nvGrpSpPr>
          <p:cNvPr id="108" name="그룹 40">
            <a:extLst>
              <a:ext uri="{FF2B5EF4-FFF2-40B4-BE49-F238E27FC236}">
                <a16:creationId xmlns:a16="http://schemas.microsoft.com/office/drawing/2014/main" id="{FF1ED234-1342-4A1B-A9D7-55282EB4B5C9}"/>
              </a:ext>
            </a:extLst>
          </p:cNvPr>
          <p:cNvGrpSpPr/>
          <p:nvPr/>
        </p:nvGrpSpPr>
        <p:grpSpPr>
          <a:xfrm flipH="1">
            <a:off x="6445989" y="4038094"/>
            <a:ext cx="2650386" cy="897285"/>
            <a:chOff x="6888088" y="3198441"/>
            <a:chExt cx="2880320" cy="897285"/>
          </a:xfrm>
        </p:grpSpPr>
        <p:sp>
          <p:nvSpPr>
            <p:cNvPr id="109" name="TextBox 108">
              <a:extLst>
                <a:ext uri="{FF2B5EF4-FFF2-40B4-BE49-F238E27FC236}">
                  <a16:creationId xmlns:a16="http://schemas.microsoft.com/office/drawing/2014/main" id="{BF9C1FE0-3779-48FF-8E27-2E8B78F05288}"/>
                </a:ext>
              </a:extLst>
            </p:cNvPr>
            <p:cNvSpPr txBox="1"/>
            <p:nvPr/>
          </p:nvSpPr>
          <p:spPr>
            <a:xfrm>
              <a:off x="6888088" y="3198441"/>
              <a:ext cx="2880320"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latin typeface="Calibri" pitchFamily="34" charset="0"/>
                  <a:cs typeface="B Nazanin" panose="00000400000000000000" pitchFamily="2" charset="-78"/>
                </a:rPr>
                <a:t>متن شما در اینجا</a:t>
              </a:r>
              <a:endParaRPr lang="ko-KR" altLang="en-US" sz="1200" b="1" dirty="0">
                <a:solidFill>
                  <a:schemeClr val="tx1">
                    <a:lumMod val="75000"/>
                    <a:lumOff val="25000"/>
                  </a:schemeClr>
                </a:solidFill>
                <a:latin typeface="Calibri" pitchFamily="34" charset="0"/>
                <a:cs typeface="B Nazanin" panose="00000400000000000000" pitchFamily="2" charset="-78"/>
              </a:endParaRPr>
            </a:p>
          </p:txBody>
        </p:sp>
        <p:sp>
          <p:nvSpPr>
            <p:cNvPr id="110" name="TextBox 109">
              <a:extLst>
                <a:ext uri="{FF2B5EF4-FFF2-40B4-BE49-F238E27FC236}">
                  <a16:creationId xmlns:a16="http://schemas.microsoft.com/office/drawing/2014/main" id="{967F56FD-5E33-4BCB-9AE8-0F61AAC2884E}"/>
                </a:ext>
              </a:extLst>
            </p:cNvPr>
            <p:cNvSpPr txBox="1"/>
            <p:nvPr/>
          </p:nvSpPr>
          <p:spPr>
            <a:xfrm>
              <a:off x="6888088" y="3449395"/>
              <a:ext cx="2880320"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متن نمونه:</a:t>
              </a:r>
            </a:p>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grpSp>
      <p:cxnSp>
        <p:nvCxnSpPr>
          <p:cNvPr id="111" name="Straight Connector 26">
            <a:extLst>
              <a:ext uri="{FF2B5EF4-FFF2-40B4-BE49-F238E27FC236}">
                <a16:creationId xmlns:a16="http://schemas.microsoft.com/office/drawing/2014/main" id="{63CE24AA-1657-4FC3-A717-7CD0415F3FA5}"/>
              </a:ext>
            </a:extLst>
          </p:cNvPr>
          <p:cNvCxnSpPr>
            <a:cxnSpLocks/>
          </p:cNvCxnSpPr>
          <p:nvPr/>
        </p:nvCxnSpPr>
        <p:spPr>
          <a:xfrm flipH="1">
            <a:off x="9289135" y="2288811"/>
            <a:ext cx="822960" cy="1"/>
          </a:xfrm>
          <a:prstGeom prst="line">
            <a:avLst/>
          </a:prstGeom>
          <a:ln>
            <a:solidFill>
              <a:schemeClr val="tx1">
                <a:lumMod val="75000"/>
                <a:lumOff val="2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12" name="Straight Connector 26">
            <a:extLst>
              <a:ext uri="{FF2B5EF4-FFF2-40B4-BE49-F238E27FC236}">
                <a16:creationId xmlns:a16="http://schemas.microsoft.com/office/drawing/2014/main" id="{B67E1652-8F2C-42ED-9EF5-766CA69B684B}"/>
              </a:ext>
            </a:extLst>
          </p:cNvPr>
          <p:cNvCxnSpPr>
            <a:cxnSpLocks/>
          </p:cNvCxnSpPr>
          <p:nvPr/>
        </p:nvCxnSpPr>
        <p:spPr>
          <a:xfrm flipH="1">
            <a:off x="9289135" y="3435123"/>
            <a:ext cx="822960" cy="0"/>
          </a:xfrm>
          <a:prstGeom prst="line">
            <a:avLst/>
          </a:prstGeom>
          <a:ln>
            <a:solidFill>
              <a:schemeClr val="tx1">
                <a:lumMod val="75000"/>
                <a:lumOff val="2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13" name="Straight Connector 26">
            <a:extLst>
              <a:ext uri="{FF2B5EF4-FFF2-40B4-BE49-F238E27FC236}">
                <a16:creationId xmlns:a16="http://schemas.microsoft.com/office/drawing/2014/main" id="{2C36D030-3BBC-4B40-A2E9-3184BB9ADCFC}"/>
              </a:ext>
            </a:extLst>
          </p:cNvPr>
          <p:cNvCxnSpPr>
            <a:cxnSpLocks/>
          </p:cNvCxnSpPr>
          <p:nvPr/>
        </p:nvCxnSpPr>
        <p:spPr>
          <a:xfrm flipH="1">
            <a:off x="9289135" y="4581434"/>
            <a:ext cx="822960" cy="1"/>
          </a:xfrm>
          <a:prstGeom prst="line">
            <a:avLst/>
          </a:prstGeom>
          <a:ln>
            <a:solidFill>
              <a:schemeClr val="tx1">
                <a:lumMod val="75000"/>
                <a:lumOff val="2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14" name="Straight Connector 26">
            <a:extLst>
              <a:ext uri="{FF2B5EF4-FFF2-40B4-BE49-F238E27FC236}">
                <a16:creationId xmlns:a16="http://schemas.microsoft.com/office/drawing/2014/main" id="{08BDC8E1-168F-4276-A20B-6DA994EBFB65}"/>
              </a:ext>
            </a:extLst>
          </p:cNvPr>
          <p:cNvCxnSpPr>
            <a:cxnSpLocks/>
          </p:cNvCxnSpPr>
          <p:nvPr/>
        </p:nvCxnSpPr>
        <p:spPr>
          <a:xfrm flipH="1">
            <a:off x="9289135" y="5727746"/>
            <a:ext cx="822960" cy="1"/>
          </a:xfrm>
          <a:prstGeom prst="line">
            <a:avLst/>
          </a:prstGeom>
          <a:ln>
            <a:solidFill>
              <a:schemeClr val="tx1">
                <a:lumMod val="75000"/>
                <a:lumOff val="25000"/>
              </a:schemeClr>
            </a:solidFill>
            <a:prstDash val="dash"/>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12780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Freeform: Shape 90">
            <a:extLst>
              <a:ext uri="{FF2B5EF4-FFF2-40B4-BE49-F238E27FC236}">
                <a16:creationId xmlns:a16="http://schemas.microsoft.com/office/drawing/2014/main" id="{677A1A64-C428-47F8-B7B0-D7476A54180D}"/>
              </a:ext>
            </a:extLst>
          </p:cNvPr>
          <p:cNvSpPr/>
          <p:nvPr/>
        </p:nvSpPr>
        <p:spPr>
          <a:xfrm rot="16200000">
            <a:off x="3987821" y="2165177"/>
            <a:ext cx="1093832" cy="1223349"/>
          </a:xfrm>
          <a:custGeom>
            <a:avLst/>
            <a:gdLst>
              <a:gd name="connsiteX0" fmla="*/ 1093832 w 1093832"/>
              <a:gd name="connsiteY0" fmla="*/ 1223349 h 1223349"/>
              <a:gd name="connsiteX1" fmla="*/ 1093832 w 1093832"/>
              <a:gd name="connsiteY1" fmla="*/ 182309 h 1223349"/>
              <a:gd name="connsiteX2" fmla="*/ 911523 w 1093832"/>
              <a:gd name="connsiteY2" fmla="*/ 0 h 1223349"/>
              <a:gd name="connsiteX3" fmla="*/ 182309 w 1093832"/>
              <a:gd name="connsiteY3" fmla="*/ 0 h 1223349"/>
              <a:gd name="connsiteX4" fmla="*/ 0 w 1093832"/>
              <a:gd name="connsiteY4" fmla="*/ 182309 h 1223349"/>
              <a:gd name="connsiteX5" fmla="*/ 0 w 1093832"/>
              <a:gd name="connsiteY5" fmla="*/ 1223349 h 1223349"/>
              <a:gd name="connsiteX6" fmla="*/ 189667 w 1093832"/>
              <a:gd name="connsiteY6" fmla="*/ 1223349 h 1223349"/>
              <a:gd name="connsiteX7" fmla="*/ 189667 w 1093832"/>
              <a:gd name="connsiteY7" fmla="*/ 323409 h 1223349"/>
              <a:gd name="connsiteX8" fmla="*/ 325078 w 1093832"/>
              <a:gd name="connsiteY8" fmla="*/ 187998 h 1223349"/>
              <a:gd name="connsiteX9" fmla="*/ 764629 w 1093832"/>
              <a:gd name="connsiteY9" fmla="*/ 187998 h 1223349"/>
              <a:gd name="connsiteX10" fmla="*/ 900040 w 1093832"/>
              <a:gd name="connsiteY10" fmla="*/ 323409 h 1223349"/>
              <a:gd name="connsiteX11" fmla="*/ 900040 w 1093832"/>
              <a:gd name="connsiteY11" fmla="*/ 1223349 h 122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3832" h="1223349">
                <a:moveTo>
                  <a:pt x="1093832" y="1223349"/>
                </a:moveTo>
                <a:lnTo>
                  <a:pt x="1093832" y="182309"/>
                </a:lnTo>
                <a:cubicBezTo>
                  <a:pt x="1093832" y="81623"/>
                  <a:pt x="1012209" y="0"/>
                  <a:pt x="911523" y="0"/>
                </a:cubicBezTo>
                <a:lnTo>
                  <a:pt x="182309" y="0"/>
                </a:lnTo>
                <a:cubicBezTo>
                  <a:pt x="81623" y="0"/>
                  <a:pt x="0" y="81623"/>
                  <a:pt x="0" y="182309"/>
                </a:cubicBezTo>
                <a:lnTo>
                  <a:pt x="0" y="1223349"/>
                </a:lnTo>
                <a:lnTo>
                  <a:pt x="189667" y="1223349"/>
                </a:lnTo>
                <a:lnTo>
                  <a:pt x="189667" y="323409"/>
                </a:lnTo>
                <a:cubicBezTo>
                  <a:pt x="189667" y="248624"/>
                  <a:pt x="250293" y="187998"/>
                  <a:pt x="325078" y="187998"/>
                </a:cubicBezTo>
                <a:lnTo>
                  <a:pt x="764629" y="187998"/>
                </a:lnTo>
                <a:cubicBezTo>
                  <a:pt x="839414" y="187998"/>
                  <a:pt x="900040" y="248624"/>
                  <a:pt x="900040" y="323409"/>
                </a:cubicBezTo>
                <a:lnTo>
                  <a:pt x="900040" y="12233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1"/>
            <a:endParaRPr lang="en-US">
              <a:cs typeface="B Nazanin" panose="00000400000000000000" pitchFamily="2" charset="-78"/>
            </a:endParaRPr>
          </a:p>
        </p:txBody>
      </p:sp>
      <p:sp>
        <p:nvSpPr>
          <p:cNvPr id="92" name="Freeform: Shape 91">
            <a:extLst>
              <a:ext uri="{FF2B5EF4-FFF2-40B4-BE49-F238E27FC236}">
                <a16:creationId xmlns:a16="http://schemas.microsoft.com/office/drawing/2014/main" id="{9050B582-F0F4-49B4-A09B-EAE790E5A58F}"/>
              </a:ext>
            </a:extLst>
          </p:cNvPr>
          <p:cNvSpPr/>
          <p:nvPr/>
        </p:nvSpPr>
        <p:spPr>
          <a:xfrm rot="16200000">
            <a:off x="3987821" y="3963220"/>
            <a:ext cx="1093832" cy="1223349"/>
          </a:xfrm>
          <a:custGeom>
            <a:avLst/>
            <a:gdLst>
              <a:gd name="connsiteX0" fmla="*/ 1093832 w 1093832"/>
              <a:gd name="connsiteY0" fmla="*/ 1223349 h 1223349"/>
              <a:gd name="connsiteX1" fmla="*/ 1093832 w 1093832"/>
              <a:gd name="connsiteY1" fmla="*/ 182309 h 1223349"/>
              <a:gd name="connsiteX2" fmla="*/ 911523 w 1093832"/>
              <a:gd name="connsiteY2" fmla="*/ 0 h 1223349"/>
              <a:gd name="connsiteX3" fmla="*/ 182309 w 1093832"/>
              <a:gd name="connsiteY3" fmla="*/ 0 h 1223349"/>
              <a:gd name="connsiteX4" fmla="*/ 0 w 1093832"/>
              <a:gd name="connsiteY4" fmla="*/ 182309 h 1223349"/>
              <a:gd name="connsiteX5" fmla="*/ 0 w 1093832"/>
              <a:gd name="connsiteY5" fmla="*/ 1223349 h 1223349"/>
              <a:gd name="connsiteX6" fmla="*/ 189667 w 1093832"/>
              <a:gd name="connsiteY6" fmla="*/ 1223349 h 1223349"/>
              <a:gd name="connsiteX7" fmla="*/ 189667 w 1093832"/>
              <a:gd name="connsiteY7" fmla="*/ 323409 h 1223349"/>
              <a:gd name="connsiteX8" fmla="*/ 325078 w 1093832"/>
              <a:gd name="connsiteY8" fmla="*/ 187998 h 1223349"/>
              <a:gd name="connsiteX9" fmla="*/ 764629 w 1093832"/>
              <a:gd name="connsiteY9" fmla="*/ 187998 h 1223349"/>
              <a:gd name="connsiteX10" fmla="*/ 900040 w 1093832"/>
              <a:gd name="connsiteY10" fmla="*/ 323409 h 1223349"/>
              <a:gd name="connsiteX11" fmla="*/ 900040 w 1093832"/>
              <a:gd name="connsiteY11" fmla="*/ 1223349 h 122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3832" h="1223349">
                <a:moveTo>
                  <a:pt x="1093832" y="1223349"/>
                </a:moveTo>
                <a:lnTo>
                  <a:pt x="1093832" y="182309"/>
                </a:lnTo>
                <a:cubicBezTo>
                  <a:pt x="1093832" y="81623"/>
                  <a:pt x="1012209" y="0"/>
                  <a:pt x="911523" y="0"/>
                </a:cubicBezTo>
                <a:lnTo>
                  <a:pt x="182309" y="0"/>
                </a:lnTo>
                <a:cubicBezTo>
                  <a:pt x="81623" y="0"/>
                  <a:pt x="0" y="81623"/>
                  <a:pt x="0" y="182309"/>
                </a:cubicBezTo>
                <a:lnTo>
                  <a:pt x="0" y="1223349"/>
                </a:lnTo>
                <a:lnTo>
                  <a:pt x="189667" y="1223349"/>
                </a:lnTo>
                <a:lnTo>
                  <a:pt x="189667" y="323409"/>
                </a:lnTo>
                <a:cubicBezTo>
                  <a:pt x="189667" y="248624"/>
                  <a:pt x="250293" y="187998"/>
                  <a:pt x="325078" y="187998"/>
                </a:cubicBezTo>
                <a:lnTo>
                  <a:pt x="764629" y="187998"/>
                </a:lnTo>
                <a:cubicBezTo>
                  <a:pt x="839414" y="187998"/>
                  <a:pt x="900040" y="248624"/>
                  <a:pt x="900040" y="323409"/>
                </a:cubicBezTo>
                <a:lnTo>
                  <a:pt x="900040" y="122334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1"/>
            <a:endParaRPr lang="en-US">
              <a:cs typeface="B Nazanin" panose="00000400000000000000" pitchFamily="2" charset="-78"/>
            </a:endParaRPr>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4" name="Rectangle 44">
            <a:extLst>
              <a:ext uri="{FF2B5EF4-FFF2-40B4-BE49-F238E27FC236}">
                <a16:creationId xmlns:a16="http://schemas.microsoft.com/office/drawing/2014/main" id="{3AE498AB-9337-458C-AEDD-E0C8F85B80C8}"/>
              </a:ext>
            </a:extLst>
          </p:cNvPr>
          <p:cNvSpPr/>
          <p:nvPr/>
        </p:nvSpPr>
        <p:spPr>
          <a:xfrm>
            <a:off x="5100475" y="3133114"/>
            <a:ext cx="885561" cy="1919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solidFill>
              <a:cs typeface="B Nazanin" panose="00000400000000000000" pitchFamily="2" charset="-78"/>
            </a:endParaRPr>
          </a:p>
        </p:txBody>
      </p:sp>
      <p:sp>
        <p:nvSpPr>
          <p:cNvPr id="5" name="Rectangle 4">
            <a:extLst>
              <a:ext uri="{FF2B5EF4-FFF2-40B4-BE49-F238E27FC236}">
                <a16:creationId xmlns:a16="http://schemas.microsoft.com/office/drawing/2014/main" id="{45E6528E-07BD-4B58-B799-B824E99B2168}"/>
              </a:ext>
            </a:extLst>
          </p:cNvPr>
          <p:cNvSpPr/>
          <p:nvPr/>
        </p:nvSpPr>
        <p:spPr>
          <a:xfrm>
            <a:off x="5048323" y="2231200"/>
            <a:ext cx="2899458" cy="1927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dirty="0">
              <a:cs typeface="B Nazanin" panose="00000400000000000000" pitchFamily="2" charset="-78"/>
            </a:endParaRPr>
          </a:p>
        </p:txBody>
      </p:sp>
      <p:sp>
        <p:nvSpPr>
          <p:cNvPr id="6" name="Isosceles Triangle 5">
            <a:extLst>
              <a:ext uri="{FF2B5EF4-FFF2-40B4-BE49-F238E27FC236}">
                <a16:creationId xmlns:a16="http://schemas.microsoft.com/office/drawing/2014/main" id="{6FC69CA0-9A95-4F0A-A499-FB976758B076}"/>
              </a:ext>
            </a:extLst>
          </p:cNvPr>
          <p:cNvSpPr/>
          <p:nvPr/>
        </p:nvSpPr>
        <p:spPr>
          <a:xfrm rot="5400000">
            <a:off x="7777306" y="2157090"/>
            <a:ext cx="545074" cy="35521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9" name="Rectangle 44">
            <a:extLst>
              <a:ext uri="{FF2B5EF4-FFF2-40B4-BE49-F238E27FC236}">
                <a16:creationId xmlns:a16="http://schemas.microsoft.com/office/drawing/2014/main" id="{6F20E834-34EA-4599-B815-1F13AA9F2DF3}"/>
              </a:ext>
            </a:extLst>
          </p:cNvPr>
          <p:cNvSpPr/>
          <p:nvPr/>
        </p:nvSpPr>
        <p:spPr>
          <a:xfrm>
            <a:off x="5662138" y="4030133"/>
            <a:ext cx="849937" cy="1899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0" name="Isosceles Triangle 9">
            <a:extLst>
              <a:ext uri="{FF2B5EF4-FFF2-40B4-BE49-F238E27FC236}">
                <a16:creationId xmlns:a16="http://schemas.microsoft.com/office/drawing/2014/main" id="{D2E30507-C035-433D-A7C1-482B72BFA7FD}"/>
              </a:ext>
            </a:extLst>
          </p:cNvPr>
          <p:cNvSpPr/>
          <p:nvPr/>
        </p:nvSpPr>
        <p:spPr>
          <a:xfrm rot="16200000">
            <a:off x="5535892" y="3057272"/>
            <a:ext cx="545074" cy="35521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11" name="Rectangle 44">
            <a:extLst>
              <a:ext uri="{FF2B5EF4-FFF2-40B4-BE49-F238E27FC236}">
                <a16:creationId xmlns:a16="http://schemas.microsoft.com/office/drawing/2014/main" id="{9D8D936E-C785-4370-A6F3-652C3EE12CB7}"/>
              </a:ext>
            </a:extLst>
          </p:cNvPr>
          <p:cNvSpPr/>
          <p:nvPr/>
        </p:nvSpPr>
        <p:spPr>
          <a:xfrm>
            <a:off x="5979264" y="3126283"/>
            <a:ext cx="554584" cy="1919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grpSp>
        <p:nvGrpSpPr>
          <p:cNvPr id="13" name="Group 12">
            <a:extLst>
              <a:ext uri="{FF2B5EF4-FFF2-40B4-BE49-F238E27FC236}">
                <a16:creationId xmlns:a16="http://schemas.microsoft.com/office/drawing/2014/main" id="{871BE6C6-DAF2-4B0A-9A1E-81C0646F572B}"/>
              </a:ext>
            </a:extLst>
          </p:cNvPr>
          <p:cNvGrpSpPr/>
          <p:nvPr/>
        </p:nvGrpSpPr>
        <p:grpSpPr>
          <a:xfrm>
            <a:off x="1735966" y="2276791"/>
            <a:ext cx="2078258" cy="676301"/>
            <a:chOff x="186703" y="2121142"/>
            <a:chExt cx="2395361" cy="676301"/>
          </a:xfrm>
        </p:grpSpPr>
        <p:sp>
          <p:nvSpPr>
            <p:cNvPr id="14" name="TextBox 13">
              <a:extLst>
                <a:ext uri="{FF2B5EF4-FFF2-40B4-BE49-F238E27FC236}">
                  <a16:creationId xmlns:a16="http://schemas.microsoft.com/office/drawing/2014/main" id="{AA9C8712-B254-4CC6-8405-EEDBE138534C}"/>
                </a:ext>
              </a:extLst>
            </p:cNvPr>
            <p:cNvSpPr txBox="1"/>
            <p:nvPr/>
          </p:nvSpPr>
          <p:spPr>
            <a:xfrm>
              <a:off x="186703" y="2121142"/>
              <a:ext cx="2395361"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5" name="TextBox 14">
              <a:extLst>
                <a:ext uri="{FF2B5EF4-FFF2-40B4-BE49-F238E27FC236}">
                  <a16:creationId xmlns:a16="http://schemas.microsoft.com/office/drawing/2014/main" id="{1B850447-B74F-448E-B0CC-E4BDC616C70F}"/>
                </a:ext>
              </a:extLst>
            </p:cNvPr>
            <p:cNvSpPr txBox="1"/>
            <p:nvPr/>
          </p:nvSpPr>
          <p:spPr>
            <a:xfrm>
              <a:off x="186703" y="2335778"/>
              <a:ext cx="2395361"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16" name="Group 15">
            <a:extLst>
              <a:ext uri="{FF2B5EF4-FFF2-40B4-BE49-F238E27FC236}">
                <a16:creationId xmlns:a16="http://schemas.microsoft.com/office/drawing/2014/main" id="{BAAEB821-A153-445B-8439-AADBCBAD1253}"/>
              </a:ext>
            </a:extLst>
          </p:cNvPr>
          <p:cNvGrpSpPr/>
          <p:nvPr/>
        </p:nvGrpSpPr>
        <p:grpSpPr>
          <a:xfrm>
            <a:off x="7834756" y="3237796"/>
            <a:ext cx="2084225" cy="676301"/>
            <a:chOff x="5546540" y="3082146"/>
            <a:chExt cx="2084225" cy="676301"/>
          </a:xfrm>
        </p:grpSpPr>
        <p:sp>
          <p:nvSpPr>
            <p:cNvPr id="17" name="TextBox 16">
              <a:extLst>
                <a:ext uri="{FF2B5EF4-FFF2-40B4-BE49-F238E27FC236}">
                  <a16:creationId xmlns:a16="http://schemas.microsoft.com/office/drawing/2014/main" id="{3AAED0B1-6857-49C3-BCC4-A58A759D22B2}"/>
                </a:ext>
              </a:extLst>
            </p:cNvPr>
            <p:cNvSpPr txBox="1"/>
            <p:nvPr/>
          </p:nvSpPr>
          <p:spPr>
            <a:xfrm>
              <a:off x="5546540" y="3082146"/>
              <a:ext cx="2084225"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2A6E2662-0168-4393-8C93-23FAE09D3A05}"/>
                </a:ext>
              </a:extLst>
            </p:cNvPr>
            <p:cNvSpPr txBox="1"/>
            <p:nvPr/>
          </p:nvSpPr>
          <p:spPr>
            <a:xfrm>
              <a:off x="5546540" y="3296782"/>
              <a:ext cx="2084225"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19" name="Group 18">
            <a:extLst>
              <a:ext uri="{FF2B5EF4-FFF2-40B4-BE49-F238E27FC236}">
                <a16:creationId xmlns:a16="http://schemas.microsoft.com/office/drawing/2014/main" id="{EA38557B-0004-4DD2-A376-66A323609DE6}"/>
              </a:ext>
            </a:extLst>
          </p:cNvPr>
          <p:cNvGrpSpPr/>
          <p:nvPr/>
        </p:nvGrpSpPr>
        <p:grpSpPr>
          <a:xfrm>
            <a:off x="7834756" y="5043327"/>
            <a:ext cx="2084225" cy="676301"/>
            <a:chOff x="5561445" y="4887679"/>
            <a:chExt cx="2084225" cy="676301"/>
          </a:xfrm>
        </p:grpSpPr>
        <p:sp>
          <p:nvSpPr>
            <p:cNvPr id="20" name="TextBox 19">
              <a:extLst>
                <a:ext uri="{FF2B5EF4-FFF2-40B4-BE49-F238E27FC236}">
                  <a16:creationId xmlns:a16="http://schemas.microsoft.com/office/drawing/2014/main" id="{A64A05ED-D7F0-4306-9557-5A10819713F2}"/>
                </a:ext>
              </a:extLst>
            </p:cNvPr>
            <p:cNvSpPr txBox="1"/>
            <p:nvPr/>
          </p:nvSpPr>
          <p:spPr>
            <a:xfrm>
              <a:off x="5561445" y="4887679"/>
              <a:ext cx="2084225"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B6921D6B-1E0F-4ABB-8DB2-1F05BA96EFDE}"/>
                </a:ext>
              </a:extLst>
            </p:cNvPr>
            <p:cNvSpPr txBox="1"/>
            <p:nvPr/>
          </p:nvSpPr>
          <p:spPr>
            <a:xfrm>
              <a:off x="5561445" y="5102315"/>
              <a:ext cx="2084225"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22" name="Group 21">
            <a:extLst>
              <a:ext uri="{FF2B5EF4-FFF2-40B4-BE49-F238E27FC236}">
                <a16:creationId xmlns:a16="http://schemas.microsoft.com/office/drawing/2014/main" id="{6D019826-C847-43D8-8FA1-44C310D8DF3C}"/>
              </a:ext>
            </a:extLst>
          </p:cNvPr>
          <p:cNvGrpSpPr/>
          <p:nvPr/>
        </p:nvGrpSpPr>
        <p:grpSpPr>
          <a:xfrm>
            <a:off x="1735966" y="4217864"/>
            <a:ext cx="2078258" cy="660912"/>
            <a:chOff x="232423" y="4062214"/>
            <a:chExt cx="2395361" cy="660912"/>
          </a:xfrm>
        </p:grpSpPr>
        <p:sp>
          <p:nvSpPr>
            <p:cNvPr id="23" name="TextBox 22">
              <a:extLst>
                <a:ext uri="{FF2B5EF4-FFF2-40B4-BE49-F238E27FC236}">
                  <a16:creationId xmlns:a16="http://schemas.microsoft.com/office/drawing/2014/main" id="{EFF753A5-15D7-415F-B5E2-BA1034E2193C}"/>
                </a:ext>
              </a:extLst>
            </p:cNvPr>
            <p:cNvSpPr txBox="1"/>
            <p:nvPr/>
          </p:nvSpPr>
          <p:spPr>
            <a:xfrm>
              <a:off x="232423" y="4062214"/>
              <a:ext cx="2395361"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4" name="TextBox 23">
              <a:extLst>
                <a:ext uri="{FF2B5EF4-FFF2-40B4-BE49-F238E27FC236}">
                  <a16:creationId xmlns:a16="http://schemas.microsoft.com/office/drawing/2014/main" id="{E2CA5D05-5E63-4E52-8621-3FE3C5A35948}"/>
                </a:ext>
              </a:extLst>
            </p:cNvPr>
            <p:cNvSpPr txBox="1"/>
            <p:nvPr/>
          </p:nvSpPr>
          <p:spPr>
            <a:xfrm>
              <a:off x="232423" y="4261461"/>
              <a:ext cx="2395361"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grpSp>
        <p:nvGrpSpPr>
          <p:cNvPr id="25" name="Group 24">
            <a:extLst>
              <a:ext uri="{FF2B5EF4-FFF2-40B4-BE49-F238E27FC236}">
                <a16:creationId xmlns:a16="http://schemas.microsoft.com/office/drawing/2014/main" id="{61297FC7-321A-4CC6-82DF-CC70F02465A5}"/>
              </a:ext>
            </a:extLst>
          </p:cNvPr>
          <p:cNvGrpSpPr/>
          <p:nvPr/>
        </p:nvGrpSpPr>
        <p:grpSpPr>
          <a:xfrm>
            <a:off x="8162969" y="1888936"/>
            <a:ext cx="2143947" cy="706853"/>
            <a:chOff x="7308304" y="1342901"/>
            <a:chExt cx="1691680" cy="706853"/>
          </a:xfrm>
        </p:grpSpPr>
        <p:sp>
          <p:nvSpPr>
            <p:cNvPr id="26" name="TextBox 25">
              <a:extLst>
                <a:ext uri="{FF2B5EF4-FFF2-40B4-BE49-F238E27FC236}">
                  <a16:creationId xmlns:a16="http://schemas.microsoft.com/office/drawing/2014/main" id="{AE68A59E-D542-4C1D-9B86-26D06AA7E015}"/>
                </a:ext>
              </a:extLst>
            </p:cNvPr>
            <p:cNvSpPr txBox="1"/>
            <p:nvPr/>
          </p:nvSpPr>
          <p:spPr>
            <a:xfrm>
              <a:off x="7308304" y="1342901"/>
              <a:ext cx="1691680"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7" name="TextBox 26">
              <a:extLst>
                <a:ext uri="{FF2B5EF4-FFF2-40B4-BE49-F238E27FC236}">
                  <a16:creationId xmlns:a16="http://schemas.microsoft.com/office/drawing/2014/main" id="{33A7D452-A0CA-4DBF-A2F4-170892312392}"/>
                </a:ext>
              </a:extLst>
            </p:cNvPr>
            <p:cNvSpPr txBox="1"/>
            <p:nvPr/>
          </p:nvSpPr>
          <p:spPr>
            <a:xfrm>
              <a:off x="7308304" y="1588089"/>
              <a:ext cx="169168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sp>
        <p:nvSpPr>
          <p:cNvPr id="28" name="Rectangle: Rounded Corners 27">
            <a:extLst>
              <a:ext uri="{FF2B5EF4-FFF2-40B4-BE49-F238E27FC236}">
                <a16:creationId xmlns:a16="http://schemas.microsoft.com/office/drawing/2014/main" id="{C4E43A7C-423D-40CF-B5F3-DA5B3974BEC7}"/>
              </a:ext>
            </a:extLst>
          </p:cNvPr>
          <p:cNvSpPr/>
          <p:nvPr/>
        </p:nvSpPr>
        <p:spPr>
          <a:xfrm>
            <a:off x="4175723" y="2474853"/>
            <a:ext cx="609425" cy="609424"/>
          </a:xfrm>
          <a:prstGeom prst="round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29" name="Rectangle: Rounded Corners 28">
            <a:extLst>
              <a:ext uri="{FF2B5EF4-FFF2-40B4-BE49-F238E27FC236}">
                <a16:creationId xmlns:a16="http://schemas.microsoft.com/office/drawing/2014/main" id="{92C9AB0E-D50E-4287-A2B1-7E4B63311D69}"/>
              </a:ext>
            </a:extLst>
          </p:cNvPr>
          <p:cNvSpPr/>
          <p:nvPr/>
        </p:nvSpPr>
        <p:spPr>
          <a:xfrm>
            <a:off x="6861191" y="3360567"/>
            <a:ext cx="609425" cy="609424"/>
          </a:xfrm>
          <a:prstGeom prst="round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30" name="Rectangle: Rounded Corners 29">
            <a:extLst>
              <a:ext uri="{FF2B5EF4-FFF2-40B4-BE49-F238E27FC236}">
                <a16:creationId xmlns:a16="http://schemas.microsoft.com/office/drawing/2014/main" id="{B9E3CFC7-BF03-4B10-89C8-DC4E1A4FC0B2}"/>
              </a:ext>
            </a:extLst>
          </p:cNvPr>
          <p:cNvSpPr/>
          <p:nvPr/>
        </p:nvSpPr>
        <p:spPr>
          <a:xfrm>
            <a:off x="4175723" y="4275261"/>
            <a:ext cx="609425" cy="609424"/>
          </a:xfrm>
          <a:prstGeom prst="roundRect">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31" name="Rectangle: Rounded Corners 30">
            <a:extLst>
              <a:ext uri="{FF2B5EF4-FFF2-40B4-BE49-F238E27FC236}">
                <a16:creationId xmlns:a16="http://schemas.microsoft.com/office/drawing/2014/main" id="{8D456104-ED12-430D-882D-BC4758F711D7}"/>
              </a:ext>
            </a:extLst>
          </p:cNvPr>
          <p:cNvSpPr/>
          <p:nvPr/>
        </p:nvSpPr>
        <p:spPr>
          <a:xfrm>
            <a:off x="6861191" y="5173792"/>
            <a:ext cx="609425" cy="609424"/>
          </a:xfrm>
          <a:prstGeom prst="roundRect">
            <a:avLst/>
          </a:pr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33" name="Rectangle 44">
            <a:extLst>
              <a:ext uri="{FF2B5EF4-FFF2-40B4-BE49-F238E27FC236}">
                <a16:creationId xmlns:a16="http://schemas.microsoft.com/office/drawing/2014/main" id="{44313263-8D61-4A42-8706-2C72F8F81535}"/>
              </a:ext>
            </a:extLst>
          </p:cNvPr>
          <p:cNvSpPr/>
          <p:nvPr/>
        </p:nvSpPr>
        <p:spPr>
          <a:xfrm>
            <a:off x="5100476" y="4929384"/>
            <a:ext cx="885562" cy="1919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solidFill>
                <a:schemeClr val="tx1"/>
              </a:solidFill>
              <a:cs typeface="B Nazanin" panose="00000400000000000000" pitchFamily="2" charset="-78"/>
            </a:endParaRPr>
          </a:p>
        </p:txBody>
      </p:sp>
      <p:sp>
        <p:nvSpPr>
          <p:cNvPr id="35" name="Isosceles Triangle 34">
            <a:extLst>
              <a:ext uri="{FF2B5EF4-FFF2-40B4-BE49-F238E27FC236}">
                <a16:creationId xmlns:a16="http://schemas.microsoft.com/office/drawing/2014/main" id="{D5918827-0A8E-47E2-939A-7A8BB02DDF58}"/>
              </a:ext>
            </a:extLst>
          </p:cNvPr>
          <p:cNvSpPr/>
          <p:nvPr/>
        </p:nvSpPr>
        <p:spPr>
          <a:xfrm rot="5400000">
            <a:off x="5567212" y="3950484"/>
            <a:ext cx="545074" cy="35521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36" name="Rectangle 44">
            <a:extLst>
              <a:ext uri="{FF2B5EF4-FFF2-40B4-BE49-F238E27FC236}">
                <a16:creationId xmlns:a16="http://schemas.microsoft.com/office/drawing/2014/main" id="{E179B009-3ADF-4273-BB1D-96445D4B40A7}"/>
              </a:ext>
            </a:extLst>
          </p:cNvPr>
          <p:cNvSpPr/>
          <p:nvPr/>
        </p:nvSpPr>
        <p:spPr>
          <a:xfrm>
            <a:off x="5100475" y="4030947"/>
            <a:ext cx="659072" cy="1919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39" name="Rectangle 38">
            <a:extLst>
              <a:ext uri="{FF2B5EF4-FFF2-40B4-BE49-F238E27FC236}">
                <a16:creationId xmlns:a16="http://schemas.microsoft.com/office/drawing/2014/main" id="{555CDF55-31E7-4732-9A1C-49B03CBA08C9}"/>
              </a:ext>
            </a:extLst>
          </p:cNvPr>
          <p:cNvSpPr/>
          <p:nvPr/>
        </p:nvSpPr>
        <p:spPr>
          <a:xfrm>
            <a:off x="0" y="5839905"/>
            <a:ext cx="6583680" cy="1919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0" name="Isosceles Triangle 39">
            <a:extLst>
              <a:ext uri="{FF2B5EF4-FFF2-40B4-BE49-F238E27FC236}">
                <a16:creationId xmlns:a16="http://schemas.microsoft.com/office/drawing/2014/main" id="{530B18ED-6869-4000-AB08-16B04812F252}"/>
              </a:ext>
            </a:extLst>
          </p:cNvPr>
          <p:cNvSpPr/>
          <p:nvPr/>
        </p:nvSpPr>
        <p:spPr>
          <a:xfrm rot="16200000">
            <a:off x="5535892" y="4848231"/>
            <a:ext cx="545074" cy="35521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1" name="Rectangle 44">
            <a:extLst>
              <a:ext uri="{FF2B5EF4-FFF2-40B4-BE49-F238E27FC236}">
                <a16:creationId xmlns:a16="http://schemas.microsoft.com/office/drawing/2014/main" id="{D2B2021A-DC0F-4235-9258-3B6840EFDDD6}"/>
              </a:ext>
            </a:extLst>
          </p:cNvPr>
          <p:cNvSpPr/>
          <p:nvPr/>
        </p:nvSpPr>
        <p:spPr>
          <a:xfrm>
            <a:off x="5986035" y="4936556"/>
            <a:ext cx="548640" cy="1955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0">
              <a:cs typeface="B Nazanin" panose="00000400000000000000" pitchFamily="2" charset="-78"/>
            </a:endParaRPr>
          </a:p>
        </p:txBody>
      </p:sp>
      <p:sp>
        <p:nvSpPr>
          <p:cNvPr id="42" name="Rounded Rectangle 10">
            <a:extLst>
              <a:ext uri="{FF2B5EF4-FFF2-40B4-BE49-F238E27FC236}">
                <a16:creationId xmlns:a16="http://schemas.microsoft.com/office/drawing/2014/main" id="{7AF03C84-CF24-41F6-8156-7128A4245CC4}"/>
              </a:ext>
            </a:extLst>
          </p:cNvPr>
          <p:cNvSpPr/>
          <p:nvPr/>
        </p:nvSpPr>
        <p:spPr>
          <a:xfrm>
            <a:off x="7043975" y="3519201"/>
            <a:ext cx="254160" cy="336352"/>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43" name="Frame 17">
            <a:extLst>
              <a:ext uri="{FF2B5EF4-FFF2-40B4-BE49-F238E27FC236}">
                <a16:creationId xmlns:a16="http://schemas.microsoft.com/office/drawing/2014/main" id="{2F418F25-9C86-4243-9A5F-38D0FAF0892D}"/>
              </a:ext>
            </a:extLst>
          </p:cNvPr>
          <p:cNvSpPr/>
          <p:nvPr/>
        </p:nvSpPr>
        <p:spPr>
          <a:xfrm>
            <a:off x="4321218" y="2629874"/>
            <a:ext cx="318434" cy="318434"/>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solidFill>
                <a:schemeClr val="tx1"/>
              </a:solidFill>
              <a:cs typeface="B Nazanin" panose="00000400000000000000" pitchFamily="2" charset="-78"/>
            </a:endParaRPr>
          </a:p>
        </p:txBody>
      </p:sp>
      <p:sp>
        <p:nvSpPr>
          <p:cNvPr id="44" name="Rounded Rectangle 5">
            <a:extLst>
              <a:ext uri="{FF2B5EF4-FFF2-40B4-BE49-F238E27FC236}">
                <a16:creationId xmlns:a16="http://schemas.microsoft.com/office/drawing/2014/main" id="{8A1F0B8A-2EC5-485B-BA84-F2F8E455C280}"/>
              </a:ext>
            </a:extLst>
          </p:cNvPr>
          <p:cNvSpPr/>
          <p:nvPr/>
        </p:nvSpPr>
        <p:spPr>
          <a:xfrm flipH="1">
            <a:off x="4280240" y="4427942"/>
            <a:ext cx="391682" cy="323114"/>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45" name="Oval 7">
            <a:extLst>
              <a:ext uri="{FF2B5EF4-FFF2-40B4-BE49-F238E27FC236}">
                <a16:creationId xmlns:a16="http://schemas.microsoft.com/office/drawing/2014/main" id="{C4168637-9E40-4D63-8CE5-6FB21F276CCA}"/>
              </a:ext>
            </a:extLst>
          </p:cNvPr>
          <p:cNvSpPr/>
          <p:nvPr/>
        </p:nvSpPr>
        <p:spPr>
          <a:xfrm>
            <a:off x="6985264" y="5296106"/>
            <a:ext cx="361277" cy="361277"/>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grpSp>
        <p:nvGrpSpPr>
          <p:cNvPr id="47" name="Group 46">
            <a:extLst>
              <a:ext uri="{FF2B5EF4-FFF2-40B4-BE49-F238E27FC236}">
                <a16:creationId xmlns:a16="http://schemas.microsoft.com/office/drawing/2014/main" id="{F36B7E1E-BD6C-4B5F-889E-CF96554BC0DC}"/>
              </a:ext>
            </a:extLst>
          </p:cNvPr>
          <p:cNvGrpSpPr/>
          <p:nvPr/>
        </p:nvGrpSpPr>
        <p:grpSpPr>
          <a:xfrm>
            <a:off x="877311" y="3451074"/>
            <a:ext cx="1111725" cy="2423002"/>
            <a:chOff x="2158202" y="277708"/>
            <a:chExt cx="1111725" cy="2423002"/>
          </a:xfrm>
        </p:grpSpPr>
        <p:sp>
          <p:nvSpPr>
            <p:cNvPr id="48" name="Freeform: Shape 47">
              <a:extLst>
                <a:ext uri="{FF2B5EF4-FFF2-40B4-BE49-F238E27FC236}">
                  <a16:creationId xmlns:a16="http://schemas.microsoft.com/office/drawing/2014/main" id="{F50E0205-1707-4BF8-8442-D9368284014C}"/>
                </a:ext>
              </a:extLst>
            </p:cNvPr>
            <p:cNvSpPr/>
            <p:nvPr/>
          </p:nvSpPr>
          <p:spPr>
            <a:xfrm>
              <a:off x="2506740" y="277708"/>
              <a:ext cx="265549" cy="257669"/>
            </a:xfrm>
            <a:custGeom>
              <a:avLst/>
              <a:gdLst>
                <a:gd name="connsiteX0" fmla="*/ 330535 w 457961"/>
                <a:gd name="connsiteY0" fmla="*/ 38606 h 444372"/>
                <a:gd name="connsiteX1" fmla="*/ 411688 w 457961"/>
                <a:gd name="connsiteY1" fmla="*/ 107713 h 444372"/>
                <a:gd name="connsiteX2" fmla="*/ 452265 w 457961"/>
                <a:gd name="connsiteY2" fmla="*/ 262412 h 444372"/>
                <a:gd name="connsiteX3" fmla="*/ 369843 w 457961"/>
                <a:gd name="connsiteY3" fmla="*/ 444372 h 444372"/>
                <a:gd name="connsiteX4" fmla="*/ 293762 w 457961"/>
                <a:gd name="connsiteY4" fmla="*/ 432326 h 444372"/>
                <a:gd name="connsiteX5" fmla="*/ 269670 w 457961"/>
                <a:gd name="connsiteY5" fmla="*/ 425352 h 444372"/>
                <a:gd name="connsiteX6" fmla="*/ 187883 w 457961"/>
                <a:gd name="connsiteY6" fmla="*/ 386678 h 444372"/>
                <a:gd name="connsiteX7" fmla="*/ 125750 w 457961"/>
                <a:gd name="connsiteY7" fmla="*/ 313766 h 444372"/>
                <a:gd name="connsiteX8" fmla="*/ 112436 w 457961"/>
                <a:gd name="connsiteY8" fmla="*/ 258608 h 444372"/>
                <a:gd name="connsiteX9" fmla="*/ 94049 w 457961"/>
                <a:gd name="connsiteY9" fmla="*/ 239587 h 444372"/>
                <a:gd name="connsiteX10" fmla="*/ 79467 w 457961"/>
                <a:gd name="connsiteY10" fmla="*/ 261144 h 444372"/>
                <a:gd name="connsiteX11" fmla="*/ 72493 w 457961"/>
                <a:gd name="connsiteY11" fmla="*/ 308060 h 444372"/>
                <a:gd name="connsiteX12" fmla="*/ 49035 w 457961"/>
                <a:gd name="connsiteY12" fmla="*/ 333421 h 444372"/>
                <a:gd name="connsiteX13" fmla="*/ 30648 w 457961"/>
                <a:gd name="connsiteY13" fmla="*/ 307426 h 444372"/>
                <a:gd name="connsiteX14" fmla="*/ 10360 w 457961"/>
                <a:gd name="connsiteY14" fmla="*/ 280798 h 444372"/>
                <a:gd name="connsiteX15" fmla="*/ 216 w 457961"/>
                <a:gd name="connsiteY15" fmla="*/ 262412 h 444372"/>
                <a:gd name="connsiteX16" fmla="*/ 24942 w 457961"/>
                <a:gd name="connsiteY16" fmla="*/ 153362 h 444372"/>
                <a:gd name="connsiteX17" fmla="*/ 43328 w 457961"/>
                <a:gd name="connsiteY17" fmla="*/ 114054 h 444372"/>
                <a:gd name="connsiteX18" fmla="*/ 194857 w 457961"/>
                <a:gd name="connsiteY18" fmla="*/ 5004 h 444372"/>
                <a:gd name="connsiteX19" fmla="*/ 330535 w 457961"/>
                <a:gd name="connsiteY19" fmla="*/ 38606 h 44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7961" h="444372">
                  <a:moveTo>
                    <a:pt x="330535" y="38606"/>
                  </a:moveTo>
                  <a:cubicBezTo>
                    <a:pt x="357163" y="62699"/>
                    <a:pt x="388230" y="80451"/>
                    <a:pt x="411688" y="107713"/>
                  </a:cubicBezTo>
                  <a:cubicBezTo>
                    <a:pt x="451631" y="152728"/>
                    <a:pt x="467481" y="203449"/>
                    <a:pt x="452265" y="262412"/>
                  </a:cubicBezTo>
                  <a:cubicBezTo>
                    <a:pt x="435780" y="328349"/>
                    <a:pt x="407884" y="388580"/>
                    <a:pt x="369843" y="444372"/>
                  </a:cubicBezTo>
                  <a:cubicBezTo>
                    <a:pt x="345117" y="434862"/>
                    <a:pt x="321025" y="425986"/>
                    <a:pt x="293762" y="432326"/>
                  </a:cubicBezTo>
                  <a:cubicBezTo>
                    <a:pt x="285520" y="434228"/>
                    <a:pt x="276010" y="431058"/>
                    <a:pt x="269670" y="425352"/>
                  </a:cubicBezTo>
                  <a:cubicBezTo>
                    <a:pt x="246846" y="402528"/>
                    <a:pt x="217047" y="396822"/>
                    <a:pt x="187883" y="386678"/>
                  </a:cubicBezTo>
                  <a:cubicBezTo>
                    <a:pt x="153646" y="375265"/>
                    <a:pt x="130188" y="352441"/>
                    <a:pt x="125750" y="313766"/>
                  </a:cubicBezTo>
                  <a:cubicBezTo>
                    <a:pt x="123848" y="294746"/>
                    <a:pt x="120044" y="275726"/>
                    <a:pt x="112436" y="258608"/>
                  </a:cubicBezTo>
                  <a:cubicBezTo>
                    <a:pt x="108631" y="250366"/>
                    <a:pt x="104827" y="238953"/>
                    <a:pt x="94049" y="239587"/>
                  </a:cubicBezTo>
                  <a:cubicBezTo>
                    <a:pt x="82003" y="240221"/>
                    <a:pt x="82003" y="252268"/>
                    <a:pt x="79467" y="261144"/>
                  </a:cubicBezTo>
                  <a:cubicBezTo>
                    <a:pt x="75029" y="276360"/>
                    <a:pt x="76931" y="292844"/>
                    <a:pt x="72493" y="308060"/>
                  </a:cubicBezTo>
                  <a:cubicBezTo>
                    <a:pt x="68689" y="320107"/>
                    <a:pt x="65519" y="334055"/>
                    <a:pt x="49035" y="333421"/>
                  </a:cubicBezTo>
                  <a:cubicBezTo>
                    <a:pt x="33818" y="332787"/>
                    <a:pt x="32550" y="318839"/>
                    <a:pt x="30648" y="307426"/>
                  </a:cubicBezTo>
                  <a:cubicBezTo>
                    <a:pt x="28746" y="294746"/>
                    <a:pt x="28112" y="281432"/>
                    <a:pt x="10360" y="280798"/>
                  </a:cubicBezTo>
                  <a:cubicBezTo>
                    <a:pt x="3386" y="276360"/>
                    <a:pt x="-1052" y="268752"/>
                    <a:pt x="216" y="262412"/>
                  </a:cubicBezTo>
                  <a:cubicBezTo>
                    <a:pt x="9726" y="226273"/>
                    <a:pt x="2752" y="186331"/>
                    <a:pt x="24942" y="153362"/>
                  </a:cubicBezTo>
                  <a:cubicBezTo>
                    <a:pt x="33184" y="141316"/>
                    <a:pt x="36355" y="126734"/>
                    <a:pt x="43328" y="114054"/>
                  </a:cubicBezTo>
                  <a:cubicBezTo>
                    <a:pt x="76931" y="52555"/>
                    <a:pt x="127652" y="20854"/>
                    <a:pt x="194857" y="5004"/>
                  </a:cubicBezTo>
                  <a:cubicBezTo>
                    <a:pt x="248748" y="-8310"/>
                    <a:pt x="290592" y="5638"/>
                    <a:pt x="330535" y="38606"/>
                  </a:cubicBezTo>
                  <a:close/>
                </a:path>
              </a:pathLst>
            </a:custGeom>
            <a:solidFill>
              <a:srgbClr val="000000"/>
            </a:solidFill>
            <a:ln w="6340" cap="flat">
              <a:noFill/>
              <a:prstDash val="solid"/>
              <a:miter/>
            </a:ln>
          </p:spPr>
          <p:txBody>
            <a:bodyPr rtlCol="0" anchor="ctr"/>
            <a:lstStyle/>
            <a:p>
              <a:pPr algn="r" rtl="1"/>
              <a:endParaRPr lang="en-US">
                <a:cs typeface="B Nazanin" panose="00000400000000000000" pitchFamily="2" charset="-78"/>
              </a:endParaRPr>
            </a:p>
          </p:txBody>
        </p:sp>
        <p:sp>
          <p:nvSpPr>
            <p:cNvPr id="49" name="Freeform: Shape 48">
              <a:extLst>
                <a:ext uri="{FF2B5EF4-FFF2-40B4-BE49-F238E27FC236}">
                  <a16:creationId xmlns:a16="http://schemas.microsoft.com/office/drawing/2014/main" id="{10BB15A5-374E-4842-962E-695DED1F99FC}"/>
                </a:ext>
              </a:extLst>
            </p:cNvPr>
            <p:cNvSpPr/>
            <p:nvPr/>
          </p:nvSpPr>
          <p:spPr>
            <a:xfrm>
              <a:off x="2510703" y="406224"/>
              <a:ext cx="210491" cy="205989"/>
            </a:xfrm>
            <a:custGeom>
              <a:avLst/>
              <a:gdLst>
                <a:gd name="connsiteX0" fmla="*/ 46005 w 363009"/>
                <a:gd name="connsiteY0" fmla="*/ 355245 h 355244"/>
                <a:gd name="connsiteX1" fmla="*/ 20011 w 363009"/>
                <a:gd name="connsiteY1" fmla="*/ 236051 h 355244"/>
                <a:gd name="connsiteX2" fmla="*/ 6696 w 363009"/>
                <a:gd name="connsiteY2" fmla="*/ 57894 h 355244"/>
                <a:gd name="connsiteX3" fmla="*/ 26351 w 363009"/>
                <a:gd name="connsiteY3" fmla="*/ 54724 h 355244"/>
                <a:gd name="connsiteX4" fmla="*/ 32691 w 363009"/>
                <a:gd name="connsiteY4" fmla="*/ 91497 h 355244"/>
                <a:gd name="connsiteX5" fmla="*/ 40933 w 363009"/>
                <a:gd name="connsiteY5" fmla="*/ 107981 h 355244"/>
                <a:gd name="connsiteX6" fmla="*/ 54881 w 363009"/>
                <a:gd name="connsiteY6" fmla="*/ 92131 h 355244"/>
                <a:gd name="connsiteX7" fmla="*/ 63757 w 363009"/>
                <a:gd name="connsiteY7" fmla="*/ 26828 h 355244"/>
                <a:gd name="connsiteX8" fmla="*/ 82143 w 363009"/>
                <a:gd name="connsiteY8" fmla="*/ 200 h 355244"/>
                <a:gd name="connsiteX9" fmla="*/ 110674 w 363009"/>
                <a:gd name="connsiteY9" fmla="*/ 21122 h 355244"/>
                <a:gd name="connsiteX10" fmla="*/ 128426 w 363009"/>
                <a:gd name="connsiteY10" fmla="*/ 84523 h 355244"/>
                <a:gd name="connsiteX11" fmla="*/ 197533 w 363009"/>
                <a:gd name="connsiteY11" fmla="*/ 160604 h 355244"/>
                <a:gd name="connsiteX12" fmla="*/ 262202 w 363009"/>
                <a:gd name="connsiteY12" fmla="*/ 192938 h 355244"/>
                <a:gd name="connsiteX13" fmla="*/ 297073 w 363009"/>
                <a:gd name="connsiteY13" fmla="*/ 200547 h 355244"/>
                <a:gd name="connsiteX14" fmla="*/ 363009 w 363009"/>
                <a:gd name="connsiteY14" fmla="*/ 222737 h 355244"/>
                <a:gd name="connsiteX15" fmla="*/ 361741 w 363009"/>
                <a:gd name="connsiteY15" fmla="*/ 260143 h 355244"/>
                <a:gd name="connsiteX16" fmla="*/ 346525 w 363009"/>
                <a:gd name="connsiteY16" fmla="*/ 291210 h 355244"/>
                <a:gd name="connsiteX17" fmla="*/ 168369 w 363009"/>
                <a:gd name="connsiteY17" fmla="*/ 256339 h 355244"/>
                <a:gd name="connsiteX18" fmla="*/ 114478 w 363009"/>
                <a:gd name="connsiteY18" fmla="*/ 283602 h 355244"/>
                <a:gd name="connsiteX19" fmla="*/ 46005 w 363009"/>
                <a:gd name="connsiteY19" fmla="*/ 355245 h 35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3009" h="355244">
                  <a:moveTo>
                    <a:pt x="46005" y="355245"/>
                  </a:moveTo>
                  <a:cubicBezTo>
                    <a:pt x="26351" y="317838"/>
                    <a:pt x="39031" y="274092"/>
                    <a:pt x="20011" y="236051"/>
                  </a:cubicBezTo>
                  <a:cubicBezTo>
                    <a:pt x="-9154" y="178356"/>
                    <a:pt x="356" y="118125"/>
                    <a:pt x="6696" y="57894"/>
                  </a:cubicBezTo>
                  <a:cubicBezTo>
                    <a:pt x="9866" y="38240"/>
                    <a:pt x="18109" y="44580"/>
                    <a:pt x="26351" y="54724"/>
                  </a:cubicBezTo>
                  <a:cubicBezTo>
                    <a:pt x="35227" y="65503"/>
                    <a:pt x="31423" y="78817"/>
                    <a:pt x="32691" y="91497"/>
                  </a:cubicBezTo>
                  <a:cubicBezTo>
                    <a:pt x="33325" y="97837"/>
                    <a:pt x="28253" y="107347"/>
                    <a:pt x="40933" y="107981"/>
                  </a:cubicBezTo>
                  <a:cubicBezTo>
                    <a:pt x="52979" y="108615"/>
                    <a:pt x="53613" y="101641"/>
                    <a:pt x="54881" y="92131"/>
                  </a:cubicBezTo>
                  <a:cubicBezTo>
                    <a:pt x="57417" y="69941"/>
                    <a:pt x="59319" y="48384"/>
                    <a:pt x="63757" y="26828"/>
                  </a:cubicBezTo>
                  <a:cubicBezTo>
                    <a:pt x="65659" y="16050"/>
                    <a:pt x="68195" y="2102"/>
                    <a:pt x="82143" y="200"/>
                  </a:cubicBezTo>
                  <a:cubicBezTo>
                    <a:pt x="97360" y="-1702"/>
                    <a:pt x="104334" y="10344"/>
                    <a:pt x="110674" y="21122"/>
                  </a:cubicBezTo>
                  <a:cubicBezTo>
                    <a:pt x="122086" y="40776"/>
                    <a:pt x="125890" y="62333"/>
                    <a:pt x="128426" y="84523"/>
                  </a:cubicBezTo>
                  <a:cubicBezTo>
                    <a:pt x="134132" y="127636"/>
                    <a:pt x="154421" y="151728"/>
                    <a:pt x="197533" y="160604"/>
                  </a:cubicBezTo>
                  <a:cubicBezTo>
                    <a:pt x="222259" y="165676"/>
                    <a:pt x="246986" y="168212"/>
                    <a:pt x="262202" y="192938"/>
                  </a:cubicBezTo>
                  <a:cubicBezTo>
                    <a:pt x="269176" y="204351"/>
                    <a:pt x="284393" y="204985"/>
                    <a:pt x="297073" y="200547"/>
                  </a:cubicBezTo>
                  <a:cubicBezTo>
                    <a:pt x="324969" y="191036"/>
                    <a:pt x="346525" y="199279"/>
                    <a:pt x="363009" y="222737"/>
                  </a:cubicBezTo>
                  <a:cubicBezTo>
                    <a:pt x="362376" y="235417"/>
                    <a:pt x="362376" y="248097"/>
                    <a:pt x="361741" y="260143"/>
                  </a:cubicBezTo>
                  <a:cubicBezTo>
                    <a:pt x="361108" y="295648"/>
                    <a:pt x="363009" y="300086"/>
                    <a:pt x="346525" y="291210"/>
                  </a:cubicBezTo>
                  <a:cubicBezTo>
                    <a:pt x="297707" y="265216"/>
                    <a:pt x="220992" y="245561"/>
                    <a:pt x="168369" y="256339"/>
                  </a:cubicBezTo>
                  <a:cubicBezTo>
                    <a:pt x="148714" y="260143"/>
                    <a:pt x="126524" y="263314"/>
                    <a:pt x="114478" y="283602"/>
                  </a:cubicBezTo>
                  <a:cubicBezTo>
                    <a:pt x="90385" y="306426"/>
                    <a:pt x="75803" y="338761"/>
                    <a:pt x="46005" y="355245"/>
                  </a:cubicBezTo>
                  <a:close/>
                </a:path>
              </a:pathLst>
            </a:custGeom>
            <a:solidFill>
              <a:srgbClr val="FDDDAD"/>
            </a:solidFill>
            <a:ln w="6340" cap="flat">
              <a:noFill/>
              <a:prstDash val="solid"/>
              <a:miter/>
            </a:ln>
          </p:spPr>
          <p:txBody>
            <a:bodyPr rtlCol="0" anchor="ctr"/>
            <a:lstStyle/>
            <a:p>
              <a:pPr algn="r" rtl="1"/>
              <a:endParaRPr lang="en-US">
                <a:cs typeface="B Nazanin" panose="00000400000000000000" pitchFamily="2" charset="-78"/>
              </a:endParaRPr>
            </a:p>
          </p:txBody>
        </p:sp>
        <p:sp>
          <p:nvSpPr>
            <p:cNvPr id="50" name="Freeform: Shape 49">
              <a:extLst>
                <a:ext uri="{FF2B5EF4-FFF2-40B4-BE49-F238E27FC236}">
                  <a16:creationId xmlns:a16="http://schemas.microsoft.com/office/drawing/2014/main" id="{C784DB31-DF71-47E5-BA93-C73D0EDD0901}"/>
                </a:ext>
              </a:extLst>
            </p:cNvPr>
            <p:cNvSpPr/>
            <p:nvPr/>
          </p:nvSpPr>
          <p:spPr>
            <a:xfrm>
              <a:off x="3000962" y="1441220"/>
              <a:ext cx="114650" cy="113230"/>
            </a:xfrm>
            <a:custGeom>
              <a:avLst/>
              <a:gdLst>
                <a:gd name="connsiteX0" fmla="*/ 39943 w 197724"/>
                <a:gd name="connsiteY0" fmla="*/ 184497 h 195274"/>
                <a:gd name="connsiteX1" fmla="*/ 57061 w 197724"/>
                <a:gd name="connsiteY1" fmla="*/ 148358 h 195274"/>
                <a:gd name="connsiteX2" fmla="*/ 1902 w 197724"/>
                <a:gd name="connsiteY2" fmla="*/ 156600 h 195274"/>
                <a:gd name="connsiteX3" fmla="*/ 0 w 197724"/>
                <a:gd name="connsiteY3" fmla="*/ 62133 h 195274"/>
                <a:gd name="connsiteX4" fmla="*/ 125534 w 197724"/>
                <a:gd name="connsiteY4" fmla="*/ 0 h 195274"/>
                <a:gd name="connsiteX5" fmla="*/ 184497 w 197724"/>
                <a:gd name="connsiteY5" fmla="*/ 63401 h 195274"/>
                <a:gd name="connsiteX6" fmla="*/ 175620 w 197724"/>
                <a:gd name="connsiteY6" fmla="*/ 171183 h 195274"/>
                <a:gd name="connsiteX7" fmla="*/ 117292 w 197724"/>
                <a:gd name="connsiteY7" fmla="*/ 195275 h 195274"/>
                <a:gd name="connsiteX8" fmla="*/ 39943 w 197724"/>
                <a:gd name="connsiteY8" fmla="*/ 184497 h 19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724" h="195274">
                  <a:moveTo>
                    <a:pt x="39943" y="184497"/>
                  </a:moveTo>
                  <a:cubicBezTo>
                    <a:pt x="45015" y="173084"/>
                    <a:pt x="50721" y="162306"/>
                    <a:pt x="57061" y="148358"/>
                  </a:cubicBezTo>
                  <a:cubicBezTo>
                    <a:pt x="36772" y="147090"/>
                    <a:pt x="17752" y="136946"/>
                    <a:pt x="1902" y="156600"/>
                  </a:cubicBezTo>
                  <a:cubicBezTo>
                    <a:pt x="1268" y="124900"/>
                    <a:pt x="634" y="93833"/>
                    <a:pt x="0" y="62133"/>
                  </a:cubicBezTo>
                  <a:cubicBezTo>
                    <a:pt x="56427" y="71009"/>
                    <a:pt x="91297" y="36139"/>
                    <a:pt x="125534" y="0"/>
                  </a:cubicBezTo>
                  <a:cubicBezTo>
                    <a:pt x="147090" y="19654"/>
                    <a:pt x="169914" y="38675"/>
                    <a:pt x="184497" y="63401"/>
                  </a:cubicBezTo>
                  <a:cubicBezTo>
                    <a:pt x="206687" y="100173"/>
                    <a:pt x="199079" y="136946"/>
                    <a:pt x="175620" y="171183"/>
                  </a:cubicBezTo>
                  <a:cubicBezTo>
                    <a:pt x="157234" y="181961"/>
                    <a:pt x="138848" y="192105"/>
                    <a:pt x="117292" y="195275"/>
                  </a:cubicBezTo>
                  <a:cubicBezTo>
                    <a:pt x="93199" y="192105"/>
                    <a:pt x="77349" y="190203"/>
                    <a:pt x="39943" y="184497"/>
                  </a:cubicBezTo>
                  <a:close/>
                </a:path>
              </a:pathLst>
            </a:custGeom>
            <a:solidFill>
              <a:srgbClr val="FBDDAE"/>
            </a:solidFill>
            <a:ln w="6340" cap="flat">
              <a:noFill/>
              <a:prstDash val="solid"/>
              <a:miter/>
            </a:ln>
          </p:spPr>
          <p:txBody>
            <a:bodyPr rtlCol="0" anchor="ctr"/>
            <a:lstStyle/>
            <a:p>
              <a:pPr algn="r" rtl="1"/>
              <a:endParaRPr lang="en-US">
                <a:cs typeface="B Nazanin" panose="00000400000000000000" pitchFamily="2" charset="-78"/>
              </a:endParaRPr>
            </a:p>
          </p:txBody>
        </p:sp>
        <p:sp>
          <p:nvSpPr>
            <p:cNvPr id="51" name="Freeform: Shape 50">
              <a:extLst>
                <a:ext uri="{FF2B5EF4-FFF2-40B4-BE49-F238E27FC236}">
                  <a16:creationId xmlns:a16="http://schemas.microsoft.com/office/drawing/2014/main" id="{02C55E9D-2597-4852-B2F3-E53620575485}"/>
                </a:ext>
              </a:extLst>
            </p:cNvPr>
            <p:cNvSpPr/>
            <p:nvPr/>
          </p:nvSpPr>
          <p:spPr>
            <a:xfrm>
              <a:off x="2569653" y="547741"/>
              <a:ext cx="151489" cy="44987"/>
            </a:xfrm>
            <a:custGeom>
              <a:avLst/>
              <a:gdLst>
                <a:gd name="connsiteX0" fmla="*/ 132 w 261256"/>
                <a:gd name="connsiteY0" fmla="*/ 43348 h 77584"/>
                <a:gd name="connsiteX1" fmla="*/ 31833 w 261256"/>
                <a:gd name="connsiteY1" fmla="*/ 12915 h 77584"/>
                <a:gd name="connsiteX2" fmla="*/ 211258 w 261256"/>
                <a:gd name="connsiteY2" fmla="*/ 15451 h 77584"/>
                <a:gd name="connsiteX3" fmla="*/ 256272 w 261256"/>
                <a:gd name="connsiteY3" fmla="*/ 38910 h 77584"/>
                <a:gd name="connsiteX4" fmla="*/ 260710 w 261256"/>
                <a:gd name="connsiteY4" fmla="*/ 77584 h 77584"/>
                <a:gd name="connsiteX5" fmla="*/ 132 w 261256"/>
                <a:gd name="connsiteY5" fmla="*/ 43348 h 77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256" h="77584">
                  <a:moveTo>
                    <a:pt x="132" y="43348"/>
                  </a:moveTo>
                  <a:cubicBezTo>
                    <a:pt x="-1770" y="28132"/>
                    <a:pt x="17250" y="17987"/>
                    <a:pt x="31833" y="12915"/>
                  </a:cubicBezTo>
                  <a:cubicBezTo>
                    <a:pt x="97770" y="-9275"/>
                    <a:pt x="171315" y="869"/>
                    <a:pt x="211258" y="15451"/>
                  </a:cubicBezTo>
                  <a:cubicBezTo>
                    <a:pt x="233448" y="22425"/>
                    <a:pt x="250566" y="26229"/>
                    <a:pt x="256272" y="38910"/>
                  </a:cubicBezTo>
                  <a:cubicBezTo>
                    <a:pt x="262612" y="59198"/>
                    <a:pt x="261344" y="59832"/>
                    <a:pt x="260710" y="77584"/>
                  </a:cubicBezTo>
                  <a:cubicBezTo>
                    <a:pt x="226474" y="26863"/>
                    <a:pt x="74311" y="-4203"/>
                    <a:pt x="132" y="43348"/>
                  </a:cubicBezTo>
                  <a:close/>
                </a:path>
              </a:pathLst>
            </a:custGeom>
            <a:solidFill>
              <a:srgbClr val="9EACC6"/>
            </a:solidFill>
            <a:ln w="6340" cap="flat">
              <a:noFill/>
              <a:prstDash val="solid"/>
              <a:miter/>
            </a:ln>
          </p:spPr>
          <p:txBody>
            <a:bodyPr rtlCol="0" anchor="ctr"/>
            <a:lstStyle/>
            <a:p>
              <a:pPr algn="r" rtl="1"/>
              <a:endParaRPr lang="en-US">
                <a:cs typeface="B Nazanin" panose="00000400000000000000" pitchFamily="2" charset="-78"/>
              </a:endParaRPr>
            </a:p>
          </p:txBody>
        </p:sp>
        <p:sp>
          <p:nvSpPr>
            <p:cNvPr id="52" name="Freeform: Shape 51">
              <a:extLst>
                <a:ext uri="{FF2B5EF4-FFF2-40B4-BE49-F238E27FC236}">
                  <a16:creationId xmlns:a16="http://schemas.microsoft.com/office/drawing/2014/main" id="{B49E7376-008B-421D-B654-24BDFBB4B40C}"/>
                </a:ext>
              </a:extLst>
            </p:cNvPr>
            <p:cNvSpPr/>
            <p:nvPr/>
          </p:nvSpPr>
          <p:spPr>
            <a:xfrm>
              <a:off x="2183809" y="1429427"/>
              <a:ext cx="133530" cy="173165"/>
            </a:xfrm>
            <a:custGeom>
              <a:avLst/>
              <a:gdLst>
                <a:gd name="connsiteX0" fmla="*/ 158979 w 230284"/>
                <a:gd name="connsiteY0" fmla="*/ 49 h 298637"/>
                <a:gd name="connsiteX1" fmla="*/ 214771 w 230284"/>
                <a:gd name="connsiteY1" fmla="*/ 85641 h 298637"/>
                <a:gd name="connsiteX2" fmla="*/ 227451 w 230284"/>
                <a:gd name="connsiteY2" fmla="*/ 147139 h 298637"/>
                <a:gd name="connsiteX3" fmla="*/ 228720 w 230284"/>
                <a:gd name="connsiteY3" fmla="*/ 211174 h 298637"/>
                <a:gd name="connsiteX4" fmla="*/ 214137 w 230284"/>
                <a:gd name="connsiteY4" fmla="*/ 236535 h 298637"/>
                <a:gd name="connsiteX5" fmla="*/ 190045 w 230284"/>
                <a:gd name="connsiteY5" fmla="*/ 216881 h 298637"/>
                <a:gd name="connsiteX6" fmla="*/ 177999 w 230284"/>
                <a:gd name="connsiteY6" fmla="*/ 161722 h 298637"/>
                <a:gd name="connsiteX7" fmla="*/ 156442 w 230284"/>
                <a:gd name="connsiteY7" fmla="*/ 131923 h 298637"/>
                <a:gd name="connsiteX8" fmla="*/ 139324 w 230284"/>
                <a:gd name="connsiteY8" fmla="*/ 164892 h 298637"/>
                <a:gd name="connsiteX9" fmla="*/ 166587 w 230284"/>
                <a:gd name="connsiteY9" fmla="*/ 212442 h 298637"/>
                <a:gd name="connsiteX10" fmla="*/ 177999 w 230284"/>
                <a:gd name="connsiteY10" fmla="*/ 233365 h 298637"/>
                <a:gd name="connsiteX11" fmla="*/ 165319 w 230284"/>
                <a:gd name="connsiteY11" fmla="*/ 246045 h 298637"/>
                <a:gd name="connsiteX12" fmla="*/ 169123 w 230284"/>
                <a:gd name="connsiteY12" fmla="*/ 273307 h 298637"/>
                <a:gd name="connsiteX13" fmla="*/ 172927 w 230284"/>
                <a:gd name="connsiteY13" fmla="*/ 294864 h 298637"/>
                <a:gd name="connsiteX14" fmla="*/ 147566 w 230284"/>
                <a:gd name="connsiteY14" fmla="*/ 291060 h 298637"/>
                <a:gd name="connsiteX15" fmla="*/ 67047 w 230284"/>
                <a:gd name="connsiteY15" fmla="*/ 237803 h 298637"/>
                <a:gd name="connsiteX16" fmla="*/ 4914 w 230284"/>
                <a:gd name="connsiteY16" fmla="*/ 79300 h 298637"/>
                <a:gd name="connsiteX17" fmla="*/ 17594 w 230284"/>
                <a:gd name="connsiteY17" fmla="*/ 4487 h 298637"/>
                <a:gd name="connsiteX18" fmla="*/ 158979 w 230284"/>
                <a:gd name="connsiteY18" fmla="*/ 49 h 298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0284" h="298637">
                  <a:moveTo>
                    <a:pt x="158979" y="49"/>
                  </a:moveTo>
                  <a:cubicBezTo>
                    <a:pt x="175463" y="7657"/>
                    <a:pt x="211601" y="59646"/>
                    <a:pt x="214771" y="85641"/>
                  </a:cubicBezTo>
                  <a:cubicBezTo>
                    <a:pt x="226818" y="126217"/>
                    <a:pt x="223013" y="119243"/>
                    <a:pt x="227451" y="147139"/>
                  </a:cubicBezTo>
                  <a:cubicBezTo>
                    <a:pt x="230621" y="164892"/>
                    <a:pt x="231255" y="193422"/>
                    <a:pt x="228720" y="211174"/>
                  </a:cubicBezTo>
                  <a:cubicBezTo>
                    <a:pt x="227451" y="221953"/>
                    <a:pt x="226183" y="233999"/>
                    <a:pt x="214137" y="236535"/>
                  </a:cubicBezTo>
                  <a:cubicBezTo>
                    <a:pt x="200189" y="239071"/>
                    <a:pt x="194483" y="227659"/>
                    <a:pt x="190045" y="216881"/>
                  </a:cubicBezTo>
                  <a:cubicBezTo>
                    <a:pt x="183705" y="199128"/>
                    <a:pt x="177365" y="181376"/>
                    <a:pt x="177999" y="161722"/>
                  </a:cubicBezTo>
                  <a:cubicBezTo>
                    <a:pt x="178633" y="147139"/>
                    <a:pt x="179267" y="130655"/>
                    <a:pt x="156442" y="131923"/>
                  </a:cubicBezTo>
                  <a:cubicBezTo>
                    <a:pt x="132350" y="133191"/>
                    <a:pt x="139324" y="150944"/>
                    <a:pt x="139324" y="164892"/>
                  </a:cubicBezTo>
                  <a:cubicBezTo>
                    <a:pt x="139324" y="185814"/>
                    <a:pt x="142494" y="204834"/>
                    <a:pt x="166587" y="212442"/>
                  </a:cubicBezTo>
                  <a:cubicBezTo>
                    <a:pt x="174829" y="215612"/>
                    <a:pt x="177999" y="223855"/>
                    <a:pt x="177999" y="233365"/>
                  </a:cubicBezTo>
                  <a:cubicBezTo>
                    <a:pt x="176731" y="240973"/>
                    <a:pt x="172927" y="245411"/>
                    <a:pt x="165319" y="246045"/>
                  </a:cubicBezTo>
                  <a:cubicBezTo>
                    <a:pt x="153272" y="256823"/>
                    <a:pt x="166587" y="264431"/>
                    <a:pt x="169123" y="273307"/>
                  </a:cubicBezTo>
                  <a:cubicBezTo>
                    <a:pt x="171024" y="280916"/>
                    <a:pt x="182437" y="287890"/>
                    <a:pt x="172927" y="294864"/>
                  </a:cubicBezTo>
                  <a:cubicBezTo>
                    <a:pt x="164684" y="301204"/>
                    <a:pt x="151370" y="299302"/>
                    <a:pt x="147566" y="291060"/>
                  </a:cubicBezTo>
                  <a:cubicBezTo>
                    <a:pt x="131082" y="256823"/>
                    <a:pt x="97480" y="251117"/>
                    <a:pt x="67047" y="237803"/>
                  </a:cubicBezTo>
                  <a:cubicBezTo>
                    <a:pt x="-792" y="208638"/>
                    <a:pt x="-7132" y="143335"/>
                    <a:pt x="4914" y="79300"/>
                  </a:cubicBezTo>
                  <a:cubicBezTo>
                    <a:pt x="5548" y="74228"/>
                    <a:pt x="14424" y="26678"/>
                    <a:pt x="17594" y="4487"/>
                  </a:cubicBezTo>
                  <a:cubicBezTo>
                    <a:pt x="65779" y="5121"/>
                    <a:pt x="110160" y="-585"/>
                    <a:pt x="158979" y="49"/>
                  </a:cubicBezTo>
                  <a:close/>
                </a:path>
              </a:pathLst>
            </a:custGeom>
            <a:solidFill>
              <a:srgbClr val="FBDDAC"/>
            </a:solidFill>
            <a:ln w="6340" cap="flat">
              <a:noFill/>
              <a:prstDash val="solid"/>
              <a:miter/>
            </a:ln>
          </p:spPr>
          <p:txBody>
            <a:bodyPr rtlCol="0" anchor="ctr"/>
            <a:lstStyle/>
            <a:p>
              <a:pPr algn="r" rtl="1"/>
              <a:endParaRPr lang="en-US">
                <a:cs typeface="B Nazanin" panose="00000400000000000000" pitchFamily="2" charset="-78"/>
              </a:endParaRPr>
            </a:p>
          </p:txBody>
        </p:sp>
        <p:sp>
          <p:nvSpPr>
            <p:cNvPr id="53" name="Freeform: Shape 52">
              <a:extLst>
                <a:ext uri="{FF2B5EF4-FFF2-40B4-BE49-F238E27FC236}">
                  <a16:creationId xmlns:a16="http://schemas.microsoft.com/office/drawing/2014/main" id="{5D11CA39-597E-4C76-B723-D70E88FF64FE}"/>
                </a:ext>
              </a:extLst>
            </p:cNvPr>
            <p:cNvSpPr/>
            <p:nvPr/>
          </p:nvSpPr>
          <p:spPr>
            <a:xfrm>
              <a:off x="2456632" y="2378679"/>
              <a:ext cx="124968" cy="273685"/>
            </a:xfrm>
            <a:custGeom>
              <a:avLst/>
              <a:gdLst>
                <a:gd name="connsiteX0" fmla="*/ 123404 w 215517"/>
                <a:gd name="connsiteY0" fmla="*/ 459657 h 471992"/>
                <a:gd name="connsiteX1" fmla="*/ 169686 w 215517"/>
                <a:gd name="connsiteY1" fmla="*/ 441270 h 471992"/>
                <a:gd name="connsiteX2" fmla="*/ 210263 w 215517"/>
                <a:gd name="connsiteY2" fmla="*/ 315103 h 471992"/>
                <a:gd name="connsiteX3" fmla="*/ 209629 w 215517"/>
                <a:gd name="connsiteY3" fmla="*/ 290376 h 471992"/>
                <a:gd name="connsiteX4" fmla="*/ 195047 w 215517"/>
                <a:gd name="connsiteY4" fmla="*/ 262480 h 471992"/>
                <a:gd name="connsiteX5" fmla="*/ 158274 w 215517"/>
                <a:gd name="connsiteY5" fmla="*/ 0 h 471992"/>
                <a:gd name="connsiteX6" fmla="*/ 152569 w 215517"/>
                <a:gd name="connsiteY6" fmla="*/ 634 h 471992"/>
                <a:gd name="connsiteX7" fmla="*/ 53029 w 215517"/>
                <a:gd name="connsiteY7" fmla="*/ 276428 h 471992"/>
                <a:gd name="connsiteX8" fmla="*/ 25132 w 215517"/>
                <a:gd name="connsiteY8" fmla="*/ 291644 h 471992"/>
                <a:gd name="connsiteX9" fmla="*/ 2942 w 215517"/>
                <a:gd name="connsiteY9" fmla="*/ 288474 h 471992"/>
                <a:gd name="connsiteX10" fmla="*/ 4210 w 215517"/>
                <a:gd name="connsiteY10" fmla="*/ 312567 h 471992"/>
                <a:gd name="connsiteX11" fmla="*/ 123404 w 215517"/>
                <a:gd name="connsiteY11" fmla="*/ 459657 h 471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5517" h="471992">
                  <a:moveTo>
                    <a:pt x="123404" y="459657"/>
                  </a:moveTo>
                  <a:cubicBezTo>
                    <a:pt x="155104" y="479945"/>
                    <a:pt x="159542" y="476141"/>
                    <a:pt x="169686" y="441270"/>
                  </a:cubicBezTo>
                  <a:cubicBezTo>
                    <a:pt x="182367" y="398792"/>
                    <a:pt x="196949" y="357581"/>
                    <a:pt x="210263" y="315103"/>
                  </a:cubicBezTo>
                  <a:cubicBezTo>
                    <a:pt x="212799" y="306861"/>
                    <a:pt x="221041" y="294181"/>
                    <a:pt x="209629" y="290376"/>
                  </a:cubicBezTo>
                  <a:cubicBezTo>
                    <a:pt x="193779" y="284670"/>
                    <a:pt x="196949" y="272624"/>
                    <a:pt x="195047" y="262480"/>
                  </a:cubicBezTo>
                  <a:cubicBezTo>
                    <a:pt x="182367" y="174986"/>
                    <a:pt x="170321" y="87493"/>
                    <a:pt x="158274" y="0"/>
                  </a:cubicBezTo>
                  <a:cubicBezTo>
                    <a:pt x="156372" y="0"/>
                    <a:pt x="154470" y="0"/>
                    <a:pt x="152569" y="634"/>
                  </a:cubicBezTo>
                  <a:cubicBezTo>
                    <a:pt x="118966" y="92565"/>
                    <a:pt x="85363" y="183863"/>
                    <a:pt x="53029" y="276428"/>
                  </a:cubicBezTo>
                  <a:cubicBezTo>
                    <a:pt x="47323" y="292278"/>
                    <a:pt x="42885" y="301154"/>
                    <a:pt x="25132" y="291644"/>
                  </a:cubicBezTo>
                  <a:cubicBezTo>
                    <a:pt x="18792" y="288474"/>
                    <a:pt x="9916" y="280232"/>
                    <a:pt x="2942" y="288474"/>
                  </a:cubicBezTo>
                  <a:cubicBezTo>
                    <a:pt x="-2764" y="295448"/>
                    <a:pt x="1040" y="304958"/>
                    <a:pt x="4210" y="312567"/>
                  </a:cubicBezTo>
                  <a:cubicBezTo>
                    <a:pt x="28937" y="373432"/>
                    <a:pt x="67611" y="424152"/>
                    <a:pt x="123404" y="459657"/>
                  </a:cubicBezTo>
                  <a:close/>
                </a:path>
              </a:pathLst>
            </a:custGeom>
            <a:noFill/>
            <a:ln w="6340" cap="flat">
              <a:noFill/>
              <a:prstDash val="solid"/>
              <a:miter/>
            </a:ln>
          </p:spPr>
          <p:txBody>
            <a:bodyPr rtlCol="0" anchor="ctr"/>
            <a:lstStyle/>
            <a:p>
              <a:pPr algn="r" rtl="1"/>
              <a:endParaRPr lang="en-US">
                <a:cs typeface="B Nazanin" panose="00000400000000000000" pitchFamily="2" charset="-78"/>
              </a:endParaRPr>
            </a:p>
          </p:txBody>
        </p:sp>
        <p:sp>
          <p:nvSpPr>
            <p:cNvPr id="54" name="Freeform: Shape 53">
              <a:extLst>
                <a:ext uri="{FF2B5EF4-FFF2-40B4-BE49-F238E27FC236}">
                  <a16:creationId xmlns:a16="http://schemas.microsoft.com/office/drawing/2014/main" id="{A61837C4-1408-410E-BD4F-DDA7D789937C}"/>
                </a:ext>
              </a:extLst>
            </p:cNvPr>
            <p:cNvSpPr/>
            <p:nvPr/>
          </p:nvSpPr>
          <p:spPr>
            <a:xfrm>
              <a:off x="2882584" y="2636755"/>
              <a:ext cx="8822" cy="1470"/>
            </a:xfrm>
            <a:custGeom>
              <a:avLst/>
              <a:gdLst>
                <a:gd name="connsiteX0" fmla="*/ 15216 w 15215"/>
                <a:gd name="connsiteY0" fmla="*/ 0 h 2535"/>
                <a:gd name="connsiteX1" fmla="*/ 0 w 15215"/>
                <a:gd name="connsiteY1" fmla="*/ 2536 h 2535"/>
                <a:gd name="connsiteX2" fmla="*/ 15216 w 15215"/>
                <a:gd name="connsiteY2" fmla="*/ 0 h 2535"/>
              </a:gdLst>
              <a:ahLst/>
              <a:cxnLst>
                <a:cxn ang="0">
                  <a:pos x="connsiteX0" y="connsiteY0"/>
                </a:cxn>
                <a:cxn ang="0">
                  <a:pos x="connsiteX1" y="connsiteY1"/>
                </a:cxn>
                <a:cxn ang="0">
                  <a:pos x="connsiteX2" y="connsiteY2"/>
                </a:cxn>
              </a:cxnLst>
              <a:rect l="l" t="t" r="r" b="b"/>
              <a:pathLst>
                <a:path w="15215" h="2535">
                  <a:moveTo>
                    <a:pt x="15216" y="0"/>
                  </a:moveTo>
                  <a:lnTo>
                    <a:pt x="0" y="2536"/>
                  </a:lnTo>
                  <a:cubicBezTo>
                    <a:pt x="5072" y="2536"/>
                    <a:pt x="10144" y="634"/>
                    <a:pt x="15216" y="0"/>
                  </a:cubicBezTo>
                  <a:close/>
                </a:path>
              </a:pathLst>
            </a:custGeom>
            <a:noFill/>
            <a:ln w="6340" cap="flat">
              <a:noFill/>
              <a:prstDash val="solid"/>
              <a:miter/>
            </a:ln>
          </p:spPr>
          <p:txBody>
            <a:bodyPr rtlCol="0" anchor="ctr"/>
            <a:lstStyle/>
            <a:p>
              <a:pPr algn="r" rtl="1"/>
              <a:endParaRPr lang="en-US">
                <a:cs typeface="B Nazanin" panose="00000400000000000000" pitchFamily="2" charset="-78"/>
              </a:endParaRPr>
            </a:p>
          </p:txBody>
        </p:sp>
        <p:sp>
          <p:nvSpPr>
            <p:cNvPr id="55" name="Freeform: Shape 54">
              <a:extLst>
                <a:ext uri="{FF2B5EF4-FFF2-40B4-BE49-F238E27FC236}">
                  <a16:creationId xmlns:a16="http://schemas.microsoft.com/office/drawing/2014/main" id="{A5628C16-0CF1-4FC7-83B6-6D5ADA2B69EF}"/>
                </a:ext>
              </a:extLst>
            </p:cNvPr>
            <p:cNvSpPr/>
            <p:nvPr/>
          </p:nvSpPr>
          <p:spPr>
            <a:xfrm>
              <a:off x="2665682" y="2657315"/>
              <a:ext cx="41175" cy="12960"/>
            </a:xfrm>
            <a:custGeom>
              <a:avLst/>
              <a:gdLst>
                <a:gd name="connsiteX0" fmla="*/ 12680 w 71009"/>
                <a:gd name="connsiteY0" fmla="*/ 22238 h 22350"/>
                <a:gd name="connsiteX1" fmla="*/ 70375 w 71009"/>
                <a:gd name="connsiteY1" fmla="*/ 15264 h 22350"/>
                <a:gd name="connsiteX2" fmla="*/ 71009 w 71009"/>
                <a:gd name="connsiteY2" fmla="*/ 8924 h 22350"/>
                <a:gd name="connsiteX3" fmla="*/ 10778 w 71009"/>
                <a:gd name="connsiteY3" fmla="*/ 48 h 22350"/>
                <a:gd name="connsiteX4" fmla="*/ 0 w 71009"/>
                <a:gd name="connsiteY4" fmla="*/ 12728 h 22350"/>
                <a:gd name="connsiteX5" fmla="*/ 12680 w 71009"/>
                <a:gd name="connsiteY5" fmla="*/ 22238 h 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009" h="22350">
                  <a:moveTo>
                    <a:pt x="12680" y="22238"/>
                  </a:moveTo>
                  <a:cubicBezTo>
                    <a:pt x="31700" y="19703"/>
                    <a:pt x="51355" y="17166"/>
                    <a:pt x="70375" y="15264"/>
                  </a:cubicBezTo>
                  <a:cubicBezTo>
                    <a:pt x="70375" y="13363"/>
                    <a:pt x="70375" y="11460"/>
                    <a:pt x="71009" y="8924"/>
                  </a:cubicBezTo>
                  <a:cubicBezTo>
                    <a:pt x="50721" y="5754"/>
                    <a:pt x="31066" y="2584"/>
                    <a:pt x="10778" y="48"/>
                  </a:cubicBezTo>
                  <a:cubicBezTo>
                    <a:pt x="3170" y="-586"/>
                    <a:pt x="0" y="5120"/>
                    <a:pt x="0" y="12728"/>
                  </a:cubicBezTo>
                  <a:cubicBezTo>
                    <a:pt x="0" y="20970"/>
                    <a:pt x="5706" y="22873"/>
                    <a:pt x="12680" y="22238"/>
                  </a:cubicBezTo>
                  <a:close/>
                </a:path>
              </a:pathLst>
            </a:custGeom>
            <a:noFill/>
            <a:ln w="6340" cap="flat">
              <a:noFill/>
              <a:prstDash val="solid"/>
              <a:miter/>
            </a:ln>
          </p:spPr>
          <p:txBody>
            <a:bodyPr rtlCol="0" anchor="ctr"/>
            <a:lstStyle/>
            <a:p>
              <a:pPr algn="r" rtl="1"/>
              <a:endParaRPr lang="en-US">
                <a:cs typeface="B Nazanin" panose="00000400000000000000" pitchFamily="2" charset="-78"/>
              </a:endParaRPr>
            </a:p>
          </p:txBody>
        </p:sp>
        <p:sp>
          <p:nvSpPr>
            <p:cNvPr id="56" name="Freeform: Shape 55">
              <a:extLst>
                <a:ext uri="{FF2B5EF4-FFF2-40B4-BE49-F238E27FC236}">
                  <a16:creationId xmlns:a16="http://schemas.microsoft.com/office/drawing/2014/main" id="{A981C755-240C-4D39-AADA-12C1BD78FD6D}"/>
                </a:ext>
              </a:extLst>
            </p:cNvPr>
            <p:cNvSpPr/>
            <p:nvPr/>
          </p:nvSpPr>
          <p:spPr>
            <a:xfrm>
              <a:off x="2337388" y="2687489"/>
              <a:ext cx="57350" cy="735"/>
            </a:xfrm>
            <a:custGeom>
              <a:avLst/>
              <a:gdLst>
                <a:gd name="connsiteX0" fmla="*/ 63401 w 98905"/>
                <a:gd name="connsiteY0" fmla="*/ 1268 h 1268"/>
                <a:gd name="connsiteX1" fmla="*/ 98905 w 98905"/>
                <a:gd name="connsiteY1" fmla="*/ 0 h 1268"/>
                <a:gd name="connsiteX2" fmla="*/ 0 w 98905"/>
                <a:gd name="connsiteY2" fmla="*/ 1268 h 1268"/>
                <a:gd name="connsiteX3" fmla="*/ 63401 w 98905"/>
                <a:gd name="connsiteY3" fmla="*/ 1268 h 1268"/>
              </a:gdLst>
              <a:ahLst/>
              <a:cxnLst>
                <a:cxn ang="0">
                  <a:pos x="connsiteX0" y="connsiteY0"/>
                </a:cxn>
                <a:cxn ang="0">
                  <a:pos x="connsiteX1" y="connsiteY1"/>
                </a:cxn>
                <a:cxn ang="0">
                  <a:pos x="connsiteX2" y="connsiteY2"/>
                </a:cxn>
                <a:cxn ang="0">
                  <a:pos x="connsiteX3" y="connsiteY3"/>
                </a:cxn>
              </a:cxnLst>
              <a:rect l="l" t="t" r="r" b="b"/>
              <a:pathLst>
                <a:path w="98905" h="1268">
                  <a:moveTo>
                    <a:pt x="63401" y="1268"/>
                  </a:moveTo>
                  <a:cubicBezTo>
                    <a:pt x="74179" y="1268"/>
                    <a:pt x="84957" y="634"/>
                    <a:pt x="98905" y="0"/>
                  </a:cubicBezTo>
                  <a:lnTo>
                    <a:pt x="0" y="1268"/>
                  </a:lnTo>
                  <a:cubicBezTo>
                    <a:pt x="20922" y="1268"/>
                    <a:pt x="41844" y="1268"/>
                    <a:pt x="63401" y="1268"/>
                  </a:cubicBezTo>
                  <a:close/>
                </a:path>
              </a:pathLst>
            </a:custGeom>
            <a:noFill/>
            <a:ln w="6340" cap="flat">
              <a:noFill/>
              <a:prstDash val="solid"/>
              <a:miter/>
            </a:ln>
          </p:spPr>
          <p:txBody>
            <a:bodyPr rtlCol="0" anchor="ctr"/>
            <a:lstStyle/>
            <a:p>
              <a:pPr algn="r" rtl="1"/>
              <a:endParaRPr lang="en-US">
                <a:cs typeface="B Nazanin" panose="00000400000000000000" pitchFamily="2" charset="-78"/>
              </a:endParaRPr>
            </a:p>
          </p:txBody>
        </p:sp>
        <p:sp>
          <p:nvSpPr>
            <p:cNvPr id="57" name="Freeform: Shape 56">
              <a:extLst>
                <a:ext uri="{FF2B5EF4-FFF2-40B4-BE49-F238E27FC236}">
                  <a16:creationId xmlns:a16="http://schemas.microsoft.com/office/drawing/2014/main" id="{31397F2E-DBCA-433F-BB15-BE8AB7DA2347}"/>
                </a:ext>
              </a:extLst>
            </p:cNvPr>
            <p:cNvSpPr/>
            <p:nvPr/>
          </p:nvSpPr>
          <p:spPr>
            <a:xfrm>
              <a:off x="2158202" y="555135"/>
              <a:ext cx="918093" cy="2145575"/>
            </a:xfrm>
            <a:custGeom>
              <a:avLst/>
              <a:gdLst>
                <a:gd name="connsiteX0" fmla="*/ 1577675 w 1583326"/>
                <a:gd name="connsiteY0" fmla="*/ 1482478 h 3700220"/>
                <a:gd name="connsiteX1" fmla="*/ 1473697 w 1583326"/>
                <a:gd name="connsiteY1" fmla="*/ 1022821 h 3700220"/>
                <a:gd name="connsiteX2" fmla="*/ 1300613 w 1583326"/>
                <a:gd name="connsiteY2" fmla="*/ 258206 h 3700220"/>
                <a:gd name="connsiteX3" fmla="*/ 1267010 w 1583326"/>
                <a:gd name="connsiteY3" fmla="*/ 218897 h 3700220"/>
                <a:gd name="connsiteX4" fmla="*/ 1081880 w 1583326"/>
                <a:gd name="connsiteY4" fmla="*/ 146620 h 3700220"/>
                <a:gd name="connsiteX5" fmla="*/ 970294 w 1583326"/>
                <a:gd name="connsiteY5" fmla="*/ 64199 h 3700220"/>
                <a:gd name="connsiteX6" fmla="*/ 946202 w 1583326"/>
                <a:gd name="connsiteY6" fmla="*/ 36303 h 3700220"/>
                <a:gd name="connsiteX7" fmla="*/ 724298 w 1583326"/>
                <a:gd name="connsiteY7" fmla="*/ 19185 h 3700220"/>
                <a:gd name="connsiteX8" fmla="*/ 692598 w 1583326"/>
                <a:gd name="connsiteY8" fmla="*/ 48349 h 3700220"/>
                <a:gd name="connsiteX9" fmla="*/ 646315 w 1583326"/>
                <a:gd name="connsiteY9" fmla="*/ 93364 h 3700220"/>
                <a:gd name="connsiteX10" fmla="*/ 622857 w 1583326"/>
                <a:gd name="connsiteY10" fmla="*/ 109214 h 3700220"/>
                <a:gd name="connsiteX11" fmla="*/ 476401 w 1583326"/>
                <a:gd name="connsiteY11" fmla="*/ 173883 h 3700220"/>
                <a:gd name="connsiteX12" fmla="*/ 353403 w 1583326"/>
                <a:gd name="connsiteY12" fmla="*/ 228408 h 3700220"/>
                <a:gd name="connsiteX13" fmla="*/ 315996 w 1583326"/>
                <a:gd name="connsiteY13" fmla="*/ 274056 h 3700220"/>
                <a:gd name="connsiteX14" fmla="*/ 273518 w 1583326"/>
                <a:gd name="connsiteY14" fmla="*/ 417976 h 3700220"/>
                <a:gd name="connsiteX15" fmla="*/ 177148 w 1583326"/>
                <a:gd name="connsiteY15" fmla="*/ 612617 h 3700220"/>
                <a:gd name="connsiteX16" fmla="*/ 114381 w 1583326"/>
                <a:gd name="connsiteY16" fmla="*/ 752733 h 3700220"/>
                <a:gd name="connsiteX17" fmla="*/ 37032 w 1583326"/>
                <a:gd name="connsiteY17" fmla="*/ 950544 h 3700220"/>
                <a:gd name="connsiteX18" fmla="*/ 30058 w 1583326"/>
                <a:gd name="connsiteY18" fmla="*/ 1046914 h 3700220"/>
                <a:gd name="connsiteX19" fmla="*/ 16744 w 1583326"/>
                <a:gd name="connsiteY19" fmla="*/ 1232678 h 3700220"/>
                <a:gd name="connsiteX20" fmla="*/ 260 w 1583326"/>
                <a:gd name="connsiteY20" fmla="*/ 1474870 h 3700220"/>
                <a:gd name="connsiteX21" fmla="*/ 35130 w 1583326"/>
                <a:gd name="connsiteY21" fmla="*/ 1516081 h 3700220"/>
                <a:gd name="connsiteX22" fmla="*/ 208215 w 1583326"/>
                <a:gd name="connsiteY22" fmla="*/ 1514179 h 3700220"/>
                <a:gd name="connsiteX23" fmla="*/ 227235 w 1583326"/>
                <a:gd name="connsiteY23" fmla="*/ 1464092 h 3700220"/>
                <a:gd name="connsiteX24" fmla="*/ 227869 w 1583326"/>
                <a:gd name="connsiteY24" fmla="*/ 1188298 h 3700220"/>
                <a:gd name="connsiteX25" fmla="*/ 283028 w 1583326"/>
                <a:gd name="connsiteY25" fmla="*/ 935328 h 3700220"/>
                <a:gd name="connsiteX26" fmla="*/ 341990 w 1583326"/>
                <a:gd name="connsiteY26" fmla="*/ 852273 h 3700220"/>
                <a:gd name="connsiteX27" fmla="*/ 244353 w 1583326"/>
                <a:gd name="connsiteY27" fmla="*/ 1533199 h 3700220"/>
                <a:gd name="connsiteX28" fmla="*/ 236745 w 1583326"/>
                <a:gd name="connsiteY28" fmla="*/ 1589626 h 3700220"/>
                <a:gd name="connsiteX29" fmla="*/ 279858 w 1583326"/>
                <a:gd name="connsiteY29" fmla="*/ 1674583 h 3700220"/>
                <a:gd name="connsiteX30" fmla="*/ 499225 w 1583326"/>
                <a:gd name="connsiteY30" fmla="*/ 1706918 h 3700220"/>
                <a:gd name="connsiteX31" fmla="*/ 532193 w 1583326"/>
                <a:gd name="connsiteY31" fmla="*/ 1734180 h 3700220"/>
                <a:gd name="connsiteX32" fmla="*/ 570868 w 1583326"/>
                <a:gd name="connsiteY32" fmla="*/ 1937063 h 3700220"/>
                <a:gd name="connsiteX33" fmla="*/ 626661 w 1583326"/>
                <a:gd name="connsiteY33" fmla="*/ 2262944 h 3700220"/>
                <a:gd name="connsiteX34" fmla="*/ 631099 w 1583326"/>
                <a:gd name="connsiteY34" fmla="*/ 2481677 h 3700220"/>
                <a:gd name="connsiteX35" fmla="*/ 624125 w 1583326"/>
                <a:gd name="connsiteY35" fmla="*/ 2512109 h 3700220"/>
                <a:gd name="connsiteX36" fmla="*/ 413634 w 1583326"/>
                <a:gd name="connsiteY36" fmla="*/ 3006637 h 3700220"/>
                <a:gd name="connsiteX37" fmla="*/ 277322 w 1583326"/>
                <a:gd name="connsiteY37" fmla="*/ 3338857 h 3700220"/>
                <a:gd name="connsiteX38" fmla="*/ 243719 w 1583326"/>
                <a:gd name="connsiteY38" fmla="*/ 3371826 h 3700220"/>
                <a:gd name="connsiteX39" fmla="*/ 215189 w 1583326"/>
                <a:gd name="connsiteY39" fmla="*/ 3390212 h 3700220"/>
                <a:gd name="connsiteX40" fmla="*/ 139742 w 1583326"/>
                <a:gd name="connsiteY40" fmla="*/ 3543643 h 3700220"/>
                <a:gd name="connsiteX41" fmla="*/ 149886 w 1583326"/>
                <a:gd name="connsiteY41" fmla="*/ 3569003 h 3700220"/>
                <a:gd name="connsiteX42" fmla="*/ 272884 w 1583326"/>
                <a:gd name="connsiteY42" fmla="*/ 3618456 h 3700220"/>
                <a:gd name="connsiteX43" fmla="*/ 361645 w 1583326"/>
                <a:gd name="connsiteY43" fmla="*/ 3636842 h 3700220"/>
                <a:gd name="connsiteX44" fmla="*/ 428216 w 1583326"/>
                <a:gd name="connsiteY44" fmla="*/ 3677419 h 3700220"/>
                <a:gd name="connsiteX45" fmla="*/ 514441 w 1583326"/>
                <a:gd name="connsiteY45" fmla="*/ 3696439 h 3700220"/>
                <a:gd name="connsiteX46" fmla="*/ 659629 w 1583326"/>
                <a:gd name="connsiteY46" fmla="*/ 3678687 h 3700220"/>
                <a:gd name="connsiteX47" fmla="*/ 668505 w 1583326"/>
                <a:gd name="connsiteY47" fmla="*/ 3629868 h 3700220"/>
                <a:gd name="connsiteX48" fmla="*/ 638073 w 1583326"/>
                <a:gd name="connsiteY48" fmla="*/ 3605776 h 3700220"/>
                <a:gd name="connsiteX49" fmla="*/ 518879 w 1583326"/>
                <a:gd name="connsiteY49" fmla="*/ 3458685 h 3700220"/>
                <a:gd name="connsiteX50" fmla="*/ 517611 w 1583326"/>
                <a:gd name="connsiteY50" fmla="*/ 3434593 h 3700220"/>
                <a:gd name="connsiteX51" fmla="*/ 539801 w 1583326"/>
                <a:gd name="connsiteY51" fmla="*/ 3437763 h 3700220"/>
                <a:gd name="connsiteX52" fmla="*/ 567698 w 1583326"/>
                <a:gd name="connsiteY52" fmla="*/ 3422547 h 3700220"/>
                <a:gd name="connsiteX53" fmla="*/ 667238 w 1583326"/>
                <a:gd name="connsiteY53" fmla="*/ 3146753 h 3700220"/>
                <a:gd name="connsiteX54" fmla="*/ 672943 w 1583326"/>
                <a:gd name="connsiteY54" fmla="*/ 3146119 h 3700220"/>
                <a:gd name="connsiteX55" fmla="*/ 709716 w 1583326"/>
                <a:gd name="connsiteY55" fmla="*/ 3408598 h 3700220"/>
                <a:gd name="connsiteX56" fmla="*/ 724298 w 1583326"/>
                <a:gd name="connsiteY56" fmla="*/ 3436495 h 3700220"/>
                <a:gd name="connsiteX57" fmla="*/ 724932 w 1583326"/>
                <a:gd name="connsiteY57" fmla="*/ 3461221 h 3700220"/>
                <a:gd name="connsiteX58" fmla="*/ 684356 w 1583326"/>
                <a:gd name="connsiteY58" fmla="*/ 3587389 h 3700220"/>
                <a:gd name="connsiteX59" fmla="*/ 754097 w 1583326"/>
                <a:gd name="connsiteY59" fmla="*/ 3630502 h 3700220"/>
                <a:gd name="connsiteX60" fmla="*/ 838420 w 1583326"/>
                <a:gd name="connsiteY60" fmla="*/ 3638110 h 3700220"/>
                <a:gd name="connsiteX61" fmla="*/ 884703 w 1583326"/>
                <a:gd name="connsiteY61" fmla="*/ 3617821 h 3700220"/>
                <a:gd name="connsiteX62" fmla="*/ 946836 w 1583326"/>
                <a:gd name="connsiteY62" fmla="*/ 3635574 h 3700220"/>
                <a:gd name="connsiteX63" fmla="*/ 1230872 w 1583326"/>
                <a:gd name="connsiteY63" fmla="*/ 3603239 h 3700220"/>
                <a:gd name="connsiteX64" fmla="*/ 1241650 w 1583326"/>
                <a:gd name="connsiteY64" fmla="*/ 3574709 h 3700220"/>
                <a:gd name="connsiteX65" fmla="*/ 1186491 w 1583326"/>
                <a:gd name="connsiteY65" fmla="*/ 3523354 h 3700220"/>
                <a:gd name="connsiteX66" fmla="*/ 1088220 w 1583326"/>
                <a:gd name="connsiteY66" fmla="*/ 3507504 h 3700220"/>
                <a:gd name="connsiteX67" fmla="*/ 979170 w 1583326"/>
                <a:gd name="connsiteY67" fmla="*/ 3426351 h 3700220"/>
                <a:gd name="connsiteX68" fmla="*/ 969026 w 1583326"/>
                <a:gd name="connsiteY68" fmla="*/ 3400991 h 3700220"/>
                <a:gd name="connsiteX69" fmla="*/ 921475 w 1583326"/>
                <a:gd name="connsiteY69" fmla="*/ 3142949 h 3700220"/>
                <a:gd name="connsiteX70" fmla="*/ 910063 w 1583326"/>
                <a:gd name="connsiteY70" fmla="*/ 3058626 h 3700220"/>
                <a:gd name="connsiteX71" fmla="*/ 946836 w 1583326"/>
                <a:gd name="connsiteY71" fmla="*/ 2600871 h 3700220"/>
                <a:gd name="connsiteX72" fmla="*/ 992484 w 1583326"/>
                <a:gd name="connsiteY72" fmla="*/ 2366921 h 3700220"/>
                <a:gd name="connsiteX73" fmla="*/ 1176981 w 1583326"/>
                <a:gd name="connsiteY73" fmla="*/ 1760808 h 3700220"/>
                <a:gd name="connsiteX74" fmla="*/ 1223264 w 1583326"/>
                <a:gd name="connsiteY74" fmla="*/ 1714525 h 3700220"/>
                <a:gd name="connsiteX75" fmla="*/ 1250526 w 1583326"/>
                <a:gd name="connsiteY75" fmla="*/ 1680923 h 3700220"/>
                <a:gd name="connsiteX76" fmla="*/ 1213753 w 1583326"/>
                <a:gd name="connsiteY76" fmla="*/ 1153427 h 3700220"/>
                <a:gd name="connsiteX77" fmla="*/ 1203609 w 1583326"/>
                <a:gd name="connsiteY77" fmla="*/ 986683 h 3700220"/>
                <a:gd name="connsiteX78" fmla="*/ 1426781 w 1583326"/>
                <a:gd name="connsiteY78" fmla="*/ 1562363 h 3700220"/>
                <a:gd name="connsiteX79" fmla="*/ 1454043 w 1583326"/>
                <a:gd name="connsiteY79" fmla="*/ 1592162 h 3700220"/>
                <a:gd name="connsiteX80" fmla="*/ 1579577 w 1583326"/>
                <a:gd name="connsiteY80" fmla="*/ 1530029 h 3700220"/>
                <a:gd name="connsiteX81" fmla="*/ 1577675 w 1583326"/>
                <a:gd name="connsiteY81" fmla="*/ 1482478 h 3700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1583326" h="3700220">
                  <a:moveTo>
                    <a:pt x="1577675" y="1482478"/>
                  </a:moveTo>
                  <a:cubicBezTo>
                    <a:pt x="1543438" y="1329048"/>
                    <a:pt x="1508568" y="1176252"/>
                    <a:pt x="1473697" y="1022821"/>
                  </a:cubicBezTo>
                  <a:cubicBezTo>
                    <a:pt x="1416003" y="767950"/>
                    <a:pt x="1357674" y="513078"/>
                    <a:pt x="1300613" y="258206"/>
                  </a:cubicBezTo>
                  <a:cubicBezTo>
                    <a:pt x="1295541" y="236016"/>
                    <a:pt x="1286031" y="226506"/>
                    <a:pt x="1267010" y="218897"/>
                  </a:cubicBezTo>
                  <a:cubicBezTo>
                    <a:pt x="1204877" y="195439"/>
                    <a:pt x="1143378" y="170079"/>
                    <a:pt x="1081880" y="146620"/>
                  </a:cubicBezTo>
                  <a:cubicBezTo>
                    <a:pt x="1036865" y="129502"/>
                    <a:pt x="990582" y="114920"/>
                    <a:pt x="970294" y="64199"/>
                  </a:cubicBezTo>
                  <a:cubicBezTo>
                    <a:pt x="963954" y="52787"/>
                    <a:pt x="958248" y="41375"/>
                    <a:pt x="946202" y="36303"/>
                  </a:cubicBezTo>
                  <a:cubicBezTo>
                    <a:pt x="873924" y="6504"/>
                    <a:pt x="801647" y="-18856"/>
                    <a:pt x="724298" y="19185"/>
                  </a:cubicBezTo>
                  <a:cubicBezTo>
                    <a:pt x="710350" y="25525"/>
                    <a:pt x="702108" y="37571"/>
                    <a:pt x="692598" y="48349"/>
                  </a:cubicBezTo>
                  <a:cubicBezTo>
                    <a:pt x="678015" y="64199"/>
                    <a:pt x="667871" y="85121"/>
                    <a:pt x="646315" y="93364"/>
                  </a:cubicBezTo>
                  <a:cubicBezTo>
                    <a:pt x="637439" y="96534"/>
                    <a:pt x="632367" y="106044"/>
                    <a:pt x="622857" y="109214"/>
                  </a:cubicBezTo>
                  <a:cubicBezTo>
                    <a:pt x="572136" y="126332"/>
                    <a:pt x="524585" y="150424"/>
                    <a:pt x="476401" y="173883"/>
                  </a:cubicBezTo>
                  <a:cubicBezTo>
                    <a:pt x="436458" y="193537"/>
                    <a:pt x="393345" y="208119"/>
                    <a:pt x="353403" y="228408"/>
                  </a:cubicBezTo>
                  <a:cubicBezTo>
                    <a:pt x="333748" y="238552"/>
                    <a:pt x="322336" y="249964"/>
                    <a:pt x="315996" y="274056"/>
                  </a:cubicBezTo>
                  <a:cubicBezTo>
                    <a:pt x="303950" y="322241"/>
                    <a:pt x="293172" y="371060"/>
                    <a:pt x="273518" y="417976"/>
                  </a:cubicBezTo>
                  <a:cubicBezTo>
                    <a:pt x="245621" y="485181"/>
                    <a:pt x="206947" y="546680"/>
                    <a:pt x="177148" y="612617"/>
                  </a:cubicBezTo>
                  <a:cubicBezTo>
                    <a:pt x="156226" y="658900"/>
                    <a:pt x="139107" y="707719"/>
                    <a:pt x="114381" y="752733"/>
                  </a:cubicBezTo>
                  <a:cubicBezTo>
                    <a:pt x="80779" y="814866"/>
                    <a:pt x="44640" y="877633"/>
                    <a:pt x="37032" y="950544"/>
                  </a:cubicBezTo>
                  <a:cubicBezTo>
                    <a:pt x="33862" y="982245"/>
                    <a:pt x="33228" y="1014579"/>
                    <a:pt x="30058" y="1046914"/>
                  </a:cubicBezTo>
                  <a:cubicBezTo>
                    <a:pt x="24352" y="1108413"/>
                    <a:pt x="20548" y="1170546"/>
                    <a:pt x="16744" y="1232678"/>
                  </a:cubicBezTo>
                  <a:cubicBezTo>
                    <a:pt x="11672" y="1313198"/>
                    <a:pt x="5332" y="1394351"/>
                    <a:pt x="260" y="1474870"/>
                  </a:cubicBezTo>
                  <a:cubicBezTo>
                    <a:pt x="-1642" y="1503400"/>
                    <a:pt x="6600" y="1512911"/>
                    <a:pt x="35130" y="1516081"/>
                  </a:cubicBezTo>
                  <a:cubicBezTo>
                    <a:pt x="44640" y="1516715"/>
                    <a:pt x="160030" y="1526225"/>
                    <a:pt x="208215" y="1514179"/>
                  </a:cubicBezTo>
                  <a:cubicBezTo>
                    <a:pt x="229137" y="1502766"/>
                    <a:pt x="226601" y="1482478"/>
                    <a:pt x="227235" y="1464092"/>
                  </a:cubicBezTo>
                  <a:cubicBezTo>
                    <a:pt x="227869" y="1372160"/>
                    <a:pt x="227235" y="1280229"/>
                    <a:pt x="227869" y="1188298"/>
                  </a:cubicBezTo>
                  <a:cubicBezTo>
                    <a:pt x="228503" y="1107145"/>
                    <a:pt x="236111" y="1005069"/>
                    <a:pt x="283028" y="935328"/>
                  </a:cubicBezTo>
                  <a:cubicBezTo>
                    <a:pt x="306486" y="900458"/>
                    <a:pt x="321068" y="881437"/>
                    <a:pt x="341990" y="852273"/>
                  </a:cubicBezTo>
                  <a:cubicBezTo>
                    <a:pt x="309656" y="1075444"/>
                    <a:pt x="276688" y="1304322"/>
                    <a:pt x="244353" y="1533199"/>
                  </a:cubicBezTo>
                  <a:cubicBezTo>
                    <a:pt x="240549" y="1551585"/>
                    <a:pt x="238647" y="1570605"/>
                    <a:pt x="236745" y="1589626"/>
                  </a:cubicBezTo>
                  <a:cubicBezTo>
                    <a:pt x="229771" y="1644784"/>
                    <a:pt x="232307" y="1649223"/>
                    <a:pt x="279858" y="1674583"/>
                  </a:cubicBezTo>
                  <a:cubicBezTo>
                    <a:pt x="350867" y="1698041"/>
                    <a:pt x="423778" y="1710721"/>
                    <a:pt x="499225" y="1706918"/>
                  </a:cubicBezTo>
                  <a:cubicBezTo>
                    <a:pt x="520147" y="1705649"/>
                    <a:pt x="531559" y="1712624"/>
                    <a:pt x="532193" y="1734180"/>
                  </a:cubicBezTo>
                  <a:cubicBezTo>
                    <a:pt x="533461" y="1803921"/>
                    <a:pt x="555652" y="1869858"/>
                    <a:pt x="570868" y="1937063"/>
                  </a:cubicBezTo>
                  <a:cubicBezTo>
                    <a:pt x="582280" y="1987150"/>
                    <a:pt x="622857" y="2172914"/>
                    <a:pt x="626661" y="2262944"/>
                  </a:cubicBezTo>
                  <a:cubicBezTo>
                    <a:pt x="627929" y="2335855"/>
                    <a:pt x="629831" y="2408766"/>
                    <a:pt x="631099" y="2481677"/>
                  </a:cubicBezTo>
                  <a:cubicBezTo>
                    <a:pt x="631099" y="2492455"/>
                    <a:pt x="627929" y="2501965"/>
                    <a:pt x="624125" y="2512109"/>
                  </a:cubicBezTo>
                  <a:cubicBezTo>
                    <a:pt x="553750" y="2676952"/>
                    <a:pt x="482107" y="2841160"/>
                    <a:pt x="413634" y="3006637"/>
                  </a:cubicBezTo>
                  <a:cubicBezTo>
                    <a:pt x="367985" y="3116954"/>
                    <a:pt x="313460" y="3224102"/>
                    <a:pt x="277322" y="3338857"/>
                  </a:cubicBezTo>
                  <a:cubicBezTo>
                    <a:pt x="272884" y="3352806"/>
                    <a:pt x="263374" y="3373728"/>
                    <a:pt x="243719" y="3371826"/>
                  </a:cubicBezTo>
                  <a:cubicBezTo>
                    <a:pt x="226601" y="3369924"/>
                    <a:pt x="222163" y="3378800"/>
                    <a:pt x="215189" y="3390212"/>
                  </a:cubicBezTo>
                  <a:cubicBezTo>
                    <a:pt x="186658" y="3439665"/>
                    <a:pt x="163200" y="3491654"/>
                    <a:pt x="139742" y="3543643"/>
                  </a:cubicBezTo>
                  <a:cubicBezTo>
                    <a:pt x="132767" y="3558859"/>
                    <a:pt x="137206" y="3563931"/>
                    <a:pt x="149886" y="3569003"/>
                  </a:cubicBezTo>
                  <a:cubicBezTo>
                    <a:pt x="191096" y="3585487"/>
                    <a:pt x="231039" y="3605141"/>
                    <a:pt x="272884" y="3618456"/>
                  </a:cubicBezTo>
                  <a:cubicBezTo>
                    <a:pt x="300780" y="3627332"/>
                    <a:pt x="324873" y="3650156"/>
                    <a:pt x="361645" y="3636842"/>
                  </a:cubicBezTo>
                  <a:cubicBezTo>
                    <a:pt x="374959" y="3631770"/>
                    <a:pt x="400954" y="3660300"/>
                    <a:pt x="428216" y="3677419"/>
                  </a:cubicBezTo>
                  <a:cubicBezTo>
                    <a:pt x="452308" y="3691367"/>
                    <a:pt x="492251" y="3695805"/>
                    <a:pt x="514441" y="3696439"/>
                  </a:cubicBezTo>
                  <a:cubicBezTo>
                    <a:pt x="553116" y="3697707"/>
                    <a:pt x="616517" y="3711021"/>
                    <a:pt x="659629" y="3678687"/>
                  </a:cubicBezTo>
                  <a:cubicBezTo>
                    <a:pt x="671041" y="3669810"/>
                    <a:pt x="679918" y="3643182"/>
                    <a:pt x="668505" y="3629868"/>
                  </a:cubicBezTo>
                  <a:cubicBezTo>
                    <a:pt x="664701" y="3625430"/>
                    <a:pt x="648217" y="3612749"/>
                    <a:pt x="638073" y="3605776"/>
                  </a:cubicBezTo>
                  <a:cubicBezTo>
                    <a:pt x="582280" y="3570271"/>
                    <a:pt x="543606" y="3519550"/>
                    <a:pt x="518879" y="3458685"/>
                  </a:cubicBezTo>
                  <a:cubicBezTo>
                    <a:pt x="515709" y="3451077"/>
                    <a:pt x="511905" y="3440933"/>
                    <a:pt x="517611" y="3434593"/>
                  </a:cubicBezTo>
                  <a:cubicBezTo>
                    <a:pt x="524585" y="3426351"/>
                    <a:pt x="533461" y="3433959"/>
                    <a:pt x="539801" y="3437763"/>
                  </a:cubicBezTo>
                  <a:cubicBezTo>
                    <a:pt x="558188" y="3447273"/>
                    <a:pt x="561992" y="3438397"/>
                    <a:pt x="567698" y="3422547"/>
                  </a:cubicBezTo>
                  <a:cubicBezTo>
                    <a:pt x="600032" y="3330615"/>
                    <a:pt x="634269" y="3238684"/>
                    <a:pt x="667238" y="3146753"/>
                  </a:cubicBezTo>
                  <a:cubicBezTo>
                    <a:pt x="669140" y="3146753"/>
                    <a:pt x="671041" y="3146753"/>
                    <a:pt x="672943" y="3146119"/>
                  </a:cubicBezTo>
                  <a:cubicBezTo>
                    <a:pt x="684990" y="3233612"/>
                    <a:pt x="697036" y="3321105"/>
                    <a:pt x="709716" y="3408598"/>
                  </a:cubicBezTo>
                  <a:cubicBezTo>
                    <a:pt x="710984" y="3418743"/>
                    <a:pt x="707814" y="3430789"/>
                    <a:pt x="724298" y="3436495"/>
                  </a:cubicBezTo>
                  <a:cubicBezTo>
                    <a:pt x="736344" y="3440299"/>
                    <a:pt x="727468" y="3452979"/>
                    <a:pt x="724932" y="3461221"/>
                  </a:cubicBezTo>
                  <a:cubicBezTo>
                    <a:pt x="711618" y="3503700"/>
                    <a:pt x="698938" y="3545545"/>
                    <a:pt x="684356" y="3587389"/>
                  </a:cubicBezTo>
                  <a:cubicBezTo>
                    <a:pt x="674212" y="3615286"/>
                    <a:pt x="754097" y="3630502"/>
                    <a:pt x="754097" y="3630502"/>
                  </a:cubicBezTo>
                  <a:cubicBezTo>
                    <a:pt x="823204" y="3643182"/>
                    <a:pt x="835884" y="3646986"/>
                    <a:pt x="838420" y="3638110"/>
                  </a:cubicBezTo>
                  <a:cubicBezTo>
                    <a:pt x="839688" y="3631136"/>
                    <a:pt x="877095" y="3617188"/>
                    <a:pt x="884703" y="3617821"/>
                  </a:cubicBezTo>
                  <a:cubicBezTo>
                    <a:pt x="904991" y="3619724"/>
                    <a:pt x="926547" y="3632404"/>
                    <a:pt x="946836" y="3635574"/>
                  </a:cubicBezTo>
                  <a:cubicBezTo>
                    <a:pt x="1024185" y="3648888"/>
                    <a:pt x="1157961" y="3633038"/>
                    <a:pt x="1230872" y="3603239"/>
                  </a:cubicBezTo>
                  <a:cubicBezTo>
                    <a:pt x="1235944" y="3600704"/>
                    <a:pt x="1241016" y="3589291"/>
                    <a:pt x="1241650" y="3574709"/>
                  </a:cubicBezTo>
                  <a:cubicBezTo>
                    <a:pt x="1244186" y="3537936"/>
                    <a:pt x="1224532" y="3522086"/>
                    <a:pt x="1186491" y="3523354"/>
                  </a:cubicBezTo>
                  <a:cubicBezTo>
                    <a:pt x="1152255" y="3524622"/>
                    <a:pt x="1119286" y="3525890"/>
                    <a:pt x="1088220" y="3507504"/>
                  </a:cubicBezTo>
                  <a:cubicBezTo>
                    <a:pt x="1048911" y="3484046"/>
                    <a:pt x="1014675" y="3454247"/>
                    <a:pt x="979170" y="3426351"/>
                  </a:cubicBezTo>
                  <a:cubicBezTo>
                    <a:pt x="970294" y="3419377"/>
                    <a:pt x="970294" y="3410501"/>
                    <a:pt x="969026" y="3400991"/>
                  </a:cubicBezTo>
                  <a:cubicBezTo>
                    <a:pt x="953176" y="3314765"/>
                    <a:pt x="936692" y="3229174"/>
                    <a:pt x="921475" y="3142949"/>
                  </a:cubicBezTo>
                  <a:cubicBezTo>
                    <a:pt x="916403" y="3115052"/>
                    <a:pt x="908161" y="3086522"/>
                    <a:pt x="910063" y="3058626"/>
                  </a:cubicBezTo>
                  <a:cubicBezTo>
                    <a:pt x="920841" y="2905829"/>
                    <a:pt x="934789" y="2753667"/>
                    <a:pt x="946836" y="2600871"/>
                  </a:cubicBezTo>
                  <a:cubicBezTo>
                    <a:pt x="953176" y="2520986"/>
                    <a:pt x="961418" y="2443636"/>
                    <a:pt x="992484" y="2366921"/>
                  </a:cubicBezTo>
                  <a:cubicBezTo>
                    <a:pt x="1071736" y="2170378"/>
                    <a:pt x="1154157" y="1974469"/>
                    <a:pt x="1176981" y="1760808"/>
                  </a:cubicBezTo>
                  <a:cubicBezTo>
                    <a:pt x="1180151" y="1729742"/>
                    <a:pt x="1189027" y="1711990"/>
                    <a:pt x="1223264" y="1714525"/>
                  </a:cubicBezTo>
                  <a:cubicBezTo>
                    <a:pt x="1247356" y="1716428"/>
                    <a:pt x="1251794" y="1703113"/>
                    <a:pt x="1250526" y="1680923"/>
                  </a:cubicBezTo>
                  <a:cubicBezTo>
                    <a:pt x="1237846" y="1505302"/>
                    <a:pt x="1225800" y="1329048"/>
                    <a:pt x="1213753" y="1153427"/>
                  </a:cubicBezTo>
                  <a:cubicBezTo>
                    <a:pt x="1209949" y="1097634"/>
                    <a:pt x="1207413" y="1041842"/>
                    <a:pt x="1203609" y="986683"/>
                  </a:cubicBezTo>
                  <a:cubicBezTo>
                    <a:pt x="1281592" y="1178154"/>
                    <a:pt x="1354504" y="1370259"/>
                    <a:pt x="1426781" y="1562363"/>
                  </a:cubicBezTo>
                  <a:cubicBezTo>
                    <a:pt x="1431853" y="1576312"/>
                    <a:pt x="1427415" y="1587090"/>
                    <a:pt x="1454043" y="1592162"/>
                  </a:cubicBezTo>
                  <a:cubicBezTo>
                    <a:pt x="1513640" y="1598502"/>
                    <a:pt x="1546608" y="1580749"/>
                    <a:pt x="1579577" y="1530029"/>
                  </a:cubicBezTo>
                  <a:cubicBezTo>
                    <a:pt x="1587185" y="1512911"/>
                    <a:pt x="1581479" y="1497060"/>
                    <a:pt x="1577675" y="1482478"/>
                  </a:cubicBezTo>
                  <a:close/>
                </a:path>
              </a:pathLst>
            </a:custGeom>
            <a:solidFill>
              <a:srgbClr val="000000"/>
            </a:solidFill>
            <a:ln w="6340" cap="flat">
              <a:noFill/>
              <a:prstDash val="solid"/>
              <a:miter/>
            </a:ln>
          </p:spPr>
          <p:txBody>
            <a:bodyPr rtlCol="0" anchor="ctr"/>
            <a:lstStyle/>
            <a:p>
              <a:pPr algn="r" rtl="1"/>
              <a:endParaRPr lang="en-US">
                <a:cs typeface="B Nazanin" panose="00000400000000000000" pitchFamily="2" charset="-78"/>
              </a:endParaRPr>
            </a:p>
          </p:txBody>
        </p:sp>
        <p:sp>
          <p:nvSpPr>
            <p:cNvPr id="58" name="Freeform: Shape 57">
              <a:extLst>
                <a:ext uri="{FF2B5EF4-FFF2-40B4-BE49-F238E27FC236}">
                  <a16:creationId xmlns:a16="http://schemas.microsoft.com/office/drawing/2014/main" id="{63A963FB-0AC9-4DCA-A198-F2DED97D964F}"/>
                </a:ext>
              </a:extLst>
            </p:cNvPr>
            <p:cNvSpPr/>
            <p:nvPr/>
          </p:nvSpPr>
          <p:spPr>
            <a:xfrm>
              <a:off x="2853246" y="1524534"/>
              <a:ext cx="416681" cy="497805"/>
            </a:xfrm>
            <a:custGeom>
              <a:avLst/>
              <a:gdLst>
                <a:gd name="connsiteX0" fmla="*/ 717579 w 718600"/>
                <a:gd name="connsiteY0" fmla="*/ 679263 h 858506"/>
                <a:gd name="connsiteX1" fmla="*/ 697290 w 718600"/>
                <a:gd name="connsiteY1" fmla="*/ 548024 h 858506"/>
                <a:gd name="connsiteX2" fmla="*/ 623111 w 718600"/>
                <a:gd name="connsiteY2" fmla="*/ 69980 h 858506"/>
                <a:gd name="connsiteX3" fmla="*/ 595215 w 718600"/>
                <a:gd name="connsiteY3" fmla="*/ 49692 h 858506"/>
                <a:gd name="connsiteX4" fmla="*/ 493773 w 718600"/>
                <a:gd name="connsiteY4" fmla="*/ 72516 h 858506"/>
                <a:gd name="connsiteX5" fmla="*/ 431640 w 718600"/>
                <a:gd name="connsiteY5" fmla="*/ 27502 h 858506"/>
                <a:gd name="connsiteX6" fmla="*/ 373946 w 718600"/>
                <a:gd name="connsiteY6" fmla="*/ 51594 h 858506"/>
                <a:gd name="connsiteX7" fmla="*/ 373946 w 718600"/>
                <a:gd name="connsiteY7" fmla="*/ 52862 h 858506"/>
                <a:gd name="connsiteX8" fmla="*/ 378384 w 718600"/>
                <a:gd name="connsiteY8" fmla="*/ 66810 h 858506"/>
                <a:gd name="connsiteX9" fmla="*/ 354291 w 718600"/>
                <a:gd name="connsiteY9" fmla="*/ 108021 h 858506"/>
                <a:gd name="connsiteX10" fmla="*/ 295963 w 718600"/>
                <a:gd name="connsiteY10" fmla="*/ 117531 h 858506"/>
                <a:gd name="connsiteX11" fmla="*/ 273772 w 718600"/>
                <a:gd name="connsiteY11" fmla="*/ 93439 h 858506"/>
                <a:gd name="connsiteX12" fmla="*/ 294694 w 718600"/>
                <a:gd name="connsiteY12" fmla="*/ 40816 h 858506"/>
                <a:gd name="connsiteX13" fmla="*/ 311813 w 718600"/>
                <a:gd name="connsiteY13" fmla="*/ 4677 h 858506"/>
                <a:gd name="connsiteX14" fmla="*/ 256654 w 718600"/>
                <a:gd name="connsiteY14" fmla="*/ 12920 h 858506"/>
                <a:gd name="connsiteX15" fmla="*/ 256654 w 718600"/>
                <a:gd name="connsiteY15" fmla="*/ 12920 h 858506"/>
                <a:gd name="connsiteX16" fmla="*/ 198325 w 718600"/>
                <a:gd name="connsiteY16" fmla="*/ 121335 h 858506"/>
                <a:gd name="connsiteX17" fmla="*/ 169795 w 718600"/>
                <a:gd name="connsiteY17" fmla="*/ 145428 h 858506"/>
                <a:gd name="connsiteX18" fmla="*/ 30946 w 718600"/>
                <a:gd name="connsiteY18" fmla="*/ 175860 h 858506"/>
                <a:gd name="connsiteX19" fmla="*/ 514 w 718600"/>
                <a:gd name="connsiteY19" fmla="*/ 217705 h 858506"/>
                <a:gd name="connsiteX20" fmla="*/ 33483 w 718600"/>
                <a:gd name="connsiteY20" fmla="*/ 595574 h 858506"/>
                <a:gd name="connsiteX21" fmla="*/ 52503 w 718600"/>
                <a:gd name="connsiteY21" fmla="*/ 822549 h 858506"/>
                <a:gd name="connsiteX22" fmla="*/ 67085 w 718600"/>
                <a:gd name="connsiteY22" fmla="*/ 849812 h 858506"/>
                <a:gd name="connsiteX23" fmla="*/ 205933 w 718600"/>
                <a:gd name="connsiteY23" fmla="*/ 852982 h 858506"/>
                <a:gd name="connsiteX24" fmla="*/ 700460 w 718600"/>
                <a:gd name="connsiteY24" fmla="*/ 709062 h 858506"/>
                <a:gd name="connsiteX25" fmla="*/ 717579 w 718600"/>
                <a:gd name="connsiteY25" fmla="*/ 679263 h 85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18600" h="858506">
                  <a:moveTo>
                    <a:pt x="717579" y="679263"/>
                  </a:moveTo>
                  <a:cubicBezTo>
                    <a:pt x="709336" y="635517"/>
                    <a:pt x="704264" y="591770"/>
                    <a:pt x="697290" y="548024"/>
                  </a:cubicBezTo>
                  <a:cubicBezTo>
                    <a:pt x="672564" y="388887"/>
                    <a:pt x="647204" y="229751"/>
                    <a:pt x="623111" y="69980"/>
                  </a:cubicBezTo>
                  <a:cubicBezTo>
                    <a:pt x="619941" y="50326"/>
                    <a:pt x="614235" y="44620"/>
                    <a:pt x="595215" y="49692"/>
                  </a:cubicBezTo>
                  <a:cubicBezTo>
                    <a:pt x="561612" y="57934"/>
                    <a:pt x="527376" y="64908"/>
                    <a:pt x="493773" y="72516"/>
                  </a:cubicBezTo>
                  <a:cubicBezTo>
                    <a:pt x="437980" y="85831"/>
                    <a:pt x="437980" y="85831"/>
                    <a:pt x="431640" y="27502"/>
                  </a:cubicBezTo>
                  <a:cubicBezTo>
                    <a:pt x="413254" y="38280"/>
                    <a:pt x="395502" y="48424"/>
                    <a:pt x="373946" y="51594"/>
                  </a:cubicBezTo>
                  <a:cubicBezTo>
                    <a:pt x="373946" y="52228"/>
                    <a:pt x="373946" y="52228"/>
                    <a:pt x="373946" y="52862"/>
                  </a:cubicBezTo>
                  <a:cubicBezTo>
                    <a:pt x="375214" y="57300"/>
                    <a:pt x="377116" y="61738"/>
                    <a:pt x="378384" y="66810"/>
                  </a:cubicBezTo>
                  <a:cubicBezTo>
                    <a:pt x="386626" y="87733"/>
                    <a:pt x="388528" y="101047"/>
                    <a:pt x="354291" y="108021"/>
                  </a:cubicBezTo>
                  <a:cubicBezTo>
                    <a:pt x="334003" y="111825"/>
                    <a:pt x="325761" y="111825"/>
                    <a:pt x="295963" y="117531"/>
                  </a:cubicBezTo>
                  <a:cubicBezTo>
                    <a:pt x="270602" y="122603"/>
                    <a:pt x="267432" y="113093"/>
                    <a:pt x="273772" y="93439"/>
                  </a:cubicBezTo>
                  <a:cubicBezTo>
                    <a:pt x="279478" y="75687"/>
                    <a:pt x="287720" y="58568"/>
                    <a:pt x="294694" y="40816"/>
                  </a:cubicBezTo>
                  <a:cubicBezTo>
                    <a:pt x="299766" y="29404"/>
                    <a:pt x="305473" y="18626"/>
                    <a:pt x="311813" y="4677"/>
                  </a:cubicBezTo>
                  <a:cubicBezTo>
                    <a:pt x="290890" y="873"/>
                    <a:pt x="272504" y="-6735"/>
                    <a:pt x="256654" y="12920"/>
                  </a:cubicBezTo>
                  <a:cubicBezTo>
                    <a:pt x="256654" y="12920"/>
                    <a:pt x="256654" y="12920"/>
                    <a:pt x="256654" y="12920"/>
                  </a:cubicBezTo>
                  <a:cubicBezTo>
                    <a:pt x="236999" y="49058"/>
                    <a:pt x="216077" y="83929"/>
                    <a:pt x="198325" y="121335"/>
                  </a:cubicBezTo>
                  <a:cubicBezTo>
                    <a:pt x="191351" y="135283"/>
                    <a:pt x="185011" y="142258"/>
                    <a:pt x="169795" y="145428"/>
                  </a:cubicBezTo>
                  <a:cubicBezTo>
                    <a:pt x="123512" y="154938"/>
                    <a:pt x="77229" y="167618"/>
                    <a:pt x="30946" y="175860"/>
                  </a:cubicBezTo>
                  <a:cubicBezTo>
                    <a:pt x="4318" y="180298"/>
                    <a:pt x="-2022" y="191076"/>
                    <a:pt x="514" y="217705"/>
                  </a:cubicBezTo>
                  <a:cubicBezTo>
                    <a:pt x="12560" y="343872"/>
                    <a:pt x="22704" y="469406"/>
                    <a:pt x="33483" y="595574"/>
                  </a:cubicBezTo>
                  <a:cubicBezTo>
                    <a:pt x="39823" y="671021"/>
                    <a:pt x="45529" y="747102"/>
                    <a:pt x="52503" y="822549"/>
                  </a:cubicBezTo>
                  <a:cubicBezTo>
                    <a:pt x="53137" y="833328"/>
                    <a:pt x="49967" y="848544"/>
                    <a:pt x="67085" y="849812"/>
                  </a:cubicBezTo>
                  <a:cubicBezTo>
                    <a:pt x="113368" y="852982"/>
                    <a:pt x="160918" y="865662"/>
                    <a:pt x="205933" y="852982"/>
                  </a:cubicBezTo>
                  <a:cubicBezTo>
                    <a:pt x="371409" y="807333"/>
                    <a:pt x="535618" y="756613"/>
                    <a:pt x="700460" y="709062"/>
                  </a:cubicBezTo>
                  <a:cubicBezTo>
                    <a:pt x="716945" y="703356"/>
                    <a:pt x="720749" y="695748"/>
                    <a:pt x="717579" y="679263"/>
                  </a:cubicBezTo>
                  <a:close/>
                </a:path>
              </a:pathLst>
            </a:custGeom>
            <a:solidFill>
              <a:srgbClr val="000000"/>
            </a:solidFill>
            <a:ln w="6340" cap="flat">
              <a:noFill/>
              <a:prstDash val="solid"/>
              <a:miter/>
            </a:ln>
          </p:spPr>
          <p:txBody>
            <a:bodyPr rtlCol="0" anchor="ctr"/>
            <a:lstStyle/>
            <a:p>
              <a:pPr algn="r" rtl="1"/>
              <a:endParaRPr lang="en-US">
                <a:cs typeface="B Nazanin" panose="00000400000000000000" pitchFamily="2" charset="-78"/>
              </a:endParaRPr>
            </a:p>
          </p:txBody>
        </p:sp>
      </p:grpSp>
      <p:grpSp>
        <p:nvGrpSpPr>
          <p:cNvPr id="59" name="Graphic 58">
            <a:extLst>
              <a:ext uri="{FF2B5EF4-FFF2-40B4-BE49-F238E27FC236}">
                <a16:creationId xmlns:a16="http://schemas.microsoft.com/office/drawing/2014/main" id="{CDA075E6-8FD7-4A76-B1A1-FAC8C5F6C51A}"/>
              </a:ext>
            </a:extLst>
          </p:cNvPr>
          <p:cNvGrpSpPr/>
          <p:nvPr/>
        </p:nvGrpSpPr>
        <p:grpSpPr>
          <a:xfrm>
            <a:off x="10189721" y="803811"/>
            <a:ext cx="1600085" cy="2625189"/>
            <a:chOff x="5095920" y="2830970"/>
            <a:chExt cx="2335782" cy="3832214"/>
          </a:xfrm>
        </p:grpSpPr>
        <p:sp>
          <p:nvSpPr>
            <p:cNvPr id="60" name="Freeform: Shape 59">
              <a:extLst>
                <a:ext uri="{FF2B5EF4-FFF2-40B4-BE49-F238E27FC236}">
                  <a16:creationId xmlns:a16="http://schemas.microsoft.com/office/drawing/2014/main" id="{097C0EAD-3ABA-41F0-9708-54701AD02646}"/>
                </a:ext>
              </a:extLst>
            </p:cNvPr>
            <p:cNvSpPr/>
            <p:nvPr/>
          </p:nvSpPr>
          <p:spPr>
            <a:xfrm>
              <a:off x="5095920" y="3144617"/>
              <a:ext cx="2291255" cy="3273141"/>
            </a:xfrm>
            <a:custGeom>
              <a:avLst/>
              <a:gdLst>
                <a:gd name="connsiteX0" fmla="*/ 2285451 w 2291255"/>
                <a:gd name="connsiteY0" fmla="*/ 178210 h 3273141"/>
                <a:gd name="connsiteX1" fmla="*/ 2120388 w 2291255"/>
                <a:gd name="connsiteY1" fmla="*/ 128728 h 3273141"/>
                <a:gd name="connsiteX2" fmla="*/ 2105248 w 2291255"/>
                <a:gd name="connsiteY2" fmla="*/ 130205 h 3273141"/>
                <a:gd name="connsiteX3" fmla="*/ 2068691 w 2291255"/>
                <a:gd name="connsiteY3" fmla="*/ 186333 h 3273141"/>
                <a:gd name="connsiteX4" fmla="*/ 1927261 w 2291255"/>
                <a:gd name="connsiteY4" fmla="*/ 402355 h 3273141"/>
                <a:gd name="connsiteX5" fmla="*/ 1915814 w 2291255"/>
                <a:gd name="connsiteY5" fmla="*/ 409002 h 3273141"/>
                <a:gd name="connsiteX6" fmla="*/ 1870394 w 2291255"/>
                <a:gd name="connsiteY6" fmla="*/ 410848 h 3273141"/>
                <a:gd name="connsiteX7" fmla="*/ 1722318 w 2291255"/>
                <a:gd name="connsiteY7" fmla="*/ 415649 h 3273141"/>
                <a:gd name="connsiteX8" fmla="*/ 1590859 w 2291255"/>
                <a:gd name="connsiteY8" fmla="*/ 418972 h 3273141"/>
                <a:gd name="connsiteX9" fmla="*/ 1583843 w 2291255"/>
                <a:gd name="connsiteY9" fmla="*/ 419341 h 3273141"/>
                <a:gd name="connsiteX10" fmla="*/ 1560948 w 2291255"/>
                <a:gd name="connsiteY10" fmla="*/ 411587 h 3273141"/>
                <a:gd name="connsiteX11" fmla="*/ 1469370 w 2291255"/>
                <a:gd name="connsiteY11" fmla="*/ 312254 h 3273141"/>
                <a:gd name="connsiteX12" fmla="*/ 1450537 w 2291255"/>
                <a:gd name="connsiteY12" fmla="*/ 306715 h 3273141"/>
                <a:gd name="connsiteX13" fmla="*/ 1232669 w 2291255"/>
                <a:gd name="connsiteY13" fmla="*/ 353612 h 3273141"/>
                <a:gd name="connsiteX14" fmla="*/ 1212729 w 2291255"/>
                <a:gd name="connsiteY14" fmla="*/ 366167 h 3273141"/>
                <a:gd name="connsiteX15" fmla="*/ 1209775 w 2291255"/>
                <a:gd name="connsiteY15" fmla="*/ 347703 h 3273141"/>
                <a:gd name="connsiteX16" fmla="*/ 1183557 w 2291255"/>
                <a:gd name="connsiteY16" fmla="*/ 362843 h 3273141"/>
                <a:gd name="connsiteX17" fmla="*/ 1097887 w 2291255"/>
                <a:gd name="connsiteY17" fmla="*/ 388692 h 3273141"/>
                <a:gd name="connsiteX18" fmla="*/ 1082377 w 2291255"/>
                <a:gd name="connsiteY18" fmla="*/ 398293 h 3273141"/>
                <a:gd name="connsiteX19" fmla="*/ 1082377 w 2291255"/>
                <a:gd name="connsiteY19" fmla="*/ 398662 h 3273141"/>
                <a:gd name="connsiteX20" fmla="*/ 1068715 w 2291255"/>
                <a:gd name="connsiteY20" fmla="*/ 400878 h 3273141"/>
                <a:gd name="connsiteX21" fmla="*/ 1057267 w 2291255"/>
                <a:gd name="connsiteY21" fmla="*/ 399770 h 3273141"/>
                <a:gd name="connsiteX22" fmla="*/ 988953 w 2291255"/>
                <a:gd name="connsiteY22" fmla="*/ 372444 h 3273141"/>
                <a:gd name="connsiteX23" fmla="*/ 939840 w 2291255"/>
                <a:gd name="connsiteY23" fmla="*/ 352504 h 3273141"/>
                <a:gd name="connsiteX24" fmla="*/ 933932 w 2291255"/>
                <a:gd name="connsiteY24" fmla="*/ 372444 h 3273141"/>
                <a:gd name="connsiteX25" fmla="*/ 933932 w 2291255"/>
                <a:gd name="connsiteY25" fmla="*/ 372444 h 3273141"/>
                <a:gd name="connsiteX26" fmla="*/ 923962 w 2291255"/>
                <a:gd name="connsiteY26" fmla="*/ 370229 h 3273141"/>
                <a:gd name="connsiteX27" fmla="*/ 916946 w 2291255"/>
                <a:gd name="connsiteY27" fmla="*/ 369859 h 3273141"/>
                <a:gd name="connsiteX28" fmla="*/ 789548 w 2291255"/>
                <a:gd name="connsiteY28" fmla="*/ 339210 h 3273141"/>
                <a:gd name="connsiteX29" fmla="*/ 672860 w 2291255"/>
                <a:gd name="connsiteY29" fmla="*/ 310777 h 3273141"/>
                <a:gd name="connsiteX30" fmla="*/ 655135 w 2291255"/>
                <a:gd name="connsiteY30" fmla="*/ 316316 h 3273141"/>
                <a:gd name="connsiteX31" fmla="*/ 602330 w 2291255"/>
                <a:gd name="connsiteY31" fmla="*/ 369859 h 3273141"/>
                <a:gd name="connsiteX32" fmla="*/ 561710 w 2291255"/>
                <a:gd name="connsiteY32" fmla="*/ 381307 h 3273141"/>
                <a:gd name="connsiteX33" fmla="*/ 409572 w 2291255"/>
                <a:gd name="connsiteY33" fmla="*/ 353242 h 3273141"/>
                <a:gd name="connsiteX34" fmla="*/ 275159 w 2291255"/>
                <a:gd name="connsiteY34" fmla="*/ 328501 h 3273141"/>
                <a:gd name="connsiteX35" fmla="*/ 264450 w 2291255"/>
                <a:gd name="connsiteY35" fmla="*/ 317423 h 3273141"/>
                <a:gd name="connsiteX36" fmla="*/ 202782 w 2291255"/>
                <a:gd name="connsiteY36" fmla="*/ 20163 h 3273141"/>
                <a:gd name="connsiteX37" fmla="*/ 185796 w 2291255"/>
                <a:gd name="connsiteY37" fmla="*/ 3177 h 3273141"/>
                <a:gd name="connsiteX38" fmla="*/ 169918 w 2291255"/>
                <a:gd name="connsiteY38" fmla="*/ 223 h 3273141"/>
                <a:gd name="connsiteX39" fmla="*/ 59137 w 2291255"/>
                <a:gd name="connsiteY39" fmla="*/ 5762 h 3273141"/>
                <a:gd name="connsiteX40" fmla="*/ 22949 w 2291255"/>
                <a:gd name="connsiteY40" fmla="*/ 10931 h 3273141"/>
                <a:gd name="connsiteX41" fmla="*/ 5224 w 2291255"/>
                <a:gd name="connsiteY41" fmla="*/ 13147 h 3273141"/>
                <a:gd name="connsiteX42" fmla="*/ 55 w 2291255"/>
                <a:gd name="connsiteY42" fmla="*/ 19425 h 3273141"/>
                <a:gd name="connsiteX43" fmla="*/ 4486 w 2291255"/>
                <a:gd name="connsiteY43" fmla="*/ 67060 h 3273141"/>
                <a:gd name="connsiteX44" fmla="*/ 28119 w 2291255"/>
                <a:gd name="connsiteY44" fmla="*/ 251325 h 3273141"/>
                <a:gd name="connsiteX45" fmla="*/ 61353 w 2291255"/>
                <a:gd name="connsiteY45" fmla="*/ 396447 h 3273141"/>
                <a:gd name="connsiteX46" fmla="*/ 149239 w 2291255"/>
                <a:gd name="connsiteY46" fmla="*/ 498364 h 3273141"/>
                <a:gd name="connsiteX47" fmla="*/ 238971 w 2291255"/>
                <a:gd name="connsiteY47" fmla="*/ 543046 h 3273141"/>
                <a:gd name="connsiteX48" fmla="*/ 318363 w 2291255"/>
                <a:gd name="connsiteY48" fmla="*/ 581450 h 3273141"/>
                <a:gd name="connsiteX49" fmla="*/ 542878 w 2291255"/>
                <a:gd name="connsiteY49" fmla="*/ 629085 h 3273141"/>
                <a:gd name="connsiteX50" fmla="*/ 555802 w 2291255"/>
                <a:gd name="connsiteY50" fmla="*/ 646810 h 3273141"/>
                <a:gd name="connsiteX51" fmla="*/ 523676 w 2291255"/>
                <a:gd name="connsiteY51" fmla="*/ 781223 h 3273141"/>
                <a:gd name="connsiteX52" fmla="*/ 471978 w 2291255"/>
                <a:gd name="connsiteY52" fmla="*/ 1000199 h 3273141"/>
                <a:gd name="connsiteX53" fmla="*/ 459423 w 2291255"/>
                <a:gd name="connsiteY53" fmla="*/ 1047096 h 3273141"/>
                <a:gd name="connsiteX54" fmla="*/ 300638 w 2291255"/>
                <a:gd name="connsiteY54" fmla="*/ 1319615 h 3273141"/>
                <a:gd name="connsiteX55" fmla="*/ 200936 w 2291255"/>
                <a:gd name="connsiteY55" fmla="*/ 1500556 h 3273141"/>
                <a:gd name="connsiteX56" fmla="*/ 200936 w 2291255"/>
                <a:gd name="connsiteY56" fmla="*/ 1516066 h 3273141"/>
                <a:gd name="connsiteX57" fmla="*/ 246356 w 2291255"/>
                <a:gd name="connsiteY57" fmla="*/ 1543391 h 3273141"/>
                <a:gd name="connsiteX58" fmla="*/ 304700 w 2291255"/>
                <a:gd name="connsiteY58" fmla="*/ 1538222 h 3273141"/>
                <a:gd name="connsiteX59" fmla="*/ 393694 w 2291255"/>
                <a:gd name="connsiteY59" fmla="*/ 1529728 h 3273141"/>
                <a:gd name="connsiteX60" fmla="*/ 476779 w 2291255"/>
                <a:gd name="connsiteY60" fmla="*/ 1529359 h 3273141"/>
                <a:gd name="connsiteX61" fmla="*/ 546570 w 2291255"/>
                <a:gd name="connsiteY61" fmla="*/ 1557054 h 3273141"/>
                <a:gd name="connsiteX62" fmla="*/ 631133 w 2291255"/>
                <a:gd name="connsiteY62" fmla="*/ 1581795 h 3273141"/>
                <a:gd name="connsiteX63" fmla="*/ 646642 w 2291255"/>
                <a:gd name="connsiteY63" fmla="*/ 1583642 h 3273141"/>
                <a:gd name="connsiteX64" fmla="*/ 658089 w 2291255"/>
                <a:gd name="connsiteY64" fmla="*/ 1598781 h 3273141"/>
                <a:gd name="connsiteX65" fmla="*/ 647380 w 2291255"/>
                <a:gd name="connsiteY65" fmla="*/ 1656018 h 3273141"/>
                <a:gd name="connsiteX66" fmla="*/ 575373 w 2291255"/>
                <a:gd name="connsiteY66" fmla="*/ 2021593 h 3273141"/>
                <a:gd name="connsiteX67" fmla="*/ 509274 w 2291255"/>
                <a:gd name="connsiteY67" fmla="*/ 2326608 h 3273141"/>
                <a:gd name="connsiteX68" fmla="*/ 462747 w 2291255"/>
                <a:gd name="connsiteY68" fmla="*/ 2527489 h 3273141"/>
                <a:gd name="connsiteX69" fmla="*/ 443914 w 2291255"/>
                <a:gd name="connsiteY69" fmla="*/ 2643808 h 3273141"/>
                <a:gd name="connsiteX70" fmla="*/ 428036 w 2291255"/>
                <a:gd name="connsiteY70" fmla="*/ 2768990 h 3273141"/>
                <a:gd name="connsiteX71" fmla="*/ 412896 w 2291255"/>
                <a:gd name="connsiteY71" fmla="*/ 2903773 h 3273141"/>
                <a:gd name="connsiteX72" fmla="*/ 397017 w 2291255"/>
                <a:gd name="connsiteY72" fmla="*/ 3038555 h 3273141"/>
                <a:gd name="connsiteX73" fmla="*/ 378185 w 2291255"/>
                <a:gd name="connsiteY73" fmla="*/ 3205464 h 3273141"/>
                <a:gd name="connsiteX74" fmla="*/ 392586 w 2291255"/>
                <a:gd name="connsiteY74" fmla="*/ 3234267 h 3273141"/>
                <a:gd name="connsiteX75" fmla="*/ 537339 w 2291255"/>
                <a:gd name="connsiteY75" fmla="*/ 3251622 h 3273141"/>
                <a:gd name="connsiteX76" fmla="*/ 592360 w 2291255"/>
                <a:gd name="connsiteY76" fmla="*/ 3254207 h 3273141"/>
                <a:gd name="connsiteX77" fmla="*/ 603438 w 2291255"/>
                <a:gd name="connsiteY77" fmla="*/ 3245345 h 3273141"/>
                <a:gd name="connsiteX78" fmla="*/ 644426 w 2291255"/>
                <a:gd name="connsiteY78" fmla="*/ 3052957 h 3273141"/>
                <a:gd name="connsiteX79" fmla="*/ 756684 w 2291255"/>
                <a:gd name="connsiteY79" fmla="*/ 2555553 h 3273141"/>
                <a:gd name="connsiteX80" fmla="*/ 794349 w 2291255"/>
                <a:gd name="connsiteY80" fmla="*/ 2434803 h 3273141"/>
                <a:gd name="connsiteX81" fmla="*/ 1029942 w 2291255"/>
                <a:gd name="connsiteY81" fmla="*/ 1994636 h 3273141"/>
                <a:gd name="connsiteX82" fmla="*/ 1078316 w 2291255"/>
                <a:gd name="connsiteY82" fmla="*/ 1904904 h 3273141"/>
                <a:gd name="connsiteX83" fmla="*/ 1094563 w 2291255"/>
                <a:gd name="connsiteY83" fmla="*/ 1939615 h 3273141"/>
                <a:gd name="connsiteX84" fmla="*/ 1247809 w 2291255"/>
                <a:gd name="connsiteY84" fmla="*/ 2257185 h 3273141"/>
                <a:gd name="connsiteX85" fmla="*/ 1291383 w 2291255"/>
                <a:gd name="connsiteY85" fmla="*/ 2372397 h 3273141"/>
                <a:gd name="connsiteX86" fmla="*/ 1337541 w 2291255"/>
                <a:gd name="connsiteY86" fmla="*/ 2633838 h 3273141"/>
                <a:gd name="connsiteX87" fmla="*/ 1389977 w 2291255"/>
                <a:gd name="connsiteY87" fmla="*/ 2897864 h 3273141"/>
                <a:gd name="connsiteX88" fmla="*/ 1429120 w 2291255"/>
                <a:gd name="connsiteY88" fmla="*/ 3073636 h 3273141"/>
                <a:gd name="connsiteX89" fmla="*/ 1479340 w 2291255"/>
                <a:gd name="connsiteY89" fmla="*/ 3264916 h 3273141"/>
                <a:gd name="connsiteX90" fmla="*/ 1492634 w 2291255"/>
                <a:gd name="connsiteY90" fmla="*/ 3272671 h 3273141"/>
                <a:gd name="connsiteX91" fmla="*/ 1732288 w 2291255"/>
                <a:gd name="connsiteY91" fmla="*/ 3231313 h 3273141"/>
                <a:gd name="connsiteX92" fmla="*/ 1731919 w 2291255"/>
                <a:gd name="connsiteY92" fmla="*/ 3218388 h 3273141"/>
                <a:gd name="connsiteX93" fmla="*/ 1716040 w 2291255"/>
                <a:gd name="connsiteY93" fmla="*/ 3110193 h 3273141"/>
                <a:gd name="connsiteX94" fmla="*/ 1696100 w 2291255"/>
                <a:gd name="connsiteY94" fmla="*/ 2969871 h 3273141"/>
                <a:gd name="connsiteX95" fmla="*/ 1675421 w 2291255"/>
                <a:gd name="connsiteY95" fmla="*/ 2829550 h 3273141"/>
                <a:gd name="connsiteX96" fmla="*/ 1653265 w 2291255"/>
                <a:gd name="connsiteY96" fmla="*/ 2669288 h 3273141"/>
                <a:gd name="connsiteX97" fmla="*/ 1632217 w 2291255"/>
                <a:gd name="connsiteY97" fmla="*/ 2525643 h 3273141"/>
                <a:gd name="connsiteX98" fmla="*/ 1613753 w 2291255"/>
                <a:gd name="connsiteY98" fmla="*/ 2393445 h 3273141"/>
                <a:gd name="connsiteX99" fmla="*/ 1596398 w 2291255"/>
                <a:gd name="connsiteY99" fmla="*/ 2258662 h 3273141"/>
                <a:gd name="connsiteX100" fmla="*/ 1588274 w 2291255"/>
                <a:gd name="connsiteY100" fmla="*/ 2186286 h 3273141"/>
                <a:gd name="connsiteX101" fmla="*/ 1559471 w 2291255"/>
                <a:gd name="connsiteY101" fmla="*/ 2051134 h 3273141"/>
                <a:gd name="connsiteX102" fmla="*/ 1485987 w 2291255"/>
                <a:gd name="connsiteY102" fmla="*/ 1739103 h 3273141"/>
                <a:gd name="connsiteX103" fmla="*/ 1491157 w 2291255"/>
                <a:gd name="connsiteY103" fmla="*/ 1672635 h 3273141"/>
                <a:gd name="connsiteX104" fmla="*/ 1503342 w 2291255"/>
                <a:gd name="connsiteY104" fmla="*/ 1635708 h 3273141"/>
                <a:gd name="connsiteX105" fmla="*/ 1505189 w 2291255"/>
                <a:gd name="connsiteY105" fmla="*/ 1462522 h 3273141"/>
                <a:gd name="connsiteX106" fmla="*/ 1507774 w 2291255"/>
                <a:gd name="connsiteY106" fmla="*/ 1242438 h 3273141"/>
                <a:gd name="connsiteX107" fmla="*/ 1509989 w 2291255"/>
                <a:gd name="connsiteY107" fmla="*/ 1041557 h 3273141"/>
                <a:gd name="connsiteX108" fmla="*/ 1512574 w 2291255"/>
                <a:gd name="connsiteY108" fmla="*/ 749836 h 3273141"/>
                <a:gd name="connsiteX109" fmla="*/ 1535838 w 2291255"/>
                <a:gd name="connsiteY109" fmla="*/ 682998 h 3273141"/>
                <a:gd name="connsiteX110" fmla="*/ 1552824 w 2291255"/>
                <a:gd name="connsiteY110" fmla="*/ 673028 h 3273141"/>
                <a:gd name="connsiteX111" fmla="*/ 1618923 w 2291255"/>
                <a:gd name="connsiteY111" fmla="*/ 663058 h 3273141"/>
                <a:gd name="connsiteX112" fmla="*/ 1805772 w 2291255"/>
                <a:gd name="connsiteY112" fmla="*/ 633516 h 3273141"/>
                <a:gd name="connsiteX113" fmla="*/ 2012562 w 2291255"/>
                <a:gd name="connsiteY113" fmla="*/ 600282 h 3273141"/>
                <a:gd name="connsiteX114" fmla="*/ 2044688 w 2291255"/>
                <a:gd name="connsiteY114" fmla="*/ 584773 h 3273141"/>
                <a:gd name="connsiteX115" fmla="*/ 2176517 w 2291255"/>
                <a:gd name="connsiteY115" fmla="*/ 369859 h 3273141"/>
                <a:gd name="connsiteX116" fmla="*/ 2289143 w 2291255"/>
                <a:gd name="connsiteY116" fmla="*/ 188180 h 3273141"/>
                <a:gd name="connsiteX117" fmla="*/ 2285451 w 2291255"/>
                <a:gd name="connsiteY117" fmla="*/ 178210 h 3273141"/>
                <a:gd name="connsiteX118" fmla="*/ 1339757 w 2291255"/>
                <a:gd name="connsiteY118" fmla="*/ 1383499 h 3273141"/>
                <a:gd name="connsiteX119" fmla="*/ 1340126 w 2291255"/>
                <a:gd name="connsiteY119" fmla="*/ 1383499 h 3273141"/>
                <a:gd name="connsiteX120" fmla="*/ 1340126 w 2291255"/>
                <a:gd name="connsiteY120" fmla="*/ 1383499 h 3273141"/>
                <a:gd name="connsiteX121" fmla="*/ 1339757 w 2291255"/>
                <a:gd name="connsiteY121" fmla="*/ 1383499 h 3273141"/>
                <a:gd name="connsiteX122" fmla="*/ 1339757 w 2291255"/>
                <a:gd name="connsiteY122" fmla="*/ 1383499 h 3273141"/>
                <a:gd name="connsiteX123" fmla="*/ 1153277 w 2291255"/>
                <a:gd name="connsiteY123" fmla="*/ 1449967 h 3273141"/>
                <a:gd name="connsiteX124" fmla="*/ 1153277 w 2291255"/>
                <a:gd name="connsiteY124" fmla="*/ 1449967 h 3273141"/>
                <a:gd name="connsiteX125" fmla="*/ 1153277 w 2291255"/>
                <a:gd name="connsiteY125" fmla="*/ 1449967 h 3273141"/>
                <a:gd name="connsiteX126" fmla="*/ 1153277 w 2291255"/>
                <a:gd name="connsiteY126" fmla="*/ 1449967 h 3273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2291255" h="3273141">
                  <a:moveTo>
                    <a:pt x="2285451" y="178210"/>
                  </a:moveTo>
                  <a:cubicBezTo>
                    <a:pt x="2278804" y="176732"/>
                    <a:pt x="2162485" y="144606"/>
                    <a:pt x="2120388" y="128728"/>
                  </a:cubicBezTo>
                  <a:cubicBezTo>
                    <a:pt x="2115218" y="128358"/>
                    <a:pt x="2110418" y="121712"/>
                    <a:pt x="2105248" y="130205"/>
                  </a:cubicBezTo>
                  <a:cubicBezTo>
                    <a:pt x="2093801" y="149407"/>
                    <a:pt x="2081246" y="167501"/>
                    <a:pt x="2068691" y="186333"/>
                  </a:cubicBezTo>
                  <a:cubicBezTo>
                    <a:pt x="2021425" y="258341"/>
                    <a:pt x="1974158" y="330348"/>
                    <a:pt x="1927261" y="402355"/>
                  </a:cubicBezTo>
                  <a:cubicBezTo>
                    <a:pt x="1924307" y="406786"/>
                    <a:pt x="1921353" y="409002"/>
                    <a:pt x="1915814" y="409002"/>
                  </a:cubicBezTo>
                  <a:cubicBezTo>
                    <a:pt x="1900674" y="409002"/>
                    <a:pt x="1885534" y="410110"/>
                    <a:pt x="1870394" y="410848"/>
                  </a:cubicBezTo>
                  <a:cubicBezTo>
                    <a:pt x="1820912" y="412325"/>
                    <a:pt x="1771800" y="413802"/>
                    <a:pt x="1722318" y="415649"/>
                  </a:cubicBezTo>
                  <a:cubicBezTo>
                    <a:pt x="1678375" y="417495"/>
                    <a:pt x="1634802" y="417864"/>
                    <a:pt x="1590859" y="418972"/>
                  </a:cubicBezTo>
                  <a:cubicBezTo>
                    <a:pt x="1588643" y="418972"/>
                    <a:pt x="1585689" y="418603"/>
                    <a:pt x="1583843" y="419341"/>
                  </a:cubicBezTo>
                  <a:cubicBezTo>
                    <a:pt x="1573872" y="423034"/>
                    <a:pt x="1567595" y="418603"/>
                    <a:pt x="1560948" y="411587"/>
                  </a:cubicBezTo>
                  <a:cubicBezTo>
                    <a:pt x="1530668" y="378353"/>
                    <a:pt x="1499650" y="345488"/>
                    <a:pt x="1469370" y="312254"/>
                  </a:cubicBezTo>
                  <a:cubicBezTo>
                    <a:pt x="1463461" y="305976"/>
                    <a:pt x="1458292" y="305238"/>
                    <a:pt x="1450537" y="306715"/>
                  </a:cubicBezTo>
                  <a:cubicBezTo>
                    <a:pt x="1378161" y="322593"/>
                    <a:pt x="1305415" y="338102"/>
                    <a:pt x="1232669" y="353612"/>
                  </a:cubicBezTo>
                  <a:cubicBezTo>
                    <a:pt x="1217529" y="356935"/>
                    <a:pt x="1214206" y="357304"/>
                    <a:pt x="1212729" y="366167"/>
                  </a:cubicBezTo>
                  <a:cubicBezTo>
                    <a:pt x="1209405" y="356935"/>
                    <a:pt x="1210883" y="356935"/>
                    <a:pt x="1209775" y="347703"/>
                  </a:cubicBezTo>
                  <a:cubicBezTo>
                    <a:pt x="1202759" y="355458"/>
                    <a:pt x="1194266" y="360628"/>
                    <a:pt x="1183557" y="362843"/>
                  </a:cubicBezTo>
                  <a:cubicBezTo>
                    <a:pt x="1154385" y="369490"/>
                    <a:pt x="1127059" y="381676"/>
                    <a:pt x="1097887" y="388692"/>
                  </a:cubicBezTo>
                  <a:cubicBezTo>
                    <a:pt x="1091978" y="390169"/>
                    <a:pt x="1085332" y="391277"/>
                    <a:pt x="1082377" y="398293"/>
                  </a:cubicBezTo>
                  <a:cubicBezTo>
                    <a:pt x="1082377" y="398293"/>
                    <a:pt x="1082377" y="398662"/>
                    <a:pt x="1082377" y="398662"/>
                  </a:cubicBezTo>
                  <a:cubicBezTo>
                    <a:pt x="1077577" y="397924"/>
                    <a:pt x="1073146" y="399770"/>
                    <a:pt x="1068715" y="400878"/>
                  </a:cubicBezTo>
                  <a:cubicBezTo>
                    <a:pt x="1062806" y="400509"/>
                    <a:pt x="1057267" y="399770"/>
                    <a:pt x="1057267" y="399770"/>
                  </a:cubicBezTo>
                  <a:cubicBezTo>
                    <a:pt x="1035481" y="388323"/>
                    <a:pt x="1011109" y="382784"/>
                    <a:pt x="988953" y="372444"/>
                  </a:cubicBezTo>
                  <a:cubicBezTo>
                    <a:pt x="972705" y="365059"/>
                    <a:pt x="954980" y="362105"/>
                    <a:pt x="939840" y="352504"/>
                  </a:cubicBezTo>
                  <a:cubicBezTo>
                    <a:pt x="935778" y="362105"/>
                    <a:pt x="937994" y="362843"/>
                    <a:pt x="933932" y="372444"/>
                  </a:cubicBezTo>
                  <a:cubicBezTo>
                    <a:pt x="933932" y="372444"/>
                    <a:pt x="933932" y="372444"/>
                    <a:pt x="933932" y="372444"/>
                  </a:cubicBezTo>
                  <a:cubicBezTo>
                    <a:pt x="932086" y="370229"/>
                    <a:pt x="929131" y="369121"/>
                    <a:pt x="923962" y="370229"/>
                  </a:cubicBezTo>
                  <a:cubicBezTo>
                    <a:pt x="921746" y="370598"/>
                    <a:pt x="919161" y="370229"/>
                    <a:pt x="916946" y="369859"/>
                  </a:cubicBezTo>
                  <a:cubicBezTo>
                    <a:pt x="874480" y="359520"/>
                    <a:pt x="832014" y="349180"/>
                    <a:pt x="789548" y="339210"/>
                  </a:cubicBezTo>
                  <a:cubicBezTo>
                    <a:pt x="750775" y="329609"/>
                    <a:pt x="711633" y="320378"/>
                    <a:pt x="672860" y="310777"/>
                  </a:cubicBezTo>
                  <a:cubicBezTo>
                    <a:pt x="665475" y="308930"/>
                    <a:pt x="660674" y="310777"/>
                    <a:pt x="655135" y="316316"/>
                  </a:cubicBezTo>
                  <a:cubicBezTo>
                    <a:pt x="637780" y="334410"/>
                    <a:pt x="618578" y="351027"/>
                    <a:pt x="602330" y="369859"/>
                  </a:cubicBezTo>
                  <a:cubicBezTo>
                    <a:pt x="590513" y="383892"/>
                    <a:pt x="578327" y="384630"/>
                    <a:pt x="561710" y="381307"/>
                  </a:cubicBezTo>
                  <a:cubicBezTo>
                    <a:pt x="511121" y="370967"/>
                    <a:pt x="460162" y="362474"/>
                    <a:pt x="409572" y="353242"/>
                  </a:cubicBezTo>
                  <a:cubicBezTo>
                    <a:pt x="364891" y="345118"/>
                    <a:pt x="319840" y="336625"/>
                    <a:pt x="275159" y="328501"/>
                  </a:cubicBezTo>
                  <a:cubicBezTo>
                    <a:pt x="268512" y="327394"/>
                    <a:pt x="265927" y="324439"/>
                    <a:pt x="264450" y="317423"/>
                  </a:cubicBezTo>
                  <a:cubicBezTo>
                    <a:pt x="244140" y="218460"/>
                    <a:pt x="223461" y="119496"/>
                    <a:pt x="202782" y="20163"/>
                  </a:cubicBezTo>
                  <a:cubicBezTo>
                    <a:pt x="200936" y="10562"/>
                    <a:pt x="199459" y="961"/>
                    <a:pt x="185796" y="3177"/>
                  </a:cubicBezTo>
                  <a:cubicBezTo>
                    <a:pt x="180996" y="-516"/>
                    <a:pt x="175087" y="-147"/>
                    <a:pt x="169918" y="223"/>
                  </a:cubicBezTo>
                  <a:cubicBezTo>
                    <a:pt x="132991" y="1330"/>
                    <a:pt x="96064" y="4285"/>
                    <a:pt x="59137" y="5762"/>
                  </a:cubicBezTo>
                  <a:cubicBezTo>
                    <a:pt x="47321" y="6500"/>
                    <a:pt x="34397" y="3915"/>
                    <a:pt x="22949" y="10931"/>
                  </a:cubicBezTo>
                  <a:cubicBezTo>
                    <a:pt x="17041" y="11670"/>
                    <a:pt x="11133" y="12409"/>
                    <a:pt x="5224" y="13147"/>
                  </a:cubicBezTo>
                  <a:cubicBezTo>
                    <a:pt x="1162" y="13516"/>
                    <a:pt x="-315" y="14993"/>
                    <a:pt x="55" y="19425"/>
                  </a:cubicBezTo>
                  <a:cubicBezTo>
                    <a:pt x="1532" y="35303"/>
                    <a:pt x="2640" y="51182"/>
                    <a:pt x="4486" y="67060"/>
                  </a:cubicBezTo>
                  <a:cubicBezTo>
                    <a:pt x="11871" y="128728"/>
                    <a:pt x="17780" y="190395"/>
                    <a:pt x="28119" y="251325"/>
                  </a:cubicBezTo>
                  <a:cubicBezTo>
                    <a:pt x="36243" y="300437"/>
                    <a:pt x="44367" y="349550"/>
                    <a:pt x="61353" y="396447"/>
                  </a:cubicBezTo>
                  <a:cubicBezTo>
                    <a:pt x="77601" y="441497"/>
                    <a:pt x="104557" y="477316"/>
                    <a:pt x="149239" y="498364"/>
                  </a:cubicBezTo>
                  <a:cubicBezTo>
                    <a:pt x="179519" y="512397"/>
                    <a:pt x="209060" y="528275"/>
                    <a:pt x="238971" y="543046"/>
                  </a:cubicBezTo>
                  <a:cubicBezTo>
                    <a:pt x="265558" y="555970"/>
                    <a:pt x="290668" y="571479"/>
                    <a:pt x="318363" y="581450"/>
                  </a:cubicBezTo>
                  <a:cubicBezTo>
                    <a:pt x="390740" y="608037"/>
                    <a:pt x="466439" y="620592"/>
                    <a:pt x="542878" y="629085"/>
                  </a:cubicBezTo>
                  <a:cubicBezTo>
                    <a:pt x="558387" y="630931"/>
                    <a:pt x="559495" y="631670"/>
                    <a:pt x="555802" y="646810"/>
                  </a:cubicBezTo>
                  <a:cubicBezTo>
                    <a:pt x="545093" y="691491"/>
                    <a:pt x="534385" y="736542"/>
                    <a:pt x="523676" y="781223"/>
                  </a:cubicBezTo>
                  <a:cubicBezTo>
                    <a:pt x="506320" y="854338"/>
                    <a:pt x="489703" y="927453"/>
                    <a:pt x="471978" y="1000199"/>
                  </a:cubicBezTo>
                  <a:cubicBezTo>
                    <a:pt x="468286" y="1016077"/>
                    <a:pt x="467547" y="1033064"/>
                    <a:pt x="459423" y="1047096"/>
                  </a:cubicBezTo>
                  <a:cubicBezTo>
                    <a:pt x="405510" y="1137197"/>
                    <a:pt x="351597" y="1227668"/>
                    <a:pt x="300638" y="1319615"/>
                  </a:cubicBezTo>
                  <a:cubicBezTo>
                    <a:pt x="267404" y="1379806"/>
                    <a:pt x="234170" y="1440366"/>
                    <a:pt x="200936" y="1500556"/>
                  </a:cubicBezTo>
                  <a:cubicBezTo>
                    <a:pt x="197982" y="1506095"/>
                    <a:pt x="197613" y="1510896"/>
                    <a:pt x="200936" y="1516066"/>
                  </a:cubicBezTo>
                  <a:cubicBezTo>
                    <a:pt x="211276" y="1533052"/>
                    <a:pt x="225308" y="1544868"/>
                    <a:pt x="246356" y="1543391"/>
                  </a:cubicBezTo>
                  <a:cubicBezTo>
                    <a:pt x="265927" y="1542284"/>
                    <a:pt x="285129" y="1540068"/>
                    <a:pt x="304700" y="1538222"/>
                  </a:cubicBezTo>
                  <a:cubicBezTo>
                    <a:pt x="334242" y="1535267"/>
                    <a:pt x="363783" y="1531206"/>
                    <a:pt x="393694" y="1529728"/>
                  </a:cubicBezTo>
                  <a:cubicBezTo>
                    <a:pt x="421389" y="1528251"/>
                    <a:pt x="449084" y="1522712"/>
                    <a:pt x="476779" y="1529359"/>
                  </a:cubicBezTo>
                  <a:cubicBezTo>
                    <a:pt x="501520" y="1535267"/>
                    <a:pt x="524045" y="1545607"/>
                    <a:pt x="546570" y="1557054"/>
                  </a:cubicBezTo>
                  <a:cubicBezTo>
                    <a:pt x="573158" y="1571086"/>
                    <a:pt x="599376" y="1585488"/>
                    <a:pt x="631133" y="1581795"/>
                  </a:cubicBezTo>
                  <a:cubicBezTo>
                    <a:pt x="635933" y="1581057"/>
                    <a:pt x="641472" y="1582903"/>
                    <a:pt x="646642" y="1583642"/>
                  </a:cubicBezTo>
                  <a:cubicBezTo>
                    <a:pt x="655504" y="1584749"/>
                    <a:pt x="660305" y="1588442"/>
                    <a:pt x="658089" y="1598781"/>
                  </a:cubicBezTo>
                  <a:cubicBezTo>
                    <a:pt x="654027" y="1617614"/>
                    <a:pt x="651442" y="1637185"/>
                    <a:pt x="647380" y="1656018"/>
                  </a:cubicBezTo>
                  <a:cubicBezTo>
                    <a:pt x="623378" y="1777876"/>
                    <a:pt x="600483" y="1900104"/>
                    <a:pt x="575373" y="2021593"/>
                  </a:cubicBezTo>
                  <a:cubicBezTo>
                    <a:pt x="554325" y="2123510"/>
                    <a:pt x="531800" y="2225059"/>
                    <a:pt x="509274" y="2326608"/>
                  </a:cubicBezTo>
                  <a:cubicBezTo>
                    <a:pt x="494504" y="2393814"/>
                    <a:pt x="478995" y="2460652"/>
                    <a:pt x="462747" y="2527489"/>
                  </a:cubicBezTo>
                  <a:cubicBezTo>
                    <a:pt x="453515" y="2565893"/>
                    <a:pt x="448715" y="2604666"/>
                    <a:pt x="443914" y="2643808"/>
                  </a:cubicBezTo>
                  <a:cubicBezTo>
                    <a:pt x="438744" y="2685536"/>
                    <a:pt x="432836" y="2727263"/>
                    <a:pt x="428036" y="2768990"/>
                  </a:cubicBezTo>
                  <a:cubicBezTo>
                    <a:pt x="422866" y="2814041"/>
                    <a:pt x="418065" y="2859091"/>
                    <a:pt x="412896" y="2903773"/>
                  </a:cubicBezTo>
                  <a:cubicBezTo>
                    <a:pt x="407726" y="2948823"/>
                    <a:pt x="402187" y="2993505"/>
                    <a:pt x="397017" y="3038555"/>
                  </a:cubicBezTo>
                  <a:cubicBezTo>
                    <a:pt x="390740" y="3094315"/>
                    <a:pt x="384462" y="3149705"/>
                    <a:pt x="378185" y="3205464"/>
                  </a:cubicBezTo>
                  <a:cubicBezTo>
                    <a:pt x="375969" y="3223189"/>
                    <a:pt x="375969" y="3227251"/>
                    <a:pt x="392586" y="3234267"/>
                  </a:cubicBezTo>
                  <a:cubicBezTo>
                    <a:pt x="443914" y="3256054"/>
                    <a:pt x="528846" y="3251253"/>
                    <a:pt x="537339" y="3251622"/>
                  </a:cubicBezTo>
                  <a:cubicBezTo>
                    <a:pt x="555433" y="3252730"/>
                    <a:pt x="573896" y="3253100"/>
                    <a:pt x="592360" y="3254207"/>
                  </a:cubicBezTo>
                  <a:cubicBezTo>
                    <a:pt x="599376" y="3254577"/>
                    <a:pt x="601961" y="3252361"/>
                    <a:pt x="603438" y="3245345"/>
                  </a:cubicBezTo>
                  <a:cubicBezTo>
                    <a:pt x="616731" y="3181093"/>
                    <a:pt x="630394" y="3117209"/>
                    <a:pt x="644426" y="3052957"/>
                  </a:cubicBezTo>
                  <a:cubicBezTo>
                    <a:pt x="680984" y="2887156"/>
                    <a:pt x="715695" y="2720616"/>
                    <a:pt x="756684" y="2555553"/>
                  </a:cubicBezTo>
                  <a:cubicBezTo>
                    <a:pt x="766654" y="2514565"/>
                    <a:pt x="773670" y="2473207"/>
                    <a:pt x="794349" y="2434803"/>
                  </a:cubicBezTo>
                  <a:cubicBezTo>
                    <a:pt x="873741" y="2288573"/>
                    <a:pt x="951657" y="2141235"/>
                    <a:pt x="1029942" y="1994636"/>
                  </a:cubicBezTo>
                  <a:cubicBezTo>
                    <a:pt x="1045820" y="1965095"/>
                    <a:pt x="1061698" y="1935923"/>
                    <a:pt x="1078316" y="1904904"/>
                  </a:cubicBezTo>
                  <a:cubicBezTo>
                    <a:pt x="1084224" y="1917459"/>
                    <a:pt x="1089394" y="1928537"/>
                    <a:pt x="1094563" y="1939615"/>
                  </a:cubicBezTo>
                  <a:cubicBezTo>
                    <a:pt x="1145522" y="2045226"/>
                    <a:pt x="1197220" y="2150836"/>
                    <a:pt x="1247809" y="2257185"/>
                  </a:cubicBezTo>
                  <a:cubicBezTo>
                    <a:pt x="1265534" y="2294112"/>
                    <a:pt x="1285105" y="2329931"/>
                    <a:pt x="1291383" y="2372397"/>
                  </a:cubicBezTo>
                  <a:cubicBezTo>
                    <a:pt x="1304307" y="2459913"/>
                    <a:pt x="1321663" y="2546691"/>
                    <a:pt x="1337541" y="2633838"/>
                  </a:cubicBezTo>
                  <a:cubicBezTo>
                    <a:pt x="1353789" y="2722093"/>
                    <a:pt x="1370775" y="2809979"/>
                    <a:pt x="1389977" y="2897864"/>
                  </a:cubicBezTo>
                  <a:cubicBezTo>
                    <a:pt x="1402532" y="2956578"/>
                    <a:pt x="1415087" y="3014922"/>
                    <a:pt x="1429120" y="3073636"/>
                  </a:cubicBezTo>
                  <a:cubicBezTo>
                    <a:pt x="1444260" y="3137888"/>
                    <a:pt x="1460877" y="3201771"/>
                    <a:pt x="1479340" y="3264916"/>
                  </a:cubicBezTo>
                  <a:cubicBezTo>
                    <a:pt x="1481556" y="3272302"/>
                    <a:pt x="1484510" y="3274148"/>
                    <a:pt x="1492634" y="3272671"/>
                  </a:cubicBezTo>
                  <a:cubicBezTo>
                    <a:pt x="1522914" y="3266393"/>
                    <a:pt x="1728595" y="3234636"/>
                    <a:pt x="1732288" y="3231313"/>
                  </a:cubicBezTo>
                  <a:cubicBezTo>
                    <a:pt x="1732288" y="3226882"/>
                    <a:pt x="1732288" y="3222451"/>
                    <a:pt x="1731919" y="3218388"/>
                  </a:cubicBezTo>
                  <a:cubicBezTo>
                    <a:pt x="1726749" y="3182200"/>
                    <a:pt x="1721210" y="3146012"/>
                    <a:pt x="1716040" y="3110193"/>
                  </a:cubicBezTo>
                  <a:cubicBezTo>
                    <a:pt x="1709394" y="3063296"/>
                    <a:pt x="1702747" y="3016768"/>
                    <a:pt x="1696100" y="2969871"/>
                  </a:cubicBezTo>
                  <a:cubicBezTo>
                    <a:pt x="1689453" y="2922974"/>
                    <a:pt x="1682068" y="2876447"/>
                    <a:pt x="1675421" y="2829550"/>
                  </a:cubicBezTo>
                  <a:cubicBezTo>
                    <a:pt x="1667666" y="2776006"/>
                    <a:pt x="1660650" y="2722462"/>
                    <a:pt x="1653265" y="2669288"/>
                  </a:cubicBezTo>
                  <a:cubicBezTo>
                    <a:pt x="1646618" y="2621283"/>
                    <a:pt x="1639233" y="2573278"/>
                    <a:pt x="1632217" y="2525643"/>
                  </a:cubicBezTo>
                  <a:cubicBezTo>
                    <a:pt x="1625939" y="2481700"/>
                    <a:pt x="1619662" y="2437757"/>
                    <a:pt x="1613753" y="2393445"/>
                  </a:cubicBezTo>
                  <a:cubicBezTo>
                    <a:pt x="1607845" y="2348764"/>
                    <a:pt x="1602306" y="2303713"/>
                    <a:pt x="1596398" y="2258662"/>
                  </a:cubicBezTo>
                  <a:cubicBezTo>
                    <a:pt x="1593074" y="2234660"/>
                    <a:pt x="1591966" y="2210288"/>
                    <a:pt x="1588274" y="2186286"/>
                  </a:cubicBezTo>
                  <a:cubicBezTo>
                    <a:pt x="1581258" y="2140866"/>
                    <a:pt x="1569810" y="2096185"/>
                    <a:pt x="1559471" y="2051134"/>
                  </a:cubicBezTo>
                  <a:cubicBezTo>
                    <a:pt x="1535469" y="1947001"/>
                    <a:pt x="1511466" y="1842867"/>
                    <a:pt x="1485987" y="1739103"/>
                  </a:cubicBezTo>
                  <a:cubicBezTo>
                    <a:pt x="1480079" y="1715470"/>
                    <a:pt x="1480079" y="1694422"/>
                    <a:pt x="1491157" y="1672635"/>
                  </a:cubicBezTo>
                  <a:cubicBezTo>
                    <a:pt x="1497065" y="1661188"/>
                    <a:pt x="1502973" y="1649371"/>
                    <a:pt x="1503342" y="1635708"/>
                  </a:cubicBezTo>
                  <a:cubicBezTo>
                    <a:pt x="1504081" y="1578103"/>
                    <a:pt x="1502973" y="1520128"/>
                    <a:pt x="1505189" y="1462522"/>
                  </a:cubicBezTo>
                  <a:cubicBezTo>
                    <a:pt x="1507774" y="1389407"/>
                    <a:pt x="1504819" y="1315923"/>
                    <a:pt x="1507774" y="1242438"/>
                  </a:cubicBezTo>
                  <a:cubicBezTo>
                    <a:pt x="1510358" y="1175601"/>
                    <a:pt x="1508512" y="1108394"/>
                    <a:pt x="1509989" y="1041557"/>
                  </a:cubicBezTo>
                  <a:cubicBezTo>
                    <a:pt x="1512574" y="944440"/>
                    <a:pt x="1512943" y="846953"/>
                    <a:pt x="1512574" y="749836"/>
                  </a:cubicBezTo>
                  <a:cubicBezTo>
                    <a:pt x="1512574" y="723618"/>
                    <a:pt x="1516636" y="701831"/>
                    <a:pt x="1535838" y="682998"/>
                  </a:cubicBezTo>
                  <a:cubicBezTo>
                    <a:pt x="1541008" y="677828"/>
                    <a:pt x="1545808" y="674136"/>
                    <a:pt x="1552824" y="673028"/>
                  </a:cubicBezTo>
                  <a:cubicBezTo>
                    <a:pt x="1574980" y="669705"/>
                    <a:pt x="1596767" y="666381"/>
                    <a:pt x="1618923" y="663058"/>
                  </a:cubicBezTo>
                  <a:cubicBezTo>
                    <a:pt x="1681329" y="653457"/>
                    <a:pt x="1743735" y="643487"/>
                    <a:pt x="1805772" y="633516"/>
                  </a:cubicBezTo>
                  <a:cubicBezTo>
                    <a:pt x="1874825" y="622438"/>
                    <a:pt x="1943878" y="611730"/>
                    <a:pt x="2012562" y="600282"/>
                  </a:cubicBezTo>
                  <a:cubicBezTo>
                    <a:pt x="2024379" y="598436"/>
                    <a:pt x="2036564" y="598805"/>
                    <a:pt x="2044688" y="584773"/>
                  </a:cubicBezTo>
                  <a:cubicBezTo>
                    <a:pt x="2087893" y="512766"/>
                    <a:pt x="2132574" y="441497"/>
                    <a:pt x="2176517" y="369859"/>
                  </a:cubicBezTo>
                  <a:cubicBezTo>
                    <a:pt x="2213813" y="309300"/>
                    <a:pt x="2251478" y="248370"/>
                    <a:pt x="2289143" y="188180"/>
                  </a:cubicBezTo>
                  <a:cubicBezTo>
                    <a:pt x="2292098" y="182641"/>
                    <a:pt x="2292836" y="180056"/>
                    <a:pt x="2285451" y="178210"/>
                  </a:cubicBezTo>
                  <a:close/>
                  <a:moveTo>
                    <a:pt x="1339757" y="1383499"/>
                  </a:moveTo>
                  <a:cubicBezTo>
                    <a:pt x="1339757" y="1383499"/>
                    <a:pt x="1340126" y="1383499"/>
                    <a:pt x="1340126" y="1383499"/>
                  </a:cubicBezTo>
                  <a:lnTo>
                    <a:pt x="1340126" y="1383499"/>
                  </a:lnTo>
                  <a:cubicBezTo>
                    <a:pt x="1340126" y="1383499"/>
                    <a:pt x="1340126" y="1383868"/>
                    <a:pt x="1339757" y="1383499"/>
                  </a:cubicBezTo>
                  <a:cubicBezTo>
                    <a:pt x="1339757" y="1383868"/>
                    <a:pt x="1339757" y="1383499"/>
                    <a:pt x="1339757" y="1383499"/>
                  </a:cubicBezTo>
                  <a:close/>
                  <a:moveTo>
                    <a:pt x="1153277" y="1449967"/>
                  </a:moveTo>
                  <a:cubicBezTo>
                    <a:pt x="1153277" y="1449967"/>
                    <a:pt x="1153277" y="1449967"/>
                    <a:pt x="1153277" y="1449967"/>
                  </a:cubicBezTo>
                  <a:cubicBezTo>
                    <a:pt x="1153277" y="1449967"/>
                    <a:pt x="1153277" y="1449967"/>
                    <a:pt x="1153277" y="1449967"/>
                  </a:cubicBezTo>
                  <a:cubicBezTo>
                    <a:pt x="1153277" y="1449967"/>
                    <a:pt x="1153277" y="1449967"/>
                    <a:pt x="1153277" y="1449967"/>
                  </a:cubicBezTo>
                  <a:close/>
                </a:path>
              </a:pathLst>
            </a:custGeom>
            <a:solidFill>
              <a:srgbClr val="303947"/>
            </a:solidFill>
            <a:ln w="3692" cap="flat">
              <a:noFill/>
              <a:prstDash val="solid"/>
              <a:miter/>
            </a:ln>
          </p:spPr>
          <p:txBody>
            <a:bodyPr rtlCol="0" anchor="ctr"/>
            <a:lstStyle/>
            <a:p>
              <a:pPr algn="r" rtl="1"/>
              <a:endParaRPr lang="en-US">
                <a:cs typeface="B Nazanin" panose="00000400000000000000" pitchFamily="2" charset="-78"/>
              </a:endParaRPr>
            </a:p>
          </p:txBody>
        </p:sp>
        <p:sp>
          <p:nvSpPr>
            <p:cNvPr id="61" name="Freeform: Shape 60">
              <a:extLst>
                <a:ext uri="{FF2B5EF4-FFF2-40B4-BE49-F238E27FC236}">
                  <a16:creationId xmlns:a16="http://schemas.microsoft.com/office/drawing/2014/main" id="{148BF4E2-05DC-4C7E-9567-D42978B9AB28}"/>
                </a:ext>
              </a:extLst>
            </p:cNvPr>
            <p:cNvSpPr/>
            <p:nvPr/>
          </p:nvSpPr>
          <p:spPr>
            <a:xfrm>
              <a:off x="5760142" y="3492690"/>
              <a:ext cx="734248" cy="1043224"/>
            </a:xfrm>
            <a:custGeom>
              <a:avLst/>
              <a:gdLst>
                <a:gd name="connsiteX0" fmla="*/ 723540 w 734248"/>
                <a:gd name="connsiteY0" fmla="*/ 1022871 h 1043224"/>
                <a:gd name="connsiteX1" fmla="*/ 675904 w 734248"/>
                <a:gd name="connsiteY1" fmla="*/ 998499 h 1043224"/>
                <a:gd name="connsiteX2" fmla="*/ 645625 w 734248"/>
                <a:gd name="connsiteY2" fmla="*/ 937570 h 1043224"/>
                <a:gd name="connsiteX3" fmla="*/ 649317 w 734248"/>
                <a:gd name="connsiteY3" fmla="*/ 912829 h 1043224"/>
                <a:gd name="connsiteX4" fmla="*/ 628269 w 734248"/>
                <a:gd name="connsiteY4" fmla="*/ 779893 h 1043224"/>
                <a:gd name="connsiteX5" fmla="*/ 606113 w 734248"/>
                <a:gd name="connsiteY5" fmla="*/ 737796 h 1043224"/>
                <a:gd name="connsiteX6" fmla="*/ 571771 w 734248"/>
                <a:gd name="connsiteY6" fmla="*/ 588612 h 1043224"/>
                <a:gd name="connsiteX7" fmla="*/ 559954 w 734248"/>
                <a:gd name="connsiteY7" fmla="*/ 212698 h 1043224"/>
                <a:gd name="connsiteX8" fmla="*/ 549984 w 734248"/>
                <a:gd name="connsiteY8" fmla="*/ 18463 h 1043224"/>
                <a:gd name="connsiteX9" fmla="*/ 547030 w 734248"/>
                <a:gd name="connsiteY9" fmla="*/ 0 h 1043224"/>
                <a:gd name="connsiteX10" fmla="*/ 520812 w 734248"/>
                <a:gd name="connsiteY10" fmla="*/ 15140 h 1043224"/>
                <a:gd name="connsiteX11" fmla="*/ 435142 w 734248"/>
                <a:gd name="connsiteY11" fmla="*/ 40989 h 1043224"/>
                <a:gd name="connsiteX12" fmla="*/ 419633 w 734248"/>
                <a:gd name="connsiteY12" fmla="*/ 50590 h 1043224"/>
                <a:gd name="connsiteX13" fmla="*/ 394523 w 734248"/>
                <a:gd name="connsiteY13" fmla="*/ 52067 h 1043224"/>
                <a:gd name="connsiteX14" fmla="*/ 326208 w 734248"/>
                <a:gd name="connsiteY14" fmla="*/ 24741 h 1043224"/>
                <a:gd name="connsiteX15" fmla="*/ 277096 w 734248"/>
                <a:gd name="connsiteY15" fmla="*/ 4800 h 1043224"/>
                <a:gd name="connsiteX16" fmla="*/ 271187 w 734248"/>
                <a:gd name="connsiteY16" fmla="*/ 24741 h 1043224"/>
                <a:gd name="connsiteX17" fmla="*/ 272295 w 734248"/>
                <a:gd name="connsiteY17" fmla="*/ 45420 h 1043224"/>
                <a:gd name="connsiteX18" fmla="*/ 249401 w 734248"/>
                <a:gd name="connsiteY18" fmla="*/ 101918 h 1043224"/>
                <a:gd name="connsiteX19" fmla="*/ 130866 w 734248"/>
                <a:gd name="connsiteY19" fmla="*/ 257379 h 1043224"/>
                <a:gd name="connsiteX20" fmla="*/ 1253 w 734248"/>
                <a:gd name="connsiteY20" fmla="*/ 517713 h 1043224"/>
                <a:gd name="connsiteX21" fmla="*/ 1622 w 734248"/>
                <a:gd name="connsiteY21" fmla="*/ 531376 h 1043224"/>
                <a:gd name="connsiteX22" fmla="*/ 42980 w 734248"/>
                <a:gd name="connsiteY22" fmla="*/ 683145 h 1043224"/>
                <a:gd name="connsiteX23" fmla="*/ 48888 w 734248"/>
                <a:gd name="connsiteY23" fmla="*/ 973758 h 1043224"/>
                <a:gd name="connsiteX24" fmla="*/ 34487 w 734248"/>
                <a:gd name="connsiteY24" fmla="*/ 1042811 h 1043224"/>
                <a:gd name="connsiteX25" fmla="*/ 387876 w 734248"/>
                <a:gd name="connsiteY25" fmla="*/ 1041703 h 1043224"/>
                <a:gd name="connsiteX26" fmla="*/ 497548 w 734248"/>
                <a:gd name="connsiteY26" fmla="*/ 1043180 h 1043224"/>
                <a:gd name="connsiteX27" fmla="*/ 676643 w 734248"/>
                <a:gd name="connsiteY27" fmla="*/ 1035426 h 1043224"/>
                <a:gd name="connsiteX28" fmla="*/ 734249 w 734248"/>
                <a:gd name="connsiteY28" fmla="*/ 1032472 h 1043224"/>
                <a:gd name="connsiteX29" fmla="*/ 723540 w 734248"/>
                <a:gd name="connsiteY29" fmla="*/ 1022871 h 1043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34248" h="1043224">
                  <a:moveTo>
                    <a:pt x="723540" y="1022871"/>
                  </a:moveTo>
                  <a:cubicBezTo>
                    <a:pt x="707661" y="1014747"/>
                    <a:pt x="691414" y="1007362"/>
                    <a:pt x="675904" y="998499"/>
                  </a:cubicBezTo>
                  <a:cubicBezTo>
                    <a:pt x="652271" y="985206"/>
                    <a:pt x="641563" y="964896"/>
                    <a:pt x="645625" y="937570"/>
                  </a:cubicBezTo>
                  <a:cubicBezTo>
                    <a:pt x="646732" y="929446"/>
                    <a:pt x="647471" y="920953"/>
                    <a:pt x="649317" y="912829"/>
                  </a:cubicBezTo>
                  <a:cubicBezTo>
                    <a:pt x="660395" y="865563"/>
                    <a:pt x="654118" y="821620"/>
                    <a:pt x="628269" y="779893"/>
                  </a:cubicBezTo>
                  <a:cubicBezTo>
                    <a:pt x="619776" y="766599"/>
                    <a:pt x="613868" y="751459"/>
                    <a:pt x="606113" y="737796"/>
                  </a:cubicBezTo>
                  <a:cubicBezTo>
                    <a:pt x="579895" y="691269"/>
                    <a:pt x="569555" y="641048"/>
                    <a:pt x="571771" y="588612"/>
                  </a:cubicBezTo>
                  <a:cubicBezTo>
                    <a:pt x="576571" y="463061"/>
                    <a:pt x="570294" y="337880"/>
                    <a:pt x="559954" y="212698"/>
                  </a:cubicBezTo>
                  <a:cubicBezTo>
                    <a:pt x="554785" y="151030"/>
                    <a:pt x="550723" y="80131"/>
                    <a:pt x="549984" y="18463"/>
                  </a:cubicBezTo>
                  <a:cubicBezTo>
                    <a:pt x="546661" y="9232"/>
                    <a:pt x="548138" y="9232"/>
                    <a:pt x="547030" y="0"/>
                  </a:cubicBezTo>
                  <a:cubicBezTo>
                    <a:pt x="540014" y="7755"/>
                    <a:pt x="531521" y="12924"/>
                    <a:pt x="520812" y="15140"/>
                  </a:cubicBezTo>
                  <a:cubicBezTo>
                    <a:pt x="491640" y="21787"/>
                    <a:pt x="464314" y="33973"/>
                    <a:pt x="435142" y="40989"/>
                  </a:cubicBezTo>
                  <a:cubicBezTo>
                    <a:pt x="429234" y="42466"/>
                    <a:pt x="422587" y="43574"/>
                    <a:pt x="419633" y="50590"/>
                  </a:cubicBezTo>
                  <a:cubicBezTo>
                    <a:pt x="420741" y="55390"/>
                    <a:pt x="394523" y="52067"/>
                    <a:pt x="394523" y="52067"/>
                  </a:cubicBezTo>
                  <a:cubicBezTo>
                    <a:pt x="372736" y="40619"/>
                    <a:pt x="348364" y="35080"/>
                    <a:pt x="326208" y="24741"/>
                  </a:cubicBezTo>
                  <a:cubicBezTo>
                    <a:pt x="309960" y="17356"/>
                    <a:pt x="292236" y="14401"/>
                    <a:pt x="277096" y="4800"/>
                  </a:cubicBezTo>
                  <a:cubicBezTo>
                    <a:pt x="273034" y="14401"/>
                    <a:pt x="275249" y="15140"/>
                    <a:pt x="271187" y="24741"/>
                  </a:cubicBezTo>
                  <a:cubicBezTo>
                    <a:pt x="270818" y="28434"/>
                    <a:pt x="272295" y="41727"/>
                    <a:pt x="272295" y="45420"/>
                  </a:cubicBezTo>
                  <a:cubicBezTo>
                    <a:pt x="271926" y="67207"/>
                    <a:pt x="264541" y="84932"/>
                    <a:pt x="249401" y="101918"/>
                  </a:cubicBezTo>
                  <a:cubicBezTo>
                    <a:pt x="205827" y="150661"/>
                    <a:pt x="165208" y="201989"/>
                    <a:pt x="130866" y="257379"/>
                  </a:cubicBezTo>
                  <a:cubicBezTo>
                    <a:pt x="79538" y="340095"/>
                    <a:pt x="40764" y="428719"/>
                    <a:pt x="1253" y="517713"/>
                  </a:cubicBezTo>
                  <a:cubicBezTo>
                    <a:pt x="-963" y="522883"/>
                    <a:pt x="145" y="526945"/>
                    <a:pt x="1622" y="531376"/>
                  </a:cubicBezTo>
                  <a:cubicBezTo>
                    <a:pt x="17131" y="581596"/>
                    <a:pt x="31533" y="631817"/>
                    <a:pt x="42980" y="683145"/>
                  </a:cubicBezTo>
                  <a:cubicBezTo>
                    <a:pt x="43349" y="685730"/>
                    <a:pt x="67352" y="881441"/>
                    <a:pt x="48888" y="973758"/>
                  </a:cubicBezTo>
                  <a:cubicBezTo>
                    <a:pt x="44088" y="998130"/>
                    <a:pt x="39657" y="1018070"/>
                    <a:pt x="34487" y="1042811"/>
                  </a:cubicBezTo>
                  <a:cubicBezTo>
                    <a:pt x="59966" y="1042811"/>
                    <a:pt x="343195" y="1041703"/>
                    <a:pt x="387876" y="1041703"/>
                  </a:cubicBezTo>
                  <a:cubicBezTo>
                    <a:pt x="415940" y="1041334"/>
                    <a:pt x="469484" y="1043550"/>
                    <a:pt x="497548" y="1043180"/>
                  </a:cubicBezTo>
                  <a:cubicBezTo>
                    <a:pt x="520074" y="1043919"/>
                    <a:pt x="653379" y="1035057"/>
                    <a:pt x="676643" y="1035426"/>
                  </a:cubicBezTo>
                  <a:cubicBezTo>
                    <a:pt x="701753" y="1032841"/>
                    <a:pt x="708769" y="1035057"/>
                    <a:pt x="734249" y="1032472"/>
                  </a:cubicBezTo>
                  <a:cubicBezTo>
                    <a:pt x="734249" y="1025456"/>
                    <a:pt x="727602" y="1025086"/>
                    <a:pt x="723540" y="1022871"/>
                  </a:cubicBezTo>
                  <a:close/>
                </a:path>
              </a:pathLst>
            </a:custGeom>
            <a:solidFill>
              <a:srgbClr val="E6E6E6"/>
            </a:solidFill>
            <a:ln w="3692" cap="flat">
              <a:noFill/>
              <a:prstDash val="solid"/>
              <a:miter/>
            </a:ln>
          </p:spPr>
          <p:txBody>
            <a:bodyPr rtlCol="0" anchor="ctr"/>
            <a:lstStyle/>
            <a:p>
              <a:pPr algn="r" rtl="1"/>
              <a:endParaRPr lang="en-US">
                <a:cs typeface="B Nazanin" panose="00000400000000000000" pitchFamily="2" charset="-78"/>
              </a:endParaRPr>
            </a:p>
          </p:txBody>
        </p:sp>
        <p:sp>
          <p:nvSpPr>
            <p:cNvPr id="62" name="Freeform: Shape 61">
              <a:extLst>
                <a:ext uri="{FF2B5EF4-FFF2-40B4-BE49-F238E27FC236}">
                  <a16:creationId xmlns:a16="http://schemas.microsoft.com/office/drawing/2014/main" id="{09A171D8-8E2B-428F-A6A3-391C71B4CD60}"/>
                </a:ext>
              </a:extLst>
            </p:cNvPr>
            <p:cNvSpPr/>
            <p:nvPr/>
          </p:nvSpPr>
          <p:spPr>
            <a:xfrm>
              <a:off x="6007802" y="3076450"/>
              <a:ext cx="362840" cy="472812"/>
            </a:xfrm>
            <a:custGeom>
              <a:avLst/>
              <a:gdLst>
                <a:gd name="connsiteX0" fmla="*/ 298632 w 362840"/>
                <a:gd name="connsiteY0" fmla="*/ 416240 h 472812"/>
                <a:gd name="connsiteX1" fmla="*/ 282753 w 362840"/>
                <a:gd name="connsiteY1" fmla="*/ 431749 h 472812"/>
                <a:gd name="connsiteX2" fmla="*/ 184528 w 362840"/>
                <a:gd name="connsiteY2" fmla="*/ 461290 h 472812"/>
                <a:gd name="connsiteX3" fmla="*/ 171973 w 362840"/>
                <a:gd name="connsiteY3" fmla="*/ 467568 h 472812"/>
                <a:gd name="connsiteX4" fmla="*/ 147602 w 362840"/>
                <a:gd name="connsiteY4" fmla="*/ 471999 h 472812"/>
                <a:gd name="connsiteX5" fmla="*/ 40883 w 362840"/>
                <a:gd name="connsiteY5" fmla="*/ 431380 h 472812"/>
                <a:gd name="connsiteX6" fmla="*/ 28328 w 362840"/>
                <a:gd name="connsiteY6" fmla="*/ 421410 h 472812"/>
                <a:gd name="connsiteX7" fmla="*/ 34236 w 362840"/>
                <a:gd name="connsiteY7" fmla="*/ 394084 h 472812"/>
                <a:gd name="connsiteX8" fmla="*/ 34606 w 362840"/>
                <a:gd name="connsiteY8" fmla="*/ 320600 h 472812"/>
                <a:gd name="connsiteX9" fmla="*/ 33498 w 362840"/>
                <a:gd name="connsiteY9" fmla="*/ 307675 h 472812"/>
                <a:gd name="connsiteX10" fmla="*/ 17619 w 362840"/>
                <a:gd name="connsiteY10" fmla="*/ 286258 h 472812"/>
                <a:gd name="connsiteX11" fmla="*/ 3956 w 362840"/>
                <a:gd name="connsiteY11" fmla="*/ 271856 h 472812"/>
                <a:gd name="connsiteX12" fmla="*/ 633 w 362840"/>
                <a:gd name="connsiteY12" fmla="*/ 210189 h 472812"/>
                <a:gd name="connsiteX13" fmla="*/ 28697 w 362840"/>
                <a:gd name="connsiteY13" fmla="*/ 189510 h 472812"/>
                <a:gd name="connsiteX14" fmla="*/ 49746 w 362840"/>
                <a:gd name="connsiteY14" fmla="*/ 178432 h 472812"/>
                <a:gd name="connsiteX15" fmla="*/ 60824 w 362840"/>
                <a:gd name="connsiteY15" fmla="*/ 116764 h 472812"/>
                <a:gd name="connsiteX16" fmla="*/ 76333 w 362840"/>
                <a:gd name="connsiteY16" fmla="*/ 72821 h 472812"/>
                <a:gd name="connsiteX17" fmla="*/ 150556 w 362840"/>
                <a:gd name="connsiteY17" fmla="*/ 11153 h 472812"/>
                <a:gd name="connsiteX18" fmla="*/ 190067 w 362840"/>
                <a:gd name="connsiteY18" fmla="*/ 75 h 472812"/>
                <a:gd name="connsiteX19" fmla="*/ 261336 w 362840"/>
                <a:gd name="connsiteY19" fmla="*/ 5245 h 472812"/>
                <a:gd name="connsiteX20" fmla="*/ 310818 w 362840"/>
                <a:gd name="connsiteY20" fmla="*/ 32202 h 472812"/>
                <a:gd name="connsiteX21" fmla="*/ 357715 w 362840"/>
                <a:gd name="connsiteY21" fmla="*/ 117133 h 472812"/>
                <a:gd name="connsiteX22" fmla="*/ 359561 w 362840"/>
                <a:gd name="connsiteY22" fmla="*/ 130058 h 472812"/>
                <a:gd name="connsiteX23" fmla="*/ 361407 w 362840"/>
                <a:gd name="connsiteY23" fmla="*/ 167723 h 472812"/>
                <a:gd name="connsiteX24" fmla="*/ 356976 w 362840"/>
                <a:gd name="connsiteY24" fmla="*/ 218682 h 472812"/>
                <a:gd name="connsiteX25" fmla="*/ 348852 w 362840"/>
                <a:gd name="connsiteY25" fmla="*/ 248592 h 472812"/>
                <a:gd name="connsiteX26" fmla="*/ 348114 w 362840"/>
                <a:gd name="connsiteY26" fmla="*/ 266687 h 472812"/>
                <a:gd name="connsiteX27" fmla="*/ 347006 w 362840"/>
                <a:gd name="connsiteY27" fmla="*/ 318384 h 472812"/>
                <a:gd name="connsiteX28" fmla="*/ 333343 w 362840"/>
                <a:gd name="connsiteY28" fmla="*/ 344602 h 472812"/>
                <a:gd name="connsiteX29" fmla="*/ 312664 w 362840"/>
                <a:gd name="connsiteY29" fmla="*/ 361958 h 472812"/>
                <a:gd name="connsiteX30" fmla="*/ 304909 w 362840"/>
                <a:gd name="connsiteY30" fmla="*/ 370451 h 472812"/>
                <a:gd name="connsiteX31" fmla="*/ 298632 w 362840"/>
                <a:gd name="connsiteY31" fmla="*/ 416240 h 47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62840" h="472812">
                  <a:moveTo>
                    <a:pt x="298632" y="416240"/>
                  </a:moveTo>
                  <a:cubicBezTo>
                    <a:pt x="297524" y="425841"/>
                    <a:pt x="290877" y="429164"/>
                    <a:pt x="282753" y="431749"/>
                  </a:cubicBezTo>
                  <a:cubicBezTo>
                    <a:pt x="249889" y="441350"/>
                    <a:pt x="217024" y="451320"/>
                    <a:pt x="184528" y="461290"/>
                  </a:cubicBezTo>
                  <a:cubicBezTo>
                    <a:pt x="180097" y="462767"/>
                    <a:pt x="176035" y="465352"/>
                    <a:pt x="171973" y="467568"/>
                  </a:cubicBezTo>
                  <a:cubicBezTo>
                    <a:pt x="164219" y="471630"/>
                    <a:pt x="156464" y="474215"/>
                    <a:pt x="147602" y="471999"/>
                  </a:cubicBezTo>
                  <a:cubicBezTo>
                    <a:pt x="112521" y="457598"/>
                    <a:pt x="76702" y="444304"/>
                    <a:pt x="40883" y="431380"/>
                  </a:cubicBezTo>
                  <a:cubicBezTo>
                    <a:pt x="35344" y="429533"/>
                    <a:pt x="30544" y="427687"/>
                    <a:pt x="28328" y="421410"/>
                  </a:cubicBezTo>
                  <a:cubicBezTo>
                    <a:pt x="27959" y="411809"/>
                    <a:pt x="32021" y="402946"/>
                    <a:pt x="34236" y="394084"/>
                  </a:cubicBezTo>
                  <a:cubicBezTo>
                    <a:pt x="40145" y="369343"/>
                    <a:pt x="36452" y="344971"/>
                    <a:pt x="34606" y="320600"/>
                  </a:cubicBezTo>
                  <a:cubicBezTo>
                    <a:pt x="34236" y="316168"/>
                    <a:pt x="33498" y="311737"/>
                    <a:pt x="33498" y="307675"/>
                  </a:cubicBezTo>
                  <a:cubicBezTo>
                    <a:pt x="33867" y="296228"/>
                    <a:pt x="34975" y="285150"/>
                    <a:pt x="17619" y="286258"/>
                  </a:cubicBezTo>
                  <a:cubicBezTo>
                    <a:pt x="10603" y="286627"/>
                    <a:pt x="5434" y="280349"/>
                    <a:pt x="3956" y="271856"/>
                  </a:cubicBezTo>
                  <a:cubicBezTo>
                    <a:pt x="264" y="251547"/>
                    <a:pt x="-844" y="230868"/>
                    <a:pt x="633" y="210189"/>
                  </a:cubicBezTo>
                  <a:cubicBezTo>
                    <a:pt x="1741" y="193202"/>
                    <a:pt x="7649" y="189879"/>
                    <a:pt x="28697" y="189510"/>
                  </a:cubicBezTo>
                  <a:cubicBezTo>
                    <a:pt x="39775" y="193572"/>
                    <a:pt x="44945" y="187294"/>
                    <a:pt x="49746" y="178432"/>
                  </a:cubicBezTo>
                  <a:cubicBezTo>
                    <a:pt x="60454" y="159230"/>
                    <a:pt x="59347" y="137812"/>
                    <a:pt x="60824" y="116764"/>
                  </a:cubicBezTo>
                  <a:cubicBezTo>
                    <a:pt x="62301" y="100516"/>
                    <a:pt x="65255" y="85376"/>
                    <a:pt x="76333" y="72821"/>
                  </a:cubicBezTo>
                  <a:cubicBezTo>
                    <a:pt x="96273" y="46234"/>
                    <a:pt x="120276" y="25186"/>
                    <a:pt x="150556" y="11153"/>
                  </a:cubicBezTo>
                  <a:cubicBezTo>
                    <a:pt x="162372" y="3030"/>
                    <a:pt x="175666" y="75"/>
                    <a:pt x="190067" y="75"/>
                  </a:cubicBezTo>
                  <a:cubicBezTo>
                    <a:pt x="214070" y="75"/>
                    <a:pt x="238072" y="-1032"/>
                    <a:pt x="261336" y="5245"/>
                  </a:cubicBezTo>
                  <a:cubicBezTo>
                    <a:pt x="279799" y="10415"/>
                    <a:pt x="298263" y="15954"/>
                    <a:pt x="310818" y="32202"/>
                  </a:cubicBezTo>
                  <a:cubicBezTo>
                    <a:pt x="334820" y="55835"/>
                    <a:pt x="346267" y="86484"/>
                    <a:pt x="357715" y="117133"/>
                  </a:cubicBezTo>
                  <a:cubicBezTo>
                    <a:pt x="359192" y="121195"/>
                    <a:pt x="359192" y="125626"/>
                    <a:pt x="359561" y="130058"/>
                  </a:cubicBezTo>
                  <a:cubicBezTo>
                    <a:pt x="364731" y="142243"/>
                    <a:pt x="362515" y="155168"/>
                    <a:pt x="361407" y="167723"/>
                  </a:cubicBezTo>
                  <a:cubicBezTo>
                    <a:pt x="359930" y="184709"/>
                    <a:pt x="359192" y="201695"/>
                    <a:pt x="356976" y="218682"/>
                  </a:cubicBezTo>
                  <a:cubicBezTo>
                    <a:pt x="355499" y="229021"/>
                    <a:pt x="353283" y="238991"/>
                    <a:pt x="348852" y="248592"/>
                  </a:cubicBezTo>
                  <a:cubicBezTo>
                    <a:pt x="345898" y="254870"/>
                    <a:pt x="345160" y="260778"/>
                    <a:pt x="348114" y="266687"/>
                  </a:cubicBezTo>
                  <a:cubicBezTo>
                    <a:pt x="364361" y="284411"/>
                    <a:pt x="358084" y="301028"/>
                    <a:pt x="347006" y="318384"/>
                  </a:cubicBezTo>
                  <a:cubicBezTo>
                    <a:pt x="341836" y="326508"/>
                    <a:pt x="337405" y="335740"/>
                    <a:pt x="333343" y="344602"/>
                  </a:cubicBezTo>
                  <a:cubicBezTo>
                    <a:pt x="328912" y="353464"/>
                    <a:pt x="323373" y="360850"/>
                    <a:pt x="312664" y="361958"/>
                  </a:cubicBezTo>
                  <a:cubicBezTo>
                    <a:pt x="307494" y="362696"/>
                    <a:pt x="305648" y="365281"/>
                    <a:pt x="304909" y="370451"/>
                  </a:cubicBezTo>
                  <a:cubicBezTo>
                    <a:pt x="303802" y="385591"/>
                    <a:pt x="301217" y="401100"/>
                    <a:pt x="298632" y="416240"/>
                  </a:cubicBezTo>
                  <a:close/>
                </a:path>
              </a:pathLst>
            </a:custGeom>
            <a:solidFill>
              <a:srgbClr val="FDC185"/>
            </a:solidFill>
            <a:ln w="3692" cap="flat">
              <a:noFill/>
              <a:prstDash val="solid"/>
              <a:miter/>
            </a:ln>
          </p:spPr>
          <p:txBody>
            <a:bodyPr rtlCol="0" anchor="ctr"/>
            <a:lstStyle/>
            <a:p>
              <a:pPr algn="r" rtl="1"/>
              <a:endParaRPr lang="en-US">
                <a:cs typeface="B Nazanin" panose="00000400000000000000" pitchFamily="2" charset="-78"/>
              </a:endParaRPr>
            </a:p>
          </p:txBody>
        </p:sp>
        <p:sp>
          <p:nvSpPr>
            <p:cNvPr id="63" name="Freeform: Shape 62">
              <a:extLst>
                <a:ext uri="{FF2B5EF4-FFF2-40B4-BE49-F238E27FC236}">
                  <a16:creationId xmlns:a16="http://schemas.microsoft.com/office/drawing/2014/main" id="{CC13BF15-03A3-4581-A751-8FA53099E96E}"/>
                </a:ext>
              </a:extLst>
            </p:cNvPr>
            <p:cNvSpPr/>
            <p:nvPr/>
          </p:nvSpPr>
          <p:spPr>
            <a:xfrm>
              <a:off x="6656443" y="6375930"/>
              <a:ext cx="383971" cy="281983"/>
            </a:xfrm>
            <a:custGeom>
              <a:avLst/>
              <a:gdLst>
                <a:gd name="connsiteX0" fmla="*/ 22581 w 383971"/>
                <a:gd name="connsiteY0" fmla="*/ 30649 h 281983"/>
                <a:gd name="connsiteX1" fmla="*/ 31075 w 383971"/>
                <a:gd name="connsiteY1" fmla="*/ 22156 h 281983"/>
                <a:gd name="connsiteX2" fmla="*/ 171765 w 383971"/>
                <a:gd name="connsiteY2" fmla="*/ 0 h 281983"/>
                <a:gd name="connsiteX3" fmla="*/ 233802 w 383971"/>
                <a:gd name="connsiteY3" fmla="*/ 127397 h 281983"/>
                <a:gd name="connsiteX4" fmla="*/ 299901 w 383971"/>
                <a:gd name="connsiteY4" fmla="*/ 175771 h 281983"/>
                <a:gd name="connsiteX5" fmla="*/ 332028 w 383971"/>
                <a:gd name="connsiteY5" fmla="*/ 177248 h 281983"/>
                <a:gd name="connsiteX6" fmla="*/ 383725 w 383971"/>
                <a:gd name="connsiteY6" fmla="*/ 237070 h 281983"/>
                <a:gd name="connsiteX7" fmla="*/ 355661 w 383971"/>
                <a:gd name="connsiteY7" fmla="*/ 272150 h 281983"/>
                <a:gd name="connsiteX8" fmla="*/ 285131 w 383971"/>
                <a:gd name="connsiteY8" fmla="*/ 281382 h 281983"/>
                <a:gd name="connsiteX9" fmla="*/ 159210 w 383971"/>
                <a:gd name="connsiteY9" fmla="*/ 268088 h 281983"/>
                <a:gd name="connsiteX10" fmla="*/ 113421 w 383971"/>
                <a:gd name="connsiteY10" fmla="*/ 254425 h 281983"/>
                <a:gd name="connsiteX11" fmla="*/ 16673 w 383971"/>
                <a:gd name="connsiteY11" fmla="*/ 242239 h 281983"/>
                <a:gd name="connsiteX12" fmla="*/ 795 w 383971"/>
                <a:gd name="connsiteY12" fmla="*/ 223407 h 281983"/>
                <a:gd name="connsiteX13" fmla="*/ 17781 w 383971"/>
                <a:gd name="connsiteY13" fmla="*/ 62037 h 281983"/>
                <a:gd name="connsiteX14" fmla="*/ 22581 w 383971"/>
                <a:gd name="connsiteY14" fmla="*/ 30649 h 281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3971" h="281983">
                  <a:moveTo>
                    <a:pt x="22581" y="30649"/>
                  </a:moveTo>
                  <a:cubicBezTo>
                    <a:pt x="24797" y="26957"/>
                    <a:pt x="25905" y="22895"/>
                    <a:pt x="31075" y="22156"/>
                  </a:cubicBezTo>
                  <a:cubicBezTo>
                    <a:pt x="75017" y="14402"/>
                    <a:pt x="127453" y="5539"/>
                    <a:pt x="171765" y="0"/>
                  </a:cubicBezTo>
                  <a:cubicBezTo>
                    <a:pt x="189860" y="43943"/>
                    <a:pt x="208323" y="87516"/>
                    <a:pt x="233802" y="127397"/>
                  </a:cubicBezTo>
                  <a:cubicBezTo>
                    <a:pt x="249312" y="151769"/>
                    <a:pt x="268883" y="172079"/>
                    <a:pt x="299901" y="175771"/>
                  </a:cubicBezTo>
                  <a:cubicBezTo>
                    <a:pt x="310610" y="176879"/>
                    <a:pt x="321319" y="176510"/>
                    <a:pt x="332028" y="177248"/>
                  </a:cubicBezTo>
                  <a:cubicBezTo>
                    <a:pt x="362677" y="178726"/>
                    <a:pt x="386679" y="206421"/>
                    <a:pt x="383725" y="237070"/>
                  </a:cubicBezTo>
                  <a:cubicBezTo>
                    <a:pt x="382248" y="255164"/>
                    <a:pt x="371539" y="265873"/>
                    <a:pt x="355661" y="272150"/>
                  </a:cubicBezTo>
                  <a:cubicBezTo>
                    <a:pt x="333135" y="281012"/>
                    <a:pt x="309133" y="283228"/>
                    <a:pt x="285131" y="281382"/>
                  </a:cubicBezTo>
                  <a:cubicBezTo>
                    <a:pt x="243034" y="278059"/>
                    <a:pt x="201307" y="272889"/>
                    <a:pt x="159210" y="268088"/>
                  </a:cubicBezTo>
                  <a:cubicBezTo>
                    <a:pt x="143332" y="266242"/>
                    <a:pt x="128561" y="259595"/>
                    <a:pt x="113421" y="254425"/>
                  </a:cubicBezTo>
                  <a:cubicBezTo>
                    <a:pt x="82034" y="243717"/>
                    <a:pt x="49169" y="243347"/>
                    <a:pt x="16673" y="242239"/>
                  </a:cubicBezTo>
                  <a:cubicBezTo>
                    <a:pt x="1533" y="241501"/>
                    <a:pt x="-1790" y="238178"/>
                    <a:pt x="795" y="223407"/>
                  </a:cubicBezTo>
                  <a:cubicBezTo>
                    <a:pt x="9288" y="169494"/>
                    <a:pt x="9288" y="115581"/>
                    <a:pt x="17781" y="62037"/>
                  </a:cubicBezTo>
                  <a:cubicBezTo>
                    <a:pt x="19997" y="51328"/>
                    <a:pt x="21104" y="40989"/>
                    <a:pt x="22581" y="30649"/>
                  </a:cubicBezTo>
                  <a:close/>
                </a:path>
              </a:pathLst>
            </a:custGeom>
            <a:solidFill>
              <a:srgbClr val="000000"/>
            </a:solidFill>
            <a:ln w="3692" cap="flat">
              <a:noFill/>
              <a:prstDash val="solid"/>
              <a:miter/>
            </a:ln>
          </p:spPr>
          <p:txBody>
            <a:bodyPr rtlCol="0" anchor="ctr"/>
            <a:lstStyle/>
            <a:p>
              <a:pPr algn="r" rtl="1"/>
              <a:endParaRPr lang="en-US">
                <a:cs typeface="B Nazanin" panose="00000400000000000000" pitchFamily="2" charset="-78"/>
              </a:endParaRPr>
            </a:p>
          </p:txBody>
        </p:sp>
        <p:sp>
          <p:nvSpPr>
            <p:cNvPr id="64" name="Freeform: Shape 63">
              <a:extLst>
                <a:ext uri="{FF2B5EF4-FFF2-40B4-BE49-F238E27FC236}">
                  <a16:creationId xmlns:a16="http://schemas.microsoft.com/office/drawing/2014/main" id="{C155B731-9972-4046-8B23-A22C0462485E}"/>
                </a:ext>
              </a:extLst>
            </p:cNvPr>
            <p:cNvSpPr/>
            <p:nvPr/>
          </p:nvSpPr>
          <p:spPr>
            <a:xfrm>
              <a:off x="5315642" y="6383875"/>
              <a:ext cx="330686" cy="279309"/>
            </a:xfrm>
            <a:custGeom>
              <a:avLst/>
              <a:gdLst>
                <a:gd name="connsiteX0" fmla="*/ 182835 w 330686"/>
                <a:gd name="connsiteY0" fmla="*/ 1287 h 279309"/>
                <a:gd name="connsiteX1" fmla="*/ 193913 w 330686"/>
                <a:gd name="connsiteY1" fmla="*/ 2026 h 279309"/>
                <a:gd name="connsiteX2" fmla="*/ 252626 w 330686"/>
                <a:gd name="connsiteY2" fmla="*/ 10519 h 279309"/>
                <a:gd name="connsiteX3" fmla="*/ 307278 w 330686"/>
                <a:gd name="connsiteY3" fmla="*/ 12735 h 279309"/>
                <a:gd name="connsiteX4" fmla="*/ 306170 w 330686"/>
                <a:gd name="connsiteY4" fmla="*/ 44122 h 279309"/>
                <a:gd name="connsiteX5" fmla="*/ 326849 w 330686"/>
                <a:gd name="connsiteY5" fmla="*/ 178536 h 279309"/>
                <a:gd name="connsiteX6" fmla="*/ 330542 w 330686"/>
                <a:gd name="connsiteY6" fmla="*/ 216570 h 279309"/>
                <a:gd name="connsiteX7" fmla="*/ 307647 w 330686"/>
                <a:gd name="connsiteY7" fmla="*/ 238726 h 279309"/>
                <a:gd name="connsiteX8" fmla="*/ 262227 w 330686"/>
                <a:gd name="connsiteY8" fmla="*/ 240203 h 279309"/>
                <a:gd name="connsiteX9" fmla="*/ 232686 w 330686"/>
                <a:gd name="connsiteY9" fmla="*/ 257559 h 279309"/>
                <a:gd name="connsiteX10" fmla="*/ 213484 w 330686"/>
                <a:gd name="connsiteY10" fmla="*/ 268637 h 279309"/>
                <a:gd name="connsiteX11" fmla="*/ 51745 w 330686"/>
                <a:gd name="connsiteY11" fmla="*/ 276391 h 279309"/>
                <a:gd name="connsiteX12" fmla="*/ 1524 w 330686"/>
                <a:gd name="connsiteY12" fmla="*/ 231341 h 279309"/>
                <a:gd name="connsiteX13" fmla="*/ 29589 w 330686"/>
                <a:gd name="connsiteY13" fmla="*/ 170781 h 279309"/>
                <a:gd name="connsiteX14" fmla="*/ 118951 w 330686"/>
                <a:gd name="connsiteY14" fmla="*/ 99512 h 279309"/>
                <a:gd name="connsiteX15" fmla="*/ 182835 w 330686"/>
                <a:gd name="connsiteY15" fmla="*/ 1287 h 27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0686" h="279309">
                  <a:moveTo>
                    <a:pt x="182835" y="1287"/>
                  </a:moveTo>
                  <a:cubicBezTo>
                    <a:pt x="186897" y="-1667"/>
                    <a:pt x="190589" y="1287"/>
                    <a:pt x="193913" y="2026"/>
                  </a:cubicBezTo>
                  <a:cubicBezTo>
                    <a:pt x="213115" y="6826"/>
                    <a:pt x="232686" y="10150"/>
                    <a:pt x="252626" y="10519"/>
                  </a:cubicBezTo>
                  <a:cubicBezTo>
                    <a:pt x="267397" y="10888"/>
                    <a:pt x="292507" y="12365"/>
                    <a:pt x="307278" y="12735"/>
                  </a:cubicBezTo>
                  <a:cubicBezTo>
                    <a:pt x="313186" y="12735"/>
                    <a:pt x="308016" y="27874"/>
                    <a:pt x="306170" y="44122"/>
                  </a:cubicBezTo>
                  <a:cubicBezTo>
                    <a:pt x="307278" y="89911"/>
                    <a:pt x="319094" y="133854"/>
                    <a:pt x="326849" y="178536"/>
                  </a:cubicBezTo>
                  <a:cubicBezTo>
                    <a:pt x="329065" y="191091"/>
                    <a:pt x="331280" y="203646"/>
                    <a:pt x="330542" y="216570"/>
                  </a:cubicBezTo>
                  <a:cubicBezTo>
                    <a:pt x="329434" y="231341"/>
                    <a:pt x="322418" y="237987"/>
                    <a:pt x="307647" y="238726"/>
                  </a:cubicBezTo>
                  <a:cubicBezTo>
                    <a:pt x="292507" y="239465"/>
                    <a:pt x="277367" y="237618"/>
                    <a:pt x="262227" y="240203"/>
                  </a:cubicBezTo>
                  <a:cubicBezTo>
                    <a:pt x="250041" y="242419"/>
                    <a:pt x="238963" y="245373"/>
                    <a:pt x="232686" y="257559"/>
                  </a:cubicBezTo>
                  <a:cubicBezTo>
                    <a:pt x="228624" y="264944"/>
                    <a:pt x="220869" y="267160"/>
                    <a:pt x="213484" y="268637"/>
                  </a:cubicBezTo>
                  <a:cubicBezTo>
                    <a:pt x="159940" y="278238"/>
                    <a:pt x="106027" y="282669"/>
                    <a:pt x="51745" y="276391"/>
                  </a:cubicBezTo>
                  <a:cubicBezTo>
                    <a:pt x="22942" y="273068"/>
                    <a:pt x="7063" y="257559"/>
                    <a:pt x="1524" y="231341"/>
                  </a:cubicBezTo>
                  <a:cubicBezTo>
                    <a:pt x="-4015" y="206969"/>
                    <a:pt x="5586" y="186290"/>
                    <a:pt x="29589" y="170781"/>
                  </a:cubicBezTo>
                  <a:cubicBezTo>
                    <a:pt x="61715" y="150102"/>
                    <a:pt x="93841" y="129423"/>
                    <a:pt x="118951" y="99512"/>
                  </a:cubicBezTo>
                  <a:cubicBezTo>
                    <a:pt x="144062" y="68863"/>
                    <a:pt x="166956" y="37106"/>
                    <a:pt x="182835" y="1287"/>
                  </a:cubicBezTo>
                  <a:close/>
                </a:path>
              </a:pathLst>
            </a:custGeom>
            <a:solidFill>
              <a:srgbClr val="000000"/>
            </a:solidFill>
            <a:ln w="3692" cap="flat">
              <a:noFill/>
              <a:prstDash val="solid"/>
              <a:miter/>
            </a:ln>
          </p:spPr>
          <p:txBody>
            <a:bodyPr rtlCol="0" anchor="ctr"/>
            <a:lstStyle/>
            <a:p>
              <a:pPr algn="r" rtl="1"/>
              <a:endParaRPr lang="en-US">
                <a:cs typeface="B Nazanin" panose="00000400000000000000" pitchFamily="2" charset="-78"/>
              </a:endParaRPr>
            </a:p>
          </p:txBody>
        </p:sp>
        <p:sp>
          <p:nvSpPr>
            <p:cNvPr id="65" name="Freeform: Shape 64">
              <a:extLst>
                <a:ext uri="{FF2B5EF4-FFF2-40B4-BE49-F238E27FC236}">
                  <a16:creationId xmlns:a16="http://schemas.microsoft.com/office/drawing/2014/main" id="{683EE384-22C1-469B-8850-267330D72442}"/>
                </a:ext>
              </a:extLst>
            </p:cNvPr>
            <p:cNvSpPr/>
            <p:nvPr/>
          </p:nvSpPr>
          <p:spPr>
            <a:xfrm>
              <a:off x="7212033" y="2960734"/>
              <a:ext cx="219669" cy="309517"/>
            </a:xfrm>
            <a:custGeom>
              <a:avLst/>
              <a:gdLst>
                <a:gd name="connsiteX0" fmla="*/ 23108 w 219669"/>
                <a:gd name="connsiteY0" fmla="*/ 274576 h 309517"/>
                <a:gd name="connsiteX1" fmla="*/ 36401 w 219669"/>
                <a:gd name="connsiteY1" fmla="*/ 211801 h 309517"/>
                <a:gd name="connsiteX2" fmla="*/ 29016 w 219669"/>
                <a:gd name="connsiteY2" fmla="*/ 177090 h 309517"/>
                <a:gd name="connsiteX3" fmla="*/ 3167 w 219669"/>
                <a:gd name="connsiteY3" fmla="*/ 85512 h 309517"/>
                <a:gd name="connsiteX4" fmla="*/ 16830 w 219669"/>
                <a:gd name="connsiteY4" fmla="*/ 16459 h 309517"/>
                <a:gd name="connsiteX5" fmla="*/ 63358 w 219669"/>
                <a:gd name="connsiteY5" fmla="*/ 580 h 309517"/>
                <a:gd name="connsiteX6" fmla="*/ 183370 w 219669"/>
                <a:gd name="connsiteY6" fmla="*/ 21259 h 309517"/>
                <a:gd name="connsiteX7" fmla="*/ 219558 w 219669"/>
                <a:gd name="connsiteY7" fmla="*/ 79234 h 309517"/>
                <a:gd name="connsiteX8" fmla="*/ 168230 w 219669"/>
                <a:gd name="connsiteY8" fmla="*/ 227310 h 309517"/>
                <a:gd name="connsiteX9" fmla="*/ 164906 w 219669"/>
                <a:gd name="connsiteY9" fmla="*/ 233219 h 309517"/>
                <a:gd name="connsiteX10" fmla="*/ 150505 w 219669"/>
                <a:gd name="connsiteY10" fmla="*/ 308180 h 309517"/>
                <a:gd name="connsiteX11" fmla="*/ 127241 w 219669"/>
                <a:gd name="connsiteY11" fmla="*/ 305964 h 309517"/>
                <a:gd name="connsiteX12" fmla="*/ 37509 w 219669"/>
                <a:gd name="connsiteY12" fmla="*/ 282700 h 309517"/>
                <a:gd name="connsiteX13" fmla="*/ 23108 w 219669"/>
                <a:gd name="connsiteY13" fmla="*/ 274576 h 309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9669" h="309517">
                  <a:moveTo>
                    <a:pt x="23108" y="274576"/>
                  </a:moveTo>
                  <a:cubicBezTo>
                    <a:pt x="27539" y="253528"/>
                    <a:pt x="32709" y="232849"/>
                    <a:pt x="36401" y="211801"/>
                  </a:cubicBezTo>
                  <a:cubicBezTo>
                    <a:pt x="38617" y="199615"/>
                    <a:pt x="32709" y="188537"/>
                    <a:pt x="29016" y="177090"/>
                  </a:cubicBezTo>
                  <a:cubicBezTo>
                    <a:pt x="19415" y="146810"/>
                    <a:pt x="8337" y="116899"/>
                    <a:pt x="3167" y="85512"/>
                  </a:cubicBezTo>
                  <a:cubicBezTo>
                    <a:pt x="-525" y="61509"/>
                    <a:pt x="-5326" y="36030"/>
                    <a:pt x="16830" y="16459"/>
                  </a:cubicBezTo>
                  <a:cubicBezTo>
                    <a:pt x="30124" y="4642"/>
                    <a:pt x="46741" y="1688"/>
                    <a:pt x="63358" y="580"/>
                  </a:cubicBezTo>
                  <a:cubicBezTo>
                    <a:pt x="104716" y="-2005"/>
                    <a:pt x="145335" y="3903"/>
                    <a:pt x="183370" y="21259"/>
                  </a:cubicBezTo>
                  <a:cubicBezTo>
                    <a:pt x="207741" y="32337"/>
                    <a:pt x="221035" y="52647"/>
                    <a:pt x="219558" y="79234"/>
                  </a:cubicBezTo>
                  <a:cubicBezTo>
                    <a:pt x="216604" y="133147"/>
                    <a:pt x="202941" y="184106"/>
                    <a:pt x="168230" y="227310"/>
                  </a:cubicBezTo>
                  <a:cubicBezTo>
                    <a:pt x="166753" y="229157"/>
                    <a:pt x="165276" y="231372"/>
                    <a:pt x="164906" y="233219"/>
                  </a:cubicBezTo>
                  <a:cubicBezTo>
                    <a:pt x="160106" y="257959"/>
                    <a:pt x="155306" y="283070"/>
                    <a:pt x="150505" y="308180"/>
                  </a:cubicBezTo>
                  <a:cubicBezTo>
                    <a:pt x="142381" y="311503"/>
                    <a:pt x="134996" y="307811"/>
                    <a:pt x="127241" y="305964"/>
                  </a:cubicBezTo>
                  <a:cubicBezTo>
                    <a:pt x="97331" y="298210"/>
                    <a:pt x="67420" y="290824"/>
                    <a:pt x="37509" y="282700"/>
                  </a:cubicBezTo>
                  <a:cubicBezTo>
                    <a:pt x="31970" y="280854"/>
                    <a:pt x="26431" y="280115"/>
                    <a:pt x="23108" y="274576"/>
                  </a:cubicBezTo>
                  <a:close/>
                </a:path>
              </a:pathLst>
            </a:custGeom>
            <a:solidFill>
              <a:srgbClr val="FDC185"/>
            </a:solidFill>
            <a:ln w="3692" cap="flat">
              <a:noFill/>
              <a:prstDash val="solid"/>
              <a:miter/>
            </a:ln>
          </p:spPr>
          <p:txBody>
            <a:bodyPr rtlCol="0" anchor="ctr"/>
            <a:lstStyle/>
            <a:p>
              <a:pPr algn="r" rtl="1"/>
              <a:endParaRPr lang="en-US">
                <a:cs typeface="B Nazanin" panose="00000400000000000000" pitchFamily="2" charset="-78"/>
              </a:endParaRPr>
            </a:p>
          </p:txBody>
        </p:sp>
        <p:sp>
          <p:nvSpPr>
            <p:cNvPr id="66" name="Freeform: Shape 65">
              <a:extLst>
                <a:ext uri="{FF2B5EF4-FFF2-40B4-BE49-F238E27FC236}">
                  <a16:creationId xmlns:a16="http://schemas.microsoft.com/office/drawing/2014/main" id="{2987B654-89A9-4371-AB11-876D493958D7}"/>
                </a:ext>
              </a:extLst>
            </p:cNvPr>
            <p:cNvSpPr/>
            <p:nvPr/>
          </p:nvSpPr>
          <p:spPr>
            <a:xfrm>
              <a:off x="5129326" y="2830970"/>
              <a:ext cx="227894" cy="283627"/>
            </a:xfrm>
            <a:custGeom>
              <a:avLst/>
              <a:gdLst>
                <a:gd name="connsiteX0" fmla="*/ 14284 w 227894"/>
                <a:gd name="connsiteY0" fmla="*/ 279898 h 283627"/>
                <a:gd name="connsiteX1" fmla="*/ 19085 w 227894"/>
                <a:gd name="connsiteY1" fmla="*/ 223031 h 283627"/>
                <a:gd name="connsiteX2" fmla="*/ 14653 w 227894"/>
                <a:gd name="connsiteY2" fmla="*/ 197920 h 283627"/>
                <a:gd name="connsiteX3" fmla="*/ 990 w 227894"/>
                <a:gd name="connsiteY3" fmla="*/ 130714 h 283627"/>
                <a:gd name="connsiteX4" fmla="*/ 8376 w 227894"/>
                <a:gd name="connsiteY4" fmla="*/ 45413 h 283627"/>
                <a:gd name="connsiteX5" fmla="*/ 64874 w 227894"/>
                <a:gd name="connsiteY5" fmla="*/ 1101 h 283627"/>
                <a:gd name="connsiteX6" fmla="*/ 189686 w 227894"/>
                <a:gd name="connsiteY6" fmla="*/ 19195 h 283627"/>
                <a:gd name="connsiteX7" fmla="*/ 219966 w 227894"/>
                <a:gd name="connsiteY7" fmla="*/ 101172 h 283627"/>
                <a:gd name="connsiteX8" fmla="*/ 173438 w 227894"/>
                <a:gd name="connsiteY8" fmla="*/ 180196 h 283627"/>
                <a:gd name="connsiteX9" fmla="*/ 145743 w 227894"/>
                <a:gd name="connsiteY9" fmla="*/ 268451 h 283627"/>
                <a:gd name="connsiteX10" fmla="*/ 129865 w 227894"/>
                <a:gd name="connsiteY10" fmla="*/ 274359 h 283627"/>
                <a:gd name="connsiteX11" fmla="*/ 30901 w 227894"/>
                <a:gd name="connsiteY11" fmla="*/ 282852 h 283627"/>
                <a:gd name="connsiteX12" fmla="*/ 14284 w 227894"/>
                <a:gd name="connsiteY12" fmla="*/ 279898 h 283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7894" h="283627">
                  <a:moveTo>
                    <a:pt x="14284" y="279898"/>
                  </a:moveTo>
                  <a:cubicBezTo>
                    <a:pt x="15761" y="261065"/>
                    <a:pt x="17238" y="241863"/>
                    <a:pt x="19085" y="223031"/>
                  </a:cubicBezTo>
                  <a:cubicBezTo>
                    <a:pt x="19823" y="214168"/>
                    <a:pt x="18715" y="206044"/>
                    <a:pt x="14653" y="197920"/>
                  </a:cubicBezTo>
                  <a:cubicBezTo>
                    <a:pt x="3945" y="176872"/>
                    <a:pt x="2837" y="153608"/>
                    <a:pt x="990" y="130714"/>
                  </a:cubicBezTo>
                  <a:cubicBezTo>
                    <a:pt x="-1225" y="101911"/>
                    <a:pt x="-117" y="73108"/>
                    <a:pt x="8376" y="45413"/>
                  </a:cubicBezTo>
                  <a:cubicBezTo>
                    <a:pt x="16869" y="18457"/>
                    <a:pt x="37179" y="3317"/>
                    <a:pt x="64874" y="1101"/>
                  </a:cubicBezTo>
                  <a:cubicBezTo>
                    <a:pt x="107709" y="-2222"/>
                    <a:pt x="149805" y="1470"/>
                    <a:pt x="189686" y="19195"/>
                  </a:cubicBezTo>
                  <a:cubicBezTo>
                    <a:pt x="227351" y="36181"/>
                    <a:pt x="236583" y="62769"/>
                    <a:pt x="219966" y="101172"/>
                  </a:cubicBezTo>
                  <a:cubicBezTo>
                    <a:pt x="207780" y="129606"/>
                    <a:pt x="191532" y="155455"/>
                    <a:pt x="173438" y="180196"/>
                  </a:cubicBezTo>
                  <a:cubicBezTo>
                    <a:pt x="153867" y="206783"/>
                    <a:pt x="141681" y="234847"/>
                    <a:pt x="145743" y="268451"/>
                  </a:cubicBezTo>
                  <a:cubicBezTo>
                    <a:pt x="142051" y="274359"/>
                    <a:pt x="135773" y="273990"/>
                    <a:pt x="129865" y="274359"/>
                  </a:cubicBezTo>
                  <a:cubicBezTo>
                    <a:pt x="96631" y="276205"/>
                    <a:pt x="63766" y="278790"/>
                    <a:pt x="30901" y="282852"/>
                  </a:cubicBezTo>
                  <a:cubicBezTo>
                    <a:pt x="24993" y="283591"/>
                    <a:pt x="19085" y="285068"/>
                    <a:pt x="14284" y="279898"/>
                  </a:cubicBezTo>
                  <a:close/>
                </a:path>
              </a:pathLst>
            </a:custGeom>
            <a:solidFill>
              <a:srgbClr val="FDC185"/>
            </a:solidFill>
            <a:ln w="3692" cap="flat">
              <a:noFill/>
              <a:prstDash val="solid"/>
              <a:miter/>
            </a:ln>
          </p:spPr>
          <p:txBody>
            <a:bodyPr rtlCol="0" anchor="ctr"/>
            <a:lstStyle/>
            <a:p>
              <a:pPr algn="r" rtl="1"/>
              <a:endParaRPr lang="en-US">
                <a:cs typeface="B Nazanin" panose="00000400000000000000" pitchFamily="2" charset="-78"/>
              </a:endParaRPr>
            </a:p>
          </p:txBody>
        </p:sp>
        <p:sp>
          <p:nvSpPr>
            <p:cNvPr id="67" name="Freeform: Shape 66">
              <a:extLst>
                <a:ext uri="{FF2B5EF4-FFF2-40B4-BE49-F238E27FC236}">
                  <a16:creationId xmlns:a16="http://schemas.microsoft.com/office/drawing/2014/main" id="{EF40A80E-D7DC-4BF3-B754-6ECF41CD3D12}"/>
                </a:ext>
              </a:extLst>
            </p:cNvPr>
            <p:cNvSpPr/>
            <p:nvPr/>
          </p:nvSpPr>
          <p:spPr>
            <a:xfrm>
              <a:off x="5119063" y="3098324"/>
              <a:ext cx="173481" cy="58332"/>
            </a:xfrm>
            <a:custGeom>
              <a:avLst/>
              <a:gdLst>
                <a:gd name="connsiteX0" fmla="*/ 156006 w 173481"/>
                <a:gd name="connsiteY0" fmla="*/ 727 h 58332"/>
                <a:gd name="connsiteX1" fmla="*/ 172254 w 173481"/>
                <a:gd name="connsiteY1" fmla="*/ 15497 h 58332"/>
                <a:gd name="connsiteX2" fmla="*/ 173362 w 173481"/>
                <a:gd name="connsiteY2" fmla="*/ 36546 h 58332"/>
                <a:gd name="connsiteX3" fmla="*/ 163022 w 173481"/>
                <a:gd name="connsiteY3" fmla="*/ 50578 h 58332"/>
                <a:gd name="connsiteX4" fmla="*/ 175 w 173481"/>
                <a:gd name="connsiteY4" fmla="*/ 58332 h 58332"/>
                <a:gd name="connsiteX5" fmla="*/ 175 w 173481"/>
                <a:gd name="connsiteY5" fmla="*/ 28422 h 58332"/>
                <a:gd name="connsiteX6" fmla="*/ 14577 w 173481"/>
                <a:gd name="connsiteY6" fmla="*/ 13282 h 58332"/>
                <a:gd name="connsiteX7" fmla="*/ 156006 w 173481"/>
                <a:gd name="connsiteY7" fmla="*/ 727 h 58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481" h="58332">
                  <a:moveTo>
                    <a:pt x="156006" y="727"/>
                  </a:moveTo>
                  <a:cubicBezTo>
                    <a:pt x="168561" y="-2228"/>
                    <a:pt x="172623" y="4050"/>
                    <a:pt x="172254" y="15497"/>
                  </a:cubicBezTo>
                  <a:cubicBezTo>
                    <a:pt x="172254" y="22513"/>
                    <a:pt x="171885" y="29899"/>
                    <a:pt x="173362" y="36546"/>
                  </a:cubicBezTo>
                  <a:cubicBezTo>
                    <a:pt x="174100" y="52424"/>
                    <a:pt x="171515" y="49470"/>
                    <a:pt x="163022" y="50578"/>
                  </a:cubicBezTo>
                  <a:cubicBezTo>
                    <a:pt x="108740" y="53163"/>
                    <a:pt x="54458" y="55747"/>
                    <a:pt x="175" y="58332"/>
                  </a:cubicBezTo>
                  <a:cubicBezTo>
                    <a:pt x="175" y="48362"/>
                    <a:pt x="1283" y="38392"/>
                    <a:pt x="175" y="28422"/>
                  </a:cubicBezTo>
                  <a:cubicBezTo>
                    <a:pt x="-932" y="16974"/>
                    <a:pt x="3130" y="12174"/>
                    <a:pt x="14577" y="13282"/>
                  </a:cubicBezTo>
                  <a:cubicBezTo>
                    <a:pt x="17900" y="13651"/>
                    <a:pt x="112063" y="4789"/>
                    <a:pt x="156006" y="727"/>
                  </a:cubicBezTo>
                  <a:close/>
                </a:path>
              </a:pathLst>
            </a:custGeom>
            <a:solidFill>
              <a:srgbClr val="FDFEFD"/>
            </a:solidFill>
            <a:ln w="3692" cap="flat">
              <a:noFill/>
              <a:prstDash val="solid"/>
              <a:miter/>
            </a:ln>
          </p:spPr>
          <p:txBody>
            <a:bodyPr rtlCol="0" anchor="ctr"/>
            <a:lstStyle/>
            <a:p>
              <a:pPr algn="r" rtl="1"/>
              <a:endParaRPr lang="en-US">
                <a:cs typeface="B Nazanin" panose="00000400000000000000" pitchFamily="2" charset="-78"/>
              </a:endParaRPr>
            </a:p>
          </p:txBody>
        </p:sp>
        <p:sp>
          <p:nvSpPr>
            <p:cNvPr id="68" name="Freeform: Shape 67">
              <a:extLst>
                <a:ext uri="{FF2B5EF4-FFF2-40B4-BE49-F238E27FC236}">
                  <a16:creationId xmlns:a16="http://schemas.microsoft.com/office/drawing/2014/main" id="{B3A8A1E0-37D5-4ADB-B57E-4844D59CE686}"/>
                </a:ext>
              </a:extLst>
            </p:cNvPr>
            <p:cNvSpPr/>
            <p:nvPr/>
          </p:nvSpPr>
          <p:spPr>
            <a:xfrm>
              <a:off x="7216308" y="3234561"/>
              <a:ext cx="161117" cy="83834"/>
            </a:xfrm>
            <a:custGeom>
              <a:avLst/>
              <a:gdLst>
                <a:gd name="connsiteX0" fmla="*/ 18833 w 161117"/>
                <a:gd name="connsiteY0" fmla="*/ 750 h 83834"/>
                <a:gd name="connsiteX1" fmla="*/ 145861 w 161117"/>
                <a:gd name="connsiteY1" fmla="*/ 33984 h 83834"/>
                <a:gd name="connsiteX2" fmla="*/ 157677 w 161117"/>
                <a:gd name="connsiteY2" fmla="*/ 55771 h 83834"/>
                <a:gd name="connsiteX3" fmla="*/ 149184 w 161117"/>
                <a:gd name="connsiteY3" fmla="*/ 83835 h 83834"/>
                <a:gd name="connsiteX4" fmla="*/ 0 w 161117"/>
                <a:gd name="connsiteY4" fmla="*/ 38784 h 83834"/>
                <a:gd name="connsiteX5" fmla="*/ 9970 w 161117"/>
                <a:gd name="connsiteY5" fmla="*/ 2965 h 83834"/>
                <a:gd name="connsiteX6" fmla="*/ 18833 w 161117"/>
                <a:gd name="connsiteY6" fmla="*/ 750 h 83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117" h="83834">
                  <a:moveTo>
                    <a:pt x="18833" y="750"/>
                  </a:moveTo>
                  <a:cubicBezTo>
                    <a:pt x="61298" y="11828"/>
                    <a:pt x="103395" y="22906"/>
                    <a:pt x="145861" y="33984"/>
                  </a:cubicBezTo>
                  <a:cubicBezTo>
                    <a:pt x="163216" y="38415"/>
                    <a:pt x="163585" y="38415"/>
                    <a:pt x="157677" y="55771"/>
                  </a:cubicBezTo>
                  <a:cubicBezTo>
                    <a:pt x="154354" y="65002"/>
                    <a:pt x="156200" y="75711"/>
                    <a:pt x="149184" y="83835"/>
                  </a:cubicBezTo>
                  <a:cubicBezTo>
                    <a:pt x="100441" y="69433"/>
                    <a:pt x="48743" y="53186"/>
                    <a:pt x="0" y="38784"/>
                  </a:cubicBezTo>
                  <a:cubicBezTo>
                    <a:pt x="3693" y="20321"/>
                    <a:pt x="6647" y="14782"/>
                    <a:pt x="9970" y="2965"/>
                  </a:cubicBezTo>
                  <a:cubicBezTo>
                    <a:pt x="11447" y="-2574"/>
                    <a:pt x="15878" y="1488"/>
                    <a:pt x="18833" y="750"/>
                  </a:cubicBezTo>
                  <a:close/>
                </a:path>
              </a:pathLst>
            </a:custGeom>
            <a:solidFill>
              <a:srgbClr val="FDFEFD"/>
            </a:solidFill>
            <a:ln w="3692" cap="flat">
              <a:noFill/>
              <a:prstDash val="solid"/>
              <a:miter/>
            </a:ln>
          </p:spPr>
          <p:txBody>
            <a:bodyPr rtlCol="0" anchor="ctr"/>
            <a:lstStyle/>
            <a:p>
              <a:pPr algn="r" rtl="1"/>
              <a:endParaRPr lang="en-US">
                <a:cs typeface="B Nazanin" panose="00000400000000000000" pitchFamily="2" charset="-78"/>
              </a:endParaRPr>
            </a:p>
          </p:txBody>
        </p:sp>
        <p:sp>
          <p:nvSpPr>
            <p:cNvPr id="69" name="Freeform: Shape 68">
              <a:extLst>
                <a:ext uri="{FF2B5EF4-FFF2-40B4-BE49-F238E27FC236}">
                  <a16:creationId xmlns:a16="http://schemas.microsoft.com/office/drawing/2014/main" id="{DFB8B768-3568-4668-A849-8F947ECA6E6F}"/>
                </a:ext>
              </a:extLst>
            </p:cNvPr>
            <p:cNvSpPr/>
            <p:nvPr/>
          </p:nvSpPr>
          <p:spPr>
            <a:xfrm>
              <a:off x="6158357" y="3053558"/>
              <a:ext cx="160262" cy="55093"/>
            </a:xfrm>
            <a:custGeom>
              <a:avLst/>
              <a:gdLst>
                <a:gd name="connsiteX0" fmla="*/ 160262 w 160262"/>
                <a:gd name="connsiteY0" fmla="*/ 55094 h 55093"/>
                <a:gd name="connsiteX1" fmla="*/ 4800 w 160262"/>
                <a:gd name="connsiteY1" fmla="*/ 33307 h 55093"/>
                <a:gd name="connsiteX2" fmla="*/ 0 w 160262"/>
                <a:gd name="connsiteY2" fmla="*/ 34046 h 55093"/>
                <a:gd name="connsiteX3" fmla="*/ 160262 w 160262"/>
                <a:gd name="connsiteY3" fmla="*/ 55094 h 55093"/>
              </a:gdLst>
              <a:ahLst/>
              <a:cxnLst>
                <a:cxn ang="0">
                  <a:pos x="connsiteX0" y="connsiteY0"/>
                </a:cxn>
                <a:cxn ang="0">
                  <a:pos x="connsiteX1" y="connsiteY1"/>
                </a:cxn>
                <a:cxn ang="0">
                  <a:pos x="connsiteX2" y="connsiteY2"/>
                </a:cxn>
                <a:cxn ang="0">
                  <a:pos x="connsiteX3" y="connsiteY3"/>
                </a:cxn>
              </a:cxnLst>
              <a:rect l="l" t="t" r="r" b="b"/>
              <a:pathLst>
                <a:path w="160262" h="55093">
                  <a:moveTo>
                    <a:pt x="160262" y="55094"/>
                  </a:moveTo>
                  <a:cubicBezTo>
                    <a:pt x="112257" y="21860"/>
                    <a:pt x="59452" y="19644"/>
                    <a:pt x="4800" y="33307"/>
                  </a:cubicBezTo>
                  <a:cubicBezTo>
                    <a:pt x="3323" y="33676"/>
                    <a:pt x="1846" y="34046"/>
                    <a:pt x="0" y="34046"/>
                  </a:cubicBezTo>
                  <a:cubicBezTo>
                    <a:pt x="38773" y="-16544"/>
                    <a:pt x="134783" y="-11744"/>
                    <a:pt x="160262" y="55094"/>
                  </a:cubicBezTo>
                  <a:close/>
                </a:path>
              </a:pathLst>
            </a:custGeom>
            <a:solidFill>
              <a:srgbClr val="75491C"/>
            </a:solidFill>
            <a:ln w="3692" cap="flat">
              <a:noFill/>
              <a:prstDash val="solid"/>
              <a:miter/>
            </a:ln>
          </p:spPr>
          <p:txBody>
            <a:bodyPr rtlCol="0" anchor="ctr"/>
            <a:lstStyle/>
            <a:p>
              <a:pPr algn="r" rtl="1"/>
              <a:endParaRPr lang="en-US">
                <a:cs typeface="B Nazanin" panose="00000400000000000000" pitchFamily="2" charset="-78"/>
              </a:endParaRPr>
            </a:p>
          </p:txBody>
        </p:sp>
        <p:sp>
          <p:nvSpPr>
            <p:cNvPr id="70" name="Freeform: Shape 69">
              <a:extLst>
                <a:ext uri="{FF2B5EF4-FFF2-40B4-BE49-F238E27FC236}">
                  <a16:creationId xmlns:a16="http://schemas.microsoft.com/office/drawing/2014/main" id="{B48C3DCA-C2A9-40B4-A34F-34F534150422}"/>
                </a:ext>
              </a:extLst>
            </p:cNvPr>
            <p:cNvSpPr/>
            <p:nvPr/>
          </p:nvSpPr>
          <p:spPr>
            <a:xfrm>
              <a:off x="6036480" y="3149271"/>
              <a:ext cx="48024" cy="124219"/>
            </a:xfrm>
            <a:custGeom>
              <a:avLst/>
              <a:gdLst>
                <a:gd name="connsiteX0" fmla="*/ 48024 w 48024"/>
                <a:gd name="connsiteY0" fmla="*/ 0 h 124219"/>
                <a:gd name="connsiteX1" fmla="*/ 33623 w 48024"/>
                <a:gd name="connsiteY1" fmla="*/ 77177 h 124219"/>
                <a:gd name="connsiteX2" fmla="*/ 15159 w 48024"/>
                <a:gd name="connsiteY2" fmla="*/ 121489 h 124219"/>
                <a:gd name="connsiteX3" fmla="*/ 389 w 48024"/>
                <a:gd name="connsiteY3" fmla="*/ 116689 h 124219"/>
                <a:gd name="connsiteX4" fmla="*/ 9620 w 48024"/>
                <a:gd name="connsiteY4" fmla="*/ 46528 h 124219"/>
                <a:gd name="connsiteX5" fmla="*/ 48024 w 48024"/>
                <a:gd name="connsiteY5" fmla="*/ 0 h 12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024" h="124219">
                  <a:moveTo>
                    <a:pt x="48024" y="0"/>
                  </a:moveTo>
                  <a:cubicBezTo>
                    <a:pt x="35469" y="24372"/>
                    <a:pt x="35100" y="50959"/>
                    <a:pt x="33623" y="77177"/>
                  </a:cubicBezTo>
                  <a:cubicBezTo>
                    <a:pt x="32515" y="94163"/>
                    <a:pt x="24760" y="108565"/>
                    <a:pt x="15159" y="121489"/>
                  </a:cubicBezTo>
                  <a:cubicBezTo>
                    <a:pt x="8882" y="129613"/>
                    <a:pt x="5928" y="117058"/>
                    <a:pt x="389" y="116689"/>
                  </a:cubicBezTo>
                  <a:cubicBezTo>
                    <a:pt x="-719" y="92686"/>
                    <a:pt x="20" y="69053"/>
                    <a:pt x="9620" y="46528"/>
                  </a:cubicBezTo>
                  <a:cubicBezTo>
                    <a:pt x="17744" y="27326"/>
                    <a:pt x="30669" y="11817"/>
                    <a:pt x="48024" y="0"/>
                  </a:cubicBezTo>
                  <a:close/>
                </a:path>
              </a:pathLst>
            </a:custGeom>
            <a:solidFill>
              <a:srgbClr val="75491C"/>
            </a:solidFill>
            <a:ln w="3692" cap="flat">
              <a:noFill/>
              <a:prstDash val="solid"/>
              <a:miter/>
            </a:ln>
          </p:spPr>
          <p:txBody>
            <a:bodyPr rtlCol="0" anchor="ctr"/>
            <a:lstStyle/>
            <a:p>
              <a:pPr algn="r" rtl="1"/>
              <a:endParaRPr lang="en-US">
                <a:cs typeface="B Nazanin" panose="00000400000000000000" pitchFamily="2" charset="-78"/>
              </a:endParaRPr>
            </a:p>
          </p:txBody>
        </p:sp>
        <p:sp>
          <p:nvSpPr>
            <p:cNvPr id="71" name="Freeform: Shape 70">
              <a:extLst>
                <a:ext uri="{FF2B5EF4-FFF2-40B4-BE49-F238E27FC236}">
                  <a16:creationId xmlns:a16="http://schemas.microsoft.com/office/drawing/2014/main" id="{75FB4B56-97BF-457E-89A6-D221E56002C1}"/>
                </a:ext>
              </a:extLst>
            </p:cNvPr>
            <p:cNvSpPr/>
            <p:nvPr/>
          </p:nvSpPr>
          <p:spPr>
            <a:xfrm>
              <a:off x="6350109" y="3206877"/>
              <a:ext cx="33038" cy="136259"/>
            </a:xfrm>
            <a:custGeom>
              <a:avLst/>
              <a:gdLst>
                <a:gd name="connsiteX0" fmla="*/ 6545 w 33038"/>
                <a:gd name="connsiteY0" fmla="*/ 136260 h 136259"/>
                <a:gd name="connsiteX1" fmla="*/ 2852 w 33038"/>
                <a:gd name="connsiteY1" fmla="*/ 119273 h 136259"/>
                <a:gd name="connsiteX2" fmla="*/ 13930 w 33038"/>
                <a:gd name="connsiteY2" fmla="*/ 63883 h 136259"/>
                <a:gd name="connsiteX3" fmla="*/ 17253 w 33038"/>
                <a:gd name="connsiteY3" fmla="*/ 0 h 136259"/>
                <a:gd name="connsiteX4" fmla="*/ 30178 w 33038"/>
                <a:gd name="connsiteY4" fmla="*/ 18463 h 136259"/>
                <a:gd name="connsiteX5" fmla="*/ 28331 w 33038"/>
                <a:gd name="connsiteY5" fmla="*/ 90101 h 136259"/>
                <a:gd name="connsiteX6" fmla="*/ 6545 w 33038"/>
                <a:gd name="connsiteY6" fmla="*/ 136260 h 136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38" h="136259">
                  <a:moveTo>
                    <a:pt x="6545" y="136260"/>
                  </a:moveTo>
                  <a:cubicBezTo>
                    <a:pt x="-1210" y="131828"/>
                    <a:pt x="-1579" y="127028"/>
                    <a:pt x="2852" y="119273"/>
                  </a:cubicBezTo>
                  <a:cubicBezTo>
                    <a:pt x="12453" y="102287"/>
                    <a:pt x="12453" y="82716"/>
                    <a:pt x="13930" y="63883"/>
                  </a:cubicBezTo>
                  <a:cubicBezTo>
                    <a:pt x="15776" y="42466"/>
                    <a:pt x="16145" y="21048"/>
                    <a:pt x="17253" y="0"/>
                  </a:cubicBezTo>
                  <a:cubicBezTo>
                    <a:pt x="27593" y="1846"/>
                    <a:pt x="28701" y="11817"/>
                    <a:pt x="30178" y="18463"/>
                  </a:cubicBezTo>
                  <a:cubicBezTo>
                    <a:pt x="35347" y="42466"/>
                    <a:pt x="32762" y="66099"/>
                    <a:pt x="28331" y="90101"/>
                  </a:cubicBezTo>
                  <a:cubicBezTo>
                    <a:pt x="25008" y="107457"/>
                    <a:pt x="17623" y="122597"/>
                    <a:pt x="6545" y="136260"/>
                  </a:cubicBezTo>
                  <a:close/>
                </a:path>
              </a:pathLst>
            </a:custGeom>
            <a:solidFill>
              <a:srgbClr val="73471B"/>
            </a:solidFill>
            <a:ln w="3692" cap="flat">
              <a:noFill/>
              <a:prstDash val="solid"/>
              <a:miter/>
            </a:ln>
          </p:spPr>
          <p:txBody>
            <a:bodyPr rtlCol="0" anchor="ctr"/>
            <a:lstStyle/>
            <a:p>
              <a:pPr algn="r" rtl="1"/>
              <a:endParaRPr lang="en-US">
                <a:cs typeface="B Nazanin" panose="00000400000000000000" pitchFamily="2" charset="-78"/>
              </a:endParaRPr>
            </a:p>
          </p:txBody>
        </p:sp>
        <p:sp>
          <p:nvSpPr>
            <p:cNvPr id="72" name="Freeform: Shape 71">
              <a:extLst>
                <a:ext uri="{FF2B5EF4-FFF2-40B4-BE49-F238E27FC236}">
                  <a16:creationId xmlns:a16="http://schemas.microsoft.com/office/drawing/2014/main" id="{226D19B0-1924-4CF1-88FC-B57E0C239D97}"/>
                </a:ext>
              </a:extLst>
            </p:cNvPr>
            <p:cNvSpPr/>
            <p:nvPr/>
          </p:nvSpPr>
          <p:spPr>
            <a:xfrm>
              <a:off x="5800738" y="3543878"/>
              <a:ext cx="416702" cy="670672"/>
            </a:xfrm>
            <a:custGeom>
              <a:avLst/>
              <a:gdLst>
                <a:gd name="connsiteX0" fmla="*/ 5707 w 416702"/>
                <a:gd name="connsiteY0" fmla="*/ 636388 h 670672"/>
                <a:gd name="connsiteX1" fmla="*/ 76976 w 416702"/>
                <a:gd name="connsiteY1" fmla="*/ 559949 h 670672"/>
                <a:gd name="connsiteX2" fmla="*/ 233915 w 416702"/>
                <a:gd name="connsiteY2" fmla="*/ 338389 h 670672"/>
                <a:gd name="connsiteX3" fmla="*/ 328816 w 416702"/>
                <a:gd name="connsiteY3" fmla="*/ 65870 h 670672"/>
                <a:gd name="connsiteX4" fmla="*/ 348757 w 416702"/>
                <a:gd name="connsiteY4" fmla="*/ 41867 h 670672"/>
                <a:gd name="connsiteX5" fmla="*/ 350234 w 416702"/>
                <a:gd name="connsiteY5" fmla="*/ 30420 h 670672"/>
                <a:gd name="connsiteX6" fmla="*/ 335833 w 416702"/>
                <a:gd name="connsiteY6" fmla="*/ 12326 h 670672"/>
                <a:gd name="connsiteX7" fmla="*/ 355773 w 416702"/>
                <a:gd name="connsiteY7" fmla="*/ 2356 h 670672"/>
                <a:gd name="connsiteX8" fmla="*/ 379406 w 416702"/>
                <a:gd name="connsiteY8" fmla="*/ 140 h 670672"/>
                <a:gd name="connsiteX9" fmla="*/ 416702 w 416702"/>
                <a:gd name="connsiteY9" fmla="*/ 24142 h 670672"/>
                <a:gd name="connsiteX10" fmla="*/ 400454 w 416702"/>
                <a:gd name="connsiteY10" fmla="*/ 34482 h 670672"/>
                <a:gd name="connsiteX11" fmla="*/ 392330 w 416702"/>
                <a:gd name="connsiteY11" fmla="*/ 54053 h 670672"/>
                <a:gd name="connsiteX12" fmla="*/ 391592 w 416702"/>
                <a:gd name="connsiteY12" fmla="*/ 83964 h 670672"/>
                <a:gd name="connsiteX13" fmla="*/ 309984 w 416702"/>
                <a:gd name="connsiteY13" fmla="*/ 323249 h 670672"/>
                <a:gd name="connsiteX14" fmla="*/ 142706 w 416702"/>
                <a:gd name="connsiteY14" fmla="*/ 664822 h 670672"/>
                <a:gd name="connsiteX15" fmla="*/ 132735 w 416702"/>
                <a:gd name="connsiteY15" fmla="*/ 670361 h 670672"/>
                <a:gd name="connsiteX16" fmla="*/ 108364 w 416702"/>
                <a:gd name="connsiteY16" fmla="*/ 667406 h 670672"/>
                <a:gd name="connsiteX17" fmla="*/ 166708 w 416702"/>
                <a:gd name="connsiteY17" fmla="*/ 528931 h 670672"/>
                <a:gd name="connsiteX18" fmla="*/ 165231 w 416702"/>
                <a:gd name="connsiteY18" fmla="*/ 527823 h 670672"/>
                <a:gd name="connsiteX19" fmla="*/ 92855 w 416702"/>
                <a:gd name="connsiteY19" fmla="*/ 599092 h 670672"/>
                <a:gd name="connsiteX20" fmla="*/ 4600 w 416702"/>
                <a:gd name="connsiteY20" fmla="*/ 646727 h 670672"/>
                <a:gd name="connsiteX21" fmla="*/ 5707 w 416702"/>
                <a:gd name="connsiteY21" fmla="*/ 636388 h 67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16702" h="670672">
                  <a:moveTo>
                    <a:pt x="5707" y="636388"/>
                  </a:moveTo>
                  <a:cubicBezTo>
                    <a:pt x="23802" y="605739"/>
                    <a:pt x="49281" y="580998"/>
                    <a:pt x="76976" y="559949"/>
                  </a:cubicBezTo>
                  <a:cubicBezTo>
                    <a:pt x="151937" y="501605"/>
                    <a:pt x="199573" y="425167"/>
                    <a:pt x="233915" y="338389"/>
                  </a:cubicBezTo>
                  <a:cubicBezTo>
                    <a:pt x="268995" y="248657"/>
                    <a:pt x="299644" y="157448"/>
                    <a:pt x="328816" y="65870"/>
                  </a:cubicBezTo>
                  <a:cubicBezTo>
                    <a:pt x="332509" y="54422"/>
                    <a:pt x="341372" y="48883"/>
                    <a:pt x="348757" y="41867"/>
                  </a:cubicBezTo>
                  <a:cubicBezTo>
                    <a:pt x="353188" y="37805"/>
                    <a:pt x="354296" y="35220"/>
                    <a:pt x="350234" y="30420"/>
                  </a:cubicBezTo>
                  <a:cubicBezTo>
                    <a:pt x="345064" y="24881"/>
                    <a:pt x="341002" y="18603"/>
                    <a:pt x="335833" y="12326"/>
                  </a:cubicBezTo>
                  <a:cubicBezTo>
                    <a:pt x="341372" y="6787"/>
                    <a:pt x="349126" y="5679"/>
                    <a:pt x="355773" y="2356"/>
                  </a:cubicBezTo>
                  <a:cubicBezTo>
                    <a:pt x="363897" y="4941"/>
                    <a:pt x="371282" y="-968"/>
                    <a:pt x="379406" y="140"/>
                  </a:cubicBezTo>
                  <a:cubicBezTo>
                    <a:pt x="391223" y="7895"/>
                    <a:pt x="403408" y="15649"/>
                    <a:pt x="416702" y="24142"/>
                  </a:cubicBezTo>
                  <a:cubicBezTo>
                    <a:pt x="411163" y="27835"/>
                    <a:pt x="405993" y="31897"/>
                    <a:pt x="400454" y="34482"/>
                  </a:cubicBezTo>
                  <a:cubicBezTo>
                    <a:pt x="391223" y="38544"/>
                    <a:pt x="388638" y="45191"/>
                    <a:pt x="392330" y="54053"/>
                  </a:cubicBezTo>
                  <a:cubicBezTo>
                    <a:pt x="396392" y="64393"/>
                    <a:pt x="394177" y="73994"/>
                    <a:pt x="391592" y="83964"/>
                  </a:cubicBezTo>
                  <a:cubicBezTo>
                    <a:pt x="369436" y="165572"/>
                    <a:pt x="346911" y="246811"/>
                    <a:pt x="309984" y="323249"/>
                  </a:cubicBezTo>
                  <a:cubicBezTo>
                    <a:pt x="254594" y="437353"/>
                    <a:pt x="198465" y="551087"/>
                    <a:pt x="142706" y="664822"/>
                  </a:cubicBezTo>
                  <a:cubicBezTo>
                    <a:pt x="140490" y="669622"/>
                    <a:pt x="137905" y="671468"/>
                    <a:pt x="132735" y="670361"/>
                  </a:cubicBezTo>
                  <a:cubicBezTo>
                    <a:pt x="124981" y="669253"/>
                    <a:pt x="117226" y="668514"/>
                    <a:pt x="108364" y="667406"/>
                  </a:cubicBezTo>
                  <a:cubicBezTo>
                    <a:pt x="127935" y="620879"/>
                    <a:pt x="147506" y="575089"/>
                    <a:pt x="166708" y="528931"/>
                  </a:cubicBezTo>
                  <a:cubicBezTo>
                    <a:pt x="166339" y="528562"/>
                    <a:pt x="165600" y="528193"/>
                    <a:pt x="165231" y="527823"/>
                  </a:cubicBezTo>
                  <a:cubicBezTo>
                    <a:pt x="140859" y="551456"/>
                    <a:pt x="115749" y="574351"/>
                    <a:pt x="92855" y="599092"/>
                  </a:cubicBezTo>
                  <a:cubicBezTo>
                    <a:pt x="68483" y="625310"/>
                    <a:pt x="43742" y="648574"/>
                    <a:pt x="4600" y="646727"/>
                  </a:cubicBezTo>
                  <a:cubicBezTo>
                    <a:pt x="-6848" y="642296"/>
                    <a:pt x="6815" y="640081"/>
                    <a:pt x="5707" y="636388"/>
                  </a:cubicBezTo>
                  <a:close/>
                </a:path>
              </a:pathLst>
            </a:custGeom>
            <a:solidFill>
              <a:srgbClr val="000000"/>
            </a:solidFill>
            <a:ln w="3692" cap="flat">
              <a:noFill/>
              <a:prstDash val="solid"/>
              <a:miter/>
            </a:ln>
          </p:spPr>
          <p:txBody>
            <a:bodyPr rtlCol="0" anchor="ctr"/>
            <a:lstStyle/>
            <a:p>
              <a:pPr algn="r" rtl="1"/>
              <a:endParaRPr lang="en-US">
                <a:cs typeface="B Nazanin" panose="00000400000000000000" pitchFamily="2" charset="-78"/>
              </a:endParaRPr>
            </a:p>
          </p:txBody>
        </p:sp>
        <p:grpSp>
          <p:nvGrpSpPr>
            <p:cNvPr id="73" name="Graphic 58">
              <a:extLst>
                <a:ext uri="{FF2B5EF4-FFF2-40B4-BE49-F238E27FC236}">
                  <a16:creationId xmlns:a16="http://schemas.microsoft.com/office/drawing/2014/main" id="{7FE7304B-2A8B-44DD-845C-9A1C6E445F29}"/>
                </a:ext>
              </a:extLst>
            </p:cNvPr>
            <p:cNvGrpSpPr/>
            <p:nvPr/>
          </p:nvGrpSpPr>
          <p:grpSpPr>
            <a:xfrm>
              <a:off x="5782940" y="4525838"/>
              <a:ext cx="721881" cy="70961"/>
              <a:chOff x="5782940" y="4525838"/>
              <a:chExt cx="721881" cy="70961"/>
            </a:xfrm>
            <a:solidFill>
              <a:srgbClr val="000912"/>
            </a:solidFill>
          </p:grpSpPr>
          <p:sp>
            <p:nvSpPr>
              <p:cNvPr id="81" name="Freeform: Shape 80">
                <a:extLst>
                  <a:ext uri="{FF2B5EF4-FFF2-40B4-BE49-F238E27FC236}">
                    <a16:creationId xmlns:a16="http://schemas.microsoft.com/office/drawing/2014/main" id="{52B96D87-3FAA-4348-8F88-B30538440A8F}"/>
                  </a:ext>
                </a:extLst>
              </p:cNvPr>
              <p:cNvSpPr/>
              <p:nvPr/>
            </p:nvSpPr>
            <p:spPr>
              <a:xfrm>
                <a:off x="5970400" y="4530331"/>
                <a:ext cx="415056" cy="66468"/>
              </a:xfrm>
              <a:custGeom>
                <a:avLst/>
                <a:gdLst>
                  <a:gd name="connsiteX0" fmla="*/ 0 w 415056"/>
                  <a:gd name="connsiteY0" fmla="*/ 66468 h 66468"/>
                  <a:gd name="connsiteX1" fmla="*/ 415057 w 415056"/>
                  <a:gd name="connsiteY1" fmla="*/ 65360 h 66468"/>
                  <a:gd name="connsiteX2" fmla="*/ 415057 w 415056"/>
                  <a:gd name="connsiteY2" fmla="*/ 0 h 66468"/>
                  <a:gd name="connsiteX3" fmla="*/ 279905 w 415056"/>
                  <a:gd name="connsiteY3" fmla="*/ 3323 h 66468"/>
                  <a:gd name="connsiteX4" fmla="*/ 0 w 415056"/>
                  <a:gd name="connsiteY4" fmla="*/ 4062 h 66468"/>
                  <a:gd name="connsiteX5" fmla="*/ 0 w 415056"/>
                  <a:gd name="connsiteY5" fmla="*/ 66468 h 6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5056" h="66468">
                    <a:moveTo>
                      <a:pt x="0" y="66468"/>
                    </a:moveTo>
                    <a:cubicBezTo>
                      <a:pt x="127397" y="66468"/>
                      <a:pt x="299107" y="65730"/>
                      <a:pt x="415057" y="65360"/>
                    </a:cubicBezTo>
                    <a:lnTo>
                      <a:pt x="415057" y="0"/>
                    </a:lnTo>
                    <a:cubicBezTo>
                      <a:pt x="360036" y="1477"/>
                      <a:pt x="299476" y="2954"/>
                      <a:pt x="279905" y="3323"/>
                    </a:cubicBezTo>
                    <a:cubicBezTo>
                      <a:pt x="281382" y="4431"/>
                      <a:pt x="118904" y="4801"/>
                      <a:pt x="0" y="4062"/>
                    </a:cubicBezTo>
                    <a:lnTo>
                      <a:pt x="0" y="66468"/>
                    </a:lnTo>
                    <a:close/>
                  </a:path>
                </a:pathLst>
              </a:custGeom>
              <a:solidFill>
                <a:srgbClr val="000912"/>
              </a:solidFill>
              <a:ln w="3692" cap="flat">
                <a:noFill/>
                <a:prstDash val="solid"/>
                <a:miter/>
              </a:ln>
            </p:spPr>
            <p:txBody>
              <a:bodyPr rtlCol="0" anchor="ctr"/>
              <a:lstStyle/>
              <a:p>
                <a:pPr algn="r" rtl="1"/>
                <a:endParaRPr lang="en-US">
                  <a:cs typeface="B Nazanin" panose="00000400000000000000" pitchFamily="2" charset="-78"/>
                </a:endParaRPr>
              </a:p>
            </p:txBody>
          </p:sp>
          <p:sp>
            <p:nvSpPr>
              <p:cNvPr id="82" name="Freeform: Shape 81">
                <a:extLst>
                  <a:ext uri="{FF2B5EF4-FFF2-40B4-BE49-F238E27FC236}">
                    <a16:creationId xmlns:a16="http://schemas.microsoft.com/office/drawing/2014/main" id="{DE2AB633-4A64-45AF-8349-BB9CEEF382E5}"/>
                  </a:ext>
                </a:extLst>
              </p:cNvPr>
              <p:cNvSpPr/>
              <p:nvPr/>
            </p:nvSpPr>
            <p:spPr>
              <a:xfrm>
                <a:off x="5782940" y="4533216"/>
                <a:ext cx="171581" cy="63214"/>
              </a:xfrm>
              <a:custGeom>
                <a:avLst/>
                <a:gdLst>
                  <a:gd name="connsiteX0" fmla="*/ 171581 w 171581"/>
                  <a:gd name="connsiteY0" fmla="*/ 808 h 63214"/>
                  <a:gd name="connsiteX1" fmla="*/ 107698 w 171581"/>
                  <a:gd name="connsiteY1" fmla="*/ 70 h 63214"/>
                  <a:gd name="connsiteX2" fmla="*/ 31260 w 171581"/>
                  <a:gd name="connsiteY2" fmla="*/ 70 h 63214"/>
                  <a:gd name="connsiteX3" fmla="*/ 5780 w 171581"/>
                  <a:gd name="connsiteY3" fmla="*/ 2655 h 63214"/>
                  <a:gd name="connsiteX4" fmla="*/ 241 w 171581"/>
                  <a:gd name="connsiteY4" fmla="*/ 33304 h 63214"/>
                  <a:gd name="connsiteX5" fmla="*/ 23136 w 171581"/>
                  <a:gd name="connsiteY5" fmla="*/ 62107 h 63214"/>
                  <a:gd name="connsiteX6" fmla="*/ 171581 w 171581"/>
                  <a:gd name="connsiteY6" fmla="*/ 63215 h 63214"/>
                  <a:gd name="connsiteX7" fmla="*/ 171581 w 171581"/>
                  <a:gd name="connsiteY7" fmla="*/ 808 h 6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581" h="63214">
                    <a:moveTo>
                      <a:pt x="171581" y="808"/>
                    </a:moveTo>
                    <a:cubicBezTo>
                      <a:pt x="146840" y="808"/>
                      <a:pt x="125054" y="439"/>
                      <a:pt x="107698" y="70"/>
                    </a:cubicBezTo>
                    <a:cubicBezTo>
                      <a:pt x="107698" y="1178"/>
                      <a:pt x="41230" y="70"/>
                      <a:pt x="31260" y="70"/>
                    </a:cubicBezTo>
                    <a:cubicBezTo>
                      <a:pt x="23874" y="70"/>
                      <a:pt x="11319" y="-669"/>
                      <a:pt x="5780" y="2655"/>
                    </a:cubicBezTo>
                    <a:cubicBezTo>
                      <a:pt x="-867" y="6717"/>
                      <a:pt x="980" y="22595"/>
                      <a:pt x="241" y="33304"/>
                    </a:cubicBezTo>
                    <a:cubicBezTo>
                      <a:pt x="-1605" y="62476"/>
                      <a:pt x="7257" y="59522"/>
                      <a:pt x="23136" y="62107"/>
                    </a:cubicBezTo>
                    <a:cubicBezTo>
                      <a:pt x="28306" y="62845"/>
                      <a:pt x="88865" y="63215"/>
                      <a:pt x="171581" y="63215"/>
                    </a:cubicBezTo>
                    <a:lnTo>
                      <a:pt x="171581" y="808"/>
                    </a:lnTo>
                    <a:close/>
                  </a:path>
                </a:pathLst>
              </a:custGeom>
              <a:solidFill>
                <a:srgbClr val="000912"/>
              </a:solidFill>
              <a:ln w="3692" cap="flat">
                <a:noFill/>
                <a:prstDash val="solid"/>
                <a:miter/>
              </a:ln>
            </p:spPr>
            <p:txBody>
              <a:bodyPr rtlCol="0" anchor="ctr"/>
              <a:lstStyle/>
              <a:p>
                <a:pPr algn="r" rtl="1"/>
                <a:endParaRPr lang="en-US">
                  <a:cs typeface="B Nazanin" panose="00000400000000000000" pitchFamily="2" charset="-78"/>
                </a:endParaRPr>
              </a:p>
            </p:txBody>
          </p:sp>
          <p:sp>
            <p:nvSpPr>
              <p:cNvPr id="83" name="Freeform: Shape 82">
                <a:extLst>
                  <a:ext uri="{FF2B5EF4-FFF2-40B4-BE49-F238E27FC236}">
                    <a16:creationId xmlns:a16="http://schemas.microsoft.com/office/drawing/2014/main" id="{2C2BA7DA-EEB6-457C-9F01-B65DEEA7488E}"/>
                  </a:ext>
                </a:extLst>
              </p:cNvPr>
              <p:cNvSpPr/>
              <p:nvPr/>
            </p:nvSpPr>
            <p:spPr>
              <a:xfrm>
                <a:off x="6400597" y="4525838"/>
                <a:ext cx="104225" cy="69484"/>
              </a:xfrm>
              <a:custGeom>
                <a:avLst/>
                <a:gdLst>
                  <a:gd name="connsiteX0" fmla="*/ 102656 w 104225"/>
                  <a:gd name="connsiteY0" fmla="*/ 34773 h 69484"/>
                  <a:gd name="connsiteX1" fmla="*/ 96010 w 104225"/>
                  <a:gd name="connsiteY1" fmla="*/ 8186 h 69484"/>
                  <a:gd name="connsiteX2" fmla="*/ 85670 w 104225"/>
                  <a:gd name="connsiteY2" fmla="*/ 62 h 69484"/>
                  <a:gd name="connsiteX3" fmla="*/ 0 w 104225"/>
                  <a:gd name="connsiteY3" fmla="*/ 3755 h 69484"/>
                  <a:gd name="connsiteX4" fmla="*/ 0 w 104225"/>
                  <a:gd name="connsiteY4" fmla="*/ 69484 h 69484"/>
                  <a:gd name="connsiteX5" fmla="*/ 81239 w 104225"/>
                  <a:gd name="connsiteY5" fmla="*/ 69115 h 69484"/>
                  <a:gd name="connsiteX6" fmla="*/ 100441 w 104225"/>
                  <a:gd name="connsiteY6" fmla="*/ 64314 h 69484"/>
                  <a:gd name="connsiteX7" fmla="*/ 102656 w 104225"/>
                  <a:gd name="connsiteY7" fmla="*/ 34773 h 69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225" h="69484">
                    <a:moveTo>
                      <a:pt x="102656" y="34773"/>
                    </a:moveTo>
                    <a:cubicBezTo>
                      <a:pt x="99702" y="26280"/>
                      <a:pt x="97117" y="17417"/>
                      <a:pt x="96010" y="8186"/>
                    </a:cubicBezTo>
                    <a:cubicBezTo>
                      <a:pt x="95271" y="800"/>
                      <a:pt x="91578" y="-307"/>
                      <a:pt x="85670" y="62"/>
                    </a:cubicBezTo>
                    <a:cubicBezTo>
                      <a:pt x="77915" y="1170"/>
                      <a:pt x="41727" y="2278"/>
                      <a:pt x="0" y="3755"/>
                    </a:cubicBezTo>
                    <a:lnTo>
                      <a:pt x="0" y="69484"/>
                    </a:lnTo>
                    <a:cubicBezTo>
                      <a:pt x="33603" y="69484"/>
                      <a:pt x="61298" y="69115"/>
                      <a:pt x="81239" y="69115"/>
                    </a:cubicBezTo>
                    <a:cubicBezTo>
                      <a:pt x="84932" y="69115"/>
                      <a:pt x="99702" y="68376"/>
                      <a:pt x="100441" y="64314"/>
                    </a:cubicBezTo>
                    <a:cubicBezTo>
                      <a:pt x="102656" y="54713"/>
                      <a:pt x="106349" y="45112"/>
                      <a:pt x="102656" y="34773"/>
                    </a:cubicBezTo>
                    <a:close/>
                  </a:path>
                </a:pathLst>
              </a:custGeom>
              <a:solidFill>
                <a:srgbClr val="000912"/>
              </a:solidFill>
              <a:ln w="3692" cap="flat">
                <a:noFill/>
                <a:prstDash val="solid"/>
                <a:miter/>
              </a:ln>
            </p:spPr>
            <p:txBody>
              <a:bodyPr rtlCol="0" anchor="ctr"/>
              <a:lstStyle/>
              <a:p>
                <a:pPr algn="r" rtl="1"/>
                <a:endParaRPr lang="en-US">
                  <a:cs typeface="B Nazanin" panose="00000400000000000000" pitchFamily="2" charset="-78"/>
                </a:endParaRPr>
              </a:p>
            </p:txBody>
          </p:sp>
        </p:grpSp>
        <p:sp>
          <p:nvSpPr>
            <p:cNvPr id="74" name="Freeform: Shape 73">
              <a:extLst>
                <a:ext uri="{FF2B5EF4-FFF2-40B4-BE49-F238E27FC236}">
                  <a16:creationId xmlns:a16="http://schemas.microsoft.com/office/drawing/2014/main" id="{26EB052F-93ED-4FB1-8FBC-11429DA972DB}"/>
                </a:ext>
              </a:extLst>
            </p:cNvPr>
            <p:cNvSpPr/>
            <p:nvPr/>
          </p:nvSpPr>
          <p:spPr>
            <a:xfrm>
              <a:off x="6100752" y="4521469"/>
              <a:ext cx="110780" cy="89362"/>
            </a:xfrm>
            <a:custGeom>
              <a:avLst/>
              <a:gdLst>
                <a:gd name="connsiteX0" fmla="*/ 101179 w 110780"/>
                <a:gd name="connsiteY0" fmla="*/ 0 h 89362"/>
                <a:gd name="connsiteX1" fmla="*/ 9601 w 110780"/>
                <a:gd name="connsiteY1" fmla="*/ 0 h 89362"/>
                <a:gd name="connsiteX2" fmla="*/ 0 w 110780"/>
                <a:gd name="connsiteY2" fmla="*/ 9601 h 89362"/>
                <a:gd name="connsiteX3" fmla="*/ 0 w 110780"/>
                <a:gd name="connsiteY3" fmla="*/ 79762 h 89362"/>
                <a:gd name="connsiteX4" fmla="*/ 9601 w 110780"/>
                <a:gd name="connsiteY4" fmla="*/ 89363 h 89362"/>
                <a:gd name="connsiteX5" fmla="*/ 101179 w 110780"/>
                <a:gd name="connsiteY5" fmla="*/ 89363 h 89362"/>
                <a:gd name="connsiteX6" fmla="*/ 110780 w 110780"/>
                <a:gd name="connsiteY6" fmla="*/ 79762 h 89362"/>
                <a:gd name="connsiteX7" fmla="*/ 110780 w 110780"/>
                <a:gd name="connsiteY7" fmla="*/ 9601 h 89362"/>
                <a:gd name="connsiteX8" fmla="*/ 101179 w 110780"/>
                <a:gd name="connsiteY8" fmla="*/ 0 h 89362"/>
                <a:gd name="connsiteX9" fmla="*/ 101549 w 110780"/>
                <a:gd name="connsiteY9" fmla="*/ 67576 h 89362"/>
                <a:gd name="connsiteX10" fmla="*/ 91948 w 110780"/>
                <a:gd name="connsiteY10" fmla="*/ 77177 h 89362"/>
                <a:gd name="connsiteX11" fmla="*/ 18833 w 110780"/>
                <a:gd name="connsiteY11" fmla="*/ 77177 h 89362"/>
                <a:gd name="connsiteX12" fmla="*/ 9232 w 110780"/>
                <a:gd name="connsiteY12" fmla="*/ 67576 h 89362"/>
                <a:gd name="connsiteX13" fmla="*/ 9232 w 110780"/>
                <a:gd name="connsiteY13" fmla="*/ 21787 h 89362"/>
                <a:gd name="connsiteX14" fmla="*/ 18833 w 110780"/>
                <a:gd name="connsiteY14" fmla="*/ 12186 h 89362"/>
                <a:gd name="connsiteX15" fmla="*/ 91948 w 110780"/>
                <a:gd name="connsiteY15" fmla="*/ 12186 h 89362"/>
                <a:gd name="connsiteX16" fmla="*/ 101549 w 110780"/>
                <a:gd name="connsiteY16" fmla="*/ 21787 h 89362"/>
                <a:gd name="connsiteX17" fmla="*/ 101549 w 110780"/>
                <a:gd name="connsiteY17" fmla="*/ 67576 h 8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0780" h="89362">
                  <a:moveTo>
                    <a:pt x="101179" y="0"/>
                  </a:moveTo>
                  <a:lnTo>
                    <a:pt x="9601" y="0"/>
                  </a:lnTo>
                  <a:cubicBezTo>
                    <a:pt x="4431" y="0"/>
                    <a:pt x="0" y="4431"/>
                    <a:pt x="0" y="9601"/>
                  </a:cubicBezTo>
                  <a:lnTo>
                    <a:pt x="0" y="79762"/>
                  </a:lnTo>
                  <a:cubicBezTo>
                    <a:pt x="0" y="84932"/>
                    <a:pt x="4431" y="89363"/>
                    <a:pt x="9601" y="89363"/>
                  </a:cubicBezTo>
                  <a:lnTo>
                    <a:pt x="101179" y="89363"/>
                  </a:lnTo>
                  <a:cubicBezTo>
                    <a:pt x="106349" y="89363"/>
                    <a:pt x="110780" y="84932"/>
                    <a:pt x="110780" y="79762"/>
                  </a:cubicBezTo>
                  <a:lnTo>
                    <a:pt x="110780" y="9601"/>
                  </a:lnTo>
                  <a:cubicBezTo>
                    <a:pt x="110780" y="4431"/>
                    <a:pt x="106718" y="0"/>
                    <a:pt x="101179" y="0"/>
                  </a:cubicBezTo>
                  <a:close/>
                  <a:moveTo>
                    <a:pt x="101549" y="67576"/>
                  </a:moveTo>
                  <a:cubicBezTo>
                    <a:pt x="101549" y="72746"/>
                    <a:pt x="97117" y="77177"/>
                    <a:pt x="91948" y="77177"/>
                  </a:cubicBezTo>
                  <a:lnTo>
                    <a:pt x="18833" y="77177"/>
                  </a:lnTo>
                  <a:cubicBezTo>
                    <a:pt x="13663" y="77177"/>
                    <a:pt x="9232" y="72746"/>
                    <a:pt x="9232" y="67576"/>
                  </a:cubicBezTo>
                  <a:lnTo>
                    <a:pt x="9232" y="21787"/>
                  </a:lnTo>
                  <a:cubicBezTo>
                    <a:pt x="9232" y="16617"/>
                    <a:pt x="13663" y="12186"/>
                    <a:pt x="18833" y="12186"/>
                  </a:cubicBezTo>
                  <a:lnTo>
                    <a:pt x="91948" y="12186"/>
                  </a:lnTo>
                  <a:cubicBezTo>
                    <a:pt x="97117" y="12186"/>
                    <a:pt x="101549" y="16617"/>
                    <a:pt x="101549" y="21787"/>
                  </a:cubicBezTo>
                  <a:lnTo>
                    <a:pt x="101549" y="67576"/>
                  </a:lnTo>
                  <a:close/>
                </a:path>
              </a:pathLst>
            </a:custGeom>
            <a:solidFill>
              <a:srgbClr val="979DA3"/>
            </a:solidFill>
            <a:ln w="3692" cap="flat">
              <a:noFill/>
              <a:prstDash val="solid"/>
              <a:miter/>
            </a:ln>
          </p:spPr>
          <p:txBody>
            <a:bodyPr rtlCol="0" anchor="ctr"/>
            <a:lstStyle/>
            <a:p>
              <a:pPr algn="r" rtl="1"/>
              <a:endParaRPr lang="en-US">
                <a:cs typeface="B Nazanin" panose="00000400000000000000" pitchFamily="2" charset="-78"/>
              </a:endParaRPr>
            </a:p>
          </p:txBody>
        </p:sp>
        <p:sp>
          <p:nvSpPr>
            <p:cNvPr id="75" name="Freeform: Shape 74">
              <a:extLst>
                <a:ext uri="{FF2B5EF4-FFF2-40B4-BE49-F238E27FC236}">
                  <a16:creationId xmlns:a16="http://schemas.microsoft.com/office/drawing/2014/main" id="{1001BF0F-687B-468E-A82A-BD441AD48CC1}"/>
                </a:ext>
              </a:extLst>
            </p:cNvPr>
            <p:cNvSpPr/>
            <p:nvPr/>
          </p:nvSpPr>
          <p:spPr>
            <a:xfrm>
              <a:off x="5589641" y="4999062"/>
              <a:ext cx="1040918" cy="1422672"/>
            </a:xfrm>
            <a:custGeom>
              <a:avLst/>
              <a:gdLst>
                <a:gd name="connsiteX0" fmla="*/ 21831 w 1040918"/>
                <a:gd name="connsiteY0" fmla="*/ 1397178 h 1422672"/>
                <a:gd name="connsiteX1" fmla="*/ 12230 w 1040918"/>
                <a:gd name="connsiteY1" fmla="*/ 1357297 h 1422672"/>
                <a:gd name="connsiteX2" fmla="*/ 1891 w 1040918"/>
                <a:gd name="connsiteY2" fmla="*/ 1249471 h 1422672"/>
                <a:gd name="connsiteX3" fmla="*/ 8168 w 1040918"/>
                <a:gd name="connsiteY3" fmla="*/ 1202574 h 1422672"/>
                <a:gd name="connsiteX4" fmla="*/ 30324 w 1040918"/>
                <a:gd name="connsiteY4" fmla="*/ 1136106 h 1422672"/>
                <a:gd name="connsiteX5" fmla="*/ 96054 w 1040918"/>
                <a:gd name="connsiteY5" fmla="*/ 992092 h 1422672"/>
                <a:gd name="connsiteX6" fmla="*/ 156614 w 1040918"/>
                <a:gd name="connsiteY6" fmla="*/ 860633 h 1422672"/>
                <a:gd name="connsiteX7" fmla="*/ 193171 w 1040918"/>
                <a:gd name="connsiteY7" fmla="*/ 767947 h 1422672"/>
                <a:gd name="connsiteX8" fmla="*/ 226774 w 1040918"/>
                <a:gd name="connsiteY8" fmla="*/ 675630 h 1422672"/>
                <a:gd name="connsiteX9" fmla="*/ 257424 w 1040918"/>
                <a:gd name="connsiteY9" fmla="*/ 589960 h 1422672"/>
                <a:gd name="connsiteX10" fmla="*/ 296935 w 1040918"/>
                <a:gd name="connsiteY10" fmla="*/ 483241 h 1422672"/>
                <a:gd name="connsiteX11" fmla="*/ 344571 w 1040918"/>
                <a:gd name="connsiteY11" fmla="*/ 373569 h 1422672"/>
                <a:gd name="connsiteX12" fmla="*/ 386667 w 1040918"/>
                <a:gd name="connsiteY12" fmla="*/ 289007 h 1422672"/>
                <a:gd name="connsiteX13" fmla="*/ 440580 w 1040918"/>
                <a:gd name="connsiteY13" fmla="*/ 188197 h 1422672"/>
                <a:gd name="connsiteX14" fmla="*/ 490062 w 1040918"/>
                <a:gd name="connsiteY14" fmla="*/ 105481 h 1422672"/>
                <a:gd name="connsiteX15" fmla="*/ 524035 w 1040918"/>
                <a:gd name="connsiteY15" fmla="*/ 48244 h 1422672"/>
                <a:gd name="connsiteX16" fmla="*/ 554315 w 1040918"/>
                <a:gd name="connsiteY16" fmla="*/ 2824 h 1422672"/>
                <a:gd name="connsiteX17" fmla="*/ 562438 w 1040918"/>
                <a:gd name="connsiteY17" fmla="*/ 3563 h 1422672"/>
                <a:gd name="connsiteX18" fmla="*/ 641462 w 1040918"/>
                <a:gd name="connsiteY18" fmla="*/ 95510 h 1422672"/>
                <a:gd name="connsiteX19" fmla="*/ 719377 w 1040918"/>
                <a:gd name="connsiteY19" fmla="*/ 184504 h 1422672"/>
                <a:gd name="connsiteX20" fmla="*/ 768490 w 1040918"/>
                <a:gd name="connsiteY20" fmla="*/ 241371 h 1422672"/>
                <a:gd name="connsiteX21" fmla="*/ 783999 w 1040918"/>
                <a:gd name="connsiteY21" fmla="*/ 277559 h 1422672"/>
                <a:gd name="connsiteX22" fmla="*/ 807632 w 1040918"/>
                <a:gd name="connsiteY22" fmla="*/ 345874 h 1422672"/>
                <a:gd name="connsiteX23" fmla="*/ 839389 w 1040918"/>
                <a:gd name="connsiteY23" fmla="*/ 438560 h 1422672"/>
                <a:gd name="connsiteX24" fmla="*/ 863022 w 1040918"/>
                <a:gd name="connsiteY24" fmla="*/ 506505 h 1422672"/>
                <a:gd name="connsiteX25" fmla="*/ 888502 w 1040918"/>
                <a:gd name="connsiteY25" fmla="*/ 584421 h 1422672"/>
                <a:gd name="connsiteX26" fmla="*/ 916566 w 1040918"/>
                <a:gd name="connsiteY26" fmla="*/ 671198 h 1422672"/>
                <a:gd name="connsiteX27" fmla="*/ 947584 w 1040918"/>
                <a:gd name="connsiteY27" fmla="*/ 773116 h 1422672"/>
                <a:gd name="connsiteX28" fmla="*/ 966786 w 1040918"/>
                <a:gd name="connsiteY28" fmla="*/ 840323 h 1422672"/>
                <a:gd name="connsiteX29" fmla="*/ 1000020 w 1040918"/>
                <a:gd name="connsiteY29" fmla="*/ 969197 h 1422672"/>
                <a:gd name="connsiteX30" fmla="*/ 1014791 w 1040918"/>
                <a:gd name="connsiteY30" fmla="*/ 1040097 h 1422672"/>
                <a:gd name="connsiteX31" fmla="*/ 1034362 w 1040918"/>
                <a:gd name="connsiteY31" fmla="*/ 1166755 h 1422672"/>
                <a:gd name="connsiteX32" fmla="*/ 1040640 w 1040918"/>
                <a:gd name="connsiteY32" fmla="*/ 1291568 h 1422672"/>
                <a:gd name="connsiteX33" fmla="*/ 1031039 w 1040918"/>
                <a:gd name="connsiteY33" fmla="*/ 1413426 h 1422672"/>
                <a:gd name="connsiteX34" fmla="*/ 985619 w 1040918"/>
                <a:gd name="connsiteY34" fmla="*/ 1420442 h 1422672"/>
                <a:gd name="connsiteX35" fmla="*/ 978603 w 1040918"/>
                <a:gd name="connsiteY35" fmla="*/ 1392009 h 1422672"/>
                <a:gd name="connsiteX36" fmla="*/ 978603 w 1040918"/>
                <a:gd name="connsiteY36" fmla="*/ 1392009 h 1422672"/>
                <a:gd name="connsiteX37" fmla="*/ 882224 w 1040918"/>
                <a:gd name="connsiteY37" fmla="*/ 980644 h 1422672"/>
                <a:gd name="connsiteX38" fmla="*/ 846405 w 1040918"/>
                <a:gd name="connsiteY38" fmla="*/ 796380 h 1422672"/>
                <a:gd name="connsiteX39" fmla="*/ 793231 w 1040918"/>
                <a:gd name="connsiteY39" fmla="*/ 500597 h 1422672"/>
                <a:gd name="connsiteX40" fmla="*/ 756673 w 1040918"/>
                <a:gd name="connsiteY40" fmla="*/ 411234 h 1422672"/>
                <a:gd name="connsiteX41" fmla="*/ 705714 w 1040918"/>
                <a:gd name="connsiteY41" fmla="*/ 305624 h 1422672"/>
                <a:gd name="connsiteX42" fmla="*/ 638877 w 1040918"/>
                <a:gd name="connsiteY42" fmla="*/ 164563 h 1422672"/>
                <a:gd name="connsiteX43" fmla="*/ 603796 w 1040918"/>
                <a:gd name="connsiteY43" fmla="*/ 94772 h 1422672"/>
                <a:gd name="connsiteX44" fmla="*/ 584225 w 1040918"/>
                <a:gd name="connsiteY44" fmla="*/ 54522 h 1422672"/>
                <a:gd name="connsiteX45" fmla="*/ 539544 w 1040918"/>
                <a:gd name="connsiteY45" fmla="*/ 137238 h 1422672"/>
                <a:gd name="connsiteX46" fmla="*/ 489693 w 1040918"/>
                <a:gd name="connsiteY46" fmla="*/ 230662 h 1422672"/>
                <a:gd name="connsiteX47" fmla="*/ 424702 w 1040918"/>
                <a:gd name="connsiteY47" fmla="*/ 352521 h 1422672"/>
                <a:gd name="connsiteX48" fmla="*/ 327584 w 1040918"/>
                <a:gd name="connsiteY48" fmla="*/ 534939 h 1422672"/>
                <a:gd name="connsiteX49" fmla="*/ 285857 w 1040918"/>
                <a:gd name="connsiteY49" fmla="*/ 620978 h 1422672"/>
                <a:gd name="connsiteX50" fmla="*/ 242653 w 1040918"/>
                <a:gd name="connsiteY50" fmla="*/ 792318 h 1422672"/>
                <a:gd name="connsiteX51" fmla="*/ 145166 w 1040918"/>
                <a:gd name="connsiteY51" fmla="*/ 1223253 h 1422672"/>
                <a:gd name="connsiteX52" fmla="*/ 128180 w 1040918"/>
                <a:gd name="connsiteY52" fmla="*/ 1300430 h 1422672"/>
                <a:gd name="connsiteX53" fmla="*/ 116733 w 1040918"/>
                <a:gd name="connsiteY53" fmla="*/ 1354343 h 1422672"/>
                <a:gd name="connsiteX54" fmla="*/ 107132 w 1040918"/>
                <a:gd name="connsiteY54" fmla="*/ 1396809 h 1422672"/>
                <a:gd name="connsiteX55" fmla="*/ 93469 w 1040918"/>
                <a:gd name="connsiteY55" fmla="*/ 1399763 h 1422672"/>
                <a:gd name="connsiteX56" fmla="*/ 21831 w 1040918"/>
                <a:gd name="connsiteY56" fmla="*/ 1397178 h 142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040918" h="1422672">
                  <a:moveTo>
                    <a:pt x="21831" y="1397178"/>
                  </a:moveTo>
                  <a:cubicBezTo>
                    <a:pt x="19615" y="1387946"/>
                    <a:pt x="16661" y="1373545"/>
                    <a:pt x="12230" y="1357297"/>
                  </a:cubicBezTo>
                  <a:cubicBezTo>
                    <a:pt x="783" y="1321848"/>
                    <a:pt x="-2541" y="1286029"/>
                    <a:pt x="1891" y="1249471"/>
                  </a:cubicBezTo>
                  <a:cubicBezTo>
                    <a:pt x="3737" y="1233593"/>
                    <a:pt x="4106" y="1217714"/>
                    <a:pt x="8168" y="1202574"/>
                  </a:cubicBezTo>
                  <a:cubicBezTo>
                    <a:pt x="14076" y="1180049"/>
                    <a:pt x="22200" y="1157893"/>
                    <a:pt x="30324" y="1136106"/>
                  </a:cubicBezTo>
                  <a:cubicBezTo>
                    <a:pt x="48418" y="1086255"/>
                    <a:pt x="73159" y="1039727"/>
                    <a:pt x="96054" y="992092"/>
                  </a:cubicBezTo>
                  <a:cubicBezTo>
                    <a:pt x="117102" y="948518"/>
                    <a:pt x="138150" y="904945"/>
                    <a:pt x="156614" y="860633"/>
                  </a:cubicBezTo>
                  <a:cubicBezTo>
                    <a:pt x="169169" y="829983"/>
                    <a:pt x="182462" y="799334"/>
                    <a:pt x="193171" y="767947"/>
                  </a:cubicBezTo>
                  <a:cubicBezTo>
                    <a:pt x="203880" y="736928"/>
                    <a:pt x="216435" y="706648"/>
                    <a:pt x="226774" y="675630"/>
                  </a:cubicBezTo>
                  <a:cubicBezTo>
                    <a:pt x="236375" y="646827"/>
                    <a:pt x="247453" y="618762"/>
                    <a:pt x="257424" y="589960"/>
                  </a:cubicBezTo>
                  <a:cubicBezTo>
                    <a:pt x="269979" y="554141"/>
                    <a:pt x="282903" y="518322"/>
                    <a:pt x="296935" y="483241"/>
                  </a:cubicBezTo>
                  <a:cubicBezTo>
                    <a:pt x="312075" y="446314"/>
                    <a:pt x="327584" y="409757"/>
                    <a:pt x="344571" y="373569"/>
                  </a:cubicBezTo>
                  <a:cubicBezTo>
                    <a:pt x="358234" y="345135"/>
                    <a:pt x="372266" y="317071"/>
                    <a:pt x="386667" y="289007"/>
                  </a:cubicBezTo>
                  <a:cubicBezTo>
                    <a:pt x="404392" y="255034"/>
                    <a:pt x="421378" y="221061"/>
                    <a:pt x="440580" y="188197"/>
                  </a:cubicBezTo>
                  <a:cubicBezTo>
                    <a:pt x="456828" y="160502"/>
                    <a:pt x="471599" y="132068"/>
                    <a:pt x="490062" y="105481"/>
                  </a:cubicBezTo>
                  <a:cubicBezTo>
                    <a:pt x="502617" y="87387"/>
                    <a:pt x="512218" y="67077"/>
                    <a:pt x="524035" y="48244"/>
                  </a:cubicBezTo>
                  <a:cubicBezTo>
                    <a:pt x="533636" y="32735"/>
                    <a:pt x="544344" y="17964"/>
                    <a:pt x="554315" y="2824"/>
                  </a:cubicBezTo>
                  <a:cubicBezTo>
                    <a:pt x="557638" y="-2346"/>
                    <a:pt x="560223" y="609"/>
                    <a:pt x="562438" y="3563"/>
                  </a:cubicBezTo>
                  <a:cubicBezTo>
                    <a:pt x="587179" y="35320"/>
                    <a:pt x="615244" y="64492"/>
                    <a:pt x="641462" y="95510"/>
                  </a:cubicBezTo>
                  <a:cubicBezTo>
                    <a:pt x="666941" y="125790"/>
                    <a:pt x="692790" y="155701"/>
                    <a:pt x="719377" y="184504"/>
                  </a:cubicBezTo>
                  <a:cubicBezTo>
                    <a:pt x="736363" y="202967"/>
                    <a:pt x="752611" y="221800"/>
                    <a:pt x="768490" y="241371"/>
                  </a:cubicBezTo>
                  <a:cubicBezTo>
                    <a:pt x="776614" y="251341"/>
                    <a:pt x="781045" y="265004"/>
                    <a:pt x="783999" y="277559"/>
                  </a:cubicBezTo>
                  <a:cubicBezTo>
                    <a:pt x="789538" y="301192"/>
                    <a:pt x="799877" y="322979"/>
                    <a:pt x="807632" y="345874"/>
                  </a:cubicBezTo>
                  <a:cubicBezTo>
                    <a:pt x="817602" y="376892"/>
                    <a:pt x="828680" y="407911"/>
                    <a:pt x="839389" y="438560"/>
                  </a:cubicBezTo>
                  <a:cubicBezTo>
                    <a:pt x="847144" y="461085"/>
                    <a:pt x="856745" y="483611"/>
                    <a:pt x="863022" y="506505"/>
                  </a:cubicBezTo>
                  <a:cubicBezTo>
                    <a:pt x="870408" y="532723"/>
                    <a:pt x="880008" y="558572"/>
                    <a:pt x="888502" y="584421"/>
                  </a:cubicBezTo>
                  <a:cubicBezTo>
                    <a:pt x="898103" y="613223"/>
                    <a:pt x="906596" y="642765"/>
                    <a:pt x="916566" y="671198"/>
                  </a:cubicBezTo>
                  <a:cubicBezTo>
                    <a:pt x="928382" y="704802"/>
                    <a:pt x="937614" y="738774"/>
                    <a:pt x="947584" y="773116"/>
                  </a:cubicBezTo>
                  <a:cubicBezTo>
                    <a:pt x="954231" y="795642"/>
                    <a:pt x="960509" y="817798"/>
                    <a:pt x="966786" y="840323"/>
                  </a:cubicBezTo>
                  <a:cubicBezTo>
                    <a:pt x="978603" y="883158"/>
                    <a:pt x="990789" y="925624"/>
                    <a:pt x="1000020" y="969197"/>
                  </a:cubicBezTo>
                  <a:cubicBezTo>
                    <a:pt x="1004821" y="992830"/>
                    <a:pt x="1009991" y="1016463"/>
                    <a:pt x="1014791" y="1040097"/>
                  </a:cubicBezTo>
                  <a:cubicBezTo>
                    <a:pt x="1022915" y="1082193"/>
                    <a:pt x="1028823" y="1124290"/>
                    <a:pt x="1034362" y="1166755"/>
                  </a:cubicBezTo>
                  <a:cubicBezTo>
                    <a:pt x="1039532" y="1208483"/>
                    <a:pt x="1041748" y="1249841"/>
                    <a:pt x="1040640" y="1291568"/>
                  </a:cubicBezTo>
                  <a:cubicBezTo>
                    <a:pt x="1039901" y="1328864"/>
                    <a:pt x="1026977" y="1410472"/>
                    <a:pt x="1031039" y="1413426"/>
                  </a:cubicBezTo>
                  <a:cubicBezTo>
                    <a:pt x="1016637" y="1421181"/>
                    <a:pt x="1002236" y="1425612"/>
                    <a:pt x="985619" y="1420442"/>
                  </a:cubicBezTo>
                  <a:cubicBezTo>
                    <a:pt x="986358" y="1410102"/>
                    <a:pt x="982296" y="1400871"/>
                    <a:pt x="978603" y="1392009"/>
                  </a:cubicBezTo>
                  <a:lnTo>
                    <a:pt x="978603" y="1392009"/>
                  </a:lnTo>
                  <a:cubicBezTo>
                    <a:pt x="971587" y="1366529"/>
                    <a:pt x="885917" y="1003170"/>
                    <a:pt x="882224" y="980644"/>
                  </a:cubicBezTo>
                  <a:cubicBezTo>
                    <a:pt x="875947" y="944456"/>
                    <a:pt x="850098" y="821121"/>
                    <a:pt x="846405" y="796380"/>
                  </a:cubicBezTo>
                  <a:cubicBezTo>
                    <a:pt x="831265" y="697416"/>
                    <a:pt x="806894" y="599560"/>
                    <a:pt x="793231" y="500597"/>
                  </a:cubicBezTo>
                  <a:cubicBezTo>
                    <a:pt x="788799" y="468470"/>
                    <a:pt x="770705" y="439668"/>
                    <a:pt x="756673" y="411234"/>
                  </a:cubicBezTo>
                  <a:cubicBezTo>
                    <a:pt x="739687" y="376892"/>
                    <a:pt x="717531" y="341812"/>
                    <a:pt x="705714" y="305624"/>
                  </a:cubicBezTo>
                  <a:cubicBezTo>
                    <a:pt x="685405" y="257619"/>
                    <a:pt x="662510" y="211091"/>
                    <a:pt x="638877" y="164563"/>
                  </a:cubicBezTo>
                  <a:cubicBezTo>
                    <a:pt x="627060" y="141300"/>
                    <a:pt x="615244" y="118036"/>
                    <a:pt x="603796" y="94772"/>
                  </a:cubicBezTo>
                  <a:cubicBezTo>
                    <a:pt x="601581" y="90341"/>
                    <a:pt x="581271" y="58584"/>
                    <a:pt x="584225" y="54522"/>
                  </a:cubicBezTo>
                  <a:cubicBezTo>
                    <a:pt x="566131" y="79632"/>
                    <a:pt x="553945" y="109912"/>
                    <a:pt x="539544" y="137238"/>
                  </a:cubicBezTo>
                  <a:cubicBezTo>
                    <a:pt x="522927" y="168256"/>
                    <a:pt x="506310" y="199644"/>
                    <a:pt x="489693" y="230662"/>
                  </a:cubicBezTo>
                  <a:cubicBezTo>
                    <a:pt x="467906" y="271282"/>
                    <a:pt x="446119" y="311901"/>
                    <a:pt x="424702" y="352521"/>
                  </a:cubicBezTo>
                  <a:cubicBezTo>
                    <a:pt x="392206" y="413450"/>
                    <a:pt x="360080" y="474009"/>
                    <a:pt x="327584" y="534939"/>
                  </a:cubicBezTo>
                  <a:cubicBezTo>
                    <a:pt x="312444" y="563372"/>
                    <a:pt x="296197" y="591067"/>
                    <a:pt x="285857" y="620978"/>
                  </a:cubicBezTo>
                  <a:cubicBezTo>
                    <a:pt x="266655" y="676737"/>
                    <a:pt x="255577" y="734712"/>
                    <a:pt x="242653" y="792318"/>
                  </a:cubicBezTo>
                  <a:cubicBezTo>
                    <a:pt x="210157" y="935963"/>
                    <a:pt x="177293" y="1079239"/>
                    <a:pt x="145166" y="1223253"/>
                  </a:cubicBezTo>
                  <a:cubicBezTo>
                    <a:pt x="139627" y="1249102"/>
                    <a:pt x="133719" y="1274582"/>
                    <a:pt x="128180" y="1300430"/>
                  </a:cubicBezTo>
                  <a:cubicBezTo>
                    <a:pt x="125226" y="1313355"/>
                    <a:pt x="121533" y="1332556"/>
                    <a:pt x="116733" y="1354343"/>
                  </a:cubicBezTo>
                  <a:cubicBezTo>
                    <a:pt x="113779" y="1369114"/>
                    <a:pt x="107132" y="1396809"/>
                    <a:pt x="107132" y="1396809"/>
                  </a:cubicBezTo>
                  <a:cubicBezTo>
                    <a:pt x="103808" y="1402348"/>
                    <a:pt x="98269" y="1399763"/>
                    <a:pt x="93469" y="1399763"/>
                  </a:cubicBezTo>
                  <a:cubicBezTo>
                    <a:pt x="74636" y="1400502"/>
                    <a:pt x="38079" y="1399024"/>
                    <a:pt x="21831" y="1397178"/>
                  </a:cubicBezTo>
                  <a:close/>
                </a:path>
              </a:pathLst>
            </a:custGeom>
            <a:solidFill>
              <a:srgbClr val="2C3441"/>
            </a:solidFill>
            <a:ln w="3692" cap="flat">
              <a:noFill/>
              <a:prstDash val="solid"/>
              <a:miter/>
            </a:ln>
          </p:spPr>
          <p:txBody>
            <a:bodyPr rtlCol="0" anchor="ctr"/>
            <a:lstStyle/>
            <a:p>
              <a:pPr algn="r" rtl="1"/>
              <a:endParaRPr lang="en-US">
                <a:cs typeface="B Nazanin" panose="00000400000000000000" pitchFamily="2" charset="-78"/>
              </a:endParaRPr>
            </a:p>
          </p:txBody>
        </p:sp>
        <p:sp>
          <p:nvSpPr>
            <p:cNvPr id="76" name="Freeform: Shape 75">
              <a:extLst>
                <a:ext uri="{FF2B5EF4-FFF2-40B4-BE49-F238E27FC236}">
                  <a16:creationId xmlns:a16="http://schemas.microsoft.com/office/drawing/2014/main" id="{42950393-F53F-4798-9E65-342480271523}"/>
                </a:ext>
              </a:extLst>
            </p:cNvPr>
            <p:cNvSpPr/>
            <p:nvPr/>
          </p:nvSpPr>
          <p:spPr>
            <a:xfrm>
              <a:off x="5336672" y="3995263"/>
              <a:ext cx="490059" cy="735629"/>
            </a:xfrm>
            <a:custGeom>
              <a:avLst/>
              <a:gdLst>
                <a:gd name="connsiteX0" fmla="*/ 65 w 490059"/>
                <a:gd name="connsiteY0" fmla="*/ 692746 h 735629"/>
                <a:gd name="connsiteX1" fmla="*/ 35515 w 490059"/>
                <a:gd name="connsiteY1" fmla="*/ 670590 h 735629"/>
                <a:gd name="connsiteX2" fmla="*/ 84258 w 490059"/>
                <a:gd name="connsiteY2" fmla="*/ 603383 h 735629"/>
                <a:gd name="connsiteX3" fmla="*/ 137433 w 490059"/>
                <a:gd name="connsiteY3" fmla="*/ 519190 h 735629"/>
                <a:gd name="connsiteX4" fmla="*/ 168451 w 490059"/>
                <a:gd name="connsiteY4" fmla="*/ 467123 h 735629"/>
                <a:gd name="connsiteX5" fmla="*/ 208701 w 490059"/>
                <a:gd name="connsiteY5" fmla="*/ 396224 h 735629"/>
                <a:gd name="connsiteX6" fmla="*/ 254121 w 490059"/>
                <a:gd name="connsiteY6" fmla="*/ 315724 h 735629"/>
                <a:gd name="connsiteX7" fmla="*/ 305819 w 490059"/>
                <a:gd name="connsiteY7" fmla="*/ 218237 h 735629"/>
                <a:gd name="connsiteX8" fmla="*/ 374502 w 490059"/>
                <a:gd name="connsiteY8" fmla="*/ 87886 h 735629"/>
                <a:gd name="connsiteX9" fmla="*/ 428415 w 490059"/>
                <a:gd name="connsiteY9" fmla="*/ 0 h 735629"/>
                <a:gd name="connsiteX10" fmla="*/ 429523 w 490059"/>
                <a:gd name="connsiteY10" fmla="*/ 369 h 735629"/>
                <a:gd name="connsiteX11" fmla="*/ 430262 w 490059"/>
                <a:gd name="connsiteY11" fmla="*/ 1477 h 735629"/>
                <a:gd name="connsiteX12" fmla="*/ 440232 w 490059"/>
                <a:gd name="connsiteY12" fmla="*/ 71638 h 735629"/>
                <a:gd name="connsiteX13" fmla="*/ 458326 w 490059"/>
                <a:gd name="connsiteY13" fmla="*/ 136260 h 735629"/>
                <a:gd name="connsiteX14" fmla="*/ 486760 w 490059"/>
                <a:gd name="connsiteY14" fmla="*/ 281751 h 735629"/>
                <a:gd name="connsiteX15" fmla="*/ 488237 w 490059"/>
                <a:gd name="connsiteY15" fmla="*/ 380715 h 735629"/>
                <a:gd name="connsiteX16" fmla="*/ 472727 w 490059"/>
                <a:gd name="connsiteY16" fmla="*/ 471924 h 735629"/>
                <a:gd name="connsiteX17" fmla="*/ 447987 w 490059"/>
                <a:gd name="connsiteY17" fmla="*/ 587135 h 735629"/>
                <a:gd name="connsiteX18" fmla="*/ 427677 w 490059"/>
                <a:gd name="connsiteY18" fmla="*/ 666897 h 735629"/>
                <a:gd name="connsiteX19" fmla="*/ 412906 w 490059"/>
                <a:gd name="connsiteY19" fmla="*/ 725241 h 735629"/>
                <a:gd name="connsiteX20" fmla="*/ 393704 w 490059"/>
                <a:gd name="connsiteY20" fmla="*/ 732257 h 735629"/>
                <a:gd name="connsiteX21" fmla="*/ 364532 w 490059"/>
                <a:gd name="connsiteY21" fmla="*/ 734842 h 735629"/>
                <a:gd name="connsiteX22" fmla="*/ 350869 w 490059"/>
                <a:gd name="connsiteY22" fmla="*/ 730042 h 735629"/>
                <a:gd name="connsiteX23" fmla="*/ 317635 w 490059"/>
                <a:gd name="connsiteY23" fmla="*/ 715271 h 735629"/>
                <a:gd name="connsiteX24" fmla="*/ 264461 w 490059"/>
                <a:gd name="connsiteY24" fmla="*/ 692007 h 735629"/>
                <a:gd name="connsiteX25" fmla="*/ 188392 w 490059"/>
                <a:gd name="connsiteY25" fmla="*/ 682037 h 735629"/>
                <a:gd name="connsiteX26" fmla="*/ 19267 w 490059"/>
                <a:gd name="connsiteY26" fmla="*/ 697177 h 735629"/>
                <a:gd name="connsiteX27" fmla="*/ 65 w 490059"/>
                <a:gd name="connsiteY27" fmla="*/ 692746 h 735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0059" h="735629">
                  <a:moveTo>
                    <a:pt x="65" y="692746"/>
                  </a:moveTo>
                  <a:cubicBezTo>
                    <a:pt x="18529" y="695700"/>
                    <a:pt x="26652" y="683145"/>
                    <a:pt x="35515" y="670590"/>
                  </a:cubicBezTo>
                  <a:cubicBezTo>
                    <a:pt x="51393" y="648064"/>
                    <a:pt x="69118" y="626278"/>
                    <a:pt x="84258" y="603383"/>
                  </a:cubicBezTo>
                  <a:cubicBezTo>
                    <a:pt x="102721" y="575688"/>
                    <a:pt x="119339" y="547254"/>
                    <a:pt x="137433" y="519190"/>
                  </a:cubicBezTo>
                  <a:cubicBezTo>
                    <a:pt x="148511" y="502204"/>
                    <a:pt x="157742" y="484479"/>
                    <a:pt x="168451" y="467123"/>
                  </a:cubicBezTo>
                  <a:cubicBezTo>
                    <a:pt x="182853" y="444229"/>
                    <a:pt x="195038" y="419488"/>
                    <a:pt x="208701" y="396224"/>
                  </a:cubicBezTo>
                  <a:cubicBezTo>
                    <a:pt x="224210" y="369637"/>
                    <a:pt x="240458" y="343419"/>
                    <a:pt x="254121" y="315724"/>
                  </a:cubicBezTo>
                  <a:cubicBezTo>
                    <a:pt x="270369" y="282859"/>
                    <a:pt x="290309" y="251840"/>
                    <a:pt x="305819" y="218237"/>
                  </a:cubicBezTo>
                  <a:cubicBezTo>
                    <a:pt x="315419" y="197927"/>
                    <a:pt x="362317" y="111519"/>
                    <a:pt x="374502" y="87886"/>
                  </a:cubicBezTo>
                  <a:cubicBezTo>
                    <a:pt x="385580" y="66837"/>
                    <a:pt x="423246" y="4801"/>
                    <a:pt x="428415" y="0"/>
                  </a:cubicBezTo>
                  <a:cubicBezTo>
                    <a:pt x="428415" y="0"/>
                    <a:pt x="429154" y="369"/>
                    <a:pt x="429523" y="369"/>
                  </a:cubicBezTo>
                  <a:cubicBezTo>
                    <a:pt x="429892" y="739"/>
                    <a:pt x="429892" y="1108"/>
                    <a:pt x="430262" y="1477"/>
                  </a:cubicBezTo>
                  <a:cubicBezTo>
                    <a:pt x="421399" y="26587"/>
                    <a:pt x="434693" y="48743"/>
                    <a:pt x="440232" y="71638"/>
                  </a:cubicBezTo>
                  <a:cubicBezTo>
                    <a:pt x="446509" y="93055"/>
                    <a:pt x="452048" y="114842"/>
                    <a:pt x="458326" y="136260"/>
                  </a:cubicBezTo>
                  <a:cubicBezTo>
                    <a:pt x="462388" y="152508"/>
                    <a:pt x="486390" y="276212"/>
                    <a:pt x="486760" y="281751"/>
                  </a:cubicBezTo>
                  <a:cubicBezTo>
                    <a:pt x="490452" y="314616"/>
                    <a:pt x="491191" y="347481"/>
                    <a:pt x="488237" y="380715"/>
                  </a:cubicBezTo>
                  <a:cubicBezTo>
                    <a:pt x="487867" y="384407"/>
                    <a:pt x="479005" y="461584"/>
                    <a:pt x="472727" y="471924"/>
                  </a:cubicBezTo>
                  <a:cubicBezTo>
                    <a:pt x="471620" y="473401"/>
                    <a:pt x="450941" y="574211"/>
                    <a:pt x="447987" y="587135"/>
                  </a:cubicBezTo>
                  <a:cubicBezTo>
                    <a:pt x="446879" y="591567"/>
                    <a:pt x="433216" y="644741"/>
                    <a:pt x="427677" y="666897"/>
                  </a:cubicBezTo>
                  <a:cubicBezTo>
                    <a:pt x="422876" y="686468"/>
                    <a:pt x="417707" y="706039"/>
                    <a:pt x="412906" y="725241"/>
                  </a:cubicBezTo>
                  <a:cubicBezTo>
                    <a:pt x="409952" y="736319"/>
                    <a:pt x="402567" y="728565"/>
                    <a:pt x="393704" y="732257"/>
                  </a:cubicBezTo>
                  <a:cubicBezTo>
                    <a:pt x="384473" y="737796"/>
                    <a:pt x="374502" y="734842"/>
                    <a:pt x="364532" y="734842"/>
                  </a:cubicBezTo>
                  <a:cubicBezTo>
                    <a:pt x="359732" y="733734"/>
                    <a:pt x="355300" y="732257"/>
                    <a:pt x="350869" y="730042"/>
                  </a:cubicBezTo>
                  <a:cubicBezTo>
                    <a:pt x="339791" y="725241"/>
                    <a:pt x="328713" y="720072"/>
                    <a:pt x="317635" y="715271"/>
                  </a:cubicBezTo>
                  <a:cubicBezTo>
                    <a:pt x="311727" y="712317"/>
                    <a:pt x="269261" y="695331"/>
                    <a:pt x="264461" y="692007"/>
                  </a:cubicBezTo>
                  <a:cubicBezTo>
                    <a:pt x="240089" y="679821"/>
                    <a:pt x="214610" y="677975"/>
                    <a:pt x="188392" y="682037"/>
                  </a:cubicBezTo>
                  <a:cubicBezTo>
                    <a:pt x="174359" y="684253"/>
                    <a:pt x="40685" y="696438"/>
                    <a:pt x="19267" y="697177"/>
                  </a:cubicBezTo>
                  <a:cubicBezTo>
                    <a:pt x="12251" y="697546"/>
                    <a:pt x="-1043" y="692746"/>
                    <a:pt x="65" y="692746"/>
                  </a:cubicBezTo>
                  <a:close/>
                </a:path>
              </a:pathLst>
            </a:custGeom>
            <a:solidFill>
              <a:srgbClr val="2C3441"/>
            </a:solidFill>
            <a:ln w="3692" cap="flat">
              <a:noFill/>
              <a:prstDash val="solid"/>
              <a:miter/>
            </a:ln>
          </p:spPr>
          <p:txBody>
            <a:bodyPr rtlCol="0" anchor="ctr"/>
            <a:lstStyle/>
            <a:p>
              <a:pPr algn="r" rtl="1"/>
              <a:endParaRPr lang="en-US">
                <a:cs typeface="B Nazanin" panose="00000400000000000000" pitchFamily="2" charset="-78"/>
              </a:endParaRPr>
            </a:p>
          </p:txBody>
        </p:sp>
        <p:sp>
          <p:nvSpPr>
            <p:cNvPr id="77" name="Freeform: Shape 76">
              <a:extLst>
                <a:ext uri="{FF2B5EF4-FFF2-40B4-BE49-F238E27FC236}">
                  <a16:creationId xmlns:a16="http://schemas.microsoft.com/office/drawing/2014/main" id="{5EE72682-5501-41C0-A86A-0775554C165A}"/>
                </a:ext>
              </a:extLst>
            </p:cNvPr>
            <p:cNvSpPr/>
            <p:nvPr/>
          </p:nvSpPr>
          <p:spPr>
            <a:xfrm>
              <a:off x="6523875" y="4626341"/>
              <a:ext cx="68630" cy="246309"/>
            </a:xfrm>
            <a:custGeom>
              <a:avLst/>
              <a:gdLst>
                <a:gd name="connsiteX0" fmla="*/ 68372 w 68630"/>
                <a:gd name="connsiteY0" fmla="*/ 178726 h 246309"/>
                <a:gd name="connsiteX1" fmla="*/ 68002 w 68630"/>
                <a:gd name="connsiteY1" fmla="*/ 183157 h 246309"/>
                <a:gd name="connsiteX2" fmla="*/ 53601 w 68630"/>
                <a:gd name="connsiteY2" fmla="*/ 232638 h 246309"/>
                <a:gd name="connsiteX3" fmla="*/ 55078 w 68630"/>
                <a:gd name="connsiteY3" fmla="*/ 246301 h 246309"/>
                <a:gd name="connsiteX4" fmla="*/ 44369 w 68630"/>
                <a:gd name="connsiteY4" fmla="*/ 206051 h 246309"/>
                <a:gd name="connsiteX5" fmla="*/ 34030 w 68630"/>
                <a:gd name="connsiteY5" fmla="*/ 139214 h 246309"/>
                <a:gd name="connsiteX6" fmla="*/ 23321 w 68630"/>
                <a:gd name="connsiteY6" fmla="*/ 90471 h 246309"/>
                <a:gd name="connsiteX7" fmla="*/ 426 w 68630"/>
                <a:gd name="connsiteY7" fmla="*/ 4801 h 246309"/>
                <a:gd name="connsiteX8" fmla="*/ 426 w 68630"/>
                <a:gd name="connsiteY8" fmla="*/ 0 h 246309"/>
                <a:gd name="connsiteX9" fmla="*/ 17043 w 68630"/>
                <a:gd name="connsiteY9" fmla="*/ 33973 h 246309"/>
                <a:gd name="connsiteX10" fmla="*/ 34399 w 68630"/>
                <a:gd name="connsiteY10" fmla="*/ 73853 h 246309"/>
                <a:gd name="connsiteX11" fmla="*/ 67264 w 68630"/>
                <a:gd name="connsiteY11" fmla="*/ 149923 h 246309"/>
                <a:gd name="connsiteX12" fmla="*/ 66895 w 68630"/>
                <a:gd name="connsiteY12" fmla="*/ 166170 h 246309"/>
                <a:gd name="connsiteX13" fmla="*/ 68372 w 68630"/>
                <a:gd name="connsiteY13" fmla="*/ 178726 h 24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630" h="246309">
                  <a:moveTo>
                    <a:pt x="68372" y="178726"/>
                  </a:moveTo>
                  <a:cubicBezTo>
                    <a:pt x="68372" y="180202"/>
                    <a:pt x="68372" y="181680"/>
                    <a:pt x="68002" y="183157"/>
                  </a:cubicBezTo>
                  <a:cubicBezTo>
                    <a:pt x="61356" y="199404"/>
                    <a:pt x="52862" y="199774"/>
                    <a:pt x="53601" y="232638"/>
                  </a:cubicBezTo>
                  <a:cubicBezTo>
                    <a:pt x="53601" y="233746"/>
                    <a:pt x="55078" y="246671"/>
                    <a:pt x="55078" y="246301"/>
                  </a:cubicBezTo>
                  <a:cubicBezTo>
                    <a:pt x="49539" y="238178"/>
                    <a:pt x="45108" y="215652"/>
                    <a:pt x="44369" y="206051"/>
                  </a:cubicBezTo>
                  <a:cubicBezTo>
                    <a:pt x="42892" y="183526"/>
                    <a:pt x="39569" y="161370"/>
                    <a:pt x="34030" y="139214"/>
                  </a:cubicBezTo>
                  <a:cubicBezTo>
                    <a:pt x="29968" y="122966"/>
                    <a:pt x="28860" y="106718"/>
                    <a:pt x="23321" y="90471"/>
                  </a:cubicBezTo>
                  <a:cubicBezTo>
                    <a:pt x="14089" y="62406"/>
                    <a:pt x="10766" y="32865"/>
                    <a:pt x="426" y="4801"/>
                  </a:cubicBezTo>
                  <a:cubicBezTo>
                    <a:pt x="57" y="3323"/>
                    <a:pt x="-312" y="1846"/>
                    <a:pt x="426" y="0"/>
                  </a:cubicBezTo>
                  <a:cubicBezTo>
                    <a:pt x="8550" y="9970"/>
                    <a:pt x="11504" y="22525"/>
                    <a:pt x="17043" y="33973"/>
                  </a:cubicBezTo>
                  <a:cubicBezTo>
                    <a:pt x="23321" y="46897"/>
                    <a:pt x="28121" y="60560"/>
                    <a:pt x="34399" y="73853"/>
                  </a:cubicBezTo>
                  <a:cubicBezTo>
                    <a:pt x="45846" y="98964"/>
                    <a:pt x="54709" y="125182"/>
                    <a:pt x="67264" y="149923"/>
                  </a:cubicBezTo>
                  <a:cubicBezTo>
                    <a:pt x="69479" y="154354"/>
                    <a:pt x="68741" y="161001"/>
                    <a:pt x="66895" y="166170"/>
                  </a:cubicBezTo>
                  <a:cubicBezTo>
                    <a:pt x="65418" y="170971"/>
                    <a:pt x="66156" y="175033"/>
                    <a:pt x="68372" y="178726"/>
                  </a:cubicBezTo>
                  <a:close/>
                </a:path>
              </a:pathLst>
            </a:custGeom>
            <a:solidFill>
              <a:srgbClr val="2B3441"/>
            </a:solidFill>
            <a:ln w="3692" cap="flat">
              <a:noFill/>
              <a:prstDash val="solid"/>
              <a:miter/>
            </a:ln>
          </p:spPr>
          <p:txBody>
            <a:bodyPr rtlCol="0" anchor="ctr"/>
            <a:lstStyle/>
            <a:p>
              <a:pPr algn="r" rtl="1"/>
              <a:endParaRPr lang="en-US">
                <a:cs typeface="B Nazanin" panose="00000400000000000000" pitchFamily="2" charset="-78"/>
              </a:endParaRPr>
            </a:p>
          </p:txBody>
        </p:sp>
        <p:sp>
          <p:nvSpPr>
            <p:cNvPr id="78" name="Freeform: Shape 77">
              <a:extLst>
                <a:ext uri="{FF2B5EF4-FFF2-40B4-BE49-F238E27FC236}">
                  <a16:creationId xmlns:a16="http://schemas.microsoft.com/office/drawing/2014/main" id="{384547A7-59CE-4FC1-B173-8461D2E8BA5B}"/>
                </a:ext>
              </a:extLst>
            </p:cNvPr>
            <p:cNvSpPr/>
            <p:nvPr/>
          </p:nvSpPr>
          <p:spPr>
            <a:xfrm>
              <a:off x="6057547" y="3423619"/>
              <a:ext cx="243347" cy="125199"/>
            </a:xfrm>
            <a:custGeom>
              <a:avLst/>
              <a:gdLst>
                <a:gd name="connsiteX0" fmla="*/ 99702 w 243347"/>
                <a:gd name="connsiteY0" fmla="*/ 125200 h 125199"/>
                <a:gd name="connsiteX1" fmla="*/ 14401 w 243347"/>
                <a:gd name="connsiteY1" fmla="*/ 92704 h 125199"/>
                <a:gd name="connsiteX2" fmla="*/ 24741 w 243347"/>
                <a:gd name="connsiteY2" fmla="*/ 83842 h 125199"/>
                <a:gd name="connsiteX3" fmla="*/ 0 w 243347"/>
                <a:gd name="connsiteY3" fmla="*/ 17004 h 125199"/>
                <a:gd name="connsiteX4" fmla="*/ 33234 w 243347"/>
                <a:gd name="connsiteY4" fmla="*/ 33991 h 125199"/>
                <a:gd name="connsiteX5" fmla="*/ 57236 w 243347"/>
                <a:gd name="connsiteY5" fmla="*/ 27344 h 125199"/>
                <a:gd name="connsiteX6" fmla="*/ 132936 w 243347"/>
                <a:gd name="connsiteY6" fmla="*/ 4080 h 125199"/>
                <a:gd name="connsiteX7" fmla="*/ 172448 w 243347"/>
                <a:gd name="connsiteY7" fmla="*/ 32514 h 125199"/>
                <a:gd name="connsiteX8" fmla="*/ 203097 w 243347"/>
                <a:gd name="connsiteY8" fmla="*/ 43961 h 125199"/>
                <a:gd name="connsiteX9" fmla="*/ 243347 w 243347"/>
                <a:gd name="connsiteY9" fmla="*/ 29559 h 125199"/>
                <a:gd name="connsiteX10" fmla="*/ 231531 w 243347"/>
                <a:gd name="connsiteY10" fmla="*/ 52823 h 125199"/>
                <a:gd name="connsiteX11" fmla="*/ 216021 w 243347"/>
                <a:gd name="connsiteY11" fmla="*/ 76826 h 125199"/>
                <a:gd name="connsiteX12" fmla="*/ 223407 w 243347"/>
                <a:gd name="connsiteY12" fmla="*/ 88273 h 125199"/>
                <a:gd name="connsiteX13" fmla="*/ 99702 w 243347"/>
                <a:gd name="connsiteY13" fmla="*/ 125200 h 12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3347" h="125199">
                  <a:moveTo>
                    <a:pt x="99702" y="125200"/>
                  </a:moveTo>
                  <a:cubicBezTo>
                    <a:pt x="88255" y="121138"/>
                    <a:pt x="18463" y="94181"/>
                    <a:pt x="14401" y="92704"/>
                  </a:cubicBezTo>
                  <a:cubicBezTo>
                    <a:pt x="19202" y="87904"/>
                    <a:pt x="22895" y="86796"/>
                    <a:pt x="24741" y="83842"/>
                  </a:cubicBezTo>
                  <a:cubicBezTo>
                    <a:pt x="14401" y="62424"/>
                    <a:pt x="8493" y="40268"/>
                    <a:pt x="0" y="17004"/>
                  </a:cubicBezTo>
                  <a:cubicBezTo>
                    <a:pt x="11816" y="22913"/>
                    <a:pt x="22525" y="28452"/>
                    <a:pt x="33234" y="33991"/>
                  </a:cubicBezTo>
                  <a:cubicBezTo>
                    <a:pt x="43204" y="38791"/>
                    <a:pt x="50959" y="36945"/>
                    <a:pt x="57236" y="27344"/>
                  </a:cubicBezTo>
                  <a:cubicBezTo>
                    <a:pt x="77177" y="-1828"/>
                    <a:pt x="94532" y="-4044"/>
                    <a:pt x="132936" y="4080"/>
                  </a:cubicBezTo>
                  <a:cubicBezTo>
                    <a:pt x="150292" y="7773"/>
                    <a:pt x="162847" y="18112"/>
                    <a:pt x="172448" y="32514"/>
                  </a:cubicBezTo>
                  <a:cubicBezTo>
                    <a:pt x="181310" y="45807"/>
                    <a:pt x="187957" y="48761"/>
                    <a:pt x="203097" y="43961"/>
                  </a:cubicBezTo>
                  <a:cubicBezTo>
                    <a:pt x="216021" y="39530"/>
                    <a:pt x="229684" y="38053"/>
                    <a:pt x="243347" y="29559"/>
                  </a:cubicBezTo>
                  <a:cubicBezTo>
                    <a:pt x="241870" y="40637"/>
                    <a:pt x="236700" y="46915"/>
                    <a:pt x="231531" y="52823"/>
                  </a:cubicBezTo>
                  <a:cubicBezTo>
                    <a:pt x="224884" y="60209"/>
                    <a:pt x="221560" y="69071"/>
                    <a:pt x="216021" y="76826"/>
                  </a:cubicBezTo>
                  <a:cubicBezTo>
                    <a:pt x="210113" y="84950"/>
                    <a:pt x="221191" y="84211"/>
                    <a:pt x="223407" y="88273"/>
                  </a:cubicBezTo>
                  <a:cubicBezTo>
                    <a:pt x="210852" y="92704"/>
                    <a:pt x="123705" y="121507"/>
                    <a:pt x="99702" y="125200"/>
                  </a:cubicBezTo>
                  <a:close/>
                </a:path>
              </a:pathLst>
            </a:custGeom>
            <a:solidFill>
              <a:srgbClr val="F8BC82"/>
            </a:solidFill>
            <a:ln w="3692" cap="flat">
              <a:noFill/>
              <a:prstDash val="solid"/>
              <a:miter/>
            </a:ln>
          </p:spPr>
          <p:txBody>
            <a:bodyPr rtlCol="0" anchor="ctr"/>
            <a:lstStyle/>
            <a:p>
              <a:pPr algn="r" rtl="1"/>
              <a:endParaRPr lang="en-US">
                <a:cs typeface="B Nazanin" panose="00000400000000000000" pitchFamily="2" charset="-78"/>
              </a:endParaRPr>
            </a:p>
          </p:txBody>
        </p:sp>
        <p:sp>
          <p:nvSpPr>
            <p:cNvPr id="79" name="Freeform: Shape 78">
              <a:extLst>
                <a:ext uri="{FF2B5EF4-FFF2-40B4-BE49-F238E27FC236}">
                  <a16:creationId xmlns:a16="http://schemas.microsoft.com/office/drawing/2014/main" id="{D7BB0FA0-68A3-4E88-96C6-499A60E1A3BE}"/>
                </a:ext>
              </a:extLst>
            </p:cNvPr>
            <p:cNvSpPr/>
            <p:nvPr/>
          </p:nvSpPr>
          <p:spPr>
            <a:xfrm>
              <a:off x="7265790" y="3015966"/>
              <a:ext cx="147337" cy="75484"/>
            </a:xfrm>
            <a:custGeom>
              <a:avLst/>
              <a:gdLst>
                <a:gd name="connsiteX0" fmla="*/ 147338 w 147337"/>
                <a:gd name="connsiteY0" fmla="*/ 59083 h 75484"/>
                <a:gd name="connsiteX1" fmla="*/ 95640 w 147337"/>
                <a:gd name="connsiteY1" fmla="*/ 74961 h 75484"/>
                <a:gd name="connsiteX2" fmla="*/ 45050 w 147337"/>
                <a:gd name="connsiteY2" fmla="*/ 55390 h 75484"/>
                <a:gd name="connsiteX3" fmla="*/ 0 w 147337"/>
                <a:gd name="connsiteY3" fmla="*/ 0 h 75484"/>
                <a:gd name="connsiteX4" fmla="*/ 147338 w 147337"/>
                <a:gd name="connsiteY4" fmla="*/ 59083 h 75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37" h="75484">
                  <a:moveTo>
                    <a:pt x="147338" y="59083"/>
                  </a:moveTo>
                  <a:cubicBezTo>
                    <a:pt x="130351" y="67207"/>
                    <a:pt x="113365" y="72746"/>
                    <a:pt x="95640" y="74961"/>
                  </a:cubicBezTo>
                  <a:cubicBezTo>
                    <a:pt x="75700" y="77915"/>
                    <a:pt x="59452" y="67945"/>
                    <a:pt x="45050" y="55390"/>
                  </a:cubicBezTo>
                  <a:cubicBezTo>
                    <a:pt x="26956" y="39881"/>
                    <a:pt x="13294" y="20310"/>
                    <a:pt x="0" y="0"/>
                  </a:cubicBezTo>
                  <a:cubicBezTo>
                    <a:pt x="44681" y="31018"/>
                    <a:pt x="87516" y="66099"/>
                    <a:pt x="147338" y="59083"/>
                  </a:cubicBezTo>
                  <a:close/>
                </a:path>
              </a:pathLst>
            </a:custGeom>
            <a:solidFill>
              <a:srgbClr val="EBB47C"/>
            </a:solidFill>
            <a:ln w="3692" cap="flat">
              <a:noFill/>
              <a:prstDash val="solid"/>
              <a:miter/>
            </a:ln>
          </p:spPr>
          <p:txBody>
            <a:bodyPr rtlCol="0" anchor="ctr"/>
            <a:lstStyle/>
            <a:p>
              <a:pPr algn="r" rtl="1"/>
              <a:endParaRPr lang="en-US">
                <a:cs typeface="B Nazanin" panose="00000400000000000000" pitchFamily="2" charset="-78"/>
              </a:endParaRPr>
            </a:p>
          </p:txBody>
        </p:sp>
        <p:sp>
          <p:nvSpPr>
            <p:cNvPr id="80" name="Freeform: Shape 79">
              <a:extLst>
                <a:ext uri="{FF2B5EF4-FFF2-40B4-BE49-F238E27FC236}">
                  <a16:creationId xmlns:a16="http://schemas.microsoft.com/office/drawing/2014/main" id="{EC6CD00D-8A09-4826-B98C-2D8CB71F72AB}"/>
                </a:ext>
              </a:extLst>
            </p:cNvPr>
            <p:cNvSpPr/>
            <p:nvPr/>
          </p:nvSpPr>
          <p:spPr>
            <a:xfrm>
              <a:off x="5185338" y="2895954"/>
              <a:ext cx="132197" cy="57564"/>
            </a:xfrm>
            <a:custGeom>
              <a:avLst/>
              <a:gdLst>
                <a:gd name="connsiteX0" fmla="*/ 0 w 132197"/>
                <a:gd name="connsiteY0" fmla="*/ 0 h 57564"/>
                <a:gd name="connsiteX1" fmla="*/ 33603 w 132197"/>
                <a:gd name="connsiteY1" fmla="*/ 22525 h 57564"/>
                <a:gd name="connsiteX2" fmla="*/ 88993 w 132197"/>
                <a:gd name="connsiteY2" fmla="*/ 21787 h 57564"/>
                <a:gd name="connsiteX3" fmla="*/ 132198 w 132197"/>
                <a:gd name="connsiteY3" fmla="*/ 6278 h 57564"/>
                <a:gd name="connsiteX4" fmla="*/ 94532 w 132197"/>
                <a:gd name="connsiteY4" fmla="*/ 29911 h 57564"/>
                <a:gd name="connsiteX5" fmla="*/ 52805 w 132197"/>
                <a:gd name="connsiteY5" fmla="*/ 55390 h 57564"/>
                <a:gd name="connsiteX6" fmla="*/ 40250 w 132197"/>
                <a:gd name="connsiteY6" fmla="*/ 52805 h 57564"/>
                <a:gd name="connsiteX7" fmla="*/ 0 w 132197"/>
                <a:gd name="connsiteY7" fmla="*/ 0 h 57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197" h="57564">
                  <a:moveTo>
                    <a:pt x="0" y="0"/>
                  </a:moveTo>
                  <a:cubicBezTo>
                    <a:pt x="11447" y="7385"/>
                    <a:pt x="21048" y="16617"/>
                    <a:pt x="33603" y="22525"/>
                  </a:cubicBezTo>
                  <a:cubicBezTo>
                    <a:pt x="52805" y="31388"/>
                    <a:pt x="70899" y="26957"/>
                    <a:pt x="88993" y="21787"/>
                  </a:cubicBezTo>
                  <a:cubicBezTo>
                    <a:pt x="103764" y="17725"/>
                    <a:pt x="117427" y="10709"/>
                    <a:pt x="132198" y="6278"/>
                  </a:cubicBezTo>
                  <a:cubicBezTo>
                    <a:pt x="119643" y="14032"/>
                    <a:pt x="107088" y="22156"/>
                    <a:pt x="94532" y="29911"/>
                  </a:cubicBezTo>
                  <a:cubicBezTo>
                    <a:pt x="80870" y="38404"/>
                    <a:pt x="66468" y="46528"/>
                    <a:pt x="52805" y="55390"/>
                  </a:cubicBezTo>
                  <a:cubicBezTo>
                    <a:pt x="46897" y="59083"/>
                    <a:pt x="43943" y="57975"/>
                    <a:pt x="40250" y="52805"/>
                  </a:cubicBezTo>
                  <a:cubicBezTo>
                    <a:pt x="26957" y="34711"/>
                    <a:pt x="13294" y="17356"/>
                    <a:pt x="0" y="0"/>
                  </a:cubicBezTo>
                  <a:close/>
                </a:path>
              </a:pathLst>
            </a:custGeom>
            <a:solidFill>
              <a:srgbClr val="ECB47C"/>
            </a:solidFill>
            <a:ln w="3692" cap="flat">
              <a:noFill/>
              <a:prstDash val="solid"/>
              <a:miter/>
            </a:ln>
          </p:spPr>
          <p:txBody>
            <a:bodyPr rtlCol="0" anchor="ctr"/>
            <a:lstStyle/>
            <a:p>
              <a:pPr algn="r" rtl="1"/>
              <a:endParaRPr lang="en-US">
                <a:cs typeface="B Nazanin" panose="00000400000000000000" pitchFamily="2" charset="-78"/>
              </a:endParaRPr>
            </a:p>
          </p:txBody>
        </p:sp>
      </p:grpSp>
      <p:sp>
        <p:nvSpPr>
          <p:cNvPr id="89" name="Freeform: Shape 88">
            <a:extLst>
              <a:ext uri="{FF2B5EF4-FFF2-40B4-BE49-F238E27FC236}">
                <a16:creationId xmlns:a16="http://schemas.microsoft.com/office/drawing/2014/main" id="{1B7FD7C4-BFC1-476E-B0AA-020394273890}"/>
              </a:ext>
            </a:extLst>
          </p:cNvPr>
          <p:cNvSpPr/>
          <p:nvPr/>
        </p:nvSpPr>
        <p:spPr>
          <a:xfrm rot="5400000" flipH="1">
            <a:off x="6547806" y="3061692"/>
            <a:ext cx="1093832" cy="1223349"/>
          </a:xfrm>
          <a:custGeom>
            <a:avLst/>
            <a:gdLst>
              <a:gd name="connsiteX0" fmla="*/ 1093832 w 1093832"/>
              <a:gd name="connsiteY0" fmla="*/ 1223349 h 1223349"/>
              <a:gd name="connsiteX1" fmla="*/ 1093832 w 1093832"/>
              <a:gd name="connsiteY1" fmla="*/ 182309 h 1223349"/>
              <a:gd name="connsiteX2" fmla="*/ 911523 w 1093832"/>
              <a:gd name="connsiteY2" fmla="*/ 0 h 1223349"/>
              <a:gd name="connsiteX3" fmla="*/ 182309 w 1093832"/>
              <a:gd name="connsiteY3" fmla="*/ 0 h 1223349"/>
              <a:gd name="connsiteX4" fmla="*/ 0 w 1093832"/>
              <a:gd name="connsiteY4" fmla="*/ 182309 h 1223349"/>
              <a:gd name="connsiteX5" fmla="*/ 0 w 1093832"/>
              <a:gd name="connsiteY5" fmla="*/ 1223349 h 1223349"/>
              <a:gd name="connsiteX6" fmla="*/ 189667 w 1093832"/>
              <a:gd name="connsiteY6" fmla="*/ 1223349 h 1223349"/>
              <a:gd name="connsiteX7" fmla="*/ 189667 w 1093832"/>
              <a:gd name="connsiteY7" fmla="*/ 323409 h 1223349"/>
              <a:gd name="connsiteX8" fmla="*/ 325078 w 1093832"/>
              <a:gd name="connsiteY8" fmla="*/ 187998 h 1223349"/>
              <a:gd name="connsiteX9" fmla="*/ 764629 w 1093832"/>
              <a:gd name="connsiteY9" fmla="*/ 187998 h 1223349"/>
              <a:gd name="connsiteX10" fmla="*/ 900040 w 1093832"/>
              <a:gd name="connsiteY10" fmla="*/ 323409 h 1223349"/>
              <a:gd name="connsiteX11" fmla="*/ 900040 w 1093832"/>
              <a:gd name="connsiteY11" fmla="*/ 1223349 h 122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3832" h="1223349">
                <a:moveTo>
                  <a:pt x="1093832" y="1223349"/>
                </a:moveTo>
                <a:lnTo>
                  <a:pt x="1093832" y="182309"/>
                </a:lnTo>
                <a:cubicBezTo>
                  <a:pt x="1093832" y="81623"/>
                  <a:pt x="1012209" y="0"/>
                  <a:pt x="911523" y="0"/>
                </a:cubicBezTo>
                <a:lnTo>
                  <a:pt x="182309" y="0"/>
                </a:lnTo>
                <a:cubicBezTo>
                  <a:pt x="81623" y="0"/>
                  <a:pt x="0" y="81623"/>
                  <a:pt x="0" y="182309"/>
                </a:cubicBezTo>
                <a:lnTo>
                  <a:pt x="0" y="1223349"/>
                </a:lnTo>
                <a:lnTo>
                  <a:pt x="189667" y="1223349"/>
                </a:lnTo>
                <a:lnTo>
                  <a:pt x="189667" y="323409"/>
                </a:lnTo>
                <a:cubicBezTo>
                  <a:pt x="189667" y="248624"/>
                  <a:pt x="250293" y="187998"/>
                  <a:pt x="325078" y="187998"/>
                </a:cubicBezTo>
                <a:lnTo>
                  <a:pt x="764629" y="187998"/>
                </a:lnTo>
                <a:cubicBezTo>
                  <a:pt x="839414" y="187998"/>
                  <a:pt x="900040" y="248624"/>
                  <a:pt x="900040" y="323409"/>
                </a:cubicBezTo>
                <a:lnTo>
                  <a:pt x="900040" y="122334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1"/>
            <a:endParaRPr lang="en-US">
              <a:cs typeface="B Nazanin" panose="00000400000000000000" pitchFamily="2" charset="-78"/>
            </a:endParaRPr>
          </a:p>
        </p:txBody>
      </p:sp>
      <p:sp>
        <p:nvSpPr>
          <p:cNvPr id="90" name="Freeform: Shape 89">
            <a:extLst>
              <a:ext uri="{FF2B5EF4-FFF2-40B4-BE49-F238E27FC236}">
                <a16:creationId xmlns:a16="http://schemas.microsoft.com/office/drawing/2014/main" id="{152C4C86-ABF5-4F99-8204-E9C8155213F5}"/>
              </a:ext>
            </a:extLst>
          </p:cNvPr>
          <p:cNvSpPr/>
          <p:nvPr/>
        </p:nvSpPr>
        <p:spPr>
          <a:xfrm rot="5400000" flipH="1">
            <a:off x="6547806" y="4873643"/>
            <a:ext cx="1093832" cy="1223349"/>
          </a:xfrm>
          <a:custGeom>
            <a:avLst/>
            <a:gdLst>
              <a:gd name="connsiteX0" fmla="*/ 1093832 w 1093832"/>
              <a:gd name="connsiteY0" fmla="*/ 1223349 h 1223349"/>
              <a:gd name="connsiteX1" fmla="*/ 1093832 w 1093832"/>
              <a:gd name="connsiteY1" fmla="*/ 182309 h 1223349"/>
              <a:gd name="connsiteX2" fmla="*/ 911523 w 1093832"/>
              <a:gd name="connsiteY2" fmla="*/ 0 h 1223349"/>
              <a:gd name="connsiteX3" fmla="*/ 182309 w 1093832"/>
              <a:gd name="connsiteY3" fmla="*/ 0 h 1223349"/>
              <a:gd name="connsiteX4" fmla="*/ 0 w 1093832"/>
              <a:gd name="connsiteY4" fmla="*/ 182309 h 1223349"/>
              <a:gd name="connsiteX5" fmla="*/ 0 w 1093832"/>
              <a:gd name="connsiteY5" fmla="*/ 1223349 h 1223349"/>
              <a:gd name="connsiteX6" fmla="*/ 189667 w 1093832"/>
              <a:gd name="connsiteY6" fmla="*/ 1223349 h 1223349"/>
              <a:gd name="connsiteX7" fmla="*/ 189667 w 1093832"/>
              <a:gd name="connsiteY7" fmla="*/ 323409 h 1223349"/>
              <a:gd name="connsiteX8" fmla="*/ 325078 w 1093832"/>
              <a:gd name="connsiteY8" fmla="*/ 187998 h 1223349"/>
              <a:gd name="connsiteX9" fmla="*/ 764629 w 1093832"/>
              <a:gd name="connsiteY9" fmla="*/ 187998 h 1223349"/>
              <a:gd name="connsiteX10" fmla="*/ 900040 w 1093832"/>
              <a:gd name="connsiteY10" fmla="*/ 323409 h 1223349"/>
              <a:gd name="connsiteX11" fmla="*/ 900040 w 1093832"/>
              <a:gd name="connsiteY11" fmla="*/ 1223349 h 122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3832" h="1223349">
                <a:moveTo>
                  <a:pt x="1093832" y="1223349"/>
                </a:moveTo>
                <a:lnTo>
                  <a:pt x="1093832" y="182309"/>
                </a:lnTo>
                <a:cubicBezTo>
                  <a:pt x="1093832" y="81623"/>
                  <a:pt x="1012209" y="0"/>
                  <a:pt x="911523" y="0"/>
                </a:cubicBezTo>
                <a:lnTo>
                  <a:pt x="182309" y="0"/>
                </a:lnTo>
                <a:cubicBezTo>
                  <a:pt x="81623" y="0"/>
                  <a:pt x="0" y="81623"/>
                  <a:pt x="0" y="182309"/>
                </a:cubicBezTo>
                <a:lnTo>
                  <a:pt x="0" y="1223349"/>
                </a:lnTo>
                <a:lnTo>
                  <a:pt x="189667" y="1223349"/>
                </a:lnTo>
                <a:lnTo>
                  <a:pt x="189667" y="323409"/>
                </a:lnTo>
                <a:cubicBezTo>
                  <a:pt x="189667" y="248624"/>
                  <a:pt x="250293" y="187998"/>
                  <a:pt x="325078" y="187998"/>
                </a:cubicBezTo>
                <a:lnTo>
                  <a:pt x="764629" y="187998"/>
                </a:lnTo>
                <a:cubicBezTo>
                  <a:pt x="839414" y="187998"/>
                  <a:pt x="900040" y="248624"/>
                  <a:pt x="900040" y="323409"/>
                </a:cubicBezTo>
                <a:lnTo>
                  <a:pt x="900040" y="122334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34231334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31BE9DD7-1430-4809-BFA5-6A01ADAE5A42}"/>
              </a:ext>
            </a:extLst>
          </p:cNvPr>
          <p:cNvSpPr>
            <a:spLocks noGrp="1"/>
          </p:cNvSpPr>
          <p:nvPr>
            <p:ph type="pic" idx="10"/>
          </p:nvPr>
        </p:nvSpPr>
        <p:spPr/>
        <p:txBody>
          <a:bodyPr/>
          <a:lstStyle/>
          <a:p>
            <a:pPr algn="r" rtl="1"/>
            <a:endParaRPr lang="en-US">
              <a:cs typeface="B Nazanin" panose="00000400000000000000" pitchFamily="2" charset="-78"/>
            </a:endParaRPr>
          </a:p>
        </p:txBody>
      </p:sp>
      <p:sp>
        <p:nvSpPr>
          <p:cNvPr id="4" name="Text Placeholder 10">
            <a:extLst>
              <a:ext uri="{FF2B5EF4-FFF2-40B4-BE49-F238E27FC236}">
                <a16:creationId xmlns:a16="http://schemas.microsoft.com/office/drawing/2014/main" id="{7FA2032E-DF4C-4F2E-B9CD-92BFC6FF6B46}"/>
              </a:ext>
            </a:extLst>
          </p:cNvPr>
          <p:cNvSpPr txBox="1">
            <a:spLocks/>
          </p:cNvSpPr>
          <p:nvPr/>
        </p:nvSpPr>
        <p:spPr>
          <a:xfrm>
            <a:off x="4945855" y="493626"/>
            <a:ext cx="4198145" cy="1410789"/>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4000" b="1" dirty="0">
                <a:solidFill>
                  <a:schemeClr val="accent1"/>
                </a:solidFill>
                <a:latin typeface="+mj-lt"/>
                <a:cs typeface="B Nazanin" panose="00000400000000000000" pitchFamily="2" charset="-78"/>
              </a:rPr>
              <a:t>ارائه نمونه کارها</a:t>
            </a:r>
            <a:endParaRPr lang="en-US" altLang="ko-KR" sz="4000" b="1" dirty="0">
              <a:solidFill>
                <a:schemeClr val="accent1"/>
              </a:solidFill>
              <a:latin typeface="+mj-lt"/>
              <a:cs typeface="B Nazanin" panose="00000400000000000000" pitchFamily="2" charset="-78"/>
            </a:endParaRPr>
          </a:p>
        </p:txBody>
      </p:sp>
      <p:sp>
        <p:nvSpPr>
          <p:cNvPr id="5" name="TextBox 4">
            <a:extLst>
              <a:ext uri="{FF2B5EF4-FFF2-40B4-BE49-F238E27FC236}">
                <a16:creationId xmlns:a16="http://schemas.microsoft.com/office/drawing/2014/main" id="{47F72F0A-BAA6-4298-AB55-7B271DC3554A}"/>
              </a:ext>
            </a:extLst>
          </p:cNvPr>
          <p:cNvSpPr txBox="1"/>
          <p:nvPr/>
        </p:nvSpPr>
        <p:spPr>
          <a:xfrm>
            <a:off x="654755" y="4372223"/>
            <a:ext cx="2052000" cy="307777"/>
          </a:xfrm>
          <a:prstGeom prst="rect">
            <a:avLst/>
          </a:prstGeom>
          <a:solidFill>
            <a:schemeClr val="accent1"/>
          </a:solidFill>
        </p:spPr>
        <p:txBody>
          <a:bodyPr wrap="square" rtlCol="0">
            <a:spAutoFit/>
          </a:bodyPr>
          <a:lstStyle/>
          <a:p>
            <a:pPr algn="ctr" rtl="1"/>
            <a:r>
              <a:rPr lang="fa-IR" altLang="ko-KR" sz="1400" b="1" i="1" dirty="0">
                <a:solidFill>
                  <a:schemeClr val="bg1"/>
                </a:solidFill>
                <a:latin typeface="Arial" pitchFamily="34" charset="0"/>
                <a:cs typeface="B Nazanin" panose="00000400000000000000" pitchFamily="2" charset="-78"/>
              </a:rPr>
              <a:t>ارائه نمونه کارها</a:t>
            </a:r>
            <a:endParaRPr lang="ko-KR" altLang="en-US" sz="1400" b="1" i="1" dirty="0">
              <a:solidFill>
                <a:schemeClr val="bg1"/>
              </a:solidFill>
              <a:latin typeface="Arial" pitchFamily="34" charset="0"/>
              <a:cs typeface="B Nazanin" panose="00000400000000000000" pitchFamily="2" charset="-78"/>
            </a:endParaRPr>
          </a:p>
        </p:txBody>
      </p:sp>
      <p:sp>
        <p:nvSpPr>
          <p:cNvPr id="6" name="Rectangle 16">
            <a:extLst>
              <a:ext uri="{FF2B5EF4-FFF2-40B4-BE49-F238E27FC236}">
                <a16:creationId xmlns:a16="http://schemas.microsoft.com/office/drawing/2014/main" id="{A96BCDFE-BE5B-41A0-B47D-BA1B3DED03B5}"/>
              </a:ext>
            </a:extLst>
          </p:cNvPr>
          <p:cNvSpPr/>
          <p:nvPr/>
        </p:nvSpPr>
        <p:spPr>
          <a:xfrm rot="2700000">
            <a:off x="10606009" y="4961386"/>
            <a:ext cx="291982" cy="523469"/>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grpSp>
        <p:nvGrpSpPr>
          <p:cNvPr id="7" name="Group 40">
            <a:extLst>
              <a:ext uri="{FF2B5EF4-FFF2-40B4-BE49-F238E27FC236}">
                <a16:creationId xmlns:a16="http://schemas.microsoft.com/office/drawing/2014/main" id="{530941EE-1912-4FE0-B781-3F670F02A4E7}"/>
              </a:ext>
            </a:extLst>
          </p:cNvPr>
          <p:cNvGrpSpPr/>
          <p:nvPr/>
        </p:nvGrpSpPr>
        <p:grpSpPr>
          <a:xfrm>
            <a:off x="9703800" y="5622865"/>
            <a:ext cx="2096400" cy="714882"/>
            <a:chOff x="1130190" y="4149080"/>
            <a:chExt cx="1523461" cy="714882"/>
          </a:xfrm>
        </p:grpSpPr>
        <p:sp>
          <p:nvSpPr>
            <p:cNvPr id="8" name="TextBox 7">
              <a:extLst>
                <a:ext uri="{FF2B5EF4-FFF2-40B4-BE49-F238E27FC236}">
                  <a16:creationId xmlns:a16="http://schemas.microsoft.com/office/drawing/2014/main" id="{2A6F31FE-38D0-425B-9B65-F71DF21D2A18}"/>
                </a:ext>
              </a:extLst>
            </p:cNvPr>
            <p:cNvSpPr txBox="1"/>
            <p:nvPr/>
          </p:nvSpPr>
          <p:spPr>
            <a:xfrm>
              <a:off x="1130190" y="4149080"/>
              <a:ext cx="1523461"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D96DCCB4-C3CD-4B66-80BB-5A25A6F9A99E}"/>
                </a:ext>
              </a:extLst>
            </p:cNvPr>
            <p:cNvSpPr txBox="1"/>
            <p:nvPr/>
          </p:nvSpPr>
          <p:spPr>
            <a:xfrm>
              <a:off x="1130190" y="4402297"/>
              <a:ext cx="1523461" cy="461665"/>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grpSp>
      <p:sp>
        <p:nvSpPr>
          <p:cNvPr id="10" name="TextBox 9">
            <a:extLst>
              <a:ext uri="{FF2B5EF4-FFF2-40B4-BE49-F238E27FC236}">
                <a16:creationId xmlns:a16="http://schemas.microsoft.com/office/drawing/2014/main" id="{606623B6-2FBA-49A6-8BCF-F920AA1A722C}"/>
              </a:ext>
            </a:extLst>
          </p:cNvPr>
          <p:cNvSpPr txBox="1"/>
          <p:nvPr/>
        </p:nvSpPr>
        <p:spPr>
          <a:xfrm>
            <a:off x="556031" y="2735616"/>
            <a:ext cx="4594710" cy="1015663"/>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8A7E7D13-C3E4-444D-83F4-B723DFD742B9}"/>
              </a:ext>
            </a:extLst>
          </p:cNvPr>
          <p:cNvSpPr txBox="1"/>
          <p:nvPr/>
        </p:nvSpPr>
        <p:spPr>
          <a:xfrm>
            <a:off x="2502019" y="1694362"/>
            <a:ext cx="2648722" cy="830997"/>
          </a:xfrm>
          <a:prstGeom prst="rect">
            <a:avLst/>
          </a:prstGeom>
          <a:noFill/>
        </p:spPr>
        <p:txBody>
          <a:bodyPr wrap="square" rtlCol="0">
            <a:spAutoFit/>
          </a:bodyPr>
          <a:lstStyle/>
          <a:p>
            <a:pPr algn="r" rtl="1"/>
            <a:r>
              <a:rPr lang="fa-IR" altLang="ko-KR" sz="2400" b="1" dirty="0">
                <a:solidFill>
                  <a:schemeClr val="tx1">
                    <a:lumMod val="75000"/>
                    <a:lumOff val="25000"/>
                  </a:schemeClr>
                </a:solidFill>
                <a:cs typeface="B Nazanin" panose="00000400000000000000" pitchFamily="2" charset="-78"/>
              </a:rPr>
              <a:t>نمونه کارها ساده طراحی شده است</a:t>
            </a:r>
            <a:endParaRPr lang="en-US" altLang="ko-KR" sz="2400" b="1" dirty="0">
              <a:solidFill>
                <a:schemeClr val="tx1">
                  <a:lumMod val="75000"/>
                  <a:lumOff val="25000"/>
                </a:schemeClr>
              </a:solidFill>
              <a:cs typeface="B Nazanin" panose="00000400000000000000" pitchFamily="2" charset="-78"/>
            </a:endParaRPr>
          </a:p>
        </p:txBody>
      </p:sp>
      <p:sp>
        <p:nvSpPr>
          <p:cNvPr id="3" name="Picture Placeholder 2">
            <a:extLst>
              <a:ext uri="{FF2B5EF4-FFF2-40B4-BE49-F238E27FC236}">
                <a16:creationId xmlns:a16="http://schemas.microsoft.com/office/drawing/2014/main" id="{38C4D4FF-A3F0-4AA0-A53B-1539AA728596}"/>
              </a:ext>
            </a:extLst>
          </p:cNvPr>
          <p:cNvSpPr>
            <a:spLocks noGrp="1"/>
          </p:cNvSpPr>
          <p:nvPr>
            <p:ph type="pic" idx="11"/>
          </p:nvPr>
        </p:nvSpPr>
        <p:spPr/>
        <p:txBody>
          <a:bodyP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234562980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323529" y="275714"/>
            <a:ext cx="11573197" cy="724247"/>
          </a:xfrm>
        </p:spPr>
        <p:txBody>
          <a:bodyPr/>
          <a:lstStyle/>
          <a:p>
            <a:pP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Graphic 3">
            <a:extLst>
              <a:ext uri="{FF2B5EF4-FFF2-40B4-BE49-F238E27FC236}">
                <a16:creationId xmlns:a16="http://schemas.microsoft.com/office/drawing/2014/main" id="{79BC123A-373E-403B-9E8C-B05BA3018B52}"/>
              </a:ext>
            </a:extLst>
          </p:cNvPr>
          <p:cNvSpPr/>
          <p:nvPr/>
        </p:nvSpPr>
        <p:spPr>
          <a:xfrm>
            <a:off x="7911274" y="2214806"/>
            <a:ext cx="3590555" cy="3930199"/>
          </a:xfrm>
          <a:custGeom>
            <a:avLst/>
            <a:gdLst>
              <a:gd name="connsiteX0" fmla="*/ 2947619 w 5869706"/>
              <a:gd name="connsiteY0" fmla="*/ 0 h 6424943"/>
              <a:gd name="connsiteX1" fmla="*/ 3158508 w 5869706"/>
              <a:gd name="connsiteY1" fmla="*/ 0 h 6424943"/>
              <a:gd name="connsiteX2" fmla="*/ 3188100 w 5869706"/>
              <a:gd name="connsiteY2" fmla="*/ 3929 h 6424943"/>
              <a:gd name="connsiteX3" fmla="*/ 3754103 w 5869706"/>
              <a:gd name="connsiteY3" fmla="*/ 60009 h 6424943"/>
              <a:gd name="connsiteX4" fmla="*/ 4761781 w 5869706"/>
              <a:gd name="connsiteY4" fmla="*/ 410561 h 6424943"/>
              <a:gd name="connsiteX5" fmla="*/ 5854879 w 5869706"/>
              <a:gd name="connsiteY5" fmla="*/ 2012187 h 6424943"/>
              <a:gd name="connsiteX6" fmla="*/ 5869707 w 5869706"/>
              <a:gd name="connsiteY6" fmla="*/ 2148872 h 6424943"/>
              <a:gd name="connsiteX7" fmla="*/ 5869707 w 5869706"/>
              <a:gd name="connsiteY7" fmla="*/ 2450123 h 6424943"/>
              <a:gd name="connsiteX8" fmla="*/ 5865524 w 5869706"/>
              <a:gd name="connsiteY8" fmla="*/ 2484342 h 6424943"/>
              <a:gd name="connsiteX9" fmla="*/ 5808937 w 5869706"/>
              <a:gd name="connsiteY9" fmla="*/ 2916322 h 6424943"/>
              <a:gd name="connsiteX10" fmla="*/ 5568962 w 5869706"/>
              <a:gd name="connsiteY10" fmla="*/ 3610898 h 6424943"/>
              <a:gd name="connsiteX11" fmla="*/ 5290460 w 5869706"/>
              <a:gd name="connsiteY11" fmla="*/ 4030267 h 6424943"/>
              <a:gd name="connsiteX12" fmla="*/ 5023554 w 5869706"/>
              <a:gd name="connsiteY12" fmla="*/ 4453819 h 6424943"/>
              <a:gd name="connsiteX13" fmla="*/ 4950301 w 5869706"/>
              <a:gd name="connsiteY13" fmla="*/ 4796513 h 6424943"/>
              <a:gd name="connsiteX14" fmla="*/ 4982808 w 5869706"/>
              <a:gd name="connsiteY14" fmla="*/ 5409979 h 6424943"/>
              <a:gd name="connsiteX15" fmla="*/ 5026216 w 5869706"/>
              <a:gd name="connsiteY15" fmla="*/ 5732965 h 6424943"/>
              <a:gd name="connsiteX16" fmla="*/ 5059357 w 5869706"/>
              <a:gd name="connsiteY16" fmla="*/ 5966096 h 6424943"/>
              <a:gd name="connsiteX17" fmla="*/ 5068038 w 5869706"/>
              <a:gd name="connsiteY17" fmla="*/ 6412650 h 6424943"/>
              <a:gd name="connsiteX18" fmla="*/ 5066391 w 5869706"/>
              <a:gd name="connsiteY18" fmla="*/ 6424943 h 6424943"/>
              <a:gd name="connsiteX19" fmla="*/ 4129432 w 5869706"/>
              <a:gd name="connsiteY19" fmla="*/ 6424943 h 6424943"/>
              <a:gd name="connsiteX20" fmla="*/ 4129432 w 5869706"/>
              <a:gd name="connsiteY20" fmla="*/ 6199670 h 6424943"/>
              <a:gd name="connsiteX21" fmla="*/ 4594616 w 5869706"/>
              <a:gd name="connsiteY21" fmla="*/ 6199670 h 6424943"/>
              <a:gd name="connsiteX22" fmla="*/ 4594616 w 5869706"/>
              <a:gd name="connsiteY22" fmla="*/ 5768958 h 6424943"/>
              <a:gd name="connsiteX23" fmla="*/ 4946182 w 5869706"/>
              <a:gd name="connsiteY23" fmla="*/ 5768958 h 6424943"/>
              <a:gd name="connsiteX24" fmla="*/ 4917793 w 5869706"/>
              <a:gd name="connsiteY24" fmla="*/ 5543748 h 6424943"/>
              <a:gd name="connsiteX25" fmla="*/ 4593793 w 5869706"/>
              <a:gd name="connsiteY25" fmla="*/ 5543748 h 6424943"/>
              <a:gd name="connsiteX26" fmla="*/ 4593793 w 5869706"/>
              <a:gd name="connsiteY26" fmla="*/ 5106573 h 6424943"/>
              <a:gd name="connsiteX27" fmla="*/ 4382207 w 5869706"/>
              <a:gd name="connsiteY27" fmla="*/ 5106573 h 6424943"/>
              <a:gd name="connsiteX28" fmla="*/ 4382207 w 5869706"/>
              <a:gd name="connsiteY28" fmla="*/ 5985106 h 6424943"/>
              <a:gd name="connsiteX29" fmla="*/ 4164411 w 5869706"/>
              <a:gd name="connsiteY29" fmla="*/ 5976172 h 6424943"/>
              <a:gd name="connsiteX30" fmla="*/ 4164411 w 5869706"/>
              <a:gd name="connsiteY30" fmla="*/ 4882313 h 6424943"/>
              <a:gd name="connsiteX31" fmla="*/ 4824262 w 5869706"/>
              <a:gd name="connsiteY31" fmla="*/ 4874582 h 6424943"/>
              <a:gd name="connsiteX32" fmla="*/ 4824262 w 5869706"/>
              <a:gd name="connsiteY32" fmla="*/ 5313849 h 6424943"/>
              <a:gd name="connsiteX33" fmla="*/ 4892635 w 5869706"/>
              <a:gd name="connsiteY33" fmla="*/ 5313849 h 6424943"/>
              <a:gd name="connsiteX34" fmla="*/ 4874576 w 5869706"/>
              <a:gd name="connsiteY34" fmla="*/ 4663504 h 6424943"/>
              <a:gd name="connsiteX35" fmla="*/ 4153574 w 5869706"/>
              <a:gd name="connsiteY35" fmla="*/ 4663504 h 6424943"/>
              <a:gd name="connsiteX36" fmla="*/ 4163016 w 5869706"/>
              <a:gd name="connsiteY36" fmla="*/ 4444251 h 6424943"/>
              <a:gd name="connsiteX37" fmla="*/ 4189822 w 5869706"/>
              <a:gd name="connsiteY37" fmla="*/ 4442793 h 6424943"/>
              <a:gd name="connsiteX38" fmla="*/ 4375553 w 5869706"/>
              <a:gd name="connsiteY38" fmla="*/ 4440321 h 6424943"/>
              <a:gd name="connsiteX39" fmla="*/ 4922735 w 5869706"/>
              <a:gd name="connsiteY39" fmla="*/ 4434999 h 6424943"/>
              <a:gd name="connsiteX40" fmla="*/ 4949540 w 5869706"/>
              <a:gd name="connsiteY40" fmla="*/ 4420614 h 6424943"/>
              <a:gd name="connsiteX41" fmla="*/ 5029067 w 5869706"/>
              <a:gd name="connsiteY41" fmla="*/ 4272777 h 6424943"/>
              <a:gd name="connsiteX42" fmla="*/ 5036671 w 5869706"/>
              <a:gd name="connsiteY42" fmla="*/ 4244578 h 6424943"/>
              <a:gd name="connsiteX43" fmla="*/ 5041867 w 5869706"/>
              <a:gd name="connsiteY43" fmla="*/ 4026275 h 6424943"/>
              <a:gd name="connsiteX44" fmla="*/ 5043705 w 5869706"/>
              <a:gd name="connsiteY44" fmla="*/ 4002195 h 6424943"/>
              <a:gd name="connsiteX45" fmla="*/ 5192810 w 5869706"/>
              <a:gd name="connsiteY45" fmla="*/ 4001688 h 6424943"/>
              <a:gd name="connsiteX46" fmla="*/ 5220122 w 5869706"/>
              <a:gd name="connsiteY46" fmla="*/ 3989965 h 6424943"/>
              <a:gd name="connsiteX47" fmla="*/ 5355602 w 5869706"/>
              <a:gd name="connsiteY47" fmla="*/ 3806198 h 6424943"/>
              <a:gd name="connsiteX48" fmla="*/ 5363967 w 5869706"/>
              <a:gd name="connsiteY48" fmla="*/ 3787758 h 6424943"/>
              <a:gd name="connsiteX49" fmla="*/ 4823754 w 5869706"/>
              <a:gd name="connsiteY49" fmla="*/ 3787758 h 6424943"/>
              <a:gd name="connsiteX50" fmla="*/ 4823754 w 5869706"/>
              <a:gd name="connsiteY50" fmla="*/ 4223857 h 6424943"/>
              <a:gd name="connsiteX51" fmla="*/ 3943320 w 5869706"/>
              <a:gd name="connsiteY51" fmla="*/ 4223857 h 6424943"/>
              <a:gd name="connsiteX52" fmla="*/ 3943320 w 5869706"/>
              <a:gd name="connsiteY52" fmla="*/ 5981875 h 6424943"/>
              <a:gd name="connsiteX53" fmla="*/ 2395557 w 5869706"/>
              <a:gd name="connsiteY53" fmla="*/ 5981875 h 6424943"/>
              <a:gd name="connsiteX54" fmla="*/ 2403478 w 5869706"/>
              <a:gd name="connsiteY54" fmla="*/ 5324305 h 6424943"/>
              <a:gd name="connsiteX55" fmla="*/ 2616837 w 5869706"/>
              <a:gd name="connsiteY55" fmla="*/ 5324305 h 6424943"/>
              <a:gd name="connsiteX56" fmla="*/ 2626723 w 5869706"/>
              <a:gd name="connsiteY56" fmla="*/ 5765093 h 6424943"/>
              <a:gd name="connsiteX57" fmla="*/ 2650043 w 5869706"/>
              <a:gd name="connsiteY57" fmla="*/ 5765093 h 6424943"/>
              <a:gd name="connsiteX58" fmla="*/ 3234929 w 5869706"/>
              <a:gd name="connsiteY58" fmla="*/ 5764839 h 6424943"/>
              <a:gd name="connsiteX59" fmla="*/ 3676667 w 5869706"/>
              <a:gd name="connsiteY59" fmla="*/ 5759517 h 6424943"/>
              <a:gd name="connsiteX60" fmla="*/ 3707971 w 5869706"/>
              <a:gd name="connsiteY60" fmla="*/ 5739175 h 6424943"/>
              <a:gd name="connsiteX61" fmla="*/ 3718997 w 5869706"/>
              <a:gd name="connsiteY61" fmla="*/ 5542164 h 6424943"/>
              <a:gd name="connsiteX62" fmla="*/ 2835014 w 5869706"/>
              <a:gd name="connsiteY62" fmla="*/ 5542164 h 6424943"/>
              <a:gd name="connsiteX63" fmla="*/ 2835014 w 5869706"/>
              <a:gd name="connsiteY63" fmla="*/ 5102961 h 6424943"/>
              <a:gd name="connsiteX64" fmla="*/ 2395303 w 5869706"/>
              <a:gd name="connsiteY64" fmla="*/ 5102961 h 6424943"/>
              <a:gd name="connsiteX65" fmla="*/ 2395303 w 5869706"/>
              <a:gd name="connsiteY65" fmla="*/ 4665025 h 6424943"/>
              <a:gd name="connsiteX66" fmla="*/ 865347 w 5869706"/>
              <a:gd name="connsiteY66" fmla="*/ 4665025 h 6424943"/>
              <a:gd name="connsiteX67" fmla="*/ 865347 w 5869706"/>
              <a:gd name="connsiteY67" fmla="*/ 4695568 h 6424943"/>
              <a:gd name="connsiteX68" fmla="*/ 865347 w 5869706"/>
              <a:gd name="connsiteY68" fmla="*/ 5436086 h 6424943"/>
              <a:gd name="connsiteX69" fmla="*/ 929728 w 5869706"/>
              <a:gd name="connsiteY69" fmla="*/ 5505474 h 6424943"/>
              <a:gd name="connsiteX70" fmla="*/ 1076806 w 5869706"/>
              <a:gd name="connsiteY70" fmla="*/ 5512318 h 6424943"/>
              <a:gd name="connsiteX71" fmla="*/ 1076806 w 5869706"/>
              <a:gd name="connsiteY71" fmla="*/ 4874329 h 6424943"/>
              <a:gd name="connsiteX72" fmla="*/ 2177888 w 5869706"/>
              <a:gd name="connsiteY72" fmla="*/ 4882123 h 6424943"/>
              <a:gd name="connsiteX73" fmla="*/ 2185555 w 5869706"/>
              <a:gd name="connsiteY73" fmla="*/ 6211457 h 6424943"/>
              <a:gd name="connsiteX74" fmla="*/ 3942306 w 5869706"/>
              <a:gd name="connsiteY74" fmla="*/ 6211457 h 6424943"/>
              <a:gd name="connsiteX75" fmla="*/ 3942306 w 5869706"/>
              <a:gd name="connsiteY75" fmla="*/ 6421268 h 6424943"/>
              <a:gd name="connsiteX76" fmla="*/ 1955720 w 5869706"/>
              <a:gd name="connsiteY76" fmla="*/ 6421268 h 6424943"/>
              <a:gd name="connsiteX77" fmla="*/ 1955783 w 5869706"/>
              <a:gd name="connsiteY77" fmla="*/ 6302960 h 6424943"/>
              <a:gd name="connsiteX78" fmla="*/ 1956607 w 5869706"/>
              <a:gd name="connsiteY78" fmla="*/ 6227869 h 6424943"/>
              <a:gd name="connsiteX79" fmla="*/ 1917826 w 5869706"/>
              <a:gd name="connsiteY79" fmla="*/ 5990746 h 6424943"/>
              <a:gd name="connsiteX80" fmla="*/ 1764982 w 5869706"/>
              <a:gd name="connsiteY80" fmla="*/ 5687847 h 6424943"/>
              <a:gd name="connsiteX81" fmla="*/ 1661882 w 5869706"/>
              <a:gd name="connsiteY81" fmla="*/ 5629992 h 6424943"/>
              <a:gd name="connsiteX82" fmla="*/ 1580074 w 5869706"/>
              <a:gd name="connsiteY82" fmla="*/ 5617952 h 6424943"/>
              <a:gd name="connsiteX83" fmla="*/ 1088972 w 5869706"/>
              <a:gd name="connsiteY83" fmla="*/ 5591845 h 6424943"/>
              <a:gd name="connsiteX84" fmla="*/ 826312 w 5869706"/>
              <a:gd name="connsiteY84" fmla="*/ 5574102 h 6424943"/>
              <a:gd name="connsiteX85" fmla="*/ 391481 w 5869706"/>
              <a:gd name="connsiteY85" fmla="*/ 5245856 h 6424943"/>
              <a:gd name="connsiteX86" fmla="*/ 378680 w 5869706"/>
              <a:gd name="connsiteY86" fmla="*/ 5205553 h 6424943"/>
              <a:gd name="connsiteX87" fmla="*/ 400606 w 5869706"/>
              <a:gd name="connsiteY87" fmla="*/ 4947265 h 6424943"/>
              <a:gd name="connsiteX88" fmla="*/ 478168 w 5869706"/>
              <a:gd name="connsiteY88" fmla="*/ 4732892 h 6424943"/>
              <a:gd name="connsiteX89" fmla="*/ 442619 w 5869706"/>
              <a:gd name="connsiteY89" fmla="*/ 4505401 h 6424943"/>
              <a:gd name="connsiteX90" fmla="*/ 398515 w 5869706"/>
              <a:gd name="connsiteY90" fmla="*/ 4450841 h 6424943"/>
              <a:gd name="connsiteX91" fmla="*/ 366070 w 5869706"/>
              <a:gd name="connsiteY91" fmla="*/ 4409525 h 6424943"/>
              <a:gd name="connsiteX92" fmla="*/ 369492 w 5869706"/>
              <a:gd name="connsiteY92" fmla="*/ 4269291 h 6424943"/>
              <a:gd name="connsiteX93" fmla="*/ 436472 w 5869706"/>
              <a:gd name="connsiteY93" fmla="*/ 4194834 h 6424943"/>
              <a:gd name="connsiteX94" fmla="*/ 434888 w 5869706"/>
              <a:gd name="connsiteY94" fmla="*/ 4151047 h 6424943"/>
              <a:gd name="connsiteX95" fmla="*/ 378110 w 5869706"/>
              <a:gd name="connsiteY95" fmla="*/ 4101683 h 6424943"/>
              <a:gd name="connsiteX96" fmla="*/ 351559 w 5869706"/>
              <a:gd name="connsiteY96" fmla="*/ 3865447 h 6424943"/>
              <a:gd name="connsiteX97" fmla="*/ 362712 w 5869706"/>
              <a:gd name="connsiteY97" fmla="*/ 3848781 h 6424943"/>
              <a:gd name="connsiteX98" fmla="*/ 466762 w 5869706"/>
              <a:gd name="connsiteY98" fmla="*/ 3614130 h 6424943"/>
              <a:gd name="connsiteX99" fmla="*/ 417208 w 5869706"/>
              <a:gd name="connsiteY99" fmla="*/ 3534096 h 6424943"/>
              <a:gd name="connsiteX100" fmla="*/ 351306 w 5869706"/>
              <a:gd name="connsiteY100" fmla="*/ 3518824 h 6424943"/>
              <a:gd name="connsiteX101" fmla="*/ 58545 w 5869706"/>
              <a:gd name="connsiteY101" fmla="*/ 3368769 h 6424943"/>
              <a:gd name="connsiteX102" fmla="*/ 1958 w 5869706"/>
              <a:gd name="connsiteY102" fmla="*/ 3212187 h 6424943"/>
              <a:gd name="connsiteX103" fmla="*/ 29460 w 5869706"/>
              <a:gd name="connsiteY103" fmla="*/ 3113713 h 6424943"/>
              <a:gd name="connsiteX104" fmla="*/ 203088 w 5869706"/>
              <a:gd name="connsiteY104" fmla="*/ 2838949 h 6424943"/>
              <a:gd name="connsiteX105" fmla="*/ 643875 w 5869706"/>
              <a:gd name="connsiteY105" fmla="*/ 2311221 h 6424943"/>
              <a:gd name="connsiteX106" fmla="*/ 811674 w 5869706"/>
              <a:gd name="connsiteY106" fmla="*/ 2098558 h 6424943"/>
              <a:gd name="connsiteX107" fmla="*/ 819531 w 5869706"/>
              <a:gd name="connsiteY107" fmla="*/ 2031134 h 6424943"/>
              <a:gd name="connsiteX108" fmla="*/ 799381 w 5869706"/>
              <a:gd name="connsiteY108" fmla="*/ 1953952 h 6424943"/>
              <a:gd name="connsiteX109" fmla="*/ 827452 w 5869706"/>
              <a:gd name="connsiteY109" fmla="*/ 1596493 h 6424943"/>
              <a:gd name="connsiteX110" fmla="*/ 1670627 w 5869706"/>
              <a:gd name="connsiteY110" fmla="*/ 414300 h 6424943"/>
              <a:gd name="connsiteX111" fmla="*/ 2818602 w 5869706"/>
              <a:gd name="connsiteY111" fmla="*/ 14891 h 6424943"/>
              <a:gd name="connsiteX112" fmla="*/ 2947619 w 5869706"/>
              <a:gd name="connsiteY112" fmla="*/ 0 h 6424943"/>
              <a:gd name="connsiteX113" fmla="*/ 3066180 w 5869706"/>
              <a:gd name="connsiteY113" fmla="*/ 2905802 h 6424943"/>
              <a:gd name="connsiteX114" fmla="*/ 3066180 w 5869706"/>
              <a:gd name="connsiteY114" fmla="*/ 4433351 h 6424943"/>
              <a:gd name="connsiteX115" fmla="*/ 3497019 w 5869706"/>
              <a:gd name="connsiteY115" fmla="*/ 4443173 h 6424943"/>
              <a:gd name="connsiteX116" fmla="*/ 3504750 w 5869706"/>
              <a:gd name="connsiteY116" fmla="*/ 5102327 h 6424943"/>
              <a:gd name="connsiteX117" fmla="*/ 3274091 w 5869706"/>
              <a:gd name="connsiteY117" fmla="*/ 5102327 h 6424943"/>
              <a:gd name="connsiteX118" fmla="*/ 3274091 w 5869706"/>
              <a:gd name="connsiteY118" fmla="*/ 4662807 h 6424943"/>
              <a:gd name="connsiteX119" fmla="*/ 2835711 w 5869706"/>
              <a:gd name="connsiteY119" fmla="*/ 4662807 h 6424943"/>
              <a:gd name="connsiteX120" fmla="*/ 2835711 w 5869706"/>
              <a:gd name="connsiteY120" fmla="*/ 4223160 h 6424943"/>
              <a:gd name="connsiteX121" fmla="*/ 2394543 w 5869706"/>
              <a:gd name="connsiteY121" fmla="*/ 4223160 h 6424943"/>
              <a:gd name="connsiteX122" fmla="*/ 2403668 w 5869706"/>
              <a:gd name="connsiteY122" fmla="*/ 4003146 h 6424943"/>
              <a:gd name="connsiteX123" fmla="*/ 2834317 w 5869706"/>
              <a:gd name="connsiteY123" fmla="*/ 3993767 h 6424943"/>
              <a:gd name="connsiteX124" fmla="*/ 2834317 w 5869706"/>
              <a:gd name="connsiteY124" fmla="*/ 3345196 h 6424943"/>
              <a:gd name="connsiteX125" fmla="*/ 1306515 w 5869706"/>
              <a:gd name="connsiteY125" fmla="*/ 3345196 h 6424943"/>
              <a:gd name="connsiteX126" fmla="*/ 1306515 w 5869706"/>
              <a:gd name="connsiteY126" fmla="*/ 3993831 h 6424943"/>
              <a:gd name="connsiteX127" fmla="*/ 1735516 w 5869706"/>
              <a:gd name="connsiteY127" fmla="*/ 4002956 h 6424943"/>
              <a:gd name="connsiteX128" fmla="*/ 1735516 w 5869706"/>
              <a:gd name="connsiteY128" fmla="*/ 4217203 h 6424943"/>
              <a:gd name="connsiteX129" fmla="*/ 1566006 w 5869706"/>
              <a:gd name="connsiteY129" fmla="*/ 4217266 h 6424943"/>
              <a:gd name="connsiteX130" fmla="*/ 534313 w 5869706"/>
              <a:gd name="connsiteY130" fmla="*/ 4222272 h 6424943"/>
              <a:gd name="connsiteX131" fmla="*/ 508965 w 5869706"/>
              <a:gd name="connsiteY131" fmla="*/ 4228419 h 6424943"/>
              <a:gd name="connsiteX132" fmla="*/ 437866 w 5869706"/>
              <a:gd name="connsiteY132" fmla="*/ 4306108 h 6424943"/>
              <a:gd name="connsiteX133" fmla="*/ 435268 w 5869706"/>
              <a:gd name="connsiteY133" fmla="*/ 4363963 h 6424943"/>
              <a:gd name="connsiteX134" fmla="*/ 479372 w 5869706"/>
              <a:gd name="connsiteY134" fmla="*/ 4424860 h 6424943"/>
              <a:gd name="connsiteX135" fmla="*/ 515112 w 5869706"/>
              <a:gd name="connsiteY135" fmla="*/ 4441906 h 6424943"/>
              <a:gd name="connsiteX136" fmla="*/ 1928345 w 5869706"/>
              <a:gd name="connsiteY136" fmla="*/ 4434682 h 6424943"/>
              <a:gd name="connsiteX137" fmla="*/ 1954579 w 5869706"/>
              <a:gd name="connsiteY137" fmla="*/ 4433288 h 6424943"/>
              <a:gd name="connsiteX138" fmla="*/ 1954579 w 5869706"/>
              <a:gd name="connsiteY138" fmla="*/ 3784083 h 6424943"/>
              <a:gd name="connsiteX139" fmla="*/ 1518480 w 5869706"/>
              <a:gd name="connsiteY139" fmla="*/ 3784083 h 6424943"/>
              <a:gd name="connsiteX140" fmla="*/ 1518480 w 5869706"/>
              <a:gd name="connsiteY140" fmla="*/ 3557225 h 6424943"/>
              <a:gd name="connsiteX141" fmla="*/ 2623682 w 5869706"/>
              <a:gd name="connsiteY141" fmla="*/ 3557225 h 6424943"/>
              <a:gd name="connsiteX142" fmla="*/ 2623682 w 5869706"/>
              <a:gd name="connsiteY142" fmla="*/ 3784400 h 6424943"/>
              <a:gd name="connsiteX143" fmla="*/ 2186125 w 5869706"/>
              <a:gd name="connsiteY143" fmla="*/ 3784400 h 6424943"/>
              <a:gd name="connsiteX144" fmla="*/ 2186125 w 5869706"/>
              <a:gd name="connsiteY144" fmla="*/ 4433351 h 6424943"/>
              <a:gd name="connsiteX145" fmla="*/ 2616711 w 5869706"/>
              <a:gd name="connsiteY145" fmla="*/ 4443300 h 6424943"/>
              <a:gd name="connsiteX146" fmla="*/ 2626660 w 5869706"/>
              <a:gd name="connsiteY146" fmla="*/ 4873569 h 6424943"/>
              <a:gd name="connsiteX147" fmla="*/ 3056611 w 5869706"/>
              <a:gd name="connsiteY147" fmla="*/ 4882947 h 6424943"/>
              <a:gd name="connsiteX148" fmla="*/ 3066180 w 5869706"/>
              <a:gd name="connsiteY148" fmla="*/ 5313723 h 6424943"/>
              <a:gd name="connsiteX149" fmla="*/ 3714054 w 5869706"/>
              <a:gd name="connsiteY149" fmla="*/ 5313723 h 6424943"/>
              <a:gd name="connsiteX150" fmla="*/ 3714054 w 5869706"/>
              <a:gd name="connsiteY150" fmla="*/ 4223096 h 6424943"/>
              <a:gd name="connsiteX151" fmla="*/ 3276625 w 5869706"/>
              <a:gd name="connsiteY151" fmla="*/ 4223096 h 6424943"/>
              <a:gd name="connsiteX152" fmla="*/ 3276625 w 5869706"/>
              <a:gd name="connsiteY152" fmla="*/ 3117261 h 6424943"/>
              <a:gd name="connsiteX153" fmla="*/ 3941736 w 5869706"/>
              <a:gd name="connsiteY153" fmla="*/ 3117261 h 6424943"/>
              <a:gd name="connsiteX154" fmla="*/ 3941736 w 5869706"/>
              <a:gd name="connsiteY154" fmla="*/ 3344626 h 6424943"/>
              <a:gd name="connsiteX155" fmla="*/ 3506017 w 5869706"/>
              <a:gd name="connsiteY155" fmla="*/ 3344626 h 6424943"/>
              <a:gd name="connsiteX156" fmla="*/ 3506017 w 5869706"/>
              <a:gd name="connsiteY156" fmla="*/ 3994084 h 6424943"/>
              <a:gd name="connsiteX157" fmla="*/ 4594490 w 5869706"/>
              <a:gd name="connsiteY157" fmla="*/ 3994084 h 6424943"/>
              <a:gd name="connsiteX158" fmla="*/ 4602157 w 5869706"/>
              <a:gd name="connsiteY158" fmla="*/ 2680783 h 6424943"/>
              <a:gd name="connsiteX159" fmla="*/ 5261374 w 5869706"/>
              <a:gd name="connsiteY159" fmla="*/ 2680783 h 6424943"/>
              <a:gd name="connsiteX160" fmla="*/ 5261374 w 5869706"/>
              <a:gd name="connsiteY160" fmla="*/ 2904535 h 6424943"/>
              <a:gd name="connsiteX161" fmla="*/ 4825846 w 5869706"/>
              <a:gd name="connsiteY161" fmla="*/ 2904535 h 6424943"/>
              <a:gd name="connsiteX162" fmla="*/ 4825846 w 5869706"/>
              <a:gd name="connsiteY162" fmla="*/ 3553930 h 6424943"/>
              <a:gd name="connsiteX163" fmla="*/ 4837252 w 5869706"/>
              <a:gd name="connsiteY163" fmla="*/ 3555197 h 6424943"/>
              <a:gd name="connsiteX164" fmla="*/ 5487407 w 5869706"/>
              <a:gd name="connsiteY164" fmla="*/ 3554627 h 6424943"/>
              <a:gd name="connsiteX165" fmla="*/ 5511044 w 5869706"/>
              <a:gd name="connsiteY165" fmla="*/ 3538849 h 6424943"/>
              <a:gd name="connsiteX166" fmla="*/ 5591015 w 5869706"/>
              <a:gd name="connsiteY166" fmla="*/ 3360531 h 6424943"/>
              <a:gd name="connsiteX167" fmla="*/ 5595831 w 5869706"/>
              <a:gd name="connsiteY167" fmla="*/ 3338986 h 6424943"/>
              <a:gd name="connsiteX168" fmla="*/ 5044275 w 5869706"/>
              <a:gd name="connsiteY168" fmla="*/ 3338986 h 6424943"/>
              <a:gd name="connsiteX169" fmla="*/ 5044275 w 5869706"/>
              <a:gd name="connsiteY169" fmla="*/ 3123471 h 6424943"/>
              <a:gd name="connsiteX170" fmla="*/ 5487788 w 5869706"/>
              <a:gd name="connsiteY170" fmla="*/ 3113649 h 6424943"/>
              <a:gd name="connsiteX171" fmla="*/ 5487788 w 5869706"/>
              <a:gd name="connsiteY171" fmla="*/ 2466155 h 6424943"/>
              <a:gd name="connsiteX172" fmla="*/ 4383220 w 5869706"/>
              <a:gd name="connsiteY172" fmla="*/ 2466155 h 6424943"/>
              <a:gd name="connsiteX173" fmla="*/ 4383220 w 5869706"/>
              <a:gd name="connsiteY173" fmla="*/ 3784526 h 6424943"/>
              <a:gd name="connsiteX174" fmla="*/ 3724447 w 5869706"/>
              <a:gd name="connsiteY174" fmla="*/ 3776859 h 6424943"/>
              <a:gd name="connsiteX175" fmla="*/ 3724447 w 5869706"/>
              <a:gd name="connsiteY175" fmla="*/ 3562928 h 6424943"/>
              <a:gd name="connsiteX176" fmla="*/ 4153638 w 5869706"/>
              <a:gd name="connsiteY176" fmla="*/ 3554057 h 6424943"/>
              <a:gd name="connsiteX177" fmla="*/ 4153638 w 5869706"/>
              <a:gd name="connsiteY177" fmla="*/ 2905993 h 6424943"/>
              <a:gd name="connsiteX178" fmla="*/ 3066180 w 5869706"/>
              <a:gd name="connsiteY178" fmla="*/ 2905802 h 6424943"/>
              <a:gd name="connsiteX179" fmla="*/ 4823628 w 5869706"/>
              <a:gd name="connsiteY179" fmla="*/ 541860 h 6424943"/>
              <a:gd name="connsiteX180" fmla="*/ 4823628 w 5869706"/>
              <a:gd name="connsiteY180" fmla="*/ 1138659 h 6424943"/>
              <a:gd name="connsiteX181" fmla="*/ 4632763 w 5869706"/>
              <a:gd name="connsiteY181" fmla="*/ 1139040 h 6424943"/>
              <a:gd name="connsiteX182" fmla="*/ 4601016 w 5869706"/>
              <a:gd name="connsiteY182" fmla="*/ 1108116 h 6424943"/>
              <a:gd name="connsiteX183" fmla="*/ 4594616 w 5869706"/>
              <a:gd name="connsiteY183" fmla="*/ 739188 h 6424943"/>
              <a:gd name="connsiteX184" fmla="*/ 4593158 w 5869706"/>
              <a:gd name="connsiteY184" fmla="*/ 705919 h 6424943"/>
              <a:gd name="connsiteX185" fmla="*/ 3942813 w 5869706"/>
              <a:gd name="connsiteY185" fmla="*/ 705919 h 6424943"/>
              <a:gd name="connsiteX186" fmla="*/ 3942813 w 5869706"/>
              <a:gd name="connsiteY186" fmla="*/ 1145123 h 6424943"/>
              <a:gd name="connsiteX187" fmla="*/ 3506334 w 5869706"/>
              <a:gd name="connsiteY187" fmla="*/ 1145123 h 6424943"/>
              <a:gd name="connsiteX188" fmla="*/ 3506334 w 5869706"/>
              <a:gd name="connsiteY188" fmla="*/ 1796926 h 6424943"/>
              <a:gd name="connsiteX189" fmla="*/ 4381699 w 5869706"/>
              <a:gd name="connsiteY189" fmla="*/ 1796926 h 6424943"/>
              <a:gd name="connsiteX190" fmla="*/ 4381699 w 5869706"/>
              <a:gd name="connsiteY190" fmla="*/ 2024924 h 6424943"/>
              <a:gd name="connsiteX191" fmla="*/ 3505891 w 5869706"/>
              <a:gd name="connsiteY191" fmla="*/ 2024924 h 6424943"/>
              <a:gd name="connsiteX192" fmla="*/ 3496639 w 5869706"/>
              <a:gd name="connsiteY192" fmla="*/ 2456587 h 6424943"/>
              <a:gd name="connsiteX193" fmla="*/ 3274471 w 5869706"/>
              <a:gd name="connsiteY193" fmla="*/ 2465775 h 6424943"/>
              <a:gd name="connsiteX194" fmla="*/ 3274471 w 5869706"/>
              <a:gd name="connsiteY194" fmla="*/ 2025938 h 6424943"/>
              <a:gd name="connsiteX195" fmla="*/ 2624758 w 5869706"/>
              <a:gd name="connsiteY195" fmla="*/ 2025938 h 6424943"/>
              <a:gd name="connsiteX196" fmla="*/ 2624758 w 5869706"/>
              <a:gd name="connsiteY196" fmla="*/ 2902317 h 6424943"/>
              <a:gd name="connsiteX197" fmla="*/ 1516833 w 5869706"/>
              <a:gd name="connsiteY197" fmla="*/ 2902317 h 6424943"/>
              <a:gd name="connsiteX198" fmla="*/ 1516833 w 5869706"/>
              <a:gd name="connsiteY198" fmla="*/ 2022833 h 6424943"/>
              <a:gd name="connsiteX199" fmla="*/ 902417 w 5869706"/>
              <a:gd name="connsiteY199" fmla="*/ 2022833 h 6424943"/>
              <a:gd name="connsiteX200" fmla="*/ 912176 w 5869706"/>
              <a:gd name="connsiteY200" fmla="*/ 2089559 h 6424943"/>
              <a:gd name="connsiteX201" fmla="*/ 872951 w 5869706"/>
              <a:gd name="connsiteY201" fmla="*/ 2153054 h 6424943"/>
              <a:gd name="connsiteX202" fmla="*/ 859644 w 5869706"/>
              <a:gd name="connsiteY202" fmla="*/ 2171304 h 6424943"/>
              <a:gd name="connsiteX203" fmla="*/ 806478 w 5869706"/>
              <a:gd name="connsiteY203" fmla="*/ 2241072 h 6424943"/>
              <a:gd name="connsiteX204" fmla="*/ 856792 w 5869706"/>
              <a:gd name="connsiteY204" fmla="*/ 2244684 h 6424943"/>
              <a:gd name="connsiteX205" fmla="*/ 856792 w 5869706"/>
              <a:gd name="connsiteY205" fmla="*/ 3775275 h 6424943"/>
              <a:gd name="connsiteX206" fmla="*/ 830368 w 5869706"/>
              <a:gd name="connsiteY206" fmla="*/ 3776415 h 6424943"/>
              <a:gd name="connsiteX207" fmla="*/ 519168 w 5869706"/>
              <a:gd name="connsiteY207" fmla="*/ 3782625 h 6424943"/>
              <a:gd name="connsiteX208" fmla="*/ 489511 w 5869706"/>
              <a:gd name="connsiteY208" fmla="*/ 3797263 h 6424943"/>
              <a:gd name="connsiteX209" fmla="*/ 428297 w 5869706"/>
              <a:gd name="connsiteY209" fmla="*/ 3897638 h 6424943"/>
              <a:gd name="connsiteX210" fmla="*/ 397945 w 5869706"/>
              <a:gd name="connsiteY210" fmla="*/ 3962844 h 6424943"/>
              <a:gd name="connsiteX211" fmla="*/ 426333 w 5869706"/>
              <a:gd name="connsiteY211" fmla="*/ 3995795 h 6424943"/>
              <a:gd name="connsiteX212" fmla="*/ 1048860 w 5869706"/>
              <a:gd name="connsiteY212" fmla="*/ 3995795 h 6424943"/>
              <a:gd name="connsiteX213" fmla="*/ 1077122 w 5869706"/>
              <a:gd name="connsiteY213" fmla="*/ 3995795 h 6424943"/>
              <a:gd name="connsiteX214" fmla="*/ 1077122 w 5869706"/>
              <a:gd name="connsiteY214" fmla="*/ 2233848 h 6424943"/>
              <a:gd name="connsiteX215" fmla="*/ 1298404 w 5869706"/>
              <a:gd name="connsiteY215" fmla="*/ 2243480 h 6424943"/>
              <a:gd name="connsiteX216" fmla="*/ 1306134 w 5869706"/>
              <a:gd name="connsiteY216" fmla="*/ 3114093 h 6424943"/>
              <a:gd name="connsiteX217" fmla="*/ 2837168 w 5869706"/>
              <a:gd name="connsiteY217" fmla="*/ 3114093 h 6424943"/>
              <a:gd name="connsiteX218" fmla="*/ 2837168 w 5869706"/>
              <a:gd name="connsiteY218" fmla="*/ 2233848 h 6424943"/>
              <a:gd name="connsiteX219" fmla="*/ 3056802 w 5869706"/>
              <a:gd name="connsiteY219" fmla="*/ 2243417 h 6424943"/>
              <a:gd name="connsiteX220" fmla="*/ 3066434 w 5869706"/>
              <a:gd name="connsiteY220" fmla="*/ 2675840 h 6424943"/>
              <a:gd name="connsiteX221" fmla="*/ 3094632 w 5869706"/>
              <a:gd name="connsiteY221" fmla="*/ 2675840 h 6424943"/>
              <a:gd name="connsiteX222" fmla="*/ 4035964 w 5869706"/>
              <a:gd name="connsiteY222" fmla="*/ 2675840 h 6424943"/>
              <a:gd name="connsiteX223" fmla="*/ 4045912 w 5869706"/>
              <a:gd name="connsiteY223" fmla="*/ 2675650 h 6424943"/>
              <a:gd name="connsiteX224" fmla="*/ 4065050 w 5869706"/>
              <a:gd name="connsiteY224" fmla="*/ 2666715 h 6424943"/>
              <a:gd name="connsiteX225" fmla="*/ 4153828 w 5869706"/>
              <a:gd name="connsiteY225" fmla="*/ 2675777 h 6424943"/>
              <a:gd name="connsiteX226" fmla="*/ 4153828 w 5869706"/>
              <a:gd name="connsiteY226" fmla="*/ 2466029 h 6424943"/>
              <a:gd name="connsiteX227" fmla="*/ 3724510 w 5869706"/>
              <a:gd name="connsiteY227" fmla="*/ 2456397 h 6424943"/>
              <a:gd name="connsiteX228" fmla="*/ 3724510 w 5869706"/>
              <a:gd name="connsiteY228" fmla="*/ 2243037 h 6424943"/>
              <a:gd name="connsiteX229" fmla="*/ 5033946 w 5869706"/>
              <a:gd name="connsiteY229" fmla="*/ 2234862 h 6424943"/>
              <a:gd name="connsiteX230" fmla="*/ 5033946 w 5869706"/>
              <a:gd name="connsiteY230" fmla="*/ 1586924 h 6424943"/>
              <a:gd name="connsiteX231" fmla="*/ 4825529 w 5869706"/>
              <a:gd name="connsiteY231" fmla="*/ 1586924 h 6424943"/>
              <a:gd name="connsiteX232" fmla="*/ 4815833 w 5869706"/>
              <a:gd name="connsiteY232" fmla="*/ 2015799 h 6424943"/>
              <a:gd name="connsiteX233" fmla="*/ 4602600 w 5869706"/>
              <a:gd name="connsiteY233" fmla="*/ 2015799 h 6424943"/>
              <a:gd name="connsiteX234" fmla="*/ 4593666 w 5869706"/>
              <a:gd name="connsiteY234" fmla="*/ 1584770 h 6424943"/>
              <a:gd name="connsiteX235" fmla="*/ 3722799 w 5869706"/>
              <a:gd name="connsiteY235" fmla="*/ 1576976 h 6424943"/>
              <a:gd name="connsiteX236" fmla="*/ 3722799 w 5869706"/>
              <a:gd name="connsiteY236" fmla="*/ 1547700 h 6424943"/>
              <a:gd name="connsiteX237" fmla="*/ 3722926 w 5869706"/>
              <a:gd name="connsiteY237" fmla="*/ 1404615 h 6424943"/>
              <a:gd name="connsiteX238" fmla="*/ 3766016 w 5869706"/>
              <a:gd name="connsiteY238" fmla="*/ 1361905 h 6424943"/>
              <a:gd name="connsiteX239" fmla="*/ 4119863 w 5869706"/>
              <a:gd name="connsiteY239" fmla="*/ 1355441 h 6424943"/>
              <a:gd name="connsiteX240" fmla="*/ 4153511 w 5869706"/>
              <a:gd name="connsiteY240" fmla="*/ 1355441 h 6424943"/>
              <a:gd name="connsiteX241" fmla="*/ 4163270 w 5869706"/>
              <a:gd name="connsiteY241" fmla="*/ 923652 h 6424943"/>
              <a:gd name="connsiteX242" fmla="*/ 4384551 w 5869706"/>
              <a:gd name="connsiteY242" fmla="*/ 914210 h 6424943"/>
              <a:gd name="connsiteX243" fmla="*/ 4384551 w 5869706"/>
              <a:gd name="connsiteY243" fmla="*/ 1354111 h 6424943"/>
              <a:gd name="connsiteX244" fmla="*/ 5034010 w 5869706"/>
              <a:gd name="connsiteY244" fmla="*/ 1354111 h 6424943"/>
              <a:gd name="connsiteX245" fmla="*/ 5035213 w 5869706"/>
              <a:gd name="connsiteY245" fmla="*/ 1340423 h 6424943"/>
              <a:gd name="connsiteX246" fmla="*/ 5034707 w 5869706"/>
              <a:gd name="connsiteY246" fmla="*/ 705349 h 6424943"/>
              <a:gd name="connsiteX247" fmla="*/ 5021209 w 5869706"/>
              <a:gd name="connsiteY247" fmla="*/ 678925 h 6424943"/>
              <a:gd name="connsiteX248" fmla="*/ 4909428 w 5869706"/>
              <a:gd name="connsiteY248" fmla="*/ 598067 h 6424943"/>
              <a:gd name="connsiteX249" fmla="*/ 4823628 w 5869706"/>
              <a:gd name="connsiteY249" fmla="*/ 541860 h 6424943"/>
              <a:gd name="connsiteX250" fmla="*/ 3273583 w 5869706"/>
              <a:gd name="connsiteY250" fmla="*/ 699329 h 6424943"/>
              <a:gd name="connsiteX251" fmla="*/ 1964147 w 5869706"/>
              <a:gd name="connsiteY251" fmla="*/ 699329 h 6424943"/>
              <a:gd name="connsiteX252" fmla="*/ 1954832 w 5869706"/>
              <a:gd name="connsiteY252" fmla="*/ 474943 h 6424943"/>
              <a:gd name="connsiteX253" fmla="*/ 2834127 w 5869706"/>
              <a:gd name="connsiteY253" fmla="*/ 474943 h 6424943"/>
              <a:gd name="connsiteX254" fmla="*/ 2834127 w 5869706"/>
              <a:gd name="connsiteY254" fmla="*/ 93404 h 6424943"/>
              <a:gd name="connsiteX255" fmla="*/ 2624062 w 5869706"/>
              <a:gd name="connsiteY255" fmla="*/ 120463 h 6424943"/>
              <a:gd name="connsiteX256" fmla="*/ 2624062 w 5869706"/>
              <a:gd name="connsiteY256" fmla="*/ 249797 h 6424943"/>
              <a:gd name="connsiteX257" fmla="*/ 2591364 w 5869706"/>
              <a:gd name="connsiteY257" fmla="*/ 249797 h 6424943"/>
              <a:gd name="connsiteX258" fmla="*/ 2169650 w 5869706"/>
              <a:gd name="connsiteY258" fmla="*/ 254296 h 6424943"/>
              <a:gd name="connsiteX259" fmla="*/ 2130869 w 5869706"/>
              <a:gd name="connsiteY259" fmla="*/ 261837 h 6424943"/>
              <a:gd name="connsiteX260" fmla="*/ 1769481 w 5869706"/>
              <a:gd name="connsiteY260" fmla="*/ 445984 h 6424943"/>
              <a:gd name="connsiteX261" fmla="*/ 1747999 w 5869706"/>
              <a:gd name="connsiteY261" fmla="*/ 484005 h 6424943"/>
              <a:gd name="connsiteX262" fmla="*/ 1741789 w 5869706"/>
              <a:gd name="connsiteY262" fmla="*/ 925743 h 6424943"/>
              <a:gd name="connsiteX263" fmla="*/ 1741662 w 5869706"/>
              <a:gd name="connsiteY263" fmla="*/ 1136885 h 6424943"/>
              <a:gd name="connsiteX264" fmla="*/ 1307339 w 5869706"/>
              <a:gd name="connsiteY264" fmla="*/ 1145820 h 6424943"/>
              <a:gd name="connsiteX265" fmla="*/ 1307339 w 5869706"/>
              <a:gd name="connsiteY265" fmla="*/ 1353984 h 6424943"/>
              <a:gd name="connsiteX266" fmla="*/ 2834823 w 5869706"/>
              <a:gd name="connsiteY266" fmla="*/ 1353984 h 6424943"/>
              <a:gd name="connsiteX267" fmla="*/ 2834823 w 5869706"/>
              <a:gd name="connsiteY267" fmla="*/ 1144933 h 6424943"/>
              <a:gd name="connsiteX268" fmla="*/ 1964147 w 5869706"/>
              <a:gd name="connsiteY268" fmla="*/ 1137265 h 6424943"/>
              <a:gd name="connsiteX269" fmla="*/ 1954832 w 5869706"/>
              <a:gd name="connsiteY269" fmla="*/ 916745 h 6424943"/>
              <a:gd name="connsiteX270" fmla="*/ 3058956 w 5869706"/>
              <a:gd name="connsiteY270" fmla="*/ 916745 h 6424943"/>
              <a:gd name="connsiteX271" fmla="*/ 3058956 w 5869706"/>
              <a:gd name="connsiteY271" fmla="*/ 1579320 h 6424943"/>
              <a:gd name="connsiteX272" fmla="*/ 1074714 w 5869706"/>
              <a:gd name="connsiteY272" fmla="*/ 1579320 h 6424943"/>
              <a:gd name="connsiteX273" fmla="*/ 1074714 w 5869706"/>
              <a:gd name="connsiteY273" fmla="*/ 1189227 h 6424943"/>
              <a:gd name="connsiteX274" fmla="*/ 885561 w 5869706"/>
              <a:gd name="connsiteY274" fmla="*/ 1796102 h 6424943"/>
              <a:gd name="connsiteX275" fmla="*/ 2182450 w 5869706"/>
              <a:gd name="connsiteY275" fmla="*/ 1796102 h 6424943"/>
              <a:gd name="connsiteX276" fmla="*/ 2182450 w 5869706"/>
              <a:gd name="connsiteY276" fmla="*/ 2465775 h 6424943"/>
              <a:gd name="connsiteX277" fmla="*/ 1964147 w 5869706"/>
              <a:gd name="connsiteY277" fmla="*/ 2456333 h 6424943"/>
              <a:gd name="connsiteX278" fmla="*/ 1954389 w 5869706"/>
              <a:gd name="connsiteY278" fmla="*/ 2025304 h 6424943"/>
              <a:gd name="connsiteX279" fmla="*/ 1747366 w 5869706"/>
              <a:gd name="connsiteY279" fmla="*/ 2025304 h 6424943"/>
              <a:gd name="connsiteX280" fmla="*/ 1747366 w 5869706"/>
              <a:gd name="connsiteY280" fmla="*/ 2674193 h 6424943"/>
              <a:gd name="connsiteX281" fmla="*/ 2396444 w 5869706"/>
              <a:gd name="connsiteY281" fmla="*/ 2674193 h 6424943"/>
              <a:gd name="connsiteX282" fmla="*/ 2396444 w 5869706"/>
              <a:gd name="connsiteY282" fmla="*/ 1795532 h 6424943"/>
              <a:gd name="connsiteX283" fmla="*/ 3273520 w 5869706"/>
              <a:gd name="connsiteY283" fmla="*/ 1795532 h 6424943"/>
              <a:gd name="connsiteX284" fmla="*/ 3273583 w 5869706"/>
              <a:gd name="connsiteY284" fmla="*/ 699329 h 6424943"/>
              <a:gd name="connsiteX285" fmla="*/ 5273604 w 5869706"/>
              <a:gd name="connsiteY285" fmla="*/ 914717 h 6424943"/>
              <a:gd name="connsiteX286" fmla="*/ 5264733 w 5869706"/>
              <a:gd name="connsiteY286" fmla="*/ 919660 h 6424943"/>
              <a:gd name="connsiteX287" fmla="*/ 5264733 w 5869706"/>
              <a:gd name="connsiteY287" fmla="*/ 2236003 h 6424943"/>
              <a:gd name="connsiteX288" fmla="*/ 5703493 w 5869706"/>
              <a:gd name="connsiteY288" fmla="*/ 2236003 h 6424943"/>
              <a:gd name="connsiteX289" fmla="*/ 5703493 w 5869706"/>
              <a:gd name="connsiteY289" fmla="*/ 2995912 h 6424943"/>
              <a:gd name="connsiteX290" fmla="*/ 5776049 w 5869706"/>
              <a:gd name="connsiteY290" fmla="*/ 2017510 h 6424943"/>
              <a:gd name="connsiteX291" fmla="*/ 5517444 w 5869706"/>
              <a:gd name="connsiteY291" fmla="*/ 2018080 h 6424943"/>
              <a:gd name="connsiteX292" fmla="*/ 5488738 w 5869706"/>
              <a:gd name="connsiteY292" fmla="*/ 1988234 h 6424943"/>
              <a:gd name="connsiteX293" fmla="*/ 5488929 w 5869706"/>
              <a:gd name="connsiteY293" fmla="*/ 1232634 h 6424943"/>
              <a:gd name="connsiteX294" fmla="*/ 5482275 w 5869706"/>
              <a:gd name="connsiteY294" fmla="*/ 1199366 h 6424943"/>
              <a:gd name="connsiteX295" fmla="*/ 5273604 w 5869706"/>
              <a:gd name="connsiteY295" fmla="*/ 914717 h 6424943"/>
              <a:gd name="connsiteX296" fmla="*/ 3506778 w 5869706"/>
              <a:gd name="connsiteY296" fmla="*/ 106205 h 6424943"/>
              <a:gd name="connsiteX297" fmla="*/ 3499997 w 5869706"/>
              <a:gd name="connsiteY297" fmla="*/ 219507 h 6424943"/>
              <a:gd name="connsiteX298" fmla="*/ 3464955 w 5869706"/>
              <a:gd name="connsiteY298" fmla="*/ 250747 h 6424943"/>
              <a:gd name="connsiteX299" fmla="*/ 3101159 w 5869706"/>
              <a:gd name="connsiteY299" fmla="*/ 256260 h 6424943"/>
              <a:gd name="connsiteX300" fmla="*/ 3072263 w 5869706"/>
              <a:gd name="connsiteY300" fmla="*/ 256260 h 6424943"/>
              <a:gd name="connsiteX301" fmla="*/ 3062948 w 5869706"/>
              <a:gd name="connsiteY301" fmla="*/ 477288 h 6424943"/>
              <a:gd name="connsiteX302" fmla="*/ 3505637 w 5869706"/>
              <a:gd name="connsiteY302" fmla="*/ 477288 h 6424943"/>
              <a:gd name="connsiteX303" fmla="*/ 3505637 w 5869706"/>
              <a:gd name="connsiteY303" fmla="*/ 913893 h 6424943"/>
              <a:gd name="connsiteX304" fmla="*/ 3713801 w 5869706"/>
              <a:gd name="connsiteY304" fmla="*/ 913893 h 6424943"/>
              <a:gd name="connsiteX305" fmla="*/ 3713801 w 5869706"/>
              <a:gd name="connsiteY305" fmla="*/ 134784 h 6424943"/>
              <a:gd name="connsiteX306" fmla="*/ 3506778 w 5869706"/>
              <a:gd name="connsiteY306" fmla="*/ 106205 h 6424943"/>
              <a:gd name="connsiteX307" fmla="*/ 1740078 w 5869706"/>
              <a:gd name="connsiteY307" fmla="*/ 5323798 h 6424943"/>
              <a:gd name="connsiteX308" fmla="*/ 1740522 w 5869706"/>
              <a:gd name="connsiteY308" fmla="*/ 5549325 h 6424943"/>
              <a:gd name="connsiteX309" fmla="*/ 1751041 w 5869706"/>
              <a:gd name="connsiteY309" fmla="*/ 5573975 h 6424943"/>
              <a:gd name="connsiteX310" fmla="*/ 1940511 w 5869706"/>
              <a:gd name="connsiteY310" fmla="*/ 5802733 h 6424943"/>
              <a:gd name="connsiteX311" fmla="*/ 1948622 w 5869706"/>
              <a:gd name="connsiteY311" fmla="*/ 5817308 h 6424943"/>
              <a:gd name="connsiteX312" fmla="*/ 1953818 w 5869706"/>
              <a:gd name="connsiteY312" fmla="*/ 5815470 h 6424943"/>
              <a:gd name="connsiteX313" fmla="*/ 1953818 w 5869706"/>
              <a:gd name="connsiteY313" fmla="*/ 5106319 h 6424943"/>
              <a:gd name="connsiteX314" fmla="*/ 1304613 w 5869706"/>
              <a:gd name="connsiteY314" fmla="*/ 5106319 h 6424943"/>
              <a:gd name="connsiteX315" fmla="*/ 1304613 w 5869706"/>
              <a:gd name="connsiteY315" fmla="*/ 5518972 h 6424943"/>
              <a:gd name="connsiteX316" fmla="*/ 1523803 w 5869706"/>
              <a:gd name="connsiteY316" fmla="*/ 5528667 h 6424943"/>
              <a:gd name="connsiteX317" fmla="*/ 1523803 w 5869706"/>
              <a:gd name="connsiteY317" fmla="*/ 5323798 h 6424943"/>
              <a:gd name="connsiteX318" fmla="*/ 1740078 w 5869706"/>
              <a:gd name="connsiteY318" fmla="*/ 5323798 h 6424943"/>
              <a:gd name="connsiteX319" fmla="*/ 161202 w 5869706"/>
              <a:gd name="connsiteY319" fmla="*/ 3338416 h 6424943"/>
              <a:gd name="connsiteX320" fmla="*/ 159364 w 5869706"/>
              <a:gd name="connsiteY320" fmla="*/ 3347097 h 6424943"/>
              <a:gd name="connsiteX321" fmla="*/ 362268 w 5869706"/>
              <a:gd name="connsiteY321" fmla="*/ 3439931 h 6424943"/>
              <a:gd name="connsiteX322" fmla="*/ 550408 w 5869706"/>
              <a:gd name="connsiteY322" fmla="*/ 3553107 h 6424943"/>
              <a:gd name="connsiteX323" fmla="*/ 636462 w 5869706"/>
              <a:gd name="connsiteY323" fmla="*/ 3553107 h 6424943"/>
              <a:gd name="connsiteX324" fmla="*/ 636462 w 5869706"/>
              <a:gd name="connsiteY324" fmla="*/ 2459375 h 6424943"/>
              <a:gd name="connsiteX325" fmla="*/ 609530 w 5869706"/>
              <a:gd name="connsiteY325" fmla="*/ 2478829 h 6424943"/>
              <a:gd name="connsiteX326" fmla="*/ 440274 w 5869706"/>
              <a:gd name="connsiteY326" fmla="*/ 2677424 h 6424943"/>
              <a:gd name="connsiteX327" fmla="*/ 424432 w 5869706"/>
              <a:gd name="connsiteY327" fmla="*/ 2719627 h 6424943"/>
              <a:gd name="connsiteX328" fmla="*/ 418222 w 5869706"/>
              <a:gd name="connsiteY328" fmla="*/ 3304324 h 6424943"/>
              <a:gd name="connsiteX329" fmla="*/ 418222 w 5869706"/>
              <a:gd name="connsiteY329" fmla="*/ 3338479 h 6424943"/>
              <a:gd name="connsiteX330" fmla="*/ 161202 w 5869706"/>
              <a:gd name="connsiteY330" fmla="*/ 3338416 h 6424943"/>
              <a:gd name="connsiteX331" fmla="*/ 3945601 w 5869706"/>
              <a:gd name="connsiteY331" fmla="*/ 473929 h 6424943"/>
              <a:gd name="connsiteX332" fmla="*/ 4703419 w 5869706"/>
              <a:gd name="connsiteY332" fmla="*/ 473929 h 6424943"/>
              <a:gd name="connsiteX333" fmla="*/ 4587709 w 5869706"/>
              <a:gd name="connsiteY333" fmla="*/ 407520 h 6424943"/>
              <a:gd name="connsiteX334" fmla="*/ 4437273 w 5869706"/>
              <a:gd name="connsiteY334" fmla="*/ 339082 h 6424943"/>
              <a:gd name="connsiteX335" fmla="*/ 4280755 w 5869706"/>
              <a:gd name="connsiteY335" fmla="*/ 278756 h 6424943"/>
              <a:gd name="connsiteX336" fmla="*/ 4126960 w 5869706"/>
              <a:gd name="connsiteY336" fmla="*/ 230469 h 6424943"/>
              <a:gd name="connsiteX337" fmla="*/ 4067078 w 5869706"/>
              <a:gd name="connsiteY337" fmla="*/ 212536 h 6424943"/>
              <a:gd name="connsiteX338" fmla="*/ 3945601 w 5869706"/>
              <a:gd name="connsiteY338" fmla="*/ 181613 h 6424943"/>
              <a:gd name="connsiteX339" fmla="*/ 3945601 w 5869706"/>
              <a:gd name="connsiteY339" fmla="*/ 473929 h 6424943"/>
              <a:gd name="connsiteX340" fmla="*/ 635194 w 5869706"/>
              <a:gd name="connsiteY340" fmla="*/ 5315307 h 6424943"/>
              <a:gd name="connsiteX341" fmla="*/ 635194 w 5869706"/>
              <a:gd name="connsiteY341" fmla="*/ 4665278 h 6424943"/>
              <a:gd name="connsiteX342" fmla="*/ 583106 w 5869706"/>
              <a:gd name="connsiteY342" fmla="*/ 4665278 h 6424943"/>
              <a:gd name="connsiteX343" fmla="*/ 528039 w 5869706"/>
              <a:gd name="connsiteY343" fmla="*/ 4836689 h 6424943"/>
              <a:gd name="connsiteX344" fmla="*/ 464734 w 5869706"/>
              <a:gd name="connsiteY344" fmla="*/ 5031798 h 6424943"/>
              <a:gd name="connsiteX345" fmla="*/ 516506 w 5869706"/>
              <a:gd name="connsiteY345" fmla="*/ 5298007 h 6424943"/>
              <a:gd name="connsiteX346" fmla="*/ 539445 w 5869706"/>
              <a:gd name="connsiteY346" fmla="*/ 5314546 h 6424943"/>
              <a:gd name="connsiteX347" fmla="*/ 635194 w 5869706"/>
              <a:gd name="connsiteY347" fmla="*/ 5315307 h 6424943"/>
              <a:gd name="connsiteX348" fmla="*/ 1251068 w 5869706"/>
              <a:gd name="connsiteY348" fmla="*/ 913259 h 6424943"/>
              <a:gd name="connsiteX349" fmla="*/ 1515312 w 5869706"/>
              <a:gd name="connsiteY349" fmla="*/ 913259 h 6424943"/>
              <a:gd name="connsiteX350" fmla="*/ 1515312 w 5869706"/>
              <a:gd name="connsiteY350" fmla="*/ 635581 h 6424943"/>
              <a:gd name="connsiteX351" fmla="*/ 1251068 w 5869706"/>
              <a:gd name="connsiteY351" fmla="*/ 913259 h 6424943"/>
              <a:gd name="connsiteX352" fmla="*/ 4976091 w 5869706"/>
              <a:gd name="connsiteY352" fmla="*/ 5985740 h 6424943"/>
              <a:gd name="connsiteX353" fmla="*/ 4822234 w 5869706"/>
              <a:gd name="connsiteY353" fmla="*/ 5985740 h 6424943"/>
              <a:gd name="connsiteX354" fmla="*/ 4831359 w 5869706"/>
              <a:gd name="connsiteY354" fmla="*/ 6200177 h 6424943"/>
              <a:gd name="connsiteX355" fmla="*/ 4884778 w 5869706"/>
              <a:gd name="connsiteY355" fmla="*/ 6200621 h 6424943"/>
              <a:gd name="connsiteX356" fmla="*/ 4970896 w 5869706"/>
              <a:gd name="connsiteY356" fmla="*/ 6143273 h 6424943"/>
              <a:gd name="connsiteX357" fmla="*/ 4982365 w 5869706"/>
              <a:gd name="connsiteY357" fmla="*/ 6077624 h 6424943"/>
              <a:gd name="connsiteX358" fmla="*/ 4976091 w 5869706"/>
              <a:gd name="connsiteY358" fmla="*/ 5985740 h 6424943"/>
              <a:gd name="connsiteX359" fmla="*/ 195420 w 5869706"/>
              <a:gd name="connsiteY359" fmla="*/ 2991603 h 6424943"/>
              <a:gd name="connsiteX360" fmla="*/ 190604 w 5869706"/>
              <a:gd name="connsiteY360" fmla="*/ 2989638 h 6424943"/>
              <a:gd name="connsiteX361" fmla="*/ 115323 w 5869706"/>
              <a:gd name="connsiteY361" fmla="*/ 3113776 h 6424943"/>
              <a:gd name="connsiteX362" fmla="*/ 195420 w 5869706"/>
              <a:gd name="connsiteY362" fmla="*/ 3113776 h 6424943"/>
              <a:gd name="connsiteX363" fmla="*/ 195420 w 5869706"/>
              <a:gd name="connsiteY363" fmla="*/ 2991603 h 6424943"/>
              <a:gd name="connsiteX364" fmla="*/ 5708625 w 5869706"/>
              <a:gd name="connsiteY364" fmla="*/ 1707387 h 6424943"/>
              <a:gd name="connsiteX365" fmla="*/ 5704887 w 5869706"/>
              <a:gd name="connsiteY365" fmla="*/ 1708084 h 6424943"/>
              <a:gd name="connsiteX366" fmla="*/ 5704887 w 5869706"/>
              <a:gd name="connsiteY366" fmla="*/ 1794328 h 6424943"/>
              <a:gd name="connsiteX367" fmla="*/ 5731121 w 5869706"/>
              <a:gd name="connsiteY367" fmla="*/ 1794328 h 6424943"/>
              <a:gd name="connsiteX368" fmla="*/ 5708625 w 5869706"/>
              <a:gd name="connsiteY368" fmla="*/ 1707387 h 6424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Lst>
            <a:rect l="l" t="t" r="r" b="b"/>
            <a:pathLst>
              <a:path w="5869706" h="6424943">
                <a:moveTo>
                  <a:pt x="2947619" y="0"/>
                </a:moveTo>
                <a:cubicBezTo>
                  <a:pt x="3017894" y="0"/>
                  <a:pt x="3088169" y="0"/>
                  <a:pt x="3158508" y="0"/>
                </a:cubicBezTo>
                <a:cubicBezTo>
                  <a:pt x="3168393" y="1331"/>
                  <a:pt x="3178215" y="3422"/>
                  <a:pt x="3188100" y="3929"/>
                </a:cubicBezTo>
                <a:cubicBezTo>
                  <a:pt x="3377634" y="13941"/>
                  <a:pt x="3566597" y="27628"/>
                  <a:pt x="3754103" y="60009"/>
                </a:cubicBezTo>
                <a:cubicBezTo>
                  <a:pt x="4109471" y="121476"/>
                  <a:pt x="4447856" y="231610"/>
                  <a:pt x="4761781" y="410561"/>
                </a:cubicBezTo>
                <a:cubicBezTo>
                  <a:pt x="5386145" y="766436"/>
                  <a:pt x="5749181" y="1301832"/>
                  <a:pt x="5854879" y="2012187"/>
                </a:cubicBezTo>
                <a:cubicBezTo>
                  <a:pt x="5861595" y="2057495"/>
                  <a:pt x="5864827" y="2103310"/>
                  <a:pt x="5869707" y="2148872"/>
                </a:cubicBezTo>
                <a:cubicBezTo>
                  <a:pt x="5869707" y="2249310"/>
                  <a:pt x="5869707" y="2349685"/>
                  <a:pt x="5869707" y="2450123"/>
                </a:cubicBezTo>
                <a:cubicBezTo>
                  <a:pt x="5868249" y="2461530"/>
                  <a:pt x="5865968" y="2472936"/>
                  <a:pt x="5865524" y="2484342"/>
                </a:cubicBezTo>
                <a:cubicBezTo>
                  <a:pt x="5860328" y="2630152"/>
                  <a:pt x="5842205" y="2774124"/>
                  <a:pt x="5808937" y="2916322"/>
                </a:cubicBezTo>
                <a:cubicBezTo>
                  <a:pt x="5752856" y="3156169"/>
                  <a:pt x="5680870" y="3390251"/>
                  <a:pt x="5568962" y="3610898"/>
                </a:cubicBezTo>
                <a:cubicBezTo>
                  <a:pt x="5492477" y="3761714"/>
                  <a:pt x="5390201" y="3894977"/>
                  <a:pt x="5290460" y="4030267"/>
                </a:cubicBezTo>
                <a:cubicBezTo>
                  <a:pt x="5191289" y="4164861"/>
                  <a:pt x="5096997" y="4302560"/>
                  <a:pt x="5023554" y="4453819"/>
                </a:cubicBezTo>
                <a:cubicBezTo>
                  <a:pt x="4970705" y="4562748"/>
                  <a:pt x="4953342" y="4677698"/>
                  <a:pt x="4950301" y="4796513"/>
                </a:cubicBezTo>
                <a:cubicBezTo>
                  <a:pt x="4945041" y="5001825"/>
                  <a:pt x="4959108" y="5206187"/>
                  <a:pt x="4982808" y="5409979"/>
                </a:cubicBezTo>
                <a:cubicBezTo>
                  <a:pt x="4995355" y="5517894"/>
                  <a:pt x="5011197" y="5625430"/>
                  <a:pt x="5026216" y="5732965"/>
                </a:cubicBezTo>
                <a:cubicBezTo>
                  <a:pt x="5037115" y="5810718"/>
                  <a:pt x="5055618" y="5888027"/>
                  <a:pt x="5059357" y="5966096"/>
                </a:cubicBezTo>
                <a:cubicBezTo>
                  <a:pt x="5066518" y="6114757"/>
                  <a:pt x="5065630" y="6263735"/>
                  <a:pt x="5068038" y="6412650"/>
                </a:cubicBezTo>
                <a:cubicBezTo>
                  <a:pt x="5068102" y="6416579"/>
                  <a:pt x="5067024" y="6420508"/>
                  <a:pt x="5066391" y="6424943"/>
                </a:cubicBezTo>
                <a:cubicBezTo>
                  <a:pt x="4753226" y="6424943"/>
                  <a:pt x="4441583" y="6424943"/>
                  <a:pt x="4129432" y="6424943"/>
                </a:cubicBezTo>
                <a:cubicBezTo>
                  <a:pt x="4129432" y="6349663"/>
                  <a:pt x="4129432" y="6275775"/>
                  <a:pt x="4129432" y="6199670"/>
                </a:cubicBezTo>
                <a:cubicBezTo>
                  <a:pt x="4284937" y="6199670"/>
                  <a:pt x="4438541" y="6199670"/>
                  <a:pt x="4594616" y="6199670"/>
                </a:cubicBezTo>
                <a:cubicBezTo>
                  <a:pt x="4594616" y="6056395"/>
                  <a:pt x="4594616" y="5915338"/>
                  <a:pt x="4594616" y="5768958"/>
                </a:cubicBezTo>
                <a:cubicBezTo>
                  <a:pt x="4712797" y="5768958"/>
                  <a:pt x="4828570" y="5768958"/>
                  <a:pt x="4946182" y="5768958"/>
                </a:cubicBezTo>
                <a:cubicBezTo>
                  <a:pt x="4936423" y="5691586"/>
                  <a:pt x="4927424" y="5619853"/>
                  <a:pt x="4917793" y="5543748"/>
                </a:cubicBezTo>
                <a:cubicBezTo>
                  <a:pt x="4809370" y="5543748"/>
                  <a:pt x="4702785" y="5543748"/>
                  <a:pt x="4593793" y="5543748"/>
                </a:cubicBezTo>
                <a:cubicBezTo>
                  <a:pt x="4593793" y="5394770"/>
                  <a:pt x="4593793" y="5250418"/>
                  <a:pt x="4593793" y="5106573"/>
                </a:cubicBezTo>
                <a:cubicBezTo>
                  <a:pt x="4522440" y="5106573"/>
                  <a:pt x="4453623" y="5106573"/>
                  <a:pt x="4382207" y="5106573"/>
                </a:cubicBezTo>
                <a:cubicBezTo>
                  <a:pt x="4382207" y="5400283"/>
                  <a:pt x="4382207" y="5691776"/>
                  <a:pt x="4382207" y="5985106"/>
                </a:cubicBezTo>
                <a:cubicBezTo>
                  <a:pt x="4307939" y="5982065"/>
                  <a:pt x="4236397" y="5979086"/>
                  <a:pt x="4164411" y="5976172"/>
                </a:cubicBezTo>
                <a:cubicBezTo>
                  <a:pt x="4164411" y="5610538"/>
                  <a:pt x="4164411" y="5247820"/>
                  <a:pt x="4164411" y="4882313"/>
                </a:cubicBezTo>
                <a:cubicBezTo>
                  <a:pt x="4384488" y="4879715"/>
                  <a:pt x="4603107" y="4877180"/>
                  <a:pt x="4824262" y="4874582"/>
                </a:cubicBezTo>
                <a:cubicBezTo>
                  <a:pt x="4824262" y="5023434"/>
                  <a:pt x="4824262" y="5167850"/>
                  <a:pt x="4824262" y="5313849"/>
                </a:cubicBezTo>
                <a:cubicBezTo>
                  <a:pt x="4847898" y="5313849"/>
                  <a:pt x="4869126" y="5313849"/>
                  <a:pt x="4892635" y="5313849"/>
                </a:cubicBezTo>
                <a:cubicBezTo>
                  <a:pt x="4876540" y="5097321"/>
                  <a:pt x="4853221" y="4882630"/>
                  <a:pt x="4874576" y="4663504"/>
                </a:cubicBezTo>
                <a:cubicBezTo>
                  <a:pt x="4634474" y="4663504"/>
                  <a:pt x="4394880" y="4663504"/>
                  <a:pt x="4153574" y="4663504"/>
                </a:cubicBezTo>
                <a:cubicBezTo>
                  <a:pt x="4156806" y="4588666"/>
                  <a:pt x="4159848" y="4517124"/>
                  <a:pt x="4163016" y="4444251"/>
                </a:cubicBezTo>
                <a:cubicBezTo>
                  <a:pt x="4173536" y="4443680"/>
                  <a:pt x="4181710" y="4442920"/>
                  <a:pt x="4189822" y="4442793"/>
                </a:cubicBezTo>
                <a:cubicBezTo>
                  <a:pt x="4251732" y="4441906"/>
                  <a:pt x="4313642" y="4440892"/>
                  <a:pt x="4375553" y="4440321"/>
                </a:cubicBezTo>
                <a:cubicBezTo>
                  <a:pt x="4557926" y="4438674"/>
                  <a:pt x="4740363" y="4437343"/>
                  <a:pt x="4922735" y="4434999"/>
                </a:cubicBezTo>
                <a:cubicBezTo>
                  <a:pt x="4931924" y="4434872"/>
                  <a:pt x="4945168" y="4428218"/>
                  <a:pt x="4949540" y="4420614"/>
                </a:cubicBezTo>
                <a:cubicBezTo>
                  <a:pt x="4977232" y="4372011"/>
                  <a:pt x="5003213" y="4322457"/>
                  <a:pt x="5029067" y="4272777"/>
                </a:cubicBezTo>
                <a:cubicBezTo>
                  <a:pt x="5033502" y="4264285"/>
                  <a:pt x="5036418" y="4254083"/>
                  <a:pt x="5036671" y="4244578"/>
                </a:cubicBezTo>
                <a:cubicBezTo>
                  <a:pt x="5038826" y="4171831"/>
                  <a:pt x="5040156" y="4099021"/>
                  <a:pt x="5041867" y="4026275"/>
                </a:cubicBezTo>
                <a:cubicBezTo>
                  <a:pt x="5042058" y="4018988"/>
                  <a:pt x="5042945" y="4011764"/>
                  <a:pt x="5043705" y="4002195"/>
                </a:cubicBezTo>
                <a:cubicBezTo>
                  <a:pt x="5094463" y="4002195"/>
                  <a:pt x="5143636" y="4002829"/>
                  <a:pt x="5192810" y="4001688"/>
                </a:cubicBezTo>
                <a:cubicBezTo>
                  <a:pt x="5202189" y="4001498"/>
                  <a:pt x="5214799" y="3996936"/>
                  <a:pt x="5220122" y="3989965"/>
                </a:cubicBezTo>
                <a:cubicBezTo>
                  <a:pt x="5266063" y="3929322"/>
                  <a:pt x="5310737" y="3867665"/>
                  <a:pt x="5355602" y="3806198"/>
                </a:cubicBezTo>
                <a:cubicBezTo>
                  <a:pt x="5358580" y="3802079"/>
                  <a:pt x="5359974" y="3796756"/>
                  <a:pt x="5363967" y="3787758"/>
                </a:cubicBezTo>
                <a:cubicBezTo>
                  <a:pt x="5182164" y="3787758"/>
                  <a:pt x="5004290" y="3787758"/>
                  <a:pt x="4823754" y="3787758"/>
                </a:cubicBezTo>
                <a:cubicBezTo>
                  <a:pt x="4823754" y="3931920"/>
                  <a:pt x="4823754" y="4076273"/>
                  <a:pt x="4823754" y="4223857"/>
                </a:cubicBezTo>
                <a:cubicBezTo>
                  <a:pt x="4529664" y="4223857"/>
                  <a:pt x="4238171" y="4223857"/>
                  <a:pt x="3943320" y="4223857"/>
                </a:cubicBezTo>
                <a:cubicBezTo>
                  <a:pt x="3943320" y="4812165"/>
                  <a:pt x="3943320" y="5397305"/>
                  <a:pt x="3943320" y="5981875"/>
                </a:cubicBezTo>
                <a:cubicBezTo>
                  <a:pt x="3425793" y="5981875"/>
                  <a:pt x="2911689" y="5981875"/>
                  <a:pt x="2395557" y="5981875"/>
                </a:cubicBezTo>
                <a:cubicBezTo>
                  <a:pt x="2398218" y="5761227"/>
                  <a:pt x="2400816" y="5542671"/>
                  <a:pt x="2403478" y="5324305"/>
                </a:cubicBezTo>
                <a:cubicBezTo>
                  <a:pt x="2477302" y="5324305"/>
                  <a:pt x="2546309" y="5324305"/>
                  <a:pt x="2616837" y="5324305"/>
                </a:cubicBezTo>
                <a:cubicBezTo>
                  <a:pt x="2620133" y="5472079"/>
                  <a:pt x="2623428" y="5617952"/>
                  <a:pt x="2626723" y="5765093"/>
                </a:cubicBezTo>
                <a:cubicBezTo>
                  <a:pt x="2636672" y="5765093"/>
                  <a:pt x="2643389" y="5765093"/>
                  <a:pt x="2650043" y="5765093"/>
                </a:cubicBezTo>
                <a:cubicBezTo>
                  <a:pt x="2845026" y="5765093"/>
                  <a:pt x="3039946" y="5765790"/>
                  <a:pt x="3234929" y="5764839"/>
                </a:cubicBezTo>
                <a:cubicBezTo>
                  <a:pt x="3382196" y="5764142"/>
                  <a:pt x="3529400" y="5761164"/>
                  <a:pt x="3676667" y="5759517"/>
                </a:cubicBezTo>
                <a:cubicBezTo>
                  <a:pt x="3692002" y="5759326"/>
                  <a:pt x="3706767" y="5758186"/>
                  <a:pt x="3707971" y="5739175"/>
                </a:cubicBezTo>
                <a:cubicBezTo>
                  <a:pt x="3712090" y="5674603"/>
                  <a:pt x="3715259" y="5610031"/>
                  <a:pt x="3718997" y="5542164"/>
                </a:cubicBezTo>
                <a:cubicBezTo>
                  <a:pt x="3420534" y="5542164"/>
                  <a:pt x="3129041" y="5542164"/>
                  <a:pt x="2835014" y="5542164"/>
                </a:cubicBezTo>
                <a:cubicBezTo>
                  <a:pt x="2835014" y="5394833"/>
                  <a:pt x="2835014" y="5250545"/>
                  <a:pt x="2835014" y="5102961"/>
                </a:cubicBezTo>
                <a:cubicBezTo>
                  <a:pt x="2687366" y="5102961"/>
                  <a:pt x="2542317" y="5102961"/>
                  <a:pt x="2395303" y="5102961"/>
                </a:cubicBezTo>
                <a:cubicBezTo>
                  <a:pt x="2395303" y="4955250"/>
                  <a:pt x="2395303" y="4810771"/>
                  <a:pt x="2395303" y="4665025"/>
                </a:cubicBezTo>
                <a:cubicBezTo>
                  <a:pt x="1885001" y="4665025"/>
                  <a:pt x="1376726" y="4665025"/>
                  <a:pt x="865347" y="4665025"/>
                </a:cubicBezTo>
                <a:cubicBezTo>
                  <a:pt x="865347" y="4675987"/>
                  <a:pt x="865347" y="4685809"/>
                  <a:pt x="865347" y="4695568"/>
                </a:cubicBezTo>
                <a:cubicBezTo>
                  <a:pt x="865347" y="4942386"/>
                  <a:pt x="865347" y="5189268"/>
                  <a:pt x="865347" y="5436086"/>
                </a:cubicBezTo>
                <a:cubicBezTo>
                  <a:pt x="865347" y="5500214"/>
                  <a:pt x="865283" y="5500975"/>
                  <a:pt x="929728" y="5505474"/>
                </a:cubicBezTo>
                <a:cubicBezTo>
                  <a:pt x="977825" y="5508833"/>
                  <a:pt x="1025985" y="5510037"/>
                  <a:pt x="1076806" y="5512318"/>
                </a:cubicBezTo>
                <a:cubicBezTo>
                  <a:pt x="1076806" y="5298831"/>
                  <a:pt x="1076806" y="5088386"/>
                  <a:pt x="1076806" y="4874329"/>
                </a:cubicBezTo>
                <a:cubicBezTo>
                  <a:pt x="1444530" y="4876927"/>
                  <a:pt x="1809656" y="4879525"/>
                  <a:pt x="2177888" y="4882123"/>
                </a:cubicBezTo>
                <a:cubicBezTo>
                  <a:pt x="2180486" y="5326523"/>
                  <a:pt x="2183020" y="5767627"/>
                  <a:pt x="2185555" y="6211457"/>
                </a:cubicBezTo>
                <a:cubicBezTo>
                  <a:pt x="2773420" y="6211457"/>
                  <a:pt x="3357800" y="6211457"/>
                  <a:pt x="3942306" y="6211457"/>
                </a:cubicBezTo>
                <a:cubicBezTo>
                  <a:pt x="3942306" y="6283253"/>
                  <a:pt x="3942306" y="6352324"/>
                  <a:pt x="3942306" y="6421268"/>
                </a:cubicBezTo>
                <a:cubicBezTo>
                  <a:pt x="3280871" y="6421268"/>
                  <a:pt x="2621210" y="6421268"/>
                  <a:pt x="1955720" y="6421268"/>
                </a:cubicBezTo>
                <a:cubicBezTo>
                  <a:pt x="1955720" y="6380459"/>
                  <a:pt x="1955529" y="6341678"/>
                  <a:pt x="1955783" y="6302960"/>
                </a:cubicBezTo>
                <a:cubicBezTo>
                  <a:pt x="1955973" y="6277930"/>
                  <a:pt x="1960092" y="6252393"/>
                  <a:pt x="1956607" y="6227869"/>
                </a:cubicBezTo>
                <a:cubicBezTo>
                  <a:pt x="1945454" y="6148532"/>
                  <a:pt x="1935315" y="6068752"/>
                  <a:pt x="1917826" y="5990746"/>
                </a:cubicBezTo>
                <a:cubicBezTo>
                  <a:pt x="1892478" y="5877698"/>
                  <a:pt x="1847424" y="5773140"/>
                  <a:pt x="1764982" y="5687847"/>
                </a:cubicBezTo>
                <a:cubicBezTo>
                  <a:pt x="1736086" y="5657937"/>
                  <a:pt x="1702565" y="5637533"/>
                  <a:pt x="1661882" y="5629992"/>
                </a:cubicBezTo>
                <a:cubicBezTo>
                  <a:pt x="1634761" y="5624986"/>
                  <a:pt x="1607513" y="5619473"/>
                  <a:pt x="1580074" y="5617952"/>
                </a:cubicBezTo>
                <a:cubicBezTo>
                  <a:pt x="1416395" y="5608700"/>
                  <a:pt x="1252652" y="5600779"/>
                  <a:pt x="1088972" y="5591845"/>
                </a:cubicBezTo>
                <a:cubicBezTo>
                  <a:pt x="1001271" y="5587092"/>
                  <a:pt x="912113" y="5589564"/>
                  <a:pt x="826312" y="5574102"/>
                </a:cubicBezTo>
                <a:cubicBezTo>
                  <a:pt x="628160" y="5538362"/>
                  <a:pt x="481463" y="5427912"/>
                  <a:pt x="391481" y="5245856"/>
                </a:cubicBezTo>
                <a:cubicBezTo>
                  <a:pt x="385271" y="5233309"/>
                  <a:pt x="379124" y="5219178"/>
                  <a:pt x="378680" y="5205553"/>
                </a:cubicBezTo>
                <a:cubicBezTo>
                  <a:pt x="375639" y="5118676"/>
                  <a:pt x="370950" y="5031355"/>
                  <a:pt x="400606" y="4947265"/>
                </a:cubicBezTo>
                <a:cubicBezTo>
                  <a:pt x="425827" y="4875596"/>
                  <a:pt x="448449" y="4802723"/>
                  <a:pt x="478168" y="4732892"/>
                </a:cubicBezTo>
                <a:cubicBezTo>
                  <a:pt x="514288" y="4647915"/>
                  <a:pt x="493884" y="4574915"/>
                  <a:pt x="442619" y="4505401"/>
                </a:cubicBezTo>
                <a:cubicBezTo>
                  <a:pt x="428741" y="4486580"/>
                  <a:pt x="413216" y="4469027"/>
                  <a:pt x="398515" y="4450841"/>
                </a:cubicBezTo>
                <a:cubicBezTo>
                  <a:pt x="387552" y="4437153"/>
                  <a:pt x="375639" y="4424099"/>
                  <a:pt x="366070" y="4409525"/>
                </a:cubicBezTo>
                <a:cubicBezTo>
                  <a:pt x="327162" y="4350276"/>
                  <a:pt x="326972" y="4326323"/>
                  <a:pt x="369492" y="4269291"/>
                </a:cubicBezTo>
                <a:cubicBezTo>
                  <a:pt x="389390" y="4242614"/>
                  <a:pt x="413406" y="4218977"/>
                  <a:pt x="436472" y="4194834"/>
                </a:cubicBezTo>
                <a:cubicBezTo>
                  <a:pt x="451681" y="4178865"/>
                  <a:pt x="453074" y="4165621"/>
                  <a:pt x="434888" y="4151047"/>
                </a:cubicBezTo>
                <a:cubicBezTo>
                  <a:pt x="415371" y="4135332"/>
                  <a:pt x="395727" y="4119426"/>
                  <a:pt x="378110" y="4101683"/>
                </a:cubicBezTo>
                <a:cubicBezTo>
                  <a:pt x="320192" y="4043258"/>
                  <a:pt x="280967" y="3962083"/>
                  <a:pt x="351559" y="3865447"/>
                </a:cubicBezTo>
                <a:cubicBezTo>
                  <a:pt x="355488" y="3860061"/>
                  <a:pt x="358656" y="3854104"/>
                  <a:pt x="362712" y="3848781"/>
                </a:cubicBezTo>
                <a:cubicBezTo>
                  <a:pt x="415687" y="3778696"/>
                  <a:pt x="442682" y="3696889"/>
                  <a:pt x="466762" y="3614130"/>
                </a:cubicBezTo>
                <a:cubicBezTo>
                  <a:pt x="478548" y="3573574"/>
                  <a:pt x="459095" y="3544552"/>
                  <a:pt x="417208" y="3534096"/>
                </a:cubicBezTo>
                <a:cubicBezTo>
                  <a:pt x="395346" y="3528583"/>
                  <a:pt x="373358" y="3523450"/>
                  <a:pt x="351306" y="3518824"/>
                </a:cubicBezTo>
                <a:cubicBezTo>
                  <a:pt x="239968" y="3495632"/>
                  <a:pt x="141114" y="3447979"/>
                  <a:pt x="58545" y="3368769"/>
                </a:cubicBezTo>
                <a:cubicBezTo>
                  <a:pt x="14061" y="3326059"/>
                  <a:pt x="-6787" y="3273210"/>
                  <a:pt x="1958" y="3212187"/>
                </a:cubicBezTo>
                <a:cubicBezTo>
                  <a:pt x="6774" y="3178665"/>
                  <a:pt x="16469" y="3145017"/>
                  <a:pt x="29460" y="3113713"/>
                </a:cubicBezTo>
                <a:cubicBezTo>
                  <a:pt x="71536" y="3012387"/>
                  <a:pt x="134144" y="2923039"/>
                  <a:pt x="203088" y="2838949"/>
                </a:cubicBezTo>
                <a:cubicBezTo>
                  <a:pt x="348454" y="2661772"/>
                  <a:pt x="497559" y="2487637"/>
                  <a:pt x="643875" y="2311221"/>
                </a:cubicBezTo>
                <a:cubicBezTo>
                  <a:pt x="701540" y="2241769"/>
                  <a:pt x="755910" y="2169593"/>
                  <a:pt x="811674" y="2098558"/>
                </a:cubicBezTo>
                <a:cubicBezTo>
                  <a:pt x="827960" y="2077836"/>
                  <a:pt x="830874" y="2056988"/>
                  <a:pt x="819531" y="2031134"/>
                </a:cubicBezTo>
                <a:cubicBezTo>
                  <a:pt x="808949" y="2007054"/>
                  <a:pt x="803563" y="1980186"/>
                  <a:pt x="799381" y="1953952"/>
                </a:cubicBezTo>
                <a:cubicBezTo>
                  <a:pt x="780307" y="1832665"/>
                  <a:pt x="795262" y="1713280"/>
                  <a:pt x="827452" y="1596493"/>
                </a:cubicBezTo>
                <a:cubicBezTo>
                  <a:pt x="964328" y="1099942"/>
                  <a:pt x="1241436" y="702561"/>
                  <a:pt x="1670627" y="414300"/>
                </a:cubicBezTo>
                <a:cubicBezTo>
                  <a:pt x="2018264" y="180852"/>
                  <a:pt x="2403224" y="54243"/>
                  <a:pt x="2818602" y="14891"/>
                </a:cubicBezTo>
                <a:cubicBezTo>
                  <a:pt x="2861691" y="11216"/>
                  <a:pt x="2904655" y="5133"/>
                  <a:pt x="2947619" y="0"/>
                </a:cubicBezTo>
                <a:close/>
                <a:moveTo>
                  <a:pt x="3066180" y="2905802"/>
                </a:moveTo>
                <a:cubicBezTo>
                  <a:pt x="3066180" y="3415725"/>
                  <a:pt x="3066180" y="3923936"/>
                  <a:pt x="3066180" y="4433351"/>
                </a:cubicBezTo>
                <a:cubicBezTo>
                  <a:pt x="3210026" y="4436646"/>
                  <a:pt x="3351969" y="4439878"/>
                  <a:pt x="3497019" y="4443173"/>
                </a:cubicBezTo>
                <a:cubicBezTo>
                  <a:pt x="3499617" y="4664201"/>
                  <a:pt x="3502216" y="4882884"/>
                  <a:pt x="3504750" y="5102327"/>
                </a:cubicBezTo>
                <a:cubicBezTo>
                  <a:pt x="3426554" y="5102327"/>
                  <a:pt x="3351843" y="5102327"/>
                  <a:pt x="3274091" y="5102327"/>
                </a:cubicBezTo>
                <a:cubicBezTo>
                  <a:pt x="3274091" y="4955313"/>
                  <a:pt x="3274091" y="4810264"/>
                  <a:pt x="3274091" y="4662807"/>
                </a:cubicBezTo>
                <a:cubicBezTo>
                  <a:pt x="3126633" y="4662807"/>
                  <a:pt x="2982344" y="4662807"/>
                  <a:pt x="2835711" y="4662807"/>
                </a:cubicBezTo>
                <a:cubicBezTo>
                  <a:pt x="2835711" y="4515920"/>
                  <a:pt x="2835711" y="4371441"/>
                  <a:pt x="2835711" y="4223160"/>
                </a:cubicBezTo>
                <a:cubicBezTo>
                  <a:pt x="2687810" y="4223160"/>
                  <a:pt x="2542127" y="4223160"/>
                  <a:pt x="2394543" y="4223160"/>
                </a:cubicBezTo>
                <a:cubicBezTo>
                  <a:pt x="2397711" y="4147562"/>
                  <a:pt x="2400689" y="4075955"/>
                  <a:pt x="2403668" y="4003146"/>
                </a:cubicBezTo>
                <a:cubicBezTo>
                  <a:pt x="2549097" y="3999977"/>
                  <a:pt x="2691675" y="3996872"/>
                  <a:pt x="2834317" y="3993767"/>
                </a:cubicBezTo>
                <a:cubicBezTo>
                  <a:pt x="2834317" y="3775148"/>
                  <a:pt x="2834317" y="3560520"/>
                  <a:pt x="2834317" y="3345196"/>
                </a:cubicBezTo>
                <a:cubicBezTo>
                  <a:pt x="2324268" y="3345196"/>
                  <a:pt x="1815930" y="3345196"/>
                  <a:pt x="1306515" y="3345196"/>
                </a:cubicBezTo>
                <a:cubicBezTo>
                  <a:pt x="1306515" y="3561344"/>
                  <a:pt x="1306515" y="3776098"/>
                  <a:pt x="1306515" y="3993831"/>
                </a:cubicBezTo>
                <a:cubicBezTo>
                  <a:pt x="1450043" y="3996872"/>
                  <a:pt x="1592558" y="3999914"/>
                  <a:pt x="1735516" y="4002956"/>
                </a:cubicBezTo>
                <a:cubicBezTo>
                  <a:pt x="1735516" y="4075322"/>
                  <a:pt x="1735516" y="4145027"/>
                  <a:pt x="1735516" y="4217203"/>
                </a:cubicBezTo>
                <a:cubicBezTo>
                  <a:pt x="1677851" y="4217203"/>
                  <a:pt x="1621897" y="4217013"/>
                  <a:pt x="1566006" y="4217266"/>
                </a:cubicBezTo>
                <a:cubicBezTo>
                  <a:pt x="1222108" y="4218787"/>
                  <a:pt x="878210" y="4220371"/>
                  <a:pt x="534313" y="4222272"/>
                </a:cubicBezTo>
                <a:cubicBezTo>
                  <a:pt x="525694" y="4222336"/>
                  <a:pt x="514225" y="4223096"/>
                  <a:pt x="508965" y="4228419"/>
                </a:cubicBezTo>
                <a:cubicBezTo>
                  <a:pt x="484252" y="4253323"/>
                  <a:pt x="460805" y="4279494"/>
                  <a:pt x="437866" y="4306108"/>
                </a:cubicBezTo>
                <a:cubicBezTo>
                  <a:pt x="422341" y="4324105"/>
                  <a:pt x="421961" y="4344509"/>
                  <a:pt x="435268" y="4363963"/>
                </a:cubicBezTo>
                <a:cubicBezTo>
                  <a:pt x="449399" y="4384685"/>
                  <a:pt x="465494" y="4404012"/>
                  <a:pt x="479372" y="4424860"/>
                </a:cubicBezTo>
                <a:cubicBezTo>
                  <a:pt x="488371" y="4438421"/>
                  <a:pt x="499333" y="4441969"/>
                  <a:pt x="515112" y="4441906"/>
                </a:cubicBezTo>
                <a:cubicBezTo>
                  <a:pt x="986189" y="4439244"/>
                  <a:pt x="1457267" y="4437027"/>
                  <a:pt x="1928345" y="4434682"/>
                </a:cubicBezTo>
                <a:cubicBezTo>
                  <a:pt x="1937090" y="4434619"/>
                  <a:pt x="1945897" y="4433795"/>
                  <a:pt x="1954579" y="4433288"/>
                </a:cubicBezTo>
                <a:cubicBezTo>
                  <a:pt x="1954579" y="4215809"/>
                  <a:pt x="1954579" y="4001181"/>
                  <a:pt x="1954579" y="3784083"/>
                </a:cubicBezTo>
                <a:cubicBezTo>
                  <a:pt x="1808389" y="3784083"/>
                  <a:pt x="1663973" y="3784083"/>
                  <a:pt x="1518480" y="3784083"/>
                </a:cubicBezTo>
                <a:cubicBezTo>
                  <a:pt x="1518480" y="3706900"/>
                  <a:pt x="1518480" y="3632190"/>
                  <a:pt x="1518480" y="3557225"/>
                </a:cubicBezTo>
                <a:cubicBezTo>
                  <a:pt x="1887789" y="3557225"/>
                  <a:pt x="2255387" y="3557225"/>
                  <a:pt x="2623682" y="3557225"/>
                </a:cubicBezTo>
                <a:cubicBezTo>
                  <a:pt x="2623682" y="3633140"/>
                  <a:pt x="2623682" y="3707218"/>
                  <a:pt x="2623682" y="3784400"/>
                </a:cubicBezTo>
                <a:cubicBezTo>
                  <a:pt x="2477175" y="3784400"/>
                  <a:pt x="2332126" y="3784400"/>
                  <a:pt x="2186125" y="3784400"/>
                </a:cubicBezTo>
                <a:cubicBezTo>
                  <a:pt x="2186125" y="4002132"/>
                  <a:pt x="2186125" y="4216696"/>
                  <a:pt x="2186125" y="4433351"/>
                </a:cubicBezTo>
                <a:cubicBezTo>
                  <a:pt x="2329971" y="4436646"/>
                  <a:pt x="2472486" y="4439941"/>
                  <a:pt x="2616711" y="4443300"/>
                </a:cubicBezTo>
                <a:cubicBezTo>
                  <a:pt x="2620069" y="4588286"/>
                  <a:pt x="2623301" y="4730040"/>
                  <a:pt x="2626660" y="4873569"/>
                </a:cubicBezTo>
                <a:cubicBezTo>
                  <a:pt x="2771646" y="4876737"/>
                  <a:pt x="2913970" y="4879842"/>
                  <a:pt x="3056611" y="4882947"/>
                </a:cubicBezTo>
                <a:cubicBezTo>
                  <a:pt x="3059843" y="5029517"/>
                  <a:pt x="3063012" y="5171398"/>
                  <a:pt x="3066180" y="5313723"/>
                </a:cubicBezTo>
                <a:cubicBezTo>
                  <a:pt x="3284546" y="5313723"/>
                  <a:pt x="3499174" y="5313723"/>
                  <a:pt x="3714054" y="5313723"/>
                </a:cubicBezTo>
                <a:cubicBezTo>
                  <a:pt x="3714054" y="4950054"/>
                  <a:pt x="3714054" y="4588223"/>
                  <a:pt x="3714054" y="4223096"/>
                </a:cubicBezTo>
                <a:cubicBezTo>
                  <a:pt x="3567484" y="4223096"/>
                  <a:pt x="3422435" y="4223096"/>
                  <a:pt x="3276625" y="4223096"/>
                </a:cubicBezTo>
                <a:cubicBezTo>
                  <a:pt x="3276625" y="3852900"/>
                  <a:pt x="3276625" y="3485936"/>
                  <a:pt x="3276625" y="3117261"/>
                </a:cubicBezTo>
                <a:cubicBezTo>
                  <a:pt x="3499237" y="3117261"/>
                  <a:pt x="3720391" y="3117261"/>
                  <a:pt x="3941736" y="3117261"/>
                </a:cubicBezTo>
                <a:cubicBezTo>
                  <a:pt x="3941736" y="3193113"/>
                  <a:pt x="3941736" y="3267697"/>
                  <a:pt x="3941736" y="3344626"/>
                </a:cubicBezTo>
                <a:cubicBezTo>
                  <a:pt x="3795102" y="3344626"/>
                  <a:pt x="3650750" y="3344626"/>
                  <a:pt x="3506017" y="3344626"/>
                </a:cubicBezTo>
                <a:cubicBezTo>
                  <a:pt x="3506017" y="3562485"/>
                  <a:pt x="3506017" y="3777873"/>
                  <a:pt x="3506017" y="3994084"/>
                </a:cubicBezTo>
                <a:cubicBezTo>
                  <a:pt x="3869306" y="3994084"/>
                  <a:pt x="4231074" y="3994084"/>
                  <a:pt x="4594490" y="3994084"/>
                </a:cubicBezTo>
                <a:cubicBezTo>
                  <a:pt x="4597024" y="3556782"/>
                  <a:pt x="4599622" y="3121190"/>
                  <a:pt x="4602157" y="2680783"/>
                </a:cubicBezTo>
                <a:cubicBezTo>
                  <a:pt x="4824135" y="2680783"/>
                  <a:pt x="5042691" y="2680783"/>
                  <a:pt x="5261374" y="2680783"/>
                </a:cubicBezTo>
                <a:cubicBezTo>
                  <a:pt x="5261374" y="2753719"/>
                  <a:pt x="5261374" y="2827796"/>
                  <a:pt x="5261374" y="2904535"/>
                </a:cubicBezTo>
                <a:cubicBezTo>
                  <a:pt x="5115247" y="2904535"/>
                  <a:pt x="4970832" y="2904535"/>
                  <a:pt x="4825846" y="2904535"/>
                </a:cubicBezTo>
                <a:cubicBezTo>
                  <a:pt x="4825846" y="3122648"/>
                  <a:pt x="4825846" y="3337972"/>
                  <a:pt x="4825846" y="3553930"/>
                </a:cubicBezTo>
                <a:cubicBezTo>
                  <a:pt x="4830788" y="3554500"/>
                  <a:pt x="4834020" y="3555197"/>
                  <a:pt x="4837252" y="3555197"/>
                </a:cubicBezTo>
                <a:cubicBezTo>
                  <a:pt x="5053971" y="3555261"/>
                  <a:pt x="5270689" y="3555451"/>
                  <a:pt x="5487407" y="3554627"/>
                </a:cubicBezTo>
                <a:cubicBezTo>
                  <a:pt x="5495519" y="3554627"/>
                  <a:pt x="5507495" y="3546390"/>
                  <a:pt x="5511044" y="3538849"/>
                </a:cubicBezTo>
                <a:cubicBezTo>
                  <a:pt x="5538672" y="3479853"/>
                  <a:pt x="5564717" y="3420160"/>
                  <a:pt x="5591015" y="3360531"/>
                </a:cubicBezTo>
                <a:cubicBezTo>
                  <a:pt x="5593105" y="3355779"/>
                  <a:pt x="5593423" y="3350202"/>
                  <a:pt x="5595831" y="3338986"/>
                </a:cubicBezTo>
                <a:cubicBezTo>
                  <a:pt x="5409781" y="3338986"/>
                  <a:pt x="5226902" y="3338986"/>
                  <a:pt x="5044275" y="3338986"/>
                </a:cubicBezTo>
                <a:cubicBezTo>
                  <a:pt x="5044275" y="3263705"/>
                  <a:pt x="5044275" y="3194000"/>
                  <a:pt x="5044275" y="3123471"/>
                </a:cubicBezTo>
                <a:cubicBezTo>
                  <a:pt x="5193317" y="3120176"/>
                  <a:pt x="5340267" y="3116945"/>
                  <a:pt x="5487788" y="3113649"/>
                </a:cubicBezTo>
                <a:cubicBezTo>
                  <a:pt x="5487788" y="2896044"/>
                  <a:pt x="5487788" y="2681480"/>
                  <a:pt x="5487788" y="2466155"/>
                </a:cubicBezTo>
                <a:cubicBezTo>
                  <a:pt x="5119430" y="2466155"/>
                  <a:pt x="4752592" y="2466155"/>
                  <a:pt x="4383220" y="2466155"/>
                </a:cubicBezTo>
                <a:cubicBezTo>
                  <a:pt x="4383220" y="2905612"/>
                  <a:pt x="4383220" y="3343675"/>
                  <a:pt x="4383220" y="3784526"/>
                </a:cubicBezTo>
                <a:cubicBezTo>
                  <a:pt x="4162130" y="3781928"/>
                  <a:pt x="3943510" y="3779393"/>
                  <a:pt x="3724447" y="3776859"/>
                </a:cubicBezTo>
                <a:cubicBezTo>
                  <a:pt x="3724447" y="3703542"/>
                  <a:pt x="3724447" y="3634598"/>
                  <a:pt x="3724447" y="3562928"/>
                </a:cubicBezTo>
                <a:cubicBezTo>
                  <a:pt x="3868102" y="3559950"/>
                  <a:pt x="4010047" y="3557035"/>
                  <a:pt x="4153638" y="3554057"/>
                </a:cubicBezTo>
                <a:cubicBezTo>
                  <a:pt x="4153638" y="3337465"/>
                  <a:pt x="4153638" y="3122077"/>
                  <a:pt x="4153638" y="2905993"/>
                </a:cubicBezTo>
                <a:cubicBezTo>
                  <a:pt x="3790413" y="2905802"/>
                  <a:pt x="3428519" y="2905802"/>
                  <a:pt x="3066180" y="2905802"/>
                </a:cubicBezTo>
                <a:close/>
                <a:moveTo>
                  <a:pt x="4823628" y="541860"/>
                </a:moveTo>
                <a:cubicBezTo>
                  <a:pt x="4823628" y="746095"/>
                  <a:pt x="4823628" y="944690"/>
                  <a:pt x="4823628" y="1138659"/>
                </a:cubicBezTo>
                <a:cubicBezTo>
                  <a:pt x="4757915" y="1138659"/>
                  <a:pt x="4695307" y="1137899"/>
                  <a:pt x="4632763" y="1139040"/>
                </a:cubicBezTo>
                <a:cubicBezTo>
                  <a:pt x="4609508" y="1139483"/>
                  <a:pt x="4601206" y="1132639"/>
                  <a:pt x="4601016" y="1108116"/>
                </a:cubicBezTo>
                <a:cubicBezTo>
                  <a:pt x="4599939" y="985119"/>
                  <a:pt x="4596961" y="862185"/>
                  <a:pt x="4594616" y="739188"/>
                </a:cubicBezTo>
                <a:cubicBezTo>
                  <a:pt x="4594426" y="727908"/>
                  <a:pt x="4593666" y="716629"/>
                  <a:pt x="4593158" y="705919"/>
                </a:cubicBezTo>
                <a:cubicBezTo>
                  <a:pt x="4375236" y="705919"/>
                  <a:pt x="4160735" y="705919"/>
                  <a:pt x="3942813" y="705919"/>
                </a:cubicBezTo>
                <a:cubicBezTo>
                  <a:pt x="3942813" y="852870"/>
                  <a:pt x="3942813" y="997792"/>
                  <a:pt x="3942813" y="1145123"/>
                </a:cubicBezTo>
                <a:cubicBezTo>
                  <a:pt x="3795039" y="1145123"/>
                  <a:pt x="3650750" y="1145123"/>
                  <a:pt x="3506334" y="1145123"/>
                </a:cubicBezTo>
                <a:cubicBezTo>
                  <a:pt x="3506334" y="1362919"/>
                  <a:pt x="3506334" y="1578243"/>
                  <a:pt x="3506334" y="1796926"/>
                </a:cubicBezTo>
                <a:cubicBezTo>
                  <a:pt x="3799474" y="1796926"/>
                  <a:pt x="4090841" y="1796926"/>
                  <a:pt x="4381699" y="1796926"/>
                </a:cubicBezTo>
                <a:cubicBezTo>
                  <a:pt x="4381699" y="1874298"/>
                  <a:pt x="4381699" y="1948312"/>
                  <a:pt x="4381699" y="2024924"/>
                </a:cubicBezTo>
                <a:cubicBezTo>
                  <a:pt x="4089066" y="2024924"/>
                  <a:pt x="3798271" y="2024924"/>
                  <a:pt x="3505891" y="2024924"/>
                </a:cubicBezTo>
                <a:cubicBezTo>
                  <a:pt x="3502786" y="2170037"/>
                  <a:pt x="3499744" y="2312551"/>
                  <a:pt x="3496639" y="2456587"/>
                </a:cubicBezTo>
                <a:cubicBezTo>
                  <a:pt x="3421421" y="2459692"/>
                  <a:pt x="3349879" y="2462670"/>
                  <a:pt x="3274471" y="2465775"/>
                </a:cubicBezTo>
                <a:cubicBezTo>
                  <a:pt x="3274471" y="2316924"/>
                  <a:pt x="3274471" y="2171241"/>
                  <a:pt x="3274471" y="2025938"/>
                </a:cubicBezTo>
                <a:cubicBezTo>
                  <a:pt x="3056105" y="2025938"/>
                  <a:pt x="2841541" y="2025938"/>
                  <a:pt x="2624758" y="2025938"/>
                </a:cubicBezTo>
                <a:cubicBezTo>
                  <a:pt x="2624758" y="2318762"/>
                  <a:pt x="2624758" y="2609684"/>
                  <a:pt x="2624758" y="2902317"/>
                </a:cubicBezTo>
                <a:cubicBezTo>
                  <a:pt x="2254943" y="2902317"/>
                  <a:pt x="1887345" y="2902317"/>
                  <a:pt x="1516833" y="2902317"/>
                </a:cubicBezTo>
                <a:cubicBezTo>
                  <a:pt x="1516833" y="2609684"/>
                  <a:pt x="1516833" y="2318191"/>
                  <a:pt x="1516833" y="2022833"/>
                </a:cubicBezTo>
                <a:cubicBezTo>
                  <a:pt x="1309556" y="2022833"/>
                  <a:pt x="1105131" y="2022833"/>
                  <a:pt x="902417" y="2022833"/>
                </a:cubicBezTo>
                <a:cubicBezTo>
                  <a:pt x="906092" y="2044061"/>
                  <a:pt x="917055" y="2068711"/>
                  <a:pt x="912176" y="2089559"/>
                </a:cubicBezTo>
                <a:cubicBezTo>
                  <a:pt x="906726" y="2112499"/>
                  <a:pt x="886765" y="2132079"/>
                  <a:pt x="872951" y="2153054"/>
                </a:cubicBezTo>
                <a:cubicBezTo>
                  <a:pt x="868832" y="2159328"/>
                  <a:pt x="864143" y="2165284"/>
                  <a:pt x="859644" y="2171304"/>
                </a:cubicBezTo>
                <a:cubicBezTo>
                  <a:pt x="842724" y="2193610"/>
                  <a:pt x="825742" y="2215789"/>
                  <a:pt x="806478" y="2241072"/>
                </a:cubicBezTo>
                <a:cubicBezTo>
                  <a:pt x="825868" y="2242466"/>
                  <a:pt x="841140" y="2243607"/>
                  <a:pt x="856792" y="2244684"/>
                </a:cubicBezTo>
                <a:cubicBezTo>
                  <a:pt x="856792" y="2756001"/>
                  <a:pt x="856792" y="3265036"/>
                  <a:pt x="856792" y="3775275"/>
                </a:cubicBezTo>
                <a:cubicBezTo>
                  <a:pt x="846843" y="3775718"/>
                  <a:pt x="838605" y="3776288"/>
                  <a:pt x="830368" y="3776415"/>
                </a:cubicBezTo>
                <a:cubicBezTo>
                  <a:pt x="726634" y="3778316"/>
                  <a:pt x="622901" y="3779774"/>
                  <a:pt x="519168" y="3782625"/>
                </a:cubicBezTo>
                <a:cubicBezTo>
                  <a:pt x="508902" y="3782879"/>
                  <a:pt x="494961" y="3789152"/>
                  <a:pt x="489511" y="3797263"/>
                </a:cubicBezTo>
                <a:cubicBezTo>
                  <a:pt x="467586" y="3829708"/>
                  <a:pt x="447561" y="3863483"/>
                  <a:pt x="428297" y="3897638"/>
                </a:cubicBezTo>
                <a:cubicBezTo>
                  <a:pt x="416511" y="3918550"/>
                  <a:pt x="403837" y="3939968"/>
                  <a:pt x="397945" y="3962844"/>
                </a:cubicBezTo>
                <a:cubicBezTo>
                  <a:pt x="390530" y="3991486"/>
                  <a:pt x="396360" y="3995795"/>
                  <a:pt x="426333" y="3995795"/>
                </a:cubicBezTo>
                <a:cubicBezTo>
                  <a:pt x="633863" y="3995795"/>
                  <a:pt x="841330" y="3995795"/>
                  <a:pt x="1048860" y="3995795"/>
                </a:cubicBezTo>
                <a:cubicBezTo>
                  <a:pt x="1057035" y="3995795"/>
                  <a:pt x="1065209" y="3995795"/>
                  <a:pt x="1077122" y="3995795"/>
                </a:cubicBezTo>
                <a:cubicBezTo>
                  <a:pt x="1077122" y="3407487"/>
                  <a:pt x="1077122" y="2821713"/>
                  <a:pt x="1077122" y="2233848"/>
                </a:cubicBezTo>
                <a:cubicBezTo>
                  <a:pt x="1152594" y="2237144"/>
                  <a:pt x="1224200" y="2240248"/>
                  <a:pt x="1298404" y="2243480"/>
                </a:cubicBezTo>
                <a:cubicBezTo>
                  <a:pt x="1301002" y="2535163"/>
                  <a:pt x="1303536" y="2824184"/>
                  <a:pt x="1306134" y="3114093"/>
                </a:cubicBezTo>
                <a:cubicBezTo>
                  <a:pt x="1817197" y="3114093"/>
                  <a:pt x="2325535" y="3114093"/>
                  <a:pt x="2837168" y="3114093"/>
                </a:cubicBezTo>
                <a:cubicBezTo>
                  <a:pt x="2837168" y="2820509"/>
                  <a:pt x="2837168" y="2528319"/>
                  <a:pt x="2837168" y="2233848"/>
                </a:cubicBezTo>
                <a:cubicBezTo>
                  <a:pt x="2912006" y="2237080"/>
                  <a:pt x="2983485" y="2240248"/>
                  <a:pt x="3056802" y="2243417"/>
                </a:cubicBezTo>
                <a:cubicBezTo>
                  <a:pt x="3060034" y="2388720"/>
                  <a:pt x="3063202" y="2531234"/>
                  <a:pt x="3066434" y="2675840"/>
                </a:cubicBezTo>
                <a:cubicBezTo>
                  <a:pt x="3078220" y="2675840"/>
                  <a:pt x="3086395" y="2675840"/>
                  <a:pt x="3094632" y="2675840"/>
                </a:cubicBezTo>
                <a:cubicBezTo>
                  <a:pt x="3408431" y="2675840"/>
                  <a:pt x="3722166" y="2675840"/>
                  <a:pt x="4035964" y="2675840"/>
                </a:cubicBezTo>
                <a:cubicBezTo>
                  <a:pt x="4039323" y="2675840"/>
                  <a:pt x="4042998" y="2676791"/>
                  <a:pt x="4045912" y="2675650"/>
                </a:cubicBezTo>
                <a:cubicBezTo>
                  <a:pt x="4053073" y="2672862"/>
                  <a:pt x="4059854" y="2669186"/>
                  <a:pt x="4065050" y="2666715"/>
                </a:cubicBezTo>
                <a:cubicBezTo>
                  <a:pt x="4091474" y="2686613"/>
                  <a:pt x="4123158" y="2671214"/>
                  <a:pt x="4153828" y="2675777"/>
                </a:cubicBezTo>
                <a:cubicBezTo>
                  <a:pt x="4153828" y="2604361"/>
                  <a:pt x="4153828" y="2536177"/>
                  <a:pt x="4153828" y="2466029"/>
                </a:cubicBezTo>
                <a:cubicBezTo>
                  <a:pt x="4009920" y="2462797"/>
                  <a:pt x="3867405" y="2459628"/>
                  <a:pt x="3724510" y="2456397"/>
                </a:cubicBezTo>
                <a:cubicBezTo>
                  <a:pt x="3724510" y="2383587"/>
                  <a:pt x="3724510" y="2314579"/>
                  <a:pt x="3724510" y="2243037"/>
                </a:cubicBezTo>
                <a:cubicBezTo>
                  <a:pt x="4161749" y="2240312"/>
                  <a:pt x="4597277" y="2237587"/>
                  <a:pt x="5033946" y="2234862"/>
                </a:cubicBezTo>
                <a:cubicBezTo>
                  <a:pt x="5033946" y="2017383"/>
                  <a:pt x="5033946" y="1802756"/>
                  <a:pt x="5033946" y="1586924"/>
                </a:cubicBezTo>
                <a:cubicBezTo>
                  <a:pt x="4963988" y="1586924"/>
                  <a:pt x="4895297" y="1586924"/>
                  <a:pt x="4825529" y="1586924"/>
                </a:cubicBezTo>
                <a:cubicBezTo>
                  <a:pt x="4822297" y="1730833"/>
                  <a:pt x="4819065" y="1872714"/>
                  <a:pt x="4815833" y="2015799"/>
                </a:cubicBezTo>
                <a:cubicBezTo>
                  <a:pt x="4743721" y="2015799"/>
                  <a:pt x="4674713" y="2015799"/>
                  <a:pt x="4602600" y="2015799"/>
                </a:cubicBezTo>
                <a:cubicBezTo>
                  <a:pt x="4599622" y="1871954"/>
                  <a:pt x="4596644" y="1729376"/>
                  <a:pt x="4593666" y="1584770"/>
                </a:cubicBezTo>
                <a:cubicBezTo>
                  <a:pt x="4302933" y="1582172"/>
                  <a:pt x="4014546" y="1579574"/>
                  <a:pt x="3722799" y="1576976"/>
                </a:cubicBezTo>
                <a:cubicBezTo>
                  <a:pt x="3722799" y="1565569"/>
                  <a:pt x="3722799" y="1556635"/>
                  <a:pt x="3722799" y="1547700"/>
                </a:cubicBezTo>
                <a:cubicBezTo>
                  <a:pt x="3722799" y="1499984"/>
                  <a:pt x="3722419" y="1452331"/>
                  <a:pt x="3722926" y="1404615"/>
                </a:cubicBezTo>
                <a:cubicBezTo>
                  <a:pt x="3723369" y="1357406"/>
                  <a:pt x="3715132" y="1362982"/>
                  <a:pt x="3766016" y="1361905"/>
                </a:cubicBezTo>
                <a:cubicBezTo>
                  <a:pt x="3883944" y="1359433"/>
                  <a:pt x="4001935" y="1357532"/>
                  <a:pt x="4119863" y="1355441"/>
                </a:cubicBezTo>
                <a:cubicBezTo>
                  <a:pt x="4130446" y="1355251"/>
                  <a:pt x="4141028" y="1355441"/>
                  <a:pt x="4153511" y="1355441"/>
                </a:cubicBezTo>
                <a:cubicBezTo>
                  <a:pt x="4156806" y="1209632"/>
                  <a:pt x="4159975" y="1067751"/>
                  <a:pt x="4163270" y="923652"/>
                </a:cubicBezTo>
                <a:cubicBezTo>
                  <a:pt x="4237854" y="920483"/>
                  <a:pt x="4309904" y="917378"/>
                  <a:pt x="4384551" y="914210"/>
                </a:cubicBezTo>
                <a:cubicBezTo>
                  <a:pt x="4384551" y="1063378"/>
                  <a:pt x="4384551" y="1208554"/>
                  <a:pt x="4384551" y="1354111"/>
                </a:cubicBezTo>
                <a:cubicBezTo>
                  <a:pt x="4602284" y="1354111"/>
                  <a:pt x="4817608" y="1354111"/>
                  <a:pt x="5034010" y="1354111"/>
                </a:cubicBezTo>
                <a:cubicBezTo>
                  <a:pt x="5034516" y="1348471"/>
                  <a:pt x="5035213" y="1344415"/>
                  <a:pt x="5035213" y="1340423"/>
                </a:cubicBezTo>
                <a:cubicBezTo>
                  <a:pt x="5035277" y="1128711"/>
                  <a:pt x="5035467" y="917062"/>
                  <a:pt x="5034707" y="705349"/>
                </a:cubicBezTo>
                <a:cubicBezTo>
                  <a:pt x="5034707" y="696351"/>
                  <a:pt x="5028433" y="684438"/>
                  <a:pt x="5021209" y="678925"/>
                </a:cubicBezTo>
                <a:cubicBezTo>
                  <a:pt x="4984709" y="650979"/>
                  <a:pt x="4947195" y="624301"/>
                  <a:pt x="4909428" y="598067"/>
                </a:cubicBezTo>
                <a:cubicBezTo>
                  <a:pt x="4882750" y="579564"/>
                  <a:pt x="4855312" y="562581"/>
                  <a:pt x="4823628" y="541860"/>
                </a:cubicBezTo>
                <a:close/>
                <a:moveTo>
                  <a:pt x="3273583" y="699329"/>
                </a:moveTo>
                <a:cubicBezTo>
                  <a:pt x="2835711" y="699329"/>
                  <a:pt x="2400373" y="699329"/>
                  <a:pt x="1964147" y="699329"/>
                </a:cubicBezTo>
                <a:cubicBezTo>
                  <a:pt x="1960916" y="621386"/>
                  <a:pt x="1957937" y="549907"/>
                  <a:pt x="1954832" y="474943"/>
                </a:cubicBezTo>
                <a:cubicBezTo>
                  <a:pt x="2250190" y="474943"/>
                  <a:pt x="2542444" y="474943"/>
                  <a:pt x="2834127" y="474943"/>
                </a:cubicBezTo>
                <a:cubicBezTo>
                  <a:pt x="2834127" y="346560"/>
                  <a:pt x="2834127" y="221534"/>
                  <a:pt x="2834127" y="93404"/>
                </a:cubicBezTo>
                <a:cubicBezTo>
                  <a:pt x="2763344" y="102529"/>
                  <a:pt x="2694971" y="111338"/>
                  <a:pt x="2624062" y="120463"/>
                </a:cubicBezTo>
                <a:cubicBezTo>
                  <a:pt x="2624062" y="165137"/>
                  <a:pt x="2624062" y="206453"/>
                  <a:pt x="2624062" y="249797"/>
                </a:cubicBezTo>
                <a:cubicBezTo>
                  <a:pt x="2611198" y="249797"/>
                  <a:pt x="2601249" y="249733"/>
                  <a:pt x="2591364" y="249797"/>
                </a:cubicBezTo>
                <a:cubicBezTo>
                  <a:pt x="2450814" y="251191"/>
                  <a:pt x="2310263" y="252395"/>
                  <a:pt x="2169650" y="254296"/>
                </a:cubicBezTo>
                <a:cubicBezTo>
                  <a:pt x="2156659" y="254486"/>
                  <a:pt x="2142909" y="256957"/>
                  <a:pt x="2130869" y="261837"/>
                </a:cubicBezTo>
                <a:cubicBezTo>
                  <a:pt x="2004893" y="312277"/>
                  <a:pt x="1884494" y="373871"/>
                  <a:pt x="1769481" y="445984"/>
                </a:cubicBezTo>
                <a:cubicBezTo>
                  <a:pt x="1754146" y="455616"/>
                  <a:pt x="1748189" y="465945"/>
                  <a:pt x="1747999" y="484005"/>
                </a:cubicBezTo>
                <a:cubicBezTo>
                  <a:pt x="1746478" y="631272"/>
                  <a:pt x="1743564" y="778476"/>
                  <a:pt x="1741789" y="925743"/>
                </a:cubicBezTo>
                <a:cubicBezTo>
                  <a:pt x="1740965" y="995131"/>
                  <a:pt x="1741662" y="1064519"/>
                  <a:pt x="1741662" y="1136885"/>
                </a:cubicBezTo>
                <a:cubicBezTo>
                  <a:pt x="1593255" y="1139927"/>
                  <a:pt x="1450614" y="1142842"/>
                  <a:pt x="1307339" y="1145820"/>
                </a:cubicBezTo>
                <a:cubicBezTo>
                  <a:pt x="1307339" y="1216855"/>
                  <a:pt x="1307339" y="1285673"/>
                  <a:pt x="1307339" y="1353984"/>
                </a:cubicBezTo>
                <a:cubicBezTo>
                  <a:pt x="1817514" y="1353984"/>
                  <a:pt x="2325789" y="1353984"/>
                  <a:pt x="2834823" y="1353984"/>
                </a:cubicBezTo>
                <a:cubicBezTo>
                  <a:pt x="2834823" y="1283899"/>
                  <a:pt x="2834823" y="1215651"/>
                  <a:pt x="2834823" y="1144933"/>
                </a:cubicBezTo>
                <a:cubicBezTo>
                  <a:pt x="2544472" y="1142398"/>
                  <a:pt x="2255387" y="1139863"/>
                  <a:pt x="1964147" y="1137265"/>
                </a:cubicBezTo>
                <a:cubicBezTo>
                  <a:pt x="1960979" y="1062238"/>
                  <a:pt x="1957937" y="990125"/>
                  <a:pt x="1954832" y="916745"/>
                </a:cubicBezTo>
                <a:cubicBezTo>
                  <a:pt x="2325598" y="916745"/>
                  <a:pt x="2693386" y="916745"/>
                  <a:pt x="3058956" y="916745"/>
                </a:cubicBezTo>
                <a:cubicBezTo>
                  <a:pt x="3058956" y="1136948"/>
                  <a:pt x="3058956" y="1355568"/>
                  <a:pt x="3058956" y="1579320"/>
                </a:cubicBezTo>
                <a:cubicBezTo>
                  <a:pt x="2395303" y="1579320"/>
                  <a:pt x="1736530" y="1579320"/>
                  <a:pt x="1074714" y="1579320"/>
                </a:cubicBezTo>
                <a:cubicBezTo>
                  <a:pt x="1074714" y="1451317"/>
                  <a:pt x="1074714" y="1322617"/>
                  <a:pt x="1074714" y="1189227"/>
                </a:cubicBezTo>
                <a:cubicBezTo>
                  <a:pt x="971741" y="1346950"/>
                  <a:pt x="864650" y="1691228"/>
                  <a:pt x="885561" y="1796102"/>
                </a:cubicBezTo>
                <a:cubicBezTo>
                  <a:pt x="1317287" y="1796102"/>
                  <a:pt x="1749456" y="1796102"/>
                  <a:pt x="2182450" y="1796102"/>
                </a:cubicBezTo>
                <a:cubicBezTo>
                  <a:pt x="2182450" y="2020425"/>
                  <a:pt x="2182450" y="2242213"/>
                  <a:pt x="2182450" y="2465775"/>
                </a:cubicBezTo>
                <a:cubicBezTo>
                  <a:pt x="2108690" y="2462607"/>
                  <a:pt x="2037147" y="2459502"/>
                  <a:pt x="1964147" y="2456333"/>
                </a:cubicBezTo>
                <a:cubicBezTo>
                  <a:pt x="1960853" y="2310777"/>
                  <a:pt x="1957621" y="2168199"/>
                  <a:pt x="1954389" y="2025304"/>
                </a:cubicBezTo>
                <a:cubicBezTo>
                  <a:pt x="1882910" y="2025304"/>
                  <a:pt x="1815486" y="2025304"/>
                  <a:pt x="1747366" y="2025304"/>
                </a:cubicBezTo>
                <a:cubicBezTo>
                  <a:pt x="1747366" y="2242656"/>
                  <a:pt x="1747366" y="2458615"/>
                  <a:pt x="1747366" y="2674193"/>
                </a:cubicBezTo>
                <a:cubicBezTo>
                  <a:pt x="1964274" y="2674193"/>
                  <a:pt x="2178965" y="2674193"/>
                  <a:pt x="2396444" y="2674193"/>
                </a:cubicBezTo>
                <a:cubicBezTo>
                  <a:pt x="2396444" y="2380989"/>
                  <a:pt x="2396444" y="2089433"/>
                  <a:pt x="2396444" y="1795532"/>
                </a:cubicBezTo>
                <a:cubicBezTo>
                  <a:pt x="2690155" y="1795532"/>
                  <a:pt x="2981014" y="1795532"/>
                  <a:pt x="3273520" y="1795532"/>
                </a:cubicBezTo>
                <a:cubicBezTo>
                  <a:pt x="3273583" y="1431166"/>
                  <a:pt x="3273583" y="1069271"/>
                  <a:pt x="3273583" y="699329"/>
                </a:cubicBezTo>
                <a:close/>
                <a:moveTo>
                  <a:pt x="5273604" y="914717"/>
                </a:moveTo>
                <a:cubicBezTo>
                  <a:pt x="5270626" y="916364"/>
                  <a:pt x="5267711" y="918012"/>
                  <a:pt x="5264733" y="919660"/>
                </a:cubicBezTo>
                <a:cubicBezTo>
                  <a:pt x="5264733" y="1357469"/>
                  <a:pt x="5264733" y="1795278"/>
                  <a:pt x="5264733" y="2236003"/>
                </a:cubicBezTo>
                <a:cubicBezTo>
                  <a:pt x="5411493" y="2236003"/>
                  <a:pt x="5556605" y="2236003"/>
                  <a:pt x="5703493" y="2236003"/>
                </a:cubicBezTo>
                <a:cubicBezTo>
                  <a:pt x="5703493" y="2491249"/>
                  <a:pt x="5703493" y="2743580"/>
                  <a:pt x="5703493" y="2995912"/>
                </a:cubicBezTo>
                <a:cubicBezTo>
                  <a:pt x="5791700" y="2676727"/>
                  <a:pt x="5801713" y="2352156"/>
                  <a:pt x="5776049" y="2017510"/>
                </a:cubicBezTo>
                <a:cubicBezTo>
                  <a:pt x="5687840" y="2017510"/>
                  <a:pt x="5602611" y="2016686"/>
                  <a:pt x="5517444" y="2018080"/>
                </a:cubicBezTo>
                <a:cubicBezTo>
                  <a:pt x="5493681" y="2018460"/>
                  <a:pt x="5488675" y="2010539"/>
                  <a:pt x="5488738" y="1988234"/>
                </a:cubicBezTo>
                <a:cubicBezTo>
                  <a:pt x="5489499" y="1736346"/>
                  <a:pt x="5489309" y="1484522"/>
                  <a:pt x="5488929" y="1232634"/>
                </a:cubicBezTo>
                <a:cubicBezTo>
                  <a:pt x="5488929" y="1221418"/>
                  <a:pt x="5488294" y="1207794"/>
                  <a:pt x="5482275" y="1199366"/>
                </a:cubicBezTo>
                <a:cubicBezTo>
                  <a:pt x="5413394" y="1104060"/>
                  <a:pt x="5343372" y="1009515"/>
                  <a:pt x="5273604" y="914717"/>
                </a:cubicBezTo>
                <a:close/>
                <a:moveTo>
                  <a:pt x="3506778" y="106205"/>
                </a:moveTo>
                <a:cubicBezTo>
                  <a:pt x="3504370" y="146443"/>
                  <a:pt x="3502089" y="182943"/>
                  <a:pt x="3499997" y="219507"/>
                </a:cubicBezTo>
                <a:cubicBezTo>
                  <a:pt x="3498730" y="241749"/>
                  <a:pt x="3488718" y="250557"/>
                  <a:pt x="3464955" y="250747"/>
                </a:cubicBezTo>
                <a:cubicBezTo>
                  <a:pt x="3343669" y="251571"/>
                  <a:pt x="3222446" y="254232"/>
                  <a:pt x="3101159" y="256260"/>
                </a:cubicBezTo>
                <a:cubicBezTo>
                  <a:pt x="3092224" y="256387"/>
                  <a:pt x="3083290" y="256260"/>
                  <a:pt x="3072263" y="256260"/>
                </a:cubicBezTo>
                <a:cubicBezTo>
                  <a:pt x="3069095" y="330971"/>
                  <a:pt x="3066117" y="402323"/>
                  <a:pt x="3062948" y="477288"/>
                </a:cubicBezTo>
                <a:cubicBezTo>
                  <a:pt x="3211863" y="477288"/>
                  <a:pt x="3357546" y="477288"/>
                  <a:pt x="3505637" y="477288"/>
                </a:cubicBezTo>
                <a:cubicBezTo>
                  <a:pt x="3505637" y="624998"/>
                  <a:pt x="3505637" y="769351"/>
                  <a:pt x="3505637" y="913893"/>
                </a:cubicBezTo>
                <a:cubicBezTo>
                  <a:pt x="3576356" y="913893"/>
                  <a:pt x="3644603" y="913893"/>
                  <a:pt x="3713801" y="913893"/>
                </a:cubicBezTo>
                <a:cubicBezTo>
                  <a:pt x="3713801" y="653894"/>
                  <a:pt x="3713801" y="395226"/>
                  <a:pt x="3713801" y="134784"/>
                </a:cubicBezTo>
                <a:cubicBezTo>
                  <a:pt x="3644476" y="125215"/>
                  <a:pt x="3576673" y="115837"/>
                  <a:pt x="3506778" y="106205"/>
                </a:cubicBezTo>
                <a:close/>
                <a:moveTo>
                  <a:pt x="1740078" y="5323798"/>
                </a:moveTo>
                <a:cubicBezTo>
                  <a:pt x="1740078" y="5400664"/>
                  <a:pt x="1739762" y="5474994"/>
                  <a:pt x="1740522" y="5549325"/>
                </a:cubicBezTo>
                <a:cubicBezTo>
                  <a:pt x="1740586" y="5557753"/>
                  <a:pt x="1744704" y="5569666"/>
                  <a:pt x="1751041" y="5573975"/>
                </a:cubicBezTo>
                <a:cubicBezTo>
                  <a:pt x="1836461" y="5631957"/>
                  <a:pt x="1897801" y="5709519"/>
                  <a:pt x="1940511" y="5802733"/>
                </a:cubicBezTo>
                <a:cubicBezTo>
                  <a:pt x="1942792" y="5807739"/>
                  <a:pt x="1945897" y="5812429"/>
                  <a:pt x="1948622" y="5817308"/>
                </a:cubicBezTo>
                <a:cubicBezTo>
                  <a:pt x="1950333" y="5816674"/>
                  <a:pt x="1952108" y="5816104"/>
                  <a:pt x="1953818" y="5815470"/>
                </a:cubicBezTo>
                <a:cubicBezTo>
                  <a:pt x="1953818" y="5579108"/>
                  <a:pt x="1953818" y="5342809"/>
                  <a:pt x="1953818" y="5106319"/>
                </a:cubicBezTo>
                <a:cubicBezTo>
                  <a:pt x="1737544" y="5106319"/>
                  <a:pt x="1522346" y="5106319"/>
                  <a:pt x="1304613" y="5106319"/>
                </a:cubicBezTo>
                <a:cubicBezTo>
                  <a:pt x="1304613" y="5244335"/>
                  <a:pt x="1304613" y="5380322"/>
                  <a:pt x="1304613" y="5518972"/>
                </a:cubicBezTo>
                <a:cubicBezTo>
                  <a:pt x="1376473" y="5522140"/>
                  <a:pt x="1448458" y="5525372"/>
                  <a:pt x="1523803" y="5528667"/>
                </a:cubicBezTo>
                <a:cubicBezTo>
                  <a:pt x="1523803" y="5458138"/>
                  <a:pt x="1523803" y="5391539"/>
                  <a:pt x="1523803" y="5323798"/>
                </a:cubicBezTo>
                <a:cubicBezTo>
                  <a:pt x="1595979" y="5323798"/>
                  <a:pt x="1664987" y="5323798"/>
                  <a:pt x="1740078" y="5323798"/>
                </a:cubicBezTo>
                <a:close/>
                <a:moveTo>
                  <a:pt x="161202" y="3338416"/>
                </a:moveTo>
                <a:cubicBezTo>
                  <a:pt x="160568" y="3341330"/>
                  <a:pt x="159998" y="3344182"/>
                  <a:pt x="159364" y="3347097"/>
                </a:cubicBezTo>
                <a:cubicBezTo>
                  <a:pt x="222098" y="3388476"/>
                  <a:pt x="286987" y="3424596"/>
                  <a:pt x="362268" y="3439931"/>
                </a:cubicBezTo>
                <a:cubicBezTo>
                  <a:pt x="438626" y="3455456"/>
                  <a:pt x="517203" y="3469017"/>
                  <a:pt x="550408" y="3553107"/>
                </a:cubicBezTo>
                <a:cubicBezTo>
                  <a:pt x="580001" y="3553107"/>
                  <a:pt x="607883" y="3553107"/>
                  <a:pt x="636462" y="3553107"/>
                </a:cubicBezTo>
                <a:cubicBezTo>
                  <a:pt x="636462" y="3189691"/>
                  <a:pt x="636462" y="2828430"/>
                  <a:pt x="636462" y="2459375"/>
                </a:cubicBezTo>
                <a:cubicBezTo>
                  <a:pt x="624612" y="2467740"/>
                  <a:pt x="615487" y="2471922"/>
                  <a:pt x="609530" y="2478829"/>
                </a:cubicBezTo>
                <a:cubicBezTo>
                  <a:pt x="552625" y="2544605"/>
                  <a:pt x="495721" y="2610444"/>
                  <a:pt x="440274" y="2677424"/>
                </a:cubicBezTo>
                <a:cubicBezTo>
                  <a:pt x="431149" y="2688450"/>
                  <a:pt x="424686" y="2705306"/>
                  <a:pt x="424432" y="2719627"/>
                </a:cubicBezTo>
                <a:cubicBezTo>
                  <a:pt x="421581" y="2914547"/>
                  <a:pt x="420060" y="3109404"/>
                  <a:pt x="418222" y="3304324"/>
                </a:cubicBezTo>
                <a:cubicBezTo>
                  <a:pt x="418159" y="3314209"/>
                  <a:pt x="418222" y="3324095"/>
                  <a:pt x="418222" y="3338479"/>
                </a:cubicBezTo>
                <a:cubicBezTo>
                  <a:pt x="330837" y="3338416"/>
                  <a:pt x="246051" y="3338416"/>
                  <a:pt x="161202" y="3338416"/>
                </a:cubicBezTo>
                <a:close/>
                <a:moveTo>
                  <a:pt x="3945601" y="473929"/>
                </a:moveTo>
                <a:cubicBezTo>
                  <a:pt x="4199263" y="473929"/>
                  <a:pt x="4451341" y="473929"/>
                  <a:pt x="4703419" y="473929"/>
                </a:cubicBezTo>
                <a:cubicBezTo>
                  <a:pt x="4665588" y="448962"/>
                  <a:pt x="4627314" y="426847"/>
                  <a:pt x="4587709" y="407520"/>
                </a:cubicBezTo>
                <a:cubicBezTo>
                  <a:pt x="4538219" y="383376"/>
                  <a:pt x="4488158" y="360247"/>
                  <a:pt x="4437273" y="339082"/>
                </a:cubicBezTo>
                <a:cubicBezTo>
                  <a:pt x="4385628" y="317600"/>
                  <a:pt x="4332019" y="300935"/>
                  <a:pt x="4280755" y="278756"/>
                </a:cubicBezTo>
                <a:cubicBezTo>
                  <a:pt x="4231011" y="257211"/>
                  <a:pt x="4175944" y="254296"/>
                  <a:pt x="4126960" y="230469"/>
                </a:cubicBezTo>
                <a:cubicBezTo>
                  <a:pt x="4108457" y="221471"/>
                  <a:pt x="4087228" y="217796"/>
                  <a:pt x="4067078" y="212536"/>
                </a:cubicBezTo>
                <a:cubicBezTo>
                  <a:pt x="4027156" y="202017"/>
                  <a:pt x="3987044" y="192132"/>
                  <a:pt x="3945601" y="181613"/>
                </a:cubicBezTo>
                <a:cubicBezTo>
                  <a:pt x="3945601" y="281671"/>
                  <a:pt x="3945601" y="377483"/>
                  <a:pt x="3945601" y="473929"/>
                </a:cubicBezTo>
                <a:close/>
                <a:moveTo>
                  <a:pt x="635194" y="5315307"/>
                </a:moveTo>
                <a:cubicBezTo>
                  <a:pt x="635194" y="5095737"/>
                  <a:pt x="635194" y="4880539"/>
                  <a:pt x="635194" y="4665278"/>
                </a:cubicBezTo>
                <a:cubicBezTo>
                  <a:pt x="614980" y="4665278"/>
                  <a:pt x="596857" y="4665278"/>
                  <a:pt x="583106" y="4665278"/>
                </a:cubicBezTo>
                <a:cubicBezTo>
                  <a:pt x="564222" y="4724084"/>
                  <a:pt x="546289" y="4780481"/>
                  <a:pt x="528039" y="4836689"/>
                </a:cubicBezTo>
                <a:cubicBezTo>
                  <a:pt x="506937" y="4901704"/>
                  <a:pt x="483238" y="4966022"/>
                  <a:pt x="464734" y="5031798"/>
                </a:cubicBezTo>
                <a:cubicBezTo>
                  <a:pt x="437550" y="5128371"/>
                  <a:pt x="449969" y="5218987"/>
                  <a:pt x="516506" y="5298007"/>
                </a:cubicBezTo>
                <a:cubicBezTo>
                  <a:pt x="522526" y="5305168"/>
                  <a:pt x="531397" y="5314039"/>
                  <a:pt x="539445" y="5314546"/>
                </a:cubicBezTo>
                <a:cubicBezTo>
                  <a:pt x="570875" y="5316447"/>
                  <a:pt x="602496" y="5315307"/>
                  <a:pt x="635194" y="5315307"/>
                </a:cubicBezTo>
                <a:close/>
                <a:moveTo>
                  <a:pt x="1251068" y="913259"/>
                </a:moveTo>
                <a:cubicBezTo>
                  <a:pt x="1342634" y="913259"/>
                  <a:pt x="1428941" y="913259"/>
                  <a:pt x="1515312" y="913259"/>
                </a:cubicBezTo>
                <a:cubicBezTo>
                  <a:pt x="1515312" y="820869"/>
                  <a:pt x="1515312" y="730379"/>
                  <a:pt x="1515312" y="635581"/>
                </a:cubicBezTo>
                <a:cubicBezTo>
                  <a:pt x="1417345" y="720684"/>
                  <a:pt x="1330467" y="810667"/>
                  <a:pt x="1251068" y="913259"/>
                </a:cubicBezTo>
                <a:close/>
                <a:moveTo>
                  <a:pt x="4976091" y="5985740"/>
                </a:moveTo>
                <a:cubicBezTo>
                  <a:pt x="4923306" y="5985740"/>
                  <a:pt x="4873625" y="5985740"/>
                  <a:pt x="4822234" y="5985740"/>
                </a:cubicBezTo>
                <a:cubicBezTo>
                  <a:pt x="4825339" y="6057980"/>
                  <a:pt x="4828318" y="6128381"/>
                  <a:pt x="4831359" y="6200177"/>
                </a:cubicBezTo>
                <a:cubicBezTo>
                  <a:pt x="4851573" y="6200177"/>
                  <a:pt x="4868619" y="6197833"/>
                  <a:pt x="4884778" y="6200621"/>
                </a:cubicBezTo>
                <a:cubicBezTo>
                  <a:pt x="4932494" y="6208986"/>
                  <a:pt x="4956700" y="6181991"/>
                  <a:pt x="4970896" y="6143273"/>
                </a:cubicBezTo>
                <a:cubicBezTo>
                  <a:pt x="4978436" y="6122678"/>
                  <a:pt x="4981985" y="6099612"/>
                  <a:pt x="4982365" y="6077624"/>
                </a:cubicBezTo>
                <a:cubicBezTo>
                  <a:pt x="4982871" y="6047651"/>
                  <a:pt x="4978563" y="6017678"/>
                  <a:pt x="4976091" y="5985740"/>
                </a:cubicBezTo>
                <a:close/>
                <a:moveTo>
                  <a:pt x="195420" y="2991603"/>
                </a:moveTo>
                <a:cubicBezTo>
                  <a:pt x="193836" y="2990969"/>
                  <a:pt x="192188" y="2990272"/>
                  <a:pt x="190604" y="2989638"/>
                </a:cubicBezTo>
                <a:cubicBezTo>
                  <a:pt x="166207" y="3029877"/>
                  <a:pt x="141811" y="3070116"/>
                  <a:pt x="115323" y="3113776"/>
                </a:cubicBezTo>
                <a:cubicBezTo>
                  <a:pt x="146500" y="3113776"/>
                  <a:pt x="170897" y="3113776"/>
                  <a:pt x="195420" y="3113776"/>
                </a:cubicBezTo>
                <a:cubicBezTo>
                  <a:pt x="195420" y="3071953"/>
                  <a:pt x="195420" y="3031778"/>
                  <a:pt x="195420" y="2991603"/>
                </a:cubicBezTo>
                <a:close/>
                <a:moveTo>
                  <a:pt x="5708625" y="1707387"/>
                </a:moveTo>
                <a:cubicBezTo>
                  <a:pt x="5707358" y="1707641"/>
                  <a:pt x="5706154" y="1707831"/>
                  <a:pt x="5704887" y="1708084"/>
                </a:cubicBezTo>
                <a:cubicBezTo>
                  <a:pt x="5704887" y="1736473"/>
                  <a:pt x="5704887" y="1764925"/>
                  <a:pt x="5704887" y="1794328"/>
                </a:cubicBezTo>
                <a:cubicBezTo>
                  <a:pt x="5713505" y="1794328"/>
                  <a:pt x="5720602" y="1794328"/>
                  <a:pt x="5731121" y="1794328"/>
                </a:cubicBezTo>
                <a:cubicBezTo>
                  <a:pt x="5723263" y="1764038"/>
                  <a:pt x="5715976" y="1735713"/>
                  <a:pt x="5708625" y="1707387"/>
                </a:cubicBezTo>
                <a:close/>
              </a:path>
            </a:pathLst>
          </a:custGeom>
          <a:solidFill>
            <a:schemeClr val="accent1"/>
          </a:solidFill>
          <a:ln w="6337" cap="flat">
            <a:noFill/>
            <a:prstDash val="solid"/>
            <a:miter/>
          </a:ln>
        </p:spPr>
        <p:txBody>
          <a:bodyPr rtlCol="0" anchor="ctr"/>
          <a:lstStyle/>
          <a:p>
            <a:pPr algn="r" rtl="1"/>
            <a:endParaRPr lang="en-US">
              <a:cs typeface="B Nazanin" panose="00000400000000000000" pitchFamily="2" charset="-78"/>
            </a:endParaRPr>
          </a:p>
        </p:txBody>
      </p:sp>
      <p:grpSp>
        <p:nvGrpSpPr>
          <p:cNvPr id="8" name="Group 7">
            <a:extLst>
              <a:ext uri="{FF2B5EF4-FFF2-40B4-BE49-F238E27FC236}">
                <a16:creationId xmlns:a16="http://schemas.microsoft.com/office/drawing/2014/main" id="{D6A611D9-87AD-4B92-BA1E-4B96985BC101}"/>
              </a:ext>
            </a:extLst>
          </p:cNvPr>
          <p:cNvGrpSpPr/>
          <p:nvPr/>
        </p:nvGrpSpPr>
        <p:grpSpPr>
          <a:xfrm flipH="1">
            <a:off x="6804904" y="1215435"/>
            <a:ext cx="1725165" cy="2120295"/>
            <a:chOff x="5363385" y="1273900"/>
            <a:chExt cx="1311931" cy="1612413"/>
          </a:xfrm>
        </p:grpSpPr>
        <p:sp>
          <p:nvSpPr>
            <p:cNvPr id="4" name="Freeform: Shape 3">
              <a:extLst>
                <a:ext uri="{FF2B5EF4-FFF2-40B4-BE49-F238E27FC236}">
                  <a16:creationId xmlns:a16="http://schemas.microsoft.com/office/drawing/2014/main" id="{90FE100A-2027-4598-AF21-23580B704EA3}"/>
                </a:ext>
              </a:extLst>
            </p:cNvPr>
            <p:cNvSpPr/>
            <p:nvPr/>
          </p:nvSpPr>
          <p:spPr>
            <a:xfrm flipH="1">
              <a:off x="5363385" y="1273900"/>
              <a:ext cx="1311931" cy="930554"/>
            </a:xfrm>
            <a:custGeom>
              <a:avLst/>
              <a:gdLst>
                <a:gd name="connsiteX0" fmla="*/ 3658104 w 3658104"/>
                <a:gd name="connsiteY0" fmla="*/ 1440326 h 2594697"/>
                <a:gd name="connsiteX1" fmla="*/ 3639022 w 3658104"/>
                <a:gd name="connsiteY1" fmla="*/ 1517826 h 2594697"/>
                <a:gd name="connsiteX2" fmla="*/ 3252108 w 3658104"/>
                <a:gd name="connsiteY2" fmla="*/ 1916804 h 2594697"/>
                <a:gd name="connsiteX3" fmla="*/ 3127596 w 3658104"/>
                <a:gd name="connsiteY3" fmla="*/ 1956358 h 2594697"/>
                <a:gd name="connsiteX4" fmla="*/ 3113339 w 3658104"/>
                <a:gd name="connsiteY4" fmla="*/ 2085841 h 2594697"/>
                <a:gd name="connsiteX5" fmla="*/ 2703029 w 3658104"/>
                <a:gd name="connsiteY5" fmla="*/ 2528175 h 2594697"/>
                <a:gd name="connsiteX6" fmla="*/ 1985352 w 3658104"/>
                <a:gd name="connsiteY6" fmla="*/ 2427937 h 2594697"/>
                <a:gd name="connsiteX7" fmla="*/ 1882628 w 3658104"/>
                <a:gd name="connsiteY7" fmla="*/ 2494397 h 2594697"/>
                <a:gd name="connsiteX8" fmla="*/ 976977 w 3658104"/>
                <a:gd name="connsiteY8" fmla="*/ 2376027 h 2594697"/>
                <a:gd name="connsiteX9" fmla="*/ 888145 w 3658104"/>
                <a:gd name="connsiteY9" fmla="*/ 2256121 h 2594697"/>
                <a:gd name="connsiteX10" fmla="*/ 833968 w 3658104"/>
                <a:gd name="connsiteY10" fmla="*/ 2231701 h 2594697"/>
                <a:gd name="connsiteX11" fmla="*/ 204100 w 3658104"/>
                <a:gd name="connsiteY11" fmla="*/ 2073046 h 2594697"/>
                <a:gd name="connsiteX12" fmla="*/ 162352 w 3658104"/>
                <a:gd name="connsiteY12" fmla="*/ 1269388 h 2594697"/>
                <a:gd name="connsiteX13" fmla="*/ 177560 w 3658104"/>
                <a:gd name="connsiteY13" fmla="*/ 1252133 h 2594697"/>
                <a:gd name="connsiteX14" fmla="*/ 110369 w 3658104"/>
                <a:gd name="connsiteY14" fmla="*/ 989511 h 2594697"/>
                <a:gd name="connsiteX15" fmla="*/ 421099 w 3658104"/>
                <a:gd name="connsiteY15" fmla="*/ 502433 h 2594697"/>
                <a:gd name="connsiteX16" fmla="*/ 858023 w 3658104"/>
                <a:gd name="connsiteY16" fmla="*/ 411114 h 2594697"/>
                <a:gd name="connsiteX17" fmla="*/ 895383 w 3658104"/>
                <a:gd name="connsiteY17" fmla="*/ 393494 h 2594697"/>
                <a:gd name="connsiteX18" fmla="*/ 1430059 w 3658104"/>
                <a:gd name="connsiteY18" fmla="*/ 7311 h 2594697"/>
                <a:gd name="connsiteX19" fmla="*/ 1457403 w 3658104"/>
                <a:gd name="connsiteY19" fmla="*/ 0 h 2594697"/>
                <a:gd name="connsiteX20" fmla="*/ 1618252 w 3658104"/>
                <a:gd name="connsiteY20" fmla="*/ 0 h 2594697"/>
                <a:gd name="connsiteX21" fmla="*/ 1645669 w 3658104"/>
                <a:gd name="connsiteY21" fmla="*/ 7092 h 2594697"/>
                <a:gd name="connsiteX22" fmla="*/ 2088587 w 3658104"/>
                <a:gd name="connsiteY22" fmla="*/ 239226 h 2594697"/>
                <a:gd name="connsiteX23" fmla="*/ 2135014 w 3658104"/>
                <a:gd name="connsiteY23" fmla="*/ 247122 h 2594697"/>
                <a:gd name="connsiteX24" fmla="*/ 2670786 w 3658104"/>
                <a:gd name="connsiteY24" fmla="*/ 213417 h 2594697"/>
                <a:gd name="connsiteX25" fmla="*/ 3140903 w 3658104"/>
                <a:gd name="connsiteY25" fmla="*/ 782821 h 2594697"/>
                <a:gd name="connsiteX26" fmla="*/ 3164299 w 3658104"/>
                <a:gd name="connsiteY26" fmla="*/ 810677 h 2594697"/>
                <a:gd name="connsiteX27" fmla="*/ 3254009 w 3658104"/>
                <a:gd name="connsiteY27" fmla="*/ 841165 h 2594697"/>
                <a:gd name="connsiteX28" fmla="*/ 3639899 w 3658104"/>
                <a:gd name="connsiteY28" fmla="*/ 1246504 h 2594697"/>
                <a:gd name="connsiteX29" fmla="*/ 3657958 w 3658104"/>
                <a:gd name="connsiteY29" fmla="*/ 1316107 h 2594697"/>
                <a:gd name="connsiteX30" fmla="*/ 3658104 w 3658104"/>
                <a:gd name="connsiteY30" fmla="*/ 1440326 h 2594697"/>
                <a:gd name="connsiteX31" fmla="*/ 2443039 w 3658104"/>
                <a:gd name="connsiteY31" fmla="*/ 2463104 h 2594697"/>
                <a:gd name="connsiteX32" fmla="*/ 2853861 w 3658104"/>
                <a:gd name="connsiteY32" fmla="*/ 2324774 h 2594697"/>
                <a:gd name="connsiteX33" fmla="*/ 3023776 w 3658104"/>
                <a:gd name="connsiteY33" fmla="*/ 1922653 h 2594697"/>
                <a:gd name="connsiteX34" fmla="*/ 3079050 w 3658104"/>
                <a:gd name="connsiteY34" fmla="*/ 1849174 h 2594697"/>
                <a:gd name="connsiteX35" fmla="*/ 3379909 w 3658104"/>
                <a:gd name="connsiteY35" fmla="*/ 1726271 h 2594697"/>
                <a:gd name="connsiteX36" fmla="*/ 3456020 w 3658104"/>
                <a:gd name="connsiteY36" fmla="*/ 1106931 h 2594697"/>
                <a:gd name="connsiteX37" fmla="*/ 3108441 w 3658104"/>
                <a:gd name="connsiteY37" fmla="*/ 913620 h 2594697"/>
                <a:gd name="connsiteX38" fmla="*/ 3042347 w 3658104"/>
                <a:gd name="connsiteY38" fmla="*/ 820694 h 2594697"/>
                <a:gd name="connsiteX39" fmla="*/ 3039422 w 3658104"/>
                <a:gd name="connsiteY39" fmla="*/ 704736 h 2594697"/>
                <a:gd name="connsiteX40" fmla="*/ 2745362 w 3658104"/>
                <a:gd name="connsiteY40" fmla="*/ 359716 h 2594697"/>
                <a:gd name="connsiteX41" fmla="*/ 2139109 w 3658104"/>
                <a:gd name="connsiteY41" fmla="*/ 365784 h 2594697"/>
                <a:gd name="connsiteX42" fmla="*/ 2044428 w 3658104"/>
                <a:gd name="connsiteY42" fmla="*/ 344289 h 2594697"/>
                <a:gd name="connsiteX43" fmla="*/ 1971680 w 3658104"/>
                <a:gd name="connsiteY43" fmla="*/ 267594 h 2594697"/>
                <a:gd name="connsiteX44" fmla="*/ 1386118 w 3658104"/>
                <a:gd name="connsiteY44" fmla="*/ 129337 h 2594697"/>
                <a:gd name="connsiteX45" fmla="*/ 960746 w 3658104"/>
                <a:gd name="connsiteY45" fmla="*/ 491831 h 2594697"/>
                <a:gd name="connsiteX46" fmla="*/ 895383 w 3658104"/>
                <a:gd name="connsiteY46" fmla="*/ 528607 h 2594697"/>
                <a:gd name="connsiteX47" fmla="*/ 402016 w 3658104"/>
                <a:gd name="connsiteY47" fmla="*/ 639739 h 2594697"/>
                <a:gd name="connsiteX48" fmla="*/ 272753 w 3658104"/>
                <a:gd name="connsiteY48" fmla="*/ 1217551 h 2594697"/>
                <a:gd name="connsiteX49" fmla="*/ 250600 w 3658104"/>
                <a:gd name="connsiteY49" fmla="*/ 1327367 h 2594697"/>
                <a:gd name="connsiteX50" fmla="*/ 268366 w 3658104"/>
                <a:gd name="connsiteY50" fmla="*/ 1989917 h 2594697"/>
                <a:gd name="connsiteX51" fmla="*/ 850053 w 3658104"/>
                <a:gd name="connsiteY51" fmla="*/ 2115013 h 2594697"/>
                <a:gd name="connsiteX52" fmla="*/ 948902 w 3658104"/>
                <a:gd name="connsiteY52" fmla="*/ 2160709 h 2594697"/>
                <a:gd name="connsiteX53" fmla="*/ 1029326 w 3658104"/>
                <a:gd name="connsiteY53" fmla="*/ 2281565 h 2594697"/>
                <a:gd name="connsiteX54" fmla="*/ 1936878 w 3658104"/>
                <a:gd name="connsiteY54" fmla="*/ 2328211 h 2594697"/>
                <a:gd name="connsiteX55" fmla="*/ 2028050 w 3658104"/>
                <a:gd name="connsiteY55" fmla="*/ 2324848 h 2594697"/>
                <a:gd name="connsiteX56" fmla="*/ 2443039 w 3658104"/>
                <a:gd name="connsiteY56" fmla="*/ 2463104 h 2594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658104" h="2594697">
                  <a:moveTo>
                    <a:pt x="3658104" y="1440326"/>
                  </a:moveTo>
                  <a:cubicBezTo>
                    <a:pt x="3651817" y="1466208"/>
                    <a:pt x="3646698" y="1492383"/>
                    <a:pt x="3639022" y="1517826"/>
                  </a:cubicBezTo>
                  <a:cubicBezTo>
                    <a:pt x="3578923" y="1717498"/>
                    <a:pt x="3441837" y="1843106"/>
                    <a:pt x="3252108" y="1916804"/>
                  </a:cubicBezTo>
                  <a:cubicBezTo>
                    <a:pt x="3211531" y="1932596"/>
                    <a:pt x="3168978" y="1943344"/>
                    <a:pt x="3127596" y="1956358"/>
                  </a:cubicBezTo>
                  <a:cubicBezTo>
                    <a:pt x="3123136" y="1999275"/>
                    <a:pt x="3122698" y="2043582"/>
                    <a:pt x="3113339" y="2085841"/>
                  </a:cubicBezTo>
                  <a:cubicBezTo>
                    <a:pt x="3063038" y="2312711"/>
                    <a:pt x="2914472" y="2453746"/>
                    <a:pt x="2703029" y="2528175"/>
                  </a:cubicBezTo>
                  <a:cubicBezTo>
                    <a:pt x="2449473" y="2617446"/>
                    <a:pt x="2208932" y="2579866"/>
                    <a:pt x="1985352" y="2427937"/>
                  </a:cubicBezTo>
                  <a:cubicBezTo>
                    <a:pt x="1951793" y="2449798"/>
                    <a:pt x="1918088" y="2473632"/>
                    <a:pt x="1882628" y="2494397"/>
                  </a:cubicBezTo>
                  <a:cubicBezTo>
                    <a:pt x="1592297" y="2664311"/>
                    <a:pt x="1203116" y="2614083"/>
                    <a:pt x="976977" y="2376027"/>
                  </a:cubicBezTo>
                  <a:cubicBezTo>
                    <a:pt x="942907" y="2340201"/>
                    <a:pt x="914319" y="2298308"/>
                    <a:pt x="888145" y="2256121"/>
                  </a:cubicBezTo>
                  <a:cubicBezTo>
                    <a:pt x="873523" y="2232506"/>
                    <a:pt x="861532" y="2226803"/>
                    <a:pt x="833968" y="2231701"/>
                  </a:cubicBezTo>
                  <a:cubicBezTo>
                    <a:pt x="600665" y="2273083"/>
                    <a:pt x="387248" y="2227168"/>
                    <a:pt x="204100" y="2073046"/>
                  </a:cubicBezTo>
                  <a:cubicBezTo>
                    <a:pt x="-51942" y="1857582"/>
                    <a:pt x="-68466" y="1511611"/>
                    <a:pt x="162352" y="1269388"/>
                  </a:cubicBezTo>
                  <a:cubicBezTo>
                    <a:pt x="167324" y="1264124"/>
                    <a:pt x="171930" y="1258567"/>
                    <a:pt x="177560" y="1252133"/>
                  </a:cubicBezTo>
                  <a:cubicBezTo>
                    <a:pt x="134643" y="1169662"/>
                    <a:pt x="107517" y="1083169"/>
                    <a:pt x="110369" y="989511"/>
                  </a:cubicBezTo>
                  <a:cubicBezTo>
                    <a:pt x="117168" y="765566"/>
                    <a:pt x="233491" y="610128"/>
                    <a:pt x="421099" y="502433"/>
                  </a:cubicBezTo>
                  <a:cubicBezTo>
                    <a:pt x="556066" y="425006"/>
                    <a:pt x="703681" y="399709"/>
                    <a:pt x="858023" y="411114"/>
                  </a:cubicBezTo>
                  <a:cubicBezTo>
                    <a:pt x="874546" y="412357"/>
                    <a:pt x="886390" y="413600"/>
                    <a:pt x="895383" y="393494"/>
                  </a:cubicBezTo>
                  <a:cubicBezTo>
                    <a:pt x="998984" y="161872"/>
                    <a:pt x="1187543" y="47085"/>
                    <a:pt x="1430059" y="7311"/>
                  </a:cubicBezTo>
                  <a:cubicBezTo>
                    <a:pt x="1439344" y="5776"/>
                    <a:pt x="1448337" y="2486"/>
                    <a:pt x="1457403" y="0"/>
                  </a:cubicBezTo>
                  <a:cubicBezTo>
                    <a:pt x="1510995" y="0"/>
                    <a:pt x="1564660" y="0"/>
                    <a:pt x="1618252" y="0"/>
                  </a:cubicBezTo>
                  <a:cubicBezTo>
                    <a:pt x="1627391" y="2413"/>
                    <a:pt x="1636383" y="5703"/>
                    <a:pt x="1645669" y="7092"/>
                  </a:cubicBezTo>
                  <a:cubicBezTo>
                    <a:pt x="1820409" y="32901"/>
                    <a:pt x="1971315" y="104698"/>
                    <a:pt x="2088587" y="239226"/>
                  </a:cubicBezTo>
                  <a:cubicBezTo>
                    <a:pt x="2104819" y="257870"/>
                    <a:pt x="2116590" y="254945"/>
                    <a:pt x="2135014" y="247122"/>
                  </a:cubicBezTo>
                  <a:cubicBezTo>
                    <a:pt x="2309535" y="172839"/>
                    <a:pt x="2488662" y="160922"/>
                    <a:pt x="2670786" y="213417"/>
                  </a:cubicBezTo>
                  <a:cubicBezTo>
                    <a:pt x="2956658" y="295815"/>
                    <a:pt x="3145290" y="531532"/>
                    <a:pt x="3140903" y="782821"/>
                  </a:cubicBezTo>
                  <a:cubicBezTo>
                    <a:pt x="3140757" y="792253"/>
                    <a:pt x="3154063" y="806363"/>
                    <a:pt x="3164299" y="810677"/>
                  </a:cubicBezTo>
                  <a:cubicBezTo>
                    <a:pt x="3193398" y="822887"/>
                    <a:pt x="3224910" y="829102"/>
                    <a:pt x="3254009" y="841165"/>
                  </a:cubicBezTo>
                  <a:cubicBezTo>
                    <a:pt x="3442494" y="919104"/>
                    <a:pt x="3581263" y="1044785"/>
                    <a:pt x="3639899" y="1246504"/>
                  </a:cubicBezTo>
                  <a:cubicBezTo>
                    <a:pt x="3646553" y="1269534"/>
                    <a:pt x="3651963" y="1292930"/>
                    <a:pt x="3657958" y="1316107"/>
                  </a:cubicBezTo>
                  <a:cubicBezTo>
                    <a:pt x="3658104" y="1357489"/>
                    <a:pt x="3658104" y="1398871"/>
                    <a:pt x="3658104" y="1440326"/>
                  </a:cubicBezTo>
                  <a:close/>
                  <a:moveTo>
                    <a:pt x="2443039" y="2463104"/>
                  </a:moveTo>
                  <a:cubicBezTo>
                    <a:pt x="2594383" y="2459595"/>
                    <a:pt x="2734468" y="2420918"/>
                    <a:pt x="2853861" y="2324774"/>
                  </a:cubicBezTo>
                  <a:cubicBezTo>
                    <a:pt x="2981736" y="2221758"/>
                    <a:pt x="3051120" y="2092348"/>
                    <a:pt x="3023776" y="1922653"/>
                  </a:cubicBezTo>
                  <a:cubicBezTo>
                    <a:pt x="3016904" y="1880174"/>
                    <a:pt x="3036205" y="1856120"/>
                    <a:pt x="3079050" y="1849174"/>
                  </a:cubicBezTo>
                  <a:cubicBezTo>
                    <a:pt x="3188792" y="1831335"/>
                    <a:pt x="3290127" y="1793243"/>
                    <a:pt x="3379909" y="1726271"/>
                  </a:cubicBezTo>
                  <a:cubicBezTo>
                    <a:pt x="3593180" y="1567250"/>
                    <a:pt x="3626374" y="1304921"/>
                    <a:pt x="3456020" y="1106931"/>
                  </a:cubicBezTo>
                  <a:cubicBezTo>
                    <a:pt x="3364409" y="1000478"/>
                    <a:pt x="3244577" y="941330"/>
                    <a:pt x="3108441" y="913620"/>
                  </a:cubicBezTo>
                  <a:cubicBezTo>
                    <a:pt x="3045856" y="900899"/>
                    <a:pt x="3036278" y="885399"/>
                    <a:pt x="3042347" y="820694"/>
                  </a:cubicBezTo>
                  <a:cubicBezTo>
                    <a:pt x="3045929" y="782382"/>
                    <a:pt x="3047391" y="741951"/>
                    <a:pt x="3039422" y="704736"/>
                  </a:cubicBezTo>
                  <a:cubicBezTo>
                    <a:pt x="3003670" y="537746"/>
                    <a:pt x="2894731" y="428588"/>
                    <a:pt x="2745362" y="359716"/>
                  </a:cubicBezTo>
                  <a:cubicBezTo>
                    <a:pt x="2543716" y="266643"/>
                    <a:pt x="2340169" y="269421"/>
                    <a:pt x="2139109" y="365784"/>
                  </a:cubicBezTo>
                  <a:cubicBezTo>
                    <a:pt x="2087125" y="390716"/>
                    <a:pt x="2081057" y="388742"/>
                    <a:pt x="2044428" y="344289"/>
                  </a:cubicBezTo>
                  <a:cubicBezTo>
                    <a:pt x="2022055" y="317164"/>
                    <a:pt x="1998659" y="289893"/>
                    <a:pt x="1971680" y="267594"/>
                  </a:cubicBezTo>
                  <a:cubicBezTo>
                    <a:pt x="1799499" y="125462"/>
                    <a:pt x="1601436" y="82106"/>
                    <a:pt x="1386118" y="129337"/>
                  </a:cubicBezTo>
                  <a:cubicBezTo>
                    <a:pt x="1182205" y="174009"/>
                    <a:pt x="1028229" y="283825"/>
                    <a:pt x="960746" y="491831"/>
                  </a:cubicBezTo>
                  <a:cubicBezTo>
                    <a:pt x="950364" y="523855"/>
                    <a:pt x="928284" y="533286"/>
                    <a:pt x="895383" y="528607"/>
                  </a:cubicBezTo>
                  <a:cubicBezTo>
                    <a:pt x="717061" y="503310"/>
                    <a:pt x="550655" y="535845"/>
                    <a:pt x="402016" y="639739"/>
                  </a:cubicBezTo>
                  <a:cubicBezTo>
                    <a:pt x="215871" y="769880"/>
                    <a:pt x="131426" y="1000844"/>
                    <a:pt x="272753" y="1217551"/>
                  </a:cubicBezTo>
                  <a:cubicBezTo>
                    <a:pt x="302364" y="1262954"/>
                    <a:pt x="295783" y="1286862"/>
                    <a:pt x="250600" y="1327367"/>
                  </a:cubicBezTo>
                  <a:cubicBezTo>
                    <a:pt x="33746" y="1521847"/>
                    <a:pt x="39815" y="1808596"/>
                    <a:pt x="268366" y="1989917"/>
                  </a:cubicBezTo>
                  <a:cubicBezTo>
                    <a:pt x="440401" y="2126419"/>
                    <a:pt x="636856" y="2163780"/>
                    <a:pt x="850053" y="2115013"/>
                  </a:cubicBezTo>
                  <a:cubicBezTo>
                    <a:pt x="915051" y="2100171"/>
                    <a:pt x="918121" y="2102876"/>
                    <a:pt x="948902" y="2160709"/>
                  </a:cubicBezTo>
                  <a:cubicBezTo>
                    <a:pt x="971567" y="2203334"/>
                    <a:pt x="997156" y="2246032"/>
                    <a:pt x="1029326" y="2281565"/>
                  </a:cubicBezTo>
                  <a:cubicBezTo>
                    <a:pt x="1254149" y="2530076"/>
                    <a:pt x="1673671" y="2550694"/>
                    <a:pt x="1936878" y="2328211"/>
                  </a:cubicBezTo>
                  <a:cubicBezTo>
                    <a:pt x="1978040" y="2293409"/>
                    <a:pt x="1986302" y="2292751"/>
                    <a:pt x="2028050" y="2324848"/>
                  </a:cubicBezTo>
                  <a:cubicBezTo>
                    <a:pt x="2150515" y="2418944"/>
                    <a:pt x="2290452" y="2459741"/>
                    <a:pt x="2443039" y="2463104"/>
                  </a:cubicBezTo>
                  <a:close/>
                </a:path>
              </a:pathLst>
            </a:custGeom>
            <a:solidFill>
              <a:srgbClr val="000000"/>
            </a:solidFill>
            <a:ln w="7309" cap="flat">
              <a:noFill/>
              <a:prstDash val="solid"/>
              <a:miter/>
            </a:ln>
          </p:spPr>
          <p:txBody>
            <a:bodyPr rtlCol="0" anchor="ctr"/>
            <a:lstStyle/>
            <a:p>
              <a:pPr algn="r" rtl="1"/>
              <a:endParaRPr lang="en-US">
                <a:cs typeface="B Nazanin" panose="00000400000000000000" pitchFamily="2" charset="-78"/>
              </a:endParaRPr>
            </a:p>
          </p:txBody>
        </p:sp>
        <p:sp>
          <p:nvSpPr>
            <p:cNvPr id="5" name="Freeform: Shape 4">
              <a:extLst>
                <a:ext uri="{FF2B5EF4-FFF2-40B4-BE49-F238E27FC236}">
                  <a16:creationId xmlns:a16="http://schemas.microsoft.com/office/drawing/2014/main" id="{B1515F5D-A2E9-4855-9D3A-DD52E7699F27}"/>
                </a:ext>
              </a:extLst>
            </p:cNvPr>
            <p:cNvSpPr/>
            <p:nvPr/>
          </p:nvSpPr>
          <p:spPr>
            <a:xfrm flipH="1">
              <a:off x="5694281" y="2259920"/>
              <a:ext cx="502405" cy="343769"/>
            </a:xfrm>
            <a:custGeom>
              <a:avLst/>
              <a:gdLst>
                <a:gd name="connsiteX0" fmla="*/ 1269220 w 1400875"/>
                <a:gd name="connsiteY0" fmla="*/ 632077 h 958544"/>
                <a:gd name="connsiteX1" fmla="*/ 1057046 w 1400875"/>
                <a:gd name="connsiteY1" fmla="*/ 894041 h 958544"/>
                <a:gd name="connsiteX2" fmla="*/ 905995 w 1400875"/>
                <a:gd name="connsiteY2" fmla="*/ 880149 h 958544"/>
                <a:gd name="connsiteX3" fmla="*/ 868342 w 1400875"/>
                <a:gd name="connsiteY3" fmla="*/ 887022 h 958544"/>
                <a:gd name="connsiteX4" fmla="*/ 468048 w 1400875"/>
                <a:gd name="connsiteY4" fmla="*/ 885633 h 958544"/>
                <a:gd name="connsiteX5" fmla="*/ 406560 w 1400875"/>
                <a:gd name="connsiteY5" fmla="*/ 872107 h 958544"/>
                <a:gd name="connsiteX6" fmla="*/ 86179 w 1400875"/>
                <a:gd name="connsiteY6" fmla="*/ 770699 h 958544"/>
                <a:gd name="connsiteX7" fmla="*/ 48379 w 1400875"/>
                <a:gd name="connsiteY7" fmla="*/ 565252 h 958544"/>
                <a:gd name="connsiteX8" fmla="*/ 46698 w 1400875"/>
                <a:gd name="connsiteY8" fmla="*/ 529719 h 958544"/>
                <a:gd name="connsiteX9" fmla="*/ 190657 w 1400875"/>
                <a:gd name="connsiteY9" fmla="*/ 193399 h 958544"/>
                <a:gd name="connsiteX10" fmla="*/ 242348 w 1400875"/>
                <a:gd name="connsiteY10" fmla="*/ 148654 h 958544"/>
                <a:gd name="connsiteX11" fmla="*/ 444213 w 1400875"/>
                <a:gd name="connsiteY11" fmla="*/ 3232 h 958544"/>
                <a:gd name="connsiteX12" fmla="*/ 654925 w 1400875"/>
                <a:gd name="connsiteY12" fmla="*/ 45930 h 958544"/>
                <a:gd name="connsiteX13" fmla="*/ 704276 w 1400875"/>
                <a:gd name="connsiteY13" fmla="*/ 45637 h 958544"/>
                <a:gd name="connsiteX14" fmla="*/ 1067429 w 1400875"/>
                <a:gd name="connsiteY14" fmla="*/ 99229 h 958544"/>
                <a:gd name="connsiteX15" fmla="*/ 1087608 w 1400875"/>
                <a:gd name="connsiteY15" fmla="*/ 120286 h 958544"/>
                <a:gd name="connsiteX16" fmla="*/ 1231348 w 1400875"/>
                <a:gd name="connsiteY16" fmla="*/ 222132 h 958544"/>
                <a:gd name="connsiteX17" fmla="*/ 1392196 w 1400875"/>
                <a:gd name="connsiteY17" fmla="*/ 384735 h 958544"/>
                <a:gd name="connsiteX18" fmla="*/ 1325810 w 1400875"/>
                <a:gd name="connsiteY18" fmla="*/ 593839 h 958544"/>
                <a:gd name="connsiteX19" fmla="*/ 1269220 w 1400875"/>
                <a:gd name="connsiteY19" fmla="*/ 632077 h 958544"/>
                <a:gd name="connsiteX20" fmla="*/ 1009596 w 1400875"/>
                <a:gd name="connsiteY20" fmla="*/ 827946 h 958544"/>
                <a:gd name="connsiteX21" fmla="*/ 1154871 w 1400875"/>
                <a:gd name="connsiteY21" fmla="*/ 779546 h 958544"/>
                <a:gd name="connsiteX22" fmla="*/ 1206855 w 1400875"/>
                <a:gd name="connsiteY22" fmla="*/ 655839 h 958544"/>
                <a:gd name="connsiteX23" fmla="*/ 1254379 w 1400875"/>
                <a:gd name="connsiteY23" fmla="*/ 552530 h 958544"/>
                <a:gd name="connsiteX24" fmla="*/ 1277994 w 1400875"/>
                <a:gd name="connsiteY24" fmla="*/ 329901 h 958544"/>
                <a:gd name="connsiteX25" fmla="*/ 1123360 w 1400875"/>
                <a:gd name="connsiteY25" fmla="*/ 271995 h 958544"/>
                <a:gd name="connsiteX26" fmla="*/ 1072327 w 1400875"/>
                <a:gd name="connsiteY26" fmla="*/ 231929 h 958544"/>
                <a:gd name="connsiteX27" fmla="*/ 1006452 w 1400875"/>
                <a:gd name="connsiteY27" fmla="*/ 139368 h 958544"/>
                <a:gd name="connsiteX28" fmla="*/ 712611 w 1400875"/>
                <a:gd name="connsiteY28" fmla="*/ 127231 h 958544"/>
                <a:gd name="connsiteX29" fmla="*/ 646882 w 1400875"/>
                <a:gd name="connsiteY29" fmla="*/ 125038 h 958544"/>
                <a:gd name="connsiteX30" fmla="*/ 460737 w 1400875"/>
                <a:gd name="connsiteY30" fmla="*/ 75833 h 958544"/>
                <a:gd name="connsiteX31" fmla="*/ 299376 w 1400875"/>
                <a:gd name="connsiteY31" fmla="*/ 190328 h 958544"/>
                <a:gd name="connsiteX32" fmla="*/ 210398 w 1400875"/>
                <a:gd name="connsiteY32" fmla="*/ 267023 h 958544"/>
                <a:gd name="connsiteX33" fmla="*/ 71410 w 1400875"/>
                <a:gd name="connsiteY33" fmla="*/ 365214 h 958544"/>
                <a:gd name="connsiteX34" fmla="*/ 119299 w 1400875"/>
                <a:gd name="connsiteY34" fmla="*/ 507419 h 958544"/>
                <a:gd name="connsiteX35" fmla="*/ 120469 w 1400875"/>
                <a:gd name="connsiteY35" fmla="*/ 576730 h 958544"/>
                <a:gd name="connsiteX36" fmla="*/ 143353 w 1400875"/>
                <a:gd name="connsiteY36" fmla="*/ 734069 h 958544"/>
                <a:gd name="connsiteX37" fmla="*/ 406779 w 1400875"/>
                <a:gd name="connsiteY37" fmla="*/ 793510 h 958544"/>
                <a:gd name="connsiteX38" fmla="*/ 489982 w 1400875"/>
                <a:gd name="connsiteY38" fmla="*/ 811569 h 958544"/>
                <a:gd name="connsiteX39" fmla="*/ 835075 w 1400875"/>
                <a:gd name="connsiteY39" fmla="*/ 815810 h 958544"/>
                <a:gd name="connsiteX40" fmla="*/ 905044 w 1400875"/>
                <a:gd name="connsiteY40" fmla="*/ 800310 h 958544"/>
                <a:gd name="connsiteX41" fmla="*/ 1009596 w 1400875"/>
                <a:gd name="connsiteY41" fmla="*/ 827946 h 958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00875" h="958544">
                  <a:moveTo>
                    <a:pt x="1269220" y="632077"/>
                  </a:moveTo>
                  <a:cubicBezTo>
                    <a:pt x="1285524" y="779838"/>
                    <a:pt x="1205393" y="881758"/>
                    <a:pt x="1057046" y="894041"/>
                  </a:cubicBezTo>
                  <a:cubicBezTo>
                    <a:pt x="1007476" y="898135"/>
                    <a:pt x="956443" y="884244"/>
                    <a:pt x="905995" y="880149"/>
                  </a:cubicBezTo>
                  <a:cubicBezTo>
                    <a:pt x="893492" y="879126"/>
                    <a:pt x="876969" y="879857"/>
                    <a:pt x="868342" y="887022"/>
                  </a:cubicBezTo>
                  <a:cubicBezTo>
                    <a:pt x="753262" y="982142"/>
                    <a:pt x="585321" y="983092"/>
                    <a:pt x="468048" y="885633"/>
                  </a:cubicBezTo>
                  <a:cubicBezTo>
                    <a:pt x="447723" y="868744"/>
                    <a:pt x="431419" y="866916"/>
                    <a:pt x="406560" y="872107"/>
                  </a:cubicBezTo>
                  <a:cubicBezTo>
                    <a:pt x="281464" y="898281"/>
                    <a:pt x="171575" y="868670"/>
                    <a:pt x="86179" y="770699"/>
                  </a:cubicBezTo>
                  <a:cubicBezTo>
                    <a:pt x="34195" y="711039"/>
                    <a:pt x="23814" y="640924"/>
                    <a:pt x="48379" y="565252"/>
                  </a:cubicBezTo>
                  <a:cubicBezTo>
                    <a:pt x="51889" y="554431"/>
                    <a:pt x="52766" y="537469"/>
                    <a:pt x="46698" y="529719"/>
                  </a:cubicBezTo>
                  <a:cubicBezTo>
                    <a:pt x="-51786" y="404403"/>
                    <a:pt x="9849" y="228712"/>
                    <a:pt x="190657" y="193399"/>
                  </a:cubicBezTo>
                  <a:cubicBezTo>
                    <a:pt x="219318" y="187769"/>
                    <a:pt x="232186" y="176802"/>
                    <a:pt x="242348" y="148654"/>
                  </a:cubicBezTo>
                  <a:cubicBezTo>
                    <a:pt x="275834" y="55654"/>
                    <a:pt x="352164" y="15880"/>
                    <a:pt x="444213" y="3232"/>
                  </a:cubicBezTo>
                  <a:cubicBezTo>
                    <a:pt x="518642" y="-7004"/>
                    <a:pt x="590147" y="7034"/>
                    <a:pt x="654925" y="45930"/>
                  </a:cubicBezTo>
                  <a:cubicBezTo>
                    <a:pt x="673496" y="57043"/>
                    <a:pt x="686510" y="54484"/>
                    <a:pt x="704276" y="45637"/>
                  </a:cubicBezTo>
                  <a:cubicBezTo>
                    <a:pt x="823670" y="-13877"/>
                    <a:pt x="970627" y="8350"/>
                    <a:pt x="1067429" y="99229"/>
                  </a:cubicBezTo>
                  <a:cubicBezTo>
                    <a:pt x="1074520" y="105882"/>
                    <a:pt x="1081320" y="112901"/>
                    <a:pt x="1087608" y="120286"/>
                  </a:cubicBezTo>
                  <a:cubicBezTo>
                    <a:pt x="1145440" y="187988"/>
                    <a:pt x="1145659" y="187477"/>
                    <a:pt x="1231348" y="222132"/>
                  </a:cubicBezTo>
                  <a:cubicBezTo>
                    <a:pt x="1307970" y="253132"/>
                    <a:pt x="1367776" y="301972"/>
                    <a:pt x="1392196" y="384735"/>
                  </a:cubicBezTo>
                  <a:cubicBezTo>
                    <a:pt x="1415666" y="464356"/>
                    <a:pt x="1390880" y="542733"/>
                    <a:pt x="1325810" y="593839"/>
                  </a:cubicBezTo>
                  <a:cubicBezTo>
                    <a:pt x="1307751" y="607876"/>
                    <a:pt x="1287791" y="619574"/>
                    <a:pt x="1269220" y="632077"/>
                  </a:cubicBezTo>
                  <a:close/>
                  <a:moveTo>
                    <a:pt x="1009596" y="827946"/>
                  </a:moveTo>
                  <a:cubicBezTo>
                    <a:pt x="1063627" y="823706"/>
                    <a:pt x="1112758" y="811789"/>
                    <a:pt x="1154871" y="779546"/>
                  </a:cubicBezTo>
                  <a:cubicBezTo>
                    <a:pt x="1195157" y="748692"/>
                    <a:pt x="1218772" y="708480"/>
                    <a:pt x="1206855" y="655839"/>
                  </a:cubicBezTo>
                  <a:cubicBezTo>
                    <a:pt x="1190770" y="584992"/>
                    <a:pt x="1189893" y="585211"/>
                    <a:pt x="1254379" y="552530"/>
                  </a:cubicBezTo>
                  <a:cubicBezTo>
                    <a:pt x="1355274" y="501351"/>
                    <a:pt x="1366022" y="401040"/>
                    <a:pt x="1277994" y="329901"/>
                  </a:cubicBezTo>
                  <a:cubicBezTo>
                    <a:pt x="1233029" y="293564"/>
                    <a:pt x="1180315" y="275724"/>
                    <a:pt x="1123360" y="271995"/>
                  </a:cubicBezTo>
                  <a:cubicBezTo>
                    <a:pt x="1095065" y="270167"/>
                    <a:pt x="1084098" y="257373"/>
                    <a:pt x="1072327" y="231929"/>
                  </a:cubicBezTo>
                  <a:cubicBezTo>
                    <a:pt x="1056608" y="197932"/>
                    <a:pt x="1035112" y="162326"/>
                    <a:pt x="1006452" y="139368"/>
                  </a:cubicBezTo>
                  <a:cubicBezTo>
                    <a:pt x="923030" y="72689"/>
                    <a:pt x="803052" y="69911"/>
                    <a:pt x="712611" y="127231"/>
                  </a:cubicBezTo>
                  <a:cubicBezTo>
                    <a:pt x="688484" y="142512"/>
                    <a:pt x="669986" y="142366"/>
                    <a:pt x="646882" y="125038"/>
                  </a:cubicBezTo>
                  <a:cubicBezTo>
                    <a:pt x="591901" y="83949"/>
                    <a:pt x="528512" y="69911"/>
                    <a:pt x="460737" y="75833"/>
                  </a:cubicBezTo>
                  <a:cubicBezTo>
                    <a:pt x="380751" y="82779"/>
                    <a:pt x="305299" y="129059"/>
                    <a:pt x="299376" y="190328"/>
                  </a:cubicBezTo>
                  <a:cubicBezTo>
                    <a:pt x="293308" y="253205"/>
                    <a:pt x="261211" y="260955"/>
                    <a:pt x="210398" y="267023"/>
                  </a:cubicBezTo>
                  <a:cubicBezTo>
                    <a:pt x="149129" y="274335"/>
                    <a:pt x="95756" y="302995"/>
                    <a:pt x="71410" y="365214"/>
                  </a:cubicBezTo>
                  <a:cubicBezTo>
                    <a:pt x="48087" y="424728"/>
                    <a:pt x="79233" y="468230"/>
                    <a:pt x="119299" y="507419"/>
                  </a:cubicBezTo>
                  <a:cubicBezTo>
                    <a:pt x="142841" y="530450"/>
                    <a:pt x="133775" y="553042"/>
                    <a:pt x="120469" y="576730"/>
                  </a:cubicBezTo>
                  <a:cubicBezTo>
                    <a:pt x="86837" y="636683"/>
                    <a:pt x="92832" y="686985"/>
                    <a:pt x="143353" y="734069"/>
                  </a:cubicBezTo>
                  <a:cubicBezTo>
                    <a:pt x="219025" y="804477"/>
                    <a:pt x="308296" y="824803"/>
                    <a:pt x="406779" y="793510"/>
                  </a:cubicBezTo>
                  <a:cubicBezTo>
                    <a:pt x="440338" y="782836"/>
                    <a:pt x="463223" y="782397"/>
                    <a:pt x="489982" y="811569"/>
                  </a:cubicBezTo>
                  <a:cubicBezTo>
                    <a:pt x="576036" y="905446"/>
                    <a:pt x="761816" y="907128"/>
                    <a:pt x="835075" y="815810"/>
                  </a:cubicBezTo>
                  <a:cubicBezTo>
                    <a:pt x="854816" y="791171"/>
                    <a:pt x="875361" y="788392"/>
                    <a:pt x="905044" y="800310"/>
                  </a:cubicBezTo>
                  <a:cubicBezTo>
                    <a:pt x="938238" y="813543"/>
                    <a:pt x="974575" y="819027"/>
                    <a:pt x="1009596" y="827946"/>
                  </a:cubicBezTo>
                  <a:close/>
                </a:path>
              </a:pathLst>
            </a:custGeom>
            <a:solidFill>
              <a:srgbClr val="000000"/>
            </a:solidFill>
            <a:ln w="7309" cap="flat">
              <a:noFill/>
              <a:prstDash val="solid"/>
              <a:miter/>
            </a:ln>
          </p:spPr>
          <p:txBody>
            <a:bodyPr rtlCol="0" anchor="ctr"/>
            <a:lstStyle/>
            <a:p>
              <a:pPr algn="r" rtl="1"/>
              <a:endParaRPr lang="en-US">
                <a:cs typeface="B Nazanin" panose="00000400000000000000" pitchFamily="2" charset="-78"/>
              </a:endParaRPr>
            </a:p>
          </p:txBody>
        </p:sp>
        <p:sp>
          <p:nvSpPr>
            <p:cNvPr id="6" name="Freeform: Shape 5">
              <a:extLst>
                <a:ext uri="{FF2B5EF4-FFF2-40B4-BE49-F238E27FC236}">
                  <a16:creationId xmlns:a16="http://schemas.microsoft.com/office/drawing/2014/main" id="{3BF20A4D-52A2-4A74-9BC7-94172D284421}"/>
                </a:ext>
              </a:extLst>
            </p:cNvPr>
            <p:cNvSpPr/>
            <p:nvPr/>
          </p:nvSpPr>
          <p:spPr>
            <a:xfrm flipH="1">
              <a:off x="5524501" y="2635688"/>
              <a:ext cx="288113" cy="250625"/>
            </a:xfrm>
            <a:custGeom>
              <a:avLst/>
              <a:gdLst>
                <a:gd name="connsiteX0" fmla="*/ 803355 w 803355"/>
                <a:gd name="connsiteY0" fmla="*/ 398362 h 698826"/>
                <a:gd name="connsiteX1" fmla="*/ 709112 w 803355"/>
                <a:gd name="connsiteY1" fmla="*/ 542614 h 698826"/>
                <a:gd name="connsiteX2" fmla="*/ 673360 w 803355"/>
                <a:gd name="connsiteY2" fmla="*/ 582094 h 698826"/>
                <a:gd name="connsiteX3" fmla="*/ 430991 w 803355"/>
                <a:gd name="connsiteY3" fmla="*/ 675167 h 698826"/>
                <a:gd name="connsiteX4" fmla="*/ 392314 w 803355"/>
                <a:gd name="connsiteY4" fmla="*/ 672974 h 698826"/>
                <a:gd name="connsiteX5" fmla="*/ 187378 w 803355"/>
                <a:gd name="connsiteY5" fmla="*/ 611047 h 698826"/>
                <a:gd name="connsiteX6" fmla="*/ 151260 w 803355"/>
                <a:gd name="connsiteY6" fmla="*/ 588309 h 698826"/>
                <a:gd name="connsiteX7" fmla="*/ 23312 w 803355"/>
                <a:gd name="connsiteY7" fmla="*/ 332048 h 698826"/>
                <a:gd name="connsiteX8" fmla="*/ 35595 w 803355"/>
                <a:gd name="connsiteY8" fmla="*/ 275239 h 698826"/>
                <a:gd name="connsiteX9" fmla="*/ 184527 w 803355"/>
                <a:gd name="connsiteY9" fmla="*/ 91214 h 698826"/>
                <a:gd name="connsiteX10" fmla="*/ 235779 w 803355"/>
                <a:gd name="connsiteY10" fmla="*/ 64162 h 698826"/>
                <a:gd name="connsiteX11" fmla="*/ 472446 w 803355"/>
                <a:gd name="connsiteY11" fmla="*/ 47785 h 698826"/>
                <a:gd name="connsiteX12" fmla="*/ 523113 w 803355"/>
                <a:gd name="connsiteY12" fmla="*/ 64674 h 698826"/>
                <a:gd name="connsiteX13" fmla="*/ 706261 w 803355"/>
                <a:gd name="connsiteY13" fmla="*/ 207098 h 698826"/>
                <a:gd name="connsiteX14" fmla="*/ 734263 w 803355"/>
                <a:gd name="connsiteY14" fmla="*/ 253598 h 698826"/>
                <a:gd name="connsiteX15" fmla="*/ 803355 w 803355"/>
                <a:gd name="connsiteY15" fmla="*/ 398362 h 698826"/>
                <a:gd name="connsiteX16" fmla="*/ 514632 w 803355"/>
                <a:gd name="connsiteY16" fmla="*/ 635760 h 698826"/>
                <a:gd name="connsiteX17" fmla="*/ 618087 w 803355"/>
                <a:gd name="connsiteY17" fmla="*/ 535887 h 698826"/>
                <a:gd name="connsiteX18" fmla="*/ 659615 w 803355"/>
                <a:gd name="connsiteY18" fmla="*/ 486024 h 698826"/>
                <a:gd name="connsiteX19" fmla="*/ 699681 w 803355"/>
                <a:gd name="connsiteY19" fmla="*/ 469647 h 698826"/>
                <a:gd name="connsiteX20" fmla="*/ 679428 w 803355"/>
                <a:gd name="connsiteY20" fmla="*/ 300244 h 698826"/>
                <a:gd name="connsiteX21" fmla="*/ 645431 w 803355"/>
                <a:gd name="connsiteY21" fmla="*/ 246652 h 698826"/>
                <a:gd name="connsiteX22" fmla="*/ 509953 w 803355"/>
                <a:gd name="connsiteY22" fmla="*/ 138079 h 698826"/>
                <a:gd name="connsiteX23" fmla="*/ 441592 w 803355"/>
                <a:gd name="connsiteY23" fmla="*/ 117534 h 698826"/>
                <a:gd name="connsiteX24" fmla="*/ 265755 w 803355"/>
                <a:gd name="connsiteY24" fmla="*/ 132888 h 698826"/>
                <a:gd name="connsiteX25" fmla="*/ 214503 w 803355"/>
                <a:gd name="connsiteY25" fmla="*/ 161329 h 698826"/>
                <a:gd name="connsiteX26" fmla="*/ 103005 w 803355"/>
                <a:gd name="connsiteY26" fmla="*/ 287157 h 698826"/>
                <a:gd name="connsiteX27" fmla="*/ 90942 w 803355"/>
                <a:gd name="connsiteY27" fmla="*/ 346159 h 698826"/>
                <a:gd name="connsiteX28" fmla="*/ 73980 w 803355"/>
                <a:gd name="connsiteY28" fmla="*/ 460873 h 698826"/>
                <a:gd name="connsiteX29" fmla="*/ 179335 w 803355"/>
                <a:gd name="connsiteY29" fmla="*/ 516805 h 698826"/>
                <a:gd name="connsiteX30" fmla="*/ 232123 w 803355"/>
                <a:gd name="connsiteY30" fmla="*/ 549121 h 698826"/>
                <a:gd name="connsiteX31" fmla="*/ 388585 w 803355"/>
                <a:gd name="connsiteY31" fmla="*/ 596205 h 698826"/>
                <a:gd name="connsiteX32" fmla="*/ 449854 w 803355"/>
                <a:gd name="connsiteY32" fmla="*/ 599642 h 698826"/>
                <a:gd name="connsiteX33" fmla="*/ 514632 w 803355"/>
                <a:gd name="connsiteY33" fmla="*/ 635760 h 698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03355" h="698826">
                  <a:moveTo>
                    <a:pt x="803355" y="398362"/>
                  </a:moveTo>
                  <a:cubicBezTo>
                    <a:pt x="799699" y="459630"/>
                    <a:pt x="767530" y="508470"/>
                    <a:pt x="709112" y="542614"/>
                  </a:cubicBezTo>
                  <a:cubicBezTo>
                    <a:pt x="694344" y="551241"/>
                    <a:pt x="678990" y="566522"/>
                    <a:pt x="673360" y="582094"/>
                  </a:cubicBezTo>
                  <a:cubicBezTo>
                    <a:pt x="634976" y="688767"/>
                    <a:pt x="531813" y="728686"/>
                    <a:pt x="430991" y="675167"/>
                  </a:cubicBezTo>
                  <a:cubicBezTo>
                    <a:pt x="420462" y="669611"/>
                    <a:pt x="403427" y="668587"/>
                    <a:pt x="392314" y="672974"/>
                  </a:cubicBezTo>
                  <a:cubicBezTo>
                    <a:pt x="310281" y="704998"/>
                    <a:pt x="238484" y="683210"/>
                    <a:pt x="187378" y="611047"/>
                  </a:cubicBezTo>
                  <a:cubicBezTo>
                    <a:pt x="179701" y="600153"/>
                    <a:pt x="164347" y="590283"/>
                    <a:pt x="151260" y="588309"/>
                  </a:cubicBezTo>
                  <a:cubicBezTo>
                    <a:pt x="25506" y="569958"/>
                    <a:pt x="-37298" y="444057"/>
                    <a:pt x="23312" y="332048"/>
                  </a:cubicBezTo>
                  <a:cubicBezTo>
                    <a:pt x="32232" y="315598"/>
                    <a:pt x="36911" y="293956"/>
                    <a:pt x="35595" y="275239"/>
                  </a:cubicBezTo>
                  <a:cubicBezTo>
                    <a:pt x="28942" y="181216"/>
                    <a:pt x="90869" y="102400"/>
                    <a:pt x="184527" y="91214"/>
                  </a:cubicBezTo>
                  <a:cubicBezTo>
                    <a:pt x="206168" y="88655"/>
                    <a:pt x="221375" y="82879"/>
                    <a:pt x="235779" y="64162"/>
                  </a:cubicBezTo>
                  <a:cubicBezTo>
                    <a:pt x="296097" y="-14727"/>
                    <a:pt x="399844" y="-21673"/>
                    <a:pt x="472446" y="47785"/>
                  </a:cubicBezTo>
                  <a:cubicBezTo>
                    <a:pt x="488092" y="62773"/>
                    <a:pt x="501618" y="67379"/>
                    <a:pt x="523113" y="64674"/>
                  </a:cubicBezTo>
                  <a:cubicBezTo>
                    <a:pt x="615674" y="53122"/>
                    <a:pt x="694417" y="114171"/>
                    <a:pt x="706261" y="207098"/>
                  </a:cubicBezTo>
                  <a:cubicBezTo>
                    <a:pt x="709039" y="228739"/>
                    <a:pt x="717520" y="241169"/>
                    <a:pt x="734263" y="253598"/>
                  </a:cubicBezTo>
                  <a:cubicBezTo>
                    <a:pt x="780105" y="287668"/>
                    <a:pt x="802990" y="334461"/>
                    <a:pt x="803355" y="398362"/>
                  </a:cubicBezTo>
                  <a:close/>
                  <a:moveTo>
                    <a:pt x="514632" y="635760"/>
                  </a:moveTo>
                  <a:cubicBezTo>
                    <a:pt x="575023" y="630130"/>
                    <a:pt x="613115" y="595767"/>
                    <a:pt x="618087" y="535887"/>
                  </a:cubicBezTo>
                  <a:cubicBezTo>
                    <a:pt x="620426" y="507958"/>
                    <a:pt x="628981" y="490118"/>
                    <a:pt x="659615" y="486024"/>
                  </a:cubicBezTo>
                  <a:cubicBezTo>
                    <a:pt x="673506" y="484196"/>
                    <a:pt x="687910" y="477616"/>
                    <a:pt x="699681" y="469647"/>
                  </a:cubicBezTo>
                  <a:cubicBezTo>
                    <a:pt x="762485" y="427241"/>
                    <a:pt x="751957" y="336800"/>
                    <a:pt x="679428" y="300244"/>
                  </a:cubicBezTo>
                  <a:cubicBezTo>
                    <a:pt x="655959" y="288400"/>
                    <a:pt x="640825" y="279919"/>
                    <a:pt x="645431" y="246652"/>
                  </a:cubicBezTo>
                  <a:cubicBezTo>
                    <a:pt x="655740" y="172004"/>
                    <a:pt x="582188" y="114098"/>
                    <a:pt x="509953" y="138079"/>
                  </a:cubicBezTo>
                  <a:cubicBezTo>
                    <a:pt x="479830" y="148096"/>
                    <a:pt x="461040" y="143782"/>
                    <a:pt x="441592" y="117534"/>
                  </a:cubicBezTo>
                  <a:cubicBezTo>
                    <a:pt x="389462" y="47273"/>
                    <a:pt x="305675" y="54657"/>
                    <a:pt x="265755" y="132888"/>
                  </a:cubicBezTo>
                  <a:cubicBezTo>
                    <a:pt x="253765" y="156431"/>
                    <a:pt x="240239" y="164108"/>
                    <a:pt x="214503" y="161329"/>
                  </a:cubicBezTo>
                  <a:cubicBezTo>
                    <a:pt x="131666" y="152263"/>
                    <a:pt x="85824" y="206659"/>
                    <a:pt x="103005" y="287157"/>
                  </a:cubicBezTo>
                  <a:cubicBezTo>
                    <a:pt x="106954" y="305508"/>
                    <a:pt x="102275" y="331829"/>
                    <a:pt x="90942" y="346159"/>
                  </a:cubicBezTo>
                  <a:cubicBezTo>
                    <a:pt x="62062" y="382715"/>
                    <a:pt x="52265" y="419637"/>
                    <a:pt x="73980" y="460873"/>
                  </a:cubicBezTo>
                  <a:cubicBezTo>
                    <a:pt x="95841" y="502328"/>
                    <a:pt x="131593" y="523312"/>
                    <a:pt x="179335" y="516805"/>
                  </a:cubicBezTo>
                  <a:cubicBezTo>
                    <a:pt x="207192" y="513003"/>
                    <a:pt x="221303" y="524189"/>
                    <a:pt x="232123" y="549121"/>
                  </a:cubicBezTo>
                  <a:cubicBezTo>
                    <a:pt x="263415" y="621503"/>
                    <a:pt x="324026" y="640073"/>
                    <a:pt x="388585" y="596205"/>
                  </a:cubicBezTo>
                  <a:cubicBezTo>
                    <a:pt x="412420" y="579974"/>
                    <a:pt x="428505" y="582753"/>
                    <a:pt x="449854" y="599642"/>
                  </a:cubicBezTo>
                  <a:cubicBezTo>
                    <a:pt x="469083" y="614703"/>
                    <a:pt x="492917" y="623915"/>
                    <a:pt x="514632" y="635760"/>
                  </a:cubicBezTo>
                  <a:close/>
                </a:path>
              </a:pathLst>
            </a:custGeom>
            <a:solidFill>
              <a:srgbClr val="000000"/>
            </a:solidFill>
            <a:ln w="7309" cap="flat">
              <a:noFill/>
              <a:prstDash val="solid"/>
              <a:miter/>
            </a:ln>
          </p:spPr>
          <p:txBody>
            <a:bodyPr rtlCol="0" anchor="ctr"/>
            <a:lstStyle/>
            <a:p>
              <a:pPr algn="r" rtl="1"/>
              <a:endParaRPr lang="en-US">
                <a:cs typeface="B Nazanin" panose="00000400000000000000" pitchFamily="2" charset="-78"/>
              </a:endParaRPr>
            </a:p>
          </p:txBody>
        </p:sp>
      </p:grpSp>
      <p:grpSp>
        <p:nvGrpSpPr>
          <p:cNvPr id="9" name="Group 8">
            <a:extLst>
              <a:ext uri="{FF2B5EF4-FFF2-40B4-BE49-F238E27FC236}">
                <a16:creationId xmlns:a16="http://schemas.microsoft.com/office/drawing/2014/main" id="{ED2B7E56-D7B1-4AEB-B956-2F80F3C0CEC8}"/>
              </a:ext>
            </a:extLst>
          </p:cNvPr>
          <p:cNvGrpSpPr/>
          <p:nvPr/>
        </p:nvGrpSpPr>
        <p:grpSpPr>
          <a:xfrm>
            <a:off x="7337159" y="1443895"/>
            <a:ext cx="660654" cy="832821"/>
            <a:chOff x="6804248" y="2144238"/>
            <a:chExt cx="1305367" cy="1645545"/>
          </a:xfrm>
          <a:solidFill>
            <a:schemeClr val="accent3">
              <a:lumMod val="75000"/>
            </a:schemeClr>
          </a:solidFill>
        </p:grpSpPr>
        <p:sp>
          <p:nvSpPr>
            <p:cNvPr id="10" name="Oval 1">
              <a:extLst>
                <a:ext uri="{FF2B5EF4-FFF2-40B4-BE49-F238E27FC236}">
                  <a16:creationId xmlns:a16="http://schemas.microsoft.com/office/drawing/2014/main" id="{78FDBB75-519E-427A-A521-EDFA99D22CD4}"/>
                </a:ext>
              </a:extLst>
            </p:cNvPr>
            <p:cNvSpPr/>
            <p:nvPr/>
          </p:nvSpPr>
          <p:spPr>
            <a:xfrm flipH="1">
              <a:off x="7253541" y="3472481"/>
              <a:ext cx="406780" cy="72647"/>
            </a:xfrm>
            <a:custGeom>
              <a:avLst/>
              <a:gdLst/>
              <a:ahLst/>
              <a:cxnLst/>
              <a:rect l="l" t="t" r="r" b="b"/>
              <a:pathLst>
                <a:path w="920008" h="164304">
                  <a:moveTo>
                    <a:pt x="852708" y="0"/>
                  </a:moveTo>
                  <a:lnTo>
                    <a:pt x="67299" y="0"/>
                  </a:lnTo>
                  <a:cubicBezTo>
                    <a:pt x="30131" y="0"/>
                    <a:pt x="0" y="30131"/>
                    <a:pt x="0" y="67299"/>
                  </a:cubicBezTo>
                  <a:lnTo>
                    <a:pt x="0" y="97005"/>
                  </a:lnTo>
                  <a:cubicBezTo>
                    <a:pt x="0" y="134173"/>
                    <a:pt x="30131" y="164304"/>
                    <a:pt x="67299" y="164304"/>
                  </a:cubicBezTo>
                  <a:lnTo>
                    <a:pt x="852708" y="164304"/>
                  </a:lnTo>
                  <a:cubicBezTo>
                    <a:pt x="889877" y="164304"/>
                    <a:pt x="920008" y="134173"/>
                    <a:pt x="920008" y="97005"/>
                  </a:cubicBezTo>
                  <a:lnTo>
                    <a:pt x="920008" y="67299"/>
                  </a:lnTo>
                  <a:cubicBezTo>
                    <a:pt x="920008" y="30131"/>
                    <a:pt x="889877" y="0"/>
                    <a:pt x="8527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1">
                <a:cs typeface="B Nazanin" panose="00000400000000000000" pitchFamily="2" charset="-78"/>
              </a:endParaRPr>
            </a:p>
          </p:txBody>
        </p:sp>
        <p:sp>
          <p:nvSpPr>
            <p:cNvPr id="11" name="Oval 1">
              <a:extLst>
                <a:ext uri="{FF2B5EF4-FFF2-40B4-BE49-F238E27FC236}">
                  <a16:creationId xmlns:a16="http://schemas.microsoft.com/office/drawing/2014/main" id="{F593CAAC-F961-4E3B-B032-08C4CB1A112D}"/>
                </a:ext>
              </a:extLst>
            </p:cNvPr>
            <p:cNvSpPr/>
            <p:nvPr/>
          </p:nvSpPr>
          <p:spPr>
            <a:xfrm flipH="1">
              <a:off x="7297125" y="3673561"/>
              <a:ext cx="319612" cy="116222"/>
            </a:xfrm>
            <a:custGeom>
              <a:avLst/>
              <a:gdLst/>
              <a:ahLst/>
              <a:cxnLst/>
              <a:rect l="l" t="t" r="r" b="b"/>
              <a:pathLst>
                <a:path w="722862" h="262858">
                  <a:moveTo>
                    <a:pt x="722862" y="0"/>
                  </a:moveTo>
                  <a:lnTo>
                    <a:pt x="0" y="0"/>
                  </a:lnTo>
                  <a:lnTo>
                    <a:pt x="0" y="131429"/>
                  </a:lnTo>
                  <a:cubicBezTo>
                    <a:pt x="0" y="204015"/>
                    <a:pt x="161818" y="262858"/>
                    <a:pt x="361431" y="262858"/>
                  </a:cubicBezTo>
                  <a:cubicBezTo>
                    <a:pt x="561044" y="262858"/>
                    <a:pt x="722862" y="204015"/>
                    <a:pt x="722862" y="1314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1">
                <a:cs typeface="B Nazanin" panose="00000400000000000000" pitchFamily="2" charset="-78"/>
              </a:endParaRPr>
            </a:p>
          </p:txBody>
        </p:sp>
        <p:sp>
          <p:nvSpPr>
            <p:cNvPr id="12" name="Oval 1">
              <a:extLst>
                <a:ext uri="{FF2B5EF4-FFF2-40B4-BE49-F238E27FC236}">
                  <a16:creationId xmlns:a16="http://schemas.microsoft.com/office/drawing/2014/main" id="{7E26F9A5-503A-4495-897E-7F2A8DBA0DAF}"/>
                </a:ext>
              </a:extLst>
            </p:cNvPr>
            <p:cNvSpPr/>
            <p:nvPr/>
          </p:nvSpPr>
          <p:spPr>
            <a:xfrm flipH="1">
              <a:off x="7268070" y="3573021"/>
              <a:ext cx="377724" cy="72648"/>
            </a:xfrm>
            <a:custGeom>
              <a:avLst/>
              <a:gdLst/>
              <a:ahLst/>
              <a:cxnLst/>
              <a:rect l="l" t="t" r="r" b="b"/>
              <a:pathLst>
                <a:path w="854293" h="164306">
                  <a:moveTo>
                    <a:pt x="786994" y="0"/>
                  </a:moveTo>
                  <a:lnTo>
                    <a:pt x="67299" y="0"/>
                  </a:lnTo>
                  <a:cubicBezTo>
                    <a:pt x="30131" y="0"/>
                    <a:pt x="0" y="30131"/>
                    <a:pt x="0" y="67299"/>
                  </a:cubicBezTo>
                  <a:lnTo>
                    <a:pt x="0" y="97007"/>
                  </a:lnTo>
                  <a:cubicBezTo>
                    <a:pt x="0" y="134174"/>
                    <a:pt x="30131" y="164306"/>
                    <a:pt x="67299" y="164306"/>
                  </a:cubicBezTo>
                  <a:lnTo>
                    <a:pt x="786994" y="164306"/>
                  </a:lnTo>
                  <a:cubicBezTo>
                    <a:pt x="824162" y="164306"/>
                    <a:pt x="854293" y="134174"/>
                    <a:pt x="854293" y="97007"/>
                  </a:cubicBezTo>
                  <a:lnTo>
                    <a:pt x="854293" y="67299"/>
                  </a:lnTo>
                  <a:cubicBezTo>
                    <a:pt x="854293" y="30131"/>
                    <a:pt x="824162" y="0"/>
                    <a:pt x="78699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1">
                <a:cs typeface="B Nazanin" panose="00000400000000000000" pitchFamily="2" charset="-78"/>
              </a:endParaRPr>
            </a:p>
          </p:txBody>
        </p:sp>
        <p:sp>
          <p:nvSpPr>
            <p:cNvPr id="13" name="Oval 1">
              <a:extLst>
                <a:ext uri="{FF2B5EF4-FFF2-40B4-BE49-F238E27FC236}">
                  <a16:creationId xmlns:a16="http://schemas.microsoft.com/office/drawing/2014/main" id="{2AB73BCD-4356-4D2C-88D1-944B895150E9}"/>
                </a:ext>
              </a:extLst>
            </p:cNvPr>
            <p:cNvSpPr/>
            <p:nvPr/>
          </p:nvSpPr>
          <p:spPr>
            <a:xfrm flipH="1">
              <a:off x="7239014" y="3371941"/>
              <a:ext cx="435836" cy="72647"/>
            </a:xfrm>
            <a:custGeom>
              <a:avLst/>
              <a:gdLst/>
              <a:ahLst/>
              <a:cxnLst/>
              <a:rect l="l" t="t" r="r" b="b"/>
              <a:pathLst>
                <a:path w="985723" h="164305">
                  <a:moveTo>
                    <a:pt x="918424" y="0"/>
                  </a:moveTo>
                  <a:lnTo>
                    <a:pt x="67300" y="0"/>
                  </a:lnTo>
                  <a:cubicBezTo>
                    <a:pt x="30131" y="0"/>
                    <a:pt x="0" y="30130"/>
                    <a:pt x="0" y="67298"/>
                  </a:cubicBezTo>
                  <a:lnTo>
                    <a:pt x="0" y="97006"/>
                  </a:lnTo>
                  <a:cubicBezTo>
                    <a:pt x="0" y="134173"/>
                    <a:pt x="30131" y="164305"/>
                    <a:pt x="67300" y="164305"/>
                  </a:cubicBezTo>
                  <a:lnTo>
                    <a:pt x="918424" y="164305"/>
                  </a:lnTo>
                  <a:cubicBezTo>
                    <a:pt x="955592" y="164305"/>
                    <a:pt x="985723" y="134173"/>
                    <a:pt x="985723" y="97006"/>
                  </a:cubicBezTo>
                  <a:lnTo>
                    <a:pt x="985723" y="67298"/>
                  </a:lnTo>
                  <a:cubicBezTo>
                    <a:pt x="985723" y="30130"/>
                    <a:pt x="955592" y="0"/>
                    <a:pt x="91842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1">
                <a:cs typeface="B Nazanin" panose="00000400000000000000" pitchFamily="2" charset="-78"/>
              </a:endParaRPr>
            </a:p>
          </p:txBody>
        </p:sp>
        <p:sp>
          <p:nvSpPr>
            <p:cNvPr id="14" name="Oval 1">
              <a:extLst>
                <a:ext uri="{FF2B5EF4-FFF2-40B4-BE49-F238E27FC236}">
                  <a16:creationId xmlns:a16="http://schemas.microsoft.com/office/drawing/2014/main" id="{362F65DF-5779-4A88-AED2-A44423782D4D}"/>
                </a:ext>
              </a:extLst>
            </p:cNvPr>
            <p:cNvSpPr/>
            <p:nvPr/>
          </p:nvSpPr>
          <p:spPr>
            <a:xfrm flipH="1">
              <a:off x="6804248" y="2144238"/>
              <a:ext cx="1305367" cy="580151"/>
            </a:xfrm>
            <a:custGeom>
              <a:avLst/>
              <a:gdLst/>
              <a:ahLst/>
              <a:cxnLst/>
              <a:rect l="l" t="t" r="r" b="b"/>
              <a:pathLst>
                <a:path w="2952328" h="1312117">
                  <a:moveTo>
                    <a:pt x="0" y="1083508"/>
                  </a:moveTo>
                  <a:lnTo>
                    <a:pt x="0" y="1312117"/>
                  </a:lnTo>
                  <a:lnTo>
                    <a:pt x="326584" y="1266395"/>
                  </a:lnTo>
                  <a:lnTo>
                    <a:pt x="326584" y="1129230"/>
                  </a:lnTo>
                  <a:close/>
                  <a:moveTo>
                    <a:pt x="2952328" y="1083508"/>
                  </a:moveTo>
                  <a:lnTo>
                    <a:pt x="2625744" y="1129230"/>
                  </a:lnTo>
                  <a:lnTo>
                    <a:pt x="2625744" y="1266395"/>
                  </a:lnTo>
                  <a:lnTo>
                    <a:pt x="2952328" y="1312117"/>
                  </a:lnTo>
                  <a:close/>
                  <a:moveTo>
                    <a:pt x="602354" y="225997"/>
                  </a:moveTo>
                  <a:lnTo>
                    <a:pt x="427229" y="372943"/>
                  </a:lnTo>
                  <a:lnTo>
                    <a:pt x="672178" y="593732"/>
                  </a:lnTo>
                  <a:lnTo>
                    <a:pt x="777253" y="505564"/>
                  </a:lnTo>
                  <a:close/>
                  <a:moveTo>
                    <a:pt x="2333760" y="225997"/>
                  </a:moveTo>
                  <a:lnTo>
                    <a:pt x="2158860" y="505564"/>
                  </a:lnTo>
                  <a:lnTo>
                    <a:pt x="2263935" y="593732"/>
                  </a:lnTo>
                  <a:lnTo>
                    <a:pt x="2508884" y="372943"/>
                  </a:lnTo>
                  <a:close/>
                  <a:moveTo>
                    <a:pt x="1614138" y="0"/>
                  </a:moveTo>
                  <a:lnTo>
                    <a:pt x="1385529" y="0"/>
                  </a:lnTo>
                  <a:lnTo>
                    <a:pt x="1431251" y="326584"/>
                  </a:lnTo>
                  <a:lnTo>
                    <a:pt x="1568416" y="3265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1">
                <a:cs typeface="B Nazanin" panose="00000400000000000000" pitchFamily="2" charset="-78"/>
              </a:endParaRPr>
            </a:p>
          </p:txBody>
        </p:sp>
        <p:sp>
          <p:nvSpPr>
            <p:cNvPr id="15" name="Oval 1">
              <a:extLst>
                <a:ext uri="{FF2B5EF4-FFF2-40B4-BE49-F238E27FC236}">
                  <a16:creationId xmlns:a16="http://schemas.microsoft.com/office/drawing/2014/main" id="{3CAF0B2F-0133-42AD-AB1D-036591030D81}"/>
                </a:ext>
              </a:extLst>
            </p:cNvPr>
            <p:cNvSpPr/>
            <p:nvPr/>
          </p:nvSpPr>
          <p:spPr>
            <a:xfrm flipH="1">
              <a:off x="7023065" y="2349405"/>
              <a:ext cx="867734" cy="957278"/>
            </a:xfrm>
            <a:custGeom>
              <a:avLst/>
              <a:gdLst/>
              <a:ahLst/>
              <a:cxnLst/>
              <a:rect l="l" t="t" r="r" b="b"/>
              <a:pathLst>
                <a:path w="1962541" h="2165060">
                  <a:moveTo>
                    <a:pt x="983432" y="198538"/>
                  </a:moveTo>
                  <a:cubicBezTo>
                    <a:pt x="1424692" y="199056"/>
                    <a:pt x="1782226" y="556942"/>
                    <a:pt x="1782226" y="998335"/>
                  </a:cubicBezTo>
                  <a:cubicBezTo>
                    <a:pt x="1782226" y="1297141"/>
                    <a:pt x="1568968" y="1592048"/>
                    <a:pt x="1401058" y="1726777"/>
                  </a:cubicBezTo>
                  <a:cubicBezTo>
                    <a:pt x="1324499" y="1815355"/>
                    <a:pt x="1330568" y="1817170"/>
                    <a:pt x="1299456" y="1930538"/>
                  </a:cubicBezTo>
                  <a:cubicBezTo>
                    <a:pt x="1287062" y="2010030"/>
                    <a:pt x="1312171" y="2017975"/>
                    <a:pt x="1240941" y="2022107"/>
                  </a:cubicBezTo>
                  <a:lnTo>
                    <a:pt x="1199256" y="2021773"/>
                  </a:lnTo>
                  <a:lnTo>
                    <a:pt x="1196081" y="2038665"/>
                  </a:lnTo>
                  <a:lnTo>
                    <a:pt x="738881" y="2038665"/>
                  </a:lnTo>
                  <a:lnTo>
                    <a:pt x="735747" y="2021994"/>
                  </a:lnTo>
                  <a:lnTo>
                    <a:pt x="721599" y="2022107"/>
                  </a:lnTo>
                  <a:cubicBezTo>
                    <a:pt x="650369" y="2017975"/>
                    <a:pt x="675479" y="2010030"/>
                    <a:pt x="663084" y="1930538"/>
                  </a:cubicBezTo>
                  <a:cubicBezTo>
                    <a:pt x="631973" y="1817170"/>
                    <a:pt x="638043" y="1815355"/>
                    <a:pt x="561482" y="1726777"/>
                  </a:cubicBezTo>
                  <a:cubicBezTo>
                    <a:pt x="393573" y="1592048"/>
                    <a:pt x="180314" y="1297141"/>
                    <a:pt x="180314" y="998335"/>
                  </a:cubicBezTo>
                  <a:cubicBezTo>
                    <a:pt x="180314" y="556942"/>
                    <a:pt x="537849" y="199056"/>
                    <a:pt x="979110" y="198538"/>
                  </a:cubicBezTo>
                  <a:lnTo>
                    <a:pt x="979110" y="198736"/>
                  </a:lnTo>
                  <a:lnTo>
                    <a:pt x="981272" y="198569"/>
                  </a:lnTo>
                  <a:lnTo>
                    <a:pt x="983432" y="198736"/>
                  </a:lnTo>
                  <a:close/>
                  <a:moveTo>
                    <a:pt x="983110" y="0"/>
                  </a:moveTo>
                  <a:lnTo>
                    <a:pt x="981272" y="142"/>
                  </a:lnTo>
                  <a:lnTo>
                    <a:pt x="979432" y="0"/>
                  </a:lnTo>
                  <a:cubicBezTo>
                    <a:pt x="438507" y="0"/>
                    <a:pt x="0" y="438506"/>
                    <a:pt x="0" y="979431"/>
                  </a:cubicBezTo>
                  <a:cubicBezTo>
                    <a:pt x="0" y="1345477"/>
                    <a:pt x="261357" y="1706742"/>
                    <a:pt x="466993" y="1871641"/>
                  </a:cubicBezTo>
                  <a:cubicBezTo>
                    <a:pt x="528256" y="1942221"/>
                    <a:pt x="501219" y="1979308"/>
                    <a:pt x="514383" y="2071318"/>
                  </a:cubicBezTo>
                  <a:cubicBezTo>
                    <a:pt x="548609" y="2142347"/>
                    <a:pt x="579223" y="2165060"/>
                    <a:pt x="639719" y="2165060"/>
                  </a:cubicBezTo>
                  <a:lnTo>
                    <a:pt x="981272" y="2163837"/>
                  </a:lnTo>
                  <a:lnTo>
                    <a:pt x="1322821" y="2165060"/>
                  </a:lnTo>
                  <a:cubicBezTo>
                    <a:pt x="1383319" y="2165060"/>
                    <a:pt x="1413932" y="2142347"/>
                    <a:pt x="1448157" y="2071318"/>
                  </a:cubicBezTo>
                  <a:cubicBezTo>
                    <a:pt x="1461321" y="1979308"/>
                    <a:pt x="1434285" y="1942221"/>
                    <a:pt x="1495548" y="1871641"/>
                  </a:cubicBezTo>
                  <a:cubicBezTo>
                    <a:pt x="1701183" y="1706742"/>
                    <a:pt x="1962541" y="1345477"/>
                    <a:pt x="1962541" y="979431"/>
                  </a:cubicBezTo>
                  <a:cubicBezTo>
                    <a:pt x="1962541" y="438506"/>
                    <a:pt x="1524034" y="0"/>
                    <a:pt x="98311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1">
                <a:cs typeface="B Nazanin" panose="00000400000000000000" pitchFamily="2" charset="-78"/>
              </a:endParaRPr>
            </a:p>
          </p:txBody>
        </p:sp>
        <p:sp>
          <p:nvSpPr>
            <p:cNvPr id="16" name="Oval 1">
              <a:extLst>
                <a:ext uri="{FF2B5EF4-FFF2-40B4-BE49-F238E27FC236}">
                  <a16:creationId xmlns:a16="http://schemas.microsoft.com/office/drawing/2014/main" id="{B2CF6245-9D4F-4D21-B94B-8FE2014463F6}"/>
                </a:ext>
              </a:extLst>
            </p:cNvPr>
            <p:cNvSpPr/>
            <p:nvPr/>
          </p:nvSpPr>
          <p:spPr>
            <a:xfrm>
              <a:off x="7295982" y="2781927"/>
              <a:ext cx="314505" cy="479278"/>
            </a:xfrm>
            <a:custGeom>
              <a:avLst/>
              <a:gdLst/>
              <a:ahLst/>
              <a:cxnLst/>
              <a:rect l="l" t="t" r="r" b="b"/>
              <a:pathLst>
                <a:path w="652160" h="993834">
                  <a:moveTo>
                    <a:pt x="198701" y="0"/>
                  </a:moveTo>
                  <a:cubicBezTo>
                    <a:pt x="224613" y="0"/>
                    <a:pt x="248174" y="10856"/>
                    <a:pt x="265274" y="29005"/>
                  </a:cubicBezTo>
                  <a:cubicBezTo>
                    <a:pt x="282373" y="10856"/>
                    <a:pt x="305935" y="0"/>
                    <a:pt x="331846" y="0"/>
                  </a:cubicBezTo>
                  <a:cubicBezTo>
                    <a:pt x="357757" y="0"/>
                    <a:pt x="381319" y="10856"/>
                    <a:pt x="398419" y="29005"/>
                  </a:cubicBezTo>
                  <a:cubicBezTo>
                    <a:pt x="415518" y="10856"/>
                    <a:pt x="439080" y="0"/>
                    <a:pt x="464991" y="0"/>
                  </a:cubicBezTo>
                  <a:cubicBezTo>
                    <a:pt x="493781" y="0"/>
                    <a:pt x="519672" y="13403"/>
                    <a:pt x="536964" y="35278"/>
                  </a:cubicBezTo>
                  <a:cubicBezTo>
                    <a:pt x="547749" y="12292"/>
                    <a:pt x="572873" y="-1398"/>
                    <a:pt x="599292" y="2787"/>
                  </a:cubicBezTo>
                  <a:lnTo>
                    <a:pt x="601385" y="3119"/>
                  </a:lnTo>
                  <a:cubicBezTo>
                    <a:pt x="634213" y="8318"/>
                    <a:pt x="656609" y="39145"/>
                    <a:pt x="651411" y="71971"/>
                  </a:cubicBezTo>
                  <a:lnTo>
                    <a:pt x="505401" y="993834"/>
                  </a:lnTo>
                  <a:lnTo>
                    <a:pt x="381396" y="993834"/>
                  </a:lnTo>
                  <a:lnTo>
                    <a:pt x="507063" y="200404"/>
                  </a:lnTo>
                  <a:cubicBezTo>
                    <a:pt x="494607" y="207834"/>
                    <a:pt x="480204" y="211576"/>
                    <a:pt x="464991" y="211576"/>
                  </a:cubicBezTo>
                  <a:cubicBezTo>
                    <a:pt x="439080" y="211576"/>
                    <a:pt x="415518" y="200720"/>
                    <a:pt x="398419" y="182571"/>
                  </a:cubicBezTo>
                  <a:cubicBezTo>
                    <a:pt x="381319" y="200720"/>
                    <a:pt x="357757" y="211576"/>
                    <a:pt x="331846" y="211576"/>
                  </a:cubicBezTo>
                  <a:cubicBezTo>
                    <a:pt x="305935" y="211576"/>
                    <a:pt x="282373" y="200720"/>
                    <a:pt x="265274" y="182571"/>
                  </a:cubicBezTo>
                  <a:cubicBezTo>
                    <a:pt x="248174" y="200720"/>
                    <a:pt x="224613" y="211576"/>
                    <a:pt x="198701" y="211576"/>
                  </a:cubicBezTo>
                  <a:cubicBezTo>
                    <a:pt x="177469" y="211576"/>
                    <a:pt x="157813" y="204286"/>
                    <a:pt x="142909" y="190419"/>
                  </a:cubicBezTo>
                  <a:lnTo>
                    <a:pt x="270158" y="993834"/>
                  </a:lnTo>
                  <a:lnTo>
                    <a:pt x="146152" y="993834"/>
                  </a:lnTo>
                  <a:lnTo>
                    <a:pt x="750" y="75802"/>
                  </a:lnTo>
                  <a:cubicBezTo>
                    <a:pt x="-4449" y="42974"/>
                    <a:pt x="17947" y="12148"/>
                    <a:pt x="50775" y="6949"/>
                  </a:cubicBezTo>
                  <a:lnTo>
                    <a:pt x="52868" y="6617"/>
                  </a:lnTo>
                  <a:cubicBezTo>
                    <a:pt x="82704" y="1892"/>
                    <a:pt x="110887" y="19962"/>
                    <a:pt x="118608" y="48277"/>
                  </a:cubicBezTo>
                  <a:cubicBezTo>
                    <a:pt x="134584" y="18793"/>
                    <a:pt x="164609" y="0"/>
                    <a:pt x="19870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sz="2701">
                <a:cs typeface="B Nazanin" panose="00000400000000000000" pitchFamily="2" charset="-78"/>
              </a:endParaRPr>
            </a:p>
          </p:txBody>
        </p:sp>
      </p:grpSp>
      <p:sp>
        <p:nvSpPr>
          <p:cNvPr id="17" name="TextBox 16">
            <a:extLst>
              <a:ext uri="{FF2B5EF4-FFF2-40B4-BE49-F238E27FC236}">
                <a16:creationId xmlns:a16="http://schemas.microsoft.com/office/drawing/2014/main" id="{747830F3-FC76-45D5-B2D4-410314577B34}"/>
              </a:ext>
            </a:extLst>
          </p:cNvPr>
          <p:cNvSpPr txBox="1"/>
          <p:nvPr/>
        </p:nvSpPr>
        <p:spPr>
          <a:xfrm>
            <a:off x="690467" y="1788093"/>
            <a:ext cx="1576012" cy="830997"/>
          </a:xfrm>
          <a:prstGeom prst="rect">
            <a:avLst/>
          </a:prstGeom>
          <a:noFill/>
        </p:spPr>
        <p:txBody>
          <a:bodyPr wrap="square" rtlCol="0" anchor="ctr">
            <a:spAutoFit/>
          </a:bodyPr>
          <a:lstStyle/>
          <a:p>
            <a:pPr algn="r" rtl="1"/>
            <a:r>
              <a:rPr lang="en-US" altLang="ko-KR" sz="4800" b="1" dirty="0">
                <a:solidFill>
                  <a:schemeClr val="accent4"/>
                </a:solidFill>
                <a:cs typeface="B Nazanin" panose="00000400000000000000" pitchFamily="2" charset="-78"/>
              </a:rPr>
              <a:t>32%</a:t>
            </a:r>
            <a:endParaRPr lang="ko-KR" altLang="en-US" sz="4800" b="1" dirty="0">
              <a:solidFill>
                <a:schemeClr val="accent4"/>
              </a:solidFill>
              <a:cs typeface="B Nazanin" panose="00000400000000000000" pitchFamily="2" charset="-78"/>
            </a:endParaRPr>
          </a:p>
        </p:txBody>
      </p:sp>
      <p:grpSp>
        <p:nvGrpSpPr>
          <p:cNvPr id="18" name="Group 17">
            <a:extLst>
              <a:ext uri="{FF2B5EF4-FFF2-40B4-BE49-F238E27FC236}">
                <a16:creationId xmlns:a16="http://schemas.microsoft.com/office/drawing/2014/main" id="{95FA0BBA-E68B-4404-BB41-98B333C1D1CA}"/>
              </a:ext>
            </a:extLst>
          </p:cNvPr>
          <p:cNvGrpSpPr/>
          <p:nvPr/>
        </p:nvGrpSpPr>
        <p:grpSpPr>
          <a:xfrm>
            <a:off x="2242799" y="1739651"/>
            <a:ext cx="1377983" cy="743214"/>
            <a:chOff x="323529" y="1876742"/>
            <a:chExt cx="2664296" cy="743214"/>
          </a:xfrm>
        </p:grpSpPr>
        <p:sp>
          <p:nvSpPr>
            <p:cNvPr id="19" name="TextBox 18">
              <a:extLst>
                <a:ext uri="{FF2B5EF4-FFF2-40B4-BE49-F238E27FC236}">
                  <a16:creationId xmlns:a16="http://schemas.microsoft.com/office/drawing/2014/main" id="{6752F422-C959-4901-A6EF-56222AAB6C9B}"/>
                </a:ext>
              </a:extLst>
            </p:cNvPr>
            <p:cNvSpPr txBox="1"/>
            <p:nvPr/>
          </p:nvSpPr>
          <p:spPr>
            <a:xfrm>
              <a:off x="323529" y="1876742"/>
              <a:ext cx="2664296"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4DFA6C8D-71ED-4E5D-A62C-BAC7A83C2795}"/>
                </a:ext>
              </a:extLst>
            </p:cNvPr>
            <p:cNvSpPr txBox="1"/>
            <p:nvPr/>
          </p:nvSpPr>
          <p:spPr>
            <a:xfrm>
              <a:off x="323531" y="2158291"/>
              <a:ext cx="266429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
        <p:nvSpPr>
          <p:cNvPr id="21" name="TextBox 20">
            <a:extLst>
              <a:ext uri="{FF2B5EF4-FFF2-40B4-BE49-F238E27FC236}">
                <a16:creationId xmlns:a16="http://schemas.microsoft.com/office/drawing/2014/main" id="{C18694DA-5034-4BA6-AF87-2CBA3BBCFC3A}"/>
              </a:ext>
            </a:extLst>
          </p:cNvPr>
          <p:cNvSpPr txBox="1"/>
          <p:nvPr/>
        </p:nvSpPr>
        <p:spPr>
          <a:xfrm>
            <a:off x="812470" y="2718383"/>
            <a:ext cx="2808312" cy="830997"/>
          </a:xfrm>
          <a:prstGeom prst="rect">
            <a:avLst/>
          </a:prstGeom>
          <a:noFill/>
        </p:spPr>
        <p:txBody>
          <a:bodyPr wrap="square" rtlCol="0" anchor="ctr">
            <a:spAutoFit/>
          </a:bodyPr>
          <a:lstStyle/>
          <a:p>
            <a:pPr marL="171459" indent="-171459" algn="r" rtl="1">
              <a:buFont typeface="Wingdings" pitchFamily="2" charset="2"/>
              <a:buChar char="v"/>
            </a:pPr>
            <a:r>
              <a:rPr lang="fa-IR" altLang="ko-KR" sz="1200" dirty="0">
                <a:solidFill>
                  <a:schemeClr val="accent4"/>
                </a:solidFill>
                <a:cs typeface="B Nazanin" panose="00000400000000000000" pitchFamily="2" charset="-78"/>
              </a:rPr>
              <a:t>ارائه پاورپوینت دریافت کنید</a:t>
            </a:r>
          </a:p>
          <a:p>
            <a:pPr marL="171459" indent="-171459" algn="r" rtl="1">
              <a:buFont typeface="Wingdings" pitchFamily="2" charset="2"/>
              <a:buChar char="v"/>
            </a:pPr>
            <a:r>
              <a:rPr lang="fa-IR" altLang="ko-KR" sz="1200" dirty="0">
                <a:solidFill>
                  <a:schemeClr val="accent4"/>
                </a:solidFill>
                <a:cs typeface="B Nazanin" panose="00000400000000000000" pitchFamily="2" charset="-78"/>
              </a:rPr>
              <a:t>ارائه پاورپوینت دریافت کنید</a:t>
            </a:r>
          </a:p>
          <a:p>
            <a:pPr marL="171459" indent="-171459" algn="r" rtl="1">
              <a:buFont typeface="Wingdings" pitchFamily="2" charset="2"/>
              <a:buChar char="v"/>
            </a:pPr>
            <a:r>
              <a:rPr lang="fa-IR" altLang="ko-KR" sz="1200" dirty="0">
                <a:solidFill>
                  <a:schemeClr val="accent4"/>
                </a:solidFill>
                <a:cs typeface="B Nazanin" panose="00000400000000000000" pitchFamily="2" charset="-78"/>
              </a:rPr>
              <a:t>ارائه پاورپوینت دریافت کنید</a:t>
            </a:r>
          </a:p>
          <a:p>
            <a:pPr marL="171459" indent="-171459" algn="r" rtl="1">
              <a:buFont typeface="Wingdings" pitchFamily="2" charset="2"/>
              <a:buChar char="v"/>
            </a:pPr>
            <a:r>
              <a:rPr lang="fa-IR" altLang="ko-KR" sz="1200" dirty="0">
                <a:solidFill>
                  <a:schemeClr val="accent4"/>
                </a:solidFill>
                <a:cs typeface="B Nazanin" panose="00000400000000000000" pitchFamily="2" charset="-78"/>
              </a:rPr>
              <a:t>ارائه پاورپوینت دریافت کنید</a:t>
            </a:r>
            <a:endParaRPr lang="en-US" altLang="ko-KR" sz="1200" dirty="0">
              <a:solidFill>
                <a:schemeClr val="accent4"/>
              </a:solidFill>
              <a:cs typeface="B Nazanin" panose="00000400000000000000" pitchFamily="2" charset="-78"/>
            </a:endParaRPr>
          </a:p>
        </p:txBody>
      </p:sp>
      <p:sp>
        <p:nvSpPr>
          <p:cNvPr id="22" name="TextBox 21">
            <a:extLst>
              <a:ext uri="{FF2B5EF4-FFF2-40B4-BE49-F238E27FC236}">
                <a16:creationId xmlns:a16="http://schemas.microsoft.com/office/drawing/2014/main" id="{725DF83E-0E01-4699-8652-6CFB61553C27}"/>
              </a:ext>
            </a:extLst>
          </p:cNvPr>
          <p:cNvSpPr txBox="1"/>
          <p:nvPr/>
        </p:nvSpPr>
        <p:spPr>
          <a:xfrm>
            <a:off x="3725957" y="1788093"/>
            <a:ext cx="1576012" cy="830997"/>
          </a:xfrm>
          <a:prstGeom prst="rect">
            <a:avLst/>
          </a:prstGeom>
          <a:noFill/>
        </p:spPr>
        <p:txBody>
          <a:bodyPr wrap="square" rtlCol="0" anchor="ctr">
            <a:spAutoFit/>
          </a:bodyPr>
          <a:lstStyle/>
          <a:p>
            <a:pPr algn="r" rtl="1"/>
            <a:r>
              <a:rPr lang="en-US" altLang="ko-KR" sz="4800" b="1" dirty="0">
                <a:solidFill>
                  <a:schemeClr val="accent3"/>
                </a:solidFill>
                <a:cs typeface="B Nazanin" panose="00000400000000000000" pitchFamily="2" charset="-78"/>
              </a:rPr>
              <a:t>15%</a:t>
            </a:r>
            <a:endParaRPr lang="ko-KR" altLang="en-US" sz="4800" b="1" dirty="0">
              <a:solidFill>
                <a:schemeClr val="accent3"/>
              </a:solidFill>
              <a:cs typeface="B Nazanin" panose="00000400000000000000" pitchFamily="2" charset="-78"/>
            </a:endParaRPr>
          </a:p>
        </p:txBody>
      </p:sp>
      <p:grpSp>
        <p:nvGrpSpPr>
          <p:cNvPr id="23" name="Group 22">
            <a:extLst>
              <a:ext uri="{FF2B5EF4-FFF2-40B4-BE49-F238E27FC236}">
                <a16:creationId xmlns:a16="http://schemas.microsoft.com/office/drawing/2014/main" id="{85DC338A-F87F-468A-A7BF-98048211B595}"/>
              </a:ext>
            </a:extLst>
          </p:cNvPr>
          <p:cNvGrpSpPr/>
          <p:nvPr/>
        </p:nvGrpSpPr>
        <p:grpSpPr>
          <a:xfrm>
            <a:off x="5278289" y="1739651"/>
            <a:ext cx="1377983" cy="743214"/>
            <a:chOff x="323529" y="1876742"/>
            <a:chExt cx="2664296" cy="743214"/>
          </a:xfrm>
        </p:grpSpPr>
        <p:sp>
          <p:nvSpPr>
            <p:cNvPr id="24" name="TextBox 23">
              <a:extLst>
                <a:ext uri="{FF2B5EF4-FFF2-40B4-BE49-F238E27FC236}">
                  <a16:creationId xmlns:a16="http://schemas.microsoft.com/office/drawing/2014/main" id="{9C650816-8924-42B8-BEC7-DE4729961C0D}"/>
                </a:ext>
              </a:extLst>
            </p:cNvPr>
            <p:cNvSpPr txBox="1"/>
            <p:nvPr/>
          </p:nvSpPr>
          <p:spPr>
            <a:xfrm>
              <a:off x="323529" y="1876742"/>
              <a:ext cx="2664296"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334937CC-3582-4FA5-AB47-CFBC32B2E36F}"/>
                </a:ext>
              </a:extLst>
            </p:cNvPr>
            <p:cNvSpPr txBox="1"/>
            <p:nvPr/>
          </p:nvSpPr>
          <p:spPr>
            <a:xfrm>
              <a:off x="323531" y="2158291"/>
              <a:ext cx="266429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
        <p:nvSpPr>
          <p:cNvPr id="26" name="TextBox 25">
            <a:extLst>
              <a:ext uri="{FF2B5EF4-FFF2-40B4-BE49-F238E27FC236}">
                <a16:creationId xmlns:a16="http://schemas.microsoft.com/office/drawing/2014/main" id="{77D60EC3-997B-43DC-A89F-ACB8A61AE7DA}"/>
              </a:ext>
            </a:extLst>
          </p:cNvPr>
          <p:cNvSpPr txBox="1"/>
          <p:nvPr/>
        </p:nvSpPr>
        <p:spPr>
          <a:xfrm>
            <a:off x="3835870" y="2718383"/>
            <a:ext cx="2808312" cy="830997"/>
          </a:xfrm>
          <a:prstGeom prst="rect">
            <a:avLst/>
          </a:prstGeom>
          <a:noFill/>
        </p:spPr>
        <p:txBody>
          <a:bodyPr wrap="square" rtlCol="0" anchor="ctr">
            <a:spAutoFit/>
          </a:bodyPr>
          <a:lstStyle/>
          <a:p>
            <a:pPr marL="171459" indent="-171459" algn="r" rtl="1">
              <a:buFont typeface="Wingdings" pitchFamily="2" charset="2"/>
              <a:buChar char="v"/>
            </a:pPr>
            <a:r>
              <a:rPr lang="fa-IR" altLang="ko-KR" sz="1200" dirty="0">
                <a:solidFill>
                  <a:schemeClr val="accent3"/>
                </a:solidFill>
                <a:cs typeface="B Nazanin" panose="00000400000000000000" pitchFamily="2" charset="-78"/>
              </a:rPr>
              <a:t>ارائه پاورپوینت دریافت کنید</a:t>
            </a:r>
          </a:p>
          <a:p>
            <a:pPr marL="171459" indent="-171459" algn="r" rtl="1">
              <a:buFont typeface="Wingdings" pitchFamily="2" charset="2"/>
              <a:buChar char="v"/>
            </a:pPr>
            <a:r>
              <a:rPr lang="fa-IR" altLang="ko-KR" sz="1200" dirty="0">
                <a:solidFill>
                  <a:schemeClr val="accent3"/>
                </a:solidFill>
                <a:cs typeface="B Nazanin" panose="00000400000000000000" pitchFamily="2" charset="-78"/>
              </a:rPr>
              <a:t>ارائه پاورپوینت دریافت کنید</a:t>
            </a:r>
          </a:p>
          <a:p>
            <a:pPr marL="171459" indent="-171459" algn="r" rtl="1">
              <a:buFont typeface="Wingdings" pitchFamily="2" charset="2"/>
              <a:buChar char="v"/>
            </a:pPr>
            <a:r>
              <a:rPr lang="fa-IR" altLang="ko-KR" sz="1200" dirty="0">
                <a:solidFill>
                  <a:schemeClr val="accent3"/>
                </a:solidFill>
                <a:cs typeface="B Nazanin" panose="00000400000000000000" pitchFamily="2" charset="-78"/>
              </a:rPr>
              <a:t>ارائه پاورپوینت دریافت کنید</a:t>
            </a:r>
          </a:p>
          <a:p>
            <a:pPr marL="171459" indent="-171459" algn="r" rtl="1">
              <a:buFont typeface="Wingdings" pitchFamily="2" charset="2"/>
              <a:buChar char="v"/>
            </a:pPr>
            <a:r>
              <a:rPr lang="fa-IR" altLang="ko-KR" sz="1200" dirty="0">
                <a:solidFill>
                  <a:schemeClr val="accent3"/>
                </a:solidFill>
                <a:cs typeface="B Nazanin" panose="00000400000000000000" pitchFamily="2" charset="-78"/>
              </a:rPr>
              <a:t>ارائه پاورپوینت دریافت کنید</a:t>
            </a:r>
            <a:endParaRPr lang="en-US" altLang="ko-KR" sz="1200" dirty="0">
              <a:solidFill>
                <a:schemeClr val="accent3"/>
              </a:solidFill>
              <a:cs typeface="B Nazanin" panose="00000400000000000000" pitchFamily="2" charset="-78"/>
            </a:endParaRPr>
          </a:p>
        </p:txBody>
      </p:sp>
      <p:sp>
        <p:nvSpPr>
          <p:cNvPr id="27" name="TextBox 26">
            <a:extLst>
              <a:ext uri="{FF2B5EF4-FFF2-40B4-BE49-F238E27FC236}">
                <a16:creationId xmlns:a16="http://schemas.microsoft.com/office/drawing/2014/main" id="{42C5A84A-6342-480E-B5DF-345FDE2F3A36}"/>
              </a:ext>
            </a:extLst>
          </p:cNvPr>
          <p:cNvSpPr txBox="1"/>
          <p:nvPr/>
        </p:nvSpPr>
        <p:spPr>
          <a:xfrm>
            <a:off x="690467" y="3909162"/>
            <a:ext cx="6159771" cy="738664"/>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 </a:t>
            </a:r>
            <a:r>
              <a:rPr lang="fa-IR" altLang="ko-KR" sz="1400" b="1"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400" b="1" dirty="0">
              <a:cs typeface="B Nazanin" panose="00000400000000000000" pitchFamily="2" charset="-78"/>
            </a:endParaRPr>
          </a:p>
        </p:txBody>
      </p:sp>
      <p:sp>
        <p:nvSpPr>
          <p:cNvPr id="28" name="Rounded Rectangle 2">
            <a:extLst>
              <a:ext uri="{FF2B5EF4-FFF2-40B4-BE49-F238E27FC236}">
                <a16:creationId xmlns:a16="http://schemas.microsoft.com/office/drawing/2014/main" id="{4ED32CD7-C356-4AC0-927F-B2B765AEAF81}"/>
              </a:ext>
            </a:extLst>
          </p:cNvPr>
          <p:cNvSpPr>
            <a:spLocks noChangeAspect="1"/>
          </p:cNvSpPr>
          <p:nvPr/>
        </p:nvSpPr>
        <p:spPr>
          <a:xfrm>
            <a:off x="2936975" y="5268129"/>
            <a:ext cx="566911" cy="720000"/>
          </a:xfrm>
          <a:custGeom>
            <a:avLst/>
            <a:gdLst/>
            <a:ahLst/>
            <a:cxnLst/>
            <a:rect l="l" t="t" r="r" b="b"/>
            <a:pathLst>
              <a:path w="3061657" h="3888432">
                <a:moveTo>
                  <a:pt x="414828" y="3226712"/>
                </a:moveTo>
                <a:lnTo>
                  <a:pt x="2646828" y="3226712"/>
                </a:lnTo>
                <a:lnTo>
                  <a:pt x="2646828" y="3406712"/>
                </a:lnTo>
                <a:lnTo>
                  <a:pt x="414828" y="3406712"/>
                </a:lnTo>
                <a:close/>
                <a:moveTo>
                  <a:pt x="2247150" y="1785874"/>
                </a:moveTo>
                <a:lnTo>
                  <a:pt x="2535180" y="1785874"/>
                </a:lnTo>
                <a:cubicBezTo>
                  <a:pt x="2574949" y="1785874"/>
                  <a:pt x="2607189" y="1818114"/>
                  <a:pt x="2607189" y="1857883"/>
                </a:cubicBezTo>
                <a:lnTo>
                  <a:pt x="2607189" y="2145913"/>
                </a:lnTo>
                <a:cubicBezTo>
                  <a:pt x="2607189" y="2185682"/>
                  <a:pt x="2574949" y="2217922"/>
                  <a:pt x="2535180" y="2217922"/>
                </a:cubicBezTo>
                <a:lnTo>
                  <a:pt x="2247150" y="2217922"/>
                </a:lnTo>
                <a:cubicBezTo>
                  <a:pt x="2207381" y="2217922"/>
                  <a:pt x="2175141" y="2185682"/>
                  <a:pt x="2175141" y="2145913"/>
                </a:cubicBezTo>
                <a:lnTo>
                  <a:pt x="2175141" y="1857883"/>
                </a:lnTo>
                <a:cubicBezTo>
                  <a:pt x="2175141" y="1818114"/>
                  <a:pt x="2207381" y="1785874"/>
                  <a:pt x="2247150" y="1785874"/>
                </a:cubicBezTo>
                <a:close/>
                <a:moveTo>
                  <a:pt x="1693748" y="1785874"/>
                </a:moveTo>
                <a:lnTo>
                  <a:pt x="1981778" y="1785874"/>
                </a:lnTo>
                <a:cubicBezTo>
                  <a:pt x="2021547" y="1785874"/>
                  <a:pt x="2053787" y="1818114"/>
                  <a:pt x="2053787" y="1857883"/>
                </a:cubicBezTo>
                <a:lnTo>
                  <a:pt x="2053787" y="2145913"/>
                </a:lnTo>
                <a:cubicBezTo>
                  <a:pt x="2053787" y="2185682"/>
                  <a:pt x="2021547" y="2217922"/>
                  <a:pt x="1981778" y="2217922"/>
                </a:cubicBezTo>
                <a:lnTo>
                  <a:pt x="1693748" y="2217922"/>
                </a:lnTo>
                <a:cubicBezTo>
                  <a:pt x="1653979" y="2217922"/>
                  <a:pt x="1621739" y="2185682"/>
                  <a:pt x="1621739" y="2145913"/>
                </a:cubicBezTo>
                <a:lnTo>
                  <a:pt x="1621739" y="1857883"/>
                </a:lnTo>
                <a:cubicBezTo>
                  <a:pt x="1621739" y="1818114"/>
                  <a:pt x="1653979" y="1785874"/>
                  <a:pt x="1693748" y="1785874"/>
                </a:cubicBezTo>
                <a:close/>
                <a:moveTo>
                  <a:pt x="1140346" y="1785874"/>
                </a:moveTo>
                <a:lnTo>
                  <a:pt x="1428376" y="1785874"/>
                </a:lnTo>
                <a:cubicBezTo>
                  <a:pt x="1468145" y="1785874"/>
                  <a:pt x="1500385" y="1818114"/>
                  <a:pt x="1500385" y="1857883"/>
                </a:cubicBezTo>
                <a:lnTo>
                  <a:pt x="1500385" y="2145913"/>
                </a:lnTo>
                <a:cubicBezTo>
                  <a:pt x="1500385" y="2185682"/>
                  <a:pt x="1468145" y="2217922"/>
                  <a:pt x="1428376" y="2217922"/>
                </a:cubicBezTo>
                <a:lnTo>
                  <a:pt x="1140346" y="2217922"/>
                </a:lnTo>
                <a:cubicBezTo>
                  <a:pt x="1100577" y="2217922"/>
                  <a:pt x="1068337" y="2185682"/>
                  <a:pt x="1068337" y="2145913"/>
                </a:cubicBezTo>
                <a:lnTo>
                  <a:pt x="1068337" y="1857883"/>
                </a:lnTo>
                <a:cubicBezTo>
                  <a:pt x="1068337" y="1818114"/>
                  <a:pt x="1100577" y="1785874"/>
                  <a:pt x="1140346" y="1785874"/>
                </a:cubicBezTo>
                <a:close/>
                <a:moveTo>
                  <a:pt x="586944" y="1785874"/>
                </a:moveTo>
                <a:lnTo>
                  <a:pt x="874974" y="1785874"/>
                </a:lnTo>
                <a:cubicBezTo>
                  <a:pt x="914743" y="1785874"/>
                  <a:pt x="946983" y="1818114"/>
                  <a:pt x="946983" y="1857883"/>
                </a:cubicBezTo>
                <a:lnTo>
                  <a:pt x="946983" y="2145913"/>
                </a:lnTo>
                <a:cubicBezTo>
                  <a:pt x="946983" y="2185682"/>
                  <a:pt x="914743" y="2217922"/>
                  <a:pt x="874974" y="2217922"/>
                </a:cubicBezTo>
                <a:lnTo>
                  <a:pt x="586944" y="2217922"/>
                </a:lnTo>
                <a:cubicBezTo>
                  <a:pt x="547175" y="2217922"/>
                  <a:pt x="514935" y="2185682"/>
                  <a:pt x="514935" y="2145913"/>
                </a:cubicBezTo>
                <a:lnTo>
                  <a:pt x="514935" y="1857883"/>
                </a:lnTo>
                <a:cubicBezTo>
                  <a:pt x="514935" y="1818114"/>
                  <a:pt x="547175" y="1785874"/>
                  <a:pt x="586944" y="1785874"/>
                </a:cubicBezTo>
                <a:close/>
                <a:moveTo>
                  <a:pt x="2243400" y="1201426"/>
                </a:moveTo>
                <a:lnTo>
                  <a:pt x="2531430" y="1201426"/>
                </a:lnTo>
                <a:cubicBezTo>
                  <a:pt x="2571199" y="1201426"/>
                  <a:pt x="2603439" y="1233666"/>
                  <a:pt x="2603439" y="1273435"/>
                </a:cubicBezTo>
                <a:lnTo>
                  <a:pt x="2603439" y="1561465"/>
                </a:lnTo>
                <a:cubicBezTo>
                  <a:pt x="2603439" y="1601234"/>
                  <a:pt x="2571199" y="1633474"/>
                  <a:pt x="2531430" y="1633474"/>
                </a:cubicBezTo>
                <a:lnTo>
                  <a:pt x="2243400" y="1633474"/>
                </a:lnTo>
                <a:cubicBezTo>
                  <a:pt x="2203631" y="1633474"/>
                  <a:pt x="2171391" y="1601234"/>
                  <a:pt x="2171391" y="1561465"/>
                </a:cubicBezTo>
                <a:lnTo>
                  <a:pt x="2171391" y="1273435"/>
                </a:lnTo>
                <a:cubicBezTo>
                  <a:pt x="2171391" y="1233666"/>
                  <a:pt x="2203631" y="1201426"/>
                  <a:pt x="2243400" y="1201426"/>
                </a:cubicBezTo>
                <a:close/>
                <a:moveTo>
                  <a:pt x="1689998" y="1201426"/>
                </a:moveTo>
                <a:lnTo>
                  <a:pt x="1978028" y="1201426"/>
                </a:lnTo>
                <a:cubicBezTo>
                  <a:pt x="2017797" y="1201426"/>
                  <a:pt x="2050037" y="1233666"/>
                  <a:pt x="2050037" y="1273435"/>
                </a:cubicBezTo>
                <a:lnTo>
                  <a:pt x="2050037" y="1561465"/>
                </a:lnTo>
                <a:cubicBezTo>
                  <a:pt x="2050037" y="1601234"/>
                  <a:pt x="2017797" y="1633474"/>
                  <a:pt x="1978028" y="1633474"/>
                </a:cubicBezTo>
                <a:lnTo>
                  <a:pt x="1689998" y="1633474"/>
                </a:lnTo>
                <a:cubicBezTo>
                  <a:pt x="1650229" y="1633474"/>
                  <a:pt x="1617989" y="1601234"/>
                  <a:pt x="1617989" y="1561465"/>
                </a:cubicBezTo>
                <a:lnTo>
                  <a:pt x="1617989" y="1273435"/>
                </a:lnTo>
                <a:cubicBezTo>
                  <a:pt x="1617989" y="1233666"/>
                  <a:pt x="1650229" y="1201426"/>
                  <a:pt x="1689998" y="1201426"/>
                </a:cubicBezTo>
                <a:close/>
                <a:moveTo>
                  <a:pt x="1136596" y="1201426"/>
                </a:moveTo>
                <a:lnTo>
                  <a:pt x="1424626" y="1201426"/>
                </a:lnTo>
                <a:cubicBezTo>
                  <a:pt x="1464395" y="1201426"/>
                  <a:pt x="1496635" y="1233666"/>
                  <a:pt x="1496635" y="1273435"/>
                </a:cubicBezTo>
                <a:lnTo>
                  <a:pt x="1496635" y="1561465"/>
                </a:lnTo>
                <a:cubicBezTo>
                  <a:pt x="1496635" y="1601234"/>
                  <a:pt x="1464395" y="1633474"/>
                  <a:pt x="1424626" y="1633474"/>
                </a:cubicBezTo>
                <a:lnTo>
                  <a:pt x="1136596" y="1633474"/>
                </a:lnTo>
                <a:cubicBezTo>
                  <a:pt x="1096827" y="1633474"/>
                  <a:pt x="1064587" y="1601234"/>
                  <a:pt x="1064587" y="1561465"/>
                </a:cubicBezTo>
                <a:lnTo>
                  <a:pt x="1064587" y="1273435"/>
                </a:lnTo>
                <a:cubicBezTo>
                  <a:pt x="1064587" y="1233666"/>
                  <a:pt x="1096827" y="1201426"/>
                  <a:pt x="1136596" y="1201426"/>
                </a:cubicBezTo>
                <a:close/>
                <a:moveTo>
                  <a:pt x="583194" y="1201426"/>
                </a:moveTo>
                <a:lnTo>
                  <a:pt x="871224" y="1201426"/>
                </a:lnTo>
                <a:cubicBezTo>
                  <a:pt x="910993" y="1201426"/>
                  <a:pt x="943233" y="1233666"/>
                  <a:pt x="943233" y="1273435"/>
                </a:cubicBezTo>
                <a:lnTo>
                  <a:pt x="943233" y="1561465"/>
                </a:lnTo>
                <a:cubicBezTo>
                  <a:pt x="943233" y="1601234"/>
                  <a:pt x="910993" y="1633474"/>
                  <a:pt x="871224" y="1633474"/>
                </a:cubicBezTo>
                <a:lnTo>
                  <a:pt x="583194" y="1633474"/>
                </a:lnTo>
                <a:cubicBezTo>
                  <a:pt x="543425" y="1633474"/>
                  <a:pt x="511185" y="1601234"/>
                  <a:pt x="511185" y="1561465"/>
                </a:cubicBezTo>
                <a:lnTo>
                  <a:pt x="511185" y="1273435"/>
                </a:lnTo>
                <a:cubicBezTo>
                  <a:pt x="511185" y="1233666"/>
                  <a:pt x="543425" y="1201426"/>
                  <a:pt x="583194" y="1201426"/>
                </a:cubicBezTo>
                <a:close/>
                <a:moveTo>
                  <a:pt x="2226002" y="616978"/>
                </a:moveTo>
                <a:lnTo>
                  <a:pt x="2514032" y="616978"/>
                </a:lnTo>
                <a:cubicBezTo>
                  <a:pt x="2553801" y="616978"/>
                  <a:pt x="2586041" y="649218"/>
                  <a:pt x="2586041" y="688987"/>
                </a:cubicBezTo>
                <a:lnTo>
                  <a:pt x="2586041" y="977017"/>
                </a:lnTo>
                <a:cubicBezTo>
                  <a:pt x="2586041" y="1016786"/>
                  <a:pt x="2553801" y="1049026"/>
                  <a:pt x="2514032" y="1049026"/>
                </a:cubicBezTo>
                <a:lnTo>
                  <a:pt x="2226002" y="1049026"/>
                </a:lnTo>
                <a:cubicBezTo>
                  <a:pt x="2186233" y="1049026"/>
                  <a:pt x="2153993" y="1016786"/>
                  <a:pt x="2153993" y="977017"/>
                </a:cubicBezTo>
                <a:lnTo>
                  <a:pt x="2153993" y="688987"/>
                </a:lnTo>
                <a:cubicBezTo>
                  <a:pt x="2153993" y="649218"/>
                  <a:pt x="2186233" y="616978"/>
                  <a:pt x="2226002" y="616978"/>
                </a:cubicBezTo>
                <a:close/>
                <a:moveTo>
                  <a:pt x="1672600" y="616978"/>
                </a:moveTo>
                <a:lnTo>
                  <a:pt x="1960630" y="616978"/>
                </a:lnTo>
                <a:cubicBezTo>
                  <a:pt x="2000399" y="616978"/>
                  <a:pt x="2032639" y="649218"/>
                  <a:pt x="2032639" y="688987"/>
                </a:cubicBezTo>
                <a:lnTo>
                  <a:pt x="2032639" y="977017"/>
                </a:lnTo>
                <a:cubicBezTo>
                  <a:pt x="2032639" y="1016786"/>
                  <a:pt x="2000399" y="1049026"/>
                  <a:pt x="1960630" y="1049026"/>
                </a:cubicBezTo>
                <a:lnTo>
                  <a:pt x="1672600" y="1049026"/>
                </a:lnTo>
                <a:cubicBezTo>
                  <a:pt x="1632831" y="1049026"/>
                  <a:pt x="1600591" y="1016786"/>
                  <a:pt x="1600591" y="977017"/>
                </a:cubicBezTo>
                <a:lnTo>
                  <a:pt x="1600591" y="688987"/>
                </a:lnTo>
                <a:cubicBezTo>
                  <a:pt x="1600591" y="649218"/>
                  <a:pt x="1632831" y="616978"/>
                  <a:pt x="1672600" y="616978"/>
                </a:cubicBezTo>
                <a:close/>
                <a:moveTo>
                  <a:pt x="1119198" y="616978"/>
                </a:moveTo>
                <a:lnTo>
                  <a:pt x="1407228" y="616978"/>
                </a:lnTo>
                <a:cubicBezTo>
                  <a:pt x="1446997" y="616978"/>
                  <a:pt x="1479237" y="649218"/>
                  <a:pt x="1479237" y="688987"/>
                </a:cubicBezTo>
                <a:lnTo>
                  <a:pt x="1479237" y="977017"/>
                </a:lnTo>
                <a:cubicBezTo>
                  <a:pt x="1479237" y="1016786"/>
                  <a:pt x="1446997" y="1049026"/>
                  <a:pt x="1407228" y="1049026"/>
                </a:cubicBezTo>
                <a:lnTo>
                  <a:pt x="1119198" y="1049026"/>
                </a:lnTo>
                <a:cubicBezTo>
                  <a:pt x="1079429" y="1049026"/>
                  <a:pt x="1047189" y="1016786"/>
                  <a:pt x="1047189" y="977017"/>
                </a:cubicBezTo>
                <a:lnTo>
                  <a:pt x="1047189" y="688987"/>
                </a:lnTo>
                <a:cubicBezTo>
                  <a:pt x="1047189" y="649218"/>
                  <a:pt x="1079429" y="616978"/>
                  <a:pt x="1119198" y="616978"/>
                </a:cubicBezTo>
                <a:close/>
                <a:moveTo>
                  <a:pt x="565796" y="616978"/>
                </a:moveTo>
                <a:lnTo>
                  <a:pt x="853826" y="616978"/>
                </a:lnTo>
                <a:cubicBezTo>
                  <a:pt x="893595" y="616978"/>
                  <a:pt x="925835" y="649218"/>
                  <a:pt x="925835" y="688987"/>
                </a:cubicBezTo>
                <a:lnTo>
                  <a:pt x="925835" y="977017"/>
                </a:lnTo>
                <a:cubicBezTo>
                  <a:pt x="925835" y="1016786"/>
                  <a:pt x="893595" y="1049026"/>
                  <a:pt x="853826" y="1049026"/>
                </a:cubicBezTo>
                <a:lnTo>
                  <a:pt x="565796" y="1049026"/>
                </a:lnTo>
                <a:cubicBezTo>
                  <a:pt x="526027" y="1049026"/>
                  <a:pt x="493787" y="1016786"/>
                  <a:pt x="493787" y="977017"/>
                </a:cubicBezTo>
                <a:lnTo>
                  <a:pt x="493787" y="688987"/>
                </a:lnTo>
                <a:cubicBezTo>
                  <a:pt x="493787" y="649218"/>
                  <a:pt x="526027" y="616978"/>
                  <a:pt x="565796" y="616978"/>
                </a:cubicBezTo>
                <a:close/>
                <a:moveTo>
                  <a:pt x="306692" y="360040"/>
                </a:moveTo>
                <a:lnTo>
                  <a:pt x="306692" y="3528392"/>
                </a:lnTo>
                <a:lnTo>
                  <a:pt x="2754964" y="3528392"/>
                </a:lnTo>
                <a:lnTo>
                  <a:pt x="2754964" y="360040"/>
                </a:lnTo>
                <a:close/>
                <a:moveTo>
                  <a:pt x="223685" y="0"/>
                </a:moveTo>
                <a:lnTo>
                  <a:pt x="2837972" y="0"/>
                </a:lnTo>
                <a:cubicBezTo>
                  <a:pt x="2961510" y="0"/>
                  <a:pt x="3061657" y="100147"/>
                  <a:pt x="3061657" y="223685"/>
                </a:cubicBezTo>
                <a:lnTo>
                  <a:pt x="3061657" y="3664747"/>
                </a:lnTo>
                <a:cubicBezTo>
                  <a:pt x="3061657" y="3788285"/>
                  <a:pt x="2961510" y="3888432"/>
                  <a:pt x="2837972" y="3888432"/>
                </a:cubicBezTo>
                <a:lnTo>
                  <a:pt x="223685" y="3888432"/>
                </a:lnTo>
                <a:cubicBezTo>
                  <a:pt x="100147" y="3888432"/>
                  <a:pt x="0" y="3788285"/>
                  <a:pt x="0" y="3664747"/>
                </a:cubicBezTo>
                <a:lnTo>
                  <a:pt x="0" y="223685"/>
                </a:lnTo>
                <a:cubicBezTo>
                  <a:pt x="0" y="100147"/>
                  <a:pt x="100147" y="0"/>
                  <a:pt x="22368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dirty="0">
              <a:solidFill>
                <a:schemeClr val="tx1"/>
              </a:solidFill>
              <a:cs typeface="B Nazanin" panose="00000400000000000000" pitchFamily="2" charset="-78"/>
            </a:endParaRPr>
          </a:p>
        </p:txBody>
      </p:sp>
      <p:sp>
        <p:nvSpPr>
          <p:cNvPr id="29" name="Rounded Rectangle 2">
            <a:extLst>
              <a:ext uri="{FF2B5EF4-FFF2-40B4-BE49-F238E27FC236}">
                <a16:creationId xmlns:a16="http://schemas.microsoft.com/office/drawing/2014/main" id="{11E73516-F604-4BD9-83AC-CF25DF6B82DB}"/>
              </a:ext>
            </a:extLst>
          </p:cNvPr>
          <p:cNvSpPr>
            <a:spLocks noChangeAspect="1"/>
          </p:cNvSpPr>
          <p:nvPr/>
        </p:nvSpPr>
        <p:spPr>
          <a:xfrm>
            <a:off x="806390" y="5268129"/>
            <a:ext cx="400799" cy="720000"/>
          </a:xfrm>
          <a:custGeom>
            <a:avLst/>
            <a:gdLst/>
            <a:ahLst/>
            <a:cxnLst/>
            <a:rect l="l" t="t" r="r" b="b"/>
            <a:pathLst>
              <a:path w="2160240" h="3880673">
                <a:moveTo>
                  <a:pt x="816120" y="3545649"/>
                </a:moveTo>
                <a:cubicBezTo>
                  <a:pt x="802865" y="3545649"/>
                  <a:pt x="792120" y="3556394"/>
                  <a:pt x="792120" y="3569649"/>
                </a:cubicBezTo>
                <a:lnTo>
                  <a:pt x="792120" y="3665649"/>
                </a:lnTo>
                <a:cubicBezTo>
                  <a:pt x="792120" y="3678904"/>
                  <a:pt x="802865" y="3689649"/>
                  <a:pt x="816120" y="3689649"/>
                </a:cubicBezTo>
                <a:lnTo>
                  <a:pt x="1344120" y="3689649"/>
                </a:lnTo>
                <a:cubicBezTo>
                  <a:pt x="1357375" y="3689649"/>
                  <a:pt x="1368120" y="3678904"/>
                  <a:pt x="1368120" y="3665649"/>
                </a:cubicBezTo>
                <a:lnTo>
                  <a:pt x="1368120" y="3569649"/>
                </a:lnTo>
                <a:cubicBezTo>
                  <a:pt x="1368120" y="3556394"/>
                  <a:pt x="1357375" y="3545649"/>
                  <a:pt x="1344120" y="3545649"/>
                </a:cubicBezTo>
                <a:close/>
                <a:moveTo>
                  <a:pt x="1458489" y="1982610"/>
                </a:moveTo>
                <a:lnTo>
                  <a:pt x="1698487" y="1982610"/>
                </a:lnTo>
                <a:cubicBezTo>
                  <a:pt x="1731625" y="1982610"/>
                  <a:pt x="1758488" y="2009473"/>
                  <a:pt x="1758488" y="2042611"/>
                </a:cubicBezTo>
                <a:lnTo>
                  <a:pt x="1758488" y="2282649"/>
                </a:lnTo>
                <a:cubicBezTo>
                  <a:pt x="1758488" y="2315787"/>
                  <a:pt x="1731625" y="2342650"/>
                  <a:pt x="1698487" y="2342650"/>
                </a:cubicBezTo>
                <a:lnTo>
                  <a:pt x="1458489" y="2342650"/>
                </a:lnTo>
                <a:cubicBezTo>
                  <a:pt x="1425351" y="2342650"/>
                  <a:pt x="1398488" y="2315787"/>
                  <a:pt x="1398488" y="2282649"/>
                </a:cubicBezTo>
                <a:lnTo>
                  <a:pt x="1398488" y="2042611"/>
                </a:lnTo>
                <a:cubicBezTo>
                  <a:pt x="1398488" y="2009473"/>
                  <a:pt x="1425351" y="1982610"/>
                  <a:pt x="1458489" y="1982610"/>
                </a:cubicBezTo>
                <a:close/>
                <a:moveTo>
                  <a:pt x="946089" y="1982610"/>
                </a:moveTo>
                <a:lnTo>
                  <a:pt x="1186087" y="1982610"/>
                </a:lnTo>
                <a:cubicBezTo>
                  <a:pt x="1219225" y="1982610"/>
                  <a:pt x="1246088" y="2009473"/>
                  <a:pt x="1246088" y="2042611"/>
                </a:cubicBezTo>
                <a:lnTo>
                  <a:pt x="1246088" y="2282649"/>
                </a:lnTo>
                <a:cubicBezTo>
                  <a:pt x="1246088" y="2315787"/>
                  <a:pt x="1219225" y="2342650"/>
                  <a:pt x="1186087" y="2342650"/>
                </a:cubicBezTo>
                <a:lnTo>
                  <a:pt x="946089" y="2342650"/>
                </a:lnTo>
                <a:cubicBezTo>
                  <a:pt x="912951" y="2342650"/>
                  <a:pt x="886088" y="2315787"/>
                  <a:pt x="886088" y="2282649"/>
                </a:cubicBezTo>
                <a:lnTo>
                  <a:pt x="886088" y="2042611"/>
                </a:lnTo>
                <a:cubicBezTo>
                  <a:pt x="886088" y="2009473"/>
                  <a:pt x="912951" y="1982610"/>
                  <a:pt x="946089" y="1982610"/>
                </a:cubicBezTo>
                <a:close/>
                <a:moveTo>
                  <a:pt x="434129" y="1982610"/>
                </a:moveTo>
                <a:lnTo>
                  <a:pt x="674127" y="1982610"/>
                </a:lnTo>
                <a:cubicBezTo>
                  <a:pt x="707265" y="1982610"/>
                  <a:pt x="734128" y="2009473"/>
                  <a:pt x="734128" y="2042611"/>
                </a:cubicBezTo>
                <a:lnTo>
                  <a:pt x="734128" y="2282649"/>
                </a:lnTo>
                <a:cubicBezTo>
                  <a:pt x="734128" y="2315787"/>
                  <a:pt x="707265" y="2342650"/>
                  <a:pt x="674127" y="2342650"/>
                </a:cubicBezTo>
                <a:lnTo>
                  <a:pt x="434129" y="2342650"/>
                </a:lnTo>
                <a:cubicBezTo>
                  <a:pt x="400991" y="2342650"/>
                  <a:pt x="374128" y="2315787"/>
                  <a:pt x="374128" y="2282649"/>
                </a:cubicBezTo>
                <a:lnTo>
                  <a:pt x="374128" y="2042611"/>
                </a:lnTo>
                <a:cubicBezTo>
                  <a:pt x="374128" y="2009473"/>
                  <a:pt x="400991" y="1982610"/>
                  <a:pt x="434129" y="1982610"/>
                </a:cubicBezTo>
                <a:close/>
                <a:moveTo>
                  <a:pt x="1458489" y="1434014"/>
                </a:moveTo>
                <a:lnTo>
                  <a:pt x="1698487" y="1434014"/>
                </a:lnTo>
                <a:cubicBezTo>
                  <a:pt x="1731625" y="1434014"/>
                  <a:pt x="1758488" y="1460877"/>
                  <a:pt x="1758488" y="1494015"/>
                </a:cubicBezTo>
                <a:lnTo>
                  <a:pt x="1758488" y="1734053"/>
                </a:lnTo>
                <a:cubicBezTo>
                  <a:pt x="1758488" y="1767191"/>
                  <a:pt x="1731625" y="1794054"/>
                  <a:pt x="1698487" y="1794054"/>
                </a:cubicBezTo>
                <a:lnTo>
                  <a:pt x="1458489" y="1794054"/>
                </a:lnTo>
                <a:cubicBezTo>
                  <a:pt x="1425351" y="1794054"/>
                  <a:pt x="1398488" y="1767191"/>
                  <a:pt x="1398488" y="1734053"/>
                </a:cubicBezTo>
                <a:lnTo>
                  <a:pt x="1398488" y="1494015"/>
                </a:lnTo>
                <a:cubicBezTo>
                  <a:pt x="1398488" y="1460877"/>
                  <a:pt x="1425351" y="1434014"/>
                  <a:pt x="1458489" y="1434014"/>
                </a:cubicBezTo>
                <a:close/>
                <a:moveTo>
                  <a:pt x="946089" y="1434014"/>
                </a:moveTo>
                <a:lnTo>
                  <a:pt x="1186087" y="1434014"/>
                </a:lnTo>
                <a:cubicBezTo>
                  <a:pt x="1219225" y="1434014"/>
                  <a:pt x="1246088" y="1460877"/>
                  <a:pt x="1246088" y="1494015"/>
                </a:cubicBezTo>
                <a:lnTo>
                  <a:pt x="1246088" y="1734053"/>
                </a:lnTo>
                <a:cubicBezTo>
                  <a:pt x="1246088" y="1767191"/>
                  <a:pt x="1219225" y="1794054"/>
                  <a:pt x="1186087" y="1794054"/>
                </a:cubicBezTo>
                <a:lnTo>
                  <a:pt x="946089" y="1794054"/>
                </a:lnTo>
                <a:cubicBezTo>
                  <a:pt x="912951" y="1794054"/>
                  <a:pt x="886088" y="1767191"/>
                  <a:pt x="886088" y="1734053"/>
                </a:cubicBezTo>
                <a:lnTo>
                  <a:pt x="886088" y="1494015"/>
                </a:lnTo>
                <a:cubicBezTo>
                  <a:pt x="886088" y="1460877"/>
                  <a:pt x="912951" y="1434014"/>
                  <a:pt x="946089" y="1434014"/>
                </a:cubicBezTo>
                <a:close/>
                <a:moveTo>
                  <a:pt x="434129" y="1434014"/>
                </a:moveTo>
                <a:lnTo>
                  <a:pt x="674127" y="1434014"/>
                </a:lnTo>
                <a:cubicBezTo>
                  <a:pt x="707265" y="1434014"/>
                  <a:pt x="734128" y="1460877"/>
                  <a:pt x="734128" y="1494015"/>
                </a:cubicBezTo>
                <a:lnTo>
                  <a:pt x="734128" y="1734053"/>
                </a:lnTo>
                <a:cubicBezTo>
                  <a:pt x="734128" y="1767191"/>
                  <a:pt x="707265" y="1794054"/>
                  <a:pt x="674127" y="1794054"/>
                </a:cubicBezTo>
                <a:lnTo>
                  <a:pt x="434129" y="1794054"/>
                </a:lnTo>
                <a:cubicBezTo>
                  <a:pt x="400991" y="1794054"/>
                  <a:pt x="374128" y="1767191"/>
                  <a:pt x="374128" y="1734053"/>
                </a:cubicBezTo>
                <a:lnTo>
                  <a:pt x="374128" y="1494015"/>
                </a:lnTo>
                <a:cubicBezTo>
                  <a:pt x="374128" y="1460877"/>
                  <a:pt x="400991" y="1434014"/>
                  <a:pt x="434129" y="1434014"/>
                </a:cubicBezTo>
                <a:close/>
                <a:moveTo>
                  <a:pt x="1458489" y="885417"/>
                </a:moveTo>
                <a:lnTo>
                  <a:pt x="1698487" y="885417"/>
                </a:lnTo>
                <a:cubicBezTo>
                  <a:pt x="1731625" y="885417"/>
                  <a:pt x="1758488" y="912280"/>
                  <a:pt x="1758488" y="945418"/>
                </a:cubicBezTo>
                <a:lnTo>
                  <a:pt x="1758488" y="1185456"/>
                </a:lnTo>
                <a:cubicBezTo>
                  <a:pt x="1758488" y="1218594"/>
                  <a:pt x="1731625" y="1245457"/>
                  <a:pt x="1698487" y="1245457"/>
                </a:cubicBezTo>
                <a:lnTo>
                  <a:pt x="1458489" y="1245457"/>
                </a:lnTo>
                <a:cubicBezTo>
                  <a:pt x="1425351" y="1245457"/>
                  <a:pt x="1398488" y="1218594"/>
                  <a:pt x="1398488" y="1185456"/>
                </a:cubicBezTo>
                <a:lnTo>
                  <a:pt x="1398488" y="945418"/>
                </a:lnTo>
                <a:cubicBezTo>
                  <a:pt x="1398488" y="912280"/>
                  <a:pt x="1425351" y="885417"/>
                  <a:pt x="1458489" y="885417"/>
                </a:cubicBezTo>
                <a:close/>
                <a:moveTo>
                  <a:pt x="946089" y="885417"/>
                </a:moveTo>
                <a:lnTo>
                  <a:pt x="1186087" y="885417"/>
                </a:lnTo>
                <a:cubicBezTo>
                  <a:pt x="1219225" y="885417"/>
                  <a:pt x="1246088" y="912280"/>
                  <a:pt x="1246088" y="945418"/>
                </a:cubicBezTo>
                <a:lnTo>
                  <a:pt x="1246088" y="1185456"/>
                </a:lnTo>
                <a:cubicBezTo>
                  <a:pt x="1246088" y="1218594"/>
                  <a:pt x="1219225" y="1245457"/>
                  <a:pt x="1186087" y="1245457"/>
                </a:cubicBezTo>
                <a:lnTo>
                  <a:pt x="946089" y="1245457"/>
                </a:lnTo>
                <a:cubicBezTo>
                  <a:pt x="912951" y="1245457"/>
                  <a:pt x="886088" y="1218594"/>
                  <a:pt x="886088" y="1185456"/>
                </a:cubicBezTo>
                <a:lnTo>
                  <a:pt x="886088" y="945418"/>
                </a:lnTo>
                <a:cubicBezTo>
                  <a:pt x="886088" y="912280"/>
                  <a:pt x="912951" y="885417"/>
                  <a:pt x="946089" y="885417"/>
                </a:cubicBezTo>
                <a:close/>
                <a:moveTo>
                  <a:pt x="434129" y="885417"/>
                </a:moveTo>
                <a:lnTo>
                  <a:pt x="674127" y="885417"/>
                </a:lnTo>
                <a:cubicBezTo>
                  <a:pt x="707265" y="885417"/>
                  <a:pt x="734128" y="912280"/>
                  <a:pt x="734128" y="945418"/>
                </a:cubicBezTo>
                <a:lnTo>
                  <a:pt x="734128" y="1185456"/>
                </a:lnTo>
                <a:cubicBezTo>
                  <a:pt x="734128" y="1218594"/>
                  <a:pt x="707265" y="1245457"/>
                  <a:pt x="674127" y="1245457"/>
                </a:cubicBezTo>
                <a:lnTo>
                  <a:pt x="434129" y="1245457"/>
                </a:lnTo>
                <a:cubicBezTo>
                  <a:pt x="400991" y="1245457"/>
                  <a:pt x="374128" y="1218594"/>
                  <a:pt x="374128" y="1185456"/>
                </a:cubicBezTo>
                <a:lnTo>
                  <a:pt x="374128" y="945418"/>
                </a:lnTo>
                <a:cubicBezTo>
                  <a:pt x="374128" y="912280"/>
                  <a:pt x="400991" y="885417"/>
                  <a:pt x="434129" y="885417"/>
                </a:cubicBezTo>
                <a:close/>
                <a:moveTo>
                  <a:pt x="216024" y="608188"/>
                </a:moveTo>
                <a:lnTo>
                  <a:pt x="216024" y="3272484"/>
                </a:lnTo>
                <a:lnTo>
                  <a:pt x="1944216" y="3272484"/>
                </a:lnTo>
                <a:lnTo>
                  <a:pt x="1944216" y="608188"/>
                </a:lnTo>
                <a:close/>
                <a:moveTo>
                  <a:pt x="912102" y="305289"/>
                </a:moveTo>
                <a:cubicBezTo>
                  <a:pt x="905473" y="305289"/>
                  <a:pt x="900100" y="310662"/>
                  <a:pt x="900100" y="317291"/>
                </a:cubicBezTo>
                <a:lnTo>
                  <a:pt x="900100" y="365295"/>
                </a:lnTo>
                <a:cubicBezTo>
                  <a:pt x="900100" y="371924"/>
                  <a:pt x="905473" y="377297"/>
                  <a:pt x="912102" y="377297"/>
                </a:cubicBezTo>
                <a:lnTo>
                  <a:pt x="1248138" y="377297"/>
                </a:lnTo>
                <a:cubicBezTo>
                  <a:pt x="1254767" y="377297"/>
                  <a:pt x="1260140" y="371924"/>
                  <a:pt x="1260140" y="365295"/>
                </a:cubicBezTo>
                <a:lnTo>
                  <a:pt x="1260140" y="317291"/>
                </a:lnTo>
                <a:cubicBezTo>
                  <a:pt x="1260140" y="310662"/>
                  <a:pt x="1254767" y="305289"/>
                  <a:pt x="1248138" y="305289"/>
                </a:cubicBezTo>
                <a:close/>
                <a:moveTo>
                  <a:pt x="278153" y="0"/>
                </a:moveTo>
                <a:lnTo>
                  <a:pt x="1882087" y="0"/>
                </a:lnTo>
                <a:cubicBezTo>
                  <a:pt x="2035707" y="0"/>
                  <a:pt x="2160240" y="124533"/>
                  <a:pt x="2160240" y="278153"/>
                </a:cubicBezTo>
                <a:lnTo>
                  <a:pt x="2160240" y="3602520"/>
                </a:lnTo>
                <a:cubicBezTo>
                  <a:pt x="2160240" y="3756140"/>
                  <a:pt x="2035707" y="3880673"/>
                  <a:pt x="1882087" y="3880673"/>
                </a:cubicBezTo>
                <a:lnTo>
                  <a:pt x="278153" y="3880673"/>
                </a:lnTo>
                <a:cubicBezTo>
                  <a:pt x="124533" y="3880673"/>
                  <a:pt x="0" y="3756140"/>
                  <a:pt x="0" y="3602520"/>
                </a:cubicBezTo>
                <a:lnTo>
                  <a:pt x="0" y="278153"/>
                </a:lnTo>
                <a:cubicBezTo>
                  <a:pt x="0" y="124533"/>
                  <a:pt x="124533" y="0"/>
                  <a:pt x="27815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sz="2700" dirty="0">
              <a:solidFill>
                <a:schemeClr val="tx1"/>
              </a:solidFill>
              <a:cs typeface="B Nazanin" panose="00000400000000000000" pitchFamily="2" charset="-78"/>
            </a:endParaRPr>
          </a:p>
        </p:txBody>
      </p:sp>
      <p:sp>
        <p:nvSpPr>
          <p:cNvPr id="30" name="TextBox 29">
            <a:extLst>
              <a:ext uri="{FF2B5EF4-FFF2-40B4-BE49-F238E27FC236}">
                <a16:creationId xmlns:a16="http://schemas.microsoft.com/office/drawing/2014/main" id="{F3ECEECD-B0EE-4F47-AAEE-56C6F092C78D}"/>
              </a:ext>
            </a:extLst>
          </p:cNvPr>
          <p:cNvSpPr txBox="1"/>
          <p:nvPr/>
        </p:nvSpPr>
        <p:spPr>
          <a:xfrm>
            <a:off x="1325681" y="5027965"/>
            <a:ext cx="1450337" cy="1015663"/>
          </a:xfrm>
          <a:prstGeom prst="rect">
            <a:avLst/>
          </a:prstGeom>
          <a:noFill/>
        </p:spPr>
        <p:txBody>
          <a:bodyPr wrap="square" rtlCol="0">
            <a:spAutoFit/>
          </a:bodyPr>
          <a:lstStyle/>
          <a:p>
            <a:pPr algn="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cs typeface="B Nazanin" panose="00000400000000000000" pitchFamily="2" charset="-78"/>
            </a:endParaRPr>
          </a:p>
        </p:txBody>
      </p:sp>
      <p:sp>
        <p:nvSpPr>
          <p:cNvPr id="31" name="TextBox 30">
            <a:extLst>
              <a:ext uri="{FF2B5EF4-FFF2-40B4-BE49-F238E27FC236}">
                <a16:creationId xmlns:a16="http://schemas.microsoft.com/office/drawing/2014/main" id="{F583EB24-BFB4-4B7D-8721-186840464040}"/>
              </a:ext>
            </a:extLst>
          </p:cNvPr>
          <p:cNvSpPr txBox="1"/>
          <p:nvPr/>
        </p:nvSpPr>
        <p:spPr>
          <a:xfrm>
            <a:off x="3702666" y="5027965"/>
            <a:ext cx="1450337" cy="1015663"/>
          </a:xfrm>
          <a:prstGeom prst="rect">
            <a:avLst/>
          </a:prstGeom>
          <a:noFill/>
        </p:spPr>
        <p:txBody>
          <a:bodyPr wrap="square" rtlCol="0">
            <a:spAutoFit/>
          </a:bodyPr>
          <a:lstStyle/>
          <a:p>
            <a:pPr algn="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cs typeface="B Nazanin" panose="00000400000000000000" pitchFamily="2" charset="-78"/>
            </a:endParaRPr>
          </a:p>
        </p:txBody>
      </p:sp>
      <p:sp>
        <p:nvSpPr>
          <p:cNvPr id="32" name="TextBox 31">
            <a:extLst>
              <a:ext uri="{FF2B5EF4-FFF2-40B4-BE49-F238E27FC236}">
                <a16:creationId xmlns:a16="http://schemas.microsoft.com/office/drawing/2014/main" id="{62C55C0D-EDEA-4D41-9C78-84EF322F290A}"/>
              </a:ext>
            </a:extLst>
          </p:cNvPr>
          <p:cNvSpPr txBox="1"/>
          <p:nvPr/>
        </p:nvSpPr>
        <p:spPr>
          <a:xfrm>
            <a:off x="6079651" y="5027965"/>
            <a:ext cx="1450337" cy="1015663"/>
          </a:xfrm>
          <a:prstGeom prst="rect">
            <a:avLst/>
          </a:prstGeom>
          <a:noFill/>
        </p:spPr>
        <p:txBody>
          <a:bodyPr wrap="square" rtlCol="0">
            <a:spAutoFit/>
          </a:bodyPr>
          <a:lstStyle/>
          <a:p>
            <a:pPr algn="r" rtl="1"/>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cs typeface="B Nazanin" panose="00000400000000000000" pitchFamily="2" charset="-78"/>
            </a:endParaRPr>
          </a:p>
        </p:txBody>
      </p:sp>
      <p:sp>
        <p:nvSpPr>
          <p:cNvPr id="33" name="Rounded Rectangle 3">
            <a:extLst>
              <a:ext uri="{FF2B5EF4-FFF2-40B4-BE49-F238E27FC236}">
                <a16:creationId xmlns:a16="http://schemas.microsoft.com/office/drawing/2014/main" id="{0187A8D7-AFA5-4281-9CE3-C3CC77BDC234}"/>
              </a:ext>
            </a:extLst>
          </p:cNvPr>
          <p:cNvSpPr/>
          <p:nvPr/>
        </p:nvSpPr>
        <p:spPr>
          <a:xfrm>
            <a:off x="5233672" y="5305296"/>
            <a:ext cx="793210" cy="645666"/>
          </a:xfrm>
          <a:custGeom>
            <a:avLst/>
            <a:gdLst/>
            <a:ahLst/>
            <a:cxnLst/>
            <a:rect l="l" t="t" r="r" b="b"/>
            <a:pathLst>
              <a:path w="2481182" h="2019660">
                <a:moveTo>
                  <a:pt x="1240591" y="1481245"/>
                </a:moveTo>
                <a:cubicBezTo>
                  <a:pt x="1201062" y="1481245"/>
                  <a:pt x="1169018" y="1511885"/>
                  <a:pt x="1169018" y="1549682"/>
                </a:cubicBezTo>
                <a:cubicBezTo>
                  <a:pt x="1169018" y="1587479"/>
                  <a:pt x="1201062" y="1618119"/>
                  <a:pt x="1240591" y="1618119"/>
                </a:cubicBezTo>
                <a:cubicBezTo>
                  <a:pt x="1280120" y="1618119"/>
                  <a:pt x="1312164" y="1587479"/>
                  <a:pt x="1312164" y="1549682"/>
                </a:cubicBezTo>
                <a:cubicBezTo>
                  <a:pt x="1312164" y="1511885"/>
                  <a:pt x="1280120" y="1481245"/>
                  <a:pt x="1240591" y="1481245"/>
                </a:cubicBezTo>
                <a:close/>
                <a:moveTo>
                  <a:pt x="95430" y="81527"/>
                </a:moveTo>
                <a:lnTo>
                  <a:pt x="95430" y="91249"/>
                </a:lnTo>
                <a:lnTo>
                  <a:pt x="95430" y="1336786"/>
                </a:lnTo>
                <a:lnTo>
                  <a:pt x="95430" y="1414360"/>
                </a:lnTo>
                <a:lnTo>
                  <a:pt x="2385752" y="1414360"/>
                </a:lnTo>
                <a:lnTo>
                  <a:pt x="2385752" y="1336786"/>
                </a:lnTo>
                <a:lnTo>
                  <a:pt x="2385752" y="91249"/>
                </a:lnTo>
                <a:lnTo>
                  <a:pt x="2385752" y="81527"/>
                </a:lnTo>
                <a:close/>
                <a:moveTo>
                  <a:pt x="82232" y="0"/>
                </a:moveTo>
                <a:lnTo>
                  <a:pt x="2398950" y="0"/>
                </a:lnTo>
                <a:cubicBezTo>
                  <a:pt x="2444366" y="0"/>
                  <a:pt x="2481182" y="33399"/>
                  <a:pt x="2481182" y="74597"/>
                </a:cubicBezTo>
                <a:lnTo>
                  <a:pt x="2481182" y="1613510"/>
                </a:lnTo>
                <a:cubicBezTo>
                  <a:pt x="2481182" y="1654709"/>
                  <a:pt x="2444366" y="1688107"/>
                  <a:pt x="2398950" y="1688107"/>
                </a:cubicBezTo>
                <a:lnTo>
                  <a:pt x="1569038" y="1688107"/>
                </a:lnTo>
                <a:lnTo>
                  <a:pt x="1643796" y="1974036"/>
                </a:lnTo>
                <a:lnTo>
                  <a:pt x="1876791" y="1974036"/>
                </a:lnTo>
                <a:cubicBezTo>
                  <a:pt x="1881184" y="1974036"/>
                  <a:pt x="1884744" y="1977440"/>
                  <a:pt x="1884744" y="1981640"/>
                </a:cubicBezTo>
                <a:lnTo>
                  <a:pt x="1884744" y="2012056"/>
                </a:lnTo>
                <a:cubicBezTo>
                  <a:pt x="1884744" y="2016256"/>
                  <a:pt x="1881184" y="2019660"/>
                  <a:pt x="1876791" y="2019660"/>
                </a:cubicBezTo>
                <a:lnTo>
                  <a:pt x="604391" y="2019660"/>
                </a:lnTo>
                <a:cubicBezTo>
                  <a:pt x="599998" y="2019660"/>
                  <a:pt x="596438" y="2016256"/>
                  <a:pt x="596438" y="2012056"/>
                </a:cubicBezTo>
                <a:lnTo>
                  <a:pt x="596438" y="1981640"/>
                </a:lnTo>
                <a:cubicBezTo>
                  <a:pt x="596438" y="1977440"/>
                  <a:pt x="599998" y="1974036"/>
                  <a:pt x="604391" y="1974036"/>
                </a:cubicBezTo>
                <a:lnTo>
                  <a:pt x="837388" y="1974036"/>
                </a:lnTo>
                <a:lnTo>
                  <a:pt x="912145" y="1688107"/>
                </a:lnTo>
                <a:lnTo>
                  <a:pt x="82232" y="1688107"/>
                </a:lnTo>
                <a:cubicBezTo>
                  <a:pt x="36817" y="1688107"/>
                  <a:pt x="0" y="1654709"/>
                  <a:pt x="0" y="1613510"/>
                </a:cubicBezTo>
                <a:lnTo>
                  <a:pt x="0" y="74597"/>
                </a:lnTo>
                <a:cubicBezTo>
                  <a:pt x="0" y="33399"/>
                  <a:pt x="36817" y="0"/>
                  <a:pt x="82232" y="0"/>
                </a:cubicBezTo>
                <a:close/>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endParaRPr lang="en-US" sz="2700" dirty="0">
              <a:cs typeface="B Nazanin" panose="00000400000000000000" pitchFamily="2" charset="-78"/>
            </a:endParaRPr>
          </a:p>
        </p:txBody>
      </p:sp>
      <p:grpSp>
        <p:nvGrpSpPr>
          <p:cNvPr id="34" name="Group 33">
            <a:extLst>
              <a:ext uri="{FF2B5EF4-FFF2-40B4-BE49-F238E27FC236}">
                <a16:creationId xmlns:a16="http://schemas.microsoft.com/office/drawing/2014/main" id="{DAE0659E-555A-4D6D-A735-2AE90063060D}"/>
              </a:ext>
            </a:extLst>
          </p:cNvPr>
          <p:cNvGrpSpPr/>
          <p:nvPr/>
        </p:nvGrpSpPr>
        <p:grpSpPr>
          <a:xfrm>
            <a:off x="5352773" y="5380703"/>
            <a:ext cx="555009" cy="323462"/>
            <a:chOff x="5351423" y="5375787"/>
            <a:chExt cx="555009" cy="323462"/>
          </a:xfrm>
        </p:grpSpPr>
        <p:sp>
          <p:nvSpPr>
            <p:cNvPr id="35" name="Rectangle 34">
              <a:extLst>
                <a:ext uri="{FF2B5EF4-FFF2-40B4-BE49-F238E27FC236}">
                  <a16:creationId xmlns:a16="http://schemas.microsoft.com/office/drawing/2014/main" id="{4766EE94-2D93-4219-8C14-E2500A12D81A}"/>
                </a:ext>
              </a:extLst>
            </p:cNvPr>
            <p:cNvSpPr/>
            <p:nvPr/>
          </p:nvSpPr>
          <p:spPr>
            <a:xfrm>
              <a:off x="5354515" y="5375787"/>
              <a:ext cx="551917" cy="638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dirty="0">
                <a:cs typeface="B Nazanin" panose="00000400000000000000" pitchFamily="2" charset="-78"/>
              </a:endParaRPr>
            </a:p>
          </p:txBody>
        </p:sp>
        <p:sp>
          <p:nvSpPr>
            <p:cNvPr id="36" name="Rectangle 35">
              <a:extLst>
                <a:ext uri="{FF2B5EF4-FFF2-40B4-BE49-F238E27FC236}">
                  <a16:creationId xmlns:a16="http://schemas.microsoft.com/office/drawing/2014/main" id="{125A07AA-A130-4877-BFCE-A1FCD5830FA2}"/>
                </a:ext>
              </a:extLst>
            </p:cNvPr>
            <p:cNvSpPr/>
            <p:nvPr/>
          </p:nvSpPr>
          <p:spPr>
            <a:xfrm>
              <a:off x="5351783" y="5470356"/>
              <a:ext cx="139623" cy="972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dirty="0">
                <a:cs typeface="B Nazanin" panose="00000400000000000000" pitchFamily="2" charset="-78"/>
              </a:endParaRPr>
            </a:p>
          </p:txBody>
        </p:sp>
        <p:sp>
          <p:nvSpPr>
            <p:cNvPr id="37" name="Rectangle 36">
              <a:extLst>
                <a:ext uri="{FF2B5EF4-FFF2-40B4-BE49-F238E27FC236}">
                  <a16:creationId xmlns:a16="http://schemas.microsoft.com/office/drawing/2014/main" id="{2F1E55A7-6D0E-4AE1-B0CF-EDA3AF58FF84}"/>
                </a:ext>
              </a:extLst>
            </p:cNvPr>
            <p:cNvSpPr/>
            <p:nvPr/>
          </p:nvSpPr>
          <p:spPr>
            <a:xfrm>
              <a:off x="5675254" y="5470356"/>
              <a:ext cx="219438" cy="2288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dirty="0">
                <a:cs typeface="B Nazanin" panose="00000400000000000000" pitchFamily="2" charset="-78"/>
              </a:endParaRPr>
            </a:p>
          </p:txBody>
        </p:sp>
        <p:sp>
          <p:nvSpPr>
            <p:cNvPr id="38" name="Rectangle 37">
              <a:extLst>
                <a:ext uri="{FF2B5EF4-FFF2-40B4-BE49-F238E27FC236}">
                  <a16:creationId xmlns:a16="http://schemas.microsoft.com/office/drawing/2014/main" id="{DF1C1DEF-76F5-45F4-AE11-6F4075319C22}"/>
                </a:ext>
              </a:extLst>
            </p:cNvPr>
            <p:cNvSpPr/>
            <p:nvPr/>
          </p:nvSpPr>
          <p:spPr>
            <a:xfrm>
              <a:off x="5524642" y="5470356"/>
              <a:ext cx="117377" cy="13400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dirty="0">
                <a:cs typeface="B Nazanin" panose="00000400000000000000" pitchFamily="2" charset="-78"/>
              </a:endParaRPr>
            </a:p>
          </p:txBody>
        </p:sp>
        <p:sp>
          <p:nvSpPr>
            <p:cNvPr id="39" name="Rectangle 38">
              <a:extLst>
                <a:ext uri="{FF2B5EF4-FFF2-40B4-BE49-F238E27FC236}">
                  <a16:creationId xmlns:a16="http://schemas.microsoft.com/office/drawing/2014/main" id="{B5F2AA1D-F752-4992-BAD9-969C61CBC5A5}"/>
                </a:ext>
              </a:extLst>
            </p:cNvPr>
            <p:cNvSpPr/>
            <p:nvPr/>
          </p:nvSpPr>
          <p:spPr>
            <a:xfrm>
              <a:off x="5351423" y="5582710"/>
              <a:ext cx="139623" cy="1165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dirty="0">
                <a:cs typeface="B Nazanin" panose="00000400000000000000" pitchFamily="2" charset="-78"/>
              </a:endParaRPr>
            </a:p>
          </p:txBody>
        </p:sp>
        <p:sp>
          <p:nvSpPr>
            <p:cNvPr id="40" name="Rectangle 39">
              <a:extLst>
                <a:ext uri="{FF2B5EF4-FFF2-40B4-BE49-F238E27FC236}">
                  <a16:creationId xmlns:a16="http://schemas.microsoft.com/office/drawing/2014/main" id="{E541DE41-A0EA-4C28-8AE2-A5CBE6922BBB}"/>
                </a:ext>
              </a:extLst>
            </p:cNvPr>
            <p:cNvSpPr/>
            <p:nvPr/>
          </p:nvSpPr>
          <p:spPr>
            <a:xfrm>
              <a:off x="5522505" y="5617217"/>
              <a:ext cx="117377" cy="820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dirty="0">
                <a:cs typeface="B Nazanin" panose="00000400000000000000" pitchFamily="2" charset="-78"/>
              </a:endParaRPr>
            </a:p>
          </p:txBody>
        </p:sp>
      </p:grpSp>
    </p:spTree>
    <p:extLst>
      <p:ext uri="{BB962C8B-B14F-4D97-AF65-F5344CB8AC3E}">
        <p14:creationId xmlns:p14="http://schemas.microsoft.com/office/powerpoint/2010/main" val="273794256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Cover and End Slide Master">
  <a:themeElements>
    <a:clrScheme name="ALLPPT-303">
      <a:dk1>
        <a:sysClr val="windowText" lastClr="000000"/>
      </a:dk1>
      <a:lt1>
        <a:sysClr val="window" lastClr="FFFFFF"/>
      </a:lt1>
      <a:dk2>
        <a:srgbClr val="1F497D"/>
      </a:dk2>
      <a:lt2>
        <a:srgbClr val="EEECE1"/>
      </a:lt2>
      <a:accent1>
        <a:srgbClr val="FD2906"/>
      </a:accent1>
      <a:accent2>
        <a:srgbClr val="262626"/>
      </a:accent2>
      <a:accent3>
        <a:srgbClr val="FD2906"/>
      </a:accent3>
      <a:accent4>
        <a:srgbClr val="262626"/>
      </a:accent4>
      <a:accent5>
        <a:srgbClr val="FD2906"/>
      </a:accent5>
      <a:accent6>
        <a:srgbClr val="26262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303">
      <a:dk1>
        <a:sysClr val="windowText" lastClr="000000"/>
      </a:dk1>
      <a:lt1>
        <a:sysClr val="window" lastClr="FFFFFF"/>
      </a:lt1>
      <a:dk2>
        <a:srgbClr val="1F497D"/>
      </a:dk2>
      <a:lt2>
        <a:srgbClr val="EEECE1"/>
      </a:lt2>
      <a:accent1>
        <a:srgbClr val="FD2906"/>
      </a:accent1>
      <a:accent2>
        <a:srgbClr val="262626"/>
      </a:accent2>
      <a:accent3>
        <a:srgbClr val="FD2906"/>
      </a:accent3>
      <a:accent4>
        <a:srgbClr val="262626"/>
      </a:accent4>
      <a:accent5>
        <a:srgbClr val="FD2906"/>
      </a:accent5>
      <a:accent6>
        <a:srgbClr val="262626"/>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404">
      <a:dk1>
        <a:sysClr val="windowText" lastClr="000000"/>
      </a:dk1>
      <a:lt1>
        <a:sysClr val="window" lastClr="FFFFFF"/>
      </a:lt1>
      <a:dk2>
        <a:srgbClr val="44546A"/>
      </a:dk2>
      <a:lt2>
        <a:srgbClr val="E7E6E6"/>
      </a:lt2>
      <a:accent1>
        <a:srgbClr val="5A9BD5"/>
      </a:accent1>
      <a:accent2>
        <a:srgbClr val="224A90"/>
      </a:accent2>
      <a:accent3>
        <a:srgbClr val="010A4F"/>
      </a:accent3>
      <a:accent4>
        <a:srgbClr val="5A9BD5"/>
      </a:accent4>
      <a:accent5>
        <a:srgbClr val="224A90"/>
      </a:accent5>
      <a:accent6>
        <a:srgbClr val="010A4F"/>
      </a:accent6>
      <a:hlink>
        <a:srgbClr val="262626"/>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6229</Words>
  <Application>Microsoft Office PowerPoint</Application>
  <PresentationFormat>Widescreen</PresentationFormat>
  <Paragraphs>609</Paragraphs>
  <Slides>58</Slides>
  <Notes>14</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58</vt:i4>
      </vt:variant>
    </vt:vector>
  </HeadingPairs>
  <TitlesOfParts>
    <vt:vector size="71" baseType="lpstr">
      <vt:lpstr>Amatic SC</vt:lpstr>
      <vt:lpstr>Arial</vt:lpstr>
      <vt:lpstr>B Nazanin</vt:lpstr>
      <vt:lpstr>Calibri</vt:lpstr>
      <vt:lpstr>Calibri Light</vt:lpstr>
      <vt:lpstr>Lato</vt:lpstr>
      <vt:lpstr>Lato Black</vt:lpstr>
      <vt:lpstr>Open Sans Light</vt:lpstr>
      <vt:lpstr>Roboto Medium</vt:lpstr>
      <vt:lpstr>Wingdings</vt: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2023-10-19T07:11:06Z</dcterms:created>
  <dcterms:modified xsi:type="dcterms:W3CDTF">2023-10-24T14:32:46Z</dcterms:modified>
</cp:coreProperties>
</file>