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2"/>
  </p:notesMasterIdLst>
  <p:sldIdLst>
    <p:sldId id="351" r:id="rId4"/>
    <p:sldId id="298" r:id="rId5"/>
    <p:sldId id="310" r:id="rId6"/>
    <p:sldId id="311" r:id="rId7"/>
    <p:sldId id="312" r:id="rId8"/>
    <p:sldId id="313" r:id="rId9"/>
    <p:sldId id="299" r:id="rId10"/>
    <p:sldId id="3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463" autoAdjust="0"/>
  </p:normalViewPr>
  <p:slideViewPr>
    <p:cSldViewPr snapToGrid="0" showGuides="1">
      <p:cViewPr varScale="1">
        <p:scale>
          <a:sx n="66" d="100"/>
          <a:sy n="66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9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2B911B9C-7AC0-4439-B279-941619F0ECE3}"/>
              </a:ext>
            </a:extLst>
          </p:cNvPr>
          <p:cNvGrpSpPr/>
          <p:nvPr userDrawn="1"/>
        </p:nvGrpSpPr>
        <p:grpSpPr>
          <a:xfrm>
            <a:off x="850796" y="2141886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61D06D85-780B-4761-8162-4C1D9C032BDA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D4453C17-8DD9-443A-A2DC-035A73479185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5927C0AF-C07D-41A9-8C1F-43B3A20E040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AA7F0E01-A59A-4E72-8633-C4792131721B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A75D6F9D-D687-45E5-9D5E-6EB8E7BC335F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3FA90F74-9FBF-4B08-87AE-B7AB879D55A6}"/>
              </a:ext>
            </a:extLst>
          </p:cNvPr>
          <p:cNvGrpSpPr/>
          <p:nvPr userDrawn="1"/>
        </p:nvGrpSpPr>
        <p:grpSpPr>
          <a:xfrm>
            <a:off x="3428276" y="2108018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F4467050-FB9C-4C00-80BB-25385546913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BFB69184-F129-435E-B32E-F17440D56EB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DD555917-2950-4962-9058-2940D91C30E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E1347983-4020-4D04-98E2-432F47403A78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A7373AD9-6765-49BA-BD27-010608BCFFF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C2C2A87-6608-4D3D-82ED-756E3E50D3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391378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F5143C5E-1F77-4730-8C65-48C0352E20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440275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E5729333-E0A2-444C-B86D-6A6D786736BA}"/>
              </a:ext>
            </a:extLst>
          </p:cNvPr>
          <p:cNvGrpSpPr/>
          <p:nvPr userDrawn="1"/>
        </p:nvGrpSpPr>
        <p:grpSpPr>
          <a:xfrm>
            <a:off x="2077784" y="1970191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00003B70-DA10-4423-AD78-81A864DDB2E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57D1F3A3-CCDF-4586-AC47-BC39C66C2D8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6FD698D9-D6CA-45B2-9FBA-D5D87F51596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E2F813C3-4DA9-4825-85E8-96B2B7FF8D8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46316A48-316C-410A-9713-1489C834A9B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E584DD74-8F2B-4880-8D84-F5C079E30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301827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37A4EB9-6FB0-4B0C-AA6A-4E6470E80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06720F70-BA56-4CED-8129-02AC4F79AB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CC53-A36C-4D93-9F7C-4C700EF14111}"/>
              </a:ext>
            </a:extLst>
          </p:cNvPr>
          <p:cNvGrpSpPr/>
          <p:nvPr userDrawn="1"/>
        </p:nvGrpSpPr>
        <p:grpSpPr>
          <a:xfrm>
            <a:off x="580088" y="2381012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2FB75B8-3239-4653-89F8-BC18EB1DACD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080612-9FFE-4326-A4AB-6DD2D34BF3F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D0CE6C6-8292-4BBD-B0BE-529CA590DDE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91C6C6-F21F-4379-9888-C019D107200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96A7EA-9159-44B6-B689-FA7C45183FF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D6A45D0-0735-4D0E-B921-956D797E14E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5682682-EEC1-45C1-8DBD-FDE934CEF4A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0CA23FC-5CCC-4455-A4C0-0576978D15D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6FCDE46-E227-4A73-892B-831DB15B38B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702B253-DFF7-46FE-9D8A-A6BEA1EC6A2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B7635C6-671E-47C7-864A-0E3B88B638E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60A1CE2-64A0-4790-AA7A-F8D31AA6282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84C83AB2-22CB-425D-80FA-9A4A987EA6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13650" y="2545573"/>
            <a:ext cx="3795983" cy="23486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692AED9-5A1C-4291-A685-38C1BCC00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A836DBF-0045-451A-B884-57703C49E9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AD9D005-1A52-44B7-9752-F8F6596AD0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872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033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02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E7E3DCA-86D6-4FDC-8410-483D394E883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5FC983-D283-482C-B524-53814353861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3196244-BBC5-47C6-86F5-9A396A6058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C78498C-F5F8-48D1-B226-3366F9FA0B4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A695027E-AB95-49DD-8397-858A506841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5B8C3BC-30AC-4B0F-BEBE-EE9F677659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7B471C-89AA-49D9-9452-73E8E148A9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0170" y="3916392"/>
            <a:ext cx="5921830" cy="294160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  <p:sldLayoutId id="2147483690" r:id="rId19"/>
    <p:sldLayoutId id="2147483691" r:id="rId20"/>
    <p:sldLayoutId id="214748369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357257" y="1438416"/>
            <a:ext cx="569540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5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تم :</a:t>
            </a:r>
          </a:p>
          <a:p>
            <a:pPr algn="ctr"/>
            <a:r>
              <a:rPr lang="fa-IR" sz="5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ارشد مدیریت بازرگانی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8080918" y="3567288"/>
            <a:ext cx="30828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قالب پاورپوینت مدیریت بازرگانی</a:t>
            </a:r>
            <a:endParaRPr lang="ko-KR" altLang="en-US" sz="1867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604F9FAB-9697-0669-A409-8B45FBE4EE45}"/>
              </a:ext>
            </a:extLst>
          </p:cNvPr>
          <p:cNvSpPr/>
          <p:nvPr/>
        </p:nvSpPr>
        <p:spPr>
          <a:xfrm>
            <a:off x="266425" y="569786"/>
            <a:ext cx="2430326" cy="413563"/>
          </a:xfrm>
          <a:prstGeom prst="roundRect">
            <a:avLst>
              <a:gd name="adj" fmla="val 50000"/>
            </a:avLst>
          </a:prstGeom>
          <a:noFill/>
          <a:ln w="15875"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FFC000"/>
                </a:solidFill>
                <a:cs typeface="B Nazanin" panose="00000700000000000000" pitchFamily="2" charset="-78"/>
              </a:rPr>
              <a:t>20begir.com</a:t>
            </a:r>
            <a:endParaRPr lang="ko-KR" altLang="en-US" sz="2700" dirty="0">
              <a:solidFill>
                <a:srgbClr val="FFC000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5E5E1B-F5F7-4F1E-9348-AEA3A01C1FF8}"/>
              </a:ext>
            </a:extLst>
          </p:cNvPr>
          <p:cNvGrpSpPr/>
          <p:nvPr/>
        </p:nvGrpSpPr>
        <p:grpSpPr>
          <a:xfrm rot="10800000" flipH="1" flipV="1">
            <a:off x="1194698" y="1751184"/>
            <a:ext cx="1378814" cy="1378814"/>
            <a:chOff x="6876256" y="3063517"/>
            <a:chExt cx="1944216" cy="1944216"/>
          </a:xfrm>
          <a:solidFill>
            <a:schemeClr val="bg1"/>
          </a:solidFill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E211872-F7B9-41BA-BFA6-A2FD0DDDDE7E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6510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3B462C5-B590-46E7-A120-538B11422452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DFE71A2-A059-42F9-A16A-443964548CF4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grpFill/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  <p:sp>
        <p:nvSpPr>
          <p:cNvPr id="7" name="Oval 21">
            <a:extLst>
              <a:ext uri="{FF2B5EF4-FFF2-40B4-BE49-F238E27FC236}">
                <a16:creationId xmlns:a16="http://schemas.microsoft.com/office/drawing/2014/main" id="{0938D308-A78C-4735-934F-4EDB62EDDFC2}"/>
              </a:ext>
            </a:extLst>
          </p:cNvPr>
          <p:cNvSpPr>
            <a:spLocks noChangeAspect="1"/>
          </p:cNvSpPr>
          <p:nvPr/>
        </p:nvSpPr>
        <p:spPr>
          <a:xfrm>
            <a:off x="3309854" y="2609137"/>
            <a:ext cx="382712" cy="3859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AA8A842D-5C52-4D70-89D1-20DF822E5148}"/>
              </a:ext>
            </a:extLst>
          </p:cNvPr>
          <p:cNvSpPr/>
          <p:nvPr/>
        </p:nvSpPr>
        <p:spPr>
          <a:xfrm>
            <a:off x="3333752" y="4216793"/>
            <a:ext cx="334915" cy="2939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0CB8876E-5B72-492D-A115-BDBF926ED938}"/>
              </a:ext>
            </a:extLst>
          </p:cNvPr>
          <p:cNvSpPr/>
          <p:nvPr/>
        </p:nvSpPr>
        <p:spPr>
          <a:xfrm>
            <a:off x="7452380" y="3392329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F5F3C4-A8A0-4A0B-8DE2-48BB1A2EC682}"/>
              </a:ext>
            </a:extLst>
          </p:cNvPr>
          <p:cNvSpPr/>
          <p:nvPr/>
        </p:nvSpPr>
        <p:spPr>
          <a:xfrm>
            <a:off x="7460939" y="4944216"/>
            <a:ext cx="343878" cy="32190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4C4B4-5C73-40B4-8BF4-227CA461FDF7}"/>
              </a:ext>
            </a:extLst>
          </p:cNvPr>
          <p:cNvSpPr txBox="1"/>
          <p:nvPr/>
        </p:nvSpPr>
        <p:spPr>
          <a:xfrm>
            <a:off x="3742886" y="2571336"/>
            <a:ext cx="35552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2" name="그룹 69">
            <a:extLst>
              <a:ext uri="{FF2B5EF4-FFF2-40B4-BE49-F238E27FC236}">
                <a16:creationId xmlns:a16="http://schemas.microsoft.com/office/drawing/2014/main" id="{2406AE28-C08D-41DD-B48D-24A16D45A1CD}"/>
              </a:ext>
            </a:extLst>
          </p:cNvPr>
          <p:cNvGrpSpPr/>
          <p:nvPr/>
        </p:nvGrpSpPr>
        <p:grpSpPr>
          <a:xfrm flipH="1">
            <a:off x="1850175" y="2022331"/>
            <a:ext cx="6991680" cy="1291986"/>
            <a:chOff x="488003" y="4414792"/>
            <a:chExt cx="6991680" cy="1291985"/>
          </a:xfrm>
          <a:solidFill>
            <a:schemeClr val="accent4"/>
          </a:solidFill>
        </p:grpSpPr>
        <p:sp>
          <p:nvSpPr>
            <p:cNvPr id="13" name="Block Arc 15">
              <a:extLst>
                <a:ext uri="{FF2B5EF4-FFF2-40B4-BE49-F238E27FC236}">
                  <a16:creationId xmlns:a16="http://schemas.microsoft.com/office/drawing/2014/main" id="{C0CCAD77-5B61-4BB7-9C9F-6D98C97F5D0E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14" name="그룹 81">
              <a:extLst>
                <a:ext uri="{FF2B5EF4-FFF2-40B4-BE49-F238E27FC236}">
                  <a16:creationId xmlns:a16="http://schemas.microsoft.com/office/drawing/2014/main" id="{5E1CFFED-EF22-45A2-B0BE-A8A74979440F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15" name="Rounded Rectangle 17">
                <a:extLst>
                  <a:ext uri="{FF2B5EF4-FFF2-40B4-BE49-F238E27FC236}">
                    <a16:creationId xmlns:a16="http://schemas.microsoft.com/office/drawing/2014/main" id="{6551A00D-6BFF-4489-AF4C-F757120E2FB9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grpSp>
            <p:nvGrpSpPr>
              <p:cNvPr id="16" name="그룹 83">
                <a:extLst>
                  <a:ext uri="{FF2B5EF4-FFF2-40B4-BE49-F238E27FC236}">
                    <a16:creationId xmlns:a16="http://schemas.microsoft.com/office/drawing/2014/main" id="{8AE4EAFC-208D-4583-81EF-4AB60058385B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17" name="Rounded Rectangle 12">
                  <a:extLst>
                    <a:ext uri="{FF2B5EF4-FFF2-40B4-BE49-F238E27FC236}">
                      <a16:creationId xmlns:a16="http://schemas.microsoft.com/office/drawing/2014/main" id="{353420F1-9D9E-43DD-91E6-5F3A9ED0F40D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" name="Rounded Rectangle 13">
                  <a:extLst>
                    <a:ext uri="{FF2B5EF4-FFF2-40B4-BE49-F238E27FC236}">
                      <a16:creationId xmlns:a16="http://schemas.microsoft.com/office/drawing/2014/main" id="{01D96CFD-1081-468E-AE0E-CD8587B58ADC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ko-KR" altLang="en-US" sz="2701" dirty="0"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grpSp>
        <p:nvGrpSpPr>
          <p:cNvPr id="19" name="그룹 86">
            <a:extLst>
              <a:ext uri="{FF2B5EF4-FFF2-40B4-BE49-F238E27FC236}">
                <a16:creationId xmlns:a16="http://schemas.microsoft.com/office/drawing/2014/main" id="{B03DF3FA-586D-4954-95E5-7E2DE5E51DDF}"/>
              </a:ext>
            </a:extLst>
          </p:cNvPr>
          <p:cNvGrpSpPr/>
          <p:nvPr/>
        </p:nvGrpSpPr>
        <p:grpSpPr>
          <a:xfrm>
            <a:off x="2256821" y="2797480"/>
            <a:ext cx="6256739" cy="1291986"/>
            <a:chOff x="1222944" y="4414792"/>
            <a:chExt cx="6256739" cy="1291985"/>
          </a:xfrm>
          <a:solidFill>
            <a:schemeClr val="accent3"/>
          </a:solidFill>
        </p:grpSpPr>
        <p:sp>
          <p:nvSpPr>
            <p:cNvPr id="20" name="Block Arc 15">
              <a:extLst>
                <a:ext uri="{FF2B5EF4-FFF2-40B4-BE49-F238E27FC236}">
                  <a16:creationId xmlns:a16="http://schemas.microsoft.com/office/drawing/2014/main" id="{D69C377C-0CB6-4037-B9D2-2BFFCA94F26F}"/>
                </a:ext>
              </a:extLst>
            </p:cNvPr>
            <p:cNvSpPr/>
            <p:nvPr/>
          </p:nvSpPr>
          <p:spPr>
            <a:xfrm rot="5400000" flipV="1">
              <a:off x="1222944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21" name="그룹 88">
              <a:extLst>
                <a:ext uri="{FF2B5EF4-FFF2-40B4-BE49-F238E27FC236}">
                  <a16:creationId xmlns:a16="http://schemas.microsoft.com/office/drawing/2014/main" id="{1C115DB8-C733-4CE0-8F8E-0D32E888C066}"/>
                </a:ext>
              </a:extLst>
            </p:cNvPr>
            <p:cNvGrpSpPr/>
            <p:nvPr/>
          </p:nvGrpSpPr>
          <p:grpSpPr>
            <a:xfrm>
              <a:off x="1610894" y="4414792"/>
              <a:ext cx="5868789" cy="599644"/>
              <a:chOff x="1302685" y="4471958"/>
              <a:chExt cx="6420158" cy="655980"/>
            </a:xfrm>
            <a:grpFill/>
          </p:grpSpPr>
          <p:sp>
            <p:nvSpPr>
              <p:cNvPr id="22" name="Rounded Rectangle 17">
                <a:extLst>
                  <a:ext uri="{FF2B5EF4-FFF2-40B4-BE49-F238E27FC236}">
                    <a16:creationId xmlns:a16="http://schemas.microsoft.com/office/drawing/2014/main" id="{A19F6FC1-A87F-452C-BEB0-276F445E502D}"/>
                  </a:ext>
                </a:extLst>
              </p:cNvPr>
              <p:cNvSpPr/>
              <p:nvPr/>
            </p:nvSpPr>
            <p:spPr>
              <a:xfrm rot="5400000" flipV="1">
                <a:off x="4330634" y="1754812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grpSp>
            <p:nvGrpSpPr>
              <p:cNvPr id="23" name="그룹 90">
                <a:extLst>
                  <a:ext uri="{FF2B5EF4-FFF2-40B4-BE49-F238E27FC236}">
                    <a16:creationId xmlns:a16="http://schemas.microsoft.com/office/drawing/2014/main" id="{96033CDD-0C31-484D-B25E-924F9269C3AD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24" name="Rounded Rectangle 12">
                  <a:extLst>
                    <a:ext uri="{FF2B5EF4-FFF2-40B4-BE49-F238E27FC236}">
                      <a16:creationId xmlns:a16="http://schemas.microsoft.com/office/drawing/2014/main" id="{23DAC91A-3A17-4E12-848F-88FEC0A94157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5" name="Rounded Rectangle 13">
                  <a:extLst>
                    <a:ext uri="{FF2B5EF4-FFF2-40B4-BE49-F238E27FC236}">
                      <a16:creationId xmlns:a16="http://schemas.microsoft.com/office/drawing/2014/main" id="{2E5B8B34-DA3A-437B-BBBE-BDDDCDD48CB6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ko-KR" altLang="en-US" sz="2701" dirty="0"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grpSp>
        <p:nvGrpSpPr>
          <p:cNvPr id="26" name="그룹 93">
            <a:extLst>
              <a:ext uri="{FF2B5EF4-FFF2-40B4-BE49-F238E27FC236}">
                <a16:creationId xmlns:a16="http://schemas.microsoft.com/office/drawing/2014/main" id="{BD955CC3-0EA2-468A-A7AD-F9F6FD452177}"/>
              </a:ext>
            </a:extLst>
          </p:cNvPr>
          <p:cNvGrpSpPr/>
          <p:nvPr/>
        </p:nvGrpSpPr>
        <p:grpSpPr>
          <a:xfrm flipH="1">
            <a:off x="2573511" y="3559062"/>
            <a:ext cx="6991680" cy="1291986"/>
            <a:chOff x="488003" y="4414792"/>
            <a:chExt cx="6991680" cy="1291985"/>
          </a:xfrm>
          <a:solidFill>
            <a:schemeClr val="accent2"/>
          </a:solidFill>
        </p:grpSpPr>
        <p:sp>
          <p:nvSpPr>
            <p:cNvPr id="27" name="Block Arc 15">
              <a:extLst>
                <a:ext uri="{FF2B5EF4-FFF2-40B4-BE49-F238E27FC236}">
                  <a16:creationId xmlns:a16="http://schemas.microsoft.com/office/drawing/2014/main" id="{8DA84168-248C-4836-AD6A-37C538B2A70F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28" name="그룹 95">
              <a:extLst>
                <a:ext uri="{FF2B5EF4-FFF2-40B4-BE49-F238E27FC236}">
                  <a16:creationId xmlns:a16="http://schemas.microsoft.com/office/drawing/2014/main" id="{875B91C8-1BCD-4A41-B4F1-5AAFFC9C7FDF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29" name="Rounded Rectangle 17">
                <a:extLst>
                  <a:ext uri="{FF2B5EF4-FFF2-40B4-BE49-F238E27FC236}">
                    <a16:creationId xmlns:a16="http://schemas.microsoft.com/office/drawing/2014/main" id="{0EBA2475-2012-4413-886D-DA78B40A45B7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grpSp>
            <p:nvGrpSpPr>
              <p:cNvPr id="30" name="그룹 97">
                <a:extLst>
                  <a:ext uri="{FF2B5EF4-FFF2-40B4-BE49-F238E27FC236}">
                    <a16:creationId xmlns:a16="http://schemas.microsoft.com/office/drawing/2014/main" id="{618509B5-D559-47BC-8299-0A8C32D12445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31" name="Rounded Rectangle 12">
                  <a:extLst>
                    <a:ext uri="{FF2B5EF4-FFF2-40B4-BE49-F238E27FC236}">
                      <a16:creationId xmlns:a16="http://schemas.microsoft.com/office/drawing/2014/main" id="{1A1C1459-0E1C-474D-ABF6-4A6C1BD2F84D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2" name="Rounded Rectangle 13">
                  <a:extLst>
                    <a:ext uri="{FF2B5EF4-FFF2-40B4-BE49-F238E27FC236}">
                      <a16:creationId xmlns:a16="http://schemas.microsoft.com/office/drawing/2014/main" id="{61C4EE15-34D1-43B7-BE9C-B8174413B8CA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ko-KR" altLang="en-US" sz="2701" dirty="0"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grpSp>
        <p:nvGrpSpPr>
          <p:cNvPr id="33" name="그룹 100">
            <a:extLst>
              <a:ext uri="{FF2B5EF4-FFF2-40B4-BE49-F238E27FC236}">
                <a16:creationId xmlns:a16="http://schemas.microsoft.com/office/drawing/2014/main" id="{34F064B2-2523-4F54-85B8-77D914DE0D4E}"/>
              </a:ext>
            </a:extLst>
          </p:cNvPr>
          <p:cNvGrpSpPr/>
          <p:nvPr/>
        </p:nvGrpSpPr>
        <p:grpSpPr>
          <a:xfrm>
            <a:off x="2905972" y="4360465"/>
            <a:ext cx="6299469" cy="1291986"/>
            <a:chOff x="1180215" y="4414792"/>
            <a:chExt cx="6299468" cy="1291985"/>
          </a:xfrm>
          <a:solidFill>
            <a:schemeClr val="accent1"/>
          </a:solidFill>
        </p:grpSpPr>
        <p:sp>
          <p:nvSpPr>
            <p:cNvPr id="34" name="Block Arc 15">
              <a:extLst>
                <a:ext uri="{FF2B5EF4-FFF2-40B4-BE49-F238E27FC236}">
                  <a16:creationId xmlns:a16="http://schemas.microsoft.com/office/drawing/2014/main" id="{F4810B8B-B178-4765-8C33-54B42DA8FA96}"/>
                </a:ext>
              </a:extLst>
            </p:cNvPr>
            <p:cNvSpPr/>
            <p:nvPr/>
          </p:nvSpPr>
          <p:spPr>
            <a:xfrm rot="5400000" flipV="1">
              <a:off x="1180215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35" name="그룹 102">
              <a:extLst>
                <a:ext uri="{FF2B5EF4-FFF2-40B4-BE49-F238E27FC236}">
                  <a16:creationId xmlns:a16="http://schemas.microsoft.com/office/drawing/2014/main" id="{C08564B3-8DE8-468B-AE7A-205B0013E0E0}"/>
                </a:ext>
              </a:extLst>
            </p:cNvPr>
            <p:cNvGrpSpPr/>
            <p:nvPr/>
          </p:nvGrpSpPr>
          <p:grpSpPr>
            <a:xfrm>
              <a:off x="1610895" y="4414792"/>
              <a:ext cx="5868788" cy="599644"/>
              <a:chOff x="1302686" y="4471958"/>
              <a:chExt cx="6420157" cy="655980"/>
            </a:xfrm>
            <a:grpFill/>
          </p:grpSpPr>
          <p:sp>
            <p:nvSpPr>
              <p:cNvPr id="36" name="Rounded Rectangle 17">
                <a:extLst>
                  <a:ext uri="{FF2B5EF4-FFF2-40B4-BE49-F238E27FC236}">
                    <a16:creationId xmlns:a16="http://schemas.microsoft.com/office/drawing/2014/main" id="{2CE919EA-2138-4320-BB17-701D514C510B}"/>
                  </a:ext>
                </a:extLst>
              </p:cNvPr>
              <p:cNvSpPr/>
              <p:nvPr/>
            </p:nvSpPr>
            <p:spPr>
              <a:xfrm rot="5400000" flipV="1">
                <a:off x="4330635" y="1754810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grpSp>
            <p:nvGrpSpPr>
              <p:cNvPr id="37" name="그룹 104">
                <a:extLst>
                  <a:ext uri="{FF2B5EF4-FFF2-40B4-BE49-F238E27FC236}">
                    <a16:creationId xmlns:a16="http://schemas.microsoft.com/office/drawing/2014/main" id="{A82B2B9D-6BDA-4EE3-9A37-E6841EE4B285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38" name="Rounded Rectangle 12">
                  <a:extLst>
                    <a:ext uri="{FF2B5EF4-FFF2-40B4-BE49-F238E27FC236}">
                      <a16:creationId xmlns:a16="http://schemas.microsoft.com/office/drawing/2014/main" id="{103E8C04-BF83-4866-A660-806AF5A6526B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9" name="Rounded Rectangle 13">
                  <a:extLst>
                    <a:ext uri="{FF2B5EF4-FFF2-40B4-BE49-F238E27FC236}">
                      <a16:creationId xmlns:a16="http://schemas.microsoft.com/office/drawing/2014/main" id="{BE959E7D-E26F-443F-BDCB-630F4F0EF199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ko-KR" altLang="en-US" sz="2701" dirty="0"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grpSp>
        <p:nvGrpSpPr>
          <p:cNvPr id="40" name="그룹 21">
            <a:extLst>
              <a:ext uri="{FF2B5EF4-FFF2-40B4-BE49-F238E27FC236}">
                <a16:creationId xmlns:a16="http://schemas.microsoft.com/office/drawing/2014/main" id="{C2057193-4E5F-4129-BA21-3D75B61127EE}"/>
              </a:ext>
            </a:extLst>
          </p:cNvPr>
          <p:cNvGrpSpPr/>
          <p:nvPr/>
        </p:nvGrpSpPr>
        <p:grpSpPr>
          <a:xfrm>
            <a:off x="3386222" y="5262475"/>
            <a:ext cx="5107013" cy="524147"/>
            <a:chOff x="2977507" y="5502081"/>
            <a:chExt cx="5586808" cy="573390"/>
          </a:xfrm>
        </p:grpSpPr>
        <p:sp>
          <p:nvSpPr>
            <p:cNvPr id="41" name="Rounded Rectangle 10">
              <a:extLst>
                <a:ext uri="{FF2B5EF4-FFF2-40B4-BE49-F238E27FC236}">
                  <a16:creationId xmlns:a16="http://schemas.microsoft.com/office/drawing/2014/main" id="{8254BF86-A527-4994-94D0-F9CF0B272C79}"/>
                </a:ext>
              </a:extLst>
            </p:cNvPr>
            <p:cNvSpPr/>
            <p:nvPr/>
          </p:nvSpPr>
          <p:spPr>
            <a:xfrm rot="16200000" flipV="1">
              <a:off x="5694466" y="3041553"/>
              <a:ext cx="245250" cy="549444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grpSp>
          <p:nvGrpSpPr>
            <p:cNvPr id="42" name="그룹 16">
              <a:extLst>
                <a:ext uri="{FF2B5EF4-FFF2-40B4-BE49-F238E27FC236}">
                  <a16:creationId xmlns:a16="http://schemas.microsoft.com/office/drawing/2014/main" id="{426AB8DE-F306-4D84-82D0-24C1A5DE2BEF}"/>
                </a:ext>
              </a:extLst>
            </p:cNvPr>
            <p:cNvGrpSpPr/>
            <p:nvPr/>
          </p:nvGrpSpPr>
          <p:grpSpPr>
            <a:xfrm rot="18900000">
              <a:off x="2977507" y="5502081"/>
              <a:ext cx="573393" cy="573390"/>
              <a:chOff x="1855653" y="5956494"/>
              <a:chExt cx="573393" cy="573390"/>
            </a:xfrm>
          </p:grpSpPr>
          <p:sp>
            <p:nvSpPr>
              <p:cNvPr id="43" name="Rounded Rectangle 12">
                <a:extLst>
                  <a:ext uri="{FF2B5EF4-FFF2-40B4-BE49-F238E27FC236}">
                    <a16:creationId xmlns:a16="http://schemas.microsoft.com/office/drawing/2014/main" id="{BE551502-C6B1-4A4F-8BA2-CA27D0CF5BB1}"/>
                  </a:ext>
                </a:extLst>
              </p:cNvPr>
              <p:cNvSpPr/>
              <p:nvPr/>
            </p:nvSpPr>
            <p:spPr>
              <a:xfrm rot="5400000" flipV="1">
                <a:off x="2055043" y="5757105"/>
                <a:ext cx="174614" cy="573393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Rounded Rectangle 13">
                <a:extLst>
                  <a:ext uri="{FF2B5EF4-FFF2-40B4-BE49-F238E27FC236}">
                    <a16:creationId xmlns:a16="http://schemas.microsoft.com/office/drawing/2014/main" id="{42C6717C-B1E7-4766-A168-F27E01E49C4B}"/>
                  </a:ext>
                </a:extLst>
              </p:cNvPr>
              <p:cNvSpPr/>
              <p:nvPr/>
            </p:nvSpPr>
            <p:spPr>
              <a:xfrm rot="10800000" flipV="1">
                <a:off x="1855653" y="5956494"/>
                <a:ext cx="174614" cy="57339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 dirty="0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5" name="그룹 14">
            <a:extLst>
              <a:ext uri="{FF2B5EF4-FFF2-40B4-BE49-F238E27FC236}">
                <a16:creationId xmlns:a16="http://schemas.microsoft.com/office/drawing/2014/main" id="{C876C308-CF74-430C-9903-BBF5264C8674}"/>
              </a:ext>
            </a:extLst>
          </p:cNvPr>
          <p:cNvGrpSpPr/>
          <p:nvPr/>
        </p:nvGrpSpPr>
        <p:grpSpPr>
          <a:xfrm>
            <a:off x="7471126" y="4976765"/>
            <a:ext cx="3880982" cy="1112309"/>
            <a:chOff x="4592236" y="5223977"/>
            <a:chExt cx="4061372" cy="1164009"/>
          </a:xfrm>
        </p:grpSpPr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3EF0F689-69D4-42A6-AF2B-961F32DD54CF}"/>
                </a:ext>
              </a:extLst>
            </p:cNvPr>
            <p:cNvSpPr/>
            <p:nvPr/>
          </p:nvSpPr>
          <p:spPr>
            <a:xfrm rot="10800000">
              <a:off x="7243669" y="5562867"/>
              <a:ext cx="1349259" cy="239345"/>
            </a:xfrm>
            <a:prstGeom prst="parallelogram">
              <a:avLst>
                <a:gd name="adj" fmla="val 19222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7" name="자유형: 도형 71">
              <a:extLst>
                <a:ext uri="{FF2B5EF4-FFF2-40B4-BE49-F238E27FC236}">
                  <a16:creationId xmlns:a16="http://schemas.microsoft.com/office/drawing/2014/main" id="{EFCE8852-75B8-4159-AAC0-BAB24C8B3334}"/>
                </a:ext>
              </a:extLst>
            </p:cNvPr>
            <p:cNvSpPr/>
            <p:nvPr/>
          </p:nvSpPr>
          <p:spPr>
            <a:xfrm>
              <a:off x="4592236" y="5770733"/>
              <a:ext cx="964161" cy="39601"/>
            </a:xfrm>
            <a:custGeom>
              <a:avLst/>
              <a:gdLst>
                <a:gd name="connsiteX0" fmla="*/ 108000 w 964161"/>
                <a:gd name="connsiteY0" fmla="*/ 1 h 39601"/>
                <a:gd name="connsiteX1" fmla="*/ 108000 w 964161"/>
                <a:gd name="connsiteY1" fmla="*/ 39601 h 39601"/>
                <a:gd name="connsiteX2" fmla="*/ 0 w 964161"/>
                <a:gd name="connsiteY2" fmla="*/ 19801 h 39601"/>
                <a:gd name="connsiteX3" fmla="*/ 108001 w 964161"/>
                <a:gd name="connsiteY3" fmla="*/ 0 h 39601"/>
                <a:gd name="connsiteX4" fmla="*/ 964161 w 964161"/>
                <a:gd name="connsiteY4" fmla="*/ 0 h 39601"/>
                <a:gd name="connsiteX5" fmla="*/ 964161 w 964161"/>
                <a:gd name="connsiteY5" fmla="*/ 39270 h 39601"/>
                <a:gd name="connsiteX6" fmla="*/ 108001 w 964161"/>
                <a:gd name="connsiteY6" fmla="*/ 39270 h 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161" h="39601">
                  <a:moveTo>
                    <a:pt x="108000" y="1"/>
                  </a:moveTo>
                  <a:lnTo>
                    <a:pt x="108000" y="39601"/>
                  </a:lnTo>
                  <a:lnTo>
                    <a:pt x="0" y="19801"/>
                  </a:lnTo>
                  <a:close/>
                  <a:moveTo>
                    <a:pt x="108001" y="0"/>
                  </a:moveTo>
                  <a:lnTo>
                    <a:pt x="964161" y="0"/>
                  </a:lnTo>
                  <a:lnTo>
                    <a:pt x="964161" y="39270"/>
                  </a:lnTo>
                  <a:lnTo>
                    <a:pt x="108001" y="39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FE0BD0C-7F04-4ACA-8C2E-FB4EAF47F59A}"/>
                </a:ext>
              </a:extLst>
            </p:cNvPr>
            <p:cNvGrpSpPr/>
            <p:nvPr/>
          </p:nvGrpSpPr>
          <p:grpSpPr>
            <a:xfrm>
              <a:off x="5511627" y="5656147"/>
              <a:ext cx="2616689" cy="268441"/>
              <a:chOff x="1688158" y="3440846"/>
              <a:chExt cx="1659706" cy="379529"/>
            </a:xfrm>
          </p:grpSpPr>
          <p:sp>
            <p:nvSpPr>
              <p:cNvPr id="52" name="Trapezoid 33">
                <a:extLst>
                  <a:ext uri="{FF2B5EF4-FFF2-40B4-BE49-F238E27FC236}">
                    <a16:creationId xmlns:a16="http://schemas.microsoft.com/office/drawing/2014/main" id="{612559DA-D794-43F2-8CB6-4F6D9C5F1ECF}"/>
                  </a:ext>
                </a:extLst>
              </p:cNvPr>
              <p:cNvSpPr/>
              <p:nvPr/>
            </p:nvSpPr>
            <p:spPr>
              <a:xfrm rot="5400000" flipH="1">
                <a:off x="2653493" y="3090551"/>
                <a:ext cx="308621" cy="1080120"/>
              </a:xfrm>
              <a:custGeom>
                <a:avLst/>
                <a:gdLst/>
                <a:ahLst/>
                <a:cxnLst/>
                <a:rect l="l" t="t" r="r" b="b"/>
                <a:pathLst>
                  <a:path w="308621" h="1080120">
                    <a:moveTo>
                      <a:pt x="308621" y="1080120"/>
                    </a:moveTo>
                    <a:lnTo>
                      <a:pt x="232649" y="0"/>
                    </a:lnTo>
                    <a:lnTo>
                      <a:pt x="75972" y="0"/>
                    </a:lnTo>
                    <a:lnTo>
                      <a:pt x="0" y="10801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Chord 52">
                <a:extLst>
                  <a:ext uri="{FF2B5EF4-FFF2-40B4-BE49-F238E27FC236}">
                    <a16:creationId xmlns:a16="http://schemas.microsoft.com/office/drawing/2014/main" id="{C882EEEE-5677-44C0-9A2A-5337BECF9929}"/>
                  </a:ext>
                </a:extLst>
              </p:cNvPr>
              <p:cNvSpPr/>
              <p:nvPr/>
            </p:nvSpPr>
            <p:spPr>
              <a:xfrm>
                <a:off x="1688158" y="3454556"/>
                <a:ext cx="155575" cy="352111"/>
              </a:xfrm>
              <a:prstGeom prst="chord">
                <a:avLst>
                  <a:gd name="adj1" fmla="val 5391179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Trapezoid 37">
                <a:extLst>
                  <a:ext uri="{FF2B5EF4-FFF2-40B4-BE49-F238E27FC236}">
                    <a16:creationId xmlns:a16="http://schemas.microsoft.com/office/drawing/2014/main" id="{4B956E4A-F9EB-44E5-AF21-C902D64188EA}"/>
                  </a:ext>
                </a:extLst>
              </p:cNvPr>
              <p:cNvSpPr/>
              <p:nvPr/>
            </p:nvSpPr>
            <p:spPr>
              <a:xfrm rot="5400000" flipH="1">
                <a:off x="1825951" y="3378583"/>
                <a:ext cx="379529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79529" h="504056">
                    <a:moveTo>
                      <a:pt x="379529" y="504056"/>
                    </a:moveTo>
                    <a:lnTo>
                      <a:pt x="344075" y="0"/>
                    </a:lnTo>
                    <a:lnTo>
                      <a:pt x="35454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DC19A5AA-19AA-45B7-B137-A2B2E7204236}"/>
                </a:ext>
              </a:extLst>
            </p:cNvPr>
            <p:cNvSpPr/>
            <p:nvPr/>
          </p:nvSpPr>
          <p:spPr>
            <a:xfrm rot="10680000" flipH="1">
              <a:off x="7253673" y="5854960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239B1677-DB40-4FE3-884D-71355EA76E79}"/>
                </a:ext>
              </a:extLst>
            </p:cNvPr>
            <p:cNvSpPr/>
            <p:nvPr/>
          </p:nvSpPr>
          <p:spPr>
            <a:xfrm rot="10920000">
              <a:off x="7253673" y="5223977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7A28F000-05F0-4FA2-BF2D-A38C09AB69E8}"/>
                </a:ext>
              </a:extLst>
            </p:cNvPr>
            <p:cNvSpPr/>
            <p:nvPr/>
          </p:nvSpPr>
          <p:spPr>
            <a:xfrm rot="10800000" flipH="1">
              <a:off x="7248499" y="5802213"/>
              <a:ext cx="1405109" cy="239345"/>
            </a:xfrm>
            <a:prstGeom prst="parallelogram">
              <a:avLst>
                <a:gd name="adj" fmla="val 2058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88433D5-6CC4-495C-8726-4989F2ED76DF}"/>
              </a:ext>
            </a:extLst>
          </p:cNvPr>
          <p:cNvSpPr txBox="1"/>
          <p:nvPr/>
        </p:nvSpPr>
        <p:spPr>
          <a:xfrm>
            <a:off x="3742886" y="3349504"/>
            <a:ext cx="355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529083-98FD-4730-9BD5-C0E544BD7648}"/>
              </a:ext>
            </a:extLst>
          </p:cNvPr>
          <p:cNvSpPr txBox="1"/>
          <p:nvPr/>
        </p:nvSpPr>
        <p:spPr>
          <a:xfrm>
            <a:off x="3742886" y="4126161"/>
            <a:ext cx="355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809CB7-9D13-4F5B-921B-B82ABFBFC427}"/>
              </a:ext>
            </a:extLst>
          </p:cNvPr>
          <p:cNvSpPr txBox="1"/>
          <p:nvPr/>
        </p:nvSpPr>
        <p:spPr>
          <a:xfrm>
            <a:off x="3742886" y="4905838"/>
            <a:ext cx="355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51EBCA-0705-4E6B-BABF-129D2E9F3221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0" y="4965682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C9EEC8-0D19-42B8-B2EE-84F99588510B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V="1">
            <a:off x="3164913" y="4409152"/>
            <a:ext cx="1217014" cy="5565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D47B6E-185E-40A2-8D45-A807D528FAEF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4439818" y="4357819"/>
            <a:ext cx="1884166" cy="2238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50CEE4-DDDD-469F-8FC0-D26E81290EA8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6935261" y="2990957"/>
            <a:ext cx="1175608" cy="108822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EA55B4-9D23-4308-885A-DEDA32A68331}"/>
              </a:ext>
            </a:extLst>
          </p:cNvPr>
          <p:cNvCxnSpPr>
            <a:cxnSpLocks/>
            <a:stCxn id="37" idx="85"/>
          </p:cNvCxnSpPr>
          <p:nvPr/>
        </p:nvCxnSpPr>
        <p:spPr>
          <a:xfrm flipH="1">
            <a:off x="6410266" y="4151603"/>
            <a:ext cx="419642" cy="42657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A42DA-BF99-40F9-A171-70875443F20E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>
            <a:off x="8250634" y="2933064"/>
            <a:ext cx="1318874" cy="73404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E68B5E-7AAB-463A-89CD-4912B7B80808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9685290" y="2074287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18BB750-E568-4032-A872-AB9602EF6ACD}"/>
              </a:ext>
            </a:extLst>
          </p:cNvPr>
          <p:cNvSpPr/>
          <p:nvPr/>
        </p:nvSpPr>
        <p:spPr>
          <a:xfrm>
            <a:off x="3001168" y="488381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5C9A7F-6AD0-4840-B2BF-95E26276CDB2}"/>
              </a:ext>
            </a:extLst>
          </p:cNvPr>
          <p:cNvSpPr/>
          <p:nvPr/>
        </p:nvSpPr>
        <p:spPr>
          <a:xfrm>
            <a:off x="4357946" y="426938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DF0193-DDB4-4FA6-A18B-8BFF227F5A35}"/>
              </a:ext>
            </a:extLst>
          </p:cNvPr>
          <p:cNvSpPr/>
          <p:nvPr/>
        </p:nvSpPr>
        <p:spPr>
          <a:xfrm>
            <a:off x="6323984" y="449977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E54CF6-21B0-4FEE-93D9-82AE87EE21FC}"/>
              </a:ext>
            </a:extLst>
          </p:cNvPr>
          <p:cNvSpPr/>
          <p:nvPr/>
        </p:nvSpPr>
        <p:spPr>
          <a:xfrm>
            <a:off x="8086890" y="285119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85FC8B-3658-49F8-8324-D074DED400B1}"/>
              </a:ext>
            </a:extLst>
          </p:cNvPr>
          <p:cNvSpPr/>
          <p:nvPr/>
        </p:nvSpPr>
        <p:spPr>
          <a:xfrm>
            <a:off x="9545526" y="364313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823B56-390C-470D-B44F-F0A1F588CE7F}"/>
              </a:ext>
            </a:extLst>
          </p:cNvPr>
          <p:cNvSpPr txBox="1"/>
          <p:nvPr/>
        </p:nvSpPr>
        <p:spPr>
          <a:xfrm>
            <a:off x="4067566" y="358501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BC498A-15B2-4E59-A92A-E81DD766A13B}"/>
              </a:ext>
            </a:extLst>
          </p:cNvPr>
          <p:cNvSpPr txBox="1"/>
          <p:nvPr/>
        </p:nvSpPr>
        <p:spPr>
          <a:xfrm>
            <a:off x="6031113" y="49052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2"/>
                </a:solidFill>
                <a:cs typeface="B Nazanin" panose="00000400000000000000" pitchFamily="2" charset="-78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9016C9-416E-407C-A7C3-C0F821B42291}"/>
              </a:ext>
            </a:extLst>
          </p:cNvPr>
          <p:cNvSpPr txBox="1"/>
          <p:nvPr/>
        </p:nvSpPr>
        <p:spPr>
          <a:xfrm>
            <a:off x="7796510" y="205346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3"/>
                </a:solidFill>
                <a:cs typeface="B Nazanin" panose="00000400000000000000" pitchFamily="2" charset="-78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264DC-14D7-4FF5-B96E-EC28FE117F8B}"/>
              </a:ext>
            </a:extLst>
          </p:cNvPr>
          <p:cNvSpPr txBox="1"/>
          <p:nvPr/>
        </p:nvSpPr>
        <p:spPr>
          <a:xfrm>
            <a:off x="9255146" y="394505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4"/>
                </a:solidFill>
                <a:cs typeface="B Nazanin" panose="00000400000000000000" pitchFamily="2" charset="-78"/>
              </a:rPr>
              <a:t>05</a:t>
            </a:r>
            <a:endParaRPr lang="ko-KR" altLang="en-US" sz="32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D21ADA-3FE0-4ABB-8F2F-EF94A41F2C61}"/>
              </a:ext>
            </a:extLst>
          </p:cNvPr>
          <p:cNvGrpSpPr/>
          <p:nvPr/>
        </p:nvGrpSpPr>
        <p:grpSpPr>
          <a:xfrm>
            <a:off x="2276072" y="3285391"/>
            <a:ext cx="1731699" cy="745324"/>
            <a:chOff x="993672" y="3632214"/>
            <a:chExt cx="1989414" cy="7453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7A4ABD-450D-4D94-B637-7A282FD447C0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59F7A8-4AD2-420C-9EB7-2446106A77D7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0E90E5-7B25-4DB2-B099-5B5FE6C2F560}"/>
              </a:ext>
            </a:extLst>
          </p:cNvPr>
          <p:cNvGrpSpPr/>
          <p:nvPr/>
        </p:nvGrpSpPr>
        <p:grpSpPr>
          <a:xfrm>
            <a:off x="6945513" y="4732591"/>
            <a:ext cx="1731699" cy="745324"/>
            <a:chOff x="993672" y="3632214"/>
            <a:chExt cx="1989414" cy="7453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B7BEAB-FE4E-4DE7-94CF-2227DD0CD8C7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512DDD-B306-4644-83B1-AE68060ACA04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F3ACD2-689E-4F21-86DB-3985DFF5A5C5}"/>
              </a:ext>
            </a:extLst>
          </p:cNvPr>
          <p:cNvGrpSpPr/>
          <p:nvPr/>
        </p:nvGrpSpPr>
        <p:grpSpPr>
          <a:xfrm>
            <a:off x="8597304" y="1880858"/>
            <a:ext cx="1731699" cy="745324"/>
            <a:chOff x="993672" y="3632214"/>
            <a:chExt cx="1989414" cy="7453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02AE39-817B-436D-BB6C-DE82A401162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1D4A6C-7242-4F34-BCE3-8C29677B516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34ED4F-67EB-41F4-B0E5-4AAA6604DC21}"/>
              </a:ext>
            </a:extLst>
          </p:cNvPr>
          <p:cNvGrpSpPr/>
          <p:nvPr/>
        </p:nvGrpSpPr>
        <p:grpSpPr>
          <a:xfrm>
            <a:off x="9338945" y="4509517"/>
            <a:ext cx="1731699" cy="745324"/>
            <a:chOff x="993672" y="3632214"/>
            <a:chExt cx="1989414" cy="7453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918CF8-C97B-40B6-AAD4-D1BB67BC362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124555-5E7B-4AAA-BC67-13FCD1D164C4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69AC3BD-2644-4D4A-A977-150F72BB3641}"/>
              </a:ext>
            </a:extLst>
          </p:cNvPr>
          <p:cNvSpPr txBox="1"/>
          <p:nvPr/>
        </p:nvSpPr>
        <p:spPr>
          <a:xfrm>
            <a:off x="2672049" y="532194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33" name="Group 30">
            <a:extLst>
              <a:ext uri="{FF2B5EF4-FFF2-40B4-BE49-F238E27FC236}">
                <a16:creationId xmlns:a16="http://schemas.microsoft.com/office/drawing/2014/main" id="{87E6D24D-8E5A-4F0E-9337-18F797236DC0}"/>
              </a:ext>
            </a:extLst>
          </p:cNvPr>
          <p:cNvGrpSpPr/>
          <p:nvPr/>
        </p:nvGrpSpPr>
        <p:grpSpPr>
          <a:xfrm>
            <a:off x="940350" y="5131730"/>
            <a:ext cx="1731699" cy="745324"/>
            <a:chOff x="993672" y="3632214"/>
            <a:chExt cx="1989414" cy="7453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FCCE0D-FC6F-4BFB-860F-7B9D7F932E8B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DF0A36-ADE3-4405-A50E-D3F8984AB5F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7E49ABD-3ACB-4FE8-A323-97FE16B1F886}"/>
              </a:ext>
            </a:extLst>
          </p:cNvPr>
          <p:cNvGrpSpPr/>
          <p:nvPr/>
        </p:nvGrpSpPr>
        <p:grpSpPr>
          <a:xfrm rot="20524197">
            <a:off x="5380079" y="2123158"/>
            <a:ext cx="2162030" cy="2094939"/>
            <a:chOff x="4140075" y="-227045"/>
            <a:chExt cx="3204683" cy="310523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41E6E4-9F4B-4AF2-B608-81585ABC039C}"/>
                </a:ext>
              </a:extLst>
            </p:cNvPr>
            <p:cNvSpPr/>
            <p:nvPr/>
          </p:nvSpPr>
          <p:spPr>
            <a:xfrm>
              <a:off x="4140075" y="-227045"/>
              <a:ext cx="2889468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EF7618-AF55-43FE-893F-5E31D3D2A9FE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C66850A-4C66-4377-8375-DA40CDEAFBF0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7EDC15-025B-45E9-A08B-003CB6C70920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C4C679A-6BB2-4F6A-AEE6-30D3D26FF096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26EFE3-EDEF-4E2E-97D2-F3AE2044DDFD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AABC56-A09A-4485-AF03-35AC594A9651}"/>
              </a:ext>
            </a:extLst>
          </p:cNvPr>
          <p:cNvSpPr/>
          <p:nvPr/>
        </p:nvSpPr>
        <p:spPr>
          <a:xfrm>
            <a:off x="0" y="5199017"/>
            <a:ext cx="12192000" cy="146485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DD424-D369-4B10-AB24-86FC27A0D9B4}"/>
              </a:ext>
            </a:extLst>
          </p:cNvPr>
          <p:cNvSpPr txBox="1"/>
          <p:nvPr/>
        </p:nvSpPr>
        <p:spPr>
          <a:xfrm>
            <a:off x="825366" y="5331279"/>
            <a:ext cx="2741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177BD-CC12-495B-A55F-E28C8D46F2D5}"/>
              </a:ext>
            </a:extLst>
          </p:cNvPr>
          <p:cNvSpPr txBox="1"/>
          <p:nvPr/>
        </p:nvSpPr>
        <p:spPr>
          <a:xfrm>
            <a:off x="4714879" y="5331279"/>
            <a:ext cx="2741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BFD7E-8FE7-4CB8-8D5E-F147A02F639B}"/>
              </a:ext>
            </a:extLst>
          </p:cNvPr>
          <p:cNvSpPr txBox="1"/>
          <p:nvPr/>
        </p:nvSpPr>
        <p:spPr>
          <a:xfrm>
            <a:off x="8604392" y="5331279"/>
            <a:ext cx="2741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F011C-7BF9-4DBC-A10C-089ACA03AA7F}"/>
              </a:ext>
            </a:extLst>
          </p:cNvPr>
          <p:cNvSpPr/>
          <p:nvPr/>
        </p:nvSpPr>
        <p:spPr>
          <a:xfrm>
            <a:off x="4118254" y="5305953"/>
            <a:ext cx="45720" cy="125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375EC7-3620-4422-8296-166806091FCB}"/>
              </a:ext>
            </a:extLst>
          </p:cNvPr>
          <p:cNvSpPr/>
          <p:nvPr/>
        </p:nvSpPr>
        <p:spPr>
          <a:xfrm>
            <a:off x="8007767" y="5305953"/>
            <a:ext cx="45720" cy="1250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2A840-66CB-420B-A618-9CDD905AD936}"/>
              </a:ext>
            </a:extLst>
          </p:cNvPr>
          <p:cNvSpPr txBox="1"/>
          <p:nvPr/>
        </p:nvSpPr>
        <p:spPr>
          <a:xfrm>
            <a:off x="7125370" y="1398098"/>
            <a:ext cx="469953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867" dirty="0">
                <a:solidFill>
                  <a:schemeClr val="bg1"/>
                </a:solidFill>
                <a:cs typeface="B Nazanin" panose="00000400000000000000" pitchFamily="2" charset="-78"/>
              </a:rPr>
              <a:t>قالب پاورپوینت مدیریت بازرگانی قابل ویرایش می باشد</a:t>
            </a:r>
            <a:endParaRPr lang="ko-KR" altLang="en-US" sz="1867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245853-E5A8-4450-A671-50D671FFA5AA}"/>
              </a:ext>
            </a:extLst>
          </p:cNvPr>
          <p:cNvSpPr txBox="1"/>
          <p:nvPr/>
        </p:nvSpPr>
        <p:spPr>
          <a:xfrm>
            <a:off x="7125371" y="445328"/>
            <a:ext cx="46995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200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قالب پاورپوینت مدیریت بازرگانی</a:t>
            </a:r>
            <a:endParaRPr lang="ko-KR" altLang="en-US" sz="3200" dirty="0">
              <a:solidFill>
                <a:schemeClr val="accent1"/>
              </a:solidFill>
              <a:latin typeface="+mj-l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7299EDF4-05D8-4304-9DB9-1CAB84493A33}"/>
              </a:ext>
            </a:extLst>
          </p:cNvPr>
          <p:cNvSpPr/>
          <p:nvPr/>
        </p:nvSpPr>
        <p:spPr>
          <a:xfrm>
            <a:off x="5408245" y="3221727"/>
            <a:ext cx="1351337" cy="1344499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1200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88A539-F6DC-459A-8FEF-A693652217DB}"/>
              </a:ext>
            </a:extLst>
          </p:cNvPr>
          <p:cNvGrpSpPr/>
          <p:nvPr/>
        </p:nvGrpSpPr>
        <p:grpSpPr>
          <a:xfrm>
            <a:off x="2305270" y="5130872"/>
            <a:ext cx="3173855" cy="738664"/>
            <a:chOff x="2551706" y="4283314"/>
            <a:chExt cx="1682085" cy="7386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684567-2AC3-4CB4-9E62-75865008C7AB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6A943E-E119-488C-8D23-7F9E66E2A29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5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5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E59F19-BBB5-425C-95F6-F7BECCDA7BCD}"/>
              </a:ext>
            </a:extLst>
          </p:cNvPr>
          <p:cNvGrpSpPr/>
          <p:nvPr/>
        </p:nvGrpSpPr>
        <p:grpSpPr>
          <a:xfrm>
            <a:off x="929055" y="4119955"/>
            <a:ext cx="3068940" cy="923330"/>
            <a:chOff x="2551706" y="4283314"/>
            <a:chExt cx="1682085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1A7EB3-F295-4600-9669-69083F8E866B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5B3348-E586-4A93-AA56-0848F76AB560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00D862-0621-458A-8F8F-BFC4C15322CE}"/>
              </a:ext>
            </a:extLst>
          </p:cNvPr>
          <p:cNvGrpSpPr/>
          <p:nvPr/>
        </p:nvGrpSpPr>
        <p:grpSpPr>
          <a:xfrm>
            <a:off x="929055" y="2832448"/>
            <a:ext cx="3068940" cy="923330"/>
            <a:chOff x="2551706" y="4283314"/>
            <a:chExt cx="1682085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B95C3E-4A89-4BEE-A004-FF61B69BB6C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AE3405-EBC4-43A1-90EA-6E940EF6710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19915D-7E60-47DC-ADF2-57ABA84C1BB5}"/>
              </a:ext>
            </a:extLst>
          </p:cNvPr>
          <p:cNvGrpSpPr/>
          <p:nvPr/>
        </p:nvGrpSpPr>
        <p:grpSpPr>
          <a:xfrm>
            <a:off x="8167104" y="4119955"/>
            <a:ext cx="3095842" cy="738664"/>
            <a:chOff x="2551706" y="4283314"/>
            <a:chExt cx="1682085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938D28-413B-4B47-BF4F-7D08E98D870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B2127B-6A05-41B8-BBA9-CF6D0980A14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6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D671B4-7454-4733-9E67-C422D14271F0}"/>
              </a:ext>
            </a:extLst>
          </p:cNvPr>
          <p:cNvGrpSpPr/>
          <p:nvPr/>
        </p:nvGrpSpPr>
        <p:grpSpPr>
          <a:xfrm>
            <a:off x="8167104" y="2832448"/>
            <a:ext cx="3095842" cy="738664"/>
            <a:chOff x="2551706" y="4283314"/>
            <a:chExt cx="1682085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BF1847-78BD-4773-8075-51C6685961FA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15321D-24F4-4E75-8170-890B6390537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2E0496-E508-4BA8-BAF2-1F53C8AC61F7}"/>
              </a:ext>
            </a:extLst>
          </p:cNvPr>
          <p:cNvGrpSpPr/>
          <p:nvPr/>
        </p:nvGrpSpPr>
        <p:grpSpPr>
          <a:xfrm>
            <a:off x="6720706" y="1814303"/>
            <a:ext cx="3274822" cy="738664"/>
            <a:chOff x="2551706" y="4283314"/>
            <a:chExt cx="1682085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E8ECC1-D98B-484B-AF63-10503F694654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DC4EF2-DE0A-463B-A04D-EB4345A41695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CF77EFE-1F99-4A48-9B7D-52730B90E4F5}"/>
              </a:ext>
            </a:extLst>
          </p:cNvPr>
          <p:cNvSpPr/>
          <p:nvPr/>
        </p:nvSpPr>
        <p:spPr>
          <a:xfrm>
            <a:off x="5177796" y="2987860"/>
            <a:ext cx="1812230" cy="181223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65549E5-09CB-42EC-B739-D96132C697ED}"/>
              </a:ext>
            </a:extLst>
          </p:cNvPr>
          <p:cNvSpPr/>
          <p:nvPr/>
        </p:nvSpPr>
        <p:spPr>
          <a:xfrm>
            <a:off x="6038697" y="2921954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C552C60-3121-4082-A288-4F24CF61FF50}"/>
              </a:ext>
            </a:extLst>
          </p:cNvPr>
          <p:cNvSpPr/>
          <p:nvPr/>
        </p:nvSpPr>
        <p:spPr>
          <a:xfrm>
            <a:off x="6808318" y="4282747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4E11A2-DA6F-40EF-B4F6-26DEA3D94E6F}"/>
              </a:ext>
            </a:extLst>
          </p:cNvPr>
          <p:cNvSpPr/>
          <p:nvPr/>
        </p:nvSpPr>
        <p:spPr>
          <a:xfrm>
            <a:off x="5221990" y="4282747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2BA21A-640D-47F8-9809-CADDDAC0945C}"/>
              </a:ext>
            </a:extLst>
          </p:cNvPr>
          <p:cNvSpPr/>
          <p:nvPr/>
        </p:nvSpPr>
        <p:spPr>
          <a:xfrm>
            <a:off x="6808318" y="3410738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87E2C8E-B675-40A2-B6B3-A96739F045A9}"/>
              </a:ext>
            </a:extLst>
          </p:cNvPr>
          <p:cNvSpPr/>
          <p:nvPr/>
        </p:nvSpPr>
        <p:spPr>
          <a:xfrm>
            <a:off x="5221990" y="3410738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19C458-4F8D-4A97-B844-B3B779E6C468}"/>
              </a:ext>
            </a:extLst>
          </p:cNvPr>
          <p:cNvSpPr/>
          <p:nvPr/>
        </p:nvSpPr>
        <p:spPr>
          <a:xfrm>
            <a:off x="6038697" y="4730600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C8F53ED-0D59-45B6-BA32-3625AF1BBF35}"/>
              </a:ext>
            </a:extLst>
          </p:cNvPr>
          <p:cNvSpPr/>
          <p:nvPr/>
        </p:nvSpPr>
        <p:spPr>
          <a:xfrm>
            <a:off x="5678861" y="5187487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A262809-A969-470D-B17B-E779A56EAD7B}"/>
              </a:ext>
            </a:extLst>
          </p:cNvPr>
          <p:cNvSpPr/>
          <p:nvPr/>
        </p:nvSpPr>
        <p:spPr>
          <a:xfrm>
            <a:off x="4183630" y="2867100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AC7089D-FD55-4B61-8A35-AD9EC9376F8A}"/>
              </a:ext>
            </a:extLst>
          </p:cNvPr>
          <p:cNvSpPr/>
          <p:nvPr/>
        </p:nvSpPr>
        <p:spPr>
          <a:xfrm>
            <a:off x="7178011" y="4154607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8145EB4-3E5B-44C8-B54E-9766FC59A71C}"/>
              </a:ext>
            </a:extLst>
          </p:cNvPr>
          <p:cNvSpPr/>
          <p:nvPr/>
        </p:nvSpPr>
        <p:spPr>
          <a:xfrm>
            <a:off x="5678861" y="1874632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F3D69D1-94B4-4AC7-9320-3E59CF61FEFD}"/>
              </a:ext>
            </a:extLst>
          </p:cNvPr>
          <p:cNvSpPr/>
          <p:nvPr/>
        </p:nvSpPr>
        <p:spPr>
          <a:xfrm>
            <a:off x="4183630" y="4154607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D8D55B-5653-4B8C-8FC8-D0C020CAA933}"/>
              </a:ext>
            </a:extLst>
          </p:cNvPr>
          <p:cNvSpPr/>
          <p:nvPr/>
        </p:nvSpPr>
        <p:spPr>
          <a:xfrm>
            <a:off x="7178011" y="2867100"/>
            <a:ext cx="810105" cy="81010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1200">
              <a:cs typeface="B Nazanin" panose="00000400000000000000" pitchFamily="2" charset="-78"/>
            </a:endParaRPr>
          </a:p>
        </p:txBody>
      </p: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725A28C1-2D96-4192-AB70-BF79F766E799}"/>
              </a:ext>
            </a:extLst>
          </p:cNvPr>
          <p:cNvSpPr/>
          <p:nvPr/>
        </p:nvSpPr>
        <p:spPr>
          <a:xfrm>
            <a:off x="4436224" y="444786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E1888ECC-E3EF-4B0D-9B97-313B37751000}"/>
              </a:ext>
            </a:extLst>
          </p:cNvPr>
          <p:cNvSpPr/>
          <p:nvPr/>
        </p:nvSpPr>
        <p:spPr>
          <a:xfrm>
            <a:off x="5918528" y="5427154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75D93A1C-0799-46EE-A7AB-1CB75985C51A}"/>
              </a:ext>
            </a:extLst>
          </p:cNvPr>
          <p:cNvSpPr/>
          <p:nvPr/>
        </p:nvSpPr>
        <p:spPr>
          <a:xfrm>
            <a:off x="4430110" y="315034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F09FF3C3-42A0-4128-82A3-879380AA3EF6}"/>
              </a:ext>
            </a:extLst>
          </p:cNvPr>
          <p:cNvSpPr/>
          <p:nvPr/>
        </p:nvSpPr>
        <p:spPr>
          <a:xfrm>
            <a:off x="5922695" y="2140555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792917FB-D8A7-438B-B799-1C255C4E335B}"/>
              </a:ext>
            </a:extLst>
          </p:cNvPr>
          <p:cNvSpPr/>
          <p:nvPr/>
        </p:nvSpPr>
        <p:spPr>
          <a:xfrm>
            <a:off x="7419252" y="314264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40" name="자유형 176">
            <a:extLst>
              <a:ext uri="{FF2B5EF4-FFF2-40B4-BE49-F238E27FC236}">
                <a16:creationId xmlns:a16="http://schemas.microsoft.com/office/drawing/2014/main" id="{F1817671-2798-4FF3-8CBC-F86A63CB16D4}"/>
              </a:ext>
            </a:extLst>
          </p:cNvPr>
          <p:cNvSpPr/>
          <p:nvPr/>
        </p:nvSpPr>
        <p:spPr>
          <a:xfrm>
            <a:off x="7397050" y="436442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sz="1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6D62C25-C982-4018-97A6-271A16929E9F}"/>
              </a:ext>
            </a:extLst>
          </p:cNvPr>
          <p:cNvSpPr/>
          <p:nvPr/>
        </p:nvSpPr>
        <p:spPr>
          <a:xfrm>
            <a:off x="2034534" y="3087660"/>
            <a:ext cx="936000" cy="93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23615F-09F5-484D-823F-62DE392D471D}"/>
              </a:ext>
            </a:extLst>
          </p:cNvPr>
          <p:cNvSpPr/>
          <p:nvPr/>
        </p:nvSpPr>
        <p:spPr>
          <a:xfrm>
            <a:off x="3654940" y="4023764"/>
            <a:ext cx="936000" cy="936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F69F5B-7FE8-4EE6-9F3C-9D6D2713268A}"/>
              </a:ext>
            </a:extLst>
          </p:cNvPr>
          <p:cNvSpPr/>
          <p:nvPr/>
        </p:nvSpPr>
        <p:spPr>
          <a:xfrm>
            <a:off x="5275346" y="2727620"/>
            <a:ext cx="936000" cy="936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A10C40-D449-4A1C-A005-D3BCD39BAEF8}"/>
              </a:ext>
            </a:extLst>
          </p:cNvPr>
          <p:cNvSpPr/>
          <p:nvPr/>
        </p:nvSpPr>
        <p:spPr>
          <a:xfrm>
            <a:off x="6895752" y="2727620"/>
            <a:ext cx="936000" cy="936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61BCD2-BEA6-43DD-9636-13A4A13ECA9C}"/>
              </a:ext>
            </a:extLst>
          </p:cNvPr>
          <p:cNvSpPr/>
          <p:nvPr/>
        </p:nvSpPr>
        <p:spPr>
          <a:xfrm>
            <a:off x="8516158" y="4239788"/>
            <a:ext cx="936000" cy="936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79CC4D-9AC7-44DB-B2BF-24B0ABCEFE87}"/>
              </a:ext>
            </a:extLst>
          </p:cNvPr>
          <p:cNvSpPr/>
          <p:nvPr/>
        </p:nvSpPr>
        <p:spPr>
          <a:xfrm>
            <a:off x="10136562" y="3087660"/>
            <a:ext cx="936000" cy="936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7FBAEB-C40B-43F6-8936-75E37E8415CD}"/>
              </a:ext>
            </a:extLst>
          </p:cNvPr>
          <p:cNvCxnSpPr>
            <a:endCxn id="3" idx="2"/>
          </p:cNvCxnSpPr>
          <p:nvPr/>
        </p:nvCxnSpPr>
        <p:spPr>
          <a:xfrm>
            <a:off x="917330" y="3555660"/>
            <a:ext cx="111720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E06CDB-700E-4769-AB1D-F289146BFD7D}"/>
              </a:ext>
            </a:extLst>
          </p:cNvPr>
          <p:cNvCxnSpPr>
            <a:stCxn id="3" idx="4"/>
          </p:cNvCxnSpPr>
          <p:nvPr/>
        </p:nvCxnSpPr>
        <p:spPr>
          <a:xfrm>
            <a:off x="2502534" y="4023660"/>
            <a:ext cx="0" cy="468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B3CEC1-7D51-46EA-B19A-7317D195B8EC}"/>
              </a:ext>
            </a:extLst>
          </p:cNvPr>
          <p:cNvCxnSpPr>
            <a:stCxn id="4" idx="2"/>
          </p:cNvCxnSpPr>
          <p:nvPr/>
        </p:nvCxnSpPr>
        <p:spPr>
          <a:xfrm flipH="1">
            <a:off x="2502534" y="4491764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1E69B-5536-425B-AA7F-6A60A33266D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115176" y="3195620"/>
            <a:ext cx="7765" cy="8281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CABEBE-B57A-4CB0-9F72-EFFC19487E9D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122940" y="3195620"/>
            <a:ext cx="115240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A5B34C-994D-4857-BD9A-83C703D2400B}"/>
              </a:ext>
            </a:extLst>
          </p:cNvPr>
          <p:cNvCxnSpPr>
            <a:stCxn id="6" idx="2"/>
            <a:endCxn id="5" idx="6"/>
          </p:cNvCxnSpPr>
          <p:nvPr/>
        </p:nvCxnSpPr>
        <p:spPr>
          <a:xfrm flipH="1">
            <a:off x="6211346" y="3195620"/>
            <a:ext cx="6844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C02A7-2753-4E24-8D0A-9434E2A23457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7363752" y="3663620"/>
            <a:ext cx="0" cy="10441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DBBA24-FBA7-4AED-9197-50DC9CAEED09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363752" y="4707788"/>
            <a:ext cx="115240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8F6C85-FC6E-4756-AC09-C34517707288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452158" y="4707788"/>
            <a:ext cx="1152404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63404-FCC0-4345-BE4E-89FF7A51CA84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0604562" y="4023660"/>
            <a:ext cx="0" cy="68412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73F08E-3B97-4E55-9623-181421A6C87E}"/>
              </a:ext>
            </a:extLst>
          </p:cNvPr>
          <p:cNvCxnSpPr>
            <a:endCxn id="8" idx="0"/>
          </p:cNvCxnSpPr>
          <p:nvPr/>
        </p:nvCxnSpPr>
        <p:spPr>
          <a:xfrm>
            <a:off x="10604562" y="2180766"/>
            <a:ext cx="0" cy="906894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4B4900-F10F-4171-88E0-542F42F54C95}"/>
              </a:ext>
            </a:extLst>
          </p:cNvPr>
          <p:cNvGrpSpPr/>
          <p:nvPr/>
        </p:nvGrpSpPr>
        <p:grpSpPr>
          <a:xfrm>
            <a:off x="1515152" y="2102077"/>
            <a:ext cx="1974766" cy="718240"/>
            <a:chOff x="2530759" y="1745937"/>
            <a:chExt cx="1681201" cy="71824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AD2FE9-0B27-448F-BB94-9251A080DDA3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3DB29E-A21F-4C29-8923-3454FF3DD200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D991D8-45B2-4F7C-A75F-9B13A721E844}"/>
              </a:ext>
            </a:extLst>
          </p:cNvPr>
          <p:cNvGrpSpPr/>
          <p:nvPr/>
        </p:nvGrpSpPr>
        <p:grpSpPr>
          <a:xfrm>
            <a:off x="3128414" y="5043909"/>
            <a:ext cx="1974766" cy="718240"/>
            <a:chOff x="2530759" y="1745937"/>
            <a:chExt cx="1681201" cy="71824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7BEAC6-F3B7-4590-B238-BFC29E6B84FB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955E74-3249-452B-91C3-2CC2523490FA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608F37-D36F-4519-8D77-E85069633242}"/>
              </a:ext>
            </a:extLst>
          </p:cNvPr>
          <p:cNvGrpSpPr/>
          <p:nvPr/>
        </p:nvGrpSpPr>
        <p:grpSpPr>
          <a:xfrm>
            <a:off x="4768788" y="3752158"/>
            <a:ext cx="1974766" cy="718240"/>
            <a:chOff x="2530759" y="1745937"/>
            <a:chExt cx="1681201" cy="71824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D38D8F-E31E-4E11-9CDB-C7700F14C862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357F04-9D44-46F5-B2F2-ECDE89B3EA5B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5C0DA4-346D-4516-BD55-737D9568588E}"/>
              </a:ext>
            </a:extLst>
          </p:cNvPr>
          <p:cNvGrpSpPr/>
          <p:nvPr/>
        </p:nvGrpSpPr>
        <p:grpSpPr>
          <a:xfrm>
            <a:off x="6378200" y="1739232"/>
            <a:ext cx="1974766" cy="718240"/>
            <a:chOff x="2530759" y="1745937"/>
            <a:chExt cx="1681201" cy="71824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2F18A8-B0F0-42BC-81A3-B590A9A97B38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9A2F0F-16FA-4BD4-AB19-C4C3603B8D23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F526E3-167F-4DFF-8044-EB64524DA7EF}"/>
              </a:ext>
            </a:extLst>
          </p:cNvPr>
          <p:cNvGrpSpPr/>
          <p:nvPr/>
        </p:nvGrpSpPr>
        <p:grpSpPr>
          <a:xfrm>
            <a:off x="7975200" y="5262539"/>
            <a:ext cx="2021656" cy="718240"/>
            <a:chOff x="2530759" y="1745937"/>
            <a:chExt cx="1681201" cy="7182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0BA2FE-1802-425D-A2EF-2CAD8F24AB67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F77E58-F94C-4970-923C-36D7336C4C97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accent5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5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1E5DBA-D4B3-4C6E-B18C-03E2FC489EAC}"/>
              </a:ext>
            </a:extLst>
          </p:cNvPr>
          <p:cNvGrpSpPr/>
          <p:nvPr/>
        </p:nvGrpSpPr>
        <p:grpSpPr>
          <a:xfrm>
            <a:off x="8087016" y="3131252"/>
            <a:ext cx="1974766" cy="718240"/>
            <a:chOff x="2530758" y="1745937"/>
            <a:chExt cx="1681202" cy="7182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46ED47-CD3A-425A-9BCE-CA259CFEB142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81F27B-1A25-4B35-8D1B-DC6B4345209C}"/>
                </a:ext>
              </a:extLst>
            </p:cNvPr>
            <p:cNvSpPr txBox="1"/>
            <p:nvPr/>
          </p:nvSpPr>
          <p:spPr>
            <a:xfrm>
              <a:off x="2530758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accent6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9B5D8A34-046D-4985-B5D9-BAEFFF729499}"/>
              </a:ext>
            </a:extLst>
          </p:cNvPr>
          <p:cNvSpPr/>
          <p:nvPr/>
        </p:nvSpPr>
        <p:spPr>
          <a:xfrm rot="2700000">
            <a:off x="3975018" y="4201878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ED464CAB-4571-49AC-8D20-DE8C13C481AB}"/>
              </a:ext>
            </a:extLst>
          </p:cNvPr>
          <p:cNvSpPr/>
          <p:nvPr/>
        </p:nvSpPr>
        <p:spPr>
          <a:xfrm>
            <a:off x="2339180" y="3351324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3A5CEEBD-F190-4057-8C2C-6219D3FE407A}"/>
              </a:ext>
            </a:extLst>
          </p:cNvPr>
          <p:cNvSpPr/>
          <p:nvPr/>
        </p:nvSpPr>
        <p:spPr>
          <a:xfrm flipH="1">
            <a:off x="5542560" y="3004982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8B167090-366A-41A0-940E-8C65696D5EF4}"/>
              </a:ext>
            </a:extLst>
          </p:cNvPr>
          <p:cNvSpPr/>
          <p:nvPr/>
        </p:nvSpPr>
        <p:spPr>
          <a:xfrm>
            <a:off x="10356589" y="3312868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7E12FC30-F381-4D07-A457-69910118BC3C}"/>
              </a:ext>
            </a:extLst>
          </p:cNvPr>
          <p:cNvSpPr/>
          <p:nvPr/>
        </p:nvSpPr>
        <p:spPr>
          <a:xfrm>
            <a:off x="8781633" y="4491202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3755A1F1-1265-4845-BDA1-56AEF877C70F}"/>
              </a:ext>
            </a:extLst>
          </p:cNvPr>
          <p:cNvSpPr/>
          <p:nvPr/>
        </p:nvSpPr>
        <p:spPr>
          <a:xfrm>
            <a:off x="7175258" y="2946449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47712" y="5702620"/>
            <a:ext cx="522577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سبک ستون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941196-37C7-4029-B1BB-17AA9CBCC542}"/>
              </a:ext>
            </a:extLst>
          </p:cNvPr>
          <p:cNvGrpSpPr/>
          <p:nvPr/>
        </p:nvGrpSpPr>
        <p:grpSpPr>
          <a:xfrm>
            <a:off x="6315285" y="647071"/>
            <a:ext cx="5225774" cy="4640530"/>
            <a:chOff x="4719603" y="1353970"/>
            <a:chExt cx="3425130" cy="46405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F1FF1F-3D24-4723-A5C5-B0754ED3A404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4D0F0A2-3A26-47FC-A75A-75F5B67B8A8E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0C07CA-BF24-4A56-B2FC-365608C519AC}"/>
                  </a:ext>
                </a:extLst>
              </p:cNvPr>
              <p:cNvSpPr txBox="1"/>
              <p:nvPr/>
            </p:nvSpPr>
            <p:spPr>
              <a:xfrm>
                <a:off x="4723947" y="1353970"/>
                <a:ext cx="352535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 rtl="1"/>
                <a:r>
                  <a:rPr lang="en-US" altLang="ko-KR" sz="14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fa-IR" altLang="ko-KR" sz="14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ارائه پاورپوینت</a:t>
                </a:r>
                <a:endParaRPr lang="ko-KR" altLang="en-US" sz="14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211201-C9A1-492D-8614-B00BFF4BCF5A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ارائه پاورپوینت مدرنی را دریافت کنید که به زیبایی طراحی شده است.</a:t>
              </a:r>
            </a:p>
            <a:p>
              <a:pPr algn="r" rtl="1"/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pPr algn="r" rtl="1"/>
              <a:endPara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6F95BA1-82EA-4774-A611-4944F80B07F2}"/>
              </a:ext>
            </a:extLst>
          </p:cNvPr>
          <p:cNvGrpSpPr/>
          <p:nvPr/>
        </p:nvGrpSpPr>
        <p:grpSpPr>
          <a:xfrm>
            <a:off x="0" y="4947691"/>
            <a:ext cx="12191999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85A1B8-3A4A-4727-BBDC-3254E11B3E6E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48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با تشکر از شما دوستان عزیز... !</a:t>
              </a:r>
              <a:endParaRPr lang="ko-KR" altLang="en-US" sz="48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FFA018-5EB1-45BA-BD19-AA6E38901057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867" dirty="0">
                  <a:solidFill>
                    <a:schemeClr val="bg1"/>
                  </a:solidFill>
                  <a:cs typeface="B Nazanin" panose="00000400000000000000" pitchFamily="2" charset="-78"/>
                </a:rPr>
                <a:t>زیرنویس ارائه خود را وارد کنید</a:t>
              </a:r>
              <a:endParaRPr lang="ko-KR" altLang="en-US" sz="1867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</Words>
  <Application>Microsoft Office PowerPoint</Application>
  <PresentationFormat>Widescreen</PresentationFormat>
  <Paragraphs>67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2023-10-15T12:33:52Z</dcterms:created>
  <dcterms:modified xsi:type="dcterms:W3CDTF">2024-02-14T11:39:03Z</dcterms:modified>
</cp:coreProperties>
</file>