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2" r:id="rId1"/>
  </p:sldMasterIdLst>
  <p:notesMasterIdLst>
    <p:notesMasterId r:id="rId11"/>
  </p:notesMasterIdLst>
  <p:sldIdLst>
    <p:sldId id="287" r:id="rId2"/>
    <p:sldId id="256" r:id="rId3"/>
    <p:sldId id="308" r:id="rId4"/>
    <p:sldId id="299" r:id="rId5"/>
    <p:sldId id="263" r:id="rId6"/>
    <p:sldId id="438" r:id="rId7"/>
    <p:sldId id="304" r:id="rId8"/>
    <p:sldId id="275" r:id="rId9"/>
    <p:sldId id="301" r:id="rId10"/>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626"/>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79" autoAdjust="0"/>
    <p:restoredTop sz="95256" autoAdjust="0"/>
  </p:normalViewPr>
  <p:slideViewPr>
    <p:cSldViewPr snapToGrid="0" showGuides="1">
      <p:cViewPr varScale="1">
        <p:scale>
          <a:sx n="70" d="100"/>
          <a:sy n="70" d="100"/>
        </p:scale>
        <p:origin x="648" y="60"/>
      </p:cViewPr>
      <p:guideLst>
        <p:guide orient="horz" pos="2448"/>
        <p:guide pos="3840"/>
      </p:guideLst>
    </p:cSldViewPr>
  </p:slideViewPr>
  <p:notesTextViewPr>
    <p:cViewPr>
      <p:scale>
        <a:sx n="1" d="1"/>
        <a:sy n="1" d="1"/>
      </p:scale>
      <p:origin x="0" y="0"/>
    </p:cViewPr>
  </p:notesTextViewPr>
  <p:sorterViewPr>
    <p:cViewPr>
      <p:scale>
        <a:sx n="72" d="100"/>
        <a:sy n="72" d="100"/>
      </p:scale>
      <p:origin x="0" y="-6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210748792270534E-2"/>
          <c:y val="5.1451086956521737E-2"/>
          <c:w val="0.8833381642512077"/>
          <c:h val="0.8833381642512077"/>
        </c:manualLayout>
      </c:layout>
      <c:doughnutChart>
        <c:varyColors val="1"/>
        <c:ser>
          <c:idx val="0"/>
          <c:order val="0"/>
          <c:dPt>
            <c:idx val="0"/>
            <c:bubble3D val="0"/>
            <c:spPr>
              <a:solidFill>
                <a:srgbClr val="FFC000"/>
              </a:solidFill>
            </c:spPr>
            <c:extLst>
              <c:ext xmlns:c16="http://schemas.microsoft.com/office/drawing/2014/chart" uri="{C3380CC4-5D6E-409C-BE32-E72D297353CC}">
                <c16:uniqueId val="{00000001-7238-4D80-B5FB-6702FD66E320}"/>
              </c:ext>
            </c:extLst>
          </c:dPt>
          <c:dPt>
            <c:idx val="1"/>
            <c:bubble3D val="0"/>
            <c:spPr>
              <a:solidFill>
                <a:sysClr val="window" lastClr="FFFFFF">
                  <a:alpha val="31000"/>
                </a:sysClr>
              </a:solidFill>
            </c:spPr>
            <c:extLst>
              <c:ext xmlns:c16="http://schemas.microsoft.com/office/drawing/2014/chart" uri="{C3380CC4-5D6E-409C-BE32-E72D297353CC}">
                <c16:uniqueId val="{00000003-7238-4D80-B5FB-6702FD66E320}"/>
              </c:ext>
            </c:extLst>
          </c:dPt>
          <c:val>
            <c:numRef>
              <c:f>Sheet1!$B$2:$B$3</c:f>
              <c:numCache>
                <c:formatCode>General</c:formatCode>
                <c:ptCount val="2"/>
                <c:pt idx="0">
                  <c:v>75</c:v>
                </c:pt>
                <c:pt idx="1">
                  <c:v>25</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Sales</c:v>
                      </c:pt>
                    </c:strCache>
                  </c:strRef>
                </c15:tx>
              </c15:filteredSeriesTitle>
            </c:ex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1st Qtr</c:v>
                      </c:pt>
                      <c:pt idx="1">
                        <c:v>2nd Qtr</c:v>
                      </c:pt>
                    </c:strCache>
                  </c:strRef>
                </c15:cat>
              </c15:filteredCategoryTitle>
            </c:ext>
            <c:ext xmlns:c16="http://schemas.microsoft.com/office/drawing/2014/chart" uri="{C3380CC4-5D6E-409C-BE32-E72D297353CC}">
              <c16:uniqueId val="{00000004-7238-4D80-B5FB-6702FD66E320}"/>
            </c:ext>
          </c:extLst>
        </c:ser>
        <c:dLbls>
          <c:showLegendKey val="0"/>
          <c:showVal val="0"/>
          <c:showCatName val="0"/>
          <c:showSerName val="0"/>
          <c:showPercent val="0"/>
          <c:showBubbleSize val="0"/>
          <c:showLeaderLines val="1"/>
        </c:dLbls>
        <c:firstSliceAng val="0"/>
        <c:holeSize val="65"/>
      </c:doughnut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210748792270534E-2"/>
          <c:y val="5.1451086956521737E-2"/>
          <c:w val="0.8833381642512077"/>
          <c:h val="0.8833381642512077"/>
        </c:manualLayout>
      </c:layout>
      <c:doughnutChart>
        <c:varyColors val="1"/>
        <c:ser>
          <c:idx val="0"/>
          <c:order val="0"/>
          <c:dPt>
            <c:idx val="0"/>
            <c:bubble3D val="0"/>
            <c:spPr>
              <a:solidFill>
                <a:schemeClr val="accent2">
                  <a:lumMod val="75000"/>
                </a:schemeClr>
              </a:solidFill>
            </c:spPr>
            <c:extLst>
              <c:ext xmlns:c16="http://schemas.microsoft.com/office/drawing/2014/chart" uri="{C3380CC4-5D6E-409C-BE32-E72D297353CC}">
                <c16:uniqueId val="{00000001-ADF0-4244-A256-C4EBAC677DBB}"/>
              </c:ext>
            </c:extLst>
          </c:dPt>
          <c:dPt>
            <c:idx val="1"/>
            <c:bubble3D val="0"/>
            <c:spPr>
              <a:solidFill>
                <a:sysClr val="window" lastClr="FFFFFF">
                  <a:alpha val="31000"/>
                </a:sysClr>
              </a:solidFill>
            </c:spPr>
            <c:extLst>
              <c:ext xmlns:c16="http://schemas.microsoft.com/office/drawing/2014/chart" uri="{C3380CC4-5D6E-409C-BE32-E72D297353CC}">
                <c16:uniqueId val="{00000003-ADF0-4244-A256-C4EBAC677DBB}"/>
              </c:ext>
            </c:extLst>
          </c:dPt>
          <c:val>
            <c:numRef>
              <c:f>Sheet1!$B$2:$B$3</c:f>
              <c:numCache>
                <c:formatCode>General</c:formatCode>
                <c:ptCount val="2"/>
                <c:pt idx="0">
                  <c:v>65</c:v>
                </c:pt>
                <c:pt idx="1">
                  <c:v>35</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Sales</c:v>
                      </c:pt>
                    </c:strCache>
                  </c:strRef>
                </c15:tx>
              </c15:filteredSeriesTitle>
            </c:ext>
            <c:ext xmlns:c15="http://schemas.microsoft.com/office/drawing/2012/chart" uri="{02D57815-91ED-43cb-92C2-25804820EDAC}">
              <c15:filteredCategoryTitle>
                <c15:cat>
                  <c:strRef>
                    <c:extLst>
                      <c:ext uri="{02D57815-91ED-43cb-92C2-25804820EDAC}">
                        <c15:formulaRef>
                          <c15:sqref>Sheet1!$A$2:$A$3</c15:sqref>
                        </c15:formulaRef>
                      </c:ext>
                    </c:extLst>
                    <c:strCache>
                      <c:ptCount val="2"/>
                      <c:pt idx="0">
                        <c:v>1st Qtr</c:v>
                      </c:pt>
                      <c:pt idx="1">
                        <c:v>2nd Qtr</c:v>
                      </c:pt>
                    </c:strCache>
                  </c:strRef>
                </c15:cat>
              </c15:filteredCategoryTitle>
            </c:ext>
            <c:ext xmlns:c16="http://schemas.microsoft.com/office/drawing/2014/chart" uri="{C3380CC4-5D6E-409C-BE32-E72D297353CC}">
              <c16:uniqueId val="{00000004-ADF0-4244-A256-C4EBAC677DBB}"/>
            </c:ext>
          </c:extLst>
        </c:ser>
        <c:dLbls>
          <c:showLegendKey val="0"/>
          <c:showVal val="0"/>
          <c:showCatName val="0"/>
          <c:showSerName val="0"/>
          <c:showPercent val="0"/>
          <c:showBubbleSize val="0"/>
          <c:showLeaderLines val="1"/>
        </c:dLbls>
        <c:firstSliceAng val="0"/>
        <c:holeSize val="65"/>
      </c:doughnut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7E6B4C-CC74-4006-BB71-C0124A865255}" type="datetimeFigureOut">
              <a:rPr lang="es-ES" smtClean="0"/>
              <a:t>06/05/2024</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366A93-842D-487B-9792-1FB48246D671}" type="slidenum">
              <a:rPr lang="es-ES" smtClean="0"/>
              <a:t>‹#›</a:t>
            </a:fld>
            <a:endParaRPr lang="es-ES"/>
          </a:p>
        </p:txBody>
      </p:sp>
    </p:spTree>
    <p:extLst>
      <p:ext uri="{BB962C8B-B14F-4D97-AF65-F5344CB8AC3E}">
        <p14:creationId xmlns:p14="http://schemas.microsoft.com/office/powerpoint/2010/main" val="2946248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2016498-0FF2-4A3F-A806-71CAA3C50BF7}"/>
              </a:ext>
            </a:extLst>
          </p:cNvPr>
          <p:cNvSpPr>
            <a:spLocks noGrp="1" noRot="1" noChangeAspect="1"/>
          </p:cNvSpPr>
          <p:nvPr>
            <p:ph type="sldImg"/>
          </p:nvPr>
        </p:nvSpPr>
        <p:spPr>
          <a:xfrm>
            <a:off x="685800" y="1143000"/>
            <a:ext cx="5486400" cy="3086100"/>
          </a:xfrm>
        </p:spPr>
      </p:sp>
      <p:sp>
        <p:nvSpPr>
          <p:cNvPr id="3" name="Marcador de notas 2">
            <a:extLst>
              <a:ext uri="{FF2B5EF4-FFF2-40B4-BE49-F238E27FC236}">
                <a16:creationId xmlns:a16="http://schemas.microsoft.com/office/drawing/2014/main" id="{BA9DD256-F0E3-41C4-8566-F2E1BD325353}"/>
              </a:ext>
            </a:extLst>
          </p:cNvPr>
          <p:cNvSpPr txBox="1">
            <a:spLocks noGrp="1"/>
          </p:cNvSpPr>
          <p:nvPr>
            <p:ph type="body" sz="quarter" idx="1"/>
          </p:nvPr>
        </p:nvSpPr>
        <p:spPr/>
        <p:txBody>
          <a:bodyPr/>
          <a:lstStyle/>
          <a:p>
            <a:pPr lvl="0"/>
            <a:endParaRPr lang="en-US" dirty="0">
              <a:solidFill>
                <a:srgbClr val="0070C0"/>
              </a:solidFill>
              <a:latin typeface="Arial" pitchFamily="34"/>
              <a:cs typeface="Arial" pitchFamily="34"/>
            </a:endParaRPr>
          </a:p>
        </p:txBody>
      </p:sp>
      <p:sp>
        <p:nvSpPr>
          <p:cNvPr id="4" name="Marcador de número de diapositiva 3">
            <a:extLst>
              <a:ext uri="{FF2B5EF4-FFF2-40B4-BE49-F238E27FC236}">
                <a16:creationId xmlns:a16="http://schemas.microsoft.com/office/drawing/2014/main" id="{8B202FFF-5796-4FD3-ABBB-66ACC9B5FEA7}"/>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6EADC4A-2BC1-431C-8D79-C8C174940500}" type="slidenum">
              <a:t>1</a:t>
            </a:fld>
            <a:endParaRPr lang="es-ES" sz="1200" b="0" i="0" u="none" strike="noStrike" kern="1200" cap="none" spc="0" baseline="0" dirty="0">
              <a:solidFill>
                <a:srgbClr val="000000"/>
              </a:solidFill>
              <a:uFillTx/>
              <a:latin typeface="Calibri"/>
            </a:endParaRPr>
          </a:p>
        </p:txBody>
      </p:sp>
    </p:spTree>
    <p:extLst>
      <p:ext uri="{BB962C8B-B14F-4D97-AF65-F5344CB8AC3E}">
        <p14:creationId xmlns:p14="http://schemas.microsoft.com/office/powerpoint/2010/main" val="577161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B2366A93-842D-487B-9792-1FB48246D671}" type="slidenum">
              <a:rPr lang="es-ES" smtClean="0"/>
              <a:t>2</a:t>
            </a:fld>
            <a:endParaRPr lang="es-ES"/>
          </a:p>
        </p:txBody>
      </p:sp>
    </p:spTree>
    <p:extLst>
      <p:ext uri="{BB962C8B-B14F-4D97-AF65-F5344CB8AC3E}">
        <p14:creationId xmlns:p14="http://schemas.microsoft.com/office/powerpoint/2010/main" val="2851873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B2366A93-842D-487B-9792-1FB48246D671}" type="slidenum">
              <a:rPr lang="es-ES" smtClean="0"/>
              <a:t>3</a:t>
            </a:fld>
            <a:endParaRPr lang="es-ES"/>
          </a:p>
        </p:txBody>
      </p:sp>
    </p:spTree>
    <p:extLst>
      <p:ext uri="{BB962C8B-B14F-4D97-AF65-F5344CB8AC3E}">
        <p14:creationId xmlns:p14="http://schemas.microsoft.com/office/powerpoint/2010/main" val="3635652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C05A6995-277D-4C47-B075-AD85F466DE52}" type="slidenum">
              <a:rPr lang="en-US" smtClean="0"/>
              <a:t>4</a:t>
            </a:fld>
            <a:endParaRPr lang="en-US" dirty="0"/>
          </a:p>
        </p:txBody>
      </p:sp>
    </p:spTree>
    <p:extLst>
      <p:ext uri="{BB962C8B-B14F-4D97-AF65-F5344CB8AC3E}">
        <p14:creationId xmlns:p14="http://schemas.microsoft.com/office/powerpoint/2010/main" val="2393162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B2366A93-842D-487B-9792-1FB48246D671}" type="slidenum">
              <a:rPr lang="es-ES" smtClean="0"/>
              <a:t>5</a:t>
            </a:fld>
            <a:endParaRPr lang="es-ES"/>
          </a:p>
        </p:txBody>
      </p:sp>
    </p:spTree>
    <p:extLst>
      <p:ext uri="{BB962C8B-B14F-4D97-AF65-F5344CB8AC3E}">
        <p14:creationId xmlns:p14="http://schemas.microsoft.com/office/powerpoint/2010/main" val="803582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C46312-15F0-433B-BDBA-B0128DAE02F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F9F24A54-E449-4162-B4A9-0C30963E89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B5F2FAAF-77CA-495E-A2C6-428B3E6E6710}"/>
              </a:ext>
            </a:extLst>
          </p:cNvPr>
          <p:cNvSpPr>
            <a:spLocks noGrp="1"/>
          </p:cNvSpPr>
          <p:nvPr>
            <p:ph type="dt" sz="half" idx="10"/>
          </p:nvPr>
        </p:nvSpPr>
        <p:spPr/>
        <p:txBody>
          <a:bodyPr/>
          <a:lstStyle/>
          <a:p>
            <a:fld id="{C764DE79-268F-4C1A-8933-263129D2AF90}" type="datetimeFigureOut">
              <a:rPr lang="en-US" smtClean="0"/>
              <a:t>5/6/2024</a:t>
            </a:fld>
            <a:endParaRPr lang="en-US" dirty="0"/>
          </a:p>
        </p:txBody>
      </p:sp>
      <p:sp>
        <p:nvSpPr>
          <p:cNvPr id="5" name="Marcador de pie de página 4">
            <a:extLst>
              <a:ext uri="{FF2B5EF4-FFF2-40B4-BE49-F238E27FC236}">
                <a16:creationId xmlns:a16="http://schemas.microsoft.com/office/drawing/2014/main" id="{21079977-7C24-42FF-868A-147CA8CA8638}"/>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0A4B873B-A5FE-40B6-8072-45BF5790290E}"/>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807137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A08A29-4968-4528-A1B4-E90C6DCEC59F}"/>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86374462-F2A3-49AA-82BC-14478C69329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8756662-A6E8-43AC-B471-7684E93A201A}"/>
              </a:ext>
            </a:extLst>
          </p:cNvPr>
          <p:cNvSpPr>
            <a:spLocks noGrp="1"/>
          </p:cNvSpPr>
          <p:nvPr>
            <p:ph type="dt" sz="half" idx="10"/>
          </p:nvPr>
        </p:nvSpPr>
        <p:spPr/>
        <p:txBody>
          <a:bodyPr/>
          <a:lstStyle/>
          <a:p>
            <a:fld id="{C764DE79-268F-4C1A-8933-263129D2AF90}" type="datetimeFigureOut">
              <a:rPr lang="en-US" smtClean="0"/>
              <a:t>5/6/2024</a:t>
            </a:fld>
            <a:endParaRPr lang="en-US" dirty="0"/>
          </a:p>
        </p:txBody>
      </p:sp>
      <p:sp>
        <p:nvSpPr>
          <p:cNvPr id="5" name="Marcador de pie de página 4">
            <a:extLst>
              <a:ext uri="{FF2B5EF4-FFF2-40B4-BE49-F238E27FC236}">
                <a16:creationId xmlns:a16="http://schemas.microsoft.com/office/drawing/2014/main" id="{1368865E-D22E-44CF-B426-6C11EC0168CE}"/>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942B37D1-4DB6-41E5-8A8E-859FD5244C94}"/>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695560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7275B87-9938-494A-BF75-5E985424CBC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900E8A2-A462-4E32-9874-4CF0FA4C17B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F67EE594-BC1C-4388-A50E-EDFE093B9971}"/>
              </a:ext>
            </a:extLst>
          </p:cNvPr>
          <p:cNvSpPr>
            <a:spLocks noGrp="1"/>
          </p:cNvSpPr>
          <p:nvPr>
            <p:ph type="dt" sz="half" idx="10"/>
          </p:nvPr>
        </p:nvSpPr>
        <p:spPr/>
        <p:txBody>
          <a:bodyPr/>
          <a:lstStyle/>
          <a:p>
            <a:fld id="{C764DE79-268F-4C1A-8933-263129D2AF90}" type="datetimeFigureOut">
              <a:rPr lang="en-US" smtClean="0"/>
              <a:t>5/6/2024</a:t>
            </a:fld>
            <a:endParaRPr lang="en-US" dirty="0"/>
          </a:p>
        </p:txBody>
      </p:sp>
      <p:sp>
        <p:nvSpPr>
          <p:cNvPr id="5" name="Marcador de pie de página 4">
            <a:extLst>
              <a:ext uri="{FF2B5EF4-FFF2-40B4-BE49-F238E27FC236}">
                <a16:creationId xmlns:a16="http://schemas.microsoft.com/office/drawing/2014/main" id="{479200C3-801F-40B5-B0D3-445867EC7010}"/>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3BC5F949-4193-4327-9004-51447E028DF2}"/>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1697747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170FC26-6C0E-4082-A6BF-7455DD59E75A}"/>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65965" r="-119"/>
          <a:stretch/>
        </p:blipFill>
        <p:spPr>
          <a:xfrm rot="10800000">
            <a:off x="-1" y="-8533"/>
            <a:ext cx="12192000" cy="3762883"/>
          </a:xfrm>
          <a:prstGeom prst="rect">
            <a:avLst/>
          </a:prstGeom>
        </p:spPr>
      </p:pic>
      <p:pic>
        <p:nvPicPr>
          <p:cNvPr id="3" name="Picture 2">
            <a:extLst>
              <a:ext uri="{FF2B5EF4-FFF2-40B4-BE49-F238E27FC236}">
                <a16:creationId xmlns:a16="http://schemas.microsoft.com/office/drawing/2014/main" id="{5E499488-A666-44F8-AFA6-C122C82385D7}"/>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t="-65965" r="-119"/>
          <a:stretch/>
        </p:blipFill>
        <p:spPr>
          <a:xfrm>
            <a:off x="0" y="3095120"/>
            <a:ext cx="12192000" cy="3762883"/>
          </a:xfrm>
          <a:prstGeom prst="rect">
            <a:avLst/>
          </a:prstGeom>
        </p:spPr>
      </p:pic>
    </p:spTree>
    <p:extLst>
      <p:ext uri="{BB962C8B-B14F-4D97-AF65-F5344CB8AC3E}">
        <p14:creationId xmlns:p14="http://schemas.microsoft.com/office/powerpoint/2010/main" val="40690393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End slide layout">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44926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Image slide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71424D9-1201-489D-8759-802BEB428968}"/>
              </a:ext>
            </a:extLst>
          </p:cNvPr>
          <p:cNvSpPr/>
          <p:nvPr userDrawn="1"/>
        </p:nvSpPr>
        <p:spPr>
          <a:xfrm>
            <a:off x="808468" y="3753255"/>
            <a:ext cx="3143250" cy="2004909"/>
          </a:xfrm>
          <a:prstGeom prst="rect">
            <a:avLst/>
          </a:prstGeom>
          <a:solidFill>
            <a:srgbClr val="F86F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BF0AA1C5-BCBE-4E2F-A961-AB73B3335AEC}"/>
              </a:ext>
            </a:extLst>
          </p:cNvPr>
          <p:cNvSpPr/>
          <p:nvPr userDrawn="1"/>
        </p:nvSpPr>
        <p:spPr>
          <a:xfrm>
            <a:off x="0" y="0"/>
            <a:ext cx="12192000" cy="3753256"/>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9AA3D867-D133-48FC-B3C8-A5F667B90D58}"/>
              </a:ext>
            </a:extLst>
          </p:cNvPr>
          <p:cNvSpPr/>
          <p:nvPr userDrawn="1"/>
        </p:nvSpPr>
        <p:spPr>
          <a:xfrm>
            <a:off x="819150" y="1762124"/>
            <a:ext cx="3143250" cy="19911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그림 개체 틀 2">
            <a:extLst>
              <a:ext uri="{FF2B5EF4-FFF2-40B4-BE49-F238E27FC236}">
                <a16:creationId xmlns:a16="http://schemas.microsoft.com/office/drawing/2014/main" id="{4E22717C-9F52-4A37-85B9-FD48F3E55AAC}"/>
              </a:ext>
            </a:extLst>
          </p:cNvPr>
          <p:cNvSpPr>
            <a:spLocks noGrp="1"/>
          </p:cNvSpPr>
          <p:nvPr>
            <p:ph type="pic" sz="quarter" idx="14" hasCustomPrompt="1"/>
          </p:nvPr>
        </p:nvSpPr>
        <p:spPr>
          <a:xfrm>
            <a:off x="902288" y="1883517"/>
            <a:ext cx="2955610" cy="3753256"/>
          </a:xfrm>
          <a:prstGeom prst="rect">
            <a:avLst/>
          </a:prstGeom>
          <a:solidFill>
            <a:schemeClr val="bg1">
              <a:lumMod val="95000"/>
            </a:schemeClr>
          </a:solidFill>
          <a:ln w="12700">
            <a:gradFill>
              <a:gsLst>
                <a:gs pos="0">
                  <a:schemeClr val="bg1">
                    <a:alpha val="59000"/>
                  </a:schemeClr>
                </a:gs>
                <a:gs pos="100000">
                  <a:schemeClr val="bg1">
                    <a:alpha val="17000"/>
                  </a:schemeClr>
                </a:gs>
              </a:gsLst>
              <a:lin ang="7800000" scaled="0"/>
            </a:gra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0" indent="0">
              <a:buNone/>
              <a:defRPr lang="ko-KR" altLang="en-US" sz="1400" dirty="0">
                <a:solidFill>
                  <a:schemeClr val="tx1">
                    <a:lumMod val="75000"/>
                    <a:lumOff val="25000"/>
                  </a:schemeClr>
                </a:solidFill>
              </a:defRPr>
            </a:lvl1pPr>
          </a:lstStyle>
          <a:p>
            <a:pPr marL="0" lvl="0" algn="ctr"/>
            <a:r>
              <a:rPr lang="en-US" altLang="ko-KR" dirty="0"/>
              <a:t>Place Your Picture Here</a:t>
            </a:r>
            <a:endParaRPr lang="ko-KR" altLang="en-US" dirty="0"/>
          </a:p>
        </p:txBody>
      </p:sp>
      <p:sp>
        <p:nvSpPr>
          <p:cNvPr id="4" name="Text Placeholder 9">
            <a:extLst>
              <a:ext uri="{FF2B5EF4-FFF2-40B4-BE49-F238E27FC236}">
                <a16:creationId xmlns:a16="http://schemas.microsoft.com/office/drawing/2014/main" id="{252358FC-753C-4A29-8F87-6685EF055F3F}"/>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bg1"/>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2979978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2_Images &amp; Contents Layout">
    <p:spTree>
      <p:nvGrpSpPr>
        <p:cNvPr id="1" name=""/>
        <p:cNvGrpSpPr/>
        <p:nvPr/>
      </p:nvGrpSpPr>
      <p:grpSpPr>
        <a:xfrm>
          <a:off x="0" y="0"/>
          <a:ext cx="0" cy="0"/>
          <a:chOff x="0" y="0"/>
          <a:chExt cx="0" cy="0"/>
        </a:xfrm>
      </p:grpSpPr>
      <p:sp>
        <p:nvSpPr>
          <p:cNvPr id="122" name="그림 개체 틀 121">
            <a:extLst>
              <a:ext uri="{FF2B5EF4-FFF2-40B4-BE49-F238E27FC236}">
                <a16:creationId xmlns:a16="http://schemas.microsoft.com/office/drawing/2014/main" id="{A5626D23-6CC7-4600-833F-1D3C40A75C48}"/>
              </a:ext>
            </a:extLst>
          </p:cNvPr>
          <p:cNvSpPr>
            <a:spLocks noGrp="1"/>
          </p:cNvSpPr>
          <p:nvPr>
            <p:ph type="pic" sz="quarter" idx="65" hasCustomPrompt="1"/>
          </p:nvPr>
        </p:nvSpPr>
        <p:spPr>
          <a:xfrm>
            <a:off x="5164510" y="635634"/>
            <a:ext cx="6379790" cy="5586731"/>
          </a:xfrm>
          <a:custGeom>
            <a:avLst/>
            <a:gdLst>
              <a:gd name="connsiteX0" fmla="*/ 0 w 6379790"/>
              <a:gd name="connsiteY0" fmla="*/ 4788536 h 5586731"/>
              <a:gd name="connsiteX1" fmla="*/ 797474 w 6379790"/>
              <a:gd name="connsiteY1" fmla="*/ 4788536 h 5586731"/>
              <a:gd name="connsiteX2" fmla="*/ 797474 w 6379790"/>
              <a:gd name="connsiteY2" fmla="*/ 5586731 h 5586731"/>
              <a:gd name="connsiteX3" fmla="*/ 0 w 6379790"/>
              <a:gd name="connsiteY3" fmla="*/ 5586731 h 5586731"/>
              <a:gd name="connsiteX4" fmla="*/ 2392422 w 6379790"/>
              <a:gd name="connsiteY4" fmla="*/ 3990341 h 5586731"/>
              <a:gd name="connsiteX5" fmla="*/ 2392422 w 6379790"/>
              <a:gd name="connsiteY5" fmla="*/ 4788536 h 5586731"/>
              <a:gd name="connsiteX6" fmla="*/ 3189895 w 6379790"/>
              <a:gd name="connsiteY6" fmla="*/ 4788536 h 5586731"/>
              <a:gd name="connsiteX7" fmla="*/ 3189895 w 6379790"/>
              <a:gd name="connsiteY7" fmla="*/ 3990341 h 5586731"/>
              <a:gd name="connsiteX8" fmla="*/ 0 w 6379790"/>
              <a:gd name="connsiteY8" fmla="*/ 3192146 h 5586731"/>
              <a:gd name="connsiteX9" fmla="*/ 797474 w 6379790"/>
              <a:gd name="connsiteY9" fmla="*/ 3192146 h 5586731"/>
              <a:gd name="connsiteX10" fmla="*/ 797474 w 6379790"/>
              <a:gd name="connsiteY10" fmla="*/ 3990341 h 5586731"/>
              <a:gd name="connsiteX11" fmla="*/ 0 w 6379790"/>
              <a:gd name="connsiteY11" fmla="*/ 3990341 h 5586731"/>
              <a:gd name="connsiteX12" fmla="*/ 1594948 w 6379790"/>
              <a:gd name="connsiteY12" fmla="*/ 0 h 5586731"/>
              <a:gd name="connsiteX13" fmla="*/ 3189895 w 6379790"/>
              <a:gd name="connsiteY13" fmla="*/ 0 h 5586731"/>
              <a:gd name="connsiteX14" fmla="*/ 3189895 w 6379790"/>
              <a:gd name="connsiteY14" fmla="*/ 797563 h 5586731"/>
              <a:gd name="connsiteX15" fmla="*/ 3987369 w 6379790"/>
              <a:gd name="connsiteY15" fmla="*/ 797563 h 5586731"/>
              <a:gd name="connsiteX16" fmla="*/ 3987369 w 6379790"/>
              <a:gd name="connsiteY16" fmla="*/ 0 h 5586731"/>
              <a:gd name="connsiteX17" fmla="*/ 6379790 w 6379790"/>
              <a:gd name="connsiteY17" fmla="*/ 0 h 5586731"/>
              <a:gd name="connsiteX18" fmla="*/ 6379790 w 6379790"/>
              <a:gd name="connsiteY18" fmla="*/ 797561 h 5586731"/>
              <a:gd name="connsiteX19" fmla="*/ 6379790 w 6379790"/>
              <a:gd name="connsiteY19" fmla="*/ 797562 h 5586731"/>
              <a:gd name="connsiteX20" fmla="*/ 6379790 w 6379790"/>
              <a:gd name="connsiteY20" fmla="*/ 1595756 h 5586731"/>
              <a:gd name="connsiteX21" fmla="*/ 5582317 w 6379790"/>
              <a:gd name="connsiteY21" fmla="*/ 1595756 h 5586731"/>
              <a:gd name="connsiteX22" fmla="*/ 5582317 w 6379790"/>
              <a:gd name="connsiteY22" fmla="*/ 2393951 h 5586731"/>
              <a:gd name="connsiteX23" fmla="*/ 6379790 w 6379790"/>
              <a:gd name="connsiteY23" fmla="*/ 2393951 h 5586731"/>
              <a:gd name="connsiteX24" fmla="*/ 6379790 w 6379790"/>
              <a:gd name="connsiteY24" fmla="*/ 3192146 h 5586731"/>
              <a:gd name="connsiteX25" fmla="*/ 6379790 w 6379790"/>
              <a:gd name="connsiteY25" fmla="*/ 3990341 h 5586731"/>
              <a:gd name="connsiteX26" fmla="*/ 6379790 w 6379790"/>
              <a:gd name="connsiteY26" fmla="*/ 4788536 h 5586731"/>
              <a:gd name="connsiteX27" fmla="*/ 6379790 w 6379790"/>
              <a:gd name="connsiteY27" fmla="*/ 5586731 h 5586731"/>
              <a:gd name="connsiteX28" fmla="*/ 5582316 w 6379790"/>
              <a:gd name="connsiteY28" fmla="*/ 5586731 h 5586731"/>
              <a:gd name="connsiteX29" fmla="*/ 5582316 w 6379790"/>
              <a:gd name="connsiteY29" fmla="*/ 4788536 h 5586731"/>
              <a:gd name="connsiteX30" fmla="*/ 4784843 w 6379790"/>
              <a:gd name="connsiteY30" fmla="*/ 4788536 h 5586731"/>
              <a:gd name="connsiteX31" fmla="*/ 4784843 w 6379790"/>
              <a:gd name="connsiteY31" fmla="*/ 5586731 h 5586731"/>
              <a:gd name="connsiteX32" fmla="*/ 3987369 w 6379790"/>
              <a:gd name="connsiteY32" fmla="*/ 5586731 h 5586731"/>
              <a:gd name="connsiteX33" fmla="*/ 3189895 w 6379790"/>
              <a:gd name="connsiteY33" fmla="*/ 5586731 h 5586731"/>
              <a:gd name="connsiteX34" fmla="*/ 2392422 w 6379790"/>
              <a:gd name="connsiteY34" fmla="*/ 5586731 h 5586731"/>
              <a:gd name="connsiteX35" fmla="*/ 2392421 w 6379790"/>
              <a:gd name="connsiteY35" fmla="*/ 5586731 h 5586731"/>
              <a:gd name="connsiteX36" fmla="*/ 1594948 w 6379790"/>
              <a:gd name="connsiteY36" fmla="*/ 5586731 h 5586731"/>
              <a:gd name="connsiteX37" fmla="*/ 1594948 w 6379790"/>
              <a:gd name="connsiteY37" fmla="*/ 4788536 h 5586731"/>
              <a:gd name="connsiteX38" fmla="*/ 797474 w 6379790"/>
              <a:gd name="connsiteY38" fmla="*/ 4788536 h 5586731"/>
              <a:gd name="connsiteX39" fmla="*/ 797474 w 6379790"/>
              <a:gd name="connsiteY39" fmla="*/ 3990341 h 5586731"/>
              <a:gd name="connsiteX40" fmla="*/ 1594948 w 6379790"/>
              <a:gd name="connsiteY40" fmla="*/ 3990341 h 5586731"/>
              <a:gd name="connsiteX41" fmla="*/ 1594948 w 6379790"/>
              <a:gd name="connsiteY41" fmla="*/ 3192146 h 5586731"/>
              <a:gd name="connsiteX42" fmla="*/ 2392421 w 6379790"/>
              <a:gd name="connsiteY42" fmla="*/ 3192146 h 5586731"/>
              <a:gd name="connsiteX43" fmla="*/ 2392421 w 6379790"/>
              <a:gd name="connsiteY43" fmla="*/ 2393951 h 5586731"/>
              <a:gd name="connsiteX44" fmla="*/ 1594948 w 6379790"/>
              <a:gd name="connsiteY44" fmla="*/ 2393951 h 5586731"/>
              <a:gd name="connsiteX45" fmla="*/ 1594948 w 6379790"/>
              <a:gd name="connsiteY45" fmla="*/ 3192146 h 5586731"/>
              <a:gd name="connsiteX46" fmla="*/ 797474 w 6379790"/>
              <a:gd name="connsiteY46" fmla="*/ 3192146 h 5586731"/>
              <a:gd name="connsiteX47" fmla="*/ 797474 w 6379790"/>
              <a:gd name="connsiteY47" fmla="*/ 2393951 h 5586731"/>
              <a:gd name="connsiteX48" fmla="*/ 0 w 6379790"/>
              <a:gd name="connsiteY48" fmla="*/ 2393951 h 5586731"/>
              <a:gd name="connsiteX49" fmla="*/ 0 w 6379790"/>
              <a:gd name="connsiteY49" fmla="*/ 1595756 h 5586731"/>
              <a:gd name="connsiteX50" fmla="*/ 797474 w 6379790"/>
              <a:gd name="connsiteY50" fmla="*/ 1595756 h 5586731"/>
              <a:gd name="connsiteX51" fmla="*/ 797474 w 6379790"/>
              <a:gd name="connsiteY51" fmla="*/ 797565 h 5586731"/>
              <a:gd name="connsiteX52" fmla="*/ 1594948 w 6379790"/>
              <a:gd name="connsiteY52" fmla="*/ 797565 h 5586731"/>
              <a:gd name="connsiteX53" fmla="*/ 1594948 w 6379790"/>
              <a:gd name="connsiteY53" fmla="*/ 1595756 h 5586731"/>
              <a:gd name="connsiteX54" fmla="*/ 2392421 w 6379790"/>
              <a:gd name="connsiteY54" fmla="*/ 1595756 h 5586731"/>
              <a:gd name="connsiteX55" fmla="*/ 2392421 w 6379790"/>
              <a:gd name="connsiteY55" fmla="*/ 797565 h 5586731"/>
              <a:gd name="connsiteX56" fmla="*/ 1594948 w 6379790"/>
              <a:gd name="connsiteY56" fmla="*/ 797565 h 5586731"/>
              <a:gd name="connsiteX57" fmla="*/ 0 w 6379790"/>
              <a:gd name="connsiteY57" fmla="*/ 0 h 5586731"/>
              <a:gd name="connsiteX58" fmla="*/ 797474 w 6379790"/>
              <a:gd name="connsiteY58" fmla="*/ 0 h 5586731"/>
              <a:gd name="connsiteX59" fmla="*/ 797474 w 6379790"/>
              <a:gd name="connsiteY59" fmla="*/ 797565 h 5586731"/>
              <a:gd name="connsiteX60" fmla="*/ 0 w 6379790"/>
              <a:gd name="connsiteY60" fmla="*/ 797565 h 5586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6379790" h="5586731">
                <a:moveTo>
                  <a:pt x="0" y="4788536"/>
                </a:moveTo>
                <a:lnTo>
                  <a:pt x="797474" y="4788536"/>
                </a:lnTo>
                <a:lnTo>
                  <a:pt x="797474" y="5586731"/>
                </a:lnTo>
                <a:lnTo>
                  <a:pt x="0" y="5586731"/>
                </a:lnTo>
                <a:close/>
                <a:moveTo>
                  <a:pt x="2392422" y="3990341"/>
                </a:moveTo>
                <a:lnTo>
                  <a:pt x="2392422" y="4788536"/>
                </a:lnTo>
                <a:lnTo>
                  <a:pt x="3189895" y="4788536"/>
                </a:lnTo>
                <a:lnTo>
                  <a:pt x="3189895" y="3990341"/>
                </a:lnTo>
                <a:close/>
                <a:moveTo>
                  <a:pt x="0" y="3192146"/>
                </a:moveTo>
                <a:lnTo>
                  <a:pt x="797474" y="3192146"/>
                </a:lnTo>
                <a:lnTo>
                  <a:pt x="797474" y="3990341"/>
                </a:lnTo>
                <a:lnTo>
                  <a:pt x="0" y="3990341"/>
                </a:lnTo>
                <a:close/>
                <a:moveTo>
                  <a:pt x="1594948" y="0"/>
                </a:moveTo>
                <a:lnTo>
                  <a:pt x="3189895" y="0"/>
                </a:lnTo>
                <a:lnTo>
                  <a:pt x="3189895" y="797563"/>
                </a:lnTo>
                <a:lnTo>
                  <a:pt x="3987369" y="797563"/>
                </a:lnTo>
                <a:lnTo>
                  <a:pt x="3987369" y="0"/>
                </a:lnTo>
                <a:lnTo>
                  <a:pt x="6379790" y="0"/>
                </a:lnTo>
                <a:lnTo>
                  <a:pt x="6379790" y="797561"/>
                </a:lnTo>
                <a:lnTo>
                  <a:pt x="6379790" y="797562"/>
                </a:lnTo>
                <a:lnTo>
                  <a:pt x="6379790" y="1595756"/>
                </a:lnTo>
                <a:lnTo>
                  <a:pt x="5582317" y="1595756"/>
                </a:lnTo>
                <a:lnTo>
                  <a:pt x="5582317" y="2393951"/>
                </a:lnTo>
                <a:lnTo>
                  <a:pt x="6379790" y="2393951"/>
                </a:lnTo>
                <a:lnTo>
                  <a:pt x="6379790" y="3192146"/>
                </a:lnTo>
                <a:lnTo>
                  <a:pt x="6379790" y="3990341"/>
                </a:lnTo>
                <a:lnTo>
                  <a:pt x="6379790" y="4788536"/>
                </a:lnTo>
                <a:lnTo>
                  <a:pt x="6379790" y="5586731"/>
                </a:lnTo>
                <a:lnTo>
                  <a:pt x="5582316" y="5586731"/>
                </a:lnTo>
                <a:lnTo>
                  <a:pt x="5582316" y="4788536"/>
                </a:lnTo>
                <a:lnTo>
                  <a:pt x="4784843" y="4788536"/>
                </a:lnTo>
                <a:lnTo>
                  <a:pt x="4784843" y="5586731"/>
                </a:lnTo>
                <a:lnTo>
                  <a:pt x="3987369" y="5586731"/>
                </a:lnTo>
                <a:lnTo>
                  <a:pt x="3189895" y="5586731"/>
                </a:lnTo>
                <a:lnTo>
                  <a:pt x="2392422" y="5586731"/>
                </a:lnTo>
                <a:lnTo>
                  <a:pt x="2392421" y="5586731"/>
                </a:lnTo>
                <a:lnTo>
                  <a:pt x="1594948" y="5586731"/>
                </a:lnTo>
                <a:lnTo>
                  <a:pt x="1594948" y="4788536"/>
                </a:lnTo>
                <a:lnTo>
                  <a:pt x="797474" y="4788536"/>
                </a:lnTo>
                <a:lnTo>
                  <a:pt x="797474" y="3990341"/>
                </a:lnTo>
                <a:lnTo>
                  <a:pt x="1594948" y="3990341"/>
                </a:lnTo>
                <a:lnTo>
                  <a:pt x="1594948" y="3192146"/>
                </a:lnTo>
                <a:lnTo>
                  <a:pt x="2392421" y="3192146"/>
                </a:lnTo>
                <a:lnTo>
                  <a:pt x="2392421" y="2393951"/>
                </a:lnTo>
                <a:lnTo>
                  <a:pt x="1594948" y="2393951"/>
                </a:lnTo>
                <a:lnTo>
                  <a:pt x="1594948" y="3192146"/>
                </a:lnTo>
                <a:lnTo>
                  <a:pt x="797474" y="3192146"/>
                </a:lnTo>
                <a:lnTo>
                  <a:pt x="797474" y="2393951"/>
                </a:lnTo>
                <a:lnTo>
                  <a:pt x="0" y="2393951"/>
                </a:lnTo>
                <a:lnTo>
                  <a:pt x="0" y="1595756"/>
                </a:lnTo>
                <a:lnTo>
                  <a:pt x="797474" y="1595756"/>
                </a:lnTo>
                <a:lnTo>
                  <a:pt x="797474" y="797565"/>
                </a:lnTo>
                <a:lnTo>
                  <a:pt x="1594948" y="797565"/>
                </a:lnTo>
                <a:lnTo>
                  <a:pt x="1594948" y="1595756"/>
                </a:lnTo>
                <a:lnTo>
                  <a:pt x="2392421" y="1595756"/>
                </a:lnTo>
                <a:lnTo>
                  <a:pt x="2392421" y="797565"/>
                </a:lnTo>
                <a:lnTo>
                  <a:pt x="1594948" y="797565"/>
                </a:lnTo>
                <a:close/>
                <a:moveTo>
                  <a:pt x="0" y="0"/>
                </a:moveTo>
                <a:lnTo>
                  <a:pt x="797474" y="0"/>
                </a:lnTo>
                <a:lnTo>
                  <a:pt x="797474" y="797565"/>
                </a:lnTo>
                <a:lnTo>
                  <a:pt x="0" y="797565"/>
                </a:lnTo>
                <a:close/>
              </a:path>
            </a:pathLst>
          </a:custGeom>
          <a:solidFill>
            <a:schemeClr val="bg1">
              <a:lumMod val="95000"/>
            </a:schemeClr>
          </a:solidFill>
          <a:ln w="25400">
            <a:noFill/>
          </a:ln>
          <a:effectLst/>
        </p:spPr>
        <p:txBody>
          <a:bodyPr wrap="square" anchor="ctr">
            <a:noAutofit/>
          </a:bodyPr>
          <a:lstStyle>
            <a:lvl1pPr marL="0" indent="0" algn="ctr">
              <a:buFontTx/>
              <a:buNone/>
              <a:defRPr sz="1600">
                <a:solidFill>
                  <a:schemeClr val="tx1">
                    <a:lumMod val="75000"/>
                    <a:lumOff val="25000"/>
                  </a:schemeClr>
                </a:solidFill>
                <a:latin typeface="+mn-lt"/>
                <a:cs typeface="Arial" pitchFamily="34" charset="0"/>
              </a:defRPr>
            </a:lvl1pPr>
          </a:lstStyle>
          <a:p>
            <a:r>
              <a:rPr lang="en-US" altLang="ko-KR" dirty="0"/>
              <a:t>Place Your Picture Here and send to back</a:t>
            </a:r>
            <a:endParaRPr lang="ko-KR" altLang="en-US" dirty="0"/>
          </a:p>
        </p:txBody>
      </p:sp>
    </p:spTree>
    <p:extLst>
      <p:ext uri="{BB962C8B-B14F-4D97-AF65-F5344CB8AC3E}">
        <p14:creationId xmlns:p14="http://schemas.microsoft.com/office/powerpoint/2010/main" val="21083420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85419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BA09CE-057E-45DA-B350-F4A8B8B6A87D}"/>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B0B7F31-E959-454C-ACCA-780BCAE61202}"/>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44E0666-DFD7-433B-81E9-1F19732C4B55}"/>
              </a:ext>
            </a:extLst>
          </p:cNvPr>
          <p:cNvSpPr>
            <a:spLocks noGrp="1"/>
          </p:cNvSpPr>
          <p:nvPr>
            <p:ph type="dt" sz="half" idx="10"/>
          </p:nvPr>
        </p:nvSpPr>
        <p:spPr/>
        <p:txBody>
          <a:bodyPr/>
          <a:lstStyle/>
          <a:p>
            <a:fld id="{C764DE79-268F-4C1A-8933-263129D2AF90}" type="datetimeFigureOut">
              <a:rPr lang="en-US" smtClean="0"/>
              <a:t>5/6/2024</a:t>
            </a:fld>
            <a:endParaRPr lang="en-US" dirty="0"/>
          </a:p>
        </p:txBody>
      </p:sp>
      <p:sp>
        <p:nvSpPr>
          <p:cNvPr id="5" name="Marcador de pie de página 4">
            <a:extLst>
              <a:ext uri="{FF2B5EF4-FFF2-40B4-BE49-F238E27FC236}">
                <a16:creationId xmlns:a16="http://schemas.microsoft.com/office/drawing/2014/main" id="{93738EDA-13BB-482A-ACCB-3EFB1876236B}"/>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EBA96533-7093-4342-BF02-F3DBDF7A13F0}"/>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50131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D03A21-BFA9-44CE-BE26-9D715AC365D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AF5A79B4-C0A9-4F56-81E8-49F9D94E3D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E497AE9-58E0-40CC-92AD-2DA1CF0AAEB5}"/>
              </a:ext>
            </a:extLst>
          </p:cNvPr>
          <p:cNvSpPr>
            <a:spLocks noGrp="1"/>
          </p:cNvSpPr>
          <p:nvPr>
            <p:ph type="dt" sz="half" idx="10"/>
          </p:nvPr>
        </p:nvSpPr>
        <p:spPr/>
        <p:txBody>
          <a:bodyPr/>
          <a:lstStyle/>
          <a:p>
            <a:fld id="{C764DE79-268F-4C1A-8933-263129D2AF90}" type="datetimeFigureOut">
              <a:rPr lang="en-US" smtClean="0"/>
              <a:t>5/6/2024</a:t>
            </a:fld>
            <a:endParaRPr lang="en-US" dirty="0"/>
          </a:p>
        </p:txBody>
      </p:sp>
      <p:sp>
        <p:nvSpPr>
          <p:cNvPr id="5" name="Marcador de pie de página 4">
            <a:extLst>
              <a:ext uri="{FF2B5EF4-FFF2-40B4-BE49-F238E27FC236}">
                <a16:creationId xmlns:a16="http://schemas.microsoft.com/office/drawing/2014/main" id="{D9FF3FC7-1AF0-42F8-95E4-0F2E3702AA9C}"/>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A292C99D-702A-46B5-9799-3102AD20295A}"/>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34532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A55A05-A8C6-4249-AB18-C9D8354A7EA5}"/>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0D3C0918-0C5E-4341-A4D6-E01371FFBD6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6B8E9B97-0689-4667-BF89-0C223523746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C1F636F6-28AC-4504-A4CE-0E5FFE210A0C}"/>
              </a:ext>
            </a:extLst>
          </p:cNvPr>
          <p:cNvSpPr>
            <a:spLocks noGrp="1"/>
          </p:cNvSpPr>
          <p:nvPr>
            <p:ph type="dt" sz="half" idx="10"/>
          </p:nvPr>
        </p:nvSpPr>
        <p:spPr/>
        <p:txBody>
          <a:bodyPr/>
          <a:lstStyle/>
          <a:p>
            <a:fld id="{C764DE79-268F-4C1A-8933-263129D2AF90}" type="datetimeFigureOut">
              <a:rPr lang="en-US" smtClean="0"/>
              <a:t>5/6/2024</a:t>
            </a:fld>
            <a:endParaRPr lang="en-US" dirty="0"/>
          </a:p>
        </p:txBody>
      </p:sp>
      <p:sp>
        <p:nvSpPr>
          <p:cNvPr id="6" name="Marcador de pie de página 5">
            <a:extLst>
              <a:ext uri="{FF2B5EF4-FFF2-40B4-BE49-F238E27FC236}">
                <a16:creationId xmlns:a16="http://schemas.microsoft.com/office/drawing/2014/main" id="{6F1D1968-701B-4DB6-B928-384E9C0ED3C5}"/>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8DDF389A-8751-4C6E-B4F3-8A103195DD56}"/>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89934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D52C3D-21D6-47F9-ACF5-3E1CF54B381F}"/>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64DF066C-4314-4497-8483-343E82981F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B3EBB87-D958-4213-89B0-46A6F13F2D6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2150A576-95D0-410B-95A9-4A61B318B4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E8EBDCC-E169-4520-946E-448E29E070B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99604E18-771A-466F-9D3F-81CF4BC36CB0}"/>
              </a:ext>
            </a:extLst>
          </p:cNvPr>
          <p:cNvSpPr>
            <a:spLocks noGrp="1"/>
          </p:cNvSpPr>
          <p:nvPr>
            <p:ph type="dt" sz="half" idx="10"/>
          </p:nvPr>
        </p:nvSpPr>
        <p:spPr/>
        <p:txBody>
          <a:bodyPr/>
          <a:lstStyle/>
          <a:p>
            <a:fld id="{C764DE79-268F-4C1A-8933-263129D2AF90}" type="datetimeFigureOut">
              <a:rPr lang="en-US" smtClean="0"/>
              <a:t>5/6/2024</a:t>
            </a:fld>
            <a:endParaRPr lang="en-US" dirty="0"/>
          </a:p>
        </p:txBody>
      </p:sp>
      <p:sp>
        <p:nvSpPr>
          <p:cNvPr id="8" name="Marcador de pie de página 7">
            <a:extLst>
              <a:ext uri="{FF2B5EF4-FFF2-40B4-BE49-F238E27FC236}">
                <a16:creationId xmlns:a16="http://schemas.microsoft.com/office/drawing/2014/main" id="{4679CEE6-5DF2-4EB7-AE54-7ACFFFB69B4A}"/>
              </a:ext>
            </a:extLst>
          </p:cNvPr>
          <p:cNvSpPr>
            <a:spLocks noGrp="1"/>
          </p:cNvSpPr>
          <p:nvPr>
            <p:ph type="ftr" sz="quarter" idx="11"/>
          </p:nvPr>
        </p:nvSpPr>
        <p:spPr/>
        <p:txBody>
          <a:bodyPr/>
          <a:lstStyle/>
          <a:p>
            <a:endParaRPr lang="en-US" dirty="0"/>
          </a:p>
        </p:txBody>
      </p:sp>
      <p:sp>
        <p:nvSpPr>
          <p:cNvPr id="9" name="Marcador de número de diapositiva 8">
            <a:extLst>
              <a:ext uri="{FF2B5EF4-FFF2-40B4-BE49-F238E27FC236}">
                <a16:creationId xmlns:a16="http://schemas.microsoft.com/office/drawing/2014/main" id="{15B6082C-4BC4-43A7-B144-7480A45624DB}"/>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493354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749E46-7934-43AB-BEFA-536BA0204E45}"/>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F5201946-7195-485C-A629-D2D49571EF4F}"/>
              </a:ext>
            </a:extLst>
          </p:cNvPr>
          <p:cNvSpPr>
            <a:spLocks noGrp="1"/>
          </p:cNvSpPr>
          <p:nvPr>
            <p:ph type="dt" sz="half" idx="10"/>
          </p:nvPr>
        </p:nvSpPr>
        <p:spPr/>
        <p:txBody>
          <a:bodyPr/>
          <a:lstStyle/>
          <a:p>
            <a:fld id="{C764DE79-268F-4C1A-8933-263129D2AF90}" type="datetimeFigureOut">
              <a:rPr lang="en-US" smtClean="0"/>
              <a:t>5/6/2024</a:t>
            </a:fld>
            <a:endParaRPr lang="en-US" dirty="0"/>
          </a:p>
        </p:txBody>
      </p:sp>
      <p:sp>
        <p:nvSpPr>
          <p:cNvPr id="4" name="Marcador de pie de página 3">
            <a:extLst>
              <a:ext uri="{FF2B5EF4-FFF2-40B4-BE49-F238E27FC236}">
                <a16:creationId xmlns:a16="http://schemas.microsoft.com/office/drawing/2014/main" id="{3A4B3865-624C-49B1-9852-883BFA41D776}"/>
              </a:ext>
            </a:extLst>
          </p:cNvPr>
          <p:cNvSpPr>
            <a:spLocks noGrp="1"/>
          </p:cNvSpPr>
          <p:nvPr>
            <p:ph type="ftr" sz="quarter" idx="11"/>
          </p:nvPr>
        </p:nvSpPr>
        <p:spPr/>
        <p:txBody>
          <a:bodyPr/>
          <a:lstStyle/>
          <a:p>
            <a:endParaRPr lang="en-US" dirty="0"/>
          </a:p>
        </p:txBody>
      </p:sp>
      <p:sp>
        <p:nvSpPr>
          <p:cNvPr id="5" name="Marcador de número de diapositiva 4">
            <a:extLst>
              <a:ext uri="{FF2B5EF4-FFF2-40B4-BE49-F238E27FC236}">
                <a16:creationId xmlns:a16="http://schemas.microsoft.com/office/drawing/2014/main" id="{2E392E8E-1192-48A3-9C8E-AE77E90455C3}"/>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428306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1CE148F-2EAA-4C3E-83DF-D47D20A3F737}"/>
              </a:ext>
            </a:extLst>
          </p:cNvPr>
          <p:cNvSpPr>
            <a:spLocks noGrp="1"/>
          </p:cNvSpPr>
          <p:nvPr>
            <p:ph type="dt" sz="half" idx="10"/>
          </p:nvPr>
        </p:nvSpPr>
        <p:spPr/>
        <p:txBody>
          <a:bodyPr/>
          <a:lstStyle/>
          <a:p>
            <a:pPr lvl="0"/>
            <a:fld id="{0F2024BD-6ECE-4FDA-B1D1-0731CCAA0974}" type="datetime1">
              <a:rPr lang="es-CO" smtClean="0"/>
              <a:pPr lvl="0"/>
              <a:t>6/05/2024</a:t>
            </a:fld>
            <a:endParaRPr lang="es-CO" dirty="0"/>
          </a:p>
        </p:txBody>
      </p:sp>
      <p:sp>
        <p:nvSpPr>
          <p:cNvPr id="3" name="Marcador de pie de página 2">
            <a:extLst>
              <a:ext uri="{FF2B5EF4-FFF2-40B4-BE49-F238E27FC236}">
                <a16:creationId xmlns:a16="http://schemas.microsoft.com/office/drawing/2014/main" id="{DD433BB7-F915-4F33-BF9A-8AFB7D21583B}"/>
              </a:ext>
            </a:extLst>
          </p:cNvPr>
          <p:cNvSpPr>
            <a:spLocks noGrp="1"/>
          </p:cNvSpPr>
          <p:nvPr>
            <p:ph type="ftr" sz="quarter" idx="11"/>
          </p:nvPr>
        </p:nvSpPr>
        <p:spPr/>
        <p:txBody>
          <a:bodyPr/>
          <a:lstStyle/>
          <a:p>
            <a:pPr lvl="0"/>
            <a:endParaRPr lang="es-CO" dirty="0"/>
          </a:p>
        </p:txBody>
      </p:sp>
      <p:sp>
        <p:nvSpPr>
          <p:cNvPr id="4" name="Marcador de número de diapositiva 3">
            <a:extLst>
              <a:ext uri="{FF2B5EF4-FFF2-40B4-BE49-F238E27FC236}">
                <a16:creationId xmlns:a16="http://schemas.microsoft.com/office/drawing/2014/main" id="{5B77046E-8CF8-4041-864D-878EAD235C6C}"/>
              </a:ext>
            </a:extLst>
          </p:cNvPr>
          <p:cNvSpPr>
            <a:spLocks noGrp="1"/>
          </p:cNvSpPr>
          <p:nvPr>
            <p:ph type="sldNum" sz="quarter" idx="12"/>
          </p:nvPr>
        </p:nvSpPr>
        <p:spPr/>
        <p:txBody>
          <a:bodyPr/>
          <a:lstStyle/>
          <a:p>
            <a:pPr lvl="0"/>
            <a:fld id="{A5F841FD-EB34-44C7-AF67-F5AE179980DC}" type="slidenum">
              <a:rPr lang="es-PE" smtClean="0"/>
              <a:t>‹#›</a:t>
            </a:fld>
            <a:endParaRPr lang="es-PE" dirty="0"/>
          </a:p>
        </p:txBody>
      </p:sp>
    </p:spTree>
    <p:extLst>
      <p:ext uri="{BB962C8B-B14F-4D97-AF65-F5344CB8AC3E}">
        <p14:creationId xmlns:p14="http://schemas.microsoft.com/office/powerpoint/2010/main" val="194176296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156E93-398C-4A72-BB27-9D26DB56D1D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CA63948F-5400-415C-91E2-FABBCE4005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7B9AF7EE-DC62-4FDD-8B30-CE43C53636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7CC12DA-4158-4312-B529-E115A80982A2}"/>
              </a:ext>
            </a:extLst>
          </p:cNvPr>
          <p:cNvSpPr>
            <a:spLocks noGrp="1"/>
          </p:cNvSpPr>
          <p:nvPr>
            <p:ph type="dt" sz="half" idx="10"/>
          </p:nvPr>
        </p:nvSpPr>
        <p:spPr/>
        <p:txBody>
          <a:bodyPr/>
          <a:lstStyle/>
          <a:p>
            <a:fld id="{C764DE79-268F-4C1A-8933-263129D2AF90}" type="datetimeFigureOut">
              <a:rPr lang="en-US" smtClean="0"/>
              <a:t>5/6/2024</a:t>
            </a:fld>
            <a:endParaRPr lang="en-US" dirty="0"/>
          </a:p>
        </p:txBody>
      </p:sp>
      <p:sp>
        <p:nvSpPr>
          <p:cNvPr id="6" name="Marcador de pie de página 5">
            <a:extLst>
              <a:ext uri="{FF2B5EF4-FFF2-40B4-BE49-F238E27FC236}">
                <a16:creationId xmlns:a16="http://schemas.microsoft.com/office/drawing/2014/main" id="{55CAFAD8-65AB-4507-B688-55C9A0AFDEF3}"/>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43E3E0FC-5A4F-4513-849A-3A4CF120BA07}"/>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34362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47A52E-3A5A-4BAB-8E16-DDB1A62CACE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BE616280-DF34-4D1E-AEFF-9A21365FE9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A3EDC778-9FE3-4AF8-AE06-9C85833C6E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FA831DE-F37F-4E35-BD61-BEEDC3A7343E}"/>
              </a:ext>
            </a:extLst>
          </p:cNvPr>
          <p:cNvSpPr>
            <a:spLocks noGrp="1"/>
          </p:cNvSpPr>
          <p:nvPr>
            <p:ph type="dt" sz="half" idx="10"/>
          </p:nvPr>
        </p:nvSpPr>
        <p:spPr/>
        <p:txBody>
          <a:bodyPr/>
          <a:lstStyle/>
          <a:p>
            <a:fld id="{C764DE79-268F-4C1A-8933-263129D2AF90}" type="datetimeFigureOut">
              <a:rPr lang="en-US" smtClean="0"/>
              <a:t>5/6/2024</a:t>
            </a:fld>
            <a:endParaRPr lang="en-US" dirty="0"/>
          </a:p>
        </p:txBody>
      </p:sp>
      <p:sp>
        <p:nvSpPr>
          <p:cNvPr id="6" name="Marcador de pie de página 5">
            <a:extLst>
              <a:ext uri="{FF2B5EF4-FFF2-40B4-BE49-F238E27FC236}">
                <a16:creationId xmlns:a16="http://schemas.microsoft.com/office/drawing/2014/main" id="{DB3E940A-199E-4863-9FAA-B16B07979264}"/>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A65FFB92-502A-4BDC-BDCA-4D02C23593EC}"/>
              </a:ext>
            </a:extLst>
          </p:cNvPr>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43071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EAD6039-813E-42DC-A56E-A3DEE07DB3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0D431DAC-F6DB-4419-8FCF-47ECCBA37A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71E4A162-57EC-4072-BB9B-F536EA0297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smtClean="0"/>
              <a:t>5/6/2024</a:t>
            </a:fld>
            <a:endParaRPr lang="en-US" dirty="0"/>
          </a:p>
        </p:txBody>
      </p:sp>
      <p:sp>
        <p:nvSpPr>
          <p:cNvPr id="5" name="Marcador de pie de página 4">
            <a:extLst>
              <a:ext uri="{FF2B5EF4-FFF2-40B4-BE49-F238E27FC236}">
                <a16:creationId xmlns:a16="http://schemas.microsoft.com/office/drawing/2014/main" id="{72B3CA5E-1A7C-44DA-A31A-4B1FE11521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a:extLst>
              <a:ext uri="{FF2B5EF4-FFF2-40B4-BE49-F238E27FC236}">
                <a16:creationId xmlns:a16="http://schemas.microsoft.com/office/drawing/2014/main" id="{B04A5962-07CE-49FE-9421-4A70DA82A3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717132636"/>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700" r:id="rId14"/>
    <p:sldLayoutId id="2147483701" r:id="rId15"/>
    <p:sldLayoutId id="2147483702"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Rectángulo 3">
            <a:extLst>
              <a:ext uri="{FF2B5EF4-FFF2-40B4-BE49-F238E27FC236}">
                <a16:creationId xmlns:a16="http://schemas.microsoft.com/office/drawing/2014/main" id="{2D1221F2-B439-4DF2-8614-A3A55F975F97}"/>
              </a:ext>
            </a:extLst>
          </p:cNvPr>
          <p:cNvSpPr/>
          <p:nvPr/>
        </p:nvSpPr>
        <p:spPr>
          <a:xfrm>
            <a:off x="245976" y="235634"/>
            <a:ext cx="11700486" cy="6386736"/>
          </a:xfrm>
          <a:prstGeom prst="rect">
            <a:avLst/>
          </a:prstGeom>
          <a:solidFill>
            <a:schemeClr val="tx1">
              <a:alpha val="60000"/>
            </a:schemeClr>
          </a:solidFill>
          <a:ln w="38100" cap="flat">
            <a:solidFill>
              <a:srgbClr val="4472C4"/>
            </a:solidFill>
            <a:prstDash val="solid"/>
            <a:miter/>
          </a:ln>
        </p:spPr>
        <p:txBody>
          <a:bodyPr vert="horz" wrap="square" lIns="91440" tIns="45721" rIns="91440" bIns="45721" anchor="ctr" anchorCtr="1" compatLnSpc="1">
            <a:noAutofit/>
          </a:bodyPr>
          <a:lstStyle/>
          <a:p>
            <a:pPr algn="ctr" defTabSz="914423">
              <a:defRPr sz="1800" b="0" i="0" u="none" strike="noStrike" kern="0" cap="none" spc="0" baseline="0">
                <a:solidFill>
                  <a:srgbClr val="000000"/>
                </a:solidFill>
                <a:uFillTx/>
              </a:defRPr>
            </a:pPr>
            <a:endParaRPr lang="es-CO" sz="1801" dirty="0">
              <a:solidFill>
                <a:srgbClr val="FFFFFF"/>
              </a:solidFill>
              <a:latin typeface="Calibri"/>
              <a:cs typeface="B Nazanin" panose="00000700000000000000" pitchFamily="2" charset="-78"/>
            </a:endParaRPr>
          </a:p>
        </p:txBody>
      </p:sp>
      <p:sp>
        <p:nvSpPr>
          <p:cNvPr id="3" name="Title 1">
            <a:extLst>
              <a:ext uri="{FF2B5EF4-FFF2-40B4-BE49-F238E27FC236}">
                <a16:creationId xmlns:a16="http://schemas.microsoft.com/office/drawing/2014/main" id="{B7B8A633-0307-4323-B99F-724CE2EAA58E}"/>
              </a:ext>
            </a:extLst>
          </p:cNvPr>
          <p:cNvSpPr txBox="1"/>
          <p:nvPr/>
        </p:nvSpPr>
        <p:spPr>
          <a:xfrm>
            <a:off x="851005" y="3810513"/>
            <a:ext cx="4645607" cy="830999"/>
          </a:xfrm>
          <a:prstGeom prst="rect">
            <a:avLst/>
          </a:prstGeom>
          <a:noFill/>
          <a:ln cap="flat">
            <a:noFill/>
          </a:ln>
        </p:spPr>
        <p:txBody>
          <a:bodyPr vert="horz" wrap="square" lIns="91440" tIns="45721" rIns="91440" bIns="45721" anchor="t" anchorCtr="1" compatLnSpc="1">
            <a:spAutoFit/>
          </a:bodyPr>
          <a:lstStyle/>
          <a:p>
            <a:pPr algn="ctr" defTabSz="914423">
              <a:defRPr sz="1800" b="0" i="0" u="none" strike="noStrike" kern="0" cap="none" spc="0" baseline="0">
                <a:solidFill>
                  <a:srgbClr val="000000"/>
                </a:solidFill>
                <a:uFillTx/>
              </a:defRPr>
            </a:pPr>
            <a:r>
              <a:rPr lang="fa-IR" sz="4800" b="1" dirty="0">
                <a:solidFill>
                  <a:schemeClr val="bg1"/>
                </a:solidFill>
                <a:latin typeface="Oswald" pitchFamily="2"/>
                <a:cs typeface="B Nazanin" panose="00000700000000000000" pitchFamily="2" charset="-78"/>
              </a:rPr>
              <a:t>تم : طرح کسب و کار</a:t>
            </a:r>
            <a:endParaRPr lang="es-CO" sz="4800" b="1" dirty="0">
              <a:solidFill>
                <a:schemeClr val="bg1"/>
              </a:solidFill>
              <a:latin typeface="Oswald" pitchFamily="2"/>
              <a:cs typeface="B Nazanin" panose="00000700000000000000" pitchFamily="2" charset="-78"/>
            </a:endParaRPr>
          </a:p>
        </p:txBody>
      </p:sp>
      <p:sp>
        <p:nvSpPr>
          <p:cNvPr id="4" name="Subtitle 2">
            <a:extLst>
              <a:ext uri="{FF2B5EF4-FFF2-40B4-BE49-F238E27FC236}">
                <a16:creationId xmlns:a16="http://schemas.microsoft.com/office/drawing/2014/main" id="{0F505F7C-4B83-4494-B7D2-5B0808EC0093}"/>
              </a:ext>
            </a:extLst>
          </p:cNvPr>
          <p:cNvSpPr txBox="1"/>
          <p:nvPr/>
        </p:nvSpPr>
        <p:spPr>
          <a:xfrm>
            <a:off x="1018992" y="5102734"/>
            <a:ext cx="4645606" cy="353945"/>
          </a:xfrm>
          <a:prstGeom prst="rect">
            <a:avLst/>
          </a:prstGeom>
          <a:noFill/>
          <a:ln cap="flat">
            <a:noFill/>
          </a:ln>
        </p:spPr>
        <p:txBody>
          <a:bodyPr vert="horz" wrap="square" lIns="91440" tIns="45721" rIns="91440" bIns="45721" anchor="t" anchorCtr="1" compatLnSpc="1">
            <a:spAutoFit/>
          </a:bodyPr>
          <a:lstStyle/>
          <a:p>
            <a:pPr algn="ctr" defTabSz="914423">
              <a:lnSpc>
                <a:spcPct val="80000"/>
              </a:lnSpc>
              <a:spcBef>
                <a:spcPts val="1801"/>
              </a:spcBef>
              <a:defRPr sz="1800" b="0" i="0" u="none" strike="noStrike" kern="0" cap="none" spc="0" baseline="0">
                <a:solidFill>
                  <a:srgbClr val="000000"/>
                </a:solidFill>
                <a:uFillTx/>
              </a:defRPr>
            </a:pPr>
            <a:r>
              <a:rPr lang="fa-IR" sz="2000" dirty="0">
                <a:solidFill>
                  <a:schemeClr val="bg1"/>
                </a:solidFill>
                <a:latin typeface="Oswald" pitchFamily="2"/>
                <a:ea typeface="Open Sans" pitchFamily="34"/>
                <a:cs typeface="B Nazanin" panose="00000700000000000000" pitchFamily="2" charset="-78"/>
              </a:rPr>
              <a:t>در صورت لزوم ارائه شخصی خود را وارد کنید.</a:t>
            </a:r>
            <a:endParaRPr lang="es-CO" sz="2000" dirty="0">
              <a:solidFill>
                <a:schemeClr val="bg1"/>
              </a:solidFill>
              <a:latin typeface="Oswald" pitchFamily="2"/>
              <a:ea typeface="Open Sans" pitchFamily="34"/>
              <a:cs typeface="B Nazanin" panose="00000700000000000000" pitchFamily="2" charset="-78"/>
            </a:endParaRPr>
          </a:p>
        </p:txBody>
      </p:sp>
      <p:sp>
        <p:nvSpPr>
          <p:cNvPr id="5" name="Rectángulo 10">
            <a:extLst>
              <a:ext uri="{FF2B5EF4-FFF2-40B4-BE49-F238E27FC236}">
                <a16:creationId xmlns:a16="http://schemas.microsoft.com/office/drawing/2014/main" id="{85588139-7DA9-46C1-B048-4A8BA7C02ACC}"/>
              </a:ext>
            </a:extLst>
          </p:cNvPr>
          <p:cNvSpPr/>
          <p:nvPr/>
        </p:nvSpPr>
        <p:spPr>
          <a:xfrm>
            <a:off x="2234828" y="4864471"/>
            <a:ext cx="1927308" cy="74743"/>
          </a:xfrm>
          <a:prstGeom prst="rect">
            <a:avLst/>
          </a:prstGeom>
          <a:solidFill>
            <a:srgbClr val="FFFFFF"/>
          </a:solidFill>
          <a:ln cap="flat">
            <a:noFill/>
            <a:prstDash val="solid"/>
          </a:ln>
        </p:spPr>
        <p:txBody>
          <a:bodyPr vert="horz" wrap="square" lIns="91440" tIns="45721" rIns="91440" bIns="45721" anchor="ctr" anchorCtr="1" compatLnSpc="1">
            <a:noAutofit/>
          </a:bodyPr>
          <a:lstStyle/>
          <a:p>
            <a:pPr algn="ctr" defTabSz="914423">
              <a:defRPr sz="1800" b="0" i="0" u="none" strike="noStrike" kern="0" cap="none" spc="0" baseline="0">
                <a:solidFill>
                  <a:srgbClr val="000000"/>
                </a:solidFill>
                <a:uFillTx/>
              </a:defRPr>
            </a:pPr>
            <a:endParaRPr lang="es-CO" sz="1801" dirty="0">
              <a:solidFill>
                <a:srgbClr val="FFFFFF"/>
              </a:solidFill>
              <a:latin typeface="Calibri"/>
              <a:cs typeface="B Nazanin" panose="00000700000000000000" pitchFamily="2" charset="-78"/>
            </a:endParaRPr>
          </a:p>
        </p:txBody>
      </p:sp>
      <p:sp>
        <p:nvSpPr>
          <p:cNvPr id="6" name="CuadroTexto 12">
            <a:extLst>
              <a:ext uri="{FF2B5EF4-FFF2-40B4-BE49-F238E27FC236}">
                <a16:creationId xmlns:a16="http://schemas.microsoft.com/office/drawing/2014/main" id="{98CD1BA3-1FC6-4FFE-81F9-2B6A91F0864C}"/>
              </a:ext>
            </a:extLst>
          </p:cNvPr>
          <p:cNvSpPr txBox="1"/>
          <p:nvPr/>
        </p:nvSpPr>
        <p:spPr>
          <a:xfrm>
            <a:off x="2105894" y="5622712"/>
            <a:ext cx="2185178" cy="400112"/>
          </a:xfrm>
          <a:prstGeom prst="rect">
            <a:avLst/>
          </a:prstGeom>
          <a:solidFill>
            <a:schemeClr val="accent2">
              <a:lumMod val="75000"/>
            </a:schemeClr>
          </a:solidFill>
          <a:ln cap="flat">
            <a:noFill/>
          </a:ln>
        </p:spPr>
        <p:txBody>
          <a:bodyPr vert="horz" wrap="square" lIns="91440" tIns="45721" rIns="91440" bIns="45721" anchor="t" anchorCtr="1" compatLnSpc="1">
            <a:spAutoFit/>
          </a:bodyPr>
          <a:lstStyle/>
          <a:p>
            <a:pPr algn="ctr" defTabSz="914423">
              <a:defRPr sz="1800" b="0" i="0" u="none" strike="noStrike" kern="0" cap="none" spc="0" baseline="0">
                <a:solidFill>
                  <a:srgbClr val="000000"/>
                </a:solidFill>
                <a:uFillTx/>
              </a:defRPr>
            </a:pPr>
            <a:r>
              <a:rPr lang="en-US" sz="2000" dirty="0">
                <a:solidFill>
                  <a:srgbClr val="FFFFFF"/>
                </a:solidFill>
                <a:latin typeface="Arial" pitchFamily="34"/>
                <a:cs typeface="B Nazanin" panose="00000700000000000000" pitchFamily="2" charset="-78"/>
              </a:rPr>
              <a:t>20begir.com</a:t>
            </a:r>
          </a:p>
        </p:txBody>
      </p:sp>
      <p:grpSp>
        <p:nvGrpSpPr>
          <p:cNvPr id="7" name="Grupo 6">
            <a:extLst>
              <a:ext uri="{FF2B5EF4-FFF2-40B4-BE49-F238E27FC236}">
                <a16:creationId xmlns:a16="http://schemas.microsoft.com/office/drawing/2014/main" id="{B95AFF5B-AD2F-4782-1A25-2050F08E6C69}"/>
              </a:ext>
            </a:extLst>
          </p:cNvPr>
          <p:cNvGrpSpPr/>
          <p:nvPr/>
        </p:nvGrpSpPr>
        <p:grpSpPr>
          <a:xfrm>
            <a:off x="2235595" y="1176518"/>
            <a:ext cx="2308225" cy="2301875"/>
            <a:chOff x="2235595" y="1176518"/>
            <a:chExt cx="2308225" cy="2301875"/>
          </a:xfrm>
        </p:grpSpPr>
        <p:sp>
          <p:nvSpPr>
            <p:cNvPr id="11" name="Freeform 5">
              <a:extLst>
                <a:ext uri="{FF2B5EF4-FFF2-40B4-BE49-F238E27FC236}">
                  <a16:creationId xmlns:a16="http://schemas.microsoft.com/office/drawing/2014/main" id="{327D708E-1BA9-44AD-B2E6-EF5B614F2B9B}"/>
                </a:ext>
              </a:extLst>
            </p:cNvPr>
            <p:cNvSpPr>
              <a:spLocks/>
            </p:cNvSpPr>
            <p:nvPr/>
          </p:nvSpPr>
          <p:spPr bwMode="auto">
            <a:xfrm>
              <a:off x="2235595" y="1449568"/>
              <a:ext cx="1876425" cy="1600200"/>
            </a:xfrm>
            <a:custGeom>
              <a:avLst/>
              <a:gdLst>
                <a:gd name="T0" fmla="*/ 0 w 578"/>
                <a:gd name="T1" fmla="*/ 247 h 493"/>
                <a:gd name="T2" fmla="*/ 1 w 578"/>
                <a:gd name="T3" fmla="*/ 57 h 493"/>
                <a:gd name="T4" fmla="*/ 49 w 578"/>
                <a:gd name="T5" fmla="*/ 3 h 493"/>
                <a:gd name="T6" fmla="*/ 71 w 578"/>
                <a:gd name="T7" fmla="*/ 21 h 493"/>
                <a:gd name="T8" fmla="*/ 112 w 578"/>
                <a:gd name="T9" fmla="*/ 67 h 493"/>
                <a:gd name="T10" fmla="*/ 154 w 578"/>
                <a:gd name="T11" fmla="*/ 22 h 493"/>
                <a:gd name="T12" fmla="*/ 176 w 578"/>
                <a:gd name="T13" fmla="*/ 3 h 493"/>
                <a:gd name="T14" fmla="*/ 402 w 578"/>
                <a:gd name="T15" fmla="*/ 3 h 493"/>
                <a:gd name="T16" fmla="*/ 424 w 578"/>
                <a:gd name="T17" fmla="*/ 24 h 493"/>
                <a:gd name="T18" fmla="*/ 465 w 578"/>
                <a:gd name="T19" fmla="*/ 67 h 493"/>
                <a:gd name="T20" fmla="*/ 507 w 578"/>
                <a:gd name="T21" fmla="*/ 25 h 493"/>
                <a:gd name="T22" fmla="*/ 539 w 578"/>
                <a:gd name="T23" fmla="*/ 5 h 493"/>
                <a:gd name="T24" fmla="*/ 577 w 578"/>
                <a:gd name="T25" fmla="*/ 50 h 493"/>
                <a:gd name="T26" fmla="*/ 578 w 578"/>
                <a:gd name="T27" fmla="*/ 207 h 493"/>
                <a:gd name="T28" fmla="*/ 553 w 578"/>
                <a:gd name="T29" fmla="*/ 228 h 493"/>
                <a:gd name="T30" fmla="*/ 530 w 578"/>
                <a:gd name="T31" fmla="*/ 208 h 493"/>
                <a:gd name="T32" fmla="*/ 530 w 578"/>
                <a:gd name="T33" fmla="*/ 197 h 493"/>
                <a:gd name="T34" fmla="*/ 470 w 578"/>
                <a:gd name="T35" fmla="*/ 139 h 493"/>
                <a:gd name="T36" fmla="*/ 79 w 578"/>
                <a:gd name="T37" fmla="*/ 139 h 493"/>
                <a:gd name="T38" fmla="*/ 48 w 578"/>
                <a:gd name="T39" fmla="*/ 170 h 493"/>
                <a:gd name="T40" fmla="*/ 48 w 578"/>
                <a:gd name="T41" fmla="*/ 413 h 493"/>
                <a:gd name="T42" fmla="*/ 81 w 578"/>
                <a:gd name="T43" fmla="*/ 445 h 493"/>
                <a:gd name="T44" fmla="*/ 283 w 578"/>
                <a:gd name="T45" fmla="*/ 444 h 493"/>
                <a:gd name="T46" fmla="*/ 313 w 578"/>
                <a:gd name="T47" fmla="*/ 468 h 493"/>
                <a:gd name="T48" fmla="*/ 284 w 578"/>
                <a:gd name="T49" fmla="*/ 493 h 493"/>
                <a:gd name="T50" fmla="*/ 55 w 578"/>
                <a:gd name="T51" fmla="*/ 492 h 493"/>
                <a:gd name="T52" fmla="*/ 0 w 578"/>
                <a:gd name="T53" fmla="*/ 437 h 493"/>
                <a:gd name="T54" fmla="*/ 0 w 578"/>
                <a:gd name="T55" fmla="*/ 247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78" h="493">
                  <a:moveTo>
                    <a:pt x="0" y="247"/>
                  </a:moveTo>
                  <a:cubicBezTo>
                    <a:pt x="0" y="183"/>
                    <a:pt x="0" y="120"/>
                    <a:pt x="1" y="57"/>
                  </a:cubicBezTo>
                  <a:cubicBezTo>
                    <a:pt x="1" y="26"/>
                    <a:pt x="22" y="4"/>
                    <a:pt x="49" y="3"/>
                  </a:cubicBezTo>
                  <a:cubicBezTo>
                    <a:pt x="61" y="3"/>
                    <a:pt x="70" y="5"/>
                    <a:pt x="71" y="21"/>
                  </a:cubicBezTo>
                  <a:cubicBezTo>
                    <a:pt x="72" y="46"/>
                    <a:pt x="85" y="67"/>
                    <a:pt x="112" y="67"/>
                  </a:cubicBezTo>
                  <a:cubicBezTo>
                    <a:pt x="139" y="67"/>
                    <a:pt x="152" y="47"/>
                    <a:pt x="154" y="22"/>
                  </a:cubicBezTo>
                  <a:cubicBezTo>
                    <a:pt x="156" y="7"/>
                    <a:pt x="162" y="3"/>
                    <a:pt x="176" y="3"/>
                  </a:cubicBezTo>
                  <a:cubicBezTo>
                    <a:pt x="251" y="3"/>
                    <a:pt x="326" y="3"/>
                    <a:pt x="402" y="3"/>
                  </a:cubicBezTo>
                  <a:cubicBezTo>
                    <a:pt x="417" y="3"/>
                    <a:pt x="423" y="8"/>
                    <a:pt x="424" y="24"/>
                  </a:cubicBezTo>
                  <a:cubicBezTo>
                    <a:pt x="426" y="48"/>
                    <a:pt x="440" y="67"/>
                    <a:pt x="465" y="67"/>
                  </a:cubicBezTo>
                  <a:cubicBezTo>
                    <a:pt x="491" y="68"/>
                    <a:pt x="506" y="49"/>
                    <a:pt x="507" y="25"/>
                  </a:cubicBezTo>
                  <a:cubicBezTo>
                    <a:pt x="509" y="0"/>
                    <a:pt x="523" y="1"/>
                    <a:pt x="539" y="5"/>
                  </a:cubicBezTo>
                  <a:cubicBezTo>
                    <a:pt x="562" y="11"/>
                    <a:pt x="577" y="26"/>
                    <a:pt x="577" y="50"/>
                  </a:cubicBezTo>
                  <a:cubicBezTo>
                    <a:pt x="578" y="102"/>
                    <a:pt x="577" y="155"/>
                    <a:pt x="578" y="207"/>
                  </a:cubicBezTo>
                  <a:cubicBezTo>
                    <a:pt x="578" y="226"/>
                    <a:pt x="567" y="228"/>
                    <a:pt x="553" y="228"/>
                  </a:cubicBezTo>
                  <a:cubicBezTo>
                    <a:pt x="539" y="228"/>
                    <a:pt x="529" y="224"/>
                    <a:pt x="530" y="208"/>
                  </a:cubicBezTo>
                  <a:cubicBezTo>
                    <a:pt x="530" y="204"/>
                    <a:pt x="530" y="200"/>
                    <a:pt x="530" y="197"/>
                  </a:cubicBezTo>
                  <a:cubicBezTo>
                    <a:pt x="529" y="139"/>
                    <a:pt x="529" y="139"/>
                    <a:pt x="470" y="139"/>
                  </a:cubicBezTo>
                  <a:cubicBezTo>
                    <a:pt x="340" y="139"/>
                    <a:pt x="209" y="140"/>
                    <a:pt x="79" y="139"/>
                  </a:cubicBezTo>
                  <a:cubicBezTo>
                    <a:pt x="54" y="139"/>
                    <a:pt x="47" y="146"/>
                    <a:pt x="48" y="170"/>
                  </a:cubicBezTo>
                  <a:cubicBezTo>
                    <a:pt x="49" y="251"/>
                    <a:pt x="49" y="332"/>
                    <a:pt x="48" y="413"/>
                  </a:cubicBezTo>
                  <a:cubicBezTo>
                    <a:pt x="47" y="440"/>
                    <a:pt x="57" y="445"/>
                    <a:pt x="81" y="445"/>
                  </a:cubicBezTo>
                  <a:cubicBezTo>
                    <a:pt x="148" y="444"/>
                    <a:pt x="216" y="445"/>
                    <a:pt x="283" y="444"/>
                  </a:cubicBezTo>
                  <a:cubicBezTo>
                    <a:pt x="299" y="444"/>
                    <a:pt x="313" y="444"/>
                    <a:pt x="313" y="468"/>
                  </a:cubicBezTo>
                  <a:cubicBezTo>
                    <a:pt x="314" y="491"/>
                    <a:pt x="302" y="493"/>
                    <a:pt x="284" y="493"/>
                  </a:cubicBezTo>
                  <a:cubicBezTo>
                    <a:pt x="208" y="492"/>
                    <a:pt x="131" y="493"/>
                    <a:pt x="55" y="492"/>
                  </a:cubicBezTo>
                  <a:cubicBezTo>
                    <a:pt x="20" y="492"/>
                    <a:pt x="1" y="472"/>
                    <a:pt x="0" y="437"/>
                  </a:cubicBezTo>
                  <a:cubicBezTo>
                    <a:pt x="0" y="374"/>
                    <a:pt x="0" y="310"/>
                    <a:pt x="0" y="247"/>
                  </a:cubicBezTo>
                  <a:close/>
                </a:path>
              </a:pathLst>
            </a:custGeom>
            <a:solidFill>
              <a:srgbClr val="4472C4"/>
            </a:solidFill>
            <a:ln>
              <a:noFill/>
            </a:ln>
          </p:spPr>
          <p:txBody>
            <a:bodyPr vert="horz" wrap="square" lIns="91440" tIns="45720" rIns="91440" bIns="45720" numCol="1" anchor="t" anchorCtr="0" compatLnSpc="1">
              <a:prstTxWarp prst="textNoShape">
                <a:avLst/>
              </a:prstTxWarp>
            </a:bodyPr>
            <a:lstStyle/>
            <a:p>
              <a:endParaRPr lang="es-ES">
                <a:cs typeface="B Nazanin" panose="00000700000000000000" pitchFamily="2" charset="-78"/>
              </a:endParaRPr>
            </a:p>
          </p:txBody>
        </p:sp>
        <p:sp>
          <p:nvSpPr>
            <p:cNvPr id="12" name="Freeform 6">
              <a:extLst>
                <a:ext uri="{FF2B5EF4-FFF2-40B4-BE49-F238E27FC236}">
                  <a16:creationId xmlns:a16="http://schemas.microsoft.com/office/drawing/2014/main" id="{6B8F700B-5C33-4B29-A626-3C04CA8164E1}"/>
                </a:ext>
              </a:extLst>
            </p:cNvPr>
            <p:cNvSpPr>
              <a:spLocks noEditPoints="1"/>
            </p:cNvSpPr>
            <p:nvPr/>
          </p:nvSpPr>
          <p:spPr bwMode="auto">
            <a:xfrm>
              <a:off x="3381770" y="2319518"/>
              <a:ext cx="1162050" cy="1158875"/>
            </a:xfrm>
            <a:custGeom>
              <a:avLst/>
              <a:gdLst>
                <a:gd name="T0" fmla="*/ 357 w 358"/>
                <a:gd name="T1" fmla="*/ 177 h 357"/>
                <a:gd name="T2" fmla="*/ 180 w 358"/>
                <a:gd name="T3" fmla="*/ 357 h 357"/>
                <a:gd name="T4" fmla="*/ 0 w 358"/>
                <a:gd name="T5" fmla="*/ 179 h 357"/>
                <a:gd name="T6" fmla="*/ 178 w 358"/>
                <a:gd name="T7" fmla="*/ 0 h 357"/>
                <a:gd name="T8" fmla="*/ 357 w 358"/>
                <a:gd name="T9" fmla="*/ 177 h 357"/>
                <a:gd name="T10" fmla="*/ 178 w 358"/>
                <a:gd name="T11" fmla="*/ 309 h 357"/>
                <a:gd name="T12" fmla="*/ 309 w 358"/>
                <a:gd name="T13" fmla="*/ 178 h 357"/>
                <a:gd name="T14" fmla="*/ 178 w 358"/>
                <a:gd name="T15" fmla="*/ 48 h 357"/>
                <a:gd name="T16" fmla="*/ 49 w 358"/>
                <a:gd name="T17" fmla="*/ 177 h 357"/>
                <a:gd name="T18" fmla="*/ 178 w 358"/>
                <a:gd name="T19" fmla="*/ 309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8" h="357">
                  <a:moveTo>
                    <a:pt x="357" y="177"/>
                  </a:moveTo>
                  <a:cubicBezTo>
                    <a:pt x="358" y="277"/>
                    <a:pt x="279" y="357"/>
                    <a:pt x="180" y="357"/>
                  </a:cubicBezTo>
                  <a:cubicBezTo>
                    <a:pt x="81" y="357"/>
                    <a:pt x="1" y="278"/>
                    <a:pt x="0" y="179"/>
                  </a:cubicBezTo>
                  <a:cubicBezTo>
                    <a:pt x="0" y="80"/>
                    <a:pt x="79" y="0"/>
                    <a:pt x="178" y="0"/>
                  </a:cubicBezTo>
                  <a:cubicBezTo>
                    <a:pt x="277" y="0"/>
                    <a:pt x="357" y="79"/>
                    <a:pt x="357" y="177"/>
                  </a:cubicBezTo>
                  <a:close/>
                  <a:moveTo>
                    <a:pt x="178" y="309"/>
                  </a:moveTo>
                  <a:cubicBezTo>
                    <a:pt x="248" y="309"/>
                    <a:pt x="309" y="248"/>
                    <a:pt x="309" y="178"/>
                  </a:cubicBezTo>
                  <a:cubicBezTo>
                    <a:pt x="308" y="108"/>
                    <a:pt x="248" y="47"/>
                    <a:pt x="178" y="48"/>
                  </a:cubicBezTo>
                  <a:cubicBezTo>
                    <a:pt x="108" y="49"/>
                    <a:pt x="50" y="107"/>
                    <a:pt x="49" y="177"/>
                  </a:cubicBezTo>
                  <a:cubicBezTo>
                    <a:pt x="47" y="246"/>
                    <a:pt x="108" y="308"/>
                    <a:pt x="178" y="309"/>
                  </a:cubicBezTo>
                  <a:close/>
                </a:path>
              </a:pathLst>
            </a:custGeom>
            <a:solidFill>
              <a:srgbClr val="4472C4"/>
            </a:solidFill>
            <a:ln>
              <a:noFill/>
            </a:ln>
          </p:spPr>
          <p:txBody>
            <a:bodyPr vert="horz" wrap="square" lIns="91440" tIns="45720" rIns="91440" bIns="45720" numCol="1" anchor="t" anchorCtr="0" compatLnSpc="1">
              <a:prstTxWarp prst="textNoShape">
                <a:avLst/>
              </a:prstTxWarp>
            </a:bodyPr>
            <a:lstStyle/>
            <a:p>
              <a:endParaRPr lang="es-ES">
                <a:cs typeface="B Nazanin" panose="00000700000000000000" pitchFamily="2" charset="-78"/>
              </a:endParaRPr>
            </a:p>
          </p:txBody>
        </p:sp>
        <p:sp>
          <p:nvSpPr>
            <p:cNvPr id="16" name="Freeform 7">
              <a:extLst>
                <a:ext uri="{FF2B5EF4-FFF2-40B4-BE49-F238E27FC236}">
                  <a16:creationId xmlns:a16="http://schemas.microsoft.com/office/drawing/2014/main" id="{0681BAD0-F174-4E21-8089-5653BEA089E3}"/>
                </a:ext>
              </a:extLst>
            </p:cNvPr>
            <p:cNvSpPr>
              <a:spLocks/>
            </p:cNvSpPr>
            <p:nvPr/>
          </p:nvSpPr>
          <p:spPr bwMode="auto">
            <a:xfrm>
              <a:off x="2953145" y="2462393"/>
              <a:ext cx="298450" cy="298450"/>
            </a:xfrm>
            <a:custGeom>
              <a:avLst/>
              <a:gdLst>
                <a:gd name="T0" fmla="*/ 92 w 92"/>
                <a:gd name="T1" fmla="*/ 48 h 92"/>
                <a:gd name="T2" fmla="*/ 44 w 92"/>
                <a:gd name="T3" fmla="*/ 92 h 92"/>
                <a:gd name="T4" fmla="*/ 0 w 92"/>
                <a:gd name="T5" fmla="*/ 44 h 92"/>
                <a:gd name="T6" fmla="*/ 51 w 92"/>
                <a:gd name="T7" fmla="*/ 0 h 92"/>
                <a:gd name="T8" fmla="*/ 92 w 92"/>
                <a:gd name="T9" fmla="*/ 48 h 92"/>
              </a:gdLst>
              <a:ahLst/>
              <a:cxnLst>
                <a:cxn ang="0">
                  <a:pos x="T0" y="T1"/>
                </a:cxn>
                <a:cxn ang="0">
                  <a:pos x="T2" y="T3"/>
                </a:cxn>
                <a:cxn ang="0">
                  <a:pos x="T4" y="T5"/>
                </a:cxn>
                <a:cxn ang="0">
                  <a:pos x="T6" y="T7"/>
                </a:cxn>
                <a:cxn ang="0">
                  <a:pos x="T8" y="T9"/>
                </a:cxn>
              </a:cxnLst>
              <a:rect l="0" t="0" r="r" b="b"/>
              <a:pathLst>
                <a:path w="92" h="92">
                  <a:moveTo>
                    <a:pt x="92" y="48"/>
                  </a:moveTo>
                  <a:cubicBezTo>
                    <a:pt x="92" y="92"/>
                    <a:pt x="92" y="92"/>
                    <a:pt x="44" y="92"/>
                  </a:cubicBezTo>
                  <a:cubicBezTo>
                    <a:pt x="0" y="92"/>
                    <a:pt x="0" y="92"/>
                    <a:pt x="0" y="44"/>
                  </a:cubicBezTo>
                  <a:cubicBezTo>
                    <a:pt x="0" y="0"/>
                    <a:pt x="0" y="0"/>
                    <a:pt x="51" y="0"/>
                  </a:cubicBezTo>
                  <a:cubicBezTo>
                    <a:pt x="92" y="0"/>
                    <a:pt x="92" y="0"/>
                    <a:pt x="92" y="48"/>
                  </a:cubicBezTo>
                  <a:close/>
                </a:path>
              </a:pathLst>
            </a:custGeom>
            <a:solidFill>
              <a:srgbClr val="4472C4"/>
            </a:solidFill>
            <a:ln>
              <a:noFill/>
            </a:ln>
          </p:spPr>
          <p:txBody>
            <a:bodyPr vert="horz" wrap="square" lIns="91440" tIns="45720" rIns="91440" bIns="45720" numCol="1" anchor="t" anchorCtr="0" compatLnSpc="1">
              <a:prstTxWarp prst="textNoShape">
                <a:avLst/>
              </a:prstTxWarp>
            </a:bodyPr>
            <a:lstStyle/>
            <a:p>
              <a:endParaRPr lang="es-ES">
                <a:cs typeface="B Nazanin" panose="00000700000000000000" pitchFamily="2" charset="-78"/>
              </a:endParaRPr>
            </a:p>
          </p:txBody>
        </p:sp>
        <p:sp>
          <p:nvSpPr>
            <p:cNvPr id="20" name="Freeform 8">
              <a:extLst>
                <a:ext uri="{FF2B5EF4-FFF2-40B4-BE49-F238E27FC236}">
                  <a16:creationId xmlns:a16="http://schemas.microsoft.com/office/drawing/2014/main" id="{4C95E35F-9D5C-4900-919D-DDD7F0B7309E}"/>
                </a:ext>
              </a:extLst>
            </p:cNvPr>
            <p:cNvSpPr>
              <a:spLocks/>
            </p:cNvSpPr>
            <p:nvPr/>
          </p:nvSpPr>
          <p:spPr bwMode="auto">
            <a:xfrm>
              <a:off x="2524520" y="2462393"/>
              <a:ext cx="298450" cy="298450"/>
            </a:xfrm>
            <a:custGeom>
              <a:avLst/>
              <a:gdLst>
                <a:gd name="T0" fmla="*/ 46 w 92"/>
                <a:gd name="T1" fmla="*/ 92 h 92"/>
                <a:gd name="T2" fmla="*/ 0 w 92"/>
                <a:gd name="T3" fmla="*/ 46 h 92"/>
                <a:gd name="T4" fmla="*/ 46 w 92"/>
                <a:gd name="T5" fmla="*/ 0 h 92"/>
                <a:gd name="T6" fmla="*/ 92 w 92"/>
                <a:gd name="T7" fmla="*/ 49 h 92"/>
                <a:gd name="T8" fmla="*/ 46 w 92"/>
                <a:gd name="T9" fmla="*/ 92 h 92"/>
              </a:gdLst>
              <a:ahLst/>
              <a:cxnLst>
                <a:cxn ang="0">
                  <a:pos x="T0" y="T1"/>
                </a:cxn>
                <a:cxn ang="0">
                  <a:pos x="T2" y="T3"/>
                </a:cxn>
                <a:cxn ang="0">
                  <a:pos x="T4" y="T5"/>
                </a:cxn>
                <a:cxn ang="0">
                  <a:pos x="T6" y="T7"/>
                </a:cxn>
                <a:cxn ang="0">
                  <a:pos x="T8" y="T9"/>
                </a:cxn>
              </a:cxnLst>
              <a:rect l="0" t="0" r="r" b="b"/>
              <a:pathLst>
                <a:path w="92" h="92">
                  <a:moveTo>
                    <a:pt x="46" y="92"/>
                  </a:moveTo>
                  <a:cubicBezTo>
                    <a:pt x="0" y="92"/>
                    <a:pt x="0" y="92"/>
                    <a:pt x="0" y="46"/>
                  </a:cubicBezTo>
                  <a:cubicBezTo>
                    <a:pt x="0" y="0"/>
                    <a:pt x="0" y="0"/>
                    <a:pt x="46" y="0"/>
                  </a:cubicBezTo>
                  <a:cubicBezTo>
                    <a:pt x="92" y="0"/>
                    <a:pt x="92" y="0"/>
                    <a:pt x="92" y="49"/>
                  </a:cubicBezTo>
                  <a:cubicBezTo>
                    <a:pt x="92" y="92"/>
                    <a:pt x="92" y="92"/>
                    <a:pt x="46" y="92"/>
                  </a:cubicBezTo>
                  <a:close/>
                </a:path>
              </a:pathLst>
            </a:custGeom>
            <a:solidFill>
              <a:srgbClr val="4472C4"/>
            </a:solidFill>
            <a:ln>
              <a:noFill/>
            </a:ln>
          </p:spPr>
          <p:txBody>
            <a:bodyPr vert="horz" wrap="square" lIns="91440" tIns="45720" rIns="91440" bIns="45720" numCol="1" anchor="t" anchorCtr="0" compatLnSpc="1">
              <a:prstTxWarp prst="textNoShape">
                <a:avLst/>
              </a:prstTxWarp>
            </a:bodyPr>
            <a:lstStyle/>
            <a:p>
              <a:endParaRPr lang="es-ES">
                <a:cs typeface="B Nazanin" panose="00000700000000000000" pitchFamily="2" charset="-78"/>
              </a:endParaRPr>
            </a:p>
          </p:txBody>
        </p:sp>
        <p:sp>
          <p:nvSpPr>
            <p:cNvPr id="22" name="Freeform 9">
              <a:extLst>
                <a:ext uri="{FF2B5EF4-FFF2-40B4-BE49-F238E27FC236}">
                  <a16:creationId xmlns:a16="http://schemas.microsoft.com/office/drawing/2014/main" id="{B3FE01F6-BA56-4A8F-A8D3-3D0DFC63D15E}"/>
                </a:ext>
              </a:extLst>
            </p:cNvPr>
            <p:cNvSpPr>
              <a:spLocks/>
            </p:cNvSpPr>
            <p:nvPr/>
          </p:nvSpPr>
          <p:spPr bwMode="auto">
            <a:xfrm>
              <a:off x="3381770" y="2033768"/>
              <a:ext cx="298450" cy="298450"/>
            </a:xfrm>
            <a:custGeom>
              <a:avLst/>
              <a:gdLst>
                <a:gd name="T0" fmla="*/ 92 w 92"/>
                <a:gd name="T1" fmla="*/ 46 h 92"/>
                <a:gd name="T2" fmla="*/ 46 w 92"/>
                <a:gd name="T3" fmla="*/ 92 h 92"/>
                <a:gd name="T4" fmla="*/ 0 w 92"/>
                <a:gd name="T5" fmla="*/ 43 h 92"/>
                <a:gd name="T6" fmla="*/ 49 w 92"/>
                <a:gd name="T7" fmla="*/ 0 h 92"/>
                <a:gd name="T8" fmla="*/ 92 w 92"/>
                <a:gd name="T9" fmla="*/ 46 h 92"/>
              </a:gdLst>
              <a:ahLst/>
              <a:cxnLst>
                <a:cxn ang="0">
                  <a:pos x="T0" y="T1"/>
                </a:cxn>
                <a:cxn ang="0">
                  <a:pos x="T2" y="T3"/>
                </a:cxn>
                <a:cxn ang="0">
                  <a:pos x="T4" y="T5"/>
                </a:cxn>
                <a:cxn ang="0">
                  <a:pos x="T6" y="T7"/>
                </a:cxn>
                <a:cxn ang="0">
                  <a:pos x="T8" y="T9"/>
                </a:cxn>
              </a:cxnLst>
              <a:rect l="0" t="0" r="r" b="b"/>
              <a:pathLst>
                <a:path w="92" h="92">
                  <a:moveTo>
                    <a:pt x="92" y="46"/>
                  </a:moveTo>
                  <a:cubicBezTo>
                    <a:pt x="92" y="92"/>
                    <a:pt x="92" y="92"/>
                    <a:pt x="46" y="92"/>
                  </a:cubicBezTo>
                  <a:cubicBezTo>
                    <a:pt x="0" y="92"/>
                    <a:pt x="0" y="92"/>
                    <a:pt x="0" y="43"/>
                  </a:cubicBezTo>
                  <a:cubicBezTo>
                    <a:pt x="0" y="0"/>
                    <a:pt x="0" y="0"/>
                    <a:pt x="49" y="0"/>
                  </a:cubicBezTo>
                  <a:cubicBezTo>
                    <a:pt x="92" y="0"/>
                    <a:pt x="92" y="0"/>
                    <a:pt x="92" y="46"/>
                  </a:cubicBezTo>
                  <a:close/>
                </a:path>
              </a:pathLst>
            </a:custGeom>
            <a:solidFill>
              <a:srgbClr val="4472C4"/>
            </a:solidFill>
            <a:ln>
              <a:noFill/>
            </a:ln>
          </p:spPr>
          <p:txBody>
            <a:bodyPr vert="horz" wrap="square" lIns="91440" tIns="45720" rIns="91440" bIns="45720" numCol="1" anchor="t" anchorCtr="0" compatLnSpc="1">
              <a:prstTxWarp prst="textNoShape">
                <a:avLst/>
              </a:prstTxWarp>
            </a:bodyPr>
            <a:lstStyle/>
            <a:p>
              <a:endParaRPr lang="es-ES">
                <a:cs typeface="B Nazanin" panose="00000700000000000000" pitchFamily="2" charset="-78"/>
              </a:endParaRPr>
            </a:p>
          </p:txBody>
        </p:sp>
        <p:sp>
          <p:nvSpPr>
            <p:cNvPr id="24" name="Freeform 10">
              <a:extLst>
                <a:ext uri="{FF2B5EF4-FFF2-40B4-BE49-F238E27FC236}">
                  <a16:creationId xmlns:a16="http://schemas.microsoft.com/office/drawing/2014/main" id="{80687418-0742-4C60-BC2C-A74C4123EA60}"/>
                </a:ext>
              </a:extLst>
            </p:cNvPr>
            <p:cNvSpPr>
              <a:spLocks/>
            </p:cNvSpPr>
            <p:nvPr/>
          </p:nvSpPr>
          <p:spPr bwMode="auto">
            <a:xfrm>
              <a:off x="2524520" y="2033768"/>
              <a:ext cx="311150" cy="311150"/>
            </a:xfrm>
            <a:custGeom>
              <a:avLst/>
              <a:gdLst>
                <a:gd name="T0" fmla="*/ 92 w 96"/>
                <a:gd name="T1" fmla="*/ 44 h 96"/>
                <a:gd name="T2" fmla="*/ 45 w 96"/>
                <a:gd name="T3" fmla="*/ 92 h 96"/>
                <a:gd name="T4" fmla="*/ 0 w 96"/>
                <a:gd name="T5" fmla="*/ 45 h 96"/>
                <a:gd name="T6" fmla="*/ 46 w 96"/>
                <a:gd name="T7" fmla="*/ 0 h 96"/>
                <a:gd name="T8" fmla="*/ 92 w 96"/>
                <a:gd name="T9" fmla="*/ 44 h 96"/>
              </a:gdLst>
              <a:ahLst/>
              <a:cxnLst>
                <a:cxn ang="0">
                  <a:pos x="T0" y="T1"/>
                </a:cxn>
                <a:cxn ang="0">
                  <a:pos x="T2" y="T3"/>
                </a:cxn>
                <a:cxn ang="0">
                  <a:pos x="T4" y="T5"/>
                </a:cxn>
                <a:cxn ang="0">
                  <a:pos x="T6" y="T7"/>
                </a:cxn>
                <a:cxn ang="0">
                  <a:pos x="T8" y="T9"/>
                </a:cxn>
              </a:cxnLst>
              <a:rect l="0" t="0" r="r" b="b"/>
              <a:pathLst>
                <a:path w="96" h="96">
                  <a:moveTo>
                    <a:pt x="92" y="44"/>
                  </a:moveTo>
                  <a:cubicBezTo>
                    <a:pt x="91" y="96"/>
                    <a:pt x="96" y="91"/>
                    <a:pt x="45" y="92"/>
                  </a:cubicBezTo>
                  <a:cubicBezTo>
                    <a:pt x="0" y="92"/>
                    <a:pt x="0" y="92"/>
                    <a:pt x="0" y="45"/>
                  </a:cubicBezTo>
                  <a:cubicBezTo>
                    <a:pt x="0" y="0"/>
                    <a:pt x="0" y="0"/>
                    <a:pt x="46" y="0"/>
                  </a:cubicBezTo>
                  <a:cubicBezTo>
                    <a:pt x="92" y="0"/>
                    <a:pt x="92" y="0"/>
                    <a:pt x="92" y="44"/>
                  </a:cubicBezTo>
                  <a:close/>
                </a:path>
              </a:pathLst>
            </a:custGeom>
            <a:solidFill>
              <a:srgbClr val="4472C4"/>
            </a:solidFill>
            <a:ln>
              <a:noFill/>
            </a:ln>
          </p:spPr>
          <p:txBody>
            <a:bodyPr vert="horz" wrap="square" lIns="91440" tIns="45720" rIns="91440" bIns="45720" numCol="1" anchor="t" anchorCtr="0" compatLnSpc="1">
              <a:prstTxWarp prst="textNoShape">
                <a:avLst/>
              </a:prstTxWarp>
            </a:bodyPr>
            <a:lstStyle/>
            <a:p>
              <a:endParaRPr lang="es-ES">
                <a:cs typeface="B Nazanin" panose="00000700000000000000" pitchFamily="2" charset="-78"/>
              </a:endParaRPr>
            </a:p>
          </p:txBody>
        </p:sp>
        <p:sp>
          <p:nvSpPr>
            <p:cNvPr id="25" name="Freeform 11">
              <a:extLst>
                <a:ext uri="{FF2B5EF4-FFF2-40B4-BE49-F238E27FC236}">
                  <a16:creationId xmlns:a16="http://schemas.microsoft.com/office/drawing/2014/main" id="{78D11F6F-F96D-4ABC-943D-FA4FCFCF4ABF}"/>
                </a:ext>
              </a:extLst>
            </p:cNvPr>
            <p:cNvSpPr>
              <a:spLocks/>
            </p:cNvSpPr>
            <p:nvPr/>
          </p:nvSpPr>
          <p:spPr bwMode="auto">
            <a:xfrm>
              <a:off x="2953145" y="2033768"/>
              <a:ext cx="298450" cy="298450"/>
            </a:xfrm>
            <a:custGeom>
              <a:avLst/>
              <a:gdLst>
                <a:gd name="T0" fmla="*/ 92 w 92"/>
                <a:gd name="T1" fmla="*/ 46 h 92"/>
                <a:gd name="T2" fmla="*/ 46 w 92"/>
                <a:gd name="T3" fmla="*/ 92 h 92"/>
                <a:gd name="T4" fmla="*/ 0 w 92"/>
                <a:gd name="T5" fmla="*/ 43 h 92"/>
                <a:gd name="T6" fmla="*/ 49 w 92"/>
                <a:gd name="T7" fmla="*/ 0 h 92"/>
                <a:gd name="T8" fmla="*/ 92 w 92"/>
                <a:gd name="T9" fmla="*/ 46 h 92"/>
              </a:gdLst>
              <a:ahLst/>
              <a:cxnLst>
                <a:cxn ang="0">
                  <a:pos x="T0" y="T1"/>
                </a:cxn>
                <a:cxn ang="0">
                  <a:pos x="T2" y="T3"/>
                </a:cxn>
                <a:cxn ang="0">
                  <a:pos x="T4" y="T5"/>
                </a:cxn>
                <a:cxn ang="0">
                  <a:pos x="T6" y="T7"/>
                </a:cxn>
                <a:cxn ang="0">
                  <a:pos x="T8" y="T9"/>
                </a:cxn>
              </a:cxnLst>
              <a:rect l="0" t="0" r="r" b="b"/>
              <a:pathLst>
                <a:path w="92" h="92">
                  <a:moveTo>
                    <a:pt x="92" y="46"/>
                  </a:moveTo>
                  <a:cubicBezTo>
                    <a:pt x="92" y="92"/>
                    <a:pt x="92" y="92"/>
                    <a:pt x="46" y="92"/>
                  </a:cubicBezTo>
                  <a:cubicBezTo>
                    <a:pt x="0" y="92"/>
                    <a:pt x="0" y="92"/>
                    <a:pt x="0" y="43"/>
                  </a:cubicBezTo>
                  <a:cubicBezTo>
                    <a:pt x="0" y="0"/>
                    <a:pt x="0" y="0"/>
                    <a:pt x="49" y="0"/>
                  </a:cubicBezTo>
                  <a:cubicBezTo>
                    <a:pt x="92" y="0"/>
                    <a:pt x="92" y="0"/>
                    <a:pt x="92" y="46"/>
                  </a:cubicBezTo>
                  <a:close/>
                </a:path>
              </a:pathLst>
            </a:custGeom>
            <a:solidFill>
              <a:srgbClr val="4472C4"/>
            </a:solidFill>
            <a:ln>
              <a:noFill/>
            </a:ln>
          </p:spPr>
          <p:txBody>
            <a:bodyPr vert="horz" wrap="square" lIns="91440" tIns="45720" rIns="91440" bIns="45720" numCol="1" anchor="t" anchorCtr="0" compatLnSpc="1">
              <a:prstTxWarp prst="textNoShape">
                <a:avLst/>
              </a:prstTxWarp>
            </a:bodyPr>
            <a:lstStyle/>
            <a:p>
              <a:endParaRPr lang="es-ES">
                <a:cs typeface="B Nazanin" panose="00000700000000000000" pitchFamily="2" charset="-78"/>
              </a:endParaRPr>
            </a:p>
          </p:txBody>
        </p:sp>
        <p:sp>
          <p:nvSpPr>
            <p:cNvPr id="26" name="Freeform 12">
              <a:extLst>
                <a:ext uri="{FF2B5EF4-FFF2-40B4-BE49-F238E27FC236}">
                  <a16:creationId xmlns:a16="http://schemas.microsoft.com/office/drawing/2014/main" id="{797DE29F-A7E7-48E9-AFA1-7696C9C326CB}"/>
                </a:ext>
              </a:extLst>
            </p:cNvPr>
            <p:cNvSpPr>
              <a:spLocks/>
            </p:cNvSpPr>
            <p:nvPr/>
          </p:nvSpPr>
          <p:spPr bwMode="auto">
            <a:xfrm>
              <a:off x="3667520" y="1176518"/>
              <a:ext cx="158750" cy="434975"/>
            </a:xfrm>
            <a:custGeom>
              <a:avLst/>
              <a:gdLst>
                <a:gd name="T0" fmla="*/ 48 w 49"/>
                <a:gd name="T1" fmla="*/ 67 h 134"/>
                <a:gd name="T2" fmla="*/ 48 w 49"/>
                <a:gd name="T3" fmla="*/ 108 h 134"/>
                <a:gd name="T4" fmla="*/ 25 w 49"/>
                <a:gd name="T5" fmla="*/ 134 h 134"/>
                <a:gd name="T6" fmla="*/ 1 w 49"/>
                <a:gd name="T7" fmla="*/ 110 h 134"/>
                <a:gd name="T8" fmla="*/ 1 w 49"/>
                <a:gd name="T9" fmla="*/ 24 h 134"/>
                <a:gd name="T10" fmla="*/ 25 w 49"/>
                <a:gd name="T11" fmla="*/ 0 h 134"/>
                <a:gd name="T12" fmla="*/ 48 w 49"/>
                <a:gd name="T13" fmla="*/ 26 h 134"/>
                <a:gd name="T14" fmla="*/ 48 w 49"/>
                <a:gd name="T15" fmla="*/ 67 h 1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134">
                  <a:moveTo>
                    <a:pt x="48" y="67"/>
                  </a:moveTo>
                  <a:cubicBezTo>
                    <a:pt x="48" y="81"/>
                    <a:pt x="49" y="94"/>
                    <a:pt x="48" y="108"/>
                  </a:cubicBezTo>
                  <a:cubicBezTo>
                    <a:pt x="48" y="123"/>
                    <a:pt x="41" y="133"/>
                    <a:pt x="25" y="134"/>
                  </a:cubicBezTo>
                  <a:cubicBezTo>
                    <a:pt x="10" y="134"/>
                    <a:pt x="2" y="124"/>
                    <a:pt x="1" y="110"/>
                  </a:cubicBezTo>
                  <a:cubicBezTo>
                    <a:pt x="1" y="81"/>
                    <a:pt x="0" y="53"/>
                    <a:pt x="1" y="24"/>
                  </a:cubicBezTo>
                  <a:cubicBezTo>
                    <a:pt x="2" y="10"/>
                    <a:pt x="10" y="0"/>
                    <a:pt x="25" y="0"/>
                  </a:cubicBezTo>
                  <a:cubicBezTo>
                    <a:pt x="41" y="0"/>
                    <a:pt x="48" y="11"/>
                    <a:pt x="48" y="26"/>
                  </a:cubicBezTo>
                  <a:cubicBezTo>
                    <a:pt x="49" y="39"/>
                    <a:pt x="48" y="53"/>
                    <a:pt x="48" y="67"/>
                  </a:cubicBezTo>
                  <a:close/>
                </a:path>
              </a:pathLst>
            </a:custGeom>
            <a:solidFill>
              <a:srgbClr val="4472C4"/>
            </a:solidFill>
            <a:ln>
              <a:noFill/>
            </a:ln>
          </p:spPr>
          <p:txBody>
            <a:bodyPr vert="horz" wrap="square" lIns="91440" tIns="45720" rIns="91440" bIns="45720" numCol="1" anchor="t" anchorCtr="0" compatLnSpc="1">
              <a:prstTxWarp prst="textNoShape">
                <a:avLst/>
              </a:prstTxWarp>
            </a:bodyPr>
            <a:lstStyle/>
            <a:p>
              <a:endParaRPr lang="es-ES">
                <a:cs typeface="B Nazanin" panose="00000700000000000000" pitchFamily="2" charset="-78"/>
              </a:endParaRPr>
            </a:p>
          </p:txBody>
        </p:sp>
        <p:sp>
          <p:nvSpPr>
            <p:cNvPr id="27" name="Freeform 13">
              <a:extLst>
                <a:ext uri="{FF2B5EF4-FFF2-40B4-BE49-F238E27FC236}">
                  <a16:creationId xmlns:a16="http://schemas.microsoft.com/office/drawing/2014/main" id="{321A26A1-4CB4-451C-A3DD-1CF26DDD6E5F}"/>
                </a:ext>
              </a:extLst>
            </p:cNvPr>
            <p:cNvSpPr>
              <a:spLocks/>
            </p:cNvSpPr>
            <p:nvPr/>
          </p:nvSpPr>
          <p:spPr bwMode="auto">
            <a:xfrm>
              <a:off x="2521345" y="1176518"/>
              <a:ext cx="158750" cy="434975"/>
            </a:xfrm>
            <a:custGeom>
              <a:avLst/>
              <a:gdLst>
                <a:gd name="T0" fmla="*/ 48 w 49"/>
                <a:gd name="T1" fmla="*/ 68 h 134"/>
                <a:gd name="T2" fmla="*/ 48 w 49"/>
                <a:gd name="T3" fmla="*/ 109 h 134"/>
                <a:gd name="T4" fmla="*/ 24 w 49"/>
                <a:gd name="T5" fmla="*/ 134 h 134"/>
                <a:gd name="T6" fmla="*/ 1 w 49"/>
                <a:gd name="T7" fmla="*/ 111 h 134"/>
                <a:gd name="T8" fmla="*/ 1 w 49"/>
                <a:gd name="T9" fmla="*/ 23 h 134"/>
                <a:gd name="T10" fmla="*/ 24 w 49"/>
                <a:gd name="T11" fmla="*/ 0 h 134"/>
                <a:gd name="T12" fmla="*/ 48 w 49"/>
                <a:gd name="T13" fmla="*/ 24 h 134"/>
                <a:gd name="T14" fmla="*/ 48 w 49"/>
                <a:gd name="T15" fmla="*/ 68 h 1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134">
                  <a:moveTo>
                    <a:pt x="48" y="68"/>
                  </a:moveTo>
                  <a:cubicBezTo>
                    <a:pt x="48" y="82"/>
                    <a:pt x="49" y="96"/>
                    <a:pt x="48" y="109"/>
                  </a:cubicBezTo>
                  <a:cubicBezTo>
                    <a:pt x="47" y="124"/>
                    <a:pt x="40" y="134"/>
                    <a:pt x="24" y="134"/>
                  </a:cubicBezTo>
                  <a:cubicBezTo>
                    <a:pt x="10" y="134"/>
                    <a:pt x="2" y="124"/>
                    <a:pt x="1" y="111"/>
                  </a:cubicBezTo>
                  <a:cubicBezTo>
                    <a:pt x="0" y="82"/>
                    <a:pt x="0" y="52"/>
                    <a:pt x="1" y="23"/>
                  </a:cubicBezTo>
                  <a:cubicBezTo>
                    <a:pt x="2" y="10"/>
                    <a:pt x="10" y="0"/>
                    <a:pt x="24" y="0"/>
                  </a:cubicBezTo>
                  <a:cubicBezTo>
                    <a:pt x="39" y="0"/>
                    <a:pt x="47" y="10"/>
                    <a:pt x="48" y="24"/>
                  </a:cubicBezTo>
                  <a:cubicBezTo>
                    <a:pt x="49" y="39"/>
                    <a:pt x="48" y="53"/>
                    <a:pt x="48" y="68"/>
                  </a:cubicBezTo>
                  <a:close/>
                </a:path>
              </a:pathLst>
            </a:custGeom>
            <a:solidFill>
              <a:srgbClr val="4472C4"/>
            </a:solidFill>
            <a:ln>
              <a:noFill/>
            </a:ln>
          </p:spPr>
          <p:txBody>
            <a:bodyPr vert="horz" wrap="square" lIns="91440" tIns="45720" rIns="91440" bIns="45720" numCol="1" anchor="t" anchorCtr="0" compatLnSpc="1">
              <a:prstTxWarp prst="textNoShape">
                <a:avLst/>
              </a:prstTxWarp>
            </a:bodyPr>
            <a:lstStyle/>
            <a:p>
              <a:endParaRPr lang="es-ES">
                <a:cs typeface="B Nazanin" panose="00000700000000000000" pitchFamily="2" charset="-78"/>
              </a:endParaRPr>
            </a:p>
          </p:txBody>
        </p:sp>
        <p:sp>
          <p:nvSpPr>
            <p:cNvPr id="28" name="Freeform 14">
              <a:extLst>
                <a:ext uri="{FF2B5EF4-FFF2-40B4-BE49-F238E27FC236}">
                  <a16:creationId xmlns:a16="http://schemas.microsoft.com/office/drawing/2014/main" id="{6FD1D72A-2B33-445A-AFD5-C7F19E43815B}"/>
                </a:ext>
              </a:extLst>
            </p:cNvPr>
            <p:cNvSpPr>
              <a:spLocks/>
            </p:cNvSpPr>
            <p:nvPr/>
          </p:nvSpPr>
          <p:spPr bwMode="auto">
            <a:xfrm>
              <a:off x="3810395" y="2608443"/>
              <a:ext cx="441325" cy="441325"/>
            </a:xfrm>
            <a:custGeom>
              <a:avLst/>
              <a:gdLst>
                <a:gd name="T0" fmla="*/ 67 w 136"/>
                <a:gd name="T1" fmla="*/ 135 h 136"/>
                <a:gd name="T2" fmla="*/ 1 w 136"/>
                <a:gd name="T3" fmla="*/ 68 h 136"/>
                <a:gd name="T4" fmla="*/ 1 w 136"/>
                <a:gd name="T5" fmla="*/ 24 h 136"/>
                <a:gd name="T6" fmla="*/ 26 w 136"/>
                <a:gd name="T7" fmla="*/ 0 h 136"/>
                <a:gd name="T8" fmla="*/ 48 w 136"/>
                <a:gd name="T9" fmla="*/ 24 h 136"/>
                <a:gd name="T10" fmla="*/ 49 w 136"/>
                <a:gd name="T11" fmla="*/ 63 h 136"/>
                <a:gd name="T12" fmla="*/ 75 w 136"/>
                <a:gd name="T13" fmla="*/ 88 h 136"/>
                <a:gd name="T14" fmla="*/ 113 w 136"/>
                <a:gd name="T15" fmla="*/ 88 h 136"/>
                <a:gd name="T16" fmla="*/ 136 w 136"/>
                <a:gd name="T17" fmla="*/ 111 h 136"/>
                <a:gd name="T18" fmla="*/ 114 w 136"/>
                <a:gd name="T19" fmla="*/ 135 h 136"/>
                <a:gd name="T20" fmla="*/ 67 w 136"/>
                <a:gd name="T21" fmla="*/ 135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6" h="136">
                  <a:moveTo>
                    <a:pt x="67" y="135"/>
                  </a:moveTo>
                  <a:cubicBezTo>
                    <a:pt x="1" y="135"/>
                    <a:pt x="1" y="135"/>
                    <a:pt x="1" y="68"/>
                  </a:cubicBezTo>
                  <a:cubicBezTo>
                    <a:pt x="1" y="54"/>
                    <a:pt x="0" y="39"/>
                    <a:pt x="1" y="24"/>
                  </a:cubicBezTo>
                  <a:cubicBezTo>
                    <a:pt x="2" y="9"/>
                    <a:pt x="11" y="0"/>
                    <a:pt x="26" y="0"/>
                  </a:cubicBezTo>
                  <a:cubicBezTo>
                    <a:pt x="40" y="1"/>
                    <a:pt x="47" y="11"/>
                    <a:pt x="48" y="24"/>
                  </a:cubicBezTo>
                  <a:cubicBezTo>
                    <a:pt x="49" y="37"/>
                    <a:pt x="50" y="50"/>
                    <a:pt x="49" y="63"/>
                  </a:cubicBezTo>
                  <a:cubicBezTo>
                    <a:pt x="47" y="82"/>
                    <a:pt x="56" y="89"/>
                    <a:pt x="75" y="88"/>
                  </a:cubicBezTo>
                  <a:cubicBezTo>
                    <a:pt x="87" y="87"/>
                    <a:pt x="100" y="87"/>
                    <a:pt x="113" y="88"/>
                  </a:cubicBezTo>
                  <a:cubicBezTo>
                    <a:pt x="126" y="89"/>
                    <a:pt x="136" y="97"/>
                    <a:pt x="136" y="111"/>
                  </a:cubicBezTo>
                  <a:cubicBezTo>
                    <a:pt x="136" y="125"/>
                    <a:pt x="127" y="133"/>
                    <a:pt x="114" y="135"/>
                  </a:cubicBezTo>
                  <a:cubicBezTo>
                    <a:pt x="98" y="136"/>
                    <a:pt x="82" y="135"/>
                    <a:pt x="67" y="135"/>
                  </a:cubicBezTo>
                  <a:close/>
                </a:path>
              </a:pathLst>
            </a:custGeom>
            <a:solidFill>
              <a:srgbClr val="4472C4"/>
            </a:solidFill>
            <a:ln>
              <a:noFill/>
            </a:ln>
          </p:spPr>
          <p:txBody>
            <a:bodyPr vert="horz" wrap="square" lIns="91440" tIns="45720" rIns="91440" bIns="45720" numCol="1" anchor="t" anchorCtr="0" compatLnSpc="1">
              <a:prstTxWarp prst="textNoShape">
                <a:avLst/>
              </a:prstTxWarp>
            </a:bodyPr>
            <a:lstStyle/>
            <a:p>
              <a:endParaRPr lang="es-ES">
                <a:cs typeface="B Nazanin" panose="00000700000000000000" pitchFamily="2" charset="-78"/>
              </a:endParaRPr>
            </a:p>
          </p:txBody>
        </p:sp>
      </p:grpSp>
      <p:sp>
        <p:nvSpPr>
          <p:cNvPr id="30" name="Elipse 29">
            <a:extLst>
              <a:ext uri="{FF2B5EF4-FFF2-40B4-BE49-F238E27FC236}">
                <a16:creationId xmlns:a16="http://schemas.microsoft.com/office/drawing/2014/main" id="{DA6BB41E-2A00-4A05-A63B-B7700522FF06}"/>
              </a:ext>
            </a:extLst>
          </p:cNvPr>
          <p:cNvSpPr/>
          <p:nvPr/>
        </p:nvSpPr>
        <p:spPr>
          <a:xfrm>
            <a:off x="6294302" y="851474"/>
            <a:ext cx="5225143" cy="5225143"/>
          </a:xfrm>
          <a:prstGeom prst="ellipse">
            <a:avLst/>
          </a:prstGeom>
          <a:blipFill>
            <a:blip r:embed="rId4" cstate="email">
              <a:extLst>
                <a:ext uri="{28A0092B-C50C-407E-A947-70E740481C1C}">
                  <a14:useLocalDpi xmlns:a14="http://schemas.microsoft.com/office/drawing/2010/main"/>
                </a:ext>
              </a:extLst>
            </a:blip>
            <a:stretch>
              <a:fillRect/>
            </a:stretch>
          </a:blip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cs typeface="B Nazanin" panose="00000700000000000000" pitchFamily="2" charset="-78"/>
            </a:endParaRPr>
          </a:p>
        </p:txBody>
      </p:sp>
      <p:sp>
        <p:nvSpPr>
          <p:cNvPr id="32" name="Paralelogramo 31">
            <a:extLst>
              <a:ext uri="{FF2B5EF4-FFF2-40B4-BE49-F238E27FC236}">
                <a16:creationId xmlns:a16="http://schemas.microsoft.com/office/drawing/2014/main" id="{E7131817-B1AB-43DC-AB4C-FA46171D3BDF}"/>
              </a:ext>
            </a:extLst>
          </p:cNvPr>
          <p:cNvSpPr/>
          <p:nvPr/>
        </p:nvSpPr>
        <p:spPr>
          <a:xfrm>
            <a:off x="694010" y="-3814"/>
            <a:ext cx="2394858" cy="609600"/>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cs typeface="B Nazanin" panose="00000700000000000000" pitchFamily="2" charset="-78"/>
            </a:endParaRPr>
          </a:p>
        </p:txBody>
      </p:sp>
      <p:sp>
        <p:nvSpPr>
          <p:cNvPr id="33" name="Paralelogramo 32">
            <a:extLst>
              <a:ext uri="{FF2B5EF4-FFF2-40B4-BE49-F238E27FC236}">
                <a16:creationId xmlns:a16="http://schemas.microsoft.com/office/drawing/2014/main" id="{0F3ABDE9-A674-48AC-B292-702877FDE0B2}"/>
              </a:ext>
            </a:extLst>
          </p:cNvPr>
          <p:cNvSpPr/>
          <p:nvPr/>
        </p:nvSpPr>
        <p:spPr>
          <a:xfrm>
            <a:off x="9103134" y="0"/>
            <a:ext cx="2394858" cy="609600"/>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cs typeface="B Nazanin" panose="00000700000000000000" pitchFamily="2" charset="-78"/>
            </a:endParaRPr>
          </a:p>
        </p:txBody>
      </p:sp>
    </p:spTree>
    <p:extLst>
      <p:ext uri="{BB962C8B-B14F-4D97-AF65-F5344CB8AC3E}">
        <p14:creationId xmlns:p14="http://schemas.microsoft.com/office/powerpoint/2010/main" val="273662232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4D408E6-550A-4498-A703-4F20A68B934F}"/>
              </a:ext>
            </a:extLst>
          </p:cNvPr>
          <p:cNvSpPr/>
          <p:nvPr/>
        </p:nvSpPr>
        <p:spPr>
          <a:xfrm>
            <a:off x="0" y="-234767"/>
            <a:ext cx="12192000" cy="2137765"/>
          </a:xfrm>
          <a:prstGeom prst="rect">
            <a:avLst/>
          </a:prstGeom>
        </p:spPr>
        <p:txBody>
          <a:bodyPr wrap="square">
            <a:spAutoFit/>
          </a:bodyPr>
          <a:lstStyle/>
          <a:p>
            <a:pPr algn="ctr"/>
            <a:r>
              <a:rPr lang="fa-IR" sz="6646" dirty="0">
                <a:cs typeface="B Nazanin" panose="00000400000000000000" pitchFamily="2" charset="-78"/>
              </a:rPr>
              <a:t>برنامه ریز</a:t>
            </a:r>
            <a:endParaRPr lang="en-US" sz="6646" dirty="0">
              <a:cs typeface="B Nazanin" panose="00000400000000000000" pitchFamily="2" charset="-78"/>
            </a:endParaRPr>
          </a:p>
          <a:p>
            <a:pPr algn="ctr"/>
            <a:r>
              <a:rPr lang="fa-IR" sz="6646" dirty="0">
                <a:cs typeface="B Nazanin" panose="00000400000000000000" pitchFamily="2" charset="-78"/>
              </a:rPr>
              <a:t> </a:t>
            </a:r>
            <a:r>
              <a:rPr lang="fa-IR" sz="6646" dirty="0">
                <a:solidFill>
                  <a:schemeClr val="accent1"/>
                </a:solidFill>
                <a:cs typeface="B Nazanin" panose="00000400000000000000" pitchFamily="2" charset="-78"/>
              </a:rPr>
              <a:t>سالانه</a:t>
            </a:r>
            <a:endParaRPr lang="en-US" sz="6646" dirty="0">
              <a:latin typeface="+mj-lt"/>
              <a:cs typeface="B Nazanin" panose="00000400000000000000" pitchFamily="2" charset="-78"/>
            </a:endParaRPr>
          </a:p>
        </p:txBody>
      </p:sp>
      <p:graphicFrame>
        <p:nvGraphicFramePr>
          <p:cNvPr id="2" name="Table 1">
            <a:extLst>
              <a:ext uri="{FF2B5EF4-FFF2-40B4-BE49-F238E27FC236}">
                <a16:creationId xmlns:a16="http://schemas.microsoft.com/office/drawing/2014/main" id="{8518C46B-ADA3-4173-912D-A7839360F33D}"/>
              </a:ext>
            </a:extLst>
          </p:cNvPr>
          <p:cNvGraphicFramePr>
            <a:graphicFrameLocks noGrp="1"/>
          </p:cNvGraphicFramePr>
          <p:nvPr>
            <p:extLst>
              <p:ext uri="{D42A27DB-BD31-4B8C-83A1-F6EECF244321}">
                <p14:modId xmlns:p14="http://schemas.microsoft.com/office/powerpoint/2010/main" val="942207001"/>
              </p:ext>
            </p:extLst>
          </p:nvPr>
        </p:nvGraphicFramePr>
        <p:xfrm>
          <a:off x="637736" y="1634247"/>
          <a:ext cx="10916526" cy="5064372"/>
        </p:xfrm>
        <a:graphic>
          <a:graphicData uri="http://schemas.openxmlformats.org/drawingml/2006/table">
            <a:tbl>
              <a:tblPr firstRow="1" bandRow="1">
                <a:tableStyleId>{5C22544A-7EE6-4342-B048-85BDC9FD1C3A}</a:tableStyleId>
              </a:tblPr>
              <a:tblGrid>
                <a:gridCol w="2813538">
                  <a:extLst>
                    <a:ext uri="{9D8B030D-6E8A-4147-A177-3AD203B41FA5}">
                      <a16:colId xmlns:a16="http://schemas.microsoft.com/office/drawing/2014/main" val="20000"/>
                    </a:ext>
                  </a:extLst>
                </a:gridCol>
                <a:gridCol w="675249">
                  <a:extLst>
                    <a:ext uri="{9D8B030D-6E8A-4147-A177-3AD203B41FA5}">
                      <a16:colId xmlns:a16="http://schemas.microsoft.com/office/drawing/2014/main" val="20001"/>
                    </a:ext>
                  </a:extLst>
                </a:gridCol>
                <a:gridCol w="675249">
                  <a:extLst>
                    <a:ext uri="{9D8B030D-6E8A-4147-A177-3AD203B41FA5}">
                      <a16:colId xmlns:a16="http://schemas.microsoft.com/office/drawing/2014/main" val="20002"/>
                    </a:ext>
                  </a:extLst>
                </a:gridCol>
                <a:gridCol w="675249">
                  <a:extLst>
                    <a:ext uri="{9D8B030D-6E8A-4147-A177-3AD203B41FA5}">
                      <a16:colId xmlns:a16="http://schemas.microsoft.com/office/drawing/2014/main" val="20003"/>
                    </a:ext>
                  </a:extLst>
                </a:gridCol>
                <a:gridCol w="675249">
                  <a:extLst>
                    <a:ext uri="{9D8B030D-6E8A-4147-A177-3AD203B41FA5}">
                      <a16:colId xmlns:a16="http://schemas.microsoft.com/office/drawing/2014/main" val="20004"/>
                    </a:ext>
                  </a:extLst>
                </a:gridCol>
                <a:gridCol w="675249">
                  <a:extLst>
                    <a:ext uri="{9D8B030D-6E8A-4147-A177-3AD203B41FA5}">
                      <a16:colId xmlns:a16="http://schemas.microsoft.com/office/drawing/2014/main" val="20005"/>
                    </a:ext>
                  </a:extLst>
                </a:gridCol>
                <a:gridCol w="675249">
                  <a:extLst>
                    <a:ext uri="{9D8B030D-6E8A-4147-A177-3AD203B41FA5}">
                      <a16:colId xmlns:a16="http://schemas.microsoft.com/office/drawing/2014/main" val="20006"/>
                    </a:ext>
                  </a:extLst>
                </a:gridCol>
                <a:gridCol w="675249">
                  <a:extLst>
                    <a:ext uri="{9D8B030D-6E8A-4147-A177-3AD203B41FA5}">
                      <a16:colId xmlns:a16="http://schemas.microsoft.com/office/drawing/2014/main" val="20007"/>
                    </a:ext>
                  </a:extLst>
                </a:gridCol>
                <a:gridCol w="675249">
                  <a:extLst>
                    <a:ext uri="{9D8B030D-6E8A-4147-A177-3AD203B41FA5}">
                      <a16:colId xmlns:a16="http://schemas.microsoft.com/office/drawing/2014/main" val="20008"/>
                    </a:ext>
                  </a:extLst>
                </a:gridCol>
                <a:gridCol w="675249">
                  <a:extLst>
                    <a:ext uri="{9D8B030D-6E8A-4147-A177-3AD203B41FA5}">
                      <a16:colId xmlns:a16="http://schemas.microsoft.com/office/drawing/2014/main" val="20009"/>
                    </a:ext>
                  </a:extLst>
                </a:gridCol>
                <a:gridCol w="675249">
                  <a:extLst>
                    <a:ext uri="{9D8B030D-6E8A-4147-A177-3AD203B41FA5}">
                      <a16:colId xmlns:a16="http://schemas.microsoft.com/office/drawing/2014/main" val="20010"/>
                    </a:ext>
                  </a:extLst>
                </a:gridCol>
                <a:gridCol w="675249">
                  <a:extLst>
                    <a:ext uri="{9D8B030D-6E8A-4147-A177-3AD203B41FA5}">
                      <a16:colId xmlns:a16="http://schemas.microsoft.com/office/drawing/2014/main" val="20011"/>
                    </a:ext>
                  </a:extLst>
                </a:gridCol>
                <a:gridCol w="675249">
                  <a:extLst>
                    <a:ext uri="{9D8B030D-6E8A-4147-A177-3AD203B41FA5}">
                      <a16:colId xmlns:a16="http://schemas.microsoft.com/office/drawing/2014/main" val="20012"/>
                    </a:ext>
                  </a:extLst>
                </a:gridCol>
              </a:tblGrid>
              <a:tr h="562708">
                <a:tc>
                  <a:txBody>
                    <a:bodyPr/>
                    <a:lstStyle/>
                    <a:p>
                      <a:pPr algn="ctr" latinLnBrk="1"/>
                      <a:r>
                        <a:rPr lang="en-US" altLang="ko-KR" sz="2500" dirty="0">
                          <a:latin typeface="+mn-lt"/>
                          <a:cs typeface="B Nazanin" panose="00000400000000000000" pitchFamily="2" charset="-78"/>
                        </a:rPr>
                        <a:t>2019</a:t>
                      </a:r>
                      <a:endParaRPr lang="ko-KR" altLang="en-US" sz="2500" dirty="0">
                        <a:latin typeface="+mn-lt"/>
                        <a:cs typeface="B Nazanin" panose="00000400000000000000" pitchFamily="2" charset="-78"/>
                      </a:endParaRPr>
                    </a:p>
                  </a:txBody>
                  <a:tcPr marL="0" marR="0" marT="0" marB="0" anchor="ctr">
                    <a:lnL w="28575"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latinLnBrk="1"/>
                      <a:r>
                        <a:rPr lang="fa-IR" altLang="ko-KR" sz="1500" dirty="0">
                          <a:latin typeface="+mn-lt"/>
                          <a:cs typeface="B Nazanin" panose="00000400000000000000" pitchFamily="2" charset="-78"/>
                        </a:rPr>
                        <a:t>ژان</a:t>
                      </a:r>
                      <a:endParaRPr lang="ko-KR" altLang="en-US" sz="1500" dirty="0">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fa-IR" altLang="ko-KR" sz="1500" dirty="0">
                          <a:latin typeface="+mn-lt"/>
                          <a:cs typeface="B Nazanin" panose="00000400000000000000" pitchFamily="2" charset="-78"/>
                        </a:rPr>
                        <a:t>فوریه</a:t>
                      </a:r>
                      <a:endParaRPr lang="ko-KR" altLang="en-US" sz="1500" dirty="0">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fa-IR" altLang="ko-KR" sz="1500" dirty="0">
                          <a:latin typeface="+mn-lt"/>
                          <a:cs typeface="B Nazanin" panose="00000400000000000000" pitchFamily="2" charset="-78"/>
                        </a:rPr>
                        <a:t>مارس</a:t>
                      </a:r>
                      <a:endParaRPr lang="ko-KR" altLang="en-US" sz="1500" dirty="0">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fa-IR" altLang="ko-KR" sz="1500" dirty="0">
                          <a:latin typeface="+mn-lt"/>
                          <a:cs typeface="B Nazanin" panose="00000400000000000000" pitchFamily="2" charset="-78"/>
                        </a:rPr>
                        <a:t>آوریل</a:t>
                      </a:r>
                      <a:endParaRPr lang="ko-KR" altLang="en-US" sz="1500" dirty="0">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fa-IR" altLang="ko-KR" sz="1500" dirty="0">
                          <a:latin typeface="+mn-lt"/>
                          <a:cs typeface="B Nazanin" panose="00000400000000000000" pitchFamily="2" charset="-78"/>
                        </a:rPr>
                        <a:t>ماه می</a:t>
                      </a:r>
                      <a:endParaRPr lang="ko-KR" altLang="en-US" sz="1500" dirty="0">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fa-IR" altLang="ko-KR" sz="1500" dirty="0">
                          <a:latin typeface="+mn-lt"/>
                          <a:cs typeface="B Nazanin" panose="00000400000000000000" pitchFamily="2" charset="-78"/>
                        </a:rPr>
                        <a:t>ژوئن</a:t>
                      </a:r>
                      <a:endParaRPr lang="ko-KR" altLang="en-US" sz="1500" dirty="0">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fa-IR" altLang="ko-KR" sz="1500" dirty="0">
                          <a:latin typeface="+mn-lt"/>
                          <a:cs typeface="B Nazanin" panose="00000400000000000000" pitchFamily="2" charset="-78"/>
                        </a:rPr>
                        <a:t>ژوئیه</a:t>
                      </a:r>
                      <a:endParaRPr lang="ko-KR" altLang="en-US" sz="1500" dirty="0">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fa-IR" altLang="ko-KR" sz="1500" dirty="0">
                          <a:latin typeface="+mn-lt"/>
                          <a:cs typeface="B Nazanin" panose="00000400000000000000" pitchFamily="2" charset="-78"/>
                        </a:rPr>
                        <a:t>ژوئیه</a:t>
                      </a:r>
                      <a:endParaRPr lang="ko-KR" altLang="en-US" sz="1500" dirty="0">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fa-IR" altLang="ko-KR" sz="1500" dirty="0">
                          <a:latin typeface="+mn-lt"/>
                          <a:cs typeface="B Nazanin" panose="00000400000000000000" pitchFamily="2" charset="-78"/>
                        </a:rPr>
                        <a:t>سپتامبر</a:t>
                      </a:r>
                      <a:endParaRPr lang="ko-KR" altLang="en-US" sz="1500" dirty="0">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fa-IR" altLang="ko-KR" sz="1500" dirty="0">
                          <a:latin typeface="+mn-lt"/>
                          <a:cs typeface="B Nazanin" panose="00000400000000000000" pitchFamily="2" charset="-78"/>
                        </a:rPr>
                        <a:t>اکتبر</a:t>
                      </a:r>
                      <a:endParaRPr lang="ko-KR" altLang="en-US" sz="1500" dirty="0">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fa-IR" altLang="ko-KR" sz="1500" dirty="0">
                          <a:latin typeface="+mn-lt"/>
                          <a:cs typeface="B Nazanin" panose="00000400000000000000" pitchFamily="2" charset="-78"/>
                        </a:rPr>
                        <a:t>نوامبر</a:t>
                      </a:r>
                      <a:endParaRPr lang="ko-KR" altLang="en-US" sz="1500" dirty="0">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latinLnBrk="1"/>
                      <a:r>
                        <a:rPr lang="fa-IR" altLang="ko-KR" sz="1500" dirty="0">
                          <a:latin typeface="+mn-lt"/>
                          <a:cs typeface="B Nazanin" panose="00000400000000000000" pitchFamily="2" charset="-78"/>
                        </a:rPr>
                        <a:t>دسامبر</a:t>
                      </a:r>
                      <a:endParaRPr lang="ko-KR" altLang="en-US" sz="1500" dirty="0">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562708">
                <a:tc>
                  <a:txBody>
                    <a:bodyPr/>
                    <a:lstStyle/>
                    <a:p>
                      <a:pPr algn="ctr" latinLnBrk="1"/>
                      <a:r>
                        <a:rPr lang="fa-IR" altLang="ko-KR" sz="1500" dirty="0">
                          <a:latin typeface="+mn-lt"/>
                          <a:cs typeface="B Nazanin" panose="00000400000000000000" pitchFamily="2" charset="-78"/>
                        </a:rPr>
                        <a:t>پروژه</a:t>
                      </a:r>
                      <a:r>
                        <a:rPr lang="en-US" altLang="ko-KR" sz="1500" dirty="0">
                          <a:latin typeface="+mn-lt"/>
                          <a:cs typeface="B Nazanin" panose="00000400000000000000" pitchFamily="2" charset="-78"/>
                        </a:rPr>
                        <a:t> 1</a:t>
                      </a:r>
                      <a:endParaRPr lang="ko-KR" altLang="en-US" sz="1500" dirty="0">
                        <a:latin typeface="+mn-lt"/>
                        <a:cs typeface="B Nazanin" panose="00000400000000000000" pitchFamily="2" charset="-78"/>
                      </a:endParaRPr>
                    </a:p>
                  </a:txBody>
                  <a:tcPr marL="0" marR="0" marT="0" marB="0" anchor="ctr">
                    <a:lnL w="28575"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1"/>
                  </a:ext>
                </a:extLst>
              </a:tr>
              <a:tr h="562708">
                <a:tc>
                  <a:txBody>
                    <a:bodyPr/>
                    <a:lstStyle/>
                    <a:p>
                      <a:pPr algn="ctr" latinLnBrk="1"/>
                      <a:r>
                        <a:rPr lang="fa-IR" altLang="ko-KR" sz="1500" dirty="0">
                          <a:latin typeface="+mn-lt"/>
                          <a:cs typeface="B Nazanin" panose="00000400000000000000" pitchFamily="2" charset="-78"/>
                        </a:rPr>
                        <a:t>پروژه</a:t>
                      </a:r>
                      <a:r>
                        <a:rPr lang="en-US" altLang="ko-KR" sz="1500" dirty="0">
                          <a:latin typeface="+mn-lt"/>
                          <a:cs typeface="B Nazanin" panose="00000400000000000000" pitchFamily="2" charset="-78"/>
                        </a:rPr>
                        <a:t> 2</a:t>
                      </a:r>
                      <a:endParaRPr lang="ko-KR" altLang="en-US" sz="1500" dirty="0">
                        <a:latin typeface="+mn-lt"/>
                        <a:cs typeface="B Nazanin" panose="00000400000000000000" pitchFamily="2" charset="-78"/>
                      </a:endParaRPr>
                    </a:p>
                  </a:txBody>
                  <a:tcPr marL="0" marR="0" marT="0" marB="0" anchor="ctr">
                    <a:lnL w="2857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2"/>
                  </a:ext>
                </a:extLst>
              </a:tr>
              <a:tr h="562708">
                <a:tc>
                  <a:txBody>
                    <a:bodyPr/>
                    <a:lstStyle/>
                    <a:p>
                      <a:pPr algn="ctr" latinLnBrk="1"/>
                      <a:r>
                        <a:rPr lang="fa-IR" altLang="ko-KR" sz="1500" dirty="0">
                          <a:latin typeface="+mn-lt"/>
                          <a:cs typeface="B Nazanin" panose="00000400000000000000" pitchFamily="2" charset="-78"/>
                        </a:rPr>
                        <a:t>پروژه</a:t>
                      </a:r>
                      <a:r>
                        <a:rPr lang="en-US" altLang="ko-KR" sz="1500" dirty="0">
                          <a:latin typeface="+mn-lt"/>
                          <a:cs typeface="B Nazanin" panose="00000400000000000000" pitchFamily="2" charset="-78"/>
                        </a:rPr>
                        <a:t> 3</a:t>
                      </a:r>
                      <a:endParaRPr lang="ko-KR" altLang="en-US" sz="1500" dirty="0">
                        <a:latin typeface="+mn-lt"/>
                        <a:cs typeface="B Nazanin" panose="00000400000000000000" pitchFamily="2" charset="-78"/>
                      </a:endParaRPr>
                    </a:p>
                  </a:txBody>
                  <a:tcPr marL="0" marR="0" marT="0" marB="0" anchor="ctr">
                    <a:lnL w="2857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3"/>
                  </a:ext>
                </a:extLst>
              </a:tr>
              <a:tr h="562708">
                <a:tc>
                  <a:txBody>
                    <a:bodyPr/>
                    <a:lstStyle/>
                    <a:p>
                      <a:pPr algn="ctr" latinLnBrk="1"/>
                      <a:r>
                        <a:rPr lang="fa-IR" altLang="ko-KR" sz="1500" dirty="0">
                          <a:latin typeface="+mn-lt"/>
                          <a:cs typeface="B Nazanin" panose="00000400000000000000" pitchFamily="2" charset="-78"/>
                        </a:rPr>
                        <a:t>پروژه</a:t>
                      </a:r>
                      <a:r>
                        <a:rPr lang="en-US" altLang="ko-KR" sz="1500" dirty="0">
                          <a:latin typeface="+mn-lt"/>
                          <a:cs typeface="B Nazanin" panose="00000400000000000000" pitchFamily="2" charset="-78"/>
                        </a:rPr>
                        <a:t> 4</a:t>
                      </a:r>
                      <a:endParaRPr lang="ko-KR" altLang="en-US" sz="1500" dirty="0">
                        <a:latin typeface="+mn-lt"/>
                        <a:cs typeface="B Nazanin" panose="00000400000000000000" pitchFamily="2" charset="-78"/>
                      </a:endParaRPr>
                    </a:p>
                  </a:txBody>
                  <a:tcPr marL="0" marR="0" marT="0" marB="0" anchor="ctr">
                    <a:lnL w="2857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5"/>
                  </a:ext>
                </a:extLst>
              </a:tr>
              <a:tr h="562708">
                <a:tc>
                  <a:txBody>
                    <a:bodyPr/>
                    <a:lstStyle/>
                    <a:p>
                      <a:pPr algn="ctr" latinLnBrk="1"/>
                      <a:r>
                        <a:rPr lang="fa-IR" altLang="ko-KR" sz="1500" dirty="0">
                          <a:latin typeface="+mn-lt"/>
                          <a:cs typeface="B Nazanin" panose="00000400000000000000" pitchFamily="2" charset="-78"/>
                        </a:rPr>
                        <a:t>پروژه</a:t>
                      </a:r>
                      <a:r>
                        <a:rPr lang="en-US" altLang="ko-KR" sz="1500" dirty="0">
                          <a:latin typeface="+mn-lt"/>
                          <a:cs typeface="B Nazanin" panose="00000400000000000000" pitchFamily="2" charset="-78"/>
                        </a:rPr>
                        <a:t> 5</a:t>
                      </a:r>
                      <a:endParaRPr lang="ko-KR" altLang="en-US" sz="1500" dirty="0">
                        <a:latin typeface="+mn-lt"/>
                        <a:cs typeface="B Nazanin" panose="00000400000000000000" pitchFamily="2" charset="-78"/>
                      </a:endParaRPr>
                    </a:p>
                  </a:txBody>
                  <a:tcPr marL="0" marR="0" marT="0" marB="0" anchor="ctr">
                    <a:lnL w="2857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969257365"/>
                  </a:ext>
                </a:extLst>
              </a:tr>
              <a:tr h="562708">
                <a:tc>
                  <a:txBody>
                    <a:bodyPr/>
                    <a:lstStyle/>
                    <a:p>
                      <a:pPr algn="ctr" latinLnBrk="1"/>
                      <a:r>
                        <a:rPr lang="fa-IR" altLang="ko-KR" sz="1500" dirty="0">
                          <a:latin typeface="+mn-lt"/>
                          <a:cs typeface="B Nazanin" panose="00000400000000000000" pitchFamily="2" charset="-78"/>
                        </a:rPr>
                        <a:t>پروژه</a:t>
                      </a:r>
                      <a:r>
                        <a:rPr lang="en-US" altLang="ko-KR" sz="1500" dirty="0">
                          <a:latin typeface="+mn-lt"/>
                          <a:cs typeface="B Nazanin" panose="00000400000000000000" pitchFamily="2" charset="-78"/>
                        </a:rPr>
                        <a:t> 6</a:t>
                      </a:r>
                      <a:endParaRPr lang="ko-KR" altLang="en-US" sz="1500" dirty="0">
                        <a:latin typeface="+mn-lt"/>
                        <a:cs typeface="B Nazanin" panose="00000400000000000000" pitchFamily="2" charset="-78"/>
                      </a:endParaRPr>
                    </a:p>
                  </a:txBody>
                  <a:tcPr marL="0" marR="0" marT="0" marB="0" anchor="ctr">
                    <a:lnL w="2857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11330384"/>
                  </a:ext>
                </a:extLst>
              </a:tr>
              <a:tr h="562708">
                <a:tc>
                  <a:txBody>
                    <a:bodyPr/>
                    <a:lstStyle/>
                    <a:p>
                      <a:pPr algn="ctr" latinLnBrk="1"/>
                      <a:r>
                        <a:rPr lang="fa-IR" altLang="ko-KR" sz="1500" dirty="0">
                          <a:latin typeface="+mn-lt"/>
                          <a:cs typeface="B Nazanin" panose="00000400000000000000" pitchFamily="2" charset="-78"/>
                        </a:rPr>
                        <a:t>پروژه</a:t>
                      </a:r>
                      <a:r>
                        <a:rPr lang="en-US" altLang="ko-KR" sz="1500" dirty="0">
                          <a:latin typeface="+mn-lt"/>
                          <a:cs typeface="B Nazanin" panose="00000400000000000000" pitchFamily="2" charset="-78"/>
                        </a:rPr>
                        <a:t> 7</a:t>
                      </a:r>
                      <a:endParaRPr lang="ko-KR" altLang="en-US" sz="1500" dirty="0">
                        <a:latin typeface="+mn-lt"/>
                        <a:cs typeface="B Nazanin" panose="00000400000000000000" pitchFamily="2" charset="-78"/>
                      </a:endParaRPr>
                    </a:p>
                  </a:txBody>
                  <a:tcPr marL="0" marR="0" marT="0" marB="0" anchor="ctr">
                    <a:lnL w="2857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404457859"/>
                  </a:ext>
                </a:extLst>
              </a:tr>
              <a:tr h="562708">
                <a:tc>
                  <a:txBody>
                    <a:bodyPr/>
                    <a:lstStyle/>
                    <a:p>
                      <a:pPr algn="ctr" latinLnBrk="1"/>
                      <a:r>
                        <a:rPr lang="fa-IR" altLang="ko-KR" sz="1500" dirty="0">
                          <a:latin typeface="+mn-lt"/>
                          <a:cs typeface="B Nazanin" panose="00000400000000000000" pitchFamily="2" charset="-78"/>
                        </a:rPr>
                        <a:t>پروژه</a:t>
                      </a:r>
                      <a:r>
                        <a:rPr lang="en-US" altLang="ko-KR" sz="1500" dirty="0">
                          <a:latin typeface="+mn-lt"/>
                          <a:cs typeface="B Nazanin" panose="00000400000000000000" pitchFamily="2" charset="-78"/>
                        </a:rPr>
                        <a:t> 8</a:t>
                      </a:r>
                      <a:endParaRPr lang="ko-KR" altLang="en-US" sz="1500" dirty="0">
                        <a:latin typeface="+mn-lt"/>
                        <a:cs typeface="B Nazanin" panose="00000400000000000000" pitchFamily="2" charset="-78"/>
                      </a:endParaRPr>
                    </a:p>
                  </a:txBody>
                  <a:tcPr marL="0" marR="0" marT="0" marB="0" anchor="ctr">
                    <a:lnL w="28575"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endParaRPr lang="ko-KR" altLang="en-US" sz="1500" dirty="0">
                        <a:latin typeface="+mn-lt"/>
                        <a:cs typeface="B Nazanin" panose="00000400000000000000" pitchFamily="2" charset="-78"/>
                      </a:endParaRPr>
                    </a:p>
                  </a:txBody>
                  <a:tcPr marL="0" marR="0" marT="0" marB="0" anchor="ctr">
                    <a:lnL w="1905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762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583844939"/>
                  </a:ext>
                </a:extLst>
              </a:tr>
            </a:tbl>
          </a:graphicData>
        </a:graphic>
      </p:graphicFrame>
      <p:sp>
        <p:nvSpPr>
          <p:cNvPr id="3" name="Rectangle 2">
            <a:extLst>
              <a:ext uri="{FF2B5EF4-FFF2-40B4-BE49-F238E27FC236}">
                <a16:creationId xmlns:a16="http://schemas.microsoft.com/office/drawing/2014/main" id="{16A75988-77A3-46C1-B5E0-C69340A05DB6}"/>
              </a:ext>
            </a:extLst>
          </p:cNvPr>
          <p:cNvSpPr/>
          <p:nvPr/>
        </p:nvSpPr>
        <p:spPr>
          <a:xfrm>
            <a:off x="4816859" y="3991967"/>
            <a:ext cx="5370497" cy="337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lang="fa-IR" altLang="ko-KR" sz="1723" dirty="0">
                <a:cs typeface="B Nazanin" panose="00000400000000000000" pitchFamily="2" charset="-78"/>
              </a:rPr>
              <a:t>متن</a:t>
            </a:r>
            <a:endParaRPr lang="ko-KR" altLang="en-US" sz="1723" dirty="0">
              <a:cs typeface="B Nazanin" panose="00000400000000000000" pitchFamily="2" charset="-78"/>
            </a:endParaRPr>
          </a:p>
        </p:txBody>
      </p:sp>
      <p:sp>
        <p:nvSpPr>
          <p:cNvPr id="4" name="Rectangle 3">
            <a:extLst>
              <a:ext uri="{FF2B5EF4-FFF2-40B4-BE49-F238E27FC236}">
                <a16:creationId xmlns:a16="http://schemas.microsoft.com/office/drawing/2014/main" id="{B2A9D59E-2A4B-4F69-8F5F-916FCDB35FBA}"/>
              </a:ext>
            </a:extLst>
          </p:cNvPr>
          <p:cNvSpPr/>
          <p:nvPr/>
        </p:nvSpPr>
        <p:spPr>
          <a:xfrm>
            <a:off x="7494865" y="5682413"/>
            <a:ext cx="4059399" cy="337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lang="fa-IR" altLang="ko-KR" sz="1723" dirty="0">
                <a:cs typeface="B Nazanin" panose="00000400000000000000" pitchFamily="2" charset="-78"/>
              </a:rPr>
              <a:t>متن</a:t>
            </a:r>
            <a:endParaRPr lang="ko-KR" altLang="en-US" sz="1723" dirty="0">
              <a:cs typeface="B Nazanin" panose="00000400000000000000" pitchFamily="2" charset="-78"/>
            </a:endParaRPr>
          </a:p>
        </p:txBody>
      </p:sp>
      <p:sp>
        <p:nvSpPr>
          <p:cNvPr id="5" name="Rectangle 4">
            <a:extLst>
              <a:ext uri="{FF2B5EF4-FFF2-40B4-BE49-F238E27FC236}">
                <a16:creationId xmlns:a16="http://schemas.microsoft.com/office/drawing/2014/main" id="{498599B2-6956-43B4-8D83-E0C3E1F4A16B}"/>
              </a:ext>
            </a:extLst>
          </p:cNvPr>
          <p:cNvSpPr/>
          <p:nvPr/>
        </p:nvSpPr>
        <p:spPr>
          <a:xfrm>
            <a:off x="4139285" y="3428485"/>
            <a:ext cx="2015330" cy="337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lang="fa-IR" altLang="ko-KR" sz="1723" dirty="0">
                <a:cs typeface="B Nazanin" panose="00000400000000000000" pitchFamily="2" charset="-78"/>
              </a:rPr>
              <a:t>متن</a:t>
            </a:r>
            <a:endParaRPr lang="ko-KR" altLang="en-US" sz="1723" dirty="0">
              <a:cs typeface="B Nazanin" panose="00000400000000000000" pitchFamily="2" charset="-78"/>
            </a:endParaRPr>
          </a:p>
        </p:txBody>
      </p:sp>
      <p:sp>
        <p:nvSpPr>
          <p:cNvPr id="6" name="Rectangle 5">
            <a:extLst>
              <a:ext uri="{FF2B5EF4-FFF2-40B4-BE49-F238E27FC236}">
                <a16:creationId xmlns:a16="http://schemas.microsoft.com/office/drawing/2014/main" id="{85E34E98-EDB9-44E7-A03E-8E26771E13FF}"/>
              </a:ext>
            </a:extLst>
          </p:cNvPr>
          <p:cNvSpPr/>
          <p:nvPr/>
        </p:nvSpPr>
        <p:spPr>
          <a:xfrm>
            <a:off x="9530862" y="6245891"/>
            <a:ext cx="2039815" cy="337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lang="fa-IR" altLang="ko-KR" sz="1723" dirty="0">
                <a:cs typeface="B Nazanin" panose="00000400000000000000" pitchFamily="2" charset="-78"/>
              </a:rPr>
              <a:t>متن</a:t>
            </a:r>
            <a:endParaRPr lang="ko-KR" altLang="en-US" sz="1723" dirty="0">
              <a:cs typeface="B Nazanin" panose="00000400000000000000" pitchFamily="2" charset="-78"/>
            </a:endParaRPr>
          </a:p>
        </p:txBody>
      </p:sp>
      <p:sp>
        <p:nvSpPr>
          <p:cNvPr id="7" name="Rectangle 6">
            <a:extLst>
              <a:ext uri="{FF2B5EF4-FFF2-40B4-BE49-F238E27FC236}">
                <a16:creationId xmlns:a16="http://schemas.microsoft.com/office/drawing/2014/main" id="{B89C0680-CD09-4426-8001-1F6202A1FDEA}"/>
              </a:ext>
            </a:extLst>
          </p:cNvPr>
          <p:cNvSpPr/>
          <p:nvPr/>
        </p:nvSpPr>
        <p:spPr>
          <a:xfrm>
            <a:off x="4139285" y="2865004"/>
            <a:ext cx="3355582" cy="33762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lang="fa-IR" altLang="ko-KR" sz="1723" dirty="0">
                <a:cs typeface="B Nazanin" panose="00000400000000000000" pitchFamily="2" charset="-78"/>
              </a:rPr>
              <a:t>متن</a:t>
            </a:r>
            <a:endParaRPr lang="ko-KR" altLang="en-US" sz="1723" dirty="0">
              <a:cs typeface="B Nazanin" panose="00000400000000000000" pitchFamily="2" charset="-78"/>
            </a:endParaRPr>
          </a:p>
        </p:txBody>
      </p:sp>
      <p:sp>
        <p:nvSpPr>
          <p:cNvPr id="8" name="Rectangle 7">
            <a:extLst>
              <a:ext uri="{FF2B5EF4-FFF2-40B4-BE49-F238E27FC236}">
                <a16:creationId xmlns:a16="http://schemas.microsoft.com/office/drawing/2014/main" id="{E32D0B68-D44B-42E7-B474-A27A0263FDC2}"/>
              </a:ext>
            </a:extLst>
          </p:cNvPr>
          <p:cNvSpPr/>
          <p:nvPr/>
        </p:nvSpPr>
        <p:spPr>
          <a:xfrm>
            <a:off x="5486400" y="4555449"/>
            <a:ext cx="2696308" cy="3376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lang="fa-IR" altLang="ko-KR" sz="1723" dirty="0">
                <a:cs typeface="B Nazanin" panose="00000400000000000000" pitchFamily="2" charset="-78"/>
              </a:rPr>
              <a:t>متن</a:t>
            </a:r>
            <a:endParaRPr lang="ko-KR" altLang="en-US" sz="1723" dirty="0">
              <a:cs typeface="B Nazanin" panose="00000400000000000000" pitchFamily="2" charset="-78"/>
            </a:endParaRPr>
          </a:p>
        </p:txBody>
      </p:sp>
      <p:sp>
        <p:nvSpPr>
          <p:cNvPr id="11" name="Rectangle 10">
            <a:extLst>
              <a:ext uri="{FF2B5EF4-FFF2-40B4-BE49-F238E27FC236}">
                <a16:creationId xmlns:a16="http://schemas.microsoft.com/office/drawing/2014/main" id="{64EB11C1-8936-40ED-9FB6-F337732CBDE2}"/>
              </a:ext>
            </a:extLst>
          </p:cNvPr>
          <p:cNvSpPr/>
          <p:nvPr/>
        </p:nvSpPr>
        <p:spPr>
          <a:xfrm>
            <a:off x="6154615" y="5118931"/>
            <a:ext cx="3352800" cy="33762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lang="fa-IR" altLang="ko-KR" sz="1723" dirty="0">
                <a:cs typeface="B Nazanin" panose="00000400000000000000" pitchFamily="2" charset="-78"/>
              </a:rPr>
              <a:t>متن</a:t>
            </a:r>
            <a:endParaRPr lang="ko-KR" altLang="en-US" sz="1723" dirty="0">
              <a:cs typeface="B Nazanin" panose="00000400000000000000" pitchFamily="2" charset="-78"/>
            </a:endParaRPr>
          </a:p>
        </p:txBody>
      </p:sp>
      <p:sp>
        <p:nvSpPr>
          <p:cNvPr id="12" name="Rectangle 11">
            <a:extLst>
              <a:ext uri="{FF2B5EF4-FFF2-40B4-BE49-F238E27FC236}">
                <a16:creationId xmlns:a16="http://schemas.microsoft.com/office/drawing/2014/main" id="{684F4A84-C6D4-4A9D-8229-55F3D0EF46CA}"/>
              </a:ext>
            </a:extLst>
          </p:cNvPr>
          <p:cNvSpPr/>
          <p:nvPr/>
        </p:nvSpPr>
        <p:spPr>
          <a:xfrm>
            <a:off x="3447616" y="2301522"/>
            <a:ext cx="3355582" cy="3376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2542" tIns="56271" rIns="112542" bIns="56271" numCol="1" spcCol="0" rtlCol="0" fromWordArt="0" anchor="ctr" anchorCtr="0" forceAA="0" compatLnSpc="1">
            <a:prstTxWarp prst="textNoShape">
              <a:avLst/>
            </a:prstTxWarp>
            <a:noAutofit/>
          </a:bodyPr>
          <a:lstStyle/>
          <a:p>
            <a:pPr algn="ctr"/>
            <a:r>
              <a:rPr lang="fa-IR" altLang="ko-KR" sz="1723" dirty="0">
                <a:cs typeface="B Nazanin" panose="00000400000000000000" pitchFamily="2" charset="-78"/>
              </a:rPr>
              <a:t>متن</a:t>
            </a:r>
            <a:endParaRPr lang="ko-KR" altLang="en-US" sz="1723" dirty="0">
              <a:cs typeface="B Nazanin" panose="00000400000000000000" pitchFamily="2" charset="-78"/>
            </a:endParaRPr>
          </a:p>
        </p:txBody>
      </p:sp>
      <p:sp>
        <p:nvSpPr>
          <p:cNvPr id="9" name="Rectángulo 8">
            <a:extLst>
              <a:ext uri="{FF2B5EF4-FFF2-40B4-BE49-F238E27FC236}">
                <a16:creationId xmlns:a16="http://schemas.microsoft.com/office/drawing/2014/main" id="{2E6897C6-245C-4EE3-8DF2-52A58E2BB97E}"/>
              </a:ext>
            </a:extLst>
          </p:cNvPr>
          <p:cNvSpPr/>
          <p:nvPr/>
        </p:nvSpPr>
        <p:spPr>
          <a:xfrm>
            <a:off x="1597230" y="41997"/>
            <a:ext cx="855024" cy="234767"/>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cs typeface="B Nazanin" panose="00000400000000000000" pitchFamily="2" charset="-78"/>
            </a:endParaRPr>
          </a:p>
        </p:txBody>
      </p:sp>
    </p:spTree>
    <p:extLst>
      <p:ext uri="{BB962C8B-B14F-4D97-AF65-F5344CB8AC3E}">
        <p14:creationId xmlns:p14="http://schemas.microsoft.com/office/powerpoint/2010/main" val="17189011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06381AD-4C2B-4745-99B1-0BBCE6131A71}"/>
              </a:ext>
            </a:extLst>
          </p:cNvPr>
          <p:cNvSpPr>
            <a:spLocks noGrp="1"/>
          </p:cNvSpPr>
          <p:nvPr>
            <p:ph type="body" sz="quarter" idx="10"/>
          </p:nvPr>
        </p:nvSpPr>
        <p:spPr>
          <a:prstGeom prst="rect">
            <a:avLst/>
          </a:prstGeom>
        </p:spPr>
        <p:txBody>
          <a:bodyPr>
            <a:normAutofit fontScale="92500" lnSpcReduction="20000"/>
          </a:bodyPr>
          <a:lstStyle/>
          <a:p>
            <a:pPr rtl="1"/>
            <a:r>
              <a:rPr lang="fa-IR" dirty="0">
                <a:cs typeface="B Nazanin" panose="00000400000000000000" pitchFamily="2" charset="-78"/>
              </a:rPr>
              <a:t>اینفوگرافیک تیم ما</a:t>
            </a:r>
            <a:endParaRPr lang="en-US" dirty="0">
              <a:cs typeface="B Nazanin" panose="00000400000000000000" pitchFamily="2" charset="-78"/>
            </a:endParaRPr>
          </a:p>
        </p:txBody>
      </p:sp>
      <p:sp>
        <p:nvSpPr>
          <p:cNvPr id="14" name="Text Placeholder 27">
            <a:extLst>
              <a:ext uri="{FF2B5EF4-FFF2-40B4-BE49-F238E27FC236}">
                <a16:creationId xmlns:a16="http://schemas.microsoft.com/office/drawing/2014/main" id="{34274854-A74B-4738-ABA0-47BC4F7604DE}"/>
              </a:ext>
            </a:extLst>
          </p:cNvPr>
          <p:cNvSpPr txBox="1">
            <a:spLocks/>
          </p:cNvSpPr>
          <p:nvPr/>
        </p:nvSpPr>
        <p:spPr>
          <a:xfrm>
            <a:off x="902289" y="5826221"/>
            <a:ext cx="2955610" cy="432048"/>
          </a:xfrm>
          <a:prstGeom prst="rect">
            <a:avLst/>
          </a:prstGeom>
        </p:spPr>
        <p:txBody>
          <a:bodyPr anchor="ctr"/>
          <a:lstStyle>
            <a:lvl1pPr marL="0" indent="0" algn="l" defTabSz="914400" rtl="0" eaLnBrk="1" latinLnBrk="1" hangingPunct="1">
              <a:lnSpc>
                <a:spcPct val="90000"/>
              </a:lnSpc>
              <a:spcBef>
                <a:spcPts val="1000"/>
              </a:spcBef>
              <a:buFontTx/>
              <a:buNone/>
              <a:defRPr sz="3200" b="1" kern="1200">
                <a:solidFill>
                  <a:schemeClr val="bg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rtl="1"/>
            <a:r>
              <a:rPr lang="fa-IR" altLang="ko-KR" sz="2400" dirty="0">
                <a:solidFill>
                  <a:srgbClr val="F86F5C"/>
                </a:solidFill>
                <a:cs typeface="B Nazanin" panose="00000400000000000000" pitchFamily="2" charset="-78"/>
              </a:rPr>
              <a:t>مایکل دو</a:t>
            </a:r>
            <a:endParaRPr lang="en-US" altLang="ko-KR" sz="2400" dirty="0">
              <a:solidFill>
                <a:srgbClr val="F86F5C"/>
              </a:solidFill>
              <a:cs typeface="B Nazanin" panose="00000400000000000000" pitchFamily="2" charset="-78"/>
            </a:endParaRPr>
          </a:p>
        </p:txBody>
      </p:sp>
      <p:sp>
        <p:nvSpPr>
          <p:cNvPr id="15" name="Text Placeholder 27">
            <a:extLst>
              <a:ext uri="{FF2B5EF4-FFF2-40B4-BE49-F238E27FC236}">
                <a16:creationId xmlns:a16="http://schemas.microsoft.com/office/drawing/2014/main" id="{C08A53CC-A87B-436E-9C6E-B6E0332F55C5}"/>
              </a:ext>
            </a:extLst>
          </p:cNvPr>
          <p:cNvSpPr txBox="1">
            <a:spLocks/>
          </p:cNvSpPr>
          <p:nvPr/>
        </p:nvSpPr>
        <p:spPr>
          <a:xfrm>
            <a:off x="4453362" y="3924291"/>
            <a:ext cx="2520280" cy="288032"/>
          </a:xfrm>
          <a:prstGeom prst="rect">
            <a:avLst/>
          </a:prstGeom>
        </p:spPr>
        <p:txBody>
          <a:bodyPr anchor="ctr"/>
          <a:lstStyle>
            <a:lvl1pPr marL="0" marR="0" indent="0" algn="l" defTabSz="914400" rtl="0" eaLnBrk="1" fontAlgn="auto" latinLnBrk="0" hangingPunct="1">
              <a:lnSpc>
                <a:spcPct val="100000"/>
              </a:lnSpc>
              <a:spcBef>
                <a:spcPct val="20000"/>
              </a:spcBef>
              <a:spcAft>
                <a:spcPts val="0"/>
              </a:spcAft>
              <a:buClrTx/>
              <a:buSzTx/>
              <a:buFontTx/>
              <a:buNone/>
              <a:tabLst/>
              <a:defRPr sz="1400" b="1" kern="1200">
                <a:solidFill>
                  <a:schemeClr val="bg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r>
              <a:rPr lang="fa-IR" altLang="ko-KR" sz="1600" dirty="0">
                <a:solidFill>
                  <a:srgbClr val="F86F5C"/>
                </a:solidFill>
                <a:cs typeface="B Nazanin" panose="00000400000000000000" pitchFamily="2" charset="-78"/>
              </a:rPr>
              <a:t>تجربه کاری</a:t>
            </a:r>
            <a:endParaRPr lang="en-US" altLang="ko-KR" sz="1600" dirty="0">
              <a:solidFill>
                <a:srgbClr val="F86F5C"/>
              </a:solidFill>
              <a:cs typeface="B Nazanin" panose="00000400000000000000" pitchFamily="2" charset="-78"/>
            </a:endParaRPr>
          </a:p>
        </p:txBody>
      </p:sp>
      <p:sp>
        <p:nvSpPr>
          <p:cNvPr id="17" name="직사각형 1">
            <a:extLst>
              <a:ext uri="{FF2B5EF4-FFF2-40B4-BE49-F238E27FC236}">
                <a16:creationId xmlns:a16="http://schemas.microsoft.com/office/drawing/2014/main" id="{F9FB7E50-D9F2-4AD2-9841-6E5D7F065103}"/>
              </a:ext>
            </a:extLst>
          </p:cNvPr>
          <p:cNvSpPr/>
          <p:nvPr/>
        </p:nvSpPr>
        <p:spPr>
          <a:xfrm>
            <a:off x="4453362" y="2609309"/>
            <a:ext cx="6870043" cy="646331"/>
          </a:xfrm>
          <a:prstGeom prst="rect">
            <a:avLst/>
          </a:prstGeom>
        </p:spPr>
        <p:txBody>
          <a:bodyPr wrap="square">
            <a:spAutoFit/>
          </a:bodyPr>
          <a:lstStyle/>
          <a:p>
            <a:pPr algn="r" rtl="1"/>
            <a:r>
              <a:rPr lang="fa-IR" altLang="ko-KR" sz="1200" dirty="0">
                <a:solidFill>
                  <a:schemeClr val="bg1"/>
                </a:solidFill>
                <a:cs typeface="B Nazanin" panose="00000400000000000000" pitchFamily="2" charset="-78"/>
              </a:rPr>
              <a:t>ارائه پاورپوینت مدرنی را دریافت کنید که به زیبایی طراحی شده است. من امیدوارم و معتقدم که این الگو زمان، پول و اعتبار شما را جلب کند. آسان برای تغییر رنگ، عکس و متن. ارائه پاورپوینت مدرنی را دریافت کنید که به زیبایی طراحی شده است. شما به سادگی می توانید مخاطبان خود را تحت تاثیر قرار دهید و به ارائه های خود جذابیت و زیبایی بی نظیری اضافه کنید.</a:t>
            </a:r>
            <a:endParaRPr lang="ko-KR" altLang="en-US" sz="1200" dirty="0">
              <a:solidFill>
                <a:schemeClr val="bg1"/>
              </a:solidFill>
              <a:cs typeface="B Nazanin" panose="00000400000000000000" pitchFamily="2" charset="-78"/>
            </a:endParaRPr>
          </a:p>
        </p:txBody>
      </p:sp>
      <p:sp>
        <p:nvSpPr>
          <p:cNvPr id="18" name="직사각형 22">
            <a:extLst>
              <a:ext uri="{FF2B5EF4-FFF2-40B4-BE49-F238E27FC236}">
                <a16:creationId xmlns:a16="http://schemas.microsoft.com/office/drawing/2014/main" id="{E5E1DE78-BE42-4CEC-A429-4AF1E6731396}"/>
              </a:ext>
            </a:extLst>
          </p:cNvPr>
          <p:cNvSpPr/>
          <p:nvPr/>
        </p:nvSpPr>
        <p:spPr>
          <a:xfrm>
            <a:off x="4453363" y="4253388"/>
            <a:ext cx="3183205" cy="646331"/>
          </a:xfrm>
          <a:prstGeom prst="rect">
            <a:avLst/>
          </a:prstGeom>
        </p:spPr>
        <p:txBody>
          <a:bodyPr wrap="square">
            <a:spAutoFit/>
          </a:bodyPr>
          <a:lstStyle/>
          <a:p>
            <a:pPr algn="r" rtl="1"/>
            <a:r>
              <a:rPr lang="fa-IR" altLang="ko-KR" sz="1200" dirty="0">
                <a:solidFill>
                  <a:schemeClr val="tx1">
                    <a:lumMod val="75000"/>
                    <a:lumOff val="25000"/>
                  </a:schemeClr>
                </a:solidFill>
                <a:cs typeface="B Nazanin" panose="00000400000000000000" pitchFamily="2" charset="-78"/>
              </a:rPr>
              <a:t>2013 ~ 2014 متن را اینجا بنویسید</a:t>
            </a:r>
          </a:p>
          <a:p>
            <a:pPr algn="r" rtl="1"/>
            <a:r>
              <a:rPr lang="fa-IR" altLang="ko-KR" sz="1200" dirty="0">
                <a:solidFill>
                  <a:schemeClr val="tx1">
                    <a:lumMod val="75000"/>
                    <a:lumOff val="25000"/>
                  </a:schemeClr>
                </a:solidFill>
                <a:cs typeface="B Nazanin" panose="00000400000000000000" pitchFamily="2" charset="-78"/>
              </a:rPr>
              <a:t>متن مثال: ارائه پاورپوینت مدرنی را دریافت کنید که به زیبایی طراحی شده است.</a:t>
            </a:r>
            <a:endParaRPr lang="en-US" altLang="ko-KR" sz="1200" dirty="0">
              <a:solidFill>
                <a:schemeClr val="tx1">
                  <a:lumMod val="75000"/>
                  <a:lumOff val="25000"/>
                </a:schemeClr>
              </a:solidFill>
              <a:cs typeface="B Nazanin" panose="00000400000000000000" pitchFamily="2" charset="-78"/>
            </a:endParaRPr>
          </a:p>
        </p:txBody>
      </p:sp>
      <p:sp>
        <p:nvSpPr>
          <p:cNvPr id="19" name="직사각형 5">
            <a:extLst>
              <a:ext uri="{FF2B5EF4-FFF2-40B4-BE49-F238E27FC236}">
                <a16:creationId xmlns:a16="http://schemas.microsoft.com/office/drawing/2014/main" id="{694A1AB0-3E00-4400-93FE-4A7E4CC82F9C}"/>
              </a:ext>
            </a:extLst>
          </p:cNvPr>
          <p:cNvSpPr/>
          <p:nvPr/>
        </p:nvSpPr>
        <p:spPr>
          <a:xfrm>
            <a:off x="4453363" y="4940783"/>
            <a:ext cx="3183205" cy="646331"/>
          </a:xfrm>
          <a:prstGeom prst="rect">
            <a:avLst/>
          </a:prstGeom>
        </p:spPr>
        <p:txBody>
          <a:bodyPr wrap="square">
            <a:spAutoFit/>
          </a:bodyPr>
          <a:lstStyle/>
          <a:p>
            <a:pPr algn="r" rtl="1"/>
            <a:r>
              <a:rPr lang="fa-IR" altLang="ko-KR" sz="1200" dirty="0">
                <a:solidFill>
                  <a:schemeClr val="tx1">
                    <a:lumMod val="75000"/>
                    <a:lumOff val="25000"/>
                  </a:schemeClr>
                </a:solidFill>
                <a:cs typeface="B Nazanin" panose="00000400000000000000" pitchFamily="2" charset="-78"/>
              </a:rPr>
              <a:t>2014 ~ 2016 متن را اینجا بنویسید</a:t>
            </a:r>
          </a:p>
          <a:p>
            <a:pPr algn="r" rtl="1"/>
            <a:r>
              <a:rPr lang="fa-IR" altLang="ko-KR" sz="1200" dirty="0">
                <a:solidFill>
                  <a:schemeClr val="tx1">
                    <a:lumMod val="75000"/>
                    <a:lumOff val="25000"/>
                  </a:schemeClr>
                </a:solidFill>
                <a:cs typeface="B Nazanin" panose="00000400000000000000" pitchFamily="2" charset="-78"/>
              </a:rPr>
              <a:t>متن مثال: ارائه پاورپوینت مدرنی را دریافت کنید که به زیبایی طراحی شده است</a:t>
            </a:r>
            <a:endParaRPr lang="en-US" altLang="ko-KR" sz="1200" dirty="0">
              <a:solidFill>
                <a:schemeClr val="tx1">
                  <a:lumMod val="75000"/>
                  <a:lumOff val="25000"/>
                </a:schemeClr>
              </a:solidFill>
              <a:cs typeface="B Nazanin" panose="00000400000000000000" pitchFamily="2" charset="-78"/>
            </a:endParaRPr>
          </a:p>
        </p:txBody>
      </p:sp>
      <p:sp>
        <p:nvSpPr>
          <p:cNvPr id="20" name="직사각형 24">
            <a:extLst>
              <a:ext uri="{FF2B5EF4-FFF2-40B4-BE49-F238E27FC236}">
                <a16:creationId xmlns:a16="http://schemas.microsoft.com/office/drawing/2014/main" id="{5F7ABEEF-8CF5-4E8A-82FE-1669C074E07F}"/>
              </a:ext>
            </a:extLst>
          </p:cNvPr>
          <p:cNvSpPr/>
          <p:nvPr/>
        </p:nvSpPr>
        <p:spPr>
          <a:xfrm>
            <a:off x="4453363" y="5628179"/>
            <a:ext cx="3183205" cy="646331"/>
          </a:xfrm>
          <a:prstGeom prst="rect">
            <a:avLst/>
          </a:prstGeom>
        </p:spPr>
        <p:txBody>
          <a:bodyPr wrap="square">
            <a:spAutoFit/>
          </a:bodyPr>
          <a:lstStyle/>
          <a:p>
            <a:pPr algn="r" rtl="1"/>
            <a:r>
              <a:rPr lang="fa-IR" altLang="ko-KR" sz="1200" dirty="0">
                <a:solidFill>
                  <a:schemeClr val="tx1">
                    <a:lumMod val="75000"/>
                    <a:lumOff val="25000"/>
                  </a:schemeClr>
                </a:solidFill>
                <a:cs typeface="B Nazanin" panose="00000400000000000000" pitchFamily="2" charset="-78"/>
              </a:rPr>
              <a:t>2016 ~ 2019 اینجا متن کنید</a:t>
            </a:r>
          </a:p>
          <a:p>
            <a:pPr algn="r" rtl="1"/>
            <a:r>
              <a:rPr lang="fa-IR" altLang="ko-KR" sz="1200" dirty="0">
                <a:solidFill>
                  <a:schemeClr val="tx1">
                    <a:lumMod val="75000"/>
                    <a:lumOff val="25000"/>
                  </a:schemeClr>
                </a:solidFill>
                <a:cs typeface="B Nazanin" panose="00000400000000000000" pitchFamily="2" charset="-78"/>
              </a:rPr>
              <a:t>متن مثال: ارائه پاورپوینت مدرنی را دریافت کنید که به زیبایی طراحی شده است.</a:t>
            </a:r>
            <a:endParaRPr lang="en-US" altLang="ko-KR" sz="1200" dirty="0">
              <a:solidFill>
                <a:schemeClr val="tx1">
                  <a:lumMod val="75000"/>
                  <a:lumOff val="25000"/>
                </a:schemeClr>
              </a:solidFill>
              <a:cs typeface="B Nazanin" panose="00000400000000000000" pitchFamily="2" charset="-78"/>
            </a:endParaRPr>
          </a:p>
        </p:txBody>
      </p:sp>
      <p:sp>
        <p:nvSpPr>
          <p:cNvPr id="23" name="TextBox 22">
            <a:extLst>
              <a:ext uri="{FF2B5EF4-FFF2-40B4-BE49-F238E27FC236}">
                <a16:creationId xmlns:a16="http://schemas.microsoft.com/office/drawing/2014/main" id="{26BD70B8-B7EC-4B8B-8315-69D8115178CD}"/>
              </a:ext>
            </a:extLst>
          </p:cNvPr>
          <p:cNvSpPr txBox="1"/>
          <p:nvPr/>
        </p:nvSpPr>
        <p:spPr>
          <a:xfrm>
            <a:off x="4487053" y="1763603"/>
            <a:ext cx="5319004" cy="738664"/>
          </a:xfrm>
          <a:prstGeom prst="rect">
            <a:avLst/>
          </a:prstGeom>
          <a:noFill/>
        </p:spPr>
        <p:txBody>
          <a:bodyPr wrap="square" lIns="48000" tIns="0" rIns="24000" bIns="0" rtlCol="0">
            <a:spAutoFit/>
          </a:bodyPr>
          <a:lstStyle/>
          <a:p>
            <a:pPr algn="r" rtl="1"/>
            <a:r>
              <a:rPr lang="fa-IR" altLang="ko-KR" sz="2400" dirty="0">
                <a:solidFill>
                  <a:schemeClr val="bg1"/>
                </a:solidFill>
                <a:latin typeface="+mj-lt"/>
                <a:cs typeface="B Nazanin" panose="00000400000000000000" pitchFamily="2" charset="-78"/>
              </a:rPr>
              <a:t>ما ایجاد می کنیم</a:t>
            </a:r>
          </a:p>
          <a:p>
            <a:pPr algn="r" rtl="1"/>
            <a:r>
              <a:rPr lang="fa-IR" altLang="ko-KR" sz="2400" dirty="0">
                <a:solidFill>
                  <a:schemeClr val="bg1"/>
                </a:solidFill>
                <a:latin typeface="+mj-lt"/>
                <a:cs typeface="B Nazanin" panose="00000400000000000000" pitchFamily="2" charset="-78"/>
              </a:rPr>
              <a:t>ارائه حرفه ای</a:t>
            </a:r>
            <a:endParaRPr lang="ko-KR" altLang="en-US" sz="2400" dirty="0">
              <a:solidFill>
                <a:schemeClr val="bg1"/>
              </a:solidFill>
              <a:latin typeface="+mj-lt"/>
              <a:cs typeface="B Nazanin" panose="00000400000000000000" pitchFamily="2" charset="-78"/>
            </a:endParaRPr>
          </a:p>
        </p:txBody>
      </p:sp>
      <p:sp>
        <p:nvSpPr>
          <p:cNvPr id="22" name="Text Placeholder 27">
            <a:extLst>
              <a:ext uri="{FF2B5EF4-FFF2-40B4-BE49-F238E27FC236}">
                <a16:creationId xmlns:a16="http://schemas.microsoft.com/office/drawing/2014/main" id="{08BB6CA2-5464-42A1-8F1E-677A1645B59B}"/>
              </a:ext>
            </a:extLst>
          </p:cNvPr>
          <p:cNvSpPr txBox="1">
            <a:spLocks/>
          </p:cNvSpPr>
          <p:nvPr/>
        </p:nvSpPr>
        <p:spPr>
          <a:xfrm>
            <a:off x="8713520" y="3965355"/>
            <a:ext cx="2520280" cy="288032"/>
          </a:xfrm>
          <a:prstGeom prst="rect">
            <a:avLst/>
          </a:prstGeom>
        </p:spPr>
        <p:txBody>
          <a:bodyPr anchor="ctr"/>
          <a:lstStyle>
            <a:lvl1pPr marL="0" marR="0" indent="0" algn="l" defTabSz="914400" rtl="0" eaLnBrk="1" fontAlgn="auto" latinLnBrk="0" hangingPunct="1">
              <a:lnSpc>
                <a:spcPct val="100000"/>
              </a:lnSpc>
              <a:spcBef>
                <a:spcPct val="20000"/>
              </a:spcBef>
              <a:spcAft>
                <a:spcPts val="0"/>
              </a:spcAft>
              <a:buClrTx/>
              <a:buSzTx/>
              <a:buFontTx/>
              <a:buNone/>
              <a:tabLst/>
              <a:defRPr sz="1400" b="1" kern="1200">
                <a:solidFill>
                  <a:schemeClr val="bg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r>
              <a:rPr lang="fa-IR" altLang="ko-KR" sz="1600" dirty="0">
                <a:solidFill>
                  <a:srgbClr val="F86F5C"/>
                </a:solidFill>
                <a:cs typeface="B Nazanin" panose="00000400000000000000" pitchFamily="2" charset="-78"/>
              </a:rPr>
              <a:t>تجربه کاری</a:t>
            </a:r>
            <a:endParaRPr lang="en-US" altLang="ko-KR" sz="1600" dirty="0">
              <a:solidFill>
                <a:srgbClr val="F86F5C"/>
              </a:solidFill>
              <a:cs typeface="B Nazanin" panose="00000400000000000000" pitchFamily="2" charset="-78"/>
            </a:endParaRPr>
          </a:p>
        </p:txBody>
      </p:sp>
      <p:sp>
        <p:nvSpPr>
          <p:cNvPr id="24" name="직사각형 22">
            <a:extLst>
              <a:ext uri="{FF2B5EF4-FFF2-40B4-BE49-F238E27FC236}">
                <a16:creationId xmlns:a16="http://schemas.microsoft.com/office/drawing/2014/main" id="{AA8766FD-AE16-41AA-BCD3-C7E7D0406BFC}"/>
              </a:ext>
            </a:extLst>
          </p:cNvPr>
          <p:cNvSpPr/>
          <p:nvPr/>
        </p:nvSpPr>
        <p:spPr>
          <a:xfrm>
            <a:off x="8713521" y="4294452"/>
            <a:ext cx="3183205" cy="646331"/>
          </a:xfrm>
          <a:prstGeom prst="rect">
            <a:avLst/>
          </a:prstGeom>
        </p:spPr>
        <p:txBody>
          <a:bodyPr wrap="square">
            <a:spAutoFit/>
          </a:bodyPr>
          <a:lstStyle/>
          <a:p>
            <a:pPr algn="r" rtl="1"/>
            <a:r>
              <a:rPr lang="fa-IR" altLang="ko-KR" sz="1200" dirty="0">
                <a:solidFill>
                  <a:schemeClr val="tx1">
                    <a:lumMod val="75000"/>
                    <a:lumOff val="25000"/>
                  </a:schemeClr>
                </a:solidFill>
                <a:cs typeface="B Nazanin" panose="00000400000000000000" pitchFamily="2" charset="-78"/>
              </a:rPr>
              <a:t>2013 ~ 2014 متن را اینجا بنویسید</a:t>
            </a:r>
          </a:p>
          <a:p>
            <a:pPr algn="r" rtl="1"/>
            <a:r>
              <a:rPr lang="fa-IR" altLang="ko-KR" sz="1200" dirty="0">
                <a:solidFill>
                  <a:schemeClr val="tx1">
                    <a:lumMod val="75000"/>
                    <a:lumOff val="25000"/>
                  </a:schemeClr>
                </a:solidFill>
                <a:cs typeface="B Nazanin" panose="00000400000000000000" pitchFamily="2" charset="-78"/>
              </a:rPr>
              <a:t>متن مثال: ارائه پاورپوینت مدرنی را دریافت کنید که به زیبایی طراحی شده است.</a:t>
            </a:r>
            <a:endParaRPr lang="en-US" altLang="ko-KR" sz="1200" dirty="0">
              <a:solidFill>
                <a:schemeClr val="tx1">
                  <a:lumMod val="75000"/>
                  <a:lumOff val="25000"/>
                </a:schemeClr>
              </a:solidFill>
              <a:cs typeface="B Nazanin" panose="00000400000000000000" pitchFamily="2" charset="-78"/>
            </a:endParaRPr>
          </a:p>
        </p:txBody>
      </p:sp>
      <p:sp>
        <p:nvSpPr>
          <p:cNvPr id="25" name="직사각형 5">
            <a:extLst>
              <a:ext uri="{FF2B5EF4-FFF2-40B4-BE49-F238E27FC236}">
                <a16:creationId xmlns:a16="http://schemas.microsoft.com/office/drawing/2014/main" id="{D56C2774-5A59-4490-A443-0D9A0561F621}"/>
              </a:ext>
            </a:extLst>
          </p:cNvPr>
          <p:cNvSpPr/>
          <p:nvPr/>
        </p:nvSpPr>
        <p:spPr>
          <a:xfrm>
            <a:off x="8713521" y="4981847"/>
            <a:ext cx="3183205" cy="646331"/>
          </a:xfrm>
          <a:prstGeom prst="rect">
            <a:avLst/>
          </a:prstGeom>
        </p:spPr>
        <p:txBody>
          <a:bodyPr wrap="square">
            <a:spAutoFit/>
          </a:bodyPr>
          <a:lstStyle/>
          <a:p>
            <a:pPr algn="r" rtl="1"/>
            <a:r>
              <a:rPr lang="fa-IR" altLang="ko-KR" sz="1200" dirty="0">
                <a:solidFill>
                  <a:schemeClr val="tx1">
                    <a:lumMod val="75000"/>
                    <a:lumOff val="25000"/>
                  </a:schemeClr>
                </a:solidFill>
                <a:cs typeface="B Nazanin" panose="00000400000000000000" pitchFamily="2" charset="-78"/>
              </a:rPr>
              <a:t>2014 ~ 2016 متن را اینجا بنویسید</a:t>
            </a:r>
          </a:p>
          <a:p>
            <a:pPr algn="r" rtl="1"/>
            <a:r>
              <a:rPr lang="fa-IR" altLang="ko-KR" sz="1200" dirty="0">
                <a:solidFill>
                  <a:schemeClr val="tx1">
                    <a:lumMod val="75000"/>
                    <a:lumOff val="25000"/>
                  </a:schemeClr>
                </a:solidFill>
                <a:cs typeface="B Nazanin" panose="00000400000000000000" pitchFamily="2" charset="-78"/>
              </a:rPr>
              <a:t>متن مثال: ارائه پاورپوینت مدرنی را دریافت کنید که به زیبایی طراحی شده است</a:t>
            </a:r>
            <a:endParaRPr lang="en-US" altLang="ko-KR" sz="1200" dirty="0">
              <a:solidFill>
                <a:schemeClr val="tx1">
                  <a:lumMod val="75000"/>
                  <a:lumOff val="25000"/>
                </a:schemeClr>
              </a:solidFill>
              <a:cs typeface="B Nazanin" panose="00000400000000000000" pitchFamily="2" charset="-78"/>
            </a:endParaRPr>
          </a:p>
        </p:txBody>
      </p:sp>
      <p:sp>
        <p:nvSpPr>
          <p:cNvPr id="26" name="직사각형 24">
            <a:extLst>
              <a:ext uri="{FF2B5EF4-FFF2-40B4-BE49-F238E27FC236}">
                <a16:creationId xmlns:a16="http://schemas.microsoft.com/office/drawing/2014/main" id="{955F5BFD-7CB4-491F-A325-989DF1B6C57A}"/>
              </a:ext>
            </a:extLst>
          </p:cNvPr>
          <p:cNvSpPr/>
          <p:nvPr/>
        </p:nvSpPr>
        <p:spPr>
          <a:xfrm>
            <a:off x="8713521" y="5669243"/>
            <a:ext cx="3183205" cy="646331"/>
          </a:xfrm>
          <a:prstGeom prst="rect">
            <a:avLst/>
          </a:prstGeom>
        </p:spPr>
        <p:txBody>
          <a:bodyPr wrap="square">
            <a:spAutoFit/>
          </a:bodyPr>
          <a:lstStyle/>
          <a:p>
            <a:pPr algn="r" rtl="1"/>
            <a:r>
              <a:rPr lang="fa-IR" altLang="ko-KR" sz="1200" dirty="0">
                <a:solidFill>
                  <a:schemeClr val="tx1">
                    <a:lumMod val="75000"/>
                    <a:lumOff val="25000"/>
                  </a:schemeClr>
                </a:solidFill>
                <a:cs typeface="B Nazanin" panose="00000400000000000000" pitchFamily="2" charset="-78"/>
              </a:rPr>
              <a:t>2016 ~ 2019 اینجا متن کنید</a:t>
            </a:r>
          </a:p>
          <a:p>
            <a:pPr algn="r" rtl="1"/>
            <a:r>
              <a:rPr lang="fa-IR" altLang="ko-KR" sz="1200" dirty="0">
                <a:solidFill>
                  <a:schemeClr val="tx1">
                    <a:lumMod val="75000"/>
                    <a:lumOff val="25000"/>
                  </a:schemeClr>
                </a:solidFill>
                <a:cs typeface="B Nazanin" panose="00000400000000000000" pitchFamily="2" charset="-78"/>
              </a:rPr>
              <a:t>متن مثال: ارائه پاورپوینت مدرنی را دریافت کنید که به زیبایی طراحی شده است.</a:t>
            </a:r>
            <a:endParaRPr lang="en-US" altLang="ko-KR" sz="1200" dirty="0">
              <a:solidFill>
                <a:schemeClr val="tx1">
                  <a:lumMod val="75000"/>
                  <a:lumOff val="25000"/>
                </a:schemeClr>
              </a:solidFill>
              <a:cs typeface="B Nazanin" panose="00000400000000000000" pitchFamily="2" charset="-78"/>
            </a:endParaRPr>
          </a:p>
        </p:txBody>
      </p:sp>
      <p:pic>
        <p:nvPicPr>
          <p:cNvPr id="6" name="Marcador de posición de imagen 5">
            <a:extLst>
              <a:ext uri="{FF2B5EF4-FFF2-40B4-BE49-F238E27FC236}">
                <a16:creationId xmlns:a16="http://schemas.microsoft.com/office/drawing/2014/main" id="{F311A457-316F-4847-B1DA-483EDF0ACF72}"/>
              </a:ext>
            </a:extLst>
          </p:cNvPr>
          <p:cNvPicPr>
            <a:picLocks noGrp="1" noChangeAspect="1"/>
          </p:cNvPicPr>
          <p:nvPr>
            <p:ph type="pic" sz="quarter" idx="14"/>
          </p:nvPr>
        </p:nvPicPr>
        <p:blipFill>
          <a:blip r:embed="rId3"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7957505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a:extLst>
              <a:ext uri="{FF2B5EF4-FFF2-40B4-BE49-F238E27FC236}">
                <a16:creationId xmlns:a16="http://schemas.microsoft.com/office/drawing/2014/main" id="{A96865CE-F335-4B81-A5F1-075A491F59B0}"/>
              </a:ext>
            </a:extLst>
          </p:cNvPr>
          <p:cNvSpPr/>
          <p:nvPr/>
        </p:nvSpPr>
        <p:spPr>
          <a:xfrm>
            <a:off x="5960445" y="2229266"/>
            <a:ext cx="797474" cy="798195"/>
          </a:xfrm>
          <a:prstGeom prst="rect">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cs typeface="B Nazanin" panose="00000400000000000000" pitchFamily="2" charset="-78"/>
            </a:endParaRPr>
          </a:p>
        </p:txBody>
      </p:sp>
      <p:sp>
        <p:nvSpPr>
          <p:cNvPr id="4" name="직사각형 3">
            <a:extLst>
              <a:ext uri="{FF2B5EF4-FFF2-40B4-BE49-F238E27FC236}">
                <a16:creationId xmlns:a16="http://schemas.microsoft.com/office/drawing/2014/main" id="{40948F31-48B5-447A-90EF-1103F1BFC52C}"/>
              </a:ext>
            </a:extLst>
          </p:cNvPr>
          <p:cNvSpPr/>
          <p:nvPr/>
        </p:nvSpPr>
        <p:spPr>
          <a:xfrm>
            <a:off x="6757919" y="4630146"/>
            <a:ext cx="797474" cy="798195"/>
          </a:xfrm>
          <a:prstGeom prst="rect">
            <a:avLst/>
          </a:prstGeom>
          <a:solidFill>
            <a:srgbClr val="F86F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cs typeface="B Nazanin" panose="00000400000000000000" pitchFamily="2" charset="-78"/>
            </a:endParaRPr>
          </a:p>
        </p:txBody>
      </p:sp>
      <p:sp>
        <p:nvSpPr>
          <p:cNvPr id="5" name="직사각형 4">
            <a:extLst>
              <a:ext uri="{FF2B5EF4-FFF2-40B4-BE49-F238E27FC236}">
                <a16:creationId xmlns:a16="http://schemas.microsoft.com/office/drawing/2014/main" id="{84E75B25-13E6-4BD4-AD64-67DDB68AD971}"/>
              </a:ext>
            </a:extLst>
          </p:cNvPr>
          <p:cNvSpPr/>
          <p:nvPr/>
        </p:nvSpPr>
        <p:spPr>
          <a:xfrm>
            <a:off x="7553854" y="3036514"/>
            <a:ext cx="797474" cy="798195"/>
          </a:xfrm>
          <a:prstGeom prst="rect">
            <a:avLst/>
          </a:prstGeom>
          <a:solidFill>
            <a:srgbClr val="F86F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cs typeface="B Nazanin" panose="00000400000000000000" pitchFamily="2" charset="-78"/>
            </a:endParaRPr>
          </a:p>
        </p:txBody>
      </p:sp>
      <p:sp>
        <p:nvSpPr>
          <p:cNvPr id="8" name="직사각형 7">
            <a:extLst>
              <a:ext uri="{FF2B5EF4-FFF2-40B4-BE49-F238E27FC236}">
                <a16:creationId xmlns:a16="http://schemas.microsoft.com/office/drawing/2014/main" id="{47006CEA-219C-494B-B57C-6B728C226DBF}"/>
              </a:ext>
            </a:extLst>
          </p:cNvPr>
          <p:cNvSpPr/>
          <p:nvPr/>
        </p:nvSpPr>
        <p:spPr>
          <a:xfrm>
            <a:off x="10746826" y="635634"/>
            <a:ext cx="797474" cy="798195"/>
          </a:xfrm>
          <a:prstGeom prst="rect">
            <a:avLst/>
          </a:prstGeom>
          <a:solidFill>
            <a:srgbClr val="F86F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cs typeface="B Nazanin" panose="00000400000000000000" pitchFamily="2" charset="-78"/>
            </a:endParaRPr>
          </a:p>
        </p:txBody>
      </p:sp>
      <p:sp>
        <p:nvSpPr>
          <p:cNvPr id="9" name="직사각형 8">
            <a:extLst>
              <a:ext uri="{FF2B5EF4-FFF2-40B4-BE49-F238E27FC236}">
                <a16:creationId xmlns:a16="http://schemas.microsoft.com/office/drawing/2014/main" id="{287DD349-0E78-4365-84FF-6168DCC001B0}"/>
              </a:ext>
            </a:extLst>
          </p:cNvPr>
          <p:cNvSpPr/>
          <p:nvPr/>
        </p:nvSpPr>
        <p:spPr>
          <a:xfrm>
            <a:off x="8351328" y="1442882"/>
            <a:ext cx="797474" cy="798195"/>
          </a:xfrm>
          <a:prstGeom prst="rect">
            <a:avLst/>
          </a:prstGeom>
          <a:solidFill>
            <a:srgbClr val="F86F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cs typeface="B Nazanin" panose="00000400000000000000" pitchFamily="2" charset="-78"/>
            </a:endParaRPr>
          </a:p>
        </p:txBody>
      </p:sp>
      <p:sp>
        <p:nvSpPr>
          <p:cNvPr id="10" name="직사각형 9">
            <a:extLst>
              <a:ext uri="{FF2B5EF4-FFF2-40B4-BE49-F238E27FC236}">
                <a16:creationId xmlns:a16="http://schemas.microsoft.com/office/drawing/2014/main" id="{615C1B7C-EBEF-4BF9-B395-70ABCD83376E}"/>
              </a:ext>
            </a:extLst>
          </p:cNvPr>
          <p:cNvSpPr/>
          <p:nvPr/>
        </p:nvSpPr>
        <p:spPr>
          <a:xfrm>
            <a:off x="5955830" y="2250130"/>
            <a:ext cx="797474" cy="798195"/>
          </a:xfrm>
          <a:prstGeom prst="rect">
            <a:avLst/>
          </a:prstGeom>
          <a:solidFill>
            <a:srgbClr val="F86F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cs typeface="B Nazanin" panose="00000400000000000000" pitchFamily="2" charset="-78"/>
            </a:endParaRPr>
          </a:p>
        </p:txBody>
      </p:sp>
      <p:sp>
        <p:nvSpPr>
          <p:cNvPr id="11" name="직사각형 10">
            <a:extLst>
              <a:ext uri="{FF2B5EF4-FFF2-40B4-BE49-F238E27FC236}">
                <a16:creationId xmlns:a16="http://schemas.microsoft.com/office/drawing/2014/main" id="{EB52D5DD-0F7B-4936-AB3B-80486B9F36E8}"/>
              </a:ext>
            </a:extLst>
          </p:cNvPr>
          <p:cNvSpPr/>
          <p:nvPr/>
        </p:nvSpPr>
        <p:spPr>
          <a:xfrm>
            <a:off x="8351328" y="3843762"/>
            <a:ext cx="797474" cy="798195"/>
          </a:xfrm>
          <a:prstGeom prst="rect">
            <a:avLst/>
          </a:prstGeom>
          <a:solidFill>
            <a:srgbClr val="F86F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cs typeface="B Nazanin" panose="00000400000000000000" pitchFamily="2" charset="-78"/>
            </a:endParaRPr>
          </a:p>
        </p:txBody>
      </p:sp>
      <p:sp>
        <p:nvSpPr>
          <p:cNvPr id="12" name="직사각형 117">
            <a:extLst>
              <a:ext uri="{FF2B5EF4-FFF2-40B4-BE49-F238E27FC236}">
                <a16:creationId xmlns:a16="http://schemas.microsoft.com/office/drawing/2014/main" id="{C1D483F0-3207-4C6B-8B3A-E6556217DB3B}"/>
              </a:ext>
            </a:extLst>
          </p:cNvPr>
          <p:cNvSpPr/>
          <p:nvPr/>
        </p:nvSpPr>
        <p:spPr>
          <a:xfrm>
            <a:off x="4367035" y="1432561"/>
            <a:ext cx="797474" cy="7981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cs typeface="B Nazanin" panose="00000400000000000000" pitchFamily="2" charset="-78"/>
            </a:endParaRPr>
          </a:p>
        </p:txBody>
      </p:sp>
      <p:sp>
        <p:nvSpPr>
          <p:cNvPr id="13" name="직사각형 118">
            <a:extLst>
              <a:ext uri="{FF2B5EF4-FFF2-40B4-BE49-F238E27FC236}">
                <a16:creationId xmlns:a16="http://schemas.microsoft.com/office/drawing/2014/main" id="{63C41553-6A51-4FA4-BF19-02170200924E}"/>
              </a:ext>
            </a:extLst>
          </p:cNvPr>
          <p:cNvSpPr/>
          <p:nvPr/>
        </p:nvSpPr>
        <p:spPr>
          <a:xfrm>
            <a:off x="4367035" y="3826512"/>
            <a:ext cx="797474" cy="7981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cs typeface="B Nazanin" panose="00000400000000000000" pitchFamily="2" charset="-78"/>
            </a:endParaRPr>
          </a:p>
        </p:txBody>
      </p:sp>
      <p:sp>
        <p:nvSpPr>
          <p:cNvPr id="14" name="직사각형 119">
            <a:extLst>
              <a:ext uri="{FF2B5EF4-FFF2-40B4-BE49-F238E27FC236}">
                <a16:creationId xmlns:a16="http://schemas.microsoft.com/office/drawing/2014/main" id="{B8D159BA-1309-4957-87BB-FE3185352A13}"/>
              </a:ext>
            </a:extLst>
          </p:cNvPr>
          <p:cNvSpPr/>
          <p:nvPr/>
        </p:nvSpPr>
        <p:spPr>
          <a:xfrm>
            <a:off x="5164509" y="4627244"/>
            <a:ext cx="797474" cy="79819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cs typeface="B Nazanin" panose="00000400000000000000" pitchFamily="2" charset="-78"/>
            </a:endParaRPr>
          </a:p>
        </p:txBody>
      </p:sp>
      <p:sp>
        <p:nvSpPr>
          <p:cNvPr id="15" name="TextBox 14">
            <a:extLst>
              <a:ext uri="{FF2B5EF4-FFF2-40B4-BE49-F238E27FC236}">
                <a16:creationId xmlns:a16="http://schemas.microsoft.com/office/drawing/2014/main" id="{192DE0AE-0633-4BA7-94F6-979389C83C1A}"/>
              </a:ext>
            </a:extLst>
          </p:cNvPr>
          <p:cNvSpPr txBox="1"/>
          <p:nvPr/>
        </p:nvSpPr>
        <p:spPr>
          <a:xfrm>
            <a:off x="914343" y="481748"/>
            <a:ext cx="3097218" cy="1569660"/>
          </a:xfrm>
          <a:prstGeom prst="rect">
            <a:avLst/>
          </a:prstGeom>
          <a:noFill/>
        </p:spPr>
        <p:txBody>
          <a:bodyPr wrap="square" rtlCol="0" anchor="ctr">
            <a:spAutoFit/>
          </a:bodyPr>
          <a:lstStyle/>
          <a:p>
            <a:pPr algn="r"/>
            <a:r>
              <a:rPr lang="fa-IR" altLang="ko-KR" sz="3200" b="1" dirty="0">
                <a:solidFill>
                  <a:schemeClr val="accent2">
                    <a:lumMod val="75000"/>
                  </a:schemeClr>
                </a:solidFill>
                <a:cs typeface="B Nazanin" panose="00000400000000000000" pitchFamily="2" charset="-78"/>
              </a:rPr>
              <a:t>چیدمان</a:t>
            </a:r>
          </a:p>
          <a:p>
            <a:pPr algn="r"/>
            <a:r>
              <a:rPr lang="fa-IR" altLang="ko-KR" sz="3200" b="1" dirty="0">
                <a:solidFill>
                  <a:schemeClr val="accent2">
                    <a:lumMod val="75000"/>
                  </a:schemeClr>
                </a:solidFill>
                <a:cs typeface="B Nazanin" panose="00000400000000000000" pitchFamily="2" charset="-78"/>
              </a:rPr>
              <a:t>اسلاید متنی را برای ارائه خود تمیز کنید</a:t>
            </a:r>
            <a:endParaRPr lang="ko-KR" altLang="en-US" sz="3200" b="1" dirty="0">
              <a:solidFill>
                <a:schemeClr val="accent2">
                  <a:lumMod val="75000"/>
                </a:schemeClr>
              </a:solidFill>
              <a:cs typeface="B Nazanin" panose="00000400000000000000" pitchFamily="2" charset="-78"/>
            </a:endParaRPr>
          </a:p>
        </p:txBody>
      </p:sp>
      <p:sp>
        <p:nvSpPr>
          <p:cNvPr id="16" name="TextBox 15">
            <a:extLst>
              <a:ext uri="{FF2B5EF4-FFF2-40B4-BE49-F238E27FC236}">
                <a16:creationId xmlns:a16="http://schemas.microsoft.com/office/drawing/2014/main" id="{3E19CC33-13FE-4903-A513-5E5BC4A04CB3}"/>
              </a:ext>
            </a:extLst>
          </p:cNvPr>
          <p:cNvSpPr txBox="1"/>
          <p:nvPr/>
        </p:nvSpPr>
        <p:spPr>
          <a:xfrm>
            <a:off x="1164834" y="2685715"/>
            <a:ext cx="2880783" cy="2839239"/>
          </a:xfrm>
          <a:prstGeom prst="rect">
            <a:avLst/>
          </a:prstGeom>
          <a:noFill/>
        </p:spPr>
        <p:txBody>
          <a:bodyPr wrap="square" rtlCol="0">
            <a:spAutoFit/>
          </a:bodyPr>
          <a:lstStyle/>
          <a:p>
            <a:pPr algn="r">
              <a:lnSpc>
                <a:spcPct val="150000"/>
              </a:lnSpc>
            </a:pPr>
            <a:r>
              <a:rPr lang="fa-IR" altLang="ko-KR" sz="1200" dirty="0">
                <a:solidFill>
                  <a:schemeClr val="tx1">
                    <a:lumMod val="75000"/>
                    <a:lumOff val="25000"/>
                  </a:schemeClr>
                </a:solidFill>
                <a:cs typeface="B Nazanin" panose="00000400000000000000" pitchFamily="2" charset="-78"/>
              </a:rPr>
              <a:t>ارائه پاورپوینت مدرنی را دریافت کنید که به زیبایی طراحی شده است. آسان برای تغییر رنگ، عکس و متن. شما به سادگی می توانید مخاطبان خود را تحت تاثیر قرار دهید و به ارائه های خود جذابیت و زیبایی بی نظیری اضافه کنید. ارائه پاورپوینت مدرنی را دریافت کنید که به زیبایی طراحی شده است. آسان برای تغییر رنگ، عکس و متن.</a:t>
            </a:r>
          </a:p>
          <a:p>
            <a:pPr algn="r">
              <a:lnSpc>
                <a:spcPct val="150000"/>
              </a:lnSpc>
            </a:pPr>
            <a:r>
              <a:rPr lang="fa-IR" altLang="ko-KR" sz="1200" dirty="0">
                <a:solidFill>
                  <a:schemeClr val="tx1">
                    <a:lumMod val="75000"/>
                    <a:lumOff val="25000"/>
                  </a:schemeClr>
                </a:solidFill>
                <a:cs typeface="B Nazanin" panose="00000400000000000000" pitchFamily="2" charset="-78"/>
              </a:rPr>
              <a:t>آسان برای تغییر رنگ، عکس و متن. شما به سادگی می توانید مخاطبان خود را تحت تاثیر قرار دهید و به ارائه های خود جذابیت و زیبایی بی نظیری اضافه کنید.</a:t>
            </a:r>
            <a:endParaRPr lang="en-US" altLang="ko-KR" sz="1200" dirty="0">
              <a:solidFill>
                <a:schemeClr val="tx1">
                  <a:lumMod val="75000"/>
                  <a:lumOff val="25000"/>
                </a:schemeClr>
              </a:solidFill>
              <a:cs typeface="B Nazanin" panose="00000400000000000000" pitchFamily="2" charset="-78"/>
            </a:endParaRPr>
          </a:p>
        </p:txBody>
      </p:sp>
      <p:sp>
        <p:nvSpPr>
          <p:cNvPr id="18" name="TextBox 17">
            <a:extLst>
              <a:ext uri="{FF2B5EF4-FFF2-40B4-BE49-F238E27FC236}">
                <a16:creationId xmlns:a16="http://schemas.microsoft.com/office/drawing/2014/main" id="{4C6F7909-332B-4873-AECE-DBF7A1C871D3}"/>
              </a:ext>
            </a:extLst>
          </p:cNvPr>
          <p:cNvSpPr txBox="1"/>
          <p:nvPr/>
        </p:nvSpPr>
        <p:spPr>
          <a:xfrm>
            <a:off x="1479957" y="6068475"/>
            <a:ext cx="2371794" cy="307777"/>
          </a:xfrm>
          <a:prstGeom prst="rect">
            <a:avLst/>
          </a:prstGeom>
          <a:solidFill>
            <a:srgbClr val="4472C4"/>
          </a:solidFill>
        </p:spPr>
        <p:txBody>
          <a:bodyPr wrap="square" rtlCol="0">
            <a:spAutoFit/>
          </a:bodyPr>
          <a:lstStyle/>
          <a:p>
            <a:pPr algn="ctr"/>
            <a:r>
              <a:rPr lang="fa-IR" altLang="ko-KR" sz="1400" b="1" dirty="0">
                <a:solidFill>
                  <a:schemeClr val="bg1"/>
                </a:solidFill>
                <a:cs typeface="B Nazanin" panose="00000400000000000000" pitchFamily="2" charset="-78"/>
              </a:rPr>
              <a:t>عنوان محتوا را اضافه کنید</a:t>
            </a:r>
            <a:endParaRPr lang="ko-KR" altLang="en-US" sz="1400" b="1" dirty="0">
              <a:solidFill>
                <a:schemeClr val="bg1"/>
              </a:solidFill>
              <a:cs typeface="B Nazanin" panose="00000400000000000000" pitchFamily="2" charset="-78"/>
            </a:endParaRPr>
          </a:p>
        </p:txBody>
      </p:sp>
      <p:pic>
        <p:nvPicPr>
          <p:cNvPr id="19" name="Marcador de posición de imagen 18">
            <a:extLst>
              <a:ext uri="{FF2B5EF4-FFF2-40B4-BE49-F238E27FC236}">
                <a16:creationId xmlns:a16="http://schemas.microsoft.com/office/drawing/2014/main" id="{3A516EBB-CDCE-4032-AF07-2B6F947CC09C}"/>
              </a:ext>
            </a:extLst>
          </p:cNvPr>
          <p:cNvPicPr>
            <a:picLocks noGrp="1" noChangeAspect="1"/>
          </p:cNvPicPr>
          <p:nvPr>
            <p:ph type="pic" sz="quarter" idx="65"/>
          </p:nvPr>
        </p:nvPicPr>
        <p:blipFill>
          <a:blip r:embed="rId3"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3507234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21683DB-17B2-4BC0-BE1C-2553D4468B9E}"/>
              </a:ext>
            </a:extLst>
          </p:cNvPr>
          <p:cNvSpPr/>
          <p:nvPr/>
        </p:nvSpPr>
        <p:spPr>
          <a:xfrm>
            <a:off x="-1" y="0"/>
            <a:ext cx="12192000" cy="1115049"/>
          </a:xfrm>
          <a:prstGeom prst="rect">
            <a:avLst/>
          </a:prstGeom>
        </p:spPr>
        <p:txBody>
          <a:bodyPr wrap="square">
            <a:spAutoFit/>
          </a:bodyPr>
          <a:lstStyle/>
          <a:p>
            <a:pPr algn="ctr"/>
            <a:r>
              <a:rPr lang="fa-IR" sz="6646" dirty="0">
                <a:solidFill>
                  <a:srgbClr val="FFC000"/>
                </a:solidFill>
                <a:latin typeface="+mj-lt"/>
                <a:cs typeface="B Nazanin" panose="00000400000000000000" pitchFamily="2" charset="-78"/>
              </a:rPr>
              <a:t>برنامه ریز ماهانه</a:t>
            </a:r>
            <a:endParaRPr lang="en-US" sz="6646" dirty="0">
              <a:solidFill>
                <a:srgbClr val="FFC000"/>
              </a:solidFill>
              <a:latin typeface="+mj-lt"/>
              <a:cs typeface="B Nazanin" panose="00000400000000000000" pitchFamily="2" charset="-78"/>
            </a:endParaRPr>
          </a:p>
        </p:txBody>
      </p:sp>
      <p:graphicFrame>
        <p:nvGraphicFramePr>
          <p:cNvPr id="3" name="Table Placeholder 5">
            <a:extLst>
              <a:ext uri="{FF2B5EF4-FFF2-40B4-BE49-F238E27FC236}">
                <a16:creationId xmlns:a16="http://schemas.microsoft.com/office/drawing/2014/main" id="{83515665-548E-4C98-A904-511196087B16}"/>
              </a:ext>
            </a:extLst>
          </p:cNvPr>
          <p:cNvGraphicFramePr>
            <a:graphicFrameLocks/>
          </p:cNvGraphicFramePr>
          <p:nvPr>
            <p:extLst>
              <p:ext uri="{D42A27DB-BD31-4B8C-83A1-F6EECF244321}">
                <p14:modId xmlns:p14="http://schemas.microsoft.com/office/powerpoint/2010/main" val="1753456945"/>
              </p:ext>
            </p:extLst>
          </p:nvPr>
        </p:nvGraphicFramePr>
        <p:xfrm>
          <a:off x="967481" y="1317561"/>
          <a:ext cx="10257037" cy="5342201"/>
        </p:xfrm>
        <a:graphic>
          <a:graphicData uri="http://schemas.openxmlformats.org/drawingml/2006/table">
            <a:tbl>
              <a:tblPr firstRow="1" lastCol="1" bandRow="1" bandCol="1">
                <a:tableStyleId>{F5AB1C69-6EDB-4FF4-983F-18BD219EF322}</a:tableStyleId>
              </a:tblPr>
              <a:tblGrid>
                <a:gridCol w="1378916">
                  <a:extLst>
                    <a:ext uri="{9D8B030D-6E8A-4147-A177-3AD203B41FA5}">
                      <a16:colId xmlns:a16="http://schemas.microsoft.com/office/drawing/2014/main" val="20000"/>
                    </a:ext>
                  </a:extLst>
                </a:gridCol>
                <a:gridCol w="286391">
                  <a:extLst>
                    <a:ext uri="{9D8B030D-6E8A-4147-A177-3AD203B41FA5}">
                      <a16:colId xmlns:a16="http://schemas.microsoft.com/office/drawing/2014/main" val="20001"/>
                    </a:ext>
                  </a:extLst>
                </a:gridCol>
                <a:gridCol w="286391">
                  <a:extLst>
                    <a:ext uri="{9D8B030D-6E8A-4147-A177-3AD203B41FA5}">
                      <a16:colId xmlns:a16="http://schemas.microsoft.com/office/drawing/2014/main" val="20002"/>
                    </a:ext>
                  </a:extLst>
                </a:gridCol>
                <a:gridCol w="286391">
                  <a:extLst>
                    <a:ext uri="{9D8B030D-6E8A-4147-A177-3AD203B41FA5}">
                      <a16:colId xmlns:a16="http://schemas.microsoft.com/office/drawing/2014/main" val="20003"/>
                    </a:ext>
                  </a:extLst>
                </a:gridCol>
                <a:gridCol w="286391">
                  <a:extLst>
                    <a:ext uri="{9D8B030D-6E8A-4147-A177-3AD203B41FA5}">
                      <a16:colId xmlns:a16="http://schemas.microsoft.com/office/drawing/2014/main" val="20004"/>
                    </a:ext>
                  </a:extLst>
                </a:gridCol>
                <a:gridCol w="286391">
                  <a:extLst>
                    <a:ext uri="{9D8B030D-6E8A-4147-A177-3AD203B41FA5}">
                      <a16:colId xmlns:a16="http://schemas.microsoft.com/office/drawing/2014/main" val="20005"/>
                    </a:ext>
                  </a:extLst>
                </a:gridCol>
                <a:gridCol w="286391">
                  <a:extLst>
                    <a:ext uri="{9D8B030D-6E8A-4147-A177-3AD203B41FA5}">
                      <a16:colId xmlns:a16="http://schemas.microsoft.com/office/drawing/2014/main" val="20006"/>
                    </a:ext>
                  </a:extLst>
                </a:gridCol>
                <a:gridCol w="286391">
                  <a:extLst>
                    <a:ext uri="{9D8B030D-6E8A-4147-A177-3AD203B41FA5}">
                      <a16:colId xmlns:a16="http://schemas.microsoft.com/office/drawing/2014/main" val="20007"/>
                    </a:ext>
                  </a:extLst>
                </a:gridCol>
                <a:gridCol w="286391">
                  <a:extLst>
                    <a:ext uri="{9D8B030D-6E8A-4147-A177-3AD203B41FA5}">
                      <a16:colId xmlns:a16="http://schemas.microsoft.com/office/drawing/2014/main" val="20008"/>
                    </a:ext>
                  </a:extLst>
                </a:gridCol>
                <a:gridCol w="286391">
                  <a:extLst>
                    <a:ext uri="{9D8B030D-6E8A-4147-A177-3AD203B41FA5}">
                      <a16:colId xmlns:a16="http://schemas.microsoft.com/office/drawing/2014/main" val="20009"/>
                    </a:ext>
                  </a:extLst>
                </a:gridCol>
                <a:gridCol w="286391">
                  <a:extLst>
                    <a:ext uri="{9D8B030D-6E8A-4147-A177-3AD203B41FA5}">
                      <a16:colId xmlns:a16="http://schemas.microsoft.com/office/drawing/2014/main" val="20010"/>
                    </a:ext>
                  </a:extLst>
                </a:gridCol>
                <a:gridCol w="286391">
                  <a:extLst>
                    <a:ext uri="{9D8B030D-6E8A-4147-A177-3AD203B41FA5}">
                      <a16:colId xmlns:a16="http://schemas.microsoft.com/office/drawing/2014/main" val="20011"/>
                    </a:ext>
                  </a:extLst>
                </a:gridCol>
                <a:gridCol w="286391">
                  <a:extLst>
                    <a:ext uri="{9D8B030D-6E8A-4147-A177-3AD203B41FA5}">
                      <a16:colId xmlns:a16="http://schemas.microsoft.com/office/drawing/2014/main" val="20012"/>
                    </a:ext>
                  </a:extLst>
                </a:gridCol>
                <a:gridCol w="286391">
                  <a:extLst>
                    <a:ext uri="{9D8B030D-6E8A-4147-A177-3AD203B41FA5}">
                      <a16:colId xmlns:a16="http://schemas.microsoft.com/office/drawing/2014/main" val="3236173471"/>
                    </a:ext>
                  </a:extLst>
                </a:gridCol>
                <a:gridCol w="286391">
                  <a:extLst>
                    <a:ext uri="{9D8B030D-6E8A-4147-A177-3AD203B41FA5}">
                      <a16:colId xmlns:a16="http://schemas.microsoft.com/office/drawing/2014/main" val="2737333165"/>
                    </a:ext>
                  </a:extLst>
                </a:gridCol>
                <a:gridCol w="286391">
                  <a:extLst>
                    <a:ext uri="{9D8B030D-6E8A-4147-A177-3AD203B41FA5}">
                      <a16:colId xmlns:a16="http://schemas.microsoft.com/office/drawing/2014/main" val="2725669553"/>
                    </a:ext>
                  </a:extLst>
                </a:gridCol>
                <a:gridCol w="286391">
                  <a:extLst>
                    <a:ext uri="{9D8B030D-6E8A-4147-A177-3AD203B41FA5}">
                      <a16:colId xmlns:a16="http://schemas.microsoft.com/office/drawing/2014/main" val="4286593148"/>
                    </a:ext>
                  </a:extLst>
                </a:gridCol>
                <a:gridCol w="286391">
                  <a:extLst>
                    <a:ext uri="{9D8B030D-6E8A-4147-A177-3AD203B41FA5}">
                      <a16:colId xmlns:a16="http://schemas.microsoft.com/office/drawing/2014/main" val="205752415"/>
                    </a:ext>
                  </a:extLst>
                </a:gridCol>
                <a:gridCol w="286391">
                  <a:extLst>
                    <a:ext uri="{9D8B030D-6E8A-4147-A177-3AD203B41FA5}">
                      <a16:colId xmlns:a16="http://schemas.microsoft.com/office/drawing/2014/main" val="4007387873"/>
                    </a:ext>
                  </a:extLst>
                </a:gridCol>
                <a:gridCol w="286391">
                  <a:extLst>
                    <a:ext uri="{9D8B030D-6E8A-4147-A177-3AD203B41FA5}">
                      <a16:colId xmlns:a16="http://schemas.microsoft.com/office/drawing/2014/main" val="1631200815"/>
                    </a:ext>
                  </a:extLst>
                </a:gridCol>
                <a:gridCol w="286391">
                  <a:extLst>
                    <a:ext uri="{9D8B030D-6E8A-4147-A177-3AD203B41FA5}">
                      <a16:colId xmlns:a16="http://schemas.microsoft.com/office/drawing/2014/main" val="2345656181"/>
                    </a:ext>
                  </a:extLst>
                </a:gridCol>
                <a:gridCol w="286391">
                  <a:extLst>
                    <a:ext uri="{9D8B030D-6E8A-4147-A177-3AD203B41FA5}">
                      <a16:colId xmlns:a16="http://schemas.microsoft.com/office/drawing/2014/main" val="2898321756"/>
                    </a:ext>
                  </a:extLst>
                </a:gridCol>
                <a:gridCol w="286391">
                  <a:extLst>
                    <a:ext uri="{9D8B030D-6E8A-4147-A177-3AD203B41FA5}">
                      <a16:colId xmlns:a16="http://schemas.microsoft.com/office/drawing/2014/main" val="2123025674"/>
                    </a:ext>
                  </a:extLst>
                </a:gridCol>
                <a:gridCol w="286391">
                  <a:extLst>
                    <a:ext uri="{9D8B030D-6E8A-4147-A177-3AD203B41FA5}">
                      <a16:colId xmlns:a16="http://schemas.microsoft.com/office/drawing/2014/main" val="2051075875"/>
                    </a:ext>
                  </a:extLst>
                </a:gridCol>
                <a:gridCol w="286391">
                  <a:extLst>
                    <a:ext uri="{9D8B030D-6E8A-4147-A177-3AD203B41FA5}">
                      <a16:colId xmlns:a16="http://schemas.microsoft.com/office/drawing/2014/main" val="1573561088"/>
                    </a:ext>
                  </a:extLst>
                </a:gridCol>
                <a:gridCol w="286391">
                  <a:extLst>
                    <a:ext uri="{9D8B030D-6E8A-4147-A177-3AD203B41FA5}">
                      <a16:colId xmlns:a16="http://schemas.microsoft.com/office/drawing/2014/main" val="2725451340"/>
                    </a:ext>
                  </a:extLst>
                </a:gridCol>
                <a:gridCol w="286391">
                  <a:extLst>
                    <a:ext uri="{9D8B030D-6E8A-4147-A177-3AD203B41FA5}">
                      <a16:colId xmlns:a16="http://schemas.microsoft.com/office/drawing/2014/main" val="2553204255"/>
                    </a:ext>
                  </a:extLst>
                </a:gridCol>
                <a:gridCol w="286391">
                  <a:extLst>
                    <a:ext uri="{9D8B030D-6E8A-4147-A177-3AD203B41FA5}">
                      <a16:colId xmlns:a16="http://schemas.microsoft.com/office/drawing/2014/main" val="3122855011"/>
                    </a:ext>
                  </a:extLst>
                </a:gridCol>
                <a:gridCol w="286391">
                  <a:extLst>
                    <a:ext uri="{9D8B030D-6E8A-4147-A177-3AD203B41FA5}">
                      <a16:colId xmlns:a16="http://schemas.microsoft.com/office/drawing/2014/main" val="2113940703"/>
                    </a:ext>
                  </a:extLst>
                </a:gridCol>
                <a:gridCol w="286391">
                  <a:extLst>
                    <a:ext uri="{9D8B030D-6E8A-4147-A177-3AD203B41FA5}">
                      <a16:colId xmlns:a16="http://schemas.microsoft.com/office/drawing/2014/main" val="894469725"/>
                    </a:ext>
                  </a:extLst>
                </a:gridCol>
                <a:gridCol w="286391">
                  <a:extLst>
                    <a:ext uri="{9D8B030D-6E8A-4147-A177-3AD203B41FA5}">
                      <a16:colId xmlns:a16="http://schemas.microsoft.com/office/drawing/2014/main" val="120446301"/>
                    </a:ext>
                  </a:extLst>
                </a:gridCol>
                <a:gridCol w="286391">
                  <a:extLst>
                    <a:ext uri="{9D8B030D-6E8A-4147-A177-3AD203B41FA5}">
                      <a16:colId xmlns:a16="http://schemas.microsoft.com/office/drawing/2014/main" val="3025910940"/>
                    </a:ext>
                  </a:extLst>
                </a:gridCol>
              </a:tblGrid>
              <a:tr h="552263">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fa-IR" altLang="ko-KR" sz="1600" dirty="0">
                          <a:solidFill>
                            <a:schemeClr val="accent5"/>
                          </a:solidFill>
                          <a:cs typeface="B Nazanin" panose="00000400000000000000" pitchFamily="2" charset="-78"/>
                        </a:rPr>
                        <a:t>ژانویه</a:t>
                      </a:r>
                      <a:endParaRPr lang="en-US" altLang="ko-KR" sz="1600" dirty="0">
                        <a:solidFill>
                          <a:schemeClr val="accent5"/>
                        </a:solidFill>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alpha val="0"/>
                      </a:schemeClr>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spc="-150" dirty="0">
                          <a:solidFill>
                            <a:schemeClr val="bg1"/>
                          </a:solidFill>
                          <a:latin typeface="+mn-lt"/>
                          <a:cs typeface="B Nazanin" panose="00000400000000000000" pitchFamily="2" charset="-78"/>
                        </a:rPr>
                        <a:t>1</a:t>
                      </a:r>
                      <a:endParaRPr lang="en-JM" altLang="ko-KR" sz="1400" b="1" spc="-150" dirty="0">
                        <a:solidFill>
                          <a:schemeClr val="bg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spc="-150" dirty="0">
                          <a:solidFill>
                            <a:schemeClr val="bg1"/>
                          </a:solidFill>
                          <a:latin typeface="+mn-lt"/>
                          <a:cs typeface="B Nazanin" panose="00000400000000000000" pitchFamily="2" charset="-78"/>
                        </a:rPr>
                        <a:t>2</a:t>
                      </a:r>
                      <a:endParaRPr lang="en-JM" altLang="ko-KR" sz="1400" b="1" spc="-150" dirty="0">
                        <a:solidFill>
                          <a:schemeClr val="bg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spc="-150" dirty="0">
                          <a:solidFill>
                            <a:schemeClr val="bg1"/>
                          </a:solidFill>
                          <a:latin typeface="+mn-lt"/>
                          <a:cs typeface="B Nazanin" panose="00000400000000000000" pitchFamily="2" charset="-78"/>
                        </a:rPr>
                        <a:t>3</a:t>
                      </a:r>
                      <a:endParaRPr lang="en-JM" altLang="ko-KR" sz="1400" b="1" spc="-150" dirty="0">
                        <a:solidFill>
                          <a:schemeClr val="bg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spc="-150" dirty="0">
                          <a:solidFill>
                            <a:schemeClr val="bg1"/>
                          </a:solidFill>
                          <a:latin typeface="+mn-lt"/>
                          <a:cs typeface="B Nazanin" panose="00000400000000000000" pitchFamily="2" charset="-78"/>
                        </a:rPr>
                        <a:t>4</a:t>
                      </a:r>
                      <a:endParaRPr lang="en-JM" altLang="ko-KR" sz="1400" b="1" spc="-150" dirty="0">
                        <a:solidFill>
                          <a:schemeClr val="bg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spc="-150" dirty="0">
                          <a:solidFill>
                            <a:schemeClr val="bg1"/>
                          </a:solidFill>
                          <a:latin typeface="+mn-lt"/>
                          <a:cs typeface="B Nazanin" panose="00000400000000000000" pitchFamily="2" charset="-78"/>
                        </a:rPr>
                        <a:t>5</a:t>
                      </a:r>
                      <a:endParaRPr lang="en-JM" altLang="ko-KR" sz="1400" b="1" spc="-150" dirty="0">
                        <a:solidFill>
                          <a:schemeClr val="bg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spc="-150" dirty="0">
                          <a:solidFill>
                            <a:schemeClr val="bg1"/>
                          </a:solidFill>
                          <a:latin typeface="+mn-lt"/>
                          <a:cs typeface="B Nazanin" panose="00000400000000000000" pitchFamily="2" charset="-78"/>
                        </a:rPr>
                        <a:t>6</a:t>
                      </a:r>
                      <a:endParaRPr lang="en-JM" altLang="ko-KR" sz="1400" b="1" spc="-150" dirty="0">
                        <a:solidFill>
                          <a:schemeClr val="bg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spc="-150" dirty="0">
                          <a:solidFill>
                            <a:schemeClr val="bg1"/>
                          </a:solidFill>
                          <a:latin typeface="+mn-lt"/>
                          <a:cs typeface="B Nazanin" panose="00000400000000000000" pitchFamily="2" charset="-78"/>
                        </a:rPr>
                        <a:t>7</a:t>
                      </a:r>
                      <a:endParaRPr lang="en-JM" altLang="ko-KR" sz="1400" b="1" spc="-150" dirty="0">
                        <a:solidFill>
                          <a:schemeClr val="bg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spc="-150" dirty="0">
                          <a:solidFill>
                            <a:schemeClr val="bg1"/>
                          </a:solidFill>
                          <a:latin typeface="+mn-lt"/>
                          <a:cs typeface="B Nazanin" panose="00000400000000000000" pitchFamily="2" charset="-78"/>
                        </a:rPr>
                        <a:t>8</a:t>
                      </a:r>
                      <a:endParaRPr lang="en-JM" altLang="ko-KR" sz="1400" b="1" spc="-150" dirty="0">
                        <a:solidFill>
                          <a:schemeClr val="bg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spc="-150" dirty="0">
                          <a:solidFill>
                            <a:schemeClr val="bg1"/>
                          </a:solidFill>
                          <a:latin typeface="+mn-lt"/>
                          <a:cs typeface="B Nazanin" panose="00000400000000000000" pitchFamily="2" charset="-78"/>
                        </a:rPr>
                        <a:t>9</a:t>
                      </a:r>
                      <a:endParaRPr lang="en-JM" altLang="ko-KR" sz="1400" b="1" spc="-150" dirty="0">
                        <a:solidFill>
                          <a:schemeClr val="bg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spc="-150" dirty="0">
                          <a:solidFill>
                            <a:schemeClr val="bg1"/>
                          </a:solidFill>
                          <a:latin typeface="+mn-lt"/>
                          <a:cs typeface="B Nazanin" panose="00000400000000000000" pitchFamily="2" charset="-78"/>
                        </a:rPr>
                        <a:t>10</a:t>
                      </a:r>
                      <a:endParaRPr lang="en-JM" altLang="ko-KR" sz="1400" b="1" spc="-150" dirty="0">
                        <a:solidFill>
                          <a:schemeClr val="bg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spc="-150" dirty="0">
                          <a:solidFill>
                            <a:schemeClr val="bg1"/>
                          </a:solidFill>
                          <a:latin typeface="+mn-lt"/>
                          <a:cs typeface="B Nazanin" panose="00000400000000000000" pitchFamily="2" charset="-78"/>
                        </a:rPr>
                        <a:t>11</a:t>
                      </a:r>
                      <a:endParaRPr lang="en-JM" altLang="ko-KR" sz="1400" b="1" spc="-150" dirty="0">
                        <a:solidFill>
                          <a:schemeClr val="bg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spc="-150" dirty="0">
                          <a:solidFill>
                            <a:schemeClr val="bg1"/>
                          </a:solidFill>
                          <a:latin typeface="+mn-lt"/>
                          <a:cs typeface="B Nazanin" panose="00000400000000000000" pitchFamily="2" charset="-78"/>
                        </a:rPr>
                        <a:t>12</a:t>
                      </a:r>
                      <a:endParaRPr lang="en-JM" altLang="ko-KR" sz="1400" b="1" spc="-150" dirty="0">
                        <a:solidFill>
                          <a:schemeClr val="bg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13</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14</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15</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16</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17</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18</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19</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20</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21</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22</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23</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24</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25</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26</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27</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28</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29</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30</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400" b="1" spc="-150" dirty="0">
                          <a:solidFill>
                            <a:schemeClr val="bg1"/>
                          </a:solidFill>
                          <a:latin typeface="+mn-lt"/>
                          <a:cs typeface="B Nazanin" panose="00000400000000000000" pitchFamily="2" charset="-78"/>
                        </a:rPr>
                        <a:t>31</a:t>
                      </a: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0"/>
                  </a:ext>
                </a:extLst>
              </a:tr>
              <a:tr h="585437">
                <a:tc rowSpan="2">
                  <a:txBody>
                    <a:bodyPr/>
                    <a:lstStyle/>
                    <a:p>
                      <a:pPr algn="ctr" rtl="1"/>
                      <a:r>
                        <a:rPr lang="fa-IR" sz="1400" baseline="0" dirty="0">
                          <a:solidFill>
                            <a:schemeClr val="accent5"/>
                          </a:solidFill>
                          <a:latin typeface="+mn-lt"/>
                          <a:cs typeface="B Nazanin" panose="00000400000000000000" pitchFamily="2" charset="-78"/>
                        </a:rPr>
                        <a:t>نوع مطالب</a:t>
                      </a:r>
                      <a:endParaRPr lang="en-JM" sz="1400" baseline="0" dirty="0">
                        <a:solidFill>
                          <a:schemeClr val="accent5"/>
                        </a:solidFill>
                        <a:latin typeface="+mn-lt"/>
                        <a:cs typeface="B Nazanin" panose="00000400000000000000" pitchFamily="2" charset="-78"/>
                      </a:endParaRPr>
                    </a:p>
                  </a:txBody>
                  <a:tcPr marL="86811" marR="86811" marT="43405" marB="4340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1">
                  <a:txBody>
                    <a:bodyPr/>
                    <a:lstStyle/>
                    <a:p>
                      <a:pPr algn="r" rtl="1"/>
                      <a:r>
                        <a:rPr lang="fa-IR" altLang="ko-KR" sz="1400" b="0" dirty="0">
                          <a:solidFill>
                            <a:schemeClr val="tx1"/>
                          </a:solidFill>
                          <a:cs typeface="B Nazanin" panose="00000400000000000000" pitchFamily="2" charset="-78"/>
                        </a:rPr>
                        <a:t>برنامه پروژه 01-03 تغییر رنگ، عکس و متن آسان است.</a:t>
                      </a:r>
                      <a:endParaRPr lang="ko-KR" altLang="en-US" sz="1400" b="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12886">
                <a:tc vMerge="1">
                  <a:txBody>
                    <a:bodyPr/>
                    <a:lstStyle/>
                    <a:p>
                      <a:endParaRPr lang="en-US"/>
                    </a:p>
                  </a:txBody>
                  <a:tcPr/>
                </a:tc>
                <a:tc>
                  <a:txBody>
                    <a:bodyPr/>
                    <a:lstStyle/>
                    <a:p>
                      <a:pPr algn="r" rtl="1"/>
                      <a:endParaRPr lang="ko-KR" altLang="en-US" sz="10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94017646"/>
                  </a:ext>
                </a:extLst>
              </a:tr>
              <a:tr h="585437">
                <a:tc rowSpan="2">
                  <a:txBody>
                    <a:bodyPr/>
                    <a:lstStyle/>
                    <a:p>
                      <a:pPr marL="0" marR="0" indent="0" algn="ctr" defTabSz="914400" rtl="1" eaLnBrk="1" fontAlgn="auto" latinLnBrk="1" hangingPunct="1">
                        <a:lnSpc>
                          <a:spcPct val="100000"/>
                        </a:lnSpc>
                        <a:spcBef>
                          <a:spcPts val="0"/>
                        </a:spcBef>
                        <a:spcAft>
                          <a:spcPts val="0"/>
                        </a:spcAft>
                        <a:buClrTx/>
                        <a:buSzTx/>
                        <a:buFontTx/>
                        <a:buNone/>
                        <a:tabLst/>
                        <a:defRPr/>
                      </a:pPr>
                      <a:r>
                        <a:rPr lang="fa-IR" altLang="ko-KR" sz="1400" baseline="0" dirty="0">
                          <a:solidFill>
                            <a:schemeClr val="accent5"/>
                          </a:solidFill>
                          <a:latin typeface="+mn-lt"/>
                          <a:cs typeface="B Nazanin" panose="00000400000000000000" pitchFamily="2" charset="-78"/>
                        </a:rPr>
                        <a:t>نوع مطالب</a:t>
                      </a:r>
                      <a:endParaRPr lang="en-JM" altLang="ko-KR" sz="1400" baseline="0" dirty="0">
                        <a:solidFill>
                          <a:schemeClr val="accent5"/>
                        </a:solidFill>
                        <a:latin typeface="+mn-lt"/>
                        <a:cs typeface="B Nazanin" panose="00000400000000000000" pitchFamily="2" charset="-78"/>
                      </a:endParaRPr>
                    </a:p>
                  </a:txBody>
                  <a:tcPr marL="86811" marR="86811" marT="43405" marB="4340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1">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altLang="ko-KR" sz="1400" b="0" dirty="0">
                          <a:solidFill>
                            <a:schemeClr val="tx1"/>
                          </a:solidFill>
                          <a:cs typeface="B Nazanin" panose="00000400000000000000" pitchFamily="2" charset="-78"/>
                        </a:rPr>
                        <a:t>برنامه زمانبندی پروژه 03-04 ارائه پاورپوینت مدرنی را دریافت کنید که به زیبایی طراحی شده است.</a:t>
                      </a:r>
                    </a:p>
                    <a:p>
                      <a:pPr marL="0" marR="0" lvl="0" indent="0" algn="r" defTabSz="914400" rtl="1" eaLnBrk="1" fontAlgn="auto" latinLnBrk="0" hangingPunct="1">
                        <a:lnSpc>
                          <a:spcPct val="100000"/>
                        </a:lnSpc>
                        <a:spcBef>
                          <a:spcPts val="0"/>
                        </a:spcBef>
                        <a:spcAft>
                          <a:spcPts val="0"/>
                        </a:spcAft>
                        <a:buClrTx/>
                        <a:buSzTx/>
                        <a:buFontTx/>
                        <a:buNone/>
                        <a:tabLst/>
                        <a:defRPr/>
                      </a:pPr>
                      <a:r>
                        <a:rPr lang="fa-IR" altLang="ko-KR" sz="1400" b="0" dirty="0">
                          <a:solidFill>
                            <a:schemeClr val="tx1"/>
                          </a:solidFill>
                          <a:cs typeface="B Nazanin" panose="00000400000000000000" pitchFamily="2" charset="-78"/>
                        </a:rPr>
                        <a:t>برنامه پروژه 04-05 تغییر رنگ، عکس و متن آسان است.</a:t>
                      </a:r>
                      <a:endParaRPr lang="ko-KR" altLang="en-US" sz="1400" b="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12886">
                <a:tc vMerge="1">
                  <a:txBody>
                    <a:bodyPr/>
                    <a:lstStyle/>
                    <a:p>
                      <a:endParaRPr lang="en-US"/>
                    </a:p>
                  </a:txBody>
                  <a:tcPr/>
                </a:tc>
                <a:tc>
                  <a:txBody>
                    <a:bodyPr/>
                    <a:lstStyle/>
                    <a:p>
                      <a:pPr algn="r" rtl="1"/>
                      <a:endParaRPr lang="ko-KR" altLang="en-US" sz="10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58862218"/>
                  </a:ext>
                </a:extLst>
              </a:tr>
              <a:tr h="585437">
                <a:tc rowSpan="2">
                  <a:txBody>
                    <a:bodyPr/>
                    <a:lstStyle/>
                    <a:p>
                      <a:pPr marL="0" marR="0" indent="0" algn="ctr" defTabSz="914400" rtl="1" eaLnBrk="1" fontAlgn="auto" latinLnBrk="1" hangingPunct="1">
                        <a:lnSpc>
                          <a:spcPct val="100000"/>
                        </a:lnSpc>
                        <a:spcBef>
                          <a:spcPts val="0"/>
                        </a:spcBef>
                        <a:spcAft>
                          <a:spcPts val="0"/>
                        </a:spcAft>
                        <a:buClrTx/>
                        <a:buSzTx/>
                        <a:buFontTx/>
                        <a:buNone/>
                        <a:tabLst/>
                        <a:defRPr/>
                      </a:pPr>
                      <a:r>
                        <a:rPr lang="fa-IR" altLang="ko-KR" sz="1400" baseline="0" dirty="0">
                          <a:solidFill>
                            <a:schemeClr val="accent5"/>
                          </a:solidFill>
                          <a:latin typeface="+mn-lt"/>
                          <a:cs typeface="B Nazanin" panose="00000400000000000000" pitchFamily="2" charset="-78"/>
                        </a:rPr>
                        <a:t>نوع مطالب</a:t>
                      </a:r>
                      <a:endParaRPr lang="en-JM" altLang="ko-KR" sz="1400" baseline="0" dirty="0">
                        <a:solidFill>
                          <a:schemeClr val="accent5"/>
                        </a:solidFill>
                        <a:latin typeface="+mn-lt"/>
                        <a:cs typeface="B Nazanin" panose="00000400000000000000" pitchFamily="2" charset="-78"/>
                      </a:endParaRPr>
                    </a:p>
                  </a:txBody>
                  <a:tcPr marL="86811" marR="86811" marT="43405" marB="4340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1">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altLang="ko-KR" sz="1400" b="0" dirty="0">
                          <a:solidFill>
                            <a:schemeClr val="tx1"/>
                          </a:solidFill>
                          <a:cs typeface="B Nazanin" panose="00000400000000000000" pitchFamily="2" charset="-78"/>
                        </a:rPr>
                        <a:t>برنامه پروژه 03-04 تغییر رنگ، عکس و متن آسان است</a:t>
                      </a:r>
                    </a:p>
                    <a:p>
                      <a:pPr marL="0" marR="0" lvl="0" indent="0" algn="r" defTabSz="914400" rtl="1" eaLnBrk="1" fontAlgn="auto" latinLnBrk="0" hangingPunct="1">
                        <a:lnSpc>
                          <a:spcPct val="100000"/>
                        </a:lnSpc>
                        <a:spcBef>
                          <a:spcPts val="0"/>
                        </a:spcBef>
                        <a:spcAft>
                          <a:spcPts val="0"/>
                        </a:spcAft>
                        <a:buClrTx/>
                        <a:buSzTx/>
                        <a:buFontTx/>
                        <a:buNone/>
                        <a:tabLst/>
                        <a:defRPr/>
                      </a:pPr>
                      <a:r>
                        <a:rPr lang="fa-IR" altLang="ko-KR" sz="1400" b="0" dirty="0">
                          <a:solidFill>
                            <a:schemeClr val="tx1"/>
                          </a:solidFill>
                          <a:cs typeface="B Nazanin" panose="00000400000000000000" pitchFamily="2" charset="-78"/>
                        </a:rPr>
                        <a:t>برنامه زمانبندی پروژه 04-05 ارائه پاورپوینت مدرنی را دریافت کنید که به زیبایی طراحی شده است.</a:t>
                      </a:r>
                      <a:endParaRPr lang="en-US" altLang="ko-KR" sz="1400" b="0" dirty="0">
                        <a:solidFill>
                          <a:schemeClr val="tx1"/>
                        </a:solidFill>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12886">
                <a:tc vMerge="1">
                  <a:txBody>
                    <a:bodyPr/>
                    <a:lstStyle/>
                    <a:p>
                      <a:endParaRPr lang="en-US"/>
                    </a:p>
                  </a:txBody>
                  <a:tcPr/>
                </a:tc>
                <a:tc>
                  <a:txBody>
                    <a:bodyPr/>
                    <a:lstStyle/>
                    <a:p>
                      <a:pPr algn="r" rtl="1"/>
                      <a:endParaRPr lang="ko-KR" altLang="en-US" sz="10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457630602"/>
                  </a:ext>
                </a:extLst>
              </a:tr>
              <a:tr h="585437">
                <a:tc rowSpan="2">
                  <a:txBody>
                    <a:bodyPr/>
                    <a:lstStyle/>
                    <a:p>
                      <a:pPr marL="0" marR="0" indent="0" algn="ctr" defTabSz="914400" rtl="1" eaLnBrk="1" fontAlgn="auto" latinLnBrk="1" hangingPunct="1">
                        <a:lnSpc>
                          <a:spcPct val="100000"/>
                        </a:lnSpc>
                        <a:spcBef>
                          <a:spcPts val="0"/>
                        </a:spcBef>
                        <a:spcAft>
                          <a:spcPts val="0"/>
                        </a:spcAft>
                        <a:buClrTx/>
                        <a:buSzTx/>
                        <a:buFontTx/>
                        <a:buNone/>
                        <a:tabLst/>
                        <a:defRPr/>
                      </a:pPr>
                      <a:r>
                        <a:rPr lang="fa-IR" altLang="ko-KR" sz="1400" baseline="0" dirty="0">
                          <a:solidFill>
                            <a:schemeClr val="accent5"/>
                          </a:solidFill>
                          <a:latin typeface="+mn-lt"/>
                          <a:cs typeface="B Nazanin" panose="00000400000000000000" pitchFamily="2" charset="-78"/>
                        </a:rPr>
                        <a:t>نوع مطالب</a:t>
                      </a:r>
                      <a:endParaRPr lang="en-JM" altLang="ko-KR" sz="1400" baseline="0" dirty="0">
                        <a:solidFill>
                          <a:schemeClr val="accent5"/>
                        </a:solidFill>
                        <a:latin typeface="+mn-lt"/>
                        <a:cs typeface="B Nazanin" panose="00000400000000000000" pitchFamily="2" charset="-78"/>
                      </a:endParaRPr>
                    </a:p>
                  </a:txBody>
                  <a:tcPr marL="86811" marR="86811" marT="43405" marB="4340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1">
                  <a:txBody>
                    <a:bodyPr/>
                    <a:lstStyle/>
                    <a:p>
                      <a:pPr algn="r" rtl="1"/>
                      <a:r>
                        <a:rPr lang="fa-IR" altLang="ko-KR" sz="1400" b="0" dirty="0">
                          <a:solidFill>
                            <a:schemeClr val="tx1"/>
                          </a:solidFill>
                          <a:cs typeface="B Nazanin" panose="00000400000000000000" pitchFamily="2" charset="-78"/>
                        </a:rPr>
                        <a:t>برنامه پروژه 01-03 تغییر رنگ، عکس و متن آسان است</a:t>
                      </a:r>
                      <a:endParaRPr lang="ko-KR" altLang="en-US" sz="1400" b="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12886">
                <a:tc vMerge="1">
                  <a:txBody>
                    <a:bodyPr/>
                    <a:lstStyle/>
                    <a:p>
                      <a:endParaRPr lang="en-US"/>
                    </a:p>
                  </a:txBody>
                  <a:tcPr/>
                </a:tc>
                <a:tc>
                  <a:txBody>
                    <a:bodyPr/>
                    <a:lstStyle/>
                    <a:p>
                      <a:pPr algn="r" rtl="1"/>
                      <a:endParaRPr lang="ko-KR" altLang="en-US" sz="10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85848314"/>
                  </a:ext>
                </a:extLst>
              </a:tr>
              <a:tr h="585437">
                <a:tc rowSpan="2">
                  <a:txBody>
                    <a:bodyPr/>
                    <a:lstStyle/>
                    <a:p>
                      <a:pPr marL="0" marR="0" indent="0" algn="ctr" defTabSz="914400" rtl="1" eaLnBrk="1" fontAlgn="auto" latinLnBrk="1" hangingPunct="1">
                        <a:lnSpc>
                          <a:spcPct val="100000"/>
                        </a:lnSpc>
                        <a:spcBef>
                          <a:spcPts val="0"/>
                        </a:spcBef>
                        <a:spcAft>
                          <a:spcPts val="0"/>
                        </a:spcAft>
                        <a:buClrTx/>
                        <a:buSzTx/>
                        <a:buFontTx/>
                        <a:buNone/>
                        <a:tabLst/>
                        <a:defRPr/>
                      </a:pPr>
                      <a:r>
                        <a:rPr lang="fa-IR" altLang="ko-KR" sz="1400" baseline="0" dirty="0">
                          <a:solidFill>
                            <a:schemeClr val="accent5"/>
                          </a:solidFill>
                          <a:latin typeface="+mn-lt"/>
                          <a:cs typeface="B Nazanin" panose="00000400000000000000" pitchFamily="2" charset="-78"/>
                        </a:rPr>
                        <a:t>نوع مطالب</a:t>
                      </a:r>
                      <a:endParaRPr lang="en-JM" altLang="ko-KR" sz="1400" baseline="0" dirty="0">
                        <a:solidFill>
                          <a:schemeClr val="accent5"/>
                        </a:solidFill>
                        <a:latin typeface="+mn-lt"/>
                        <a:cs typeface="B Nazanin" panose="00000400000000000000" pitchFamily="2" charset="-78"/>
                      </a:endParaRPr>
                    </a:p>
                  </a:txBody>
                  <a:tcPr marL="86811" marR="86811" marT="43405" marB="4340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1">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altLang="ko-KR" sz="1400" b="0" dirty="0">
                          <a:solidFill>
                            <a:schemeClr val="tx1"/>
                          </a:solidFill>
                          <a:cs typeface="B Nazanin" panose="00000400000000000000" pitchFamily="2" charset="-78"/>
                        </a:rPr>
                        <a:t>برنامه زمانبندی پروژه 03-04 ارائه پاورپوینت مدرنی را دریافت کنید که به زیبایی طراحی شده است.</a:t>
                      </a:r>
                    </a:p>
                    <a:p>
                      <a:pPr marL="0" marR="0" lvl="0" indent="0" algn="r" defTabSz="914400" rtl="1" eaLnBrk="1" fontAlgn="auto" latinLnBrk="0" hangingPunct="1">
                        <a:lnSpc>
                          <a:spcPct val="100000"/>
                        </a:lnSpc>
                        <a:spcBef>
                          <a:spcPts val="0"/>
                        </a:spcBef>
                        <a:spcAft>
                          <a:spcPts val="0"/>
                        </a:spcAft>
                        <a:buClrTx/>
                        <a:buSzTx/>
                        <a:buFontTx/>
                        <a:buNone/>
                        <a:tabLst/>
                        <a:defRPr/>
                      </a:pPr>
                      <a:r>
                        <a:rPr lang="fa-IR" altLang="ko-KR" sz="1400" b="0" dirty="0">
                          <a:solidFill>
                            <a:schemeClr val="tx1"/>
                          </a:solidFill>
                          <a:cs typeface="B Nazanin" panose="00000400000000000000" pitchFamily="2" charset="-78"/>
                        </a:rPr>
                        <a:t>برنامه پروژه 04-05 تغییر رنگ، عکس و متن آسان است</a:t>
                      </a:r>
                      <a:endParaRPr lang="ko-KR" altLang="en-US" sz="1400" b="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212886">
                <a:tc vMerge="1">
                  <a:txBody>
                    <a:bodyPr/>
                    <a:lstStyle/>
                    <a:p>
                      <a:endParaRPr lang="en-US"/>
                    </a:p>
                  </a:txBody>
                  <a:tcPr/>
                </a:tc>
                <a:tc>
                  <a:txBody>
                    <a:bodyPr/>
                    <a:lstStyle/>
                    <a:p>
                      <a:pPr algn="r" rtl="1"/>
                      <a:endParaRPr lang="ko-KR" altLang="en-US" sz="10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3333234853"/>
                  </a:ext>
                </a:extLst>
              </a:tr>
              <a:tr h="585437">
                <a:tc rowSpan="2">
                  <a:txBody>
                    <a:bodyPr/>
                    <a:lstStyle/>
                    <a:p>
                      <a:pPr marL="0" marR="0" indent="0" algn="ctr" defTabSz="914400" rtl="1" eaLnBrk="1" fontAlgn="auto" latinLnBrk="1" hangingPunct="1">
                        <a:lnSpc>
                          <a:spcPct val="100000"/>
                        </a:lnSpc>
                        <a:spcBef>
                          <a:spcPts val="0"/>
                        </a:spcBef>
                        <a:spcAft>
                          <a:spcPts val="0"/>
                        </a:spcAft>
                        <a:buClrTx/>
                        <a:buSzTx/>
                        <a:buFontTx/>
                        <a:buNone/>
                        <a:tabLst/>
                        <a:defRPr/>
                      </a:pPr>
                      <a:r>
                        <a:rPr lang="fa-IR" altLang="ko-KR" sz="1400" baseline="0" dirty="0">
                          <a:solidFill>
                            <a:schemeClr val="accent5"/>
                          </a:solidFill>
                          <a:latin typeface="+mn-lt"/>
                          <a:cs typeface="B Nazanin" panose="00000400000000000000" pitchFamily="2" charset="-78"/>
                        </a:rPr>
                        <a:t>نوع مطالب</a:t>
                      </a:r>
                      <a:endParaRPr lang="en-JM" altLang="ko-KR" sz="1400" baseline="0" dirty="0">
                        <a:solidFill>
                          <a:schemeClr val="accent5"/>
                        </a:solidFill>
                        <a:latin typeface="+mn-lt"/>
                        <a:cs typeface="B Nazanin" panose="00000400000000000000" pitchFamily="2" charset="-78"/>
                      </a:endParaRPr>
                    </a:p>
                  </a:txBody>
                  <a:tcPr marL="86811" marR="86811" marT="43405" marB="43405"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1">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altLang="ko-KR" sz="1400" b="0" dirty="0">
                          <a:solidFill>
                            <a:schemeClr val="tx1"/>
                          </a:solidFill>
                          <a:cs typeface="B Nazanin" panose="00000400000000000000" pitchFamily="2" charset="-78"/>
                        </a:rPr>
                        <a:t>برنامه زمانبندی پروژه 01-03 ارائه پاورپوینت مدرنی را دریافت کنید که به زیبایی طراحی شده است</a:t>
                      </a:r>
                      <a:r>
                        <a:rPr lang="en-US" altLang="ko-KR" sz="1400" b="0" dirty="0">
                          <a:solidFill>
                            <a:schemeClr val="tx1">
                              <a:lumMod val="75000"/>
                              <a:lumOff val="25000"/>
                            </a:schemeClr>
                          </a:solidFill>
                          <a:cs typeface="B Nazanin" panose="00000400000000000000" pitchFamily="2" charset="-78"/>
                        </a:rPr>
                        <a:t>.</a:t>
                      </a:r>
                      <a:endParaRPr lang="en-US" altLang="ko-KR" sz="1400" b="0" dirty="0">
                        <a:solidFill>
                          <a:schemeClr val="tx1"/>
                        </a:solidFill>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JM" altLang="ko-KR" sz="1200" b="0" dirty="0">
                        <a:solidFill>
                          <a:schemeClr val="tx1"/>
                        </a:solidFill>
                        <a:latin typeface="+mn-lt"/>
                        <a:cs typeface="Arial" pitchFamily="34" charset="0"/>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212886">
                <a:tc vMerge="1">
                  <a:txBody>
                    <a:bodyPr/>
                    <a:lstStyle/>
                    <a:p>
                      <a:endParaRPr lang="en-US"/>
                    </a:p>
                  </a:txBody>
                  <a:tcPr/>
                </a:tc>
                <a:tc>
                  <a:txBody>
                    <a:bodyPr/>
                    <a:lstStyle/>
                    <a:p>
                      <a:pPr algn="r" rtl="1"/>
                      <a:endParaRPr lang="ko-KR" altLang="en-US" sz="10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JM" altLang="ko-KR" sz="100" b="0" baseline="0" dirty="0">
                        <a:solidFill>
                          <a:schemeClr val="tx1"/>
                        </a:solidFill>
                        <a:latin typeface="+mn-lt"/>
                        <a:cs typeface="B Nazanin" panose="00000400000000000000" pitchFamily="2" charset="-78"/>
                      </a:endParaRPr>
                    </a:p>
                  </a:txBody>
                  <a:tcPr marL="0" marR="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15602151"/>
                  </a:ext>
                </a:extLst>
              </a:tr>
            </a:tbl>
          </a:graphicData>
        </a:graphic>
      </p:graphicFrame>
      <p:sp>
        <p:nvSpPr>
          <p:cNvPr id="4" name="Paralelogramo 3">
            <a:extLst>
              <a:ext uri="{FF2B5EF4-FFF2-40B4-BE49-F238E27FC236}">
                <a16:creationId xmlns:a16="http://schemas.microsoft.com/office/drawing/2014/main" id="{C04F6F1A-7BC4-440D-93F4-B43B67256A0F}"/>
              </a:ext>
            </a:extLst>
          </p:cNvPr>
          <p:cNvSpPr/>
          <p:nvPr/>
        </p:nvSpPr>
        <p:spPr>
          <a:xfrm rot="16200000">
            <a:off x="-2797831" y="3146173"/>
            <a:ext cx="6205259" cy="609600"/>
          </a:xfrm>
          <a:prstGeom prst="parallelogram">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cs typeface="B Nazanin" panose="00000400000000000000" pitchFamily="2" charset="-78"/>
            </a:endParaRPr>
          </a:p>
        </p:txBody>
      </p:sp>
      <p:sp>
        <p:nvSpPr>
          <p:cNvPr id="5" name="Paralelogramo 4">
            <a:extLst>
              <a:ext uri="{FF2B5EF4-FFF2-40B4-BE49-F238E27FC236}">
                <a16:creationId xmlns:a16="http://schemas.microsoft.com/office/drawing/2014/main" id="{EE6C232C-6582-42EB-BA75-74F3DE5D4770}"/>
              </a:ext>
            </a:extLst>
          </p:cNvPr>
          <p:cNvSpPr/>
          <p:nvPr/>
        </p:nvSpPr>
        <p:spPr>
          <a:xfrm rot="16200000" flipV="1">
            <a:off x="8768797" y="3136900"/>
            <a:ext cx="6233983" cy="612422"/>
          </a:xfrm>
          <a:prstGeom prst="parallelogram">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cs typeface="B Nazanin" panose="00000400000000000000" pitchFamily="2" charset="-78"/>
            </a:endParaRPr>
          </a:p>
        </p:txBody>
      </p:sp>
    </p:spTree>
    <p:extLst>
      <p:ext uri="{BB962C8B-B14F-4D97-AF65-F5344CB8AC3E}">
        <p14:creationId xmlns:p14="http://schemas.microsoft.com/office/powerpoint/2010/main" val="31648310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924A617-1BEE-4932-B40E-F7B3F762A7FB}"/>
              </a:ext>
            </a:extLst>
          </p:cNvPr>
          <p:cNvSpPr/>
          <p:nvPr/>
        </p:nvSpPr>
        <p:spPr>
          <a:xfrm>
            <a:off x="0" y="0"/>
            <a:ext cx="8966578" cy="6871642"/>
          </a:xfrm>
          <a:custGeom>
            <a:avLst/>
            <a:gdLst>
              <a:gd name="f0" fmla="val 10800000"/>
              <a:gd name="f1" fmla="val 5400000"/>
              <a:gd name="f2" fmla="val 180"/>
              <a:gd name="f3" fmla="val w"/>
              <a:gd name="f4" fmla="val h"/>
              <a:gd name="f5" fmla="val 0"/>
              <a:gd name="f6" fmla="val 8966579"/>
              <a:gd name="f7" fmla="val 6871647"/>
              <a:gd name="f8" fmla="val 4299045"/>
              <a:gd name="f9" fmla="val 6858000"/>
              <a:gd name="f10" fmla="+- 0 0 -90"/>
              <a:gd name="f11" fmla="*/ f3 1 8966579"/>
              <a:gd name="f12" fmla="*/ f4 1 6871647"/>
              <a:gd name="f13" fmla="val f5"/>
              <a:gd name="f14" fmla="val f6"/>
              <a:gd name="f15" fmla="val f7"/>
              <a:gd name="f16" fmla="*/ f10 f0 1"/>
              <a:gd name="f17" fmla="+- f15 0 f13"/>
              <a:gd name="f18" fmla="+- f14 0 f13"/>
              <a:gd name="f19" fmla="*/ f16 1 f2"/>
              <a:gd name="f20" fmla="*/ f18 1 8966579"/>
              <a:gd name="f21" fmla="*/ f17 1 6871647"/>
              <a:gd name="f22" fmla="*/ 0 f18 1"/>
              <a:gd name="f23" fmla="*/ 8966579 f18 1"/>
              <a:gd name="f24" fmla="*/ 0 f17 1"/>
              <a:gd name="f25" fmla="*/ 4299045 f18 1"/>
              <a:gd name="f26" fmla="*/ 6871647 f17 1"/>
              <a:gd name="f27" fmla="*/ 6858000 f17 1"/>
              <a:gd name="f28" fmla="+- f19 0 f1"/>
              <a:gd name="f29" fmla="*/ f22 1 8966579"/>
              <a:gd name="f30" fmla="*/ f23 1 8966579"/>
              <a:gd name="f31" fmla="*/ f24 1 6871647"/>
              <a:gd name="f32" fmla="*/ f25 1 8966579"/>
              <a:gd name="f33" fmla="*/ f26 1 6871647"/>
              <a:gd name="f34" fmla="*/ f27 1 6871647"/>
              <a:gd name="f35" fmla="*/ f13 1 f20"/>
              <a:gd name="f36" fmla="*/ f14 1 f20"/>
              <a:gd name="f37" fmla="*/ f13 1 f21"/>
              <a:gd name="f38" fmla="*/ f15 1 f21"/>
              <a:gd name="f39" fmla="*/ f29 1 f20"/>
              <a:gd name="f40" fmla="*/ f31 1 f21"/>
              <a:gd name="f41" fmla="*/ f30 1 f20"/>
              <a:gd name="f42" fmla="*/ f32 1 f20"/>
              <a:gd name="f43" fmla="*/ f33 1 f21"/>
              <a:gd name="f44" fmla="*/ f34 1 f21"/>
              <a:gd name="f45" fmla="*/ f35 f11 1"/>
              <a:gd name="f46" fmla="*/ f36 f11 1"/>
              <a:gd name="f47" fmla="*/ f38 f12 1"/>
              <a:gd name="f48" fmla="*/ f37 f12 1"/>
              <a:gd name="f49" fmla="*/ f39 f11 1"/>
              <a:gd name="f50" fmla="*/ f40 f12 1"/>
              <a:gd name="f51" fmla="*/ f41 f11 1"/>
              <a:gd name="f52" fmla="*/ f42 f11 1"/>
              <a:gd name="f53" fmla="*/ f43 f12 1"/>
              <a:gd name="f54" fmla="*/ f44 f12 1"/>
            </a:gdLst>
            <a:ahLst/>
            <a:cxnLst>
              <a:cxn ang="3cd4">
                <a:pos x="hc" y="t"/>
              </a:cxn>
              <a:cxn ang="0">
                <a:pos x="r" y="vc"/>
              </a:cxn>
              <a:cxn ang="cd4">
                <a:pos x="hc" y="b"/>
              </a:cxn>
              <a:cxn ang="cd2">
                <a:pos x="l" y="vc"/>
              </a:cxn>
              <a:cxn ang="f28">
                <a:pos x="f49" y="f50"/>
              </a:cxn>
              <a:cxn ang="f28">
                <a:pos x="f51" y="f50"/>
              </a:cxn>
              <a:cxn ang="f28">
                <a:pos x="f52" y="f53"/>
              </a:cxn>
              <a:cxn ang="f28">
                <a:pos x="f49" y="f54"/>
              </a:cxn>
              <a:cxn ang="f28">
                <a:pos x="f49" y="f50"/>
              </a:cxn>
            </a:cxnLst>
            <a:rect l="f45" t="f48" r="f46" b="f47"/>
            <a:pathLst>
              <a:path w="8966579" h="6871647">
                <a:moveTo>
                  <a:pt x="f5" y="f5"/>
                </a:moveTo>
                <a:lnTo>
                  <a:pt x="f6" y="f5"/>
                </a:lnTo>
                <a:lnTo>
                  <a:pt x="f8" y="f7"/>
                </a:lnTo>
                <a:lnTo>
                  <a:pt x="f5" y="f9"/>
                </a:lnTo>
                <a:lnTo>
                  <a:pt x="f5" y="f5"/>
                </a:lnTo>
                <a:close/>
              </a:path>
            </a:pathLst>
          </a:custGeom>
          <a:solidFill>
            <a:srgbClr val="FFC000"/>
          </a:solidFill>
          <a:ln w="12701" cap="flat">
            <a:noFill/>
            <a:prstDash val="solid"/>
            <a:miter/>
          </a:ln>
        </p:spPr>
        <p:txBody>
          <a:bodyPr vert="horz" wrap="square" lIns="91440" tIns="45720" rIns="91440" bIns="45720" anchor="ctr" anchorCtr="1" compatLnSpc="1">
            <a:noAutofit/>
          </a:bodyPr>
          <a:lstStyle/>
          <a:p>
            <a:pPr marL="0" marR="0" lvl="0" indent="0" algn="ct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CO" sz="1800" b="0" i="0" u="none" strike="noStrike" kern="1200" cap="none" spc="0" baseline="0" dirty="0">
              <a:solidFill>
                <a:srgbClr val="FFFFFF"/>
              </a:solidFill>
              <a:uFillTx/>
              <a:latin typeface="Calibri"/>
              <a:cs typeface="B Nazanin" panose="00000400000000000000" pitchFamily="2" charset="-78"/>
            </a:endParaRPr>
          </a:p>
        </p:txBody>
      </p:sp>
      <p:sp>
        <p:nvSpPr>
          <p:cNvPr id="3" name="Rectángulo 2">
            <a:extLst>
              <a:ext uri="{FF2B5EF4-FFF2-40B4-BE49-F238E27FC236}">
                <a16:creationId xmlns:a16="http://schemas.microsoft.com/office/drawing/2014/main" id="{84055DA8-B156-4262-9159-5976D3AF7C02}"/>
              </a:ext>
            </a:extLst>
          </p:cNvPr>
          <p:cNvSpPr/>
          <p:nvPr/>
        </p:nvSpPr>
        <p:spPr>
          <a:xfrm>
            <a:off x="866560" y="3429000"/>
            <a:ext cx="4250862" cy="1323439"/>
          </a:xfrm>
          <a:prstGeom prst="rect">
            <a:avLst/>
          </a:prstGeom>
          <a:noFill/>
          <a:ln cap="flat">
            <a:noFill/>
            <a:prstDash val="solid"/>
          </a:ln>
        </p:spPr>
        <p:txBody>
          <a:bodyPr vert="horz" wrap="square" lIns="91440" tIns="45720" rIns="91440" bIns="45720" anchor="t" anchorCtr="0" compatLnSpc="1">
            <a:spAutoFit/>
          </a:bodyPr>
          <a:lstStyle/>
          <a:p>
            <a:pPr lvl="0" algn="r" rtl="1">
              <a:defRPr sz="1800" b="0" i="0" u="none" strike="noStrike" kern="0" cap="none" spc="0" baseline="0">
                <a:solidFill>
                  <a:srgbClr val="000000"/>
                </a:solidFill>
                <a:uFillTx/>
              </a:defRPr>
            </a:pPr>
            <a:r>
              <a:rPr lang="fa-IR" sz="2000" dirty="0">
                <a:solidFill>
                  <a:srgbClr val="FFFFFF"/>
                </a:solidFill>
                <a:latin typeface="Oswald" pitchFamily="2"/>
                <a:ea typeface="Open Sans Light" pitchFamily="34"/>
                <a:cs typeface="B Nazanin" panose="00000400000000000000" pitchFamily="2" charset="-78"/>
              </a:rPr>
              <a:t>این یک متن نمونه است. در این پاراگراف، ایده ها را از سر بگیرید. به یاد داشته باشید که اسلایدها پشتیبانی بصری برای ارائه شما هستند، به همین دلیل باید مختصر باشند.</a:t>
            </a:r>
            <a:endParaRPr lang="es-CO" sz="2000" b="0" i="0" u="none" strike="noStrike" kern="1200" cap="none" spc="0" baseline="0" dirty="0">
              <a:solidFill>
                <a:srgbClr val="FFFFFF"/>
              </a:solidFill>
              <a:uFillTx/>
              <a:latin typeface="Oswald" pitchFamily="2"/>
              <a:ea typeface="Open Sans Light" pitchFamily="34"/>
              <a:cs typeface="B Nazanin" panose="00000400000000000000" pitchFamily="2" charset="-78"/>
            </a:endParaRPr>
          </a:p>
        </p:txBody>
      </p:sp>
      <p:sp>
        <p:nvSpPr>
          <p:cNvPr id="4" name="CuadroTexto 5">
            <a:extLst>
              <a:ext uri="{FF2B5EF4-FFF2-40B4-BE49-F238E27FC236}">
                <a16:creationId xmlns:a16="http://schemas.microsoft.com/office/drawing/2014/main" id="{5C62F5E0-49FD-4032-9E39-87919C816050}"/>
              </a:ext>
            </a:extLst>
          </p:cNvPr>
          <p:cNvSpPr txBox="1"/>
          <p:nvPr/>
        </p:nvSpPr>
        <p:spPr>
          <a:xfrm>
            <a:off x="932927" y="2718768"/>
            <a:ext cx="3296128" cy="523219"/>
          </a:xfrm>
          <a:prstGeom prst="rect">
            <a:avLst/>
          </a:prstGeom>
          <a:noFill/>
          <a:ln cap="flat">
            <a:noFill/>
          </a:ln>
        </p:spPr>
        <p:txBody>
          <a:bodyPr vert="horz" wrap="square" lIns="91440" tIns="45720" rIns="91440" bIns="45720" anchor="t" anchorCtr="0" compatLnSpc="1">
            <a:spAutoFit/>
          </a:bodyPr>
          <a:lstStyle/>
          <a:p>
            <a:pPr lvl="0" algn="r" rtl="1">
              <a:defRPr sz="1800" b="0" i="0" u="none" strike="noStrike" kern="0" cap="none" spc="0" baseline="0">
                <a:solidFill>
                  <a:srgbClr val="000000"/>
                </a:solidFill>
                <a:uFillTx/>
              </a:defRPr>
            </a:pPr>
            <a:r>
              <a:rPr lang="fa-IR" sz="2800" dirty="0">
                <a:solidFill>
                  <a:srgbClr val="FFFFFF"/>
                </a:solidFill>
                <a:latin typeface="Oswald" pitchFamily="2"/>
                <a:cs typeface="B Nazanin" panose="00000400000000000000" pitchFamily="2" charset="-78"/>
              </a:rPr>
              <a:t>متن نمونه</a:t>
            </a:r>
            <a:endParaRPr lang="es-CO" sz="2800" b="0" i="0" u="none" strike="noStrike" kern="1200" cap="none" spc="0" baseline="0" dirty="0">
              <a:solidFill>
                <a:srgbClr val="FFFFFF"/>
              </a:solidFill>
              <a:uFillTx/>
              <a:latin typeface="Oswald" pitchFamily="2"/>
              <a:cs typeface="B Nazanin" panose="00000400000000000000" pitchFamily="2" charset="-78"/>
            </a:endParaRPr>
          </a:p>
        </p:txBody>
      </p:sp>
      <p:sp>
        <p:nvSpPr>
          <p:cNvPr id="5" name="CuadroTexto 5">
            <a:extLst>
              <a:ext uri="{FF2B5EF4-FFF2-40B4-BE49-F238E27FC236}">
                <a16:creationId xmlns:a16="http://schemas.microsoft.com/office/drawing/2014/main" id="{1A341BEC-F214-4F3E-B7CB-79EE23BCEB64}"/>
              </a:ext>
            </a:extLst>
          </p:cNvPr>
          <p:cNvSpPr txBox="1"/>
          <p:nvPr/>
        </p:nvSpPr>
        <p:spPr>
          <a:xfrm>
            <a:off x="866560" y="920442"/>
            <a:ext cx="2673440" cy="1754326"/>
          </a:xfrm>
          <a:prstGeom prst="rect">
            <a:avLst/>
          </a:prstGeom>
          <a:noFill/>
          <a:ln cap="flat">
            <a:noFill/>
          </a:ln>
        </p:spPr>
        <p:txBody>
          <a:bodyPr vert="horz" wrap="square" lIns="91440" tIns="45720" rIns="91440" bIns="45720" anchor="t" anchorCtr="0" compatLnSpc="1">
            <a:spAutoFit/>
          </a:bodyPr>
          <a:lstStyle/>
          <a:p>
            <a:pPr lvl="0" algn="r" rtl="1">
              <a:defRPr sz="1800" b="0" i="0" u="none" strike="noStrike" kern="0" cap="none" spc="0" baseline="0">
                <a:solidFill>
                  <a:srgbClr val="000000"/>
                </a:solidFill>
                <a:uFillTx/>
              </a:defRPr>
            </a:pPr>
            <a:r>
              <a:rPr lang="fa-IR" sz="5400" b="1" dirty="0">
                <a:solidFill>
                  <a:schemeClr val="accent2">
                    <a:lumMod val="75000"/>
                  </a:schemeClr>
                </a:solidFill>
                <a:latin typeface="Oswald" pitchFamily="2"/>
                <a:cs typeface="B Nazanin" panose="00000400000000000000" pitchFamily="2" charset="-78"/>
              </a:rPr>
              <a:t>اسلاید عنوان</a:t>
            </a:r>
            <a:endParaRPr lang="es-CO" sz="5400" b="1" i="0" u="none" strike="noStrike" kern="1200" cap="none" spc="0" baseline="0" dirty="0">
              <a:solidFill>
                <a:schemeClr val="accent2">
                  <a:lumMod val="75000"/>
                </a:schemeClr>
              </a:solidFill>
              <a:uFillTx/>
              <a:latin typeface="Oswald" pitchFamily="2"/>
              <a:cs typeface="B Nazanin" panose="00000400000000000000" pitchFamily="2" charset="-78"/>
            </a:endParaRPr>
          </a:p>
        </p:txBody>
      </p:sp>
      <p:sp>
        <p:nvSpPr>
          <p:cNvPr id="6" name="Rectángulo 5">
            <a:extLst>
              <a:ext uri="{FF2B5EF4-FFF2-40B4-BE49-F238E27FC236}">
                <a16:creationId xmlns:a16="http://schemas.microsoft.com/office/drawing/2014/main" id="{6382A0DB-8E21-4176-ACD7-F7279A33B1B6}"/>
              </a:ext>
            </a:extLst>
          </p:cNvPr>
          <p:cNvSpPr/>
          <p:nvPr/>
        </p:nvSpPr>
        <p:spPr>
          <a:xfrm>
            <a:off x="1039601" y="3295279"/>
            <a:ext cx="418036" cy="4572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CO" sz="1800" b="0" i="0" u="none" strike="noStrike" kern="1200" cap="none" spc="0" baseline="0" dirty="0">
              <a:solidFill>
                <a:srgbClr val="FFFFFF"/>
              </a:solidFill>
              <a:uFillTx/>
              <a:latin typeface="Calibri"/>
              <a:cs typeface="B Nazanin" panose="00000400000000000000" pitchFamily="2" charset="-78"/>
            </a:endParaRPr>
          </a:p>
        </p:txBody>
      </p:sp>
      <p:sp>
        <p:nvSpPr>
          <p:cNvPr id="7" name="Elipse 6">
            <a:extLst>
              <a:ext uri="{FF2B5EF4-FFF2-40B4-BE49-F238E27FC236}">
                <a16:creationId xmlns:a16="http://schemas.microsoft.com/office/drawing/2014/main" id="{BEEEAD40-9489-4F93-BC2A-E1A57D6D80E2}"/>
              </a:ext>
            </a:extLst>
          </p:cNvPr>
          <p:cNvSpPr/>
          <p:nvPr/>
        </p:nvSpPr>
        <p:spPr>
          <a:xfrm>
            <a:off x="7591696" y="658303"/>
            <a:ext cx="1127756" cy="1127756"/>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CO" sz="1800" b="0" i="0" u="none" strike="noStrike" kern="1200" cap="none" spc="0" baseline="0" dirty="0">
              <a:solidFill>
                <a:srgbClr val="FFFFFF"/>
              </a:solidFill>
              <a:uFillTx/>
              <a:latin typeface="Calibri"/>
              <a:cs typeface="B Nazanin" panose="00000400000000000000" pitchFamily="2" charset="-78"/>
            </a:endParaRPr>
          </a:p>
        </p:txBody>
      </p:sp>
      <p:sp>
        <p:nvSpPr>
          <p:cNvPr id="8" name="Elipse 7">
            <a:extLst>
              <a:ext uri="{FF2B5EF4-FFF2-40B4-BE49-F238E27FC236}">
                <a16:creationId xmlns:a16="http://schemas.microsoft.com/office/drawing/2014/main" id="{29F0C533-5091-4643-9EF3-8206445CE8DF}"/>
              </a:ext>
            </a:extLst>
          </p:cNvPr>
          <p:cNvSpPr/>
          <p:nvPr/>
        </p:nvSpPr>
        <p:spPr>
          <a:xfrm>
            <a:off x="6702552" y="2123108"/>
            <a:ext cx="1127756" cy="1127756"/>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CO" sz="1800" b="0" i="0" u="none" strike="noStrike" kern="1200" cap="none" spc="0" baseline="0" dirty="0">
              <a:solidFill>
                <a:srgbClr val="FFFFFF"/>
              </a:solidFill>
              <a:uFillTx/>
              <a:latin typeface="Calibri"/>
              <a:cs typeface="B Nazanin" panose="00000400000000000000" pitchFamily="2" charset="-78"/>
            </a:endParaRPr>
          </a:p>
        </p:txBody>
      </p:sp>
      <p:sp>
        <p:nvSpPr>
          <p:cNvPr id="9" name="Elipse 8">
            <a:extLst>
              <a:ext uri="{FF2B5EF4-FFF2-40B4-BE49-F238E27FC236}">
                <a16:creationId xmlns:a16="http://schemas.microsoft.com/office/drawing/2014/main" id="{F3EB767B-4EF9-4BDF-BBEB-7FC22CE2D7A3}"/>
              </a:ext>
            </a:extLst>
          </p:cNvPr>
          <p:cNvSpPr/>
          <p:nvPr/>
        </p:nvSpPr>
        <p:spPr>
          <a:xfrm>
            <a:off x="5707547" y="3678018"/>
            <a:ext cx="1127756" cy="1127756"/>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CO" sz="1800" b="0" i="0" u="none" strike="noStrike" kern="1200" cap="none" spc="0" baseline="0" dirty="0">
              <a:solidFill>
                <a:srgbClr val="FFFFFF"/>
              </a:solidFill>
              <a:uFillTx/>
              <a:latin typeface="Calibri"/>
              <a:cs typeface="B Nazanin" panose="00000400000000000000" pitchFamily="2" charset="-78"/>
            </a:endParaRPr>
          </a:p>
        </p:txBody>
      </p:sp>
      <p:sp>
        <p:nvSpPr>
          <p:cNvPr id="10" name="CuadroTexto 5">
            <a:extLst>
              <a:ext uri="{FF2B5EF4-FFF2-40B4-BE49-F238E27FC236}">
                <a16:creationId xmlns:a16="http://schemas.microsoft.com/office/drawing/2014/main" id="{1A933956-FFB0-4090-A88B-1C4861E518B6}"/>
              </a:ext>
            </a:extLst>
          </p:cNvPr>
          <p:cNvSpPr txBox="1"/>
          <p:nvPr/>
        </p:nvSpPr>
        <p:spPr>
          <a:xfrm>
            <a:off x="8964539" y="761201"/>
            <a:ext cx="2403472" cy="461662"/>
          </a:xfrm>
          <a:prstGeom prst="rect">
            <a:avLst/>
          </a:prstGeom>
          <a:noFill/>
          <a:ln cap="flat">
            <a:noFill/>
          </a:ln>
        </p:spPr>
        <p:txBody>
          <a:bodyPr vert="horz" wrap="square" lIns="91440" tIns="45720" rIns="91440" bIns="45720" anchor="t" anchorCtr="0" compatLnSpc="1">
            <a:spAutoFit/>
          </a:bodyPr>
          <a:lstStyle/>
          <a:p>
            <a:pPr lvl="0" algn="r" rtl="1">
              <a:defRPr sz="1800" b="0" i="0" u="none" strike="noStrike" kern="0" cap="none" spc="0" baseline="0">
                <a:solidFill>
                  <a:srgbClr val="000000"/>
                </a:solidFill>
                <a:uFillTx/>
              </a:defRPr>
            </a:pPr>
            <a:r>
              <a:rPr lang="fa-IR" sz="2400" b="1" dirty="0">
                <a:solidFill>
                  <a:srgbClr val="7F7F7F"/>
                </a:solidFill>
                <a:latin typeface="Oswald" pitchFamily="2"/>
                <a:cs typeface="B Nazanin" panose="00000400000000000000" pitchFamily="2" charset="-78"/>
              </a:rPr>
              <a:t>مثال عنوان</a:t>
            </a:r>
            <a:endParaRPr lang="es-CO" sz="2400" b="1" i="0" u="none" strike="noStrike" kern="1200" cap="none" spc="0" baseline="0" dirty="0">
              <a:solidFill>
                <a:srgbClr val="7F7F7F"/>
              </a:solidFill>
              <a:uFillTx/>
              <a:latin typeface="Oswald" pitchFamily="2"/>
              <a:cs typeface="B Nazanin" panose="00000400000000000000" pitchFamily="2" charset="-78"/>
            </a:endParaRPr>
          </a:p>
        </p:txBody>
      </p:sp>
      <p:sp>
        <p:nvSpPr>
          <p:cNvPr id="11" name="Rectángulo 10">
            <a:extLst>
              <a:ext uri="{FF2B5EF4-FFF2-40B4-BE49-F238E27FC236}">
                <a16:creationId xmlns:a16="http://schemas.microsoft.com/office/drawing/2014/main" id="{CB9A6DA4-5BBF-4CCA-BE41-753FBF4472E6}"/>
              </a:ext>
            </a:extLst>
          </p:cNvPr>
          <p:cNvSpPr/>
          <p:nvPr/>
        </p:nvSpPr>
        <p:spPr>
          <a:xfrm>
            <a:off x="8964539" y="1250533"/>
            <a:ext cx="3199165" cy="549381"/>
          </a:xfrm>
          <a:prstGeom prst="rect">
            <a:avLst/>
          </a:prstGeom>
          <a:noFill/>
          <a:ln cap="flat">
            <a:noFill/>
            <a:prstDash val="solid"/>
          </a:ln>
        </p:spPr>
        <p:txBody>
          <a:bodyPr vert="horz" wrap="square" lIns="91440" tIns="45720" rIns="91440" bIns="45720" anchor="t" anchorCtr="0" compatLnSpc="1">
            <a:spAutoFit/>
          </a:bodyPr>
          <a:lstStyle/>
          <a:p>
            <a:pPr lvl="0" algn="r" rtl="1">
              <a:lnSpc>
                <a:spcPct val="80000"/>
              </a:lnSpc>
              <a:spcBef>
                <a:spcPts val="1800"/>
              </a:spcBef>
              <a:defRPr sz="1800" b="0" i="0" u="none" strike="noStrike" kern="0" cap="none" spc="0" baseline="0">
                <a:solidFill>
                  <a:srgbClr val="000000"/>
                </a:solidFill>
                <a:uFillTx/>
              </a:defRPr>
            </a:pPr>
            <a:r>
              <a:rPr lang="fa-IR" dirty="0">
                <a:solidFill>
                  <a:srgbClr val="7F7F7F"/>
                </a:solidFill>
                <a:latin typeface="Oswald" pitchFamily="2"/>
                <a:ea typeface="Open Sans" pitchFamily="34"/>
                <a:cs typeface="B Nazanin" panose="00000400000000000000" pitchFamily="2" charset="-78"/>
              </a:rPr>
              <a:t>این یک متن نمونه است. در این پاراگراف ها ایده ها را از سر بگیرید.</a:t>
            </a:r>
            <a:endParaRPr lang="es-CO" sz="1800" b="0" i="0" u="none" strike="noStrike" kern="1200" cap="none" spc="0" baseline="0" dirty="0">
              <a:solidFill>
                <a:srgbClr val="7F7F7F"/>
              </a:solidFill>
              <a:uFillTx/>
              <a:latin typeface="Oswald" pitchFamily="2"/>
              <a:ea typeface="Open Sans" pitchFamily="34"/>
              <a:cs typeface="B Nazanin" panose="00000400000000000000" pitchFamily="2" charset="-78"/>
            </a:endParaRPr>
          </a:p>
        </p:txBody>
      </p:sp>
      <p:sp>
        <p:nvSpPr>
          <p:cNvPr id="12" name="CuadroTexto 5">
            <a:extLst>
              <a:ext uri="{FF2B5EF4-FFF2-40B4-BE49-F238E27FC236}">
                <a16:creationId xmlns:a16="http://schemas.microsoft.com/office/drawing/2014/main" id="{AF95F50D-BCAB-4A31-BB82-DD81678183F5}"/>
              </a:ext>
            </a:extLst>
          </p:cNvPr>
          <p:cNvSpPr txBox="1"/>
          <p:nvPr/>
        </p:nvSpPr>
        <p:spPr>
          <a:xfrm>
            <a:off x="8026100" y="2228831"/>
            <a:ext cx="2403472" cy="461662"/>
          </a:xfrm>
          <a:prstGeom prst="rect">
            <a:avLst/>
          </a:prstGeom>
          <a:noFill/>
          <a:ln cap="flat">
            <a:noFill/>
          </a:ln>
        </p:spPr>
        <p:txBody>
          <a:bodyPr vert="horz" wrap="square" lIns="91440" tIns="45720" rIns="91440" bIns="45720" anchor="t" anchorCtr="0" compatLnSpc="1">
            <a:spAutoFit/>
          </a:bodyPr>
          <a:lstStyle/>
          <a:p>
            <a:pPr lvl="0" algn="r" rtl="1">
              <a:defRPr sz="1800" b="0" i="0" u="none" strike="noStrike" kern="0" cap="none" spc="0" baseline="0">
                <a:solidFill>
                  <a:srgbClr val="000000"/>
                </a:solidFill>
                <a:uFillTx/>
              </a:defRPr>
            </a:pPr>
            <a:r>
              <a:rPr lang="fa-IR" sz="2400" b="1" dirty="0">
                <a:solidFill>
                  <a:srgbClr val="7F7F7F"/>
                </a:solidFill>
                <a:latin typeface="Oswald" pitchFamily="2"/>
                <a:cs typeface="B Nazanin" panose="00000400000000000000" pitchFamily="2" charset="-78"/>
              </a:rPr>
              <a:t>مثال عنوان</a:t>
            </a:r>
            <a:endParaRPr lang="es-CO" sz="2400" b="1" i="0" u="none" strike="noStrike" kern="1200" cap="none" spc="0" baseline="0" dirty="0">
              <a:solidFill>
                <a:srgbClr val="7F7F7F"/>
              </a:solidFill>
              <a:uFillTx/>
              <a:latin typeface="Oswald" pitchFamily="2"/>
              <a:cs typeface="B Nazanin" panose="00000400000000000000" pitchFamily="2" charset="-78"/>
            </a:endParaRPr>
          </a:p>
        </p:txBody>
      </p:sp>
      <p:sp>
        <p:nvSpPr>
          <p:cNvPr id="13" name="Rectángulo 12">
            <a:extLst>
              <a:ext uri="{FF2B5EF4-FFF2-40B4-BE49-F238E27FC236}">
                <a16:creationId xmlns:a16="http://schemas.microsoft.com/office/drawing/2014/main" id="{1AFBB756-95D0-41EE-B599-41E3BCBC463A}"/>
              </a:ext>
            </a:extLst>
          </p:cNvPr>
          <p:cNvSpPr/>
          <p:nvPr/>
        </p:nvSpPr>
        <p:spPr>
          <a:xfrm>
            <a:off x="8026100" y="2718163"/>
            <a:ext cx="3177713" cy="549381"/>
          </a:xfrm>
          <a:prstGeom prst="rect">
            <a:avLst/>
          </a:prstGeom>
          <a:noFill/>
          <a:ln cap="flat">
            <a:noFill/>
            <a:prstDash val="solid"/>
          </a:ln>
        </p:spPr>
        <p:txBody>
          <a:bodyPr vert="horz" wrap="square" lIns="91440" tIns="45720" rIns="91440" bIns="45720" anchor="t" anchorCtr="0" compatLnSpc="1">
            <a:spAutoFit/>
          </a:bodyPr>
          <a:lstStyle/>
          <a:p>
            <a:pPr lvl="0" algn="r" rtl="1">
              <a:lnSpc>
                <a:spcPct val="80000"/>
              </a:lnSpc>
              <a:spcBef>
                <a:spcPts val="1800"/>
              </a:spcBef>
              <a:defRPr sz="1800" b="0" i="0" u="none" strike="noStrike" kern="0" cap="none" spc="0" baseline="0">
                <a:solidFill>
                  <a:srgbClr val="000000"/>
                </a:solidFill>
                <a:uFillTx/>
              </a:defRPr>
            </a:pPr>
            <a:r>
              <a:rPr lang="fa-IR" dirty="0">
                <a:solidFill>
                  <a:srgbClr val="7F7F7F"/>
                </a:solidFill>
                <a:latin typeface="Oswald" pitchFamily="2"/>
                <a:ea typeface="Open Sans" pitchFamily="34"/>
                <a:cs typeface="B Nazanin" panose="00000400000000000000" pitchFamily="2" charset="-78"/>
              </a:rPr>
              <a:t>این یک متن نمونه است. در این پاراگراف ها ایده ها را از سر بگیرید.</a:t>
            </a:r>
            <a:endParaRPr lang="es-CO" sz="1800" b="0" i="0" u="none" strike="noStrike" kern="1200" cap="none" spc="0" baseline="0" dirty="0">
              <a:solidFill>
                <a:srgbClr val="7F7F7F"/>
              </a:solidFill>
              <a:uFillTx/>
              <a:latin typeface="Oswald" pitchFamily="2"/>
              <a:ea typeface="Open Sans" pitchFamily="34"/>
              <a:cs typeface="B Nazanin" panose="00000400000000000000" pitchFamily="2" charset="-78"/>
            </a:endParaRPr>
          </a:p>
        </p:txBody>
      </p:sp>
      <p:sp>
        <p:nvSpPr>
          <p:cNvPr id="14" name="CuadroTexto 5">
            <a:extLst>
              <a:ext uri="{FF2B5EF4-FFF2-40B4-BE49-F238E27FC236}">
                <a16:creationId xmlns:a16="http://schemas.microsoft.com/office/drawing/2014/main" id="{066FF506-1873-49AD-B540-9978A0452EA2}"/>
              </a:ext>
            </a:extLst>
          </p:cNvPr>
          <p:cNvSpPr txBox="1"/>
          <p:nvPr/>
        </p:nvSpPr>
        <p:spPr>
          <a:xfrm>
            <a:off x="7102108" y="3802175"/>
            <a:ext cx="2403472" cy="461662"/>
          </a:xfrm>
          <a:prstGeom prst="rect">
            <a:avLst/>
          </a:prstGeom>
          <a:noFill/>
          <a:ln cap="flat">
            <a:noFill/>
          </a:ln>
        </p:spPr>
        <p:txBody>
          <a:bodyPr vert="horz" wrap="square" lIns="91440" tIns="45720" rIns="91440" bIns="45720" anchor="t" anchorCtr="0" compatLnSpc="1">
            <a:spAutoFit/>
          </a:bodyPr>
          <a:lstStyle/>
          <a:p>
            <a:pPr lvl="0" algn="r" rtl="1">
              <a:defRPr sz="1800" b="0" i="0" u="none" strike="noStrike" kern="0" cap="none" spc="0" baseline="0">
                <a:solidFill>
                  <a:srgbClr val="000000"/>
                </a:solidFill>
                <a:uFillTx/>
              </a:defRPr>
            </a:pPr>
            <a:r>
              <a:rPr lang="fa-IR" sz="2400" b="1" dirty="0">
                <a:solidFill>
                  <a:srgbClr val="7F7F7F"/>
                </a:solidFill>
                <a:latin typeface="Oswald" pitchFamily="2"/>
                <a:cs typeface="B Nazanin" panose="00000400000000000000" pitchFamily="2" charset="-78"/>
              </a:rPr>
              <a:t>مثال عنوان</a:t>
            </a:r>
            <a:endParaRPr lang="es-CO" sz="2400" b="1" i="0" u="none" strike="noStrike" kern="1200" cap="none" spc="0" baseline="0" dirty="0">
              <a:solidFill>
                <a:srgbClr val="7F7F7F"/>
              </a:solidFill>
              <a:uFillTx/>
              <a:latin typeface="Oswald" pitchFamily="2"/>
              <a:cs typeface="B Nazanin" panose="00000400000000000000" pitchFamily="2" charset="-78"/>
            </a:endParaRPr>
          </a:p>
        </p:txBody>
      </p:sp>
      <p:sp>
        <p:nvSpPr>
          <p:cNvPr id="15" name="Rectángulo 14">
            <a:extLst>
              <a:ext uri="{FF2B5EF4-FFF2-40B4-BE49-F238E27FC236}">
                <a16:creationId xmlns:a16="http://schemas.microsoft.com/office/drawing/2014/main" id="{C739D9D9-756E-4DDA-B395-FA8AFAAC656F}"/>
              </a:ext>
            </a:extLst>
          </p:cNvPr>
          <p:cNvSpPr/>
          <p:nvPr/>
        </p:nvSpPr>
        <p:spPr>
          <a:xfrm>
            <a:off x="7102108" y="4291507"/>
            <a:ext cx="3249192" cy="549381"/>
          </a:xfrm>
          <a:prstGeom prst="rect">
            <a:avLst/>
          </a:prstGeom>
          <a:noFill/>
          <a:ln cap="flat">
            <a:noFill/>
            <a:prstDash val="solid"/>
          </a:ln>
        </p:spPr>
        <p:txBody>
          <a:bodyPr vert="horz" wrap="square" lIns="91440" tIns="45720" rIns="91440" bIns="45720" anchor="t" anchorCtr="0" compatLnSpc="1">
            <a:spAutoFit/>
          </a:bodyPr>
          <a:lstStyle/>
          <a:p>
            <a:pPr lvl="0" algn="r" rtl="1">
              <a:lnSpc>
                <a:spcPct val="80000"/>
              </a:lnSpc>
              <a:spcBef>
                <a:spcPts val="1800"/>
              </a:spcBef>
              <a:defRPr sz="1800" b="0" i="0" u="none" strike="noStrike" kern="0" cap="none" spc="0" baseline="0">
                <a:solidFill>
                  <a:srgbClr val="000000"/>
                </a:solidFill>
                <a:uFillTx/>
              </a:defRPr>
            </a:pPr>
            <a:r>
              <a:rPr lang="fa-IR" dirty="0">
                <a:solidFill>
                  <a:srgbClr val="7F7F7F"/>
                </a:solidFill>
                <a:latin typeface="Oswald" pitchFamily="2"/>
                <a:ea typeface="Open Sans" pitchFamily="34"/>
                <a:cs typeface="B Nazanin" panose="00000400000000000000" pitchFamily="2" charset="-78"/>
              </a:rPr>
              <a:t>این یک متن نمونه است. در این پاراگراف ها ایده ها را از سر بگیرید.</a:t>
            </a:r>
            <a:endParaRPr lang="es-CO" sz="1800" b="0" i="0" u="none" strike="noStrike" kern="1200" cap="none" spc="0" baseline="0" dirty="0">
              <a:solidFill>
                <a:srgbClr val="7F7F7F"/>
              </a:solidFill>
              <a:uFillTx/>
              <a:latin typeface="Oswald" pitchFamily="2"/>
              <a:ea typeface="Open Sans" pitchFamily="34"/>
              <a:cs typeface="B Nazanin" panose="00000400000000000000" pitchFamily="2" charset="-78"/>
            </a:endParaRPr>
          </a:p>
        </p:txBody>
      </p:sp>
      <p:sp>
        <p:nvSpPr>
          <p:cNvPr id="18" name="Elipse 22">
            <a:extLst>
              <a:ext uri="{FF2B5EF4-FFF2-40B4-BE49-F238E27FC236}">
                <a16:creationId xmlns:a16="http://schemas.microsoft.com/office/drawing/2014/main" id="{40BFFA8D-91D9-44B5-A040-F9DBCB5CFC22}"/>
              </a:ext>
            </a:extLst>
          </p:cNvPr>
          <p:cNvSpPr/>
          <p:nvPr/>
        </p:nvSpPr>
        <p:spPr>
          <a:xfrm>
            <a:off x="4650318" y="5214923"/>
            <a:ext cx="1127756" cy="1127756"/>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4472C4"/>
          </a:solidFill>
          <a:ln cap="flat">
            <a:noFill/>
            <a:prstDash val="solid"/>
          </a:ln>
        </p:spPr>
        <p:txBody>
          <a:bodyPr vert="horz" wrap="square" lIns="91440" tIns="45720" rIns="91440" bIns="45720" anchor="ctr" anchorCtr="1" compatLnSpc="1">
            <a:noAutofit/>
          </a:bodyPr>
          <a:lstStyle/>
          <a:p>
            <a:pPr marL="0" marR="0" lvl="0" indent="0" algn="ct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CO" sz="1800" b="0" i="0" u="none" strike="noStrike" kern="1200" cap="none" spc="0" baseline="0" dirty="0">
              <a:solidFill>
                <a:srgbClr val="FFFFFF"/>
              </a:solidFill>
              <a:uFillTx/>
              <a:latin typeface="Calibri"/>
              <a:cs typeface="B Nazanin" panose="00000400000000000000" pitchFamily="2" charset="-78"/>
            </a:endParaRPr>
          </a:p>
        </p:txBody>
      </p:sp>
      <p:sp>
        <p:nvSpPr>
          <p:cNvPr id="19" name="CuadroTexto 5">
            <a:extLst>
              <a:ext uri="{FF2B5EF4-FFF2-40B4-BE49-F238E27FC236}">
                <a16:creationId xmlns:a16="http://schemas.microsoft.com/office/drawing/2014/main" id="{C477457D-9D9B-478E-BFB8-B9F0B9889EAD}"/>
              </a:ext>
            </a:extLst>
          </p:cNvPr>
          <p:cNvSpPr txBox="1"/>
          <p:nvPr/>
        </p:nvSpPr>
        <p:spPr>
          <a:xfrm>
            <a:off x="6044878" y="5339090"/>
            <a:ext cx="2403472" cy="461662"/>
          </a:xfrm>
          <a:prstGeom prst="rect">
            <a:avLst/>
          </a:prstGeom>
          <a:noFill/>
          <a:ln cap="flat">
            <a:noFill/>
          </a:ln>
        </p:spPr>
        <p:txBody>
          <a:bodyPr vert="horz" wrap="square" lIns="91440" tIns="45720" rIns="91440" bIns="45720" anchor="t" anchorCtr="0" compatLnSpc="1">
            <a:spAutoFit/>
          </a:bodyPr>
          <a:lstStyle/>
          <a:p>
            <a:pPr lvl="0" algn="r" rtl="1">
              <a:defRPr sz="1800" b="0" i="0" u="none" strike="noStrike" kern="0" cap="none" spc="0" baseline="0">
                <a:solidFill>
                  <a:srgbClr val="000000"/>
                </a:solidFill>
                <a:uFillTx/>
              </a:defRPr>
            </a:pPr>
            <a:r>
              <a:rPr lang="fa-IR" sz="2400" b="1" dirty="0">
                <a:solidFill>
                  <a:srgbClr val="7F7F7F"/>
                </a:solidFill>
                <a:latin typeface="Oswald" pitchFamily="2"/>
                <a:cs typeface="B Nazanin" panose="00000400000000000000" pitchFamily="2" charset="-78"/>
              </a:rPr>
              <a:t>مثال عنوان</a:t>
            </a:r>
            <a:endParaRPr lang="es-CO" sz="2400" b="1" i="0" u="none" strike="noStrike" kern="1200" cap="none" spc="0" baseline="0" dirty="0">
              <a:solidFill>
                <a:srgbClr val="7F7F7F"/>
              </a:solidFill>
              <a:uFillTx/>
              <a:latin typeface="Oswald" pitchFamily="2"/>
              <a:cs typeface="B Nazanin" panose="00000400000000000000" pitchFamily="2" charset="-78"/>
            </a:endParaRPr>
          </a:p>
        </p:txBody>
      </p:sp>
      <p:sp>
        <p:nvSpPr>
          <p:cNvPr id="20" name="Rectángulo 24">
            <a:extLst>
              <a:ext uri="{FF2B5EF4-FFF2-40B4-BE49-F238E27FC236}">
                <a16:creationId xmlns:a16="http://schemas.microsoft.com/office/drawing/2014/main" id="{EDFEE144-F853-448E-AC55-2883A71C4363}"/>
              </a:ext>
            </a:extLst>
          </p:cNvPr>
          <p:cNvSpPr/>
          <p:nvPr/>
        </p:nvSpPr>
        <p:spPr>
          <a:xfrm>
            <a:off x="6044878" y="5828422"/>
            <a:ext cx="3249192" cy="549381"/>
          </a:xfrm>
          <a:prstGeom prst="rect">
            <a:avLst/>
          </a:prstGeom>
          <a:noFill/>
          <a:ln cap="flat">
            <a:noFill/>
            <a:prstDash val="solid"/>
          </a:ln>
        </p:spPr>
        <p:txBody>
          <a:bodyPr vert="horz" wrap="square" lIns="91440" tIns="45720" rIns="91440" bIns="45720" anchor="t" anchorCtr="0" compatLnSpc="1">
            <a:spAutoFit/>
          </a:bodyPr>
          <a:lstStyle/>
          <a:p>
            <a:pPr lvl="0" algn="r" rtl="1">
              <a:lnSpc>
                <a:spcPct val="80000"/>
              </a:lnSpc>
              <a:spcBef>
                <a:spcPts val="1800"/>
              </a:spcBef>
              <a:defRPr sz="1800" b="0" i="0" u="none" strike="noStrike" kern="0" cap="none" spc="0" baseline="0">
                <a:solidFill>
                  <a:srgbClr val="000000"/>
                </a:solidFill>
                <a:uFillTx/>
              </a:defRPr>
            </a:pPr>
            <a:r>
              <a:rPr lang="fa-IR" dirty="0">
                <a:solidFill>
                  <a:srgbClr val="7F7F7F"/>
                </a:solidFill>
                <a:latin typeface="Oswald" pitchFamily="2"/>
                <a:ea typeface="Open Sans" pitchFamily="34"/>
                <a:cs typeface="B Nazanin" panose="00000400000000000000" pitchFamily="2" charset="-78"/>
              </a:rPr>
              <a:t>این یک متن نمونه است. در این پاراگراف ها ایده ها را از سر بگیرید.</a:t>
            </a:r>
            <a:endParaRPr lang="es-CO" sz="1800" b="0" i="0" u="none" strike="noStrike" kern="1200" cap="none" spc="0" baseline="0" dirty="0">
              <a:solidFill>
                <a:srgbClr val="7F7F7F"/>
              </a:solidFill>
              <a:uFillTx/>
              <a:latin typeface="Oswald" pitchFamily="2"/>
              <a:ea typeface="Open Sans" pitchFamily="34"/>
              <a:cs typeface="B Nazanin" panose="00000400000000000000" pitchFamily="2" charset="-78"/>
            </a:endParaRPr>
          </a:p>
        </p:txBody>
      </p:sp>
      <p:sp>
        <p:nvSpPr>
          <p:cNvPr id="16" name="Freeform 5">
            <a:extLst>
              <a:ext uri="{FF2B5EF4-FFF2-40B4-BE49-F238E27FC236}">
                <a16:creationId xmlns:a16="http://schemas.microsoft.com/office/drawing/2014/main" id="{F0760B68-CF70-4BA5-AA0B-E4CC3FCFCD7F}"/>
              </a:ext>
            </a:extLst>
          </p:cNvPr>
          <p:cNvSpPr/>
          <p:nvPr/>
        </p:nvSpPr>
        <p:spPr>
          <a:xfrm>
            <a:off x="6957870" y="2362617"/>
            <a:ext cx="636084" cy="637592"/>
          </a:xfrm>
          <a:custGeom>
            <a:avLst/>
            <a:gdLst>
              <a:gd name="f0" fmla="val 10800000"/>
              <a:gd name="f1" fmla="val 5400000"/>
              <a:gd name="f2" fmla="val 180"/>
              <a:gd name="f3" fmla="val w"/>
              <a:gd name="f4" fmla="val h"/>
              <a:gd name="f5" fmla="val 0"/>
              <a:gd name="f6" fmla="val 621"/>
              <a:gd name="f7" fmla="val 622"/>
              <a:gd name="f8" fmla="val 615"/>
              <a:gd name="f9" fmla="val 125"/>
              <a:gd name="f10" fmla="val 538"/>
              <a:gd name="f11" fmla="val 201"/>
              <a:gd name="f12" fmla="val 449"/>
              <a:gd name="f13" fmla="val 435"/>
              <a:gd name="f14" fmla="val 215"/>
              <a:gd name="f15" fmla="val 382"/>
              <a:gd name="f16" fmla="val 269"/>
              <a:gd name="f17" fmla="val 321"/>
              <a:gd name="f18" fmla="val 330"/>
              <a:gd name="f19" fmla="val 316"/>
              <a:gd name="f20" fmla="val 334"/>
              <a:gd name="f21" fmla="val 311"/>
              <a:gd name="f22" fmla="val 336"/>
              <a:gd name="f23" fmla="val 305"/>
              <a:gd name="f24" fmla="val 300"/>
              <a:gd name="f25" fmla="val 294"/>
              <a:gd name="f26" fmla="val 290"/>
              <a:gd name="f27" fmla="val 329"/>
              <a:gd name="f28" fmla="val 282"/>
              <a:gd name="f29" fmla="val 307"/>
              <a:gd name="f30" fmla="val 291"/>
              <a:gd name="f31" fmla="val 299"/>
              <a:gd name="f32" fmla="val 419"/>
              <a:gd name="f33" fmla="val 171"/>
              <a:gd name="f34" fmla="val 82"/>
              <a:gd name="f35" fmla="val 445"/>
              <a:gd name="f36" fmla="val 56"/>
              <a:gd name="f37" fmla="val 495"/>
              <a:gd name="f38" fmla="val 5"/>
              <a:gd name="f39" fmla="val 496"/>
              <a:gd name="f40" fmla="val 497"/>
              <a:gd name="f41" fmla="val 4"/>
              <a:gd name="f42" fmla="val 498"/>
              <a:gd name="f43" fmla="val 3"/>
              <a:gd name="f44" fmla="val 499"/>
              <a:gd name="f45" fmla="val 2"/>
              <a:gd name="f46" fmla="val 500"/>
              <a:gd name="f47" fmla="val 501"/>
              <a:gd name="f48" fmla="val 1"/>
              <a:gd name="f49" fmla="val 502"/>
              <a:gd name="f50" fmla="val 503"/>
              <a:gd name="f51" fmla="val 504"/>
              <a:gd name="f52" fmla="val 505"/>
              <a:gd name="f53" fmla="val 506"/>
              <a:gd name="f54" fmla="val 507"/>
              <a:gd name="f55" fmla="val 508"/>
              <a:gd name="f56" fmla="val 509"/>
              <a:gd name="f57" fmla="val 510"/>
              <a:gd name="f58" fmla="val 511"/>
              <a:gd name="f59" fmla="val 512"/>
              <a:gd name="f60" fmla="val 513"/>
              <a:gd name="f61" fmla="val 514"/>
              <a:gd name="f62" fmla="val 515"/>
              <a:gd name="f63" fmla="val 516"/>
              <a:gd name="f64" fmla="val 517"/>
              <a:gd name="f65" fmla="val 518"/>
              <a:gd name="f66" fmla="val 519"/>
              <a:gd name="f67" fmla="val 520"/>
              <a:gd name="f68" fmla="val 521"/>
              <a:gd name="f69" fmla="val 522"/>
              <a:gd name="f70" fmla="val 523"/>
              <a:gd name="f71" fmla="val 6"/>
              <a:gd name="f72" fmla="val 524"/>
              <a:gd name="f73" fmla="val 7"/>
              <a:gd name="f74" fmla="val 8"/>
              <a:gd name="f75" fmla="val 525"/>
              <a:gd name="f76" fmla="val 9"/>
              <a:gd name="f77" fmla="val 526"/>
              <a:gd name="f78" fmla="val 10"/>
              <a:gd name="f79" fmla="val 11"/>
              <a:gd name="f80" fmla="val 527"/>
              <a:gd name="f81" fmla="val 12"/>
              <a:gd name="f82" fmla="val 13"/>
              <a:gd name="f83" fmla="val 14"/>
              <a:gd name="f84" fmla="val 528"/>
              <a:gd name="f85" fmla="val 15"/>
              <a:gd name="f86" fmla="val 16"/>
              <a:gd name="f87" fmla="val 17"/>
              <a:gd name="f88" fmla="val 18"/>
              <a:gd name="f89" fmla="val 19"/>
              <a:gd name="f90" fmla="val 529"/>
              <a:gd name="f91" fmla="val 91"/>
              <a:gd name="f92" fmla="val 531"/>
              <a:gd name="f93" fmla="val 601"/>
              <a:gd name="f94" fmla="val 92"/>
              <a:gd name="f95" fmla="val 605"/>
              <a:gd name="f96" fmla="val 609"/>
              <a:gd name="f97" fmla="val 93"/>
              <a:gd name="f98" fmla="val 611"/>
              <a:gd name="f99" fmla="val 95"/>
              <a:gd name="f100" fmla="val 612"/>
              <a:gd name="f101" fmla="val 96"/>
              <a:gd name="f102" fmla="val 613"/>
              <a:gd name="f103" fmla="val 97"/>
              <a:gd name="f104" fmla="val 614"/>
              <a:gd name="f105" fmla="val 616"/>
              <a:gd name="f106" fmla="val 99"/>
              <a:gd name="f107" fmla="val 617"/>
              <a:gd name="f108" fmla="val 100"/>
              <a:gd name="f109" fmla="val 618"/>
              <a:gd name="f110" fmla="val 102"/>
              <a:gd name="f111" fmla="val 619"/>
              <a:gd name="f112" fmla="val 103"/>
              <a:gd name="f113" fmla="val 105"/>
              <a:gd name="f114" fmla="val 620"/>
              <a:gd name="f115" fmla="val 107"/>
              <a:gd name="f116" fmla="val 113"/>
              <a:gd name="f117" fmla="val 119"/>
              <a:gd name="f118" fmla="val 302"/>
              <a:gd name="f119" fmla="val 150"/>
              <a:gd name="f120" fmla="val 208"/>
              <a:gd name="f121" fmla="val 131"/>
              <a:gd name="f122" fmla="val 227"/>
              <a:gd name="f123" fmla="val 415"/>
              <a:gd name="f124" fmla="val 491"/>
              <a:gd name="f125" fmla="val 395"/>
              <a:gd name="f126" fmla="val 472"/>
              <a:gd name="f127" fmla="val 298"/>
              <a:gd name="f128" fmla="val 467"/>
              <a:gd name="f129" fmla="val 276"/>
              <a:gd name="f130" fmla="val 459"/>
              <a:gd name="f131" fmla="val 255"/>
              <a:gd name="f132" fmla="val 397"/>
              <a:gd name="f133" fmla="val 317"/>
              <a:gd name="f134" fmla="val 318"/>
              <a:gd name="f135" fmla="val 319"/>
              <a:gd name="f136" fmla="val 374"/>
              <a:gd name="f137" fmla="val 354"/>
              <a:gd name="f138" fmla="val 417"/>
              <a:gd name="f139" fmla="val 249"/>
              <a:gd name="f140" fmla="val 206"/>
              <a:gd name="f141" fmla="val 268"/>
              <a:gd name="f142" fmla="val 248"/>
              <a:gd name="f143" fmla="val 225"/>
              <a:gd name="f144" fmla="val 301"/>
              <a:gd name="f145" fmla="val 364"/>
              <a:gd name="f146" fmla="val 162"/>
              <a:gd name="f147" fmla="val 344"/>
              <a:gd name="f148" fmla="val 155"/>
              <a:gd name="f149" fmla="val 323"/>
              <a:gd name="f150" fmla="val 570"/>
              <a:gd name="f151" fmla="val 233"/>
              <a:gd name="f152" fmla="val 561"/>
              <a:gd name="f153" fmla="val 242"/>
              <a:gd name="f154" fmla="val 550"/>
              <a:gd name="f155" fmla="val 246"/>
              <a:gd name="f156" fmla="val 270"/>
              <a:gd name="f157" fmla="val 295"/>
              <a:gd name="f158" fmla="val 439"/>
              <a:gd name="f159" fmla="val 420"/>
              <a:gd name="f160" fmla="val 536"/>
              <a:gd name="f161" fmla="val 183"/>
              <a:gd name="f162" fmla="val 86"/>
              <a:gd name="f163" fmla="val 202"/>
              <a:gd name="f164" fmla="val 327"/>
              <a:gd name="f165" fmla="val 351"/>
              <a:gd name="f166" fmla="val 110"/>
              <a:gd name="f167" fmla="val 118"/>
              <a:gd name="f168" fmla="val 70"/>
              <a:gd name="f169" fmla="val 378"/>
              <a:gd name="f170" fmla="val 59"/>
              <a:gd name="f171" fmla="val 387"/>
              <a:gd name="f172" fmla="val 50"/>
              <a:gd name="f173" fmla="val 401"/>
              <a:gd name="f174" fmla="val 36"/>
              <a:gd name="f175" fmla="val 370"/>
              <a:gd name="f176" fmla="val 25"/>
              <a:gd name="f177" fmla="val 135"/>
              <a:gd name="f178" fmla="val 154"/>
              <a:gd name="f179" fmla="val 487"/>
              <a:gd name="f180" fmla="val 468"/>
              <a:gd name="f181" fmla="val 603"/>
              <a:gd name="f182" fmla="val 285"/>
              <a:gd name="f183" fmla="val 597"/>
              <a:gd name="f184" fmla="val 250"/>
              <a:gd name="f185" fmla="val 585"/>
              <a:gd name="f186" fmla="val 218"/>
              <a:gd name="f187" fmla="+- 0 0 -90"/>
              <a:gd name="f188" fmla="*/ f3 1 621"/>
              <a:gd name="f189" fmla="*/ f4 1 622"/>
              <a:gd name="f190" fmla="val f5"/>
              <a:gd name="f191" fmla="val f6"/>
              <a:gd name="f192" fmla="val f7"/>
              <a:gd name="f193" fmla="*/ f187 f0 1"/>
              <a:gd name="f194" fmla="+- f192 0 f190"/>
              <a:gd name="f195" fmla="+- f191 0 f190"/>
              <a:gd name="f196" fmla="*/ f193 1 f2"/>
              <a:gd name="f197" fmla="*/ f195 1 621"/>
              <a:gd name="f198" fmla="*/ f194 1 622"/>
              <a:gd name="f199" fmla="*/ 538 f195 1"/>
              <a:gd name="f200" fmla="*/ 201 f194 1"/>
              <a:gd name="f201" fmla="*/ 435 f195 1"/>
              <a:gd name="f202" fmla="*/ 215 f194 1"/>
              <a:gd name="f203" fmla="*/ 321 f195 1"/>
              <a:gd name="f204" fmla="*/ 330 f194 1"/>
              <a:gd name="f205" fmla="*/ 290 f195 1"/>
              <a:gd name="f206" fmla="*/ 329 f194 1"/>
              <a:gd name="f207" fmla="*/ 419 f195 1"/>
              <a:gd name="f208" fmla="*/ 171 f194 1"/>
              <a:gd name="f209" fmla="*/ 445 f195 1"/>
              <a:gd name="f210" fmla="*/ 56 f194 1"/>
              <a:gd name="f211" fmla="*/ 497 f195 1"/>
              <a:gd name="f212" fmla="*/ 4 f194 1"/>
              <a:gd name="f213" fmla="*/ 500 f195 1"/>
              <a:gd name="f214" fmla="*/ 2 f194 1"/>
              <a:gd name="f215" fmla="*/ 502 f195 1"/>
              <a:gd name="f216" fmla="*/ 1 f194 1"/>
              <a:gd name="f217" fmla="*/ 505 f195 1"/>
              <a:gd name="f218" fmla="*/ 0 f194 1"/>
              <a:gd name="f219" fmla="*/ 508 f195 1"/>
              <a:gd name="f220" fmla="*/ 511 f195 1"/>
              <a:gd name="f221" fmla="*/ 513 f195 1"/>
              <a:gd name="f222" fmla="*/ 516 f195 1"/>
              <a:gd name="f223" fmla="*/ 518 f195 1"/>
              <a:gd name="f224" fmla="*/ 521 f195 1"/>
              <a:gd name="f225" fmla="*/ 522 f195 1"/>
              <a:gd name="f226" fmla="*/ 5 f194 1"/>
              <a:gd name="f227" fmla="*/ 524 f195 1"/>
              <a:gd name="f228" fmla="*/ 8 f194 1"/>
              <a:gd name="f229" fmla="*/ 526 f195 1"/>
              <a:gd name="f230" fmla="*/ 10 f194 1"/>
              <a:gd name="f231" fmla="*/ 527 f195 1"/>
              <a:gd name="f232" fmla="*/ 13 f194 1"/>
              <a:gd name="f233" fmla="*/ 528 f195 1"/>
              <a:gd name="f234" fmla="*/ 15 f194 1"/>
              <a:gd name="f235" fmla="*/ 19 f194 1"/>
              <a:gd name="f236" fmla="*/ 531 f195 1"/>
              <a:gd name="f237" fmla="*/ 91 f194 1"/>
              <a:gd name="f238" fmla="*/ 611 f195 1"/>
              <a:gd name="f239" fmla="*/ 95 f194 1"/>
              <a:gd name="f240" fmla="*/ 618 f195 1"/>
              <a:gd name="f241" fmla="*/ 102 f194 1"/>
              <a:gd name="f242" fmla="*/ 615 f195 1"/>
              <a:gd name="f243" fmla="*/ 125 f194 1"/>
              <a:gd name="f244" fmla="*/ 131 f195 1"/>
              <a:gd name="f245" fmla="*/ 321 f194 1"/>
              <a:gd name="f246" fmla="*/ 472 f195 1"/>
              <a:gd name="f247" fmla="*/ 397 f195 1"/>
              <a:gd name="f248" fmla="*/ 317 f194 1"/>
              <a:gd name="f249" fmla="*/ 302 f195 1"/>
              <a:gd name="f250" fmla="*/ 417 f194 1"/>
              <a:gd name="f251" fmla="*/ 301 f195 1"/>
              <a:gd name="f252" fmla="*/ 225 f194 1"/>
              <a:gd name="f253" fmla="*/ 150 f194 1"/>
              <a:gd name="f254" fmla="*/ 246 f194 1"/>
              <a:gd name="f255" fmla="*/ 517 f195 1"/>
              <a:gd name="f256" fmla="*/ 86 f195 1"/>
              <a:gd name="f257" fmla="*/ 374 f195 1"/>
              <a:gd name="f258" fmla="*/ 118 f194 1"/>
              <a:gd name="f259" fmla="*/ 387 f195 1"/>
              <a:gd name="f260" fmla="*/ 50 f194 1"/>
              <a:gd name="f261" fmla="*/ 622 f194 1"/>
              <a:gd name="f262" fmla="*/ 585 f195 1"/>
              <a:gd name="f263" fmla="*/ 218 f194 1"/>
              <a:gd name="f264" fmla="*/ 570 f195 1"/>
              <a:gd name="f265" fmla="*/ 233 f194 1"/>
              <a:gd name="f266" fmla="+- f196 0 f1"/>
              <a:gd name="f267" fmla="*/ f199 1 621"/>
              <a:gd name="f268" fmla="*/ f200 1 622"/>
              <a:gd name="f269" fmla="*/ f201 1 621"/>
              <a:gd name="f270" fmla="*/ f202 1 622"/>
              <a:gd name="f271" fmla="*/ f203 1 621"/>
              <a:gd name="f272" fmla="*/ f204 1 622"/>
              <a:gd name="f273" fmla="*/ f205 1 621"/>
              <a:gd name="f274" fmla="*/ f206 1 622"/>
              <a:gd name="f275" fmla="*/ f207 1 621"/>
              <a:gd name="f276" fmla="*/ f208 1 622"/>
              <a:gd name="f277" fmla="*/ f209 1 621"/>
              <a:gd name="f278" fmla="*/ f210 1 622"/>
              <a:gd name="f279" fmla="*/ f211 1 621"/>
              <a:gd name="f280" fmla="*/ f212 1 622"/>
              <a:gd name="f281" fmla="*/ f213 1 621"/>
              <a:gd name="f282" fmla="*/ f214 1 622"/>
              <a:gd name="f283" fmla="*/ f215 1 621"/>
              <a:gd name="f284" fmla="*/ f216 1 622"/>
              <a:gd name="f285" fmla="*/ f217 1 621"/>
              <a:gd name="f286" fmla="*/ f218 1 622"/>
              <a:gd name="f287" fmla="*/ f219 1 621"/>
              <a:gd name="f288" fmla="*/ f220 1 621"/>
              <a:gd name="f289" fmla="*/ f221 1 621"/>
              <a:gd name="f290" fmla="*/ f222 1 621"/>
              <a:gd name="f291" fmla="*/ f223 1 621"/>
              <a:gd name="f292" fmla="*/ f224 1 621"/>
              <a:gd name="f293" fmla="*/ f225 1 621"/>
              <a:gd name="f294" fmla="*/ f226 1 622"/>
              <a:gd name="f295" fmla="*/ f227 1 621"/>
              <a:gd name="f296" fmla="*/ f228 1 622"/>
              <a:gd name="f297" fmla="*/ f229 1 621"/>
              <a:gd name="f298" fmla="*/ f230 1 622"/>
              <a:gd name="f299" fmla="*/ f231 1 621"/>
              <a:gd name="f300" fmla="*/ f232 1 622"/>
              <a:gd name="f301" fmla="*/ f233 1 621"/>
              <a:gd name="f302" fmla="*/ f234 1 622"/>
              <a:gd name="f303" fmla="*/ f235 1 622"/>
              <a:gd name="f304" fmla="*/ f236 1 621"/>
              <a:gd name="f305" fmla="*/ f237 1 622"/>
              <a:gd name="f306" fmla="*/ f238 1 621"/>
              <a:gd name="f307" fmla="*/ f239 1 622"/>
              <a:gd name="f308" fmla="*/ f240 1 621"/>
              <a:gd name="f309" fmla="*/ f241 1 622"/>
              <a:gd name="f310" fmla="*/ f242 1 621"/>
              <a:gd name="f311" fmla="*/ f243 1 622"/>
              <a:gd name="f312" fmla="*/ f244 1 621"/>
              <a:gd name="f313" fmla="*/ f245 1 622"/>
              <a:gd name="f314" fmla="*/ f246 1 621"/>
              <a:gd name="f315" fmla="*/ f247 1 621"/>
              <a:gd name="f316" fmla="*/ f248 1 622"/>
              <a:gd name="f317" fmla="*/ f249 1 621"/>
              <a:gd name="f318" fmla="*/ f250 1 622"/>
              <a:gd name="f319" fmla="*/ f251 1 621"/>
              <a:gd name="f320" fmla="*/ f252 1 622"/>
              <a:gd name="f321" fmla="*/ f253 1 622"/>
              <a:gd name="f322" fmla="*/ f254 1 622"/>
              <a:gd name="f323" fmla="*/ f255 1 621"/>
              <a:gd name="f324" fmla="*/ f256 1 621"/>
              <a:gd name="f325" fmla="*/ f257 1 621"/>
              <a:gd name="f326" fmla="*/ f258 1 622"/>
              <a:gd name="f327" fmla="*/ f259 1 621"/>
              <a:gd name="f328" fmla="*/ f260 1 622"/>
              <a:gd name="f329" fmla="*/ f261 1 622"/>
              <a:gd name="f330" fmla="*/ f262 1 621"/>
              <a:gd name="f331" fmla="*/ f263 1 622"/>
              <a:gd name="f332" fmla="*/ f264 1 621"/>
              <a:gd name="f333" fmla="*/ f265 1 622"/>
              <a:gd name="f334" fmla="*/ 0 1 f197"/>
              <a:gd name="f335" fmla="*/ f191 1 f197"/>
              <a:gd name="f336" fmla="*/ 0 1 f198"/>
              <a:gd name="f337" fmla="*/ f192 1 f198"/>
              <a:gd name="f338" fmla="*/ f267 1 f197"/>
              <a:gd name="f339" fmla="*/ f268 1 f198"/>
              <a:gd name="f340" fmla="*/ f269 1 f197"/>
              <a:gd name="f341" fmla="*/ f270 1 f198"/>
              <a:gd name="f342" fmla="*/ f271 1 f197"/>
              <a:gd name="f343" fmla="*/ f272 1 f198"/>
              <a:gd name="f344" fmla="*/ f273 1 f197"/>
              <a:gd name="f345" fmla="*/ f274 1 f198"/>
              <a:gd name="f346" fmla="*/ f275 1 f197"/>
              <a:gd name="f347" fmla="*/ f276 1 f198"/>
              <a:gd name="f348" fmla="*/ f277 1 f197"/>
              <a:gd name="f349" fmla="*/ f278 1 f198"/>
              <a:gd name="f350" fmla="*/ f279 1 f197"/>
              <a:gd name="f351" fmla="*/ f280 1 f198"/>
              <a:gd name="f352" fmla="*/ f281 1 f197"/>
              <a:gd name="f353" fmla="*/ f282 1 f198"/>
              <a:gd name="f354" fmla="*/ f283 1 f197"/>
              <a:gd name="f355" fmla="*/ f284 1 f198"/>
              <a:gd name="f356" fmla="*/ f285 1 f197"/>
              <a:gd name="f357" fmla="*/ f286 1 f198"/>
              <a:gd name="f358" fmla="*/ f287 1 f197"/>
              <a:gd name="f359" fmla="*/ f288 1 f197"/>
              <a:gd name="f360" fmla="*/ f289 1 f197"/>
              <a:gd name="f361" fmla="*/ f290 1 f197"/>
              <a:gd name="f362" fmla="*/ f291 1 f197"/>
              <a:gd name="f363" fmla="*/ f292 1 f197"/>
              <a:gd name="f364" fmla="*/ f293 1 f197"/>
              <a:gd name="f365" fmla="*/ f294 1 f198"/>
              <a:gd name="f366" fmla="*/ f295 1 f197"/>
              <a:gd name="f367" fmla="*/ f296 1 f198"/>
              <a:gd name="f368" fmla="*/ f297 1 f197"/>
              <a:gd name="f369" fmla="*/ f298 1 f198"/>
              <a:gd name="f370" fmla="*/ f299 1 f197"/>
              <a:gd name="f371" fmla="*/ f300 1 f198"/>
              <a:gd name="f372" fmla="*/ f301 1 f197"/>
              <a:gd name="f373" fmla="*/ f302 1 f198"/>
              <a:gd name="f374" fmla="*/ f303 1 f198"/>
              <a:gd name="f375" fmla="*/ f304 1 f197"/>
              <a:gd name="f376" fmla="*/ f305 1 f198"/>
              <a:gd name="f377" fmla="*/ f306 1 f197"/>
              <a:gd name="f378" fmla="*/ f307 1 f198"/>
              <a:gd name="f379" fmla="*/ f308 1 f197"/>
              <a:gd name="f380" fmla="*/ f309 1 f198"/>
              <a:gd name="f381" fmla="*/ f310 1 f197"/>
              <a:gd name="f382" fmla="*/ f311 1 f198"/>
              <a:gd name="f383" fmla="*/ f312 1 f197"/>
              <a:gd name="f384" fmla="*/ f313 1 f198"/>
              <a:gd name="f385" fmla="*/ f314 1 f197"/>
              <a:gd name="f386" fmla="*/ f315 1 f197"/>
              <a:gd name="f387" fmla="*/ f316 1 f198"/>
              <a:gd name="f388" fmla="*/ f317 1 f197"/>
              <a:gd name="f389" fmla="*/ f318 1 f198"/>
              <a:gd name="f390" fmla="*/ f319 1 f197"/>
              <a:gd name="f391" fmla="*/ f320 1 f198"/>
              <a:gd name="f392" fmla="*/ f321 1 f198"/>
              <a:gd name="f393" fmla="*/ f322 1 f198"/>
              <a:gd name="f394" fmla="*/ f323 1 f197"/>
              <a:gd name="f395" fmla="*/ f324 1 f197"/>
              <a:gd name="f396" fmla="*/ f325 1 f197"/>
              <a:gd name="f397" fmla="*/ f326 1 f198"/>
              <a:gd name="f398" fmla="*/ f327 1 f197"/>
              <a:gd name="f399" fmla="*/ f328 1 f198"/>
              <a:gd name="f400" fmla="*/ f329 1 f198"/>
              <a:gd name="f401" fmla="*/ f330 1 f197"/>
              <a:gd name="f402" fmla="*/ f331 1 f198"/>
              <a:gd name="f403" fmla="*/ f332 1 f197"/>
              <a:gd name="f404" fmla="*/ f333 1 f198"/>
              <a:gd name="f405" fmla="*/ f334 f188 1"/>
              <a:gd name="f406" fmla="*/ f335 f188 1"/>
              <a:gd name="f407" fmla="*/ f337 f189 1"/>
              <a:gd name="f408" fmla="*/ f336 f189 1"/>
              <a:gd name="f409" fmla="*/ f338 f188 1"/>
              <a:gd name="f410" fmla="*/ f339 f189 1"/>
              <a:gd name="f411" fmla="*/ f340 f188 1"/>
              <a:gd name="f412" fmla="*/ f341 f189 1"/>
              <a:gd name="f413" fmla="*/ f342 f188 1"/>
              <a:gd name="f414" fmla="*/ f343 f189 1"/>
              <a:gd name="f415" fmla="*/ f344 f188 1"/>
              <a:gd name="f416" fmla="*/ f345 f189 1"/>
              <a:gd name="f417" fmla="*/ f346 f188 1"/>
              <a:gd name="f418" fmla="*/ f347 f189 1"/>
              <a:gd name="f419" fmla="*/ f348 f188 1"/>
              <a:gd name="f420" fmla="*/ f349 f189 1"/>
              <a:gd name="f421" fmla="*/ f350 f188 1"/>
              <a:gd name="f422" fmla="*/ f351 f189 1"/>
              <a:gd name="f423" fmla="*/ f352 f188 1"/>
              <a:gd name="f424" fmla="*/ f353 f189 1"/>
              <a:gd name="f425" fmla="*/ f354 f188 1"/>
              <a:gd name="f426" fmla="*/ f355 f189 1"/>
              <a:gd name="f427" fmla="*/ f356 f188 1"/>
              <a:gd name="f428" fmla="*/ f357 f189 1"/>
              <a:gd name="f429" fmla="*/ f358 f188 1"/>
              <a:gd name="f430" fmla="*/ f359 f188 1"/>
              <a:gd name="f431" fmla="*/ f360 f188 1"/>
              <a:gd name="f432" fmla="*/ f361 f188 1"/>
              <a:gd name="f433" fmla="*/ f362 f188 1"/>
              <a:gd name="f434" fmla="*/ f363 f188 1"/>
              <a:gd name="f435" fmla="*/ f364 f188 1"/>
              <a:gd name="f436" fmla="*/ f365 f189 1"/>
              <a:gd name="f437" fmla="*/ f366 f188 1"/>
              <a:gd name="f438" fmla="*/ f367 f189 1"/>
              <a:gd name="f439" fmla="*/ f368 f188 1"/>
              <a:gd name="f440" fmla="*/ f369 f189 1"/>
              <a:gd name="f441" fmla="*/ f370 f188 1"/>
              <a:gd name="f442" fmla="*/ f371 f189 1"/>
              <a:gd name="f443" fmla="*/ f372 f188 1"/>
              <a:gd name="f444" fmla="*/ f373 f189 1"/>
              <a:gd name="f445" fmla="*/ f374 f189 1"/>
              <a:gd name="f446" fmla="*/ f375 f188 1"/>
              <a:gd name="f447" fmla="*/ f376 f189 1"/>
              <a:gd name="f448" fmla="*/ f377 f188 1"/>
              <a:gd name="f449" fmla="*/ f378 f189 1"/>
              <a:gd name="f450" fmla="*/ f379 f188 1"/>
              <a:gd name="f451" fmla="*/ f380 f189 1"/>
              <a:gd name="f452" fmla="*/ f381 f188 1"/>
              <a:gd name="f453" fmla="*/ f382 f189 1"/>
              <a:gd name="f454" fmla="*/ f383 f188 1"/>
              <a:gd name="f455" fmla="*/ f384 f189 1"/>
              <a:gd name="f456" fmla="*/ f385 f188 1"/>
              <a:gd name="f457" fmla="*/ f386 f188 1"/>
              <a:gd name="f458" fmla="*/ f387 f189 1"/>
              <a:gd name="f459" fmla="*/ f388 f188 1"/>
              <a:gd name="f460" fmla="*/ f389 f189 1"/>
              <a:gd name="f461" fmla="*/ f390 f188 1"/>
              <a:gd name="f462" fmla="*/ f391 f189 1"/>
              <a:gd name="f463" fmla="*/ f392 f189 1"/>
              <a:gd name="f464" fmla="*/ f393 f189 1"/>
              <a:gd name="f465" fmla="*/ f394 f188 1"/>
              <a:gd name="f466" fmla="*/ f395 f188 1"/>
              <a:gd name="f467" fmla="*/ f396 f188 1"/>
              <a:gd name="f468" fmla="*/ f397 f189 1"/>
              <a:gd name="f469" fmla="*/ f398 f188 1"/>
              <a:gd name="f470" fmla="*/ f399 f189 1"/>
              <a:gd name="f471" fmla="*/ f400 f189 1"/>
              <a:gd name="f472" fmla="*/ f401 f188 1"/>
              <a:gd name="f473" fmla="*/ f402 f189 1"/>
              <a:gd name="f474" fmla="*/ f403 f188 1"/>
              <a:gd name="f475" fmla="*/ f404 f189 1"/>
            </a:gdLst>
            <a:ahLst/>
            <a:cxnLst>
              <a:cxn ang="3cd4">
                <a:pos x="hc" y="t"/>
              </a:cxn>
              <a:cxn ang="0">
                <a:pos x="r" y="vc"/>
              </a:cxn>
              <a:cxn ang="cd4">
                <a:pos x="hc" y="b"/>
              </a:cxn>
              <a:cxn ang="cd2">
                <a:pos x="l" y="vc"/>
              </a:cxn>
              <a:cxn ang="f266">
                <a:pos x="f409" y="f410"/>
              </a:cxn>
              <a:cxn ang="f266">
                <a:pos x="f411" y="f412"/>
              </a:cxn>
              <a:cxn ang="f266">
                <a:pos x="f413" y="f414"/>
              </a:cxn>
              <a:cxn ang="f266">
                <a:pos x="f415" y="f416"/>
              </a:cxn>
              <a:cxn ang="f266">
                <a:pos x="f417" y="f418"/>
              </a:cxn>
              <a:cxn ang="f266">
                <a:pos x="f419" y="f420"/>
              </a:cxn>
              <a:cxn ang="f266">
                <a:pos x="f421" y="f422"/>
              </a:cxn>
              <a:cxn ang="f266">
                <a:pos x="f423" y="f424"/>
              </a:cxn>
              <a:cxn ang="f266">
                <a:pos x="f425" y="f426"/>
              </a:cxn>
              <a:cxn ang="f266">
                <a:pos x="f427" y="f428"/>
              </a:cxn>
              <a:cxn ang="f266">
                <a:pos x="f429" y="f428"/>
              </a:cxn>
              <a:cxn ang="f266">
                <a:pos x="f430" y="f428"/>
              </a:cxn>
              <a:cxn ang="f266">
                <a:pos x="f431" y="f428"/>
              </a:cxn>
              <a:cxn ang="f266">
                <a:pos x="f432" y="f426"/>
              </a:cxn>
              <a:cxn ang="f266">
                <a:pos x="f433" y="f424"/>
              </a:cxn>
              <a:cxn ang="f266">
                <a:pos x="f434" y="f422"/>
              </a:cxn>
              <a:cxn ang="f266">
                <a:pos x="f435" y="f436"/>
              </a:cxn>
              <a:cxn ang="f266">
                <a:pos x="f437" y="f438"/>
              </a:cxn>
              <a:cxn ang="f266">
                <a:pos x="f439" y="f440"/>
              </a:cxn>
              <a:cxn ang="f266">
                <a:pos x="f441" y="f442"/>
              </a:cxn>
              <a:cxn ang="f266">
                <a:pos x="f443" y="f444"/>
              </a:cxn>
              <a:cxn ang="f266">
                <a:pos x="f443" y="f445"/>
              </a:cxn>
              <a:cxn ang="f266">
                <a:pos x="f446" y="f447"/>
              </a:cxn>
              <a:cxn ang="f266">
                <a:pos x="f448" y="f449"/>
              </a:cxn>
              <a:cxn ang="f266">
                <a:pos x="f450" y="f451"/>
              </a:cxn>
              <a:cxn ang="f266">
                <a:pos x="f452" y="f453"/>
              </a:cxn>
              <a:cxn ang="f266">
                <a:pos x="f454" y="f455"/>
              </a:cxn>
              <a:cxn ang="f266">
                <a:pos x="f456" y="f455"/>
              </a:cxn>
              <a:cxn ang="f266">
                <a:pos x="f457" y="f458"/>
              </a:cxn>
              <a:cxn ang="f266">
                <a:pos x="f459" y="f460"/>
              </a:cxn>
              <a:cxn ang="f266">
                <a:pos x="f461" y="f462"/>
              </a:cxn>
              <a:cxn ang="f266">
                <a:pos x="f459" y="f463"/>
              </a:cxn>
              <a:cxn ang="f266">
                <a:pos x="f409" y="f464"/>
              </a:cxn>
              <a:cxn ang="f266">
                <a:pos x="f465" y="f455"/>
              </a:cxn>
              <a:cxn ang="f266">
                <a:pos x="f466" y="f455"/>
              </a:cxn>
              <a:cxn ang="f266">
                <a:pos x="f467" y="f468"/>
              </a:cxn>
              <a:cxn ang="f266">
                <a:pos x="f469" y="f470"/>
              </a:cxn>
              <a:cxn ang="f266">
                <a:pos x="f459" y="f445"/>
              </a:cxn>
              <a:cxn ang="f266">
                <a:pos x="f459" y="f471"/>
              </a:cxn>
              <a:cxn ang="f266">
                <a:pos x="f472" y="f473"/>
              </a:cxn>
              <a:cxn ang="f266">
                <a:pos x="f474" y="f475"/>
              </a:cxn>
            </a:cxnLst>
            <a:rect l="f405" t="f408" r="f406" b="f407"/>
            <a:pathLst>
              <a:path w="621" h="622">
                <a:moveTo>
                  <a:pt x="f8" y="f9"/>
                </a:moveTo>
                <a:cubicBezTo>
                  <a:pt x="f10" y="f11"/>
                  <a:pt x="f10" y="f11"/>
                  <a:pt x="f10" y="f11"/>
                </a:cubicBezTo>
                <a:cubicBezTo>
                  <a:pt x="f12" y="f11"/>
                  <a:pt x="f12" y="f11"/>
                  <a:pt x="f12" y="f11"/>
                </a:cubicBezTo>
                <a:cubicBezTo>
                  <a:pt x="f13" y="f14"/>
                  <a:pt x="f13" y="f14"/>
                  <a:pt x="f13" y="f14"/>
                </a:cubicBezTo>
                <a:cubicBezTo>
                  <a:pt x="f15" y="f16"/>
                  <a:pt x="f15" y="f16"/>
                  <a:pt x="f15" y="f16"/>
                </a:cubicBezTo>
                <a:cubicBezTo>
                  <a:pt x="f17" y="f18"/>
                  <a:pt x="f17" y="f18"/>
                  <a:pt x="f17" y="f18"/>
                </a:cubicBezTo>
                <a:cubicBezTo>
                  <a:pt x="f19" y="f20"/>
                  <a:pt x="f21" y="f22"/>
                  <a:pt x="f23" y="f22"/>
                </a:cubicBezTo>
                <a:cubicBezTo>
                  <a:pt x="f24" y="f22"/>
                  <a:pt x="f25" y="f20"/>
                  <a:pt x="f26" y="f27"/>
                </a:cubicBezTo>
                <a:cubicBezTo>
                  <a:pt x="f28" y="f17"/>
                  <a:pt x="f28" y="f29"/>
                  <a:pt x="f30" y="f31"/>
                </a:cubicBezTo>
                <a:cubicBezTo>
                  <a:pt x="f32" y="f33"/>
                  <a:pt x="f32" y="f33"/>
                  <a:pt x="f32" y="f33"/>
                </a:cubicBezTo>
                <a:cubicBezTo>
                  <a:pt x="f32" y="f34"/>
                  <a:pt x="f32" y="f34"/>
                  <a:pt x="f32" y="f34"/>
                </a:cubicBezTo>
                <a:cubicBezTo>
                  <a:pt x="f35" y="f36"/>
                  <a:pt x="f35" y="f36"/>
                  <a:pt x="f35" y="f36"/>
                </a:cubicBezTo>
                <a:cubicBezTo>
                  <a:pt x="f37" y="f38"/>
                  <a:pt x="f37" y="f38"/>
                  <a:pt x="f37" y="f38"/>
                </a:cubicBezTo>
                <a:cubicBezTo>
                  <a:pt x="f39" y="f38"/>
                  <a:pt x="f40" y="f41"/>
                  <a:pt x="f40" y="f41"/>
                </a:cubicBezTo>
                <a:cubicBezTo>
                  <a:pt x="f42" y="f41"/>
                  <a:pt x="f42" y="f43"/>
                  <a:pt x="f42" y="f43"/>
                </a:cubicBezTo>
                <a:cubicBezTo>
                  <a:pt x="f44" y="f43"/>
                  <a:pt x="f44" y="f45"/>
                  <a:pt x="f46" y="f45"/>
                </a:cubicBezTo>
                <a:cubicBezTo>
                  <a:pt x="f46" y="f45"/>
                  <a:pt x="f46" y="f45"/>
                  <a:pt x="f46" y="f45"/>
                </a:cubicBezTo>
                <a:cubicBezTo>
                  <a:pt x="f47" y="f48"/>
                  <a:pt x="f49" y="f48"/>
                  <a:pt x="f49" y="f48"/>
                </a:cubicBezTo>
                <a:cubicBezTo>
                  <a:pt x="f50" y="f48"/>
                  <a:pt x="f50" y="f48"/>
                  <a:pt x="f50" y="f48"/>
                </a:cubicBezTo>
                <a:cubicBezTo>
                  <a:pt x="f51" y="f5"/>
                  <a:pt x="f52" y="f5"/>
                  <a:pt x="f52" y="f5"/>
                </a:cubicBezTo>
                <a:cubicBezTo>
                  <a:pt x="f52" y="f5"/>
                  <a:pt x="f53" y="f5"/>
                  <a:pt x="f53" y="f5"/>
                </a:cubicBezTo>
                <a:cubicBezTo>
                  <a:pt x="f53" y="f5"/>
                  <a:pt x="f54" y="f5"/>
                  <a:pt x="f55" y="f5"/>
                </a:cubicBezTo>
                <a:cubicBezTo>
                  <a:pt x="f55" y="f5"/>
                  <a:pt x="f55" y="f5"/>
                  <a:pt x="f55" y="f5"/>
                </a:cubicBezTo>
                <a:cubicBezTo>
                  <a:pt x="f56" y="f5"/>
                  <a:pt x="f57" y="f5"/>
                  <a:pt x="f58" y="f5"/>
                </a:cubicBezTo>
                <a:cubicBezTo>
                  <a:pt x="f58" y="f5"/>
                  <a:pt x="f58" y="f5"/>
                  <a:pt x="f58" y="f5"/>
                </a:cubicBezTo>
                <a:cubicBezTo>
                  <a:pt x="f59" y="f5"/>
                  <a:pt x="f59" y="f5"/>
                  <a:pt x="f60" y="f5"/>
                </a:cubicBezTo>
                <a:cubicBezTo>
                  <a:pt x="f60" y="f5"/>
                  <a:pt x="f60" y="f5"/>
                  <a:pt x="f61" y="f5"/>
                </a:cubicBezTo>
                <a:cubicBezTo>
                  <a:pt x="f61" y="f48"/>
                  <a:pt x="f62" y="f48"/>
                  <a:pt x="f63" y="f48"/>
                </a:cubicBezTo>
                <a:cubicBezTo>
                  <a:pt x="f63" y="f48"/>
                  <a:pt x="f63" y="f48"/>
                  <a:pt x="f63" y="f48"/>
                </a:cubicBezTo>
                <a:cubicBezTo>
                  <a:pt x="f64" y="f45"/>
                  <a:pt x="f64" y="f45"/>
                  <a:pt x="f65" y="f45"/>
                </a:cubicBezTo>
                <a:cubicBezTo>
                  <a:pt x="f65" y="f45"/>
                  <a:pt x="f65" y="f45"/>
                  <a:pt x="f66" y="f43"/>
                </a:cubicBezTo>
                <a:cubicBezTo>
                  <a:pt x="f66" y="f43"/>
                  <a:pt x="f67" y="f43"/>
                  <a:pt x="f68" y="f41"/>
                </a:cubicBezTo>
                <a:cubicBezTo>
                  <a:pt x="f68" y="f41"/>
                  <a:pt x="f68" y="f41"/>
                  <a:pt x="f68" y="f41"/>
                </a:cubicBezTo>
                <a:cubicBezTo>
                  <a:pt x="f68" y="f41"/>
                  <a:pt x="f69" y="f38"/>
                  <a:pt x="f69" y="f38"/>
                </a:cubicBezTo>
                <a:cubicBezTo>
                  <a:pt x="f70" y="f71"/>
                  <a:pt x="f70" y="f71"/>
                  <a:pt x="f70" y="f71"/>
                </a:cubicBezTo>
                <a:cubicBezTo>
                  <a:pt x="f70" y="f71"/>
                  <a:pt x="f72" y="f73"/>
                  <a:pt x="f72" y="f74"/>
                </a:cubicBezTo>
                <a:cubicBezTo>
                  <a:pt x="f72" y="f74"/>
                  <a:pt x="f72" y="f74"/>
                  <a:pt x="f72" y="f74"/>
                </a:cubicBezTo>
                <a:cubicBezTo>
                  <a:pt x="f75" y="f74"/>
                  <a:pt x="f75" y="f76"/>
                  <a:pt x="f77" y="f78"/>
                </a:cubicBezTo>
                <a:cubicBezTo>
                  <a:pt x="f77" y="f78"/>
                  <a:pt x="f77" y="f78"/>
                  <a:pt x="f77" y="f78"/>
                </a:cubicBezTo>
                <a:cubicBezTo>
                  <a:pt x="f77" y="f79"/>
                  <a:pt x="f80" y="f81"/>
                  <a:pt x="f80" y="f82"/>
                </a:cubicBezTo>
                <a:cubicBezTo>
                  <a:pt x="f80" y="f82"/>
                  <a:pt x="f80" y="f82"/>
                  <a:pt x="f80" y="f82"/>
                </a:cubicBezTo>
                <a:cubicBezTo>
                  <a:pt x="f80" y="f83"/>
                  <a:pt x="f80" y="f83"/>
                  <a:pt x="f84" y="f85"/>
                </a:cubicBezTo>
                <a:cubicBezTo>
                  <a:pt x="f84" y="f85"/>
                  <a:pt x="f84" y="f86"/>
                  <a:pt x="f84" y="f86"/>
                </a:cubicBezTo>
                <a:cubicBezTo>
                  <a:pt x="f84" y="f87"/>
                  <a:pt x="f84" y="f88"/>
                  <a:pt x="f84" y="f89"/>
                </a:cubicBezTo>
                <a:cubicBezTo>
                  <a:pt x="f90" y="f91"/>
                  <a:pt x="f90" y="f91"/>
                  <a:pt x="f90" y="f91"/>
                </a:cubicBezTo>
                <a:cubicBezTo>
                  <a:pt x="f92" y="f91"/>
                  <a:pt x="f92" y="f91"/>
                  <a:pt x="f92" y="f91"/>
                </a:cubicBezTo>
                <a:cubicBezTo>
                  <a:pt x="f93" y="f94"/>
                  <a:pt x="f93" y="f94"/>
                  <a:pt x="f93" y="f94"/>
                </a:cubicBezTo>
                <a:cubicBezTo>
                  <a:pt x="f95" y="f94"/>
                  <a:pt x="f96" y="f97"/>
                  <a:pt x="f98" y="f99"/>
                </a:cubicBezTo>
                <a:cubicBezTo>
                  <a:pt x="f100" y="f101"/>
                  <a:pt x="f102" y="f103"/>
                  <a:pt x="f104" y="f103"/>
                </a:cubicBezTo>
                <a:cubicBezTo>
                  <a:pt x="f105" y="f106"/>
                  <a:pt x="f107" y="f108"/>
                  <a:pt x="f109" y="f110"/>
                </a:cubicBezTo>
                <a:cubicBezTo>
                  <a:pt x="f111" y="f112"/>
                  <a:pt x="f111" y="f113"/>
                  <a:pt x="f114" y="f115"/>
                </a:cubicBezTo>
                <a:cubicBezTo>
                  <a:pt x="f6" y="f116"/>
                  <a:pt x="f114" y="f117"/>
                  <a:pt x="f8" y="f9"/>
                </a:cubicBezTo>
                <a:close/>
                <a:moveTo>
                  <a:pt x="f118" y="f119"/>
                </a:moveTo>
                <a:cubicBezTo>
                  <a:pt x="f120" y="f119"/>
                  <a:pt x="f121" y="f122"/>
                  <a:pt x="f121" y="f17"/>
                </a:cubicBezTo>
                <a:cubicBezTo>
                  <a:pt x="f121" y="f123"/>
                  <a:pt x="f120" y="f124"/>
                  <a:pt x="f118" y="f124"/>
                </a:cubicBezTo>
                <a:cubicBezTo>
                  <a:pt x="f125" y="f124"/>
                  <a:pt x="f126" y="f123"/>
                  <a:pt x="f126" y="f17"/>
                </a:cubicBezTo>
                <a:cubicBezTo>
                  <a:pt x="f126" y="f127"/>
                  <a:pt x="f128" y="f129"/>
                  <a:pt x="f130" y="f131"/>
                </a:cubicBezTo>
                <a:cubicBezTo>
                  <a:pt x="f132" y="f133"/>
                  <a:pt x="f132" y="f133"/>
                  <a:pt x="f132" y="f133"/>
                </a:cubicBezTo>
                <a:cubicBezTo>
                  <a:pt x="f132" y="f134"/>
                  <a:pt x="f132" y="f135"/>
                  <a:pt x="f132" y="f17"/>
                </a:cubicBezTo>
                <a:cubicBezTo>
                  <a:pt x="f132" y="f136"/>
                  <a:pt x="f137" y="f138"/>
                  <a:pt x="f118" y="f138"/>
                </a:cubicBezTo>
                <a:cubicBezTo>
                  <a:pt x="f139" y="f138"/>
                  <a:pt x="f140" y="f136"/>
                  <a:pt x="f140" y="f17"/>
                </a:cubicBezTo>
                <a:cubicBezTo>
                  <a:pt x="f140" y="f141"/>
                  <a:pt x="f142" y="f143"/>
                  <a:pt x="f144" y="f143"/>
                </a:cubicBezTo>
                <a:cubicBezTo>
                  <a:pt x="f145" y="f146"/>
                  <a:pt x="f145" y="f146"/>
                  <a:pt x="f145" y="f146"/>
                </a:cubicBezTo>
                <a:cubicBezTo>
                  <a:pt x="f147" y="f148"/>
                  <a:pt x="f149" y="f119"/>
                  <a:pt x="f118" y="f119"/>
                </a:cubicBezTo>
                <a:close/>
                <a:moveTo>
                  <a:pt x="f150" y="f151"/>
                </a:moveTo>
                <a:cubicBezTo>
                  <a:pt x="f152" y="f153"/>
                  <a:pt x="f154" y="f155"/>
                  <a:pt x="f10" y="f155"/>
                </a:cubicBezTo>
                <a:cubicBezTo>
                  <a:pt x="f50" y="f155"/>
                  <a:pt x="f50" y="f155"/>
                  <a:pt x="f50" y="f155"/>
                </a:cubicBezTo>
                <a:cubicBezTo>
                  <a:pt x="f59" y="f156"/>
                  <a:pt x="f64" y="f157"/>
                  <a:pt x="f64" y="f17"/>
                </a:cubicBezTo>
                <a:cubicBezTo>
                  <a:pt x="f64" y="f158"/>
                  <a:pt x="f159" y="f160"/>
                  <a:pt x="f118" y="f160"/>
                </a:cubicBezTo>
                <a:cubicBezTo>
                  <a:pt x="f161" y="f160"/>
                  <a:pt x="f162" y="f158"/>
                  <a:pt x="f162" y="f17"/>
                </a:cubicBezTo>
                <a:cubicBezTo>
                  <a:pt x="f162" y="f163"/>
                  <a:pt x="f161" y="f113"/>
                  <a:pt x="f118" y="f113"/>
                </a:cubicBezTo>
                <a:cubicBezTo>
                  <a:pt x="f164" y="f113"/>
                  <a:pt x="f165" y="f166"/>
                  <a:pt x="f136" y="f167"/>
                </a:cubicBezTo>
                <a:cubicBezTo>
                  <a:pt x="f136" y="f34"/>
                  <a:pt x="f136" y="f34"/>
                  <a:pt x="f136" y="f34"/>
                </a:cubicBezTo>
                <a:cubicBezTo>
                  <a:pt x="f136" y="f168"/>
                  <a:pt x="f169" y="f170"/>
                  <a:pt x="f171" y="f172"/>
                </a:cubicBezTo>
                <a:cubicBezTo>
                  <a:pt x="f173" y="f174"/>
                  <a:pt x="f173" y="f174"/>
                  <a:pt x="f173" y="f174"/>
                </a:cubicBezTo>
                <a:cubicBezTo>
                  <a:pt x="f175" y="f176"/>
                  <a:pt x="f22" y="f89"/>
                  <a:pt x="f118" y="f89"/>
                </a:cubicBezTo>
                <a:cubicBezTo>
                  <a:pt x="f177" y="f89"/>
                  <a:pt x="f5" y="f178"/>
                  <a:pt x="f5" y="f17"/>
                </a:cubicBezTo>
                <a:cubicBezTo>
                  <a:pt x="f5" y="f179"/>
                  <a:pt x="f177" y="f7"/>
                  <a:pt x="f118" y="f7"/>
                </a:cubicBezTo>
                <a:cubicBezTo>
                  <a:pt x="f180" y="f7"/>
                  <a:pt x="f181" y="f179"/>
                  <a:pt x="f181" y="f17"/>
                </a:cubicBezTo>
                <a:cubicBezTo>
                  <a:pt x="f181" y="f182"/>
                  <a:pt x="f183" y="f184"/>
                  <a:pt x="f185" y="f186"/>
                </a:cubicBezTo>
                <a:lnTo>
                  <a:pt x="f150" y="f151"/>
                </a:lnTo>
                <a:close/>
                <a:moveTo>
                  <a:pt x="f150" y="f151"/>
                </a:moveTo>
                <a:cubicBezTo>
                  <a:pt x="f150" y="f151"/>
                  <a:pt x="f150" y="f151"/>
                  <a:pt x="f150" y="f151"/>
                </a:cubicBezTo>
              </a:path>
            </a:pathLst>
          </a:custGeom>
          <a:solidFill>
            <a:schemeClr val="bg1"/>
          </a:solidFill>
          <a:ln cap="flat">
            <a:noFill/>
            <a:prstDash val="solid"/>
          </a:ln>
        </p:spPr>
        <p:txBody>
          <a:bodyPr vert="horz" wrap="square" lIns="91440" tIns="45720" rIns="91440" bIns="45720" anchor="t" anchorCtr="0" compatLnSpc="1">
            <a:no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CO" sz="1800" b="0" i="0" u="none" strike="noStrike" kern="1200" cap="none" spc="0" baseline="0" dirty="0">
              <a:solidFill>
                <a:schemeClr val="bg1"/>
              </a:solidFill>
              <a:uFillTx/>
              <a:latin typeface="Calibri"/>
              <a:cs typeface="B Nazanin" panose="00000400000000000000" pitchFamily="2" charset="-78"/>
            </a:endParaRPr>
          </a:p>
        </p:txBody>
      </p:sp>
      <p:sp>
        <p:nvSpPr>
          <p:cNvPr id="17" name="Freeform 6">
            <a:extLst>
              <a:ext uri="{FF2B5EF4-FFF2-40B4-BE49-F238E27FC236}">
                <a16:creationId xmlns:a16="http://schemas.microsoft.com/office/drawing/2014/main" id="{AB0FECA3-2675-4BC9-A21B-02CCCE7DE8D9}"/>
              </a:ext>
            </a:extLst>
          </p:cNvPr>
          <p:cNvSpPr/>
          <p:nvPr/>
        </p:nvSpPr>
        <p:spPr>
          <a:xfrm>
            <a:off x="6044878" y="3863138"/>
            <a:ext cx="444114" cy="637986"/>
          </a:xfrm>
          <a:custGeom>
            <a:avLst/>
            <a:gdLst>
              <a:gd name="f0" fmla="val 10800000"/>
              <a:gd name="f1" fmla="val 5400000"/>
              <a:gd name="f2" fmla="val 360"/>
              <a:gd name="f3" fmla="val 180"/>
              <a:gd name="f4" fmla="val w"/>
              <a:gd name="f5" fmla="val h"/>
              <a:gd name="f6" fmla="val 0"/>
              <a:gd name="f7" fmla="val 473"/>
              <a:gd name="f8" fmla="val 680"/>
              <a:gd name="f9" fmla="val 137"/>
              <a:gd name="f10" fmla="val 134"/>
              <a:gd name="f11" fmla="val 105"/>
              <a:gd name="f12" fmla="val 100"/>
              <a:gd name="f13" fmla="val 141"/>
              <a:gd name="f14" fmla="val 96"/>
              <a:gd name="f15" fmla="val 146"/>
              <a:gd name="f16" fmla="val 326"/>
              <a:gd name="f17" fmla="val 332"/>
              <a:gd name="f18" fmla="val 336"/>
              <a:gd name="f19" fmla="val 140"/>
              <a:gd name="f20" fmla="val 144"/>
              <a:gd name="f21" fmla="val 292"/>
              <a:gd name="f22" fmla="val 51"/>
              <a:gd name="f23" fmla="val 289"/>
              <a:gd name="f24" fmla="val 22"/>
              <a:gd name="f25" fmla="val 265"/>
              <a:gd name="f26" fmla="val 236"/>
              <a:gd name="f27" fmla="val 207"/>
              <a:gd name="f28" fmla="val 183"/>
              <a:gd name="f29" fmla="val 181"/>
              <a:gd name="f30" fmla="val 166"/>
              <a:gd name="f31" fmla="val 620"/>
              <a:gd name="f32" fmla="val 653"/>
              <a:gd name="f33" fmla="val 446"/>
              <a:gd name="f34" fmla="val 413"/>
              <a:gd name="f35" fmla="val 60"/>
              <a:gd name="f36" fmla="val 27"/>
              <a:gd name="f37" fmla="val 132"/>
              <a:gd name="f38" fmla="val 92"/>
              <a:gd name="f39" fmla="val 164"/>
              <a:gd name="f40" fmla="val 116"/>
              <a:gd name="f41" fmla="val 189"/>
              <a:gd name="f42" fmla="val 357"/>
              <a:gd name="f43" fmla="val 381"/>
              <a:gd name="f44" fmla="val 161"/>
              <a:gd name="f45" fmla="val 430"/>
              <a:gd name="f46" fmla="val 150"/>
              <a:gd name="f47" fmla="val 423"/>
              <a:gd name="f48" fmla="val 136"/>
              <a:gd name="f49" fmla="val 427"/>
              <a:gd name="f50" fmla="val 130"/>
              <a:gd name="f51" fmla="val 437"/>
              <a:gd name="f52" fmla="val 108"/>
              <a:gd name="f53" fmla="val 472"/>
              <a:gd name="f54" fmla="val 97"/>
              <a:gd name="f55" fmla="val 463"/>
              <a:gd name="f56" fmla="val 88"/>
              <a:gd name="f57" fmla="val 455"/>
              <a:gd name="f58" fmla="val 74"/>
              <a:gd name="f59" fmla="val 457"/>
              <a:gd name="f60" fmla="val 66"/>
              <a:gd name="f61" fmla="val 467"/>
              <a:gd name="f62" fmla="val 58"/>
              <a:gd name="f63" fmla="val 477"/>
              <a:gd name="f64" fmla="val 491"/>
              <a:gd name="f65" fmla="val 70"/>
              <a:gd name="f66" fmla="val 498"/>
              <a:gd name="f67" fmla="val 523"/>
              <a:gd name="f68" fmla="val 104"/>
              <a:gd name="f69" fmla="val 526"/>
              <a:gd name="f70" fmla="val 109"/>
              <a:gd name="f71" fmla="val 528"/>
              <a:gd name="f72" fmla="val 114"/>
              <a:gd name="f73" fmla="val 117"/>
              <a:gd name="f74" fmla="val 527"/>
              <a:gd name="f75" fmla="val 118"/>
              <a:gd name="f76" fmla="val 125"/>
              <a:gd name="f77" fmla="val 522"/>
              <a:gd name="f78" fmla="val 133"/>
              <a:gd name="f79" fmla="val 517"/>
              <a:gd name="f80" fmla="val 168"/>
              <a:gd name="f81" fmla="val 461"/>
              <a:gd name="f82" fmla="val 175"/>
              <a:gd name="f83" fmla="val 450"/>
              <a:gd name="f84" fmla="val 171"/>
              <a:gd name="f85" fmla="val 436"/>
              <a:gd name="f86" fmla="val 268"/>
              <a:gd name="f87" fmla="val 261"/>
              <a:gd name="f88" fmla="val 275"/>
              <a:gd name="f89" fmla="val 310"/>
              <a:gd name="f90" fmla="val 301"/>
              <a:gd name="f91" fmla="val 293"/>
              <a:gd name="f92" fmla="val 295"/>
              <a:gd name="f93" fmla="val 305"/>
              <a:gd name="f94" fmla="val 315"/>
              <a:gd name="f95" fmla="val 329"/>
              <a:gd name="f96" fmla="val 361"/>
              <a:gd name="f97" fmla="val 364"/>
              <a:gd name="f98" fmla="val 366"/>
              <a:gd name="f99" fmla="val 365"/>
              <a:gd name="f100" fmla="val 355"/>
              <a:gd name="f101" fmla="val 299"/>
              <a:gd name="f102" fmla="val 288"/>
              <a:gd name="f103" fmla="val 274"/>
              <a:gd name="f104" fmla="val 394"/>
              <a:gd name="f105" fmla="val 505"/>
              <a:gd name="f106" fmla="val 493"/>
              <a:gd name="f107" fmla="val 384"/>
              <a:gd name="f108" fmla="val 483"/>
              <a:gd name="f109" fmla="val 371"/>
              <a:gd name="f110" fmla="val 224"/>
              <a:gd name="f111" fmla="val 212"/>
              <a:gd name="f112" fmla="val 202"/>
              <a:gd name="f113" fmla="val 343"/>
              <a:gd name="f114" fmla="val 331"/>
              <a:gd name="f115" fmla="val 321"/>
              <a:gd name="f116" fmla="+- 0 0 -90"/>
              <a:gd name="f117" fmla="*/ f4 1 473"/>
              <a:gd name="f118" fmla="*/ f5 1 680"/>
              <a:gd name="f119" fmla="val f6"/>
              <a:gd name="f120" fmla="val f7"/>
              <a:gd name="f121" fmla="val f8"/>
              <a:gd name="f122" fmla="*/ f116 f0 1"/>
              <a:gd name="f123" fmla="+- f121 0 f119"/>
              <a:gd name="f124" fmla="+- f120 0 f119"/>
              <a:gd name="f125" fmla="*/ f122 1 f3"/>
              <a:gd name="f126" fmla="*/ f124 1 473"/>
              <a:gd name="f127" fmla="*/ f123 1 680"/>
              <a:gd name="f128" fmla="*/ 137 f124 1"/>
              <a:gd name="f129" fmla="*/ 105 f123 1"/>
              <a:gd name="f130" fmla="*/ 326 f124 1"/>
              <a:gd name="f131" fmla="*/ 96 f123 1"/>
              <a:gd name="f132" fmla="*/ 336 f124 1"/>
              <a:gd name="f133" fmla="*/ 134 f123 1"/>
              <a:gd name="f134" fmla="*/ 146 f124 1"/>
              <a:gd name="f135" fmla="*/ 144 f123 1"/>
              <a:gd name="f136" fmla="*/ 292 f124 1"/>
              <a:gd name="f137" fmla="*/ 51 f123 1"/>
              <a:gd name="f138" fmla="*/ 181 f124 1"/>
              <a:gd name="f139" fmla="*/ 473 f124 1"/>
              <a:gd name="f140" fmla="*/ 166 f123 1"/>
              <a:gd name="f141" fmla="*/ 413 f124 1"/>
              <a:gd name="f142" fmla="*/ 680 f123 1"/>
              <a:gd name="f143" fmla="*/ 0 f124 1"/>
              <a:gd name="f144" fmla="*/ 620 f123 1"/>
              <a:gd name="f145" fmla="*/ 60 f124 1"/>
              <a:gd name="f146" fmla="*/ 92 f124 1"/>
              <a:gd name="f147" fmla="*/ 189 f123 1"/>
              <a:gd name="f148" fmla="*/ 381 f124 1"/>
              <a:gd name="f149" fmla="*/ 130 f124 1"/>
              <a:gd name="f150" fmla="*/ 437 f123 1"/>
              <a:gd name="f151" fmla="*/ 97 f124 1"/>
              <a:gd name="f152" fmla="*/ 463 f123 1"/>
              <a:gd name="f153" fmla="*/ 70 f124 1"/>
              <a:gd name="f154" fmla="*/ 498 f123 1"/>
              <a:gd name="f155" fmla="*/ 114 f124 1"/>
              <a:gd name="f156" fmla="*/ 528 f123 1"/>
              <a:gd name="f157" fmla="*/ 133 f124 1"/>
              <a:gd name="f158" fmla="*/ 517 f123 1"/>
              <a:gd name="f159" fmla="*/ 161 f124 1"/>
              <a:gd name="f160" fmla="*/ 430 f123 1"/>
              <a:gd name="f161" fmla="*/ 275 f123 1"/>
              <a:gd name="f162" fmla="*/ 301 f123 1"/>
              <a:gd name="f163" fmla="*/ 336 f123 1"/>
              <a:gd name="f164" fmla="*/ 366 f123 1"/>
              <a:gd name="f165" fmla="*/ 355 f123 1"/>
              <a:gd name="f166" fmla="*/ 268 f123 1"/>
              <a:gd name="f167" fmla="*/ 371 f124 1"/>
              <a:gd name="f168" fmla="*/ 483 f123 1"/>
              <a:gd name="f169" fmla="*/ 202 f124 1"/>
              <a:gd name="f170" fmla="*/ 505 f123 1"/>
              <a:gd name="f171" fmla="*/ 394 f124 1"/>
              <a:gd name="f172" fmla="*/ 343 f123 1"/>
              <a:gd name="f173" fmla="*/ 224 f124 1"/>
              <a:gd name="f174" fmla="*/ 321 f123 1"/>
              <a:gd name="f175" fmla="+- f125 0 f1"/>
              <a:gd name="f176" fmla="*/ f128 1 473"/>
              <a:gd name="f177" fmla="*/ f129 1 680"/>
              <a:gd name="f178" fmla="*/ f130 1 473"/>
              <a:gd name="f179" fmla="*/ f131 1 680"/>
              <a:gd name="f180" fmla="*/ f132 1 473"/>
              <a:gd name="f181" fmla="*/ f133 1 680"/>
              <a:gd name="f182" fmla="*/ f134 1 473"/>
              <a:gd name="f183" fmla="*/ f135 1 680"/>
              <a:gd name="f184" fmla="*/ f136 1 473"/>
              <a:gd name="f185" fmla="*/ f137 1 680"/>
              <a:gd name="f186" fmla="*/ f138 1 473"/>
              <a:gd name="f187" fmla="*/ f139 1 473"/>
              <a:gd name="f188" fmla="*/ f140 1 680"/>
              <a:gd name="f189" fmla="*/ f141 1 473"/>
              <a:gd name="f190" fmla="*/ f142 1 680"/>
              <a:gd name="f191" fmla="*/ f143 1 473"/>
              <a:gd name="f192" fmla="*/ f144 1 680"/>
              <a:gd name="f193" fmla="*/ f145 1 473"/>
              <a:gd name="f194" fmla="*/ f146 1 473"/>
              <a:gd name="f195" fmla="*/ f147 1 680"/>
              <a:gd name="f196" fmla="*/ f148 1 473"/>
              <a:gd name="f197" fmla="*/ f149 1 473"/>
              <a:gd name="f198" fmla="*/ f150 1 680"/>
              <a:gd name="f199" fmla="*/ f151 1 473"/>
              <a:gd name="f200" fmla="*/ f152 1 680"/>
              <a:gd name="f201" fmla="*/ f153 1 473"/>
              <a:gd name="f202" fmla="*/ f154 1 680"/>
              <a:gd name="f203" fmla="*/ f155 1 473"/>
              <a:gd name="f204" fmla="*/ f156 1 680"/>
              <a:gd name="f205" fmla="*/ f157 1 473"/>
              <a:gd name="f206" fmla="*/ f158 1 680"/>
              <a:gd name="f207" fmla="*/ f159 1 473"/>
              <a:gd name="f208" fmla="*/ f160 1 680"/>
              <a:gd name="f209" fmla="*/ f161 1 680"/>
              <a:gd name="f210" fmla="*/ f162 1 680"/>
              <a:gd name="f211" fmla="*/ f163 1 680"/>
              <a:gd name="f212" fmla="*/ f164 1 680"/>
              <a:gd name="f213" fmla="*/ f165 1 680"/>
              <a:gd name="f214" fmla="*/ f166 1 680"/>
              <a:gd name="f215" fmla="*/ f167 1 473"/>
              <a:gd name="f216" fmla="*/ f168 1 680"/>
              <a:gd name="f217" fmla="*/ f169 1 473"/>
              <a:gd name="f218" fmla="*/ f170 1 680"/>
              <a:gd name="f219" fmla="*/ f171 1 473"/>
              <a:gd name="f220" fmla="*/ f172 1 680"/>
              <a:gd name="f221" fmla="*/ f173 1 473"/>
              <a:gd name="f222" fmla="*/ f174 1 680"/>
              <a:gd name="f223" fmla="*/ 0 1 f126"/>
              <a:gd name="f224" fmla="*/ f120 1 f126"/>
              <a:gd name="f225" fmla="*/ 0 1 f127"/>
              <a:gd name="f226" fmla="*/ f121 1 f127"/>
              <a:gd name="f227" fmla="*/ f176 1 f126"/>
              <a:gd name="f228" fmla="*/ f177 1 f127"/>
              <a:gd name="f229" fmla="*/ f178 1 f126"/>
              <a:gd name="f230" fmla="*/ f179 1 f127"/>
              <a:gd name="f231" fmla="*/ f180 1 f126"/>
              <a:gd name="f232" fmla="*/ f181 1 f127"/>
              <a:gd name="f233" fmla="*/ f182 1 f126"/>
              <a:gd name="f234" fmla="*/ f183 1 f127"/>
              <a:gd name="f235" fmla="*/ f184 1 f126"/>
              <a:gd name="f236" fmla="*/ f185 1 f127"/>
              <a:gd name="f237" fmla="*/ f186 1 f126"/>
              <a:gd name="f238" fmla="*/ f187 1 f126"/>
              <a:gd name="f239" fmla="*/ f188 1 f127"/>
              <a:gd name="f240" fmla="*/ f189 1 f126"/>
              <a:gd name="f241" fmla="*/ f190 1 f127"/>
              <a:gd name="f242" fmla="*/ f191 1 f126"/>
              <a:gd name="f243" fmla="*/ f192 1 f127"/>
              <a:gd name="f244" fmla="*/ f193 1 f126"/>
              <a:gd name="f245" fmla="*/ f194 1 f126"/>
              <a:gd name="f246" fmla="*/ f195 1 f127"/>
              <a:gd name="f247" fmla="*/ f196 1 f126"/>
              <a:gd name="f248" fmla="*/ f197 1 f126"/>
              <a:gd name="f249" fmla="*/ f198 1 f127"/>
              <a:gd name="f250" fmla="*/ f199 1 f126"/>
              <a:gd name="f251" fmla="*/ f200 1 f127"/>
              <a:gd name="f252" fmla="*/ f201 1 f126"/>
              <a:gd name="f253" fmla="*/ f202 1 f127"/>
              <a:gd name="f254" fmla="*/ f203 1 f126"/>
              <a:gd name="f255" fmla="*/ f204 1 f127"/>
              <a:gd name="f256" fmla="*/ f205 1 f126"/>
              <a:gd name="f257" fmla="*/ f206 1 f127"/>
              <a:gd name="f258" fmla="*/ f207 1 f126"/>
              <a:gd name="f259" fmla="*/ f208 1 f127"/>
              <a:gd name="f260" fmla="*/ f209 1 f127"/>
              <a:gd name="f261" fmla="*/ f210 1 f127"/>
              <a:gd name="f262" fmla="*/ f211 1 f127"/>
              <a:gd name="f263" fmla="*/ f212 1 f127"/>
              <a:gd name="f264" fmla="*/ f213 1 f127"/>
              <a:gd name="f265" fmla="*/ f214 1 f127"/>
              <a:gd name="f266" fmla="*/ f215 1 f126"/>
              <a:gd name="f267" fmla="*/ f216 1 f127"/>
              <a:gd name="f268" fmla="*/ f217 1 f126"/>
              <a:gd name="f269" fmla="*/ f218 1 f127"/>
              <a:gd name="f270" fmla="*/ f219 1 f126"/>
              <a:gd name="f271" fmla="*/ f220 1 f127"/>
              <a:gd name="f272" fmla="*/ f221 1 f126"/>
              <a:gd name="f273" fmla="*/ f222 1 f127"/>
              <a:gd name="f274" fmla="*/ f223 f117 1"/>
              <a:gd name="f275" fmla="*/ f224 f117 1"/>
              <a:gd name="f276" fmla="*/ f226 f118 1"/>
              <a:gd name="f277" fmla="*/ f225 f118 1"/>
              <a:gd name="f278" fmla="*/ f227 f117 1"/>
              <a:gd name="f279" fmla="*/ f228 f118 1"/>
              <a:gd name="f280" fmla="*/ f229 f117 1"/>
              <a:gd name="f281" fmla="*/ f230 f118 1"/>
              <a:gd name="f282" fmla="*/ f231 f117 1"/>
              <a:gd name="f283" fmla="*/ f232 f118 1"/>
              <a:gd name="f284" fmla="*/ f233 f117 1"/>
              <a:gd name="f285" fmla="*/ f234 f118 1"/>
              <a:gd name="f286" fmla="*/ f235 f117 1"/>
              <a:gd name="f287" fmla="*/ f236 f118 1"/>
              <a:gd name="f288" fmla="*/ f237 f117 1"/>
              <a:gd name="f289" fmla="*/ f238 f117 1"/>
              <a:gd name="f290" fmla="*/ f239 f118 1"/>
              <a:gd name="f291" fmla="*/ f240 f117 1"/>
              <a:gd name="f292" fmla="*/ f241 f118 1"/>
              <a:gd name="f293" fmla="*/ f242 f117 1"/>
              <a:gd name="f294" fmla="*/ f243 f118 1"/>
              <a:gd name="f295" fmla="*/ f244 f117 1"/>
              <a:gd name="f296" fmla="*/ f245 f117 1"/>
              <a:gd name="f297" fmla="*/ f246 f118 1"/>
              <a:gd name="f298" fmla="*/ f247 f117 1"/>
              <a:gd name="f299" fmla="*/ f248 f117 1"/>
              <a:gd name="f300" fmla="*/ f249 f118 1"/>
              <a:gd name="f301" fmla="*/ f250 f117 1"/>
              <a:gd name="f302" fmla="*/ f251 f118 1"/>
              <a:gd name="f303" fmla="*/ f252 f117 1"/>
              <a:gd name="f304" fmla="*/ f253 f118 1"/>
              <a:gd name="f305" fmla="*/ f254 f117 1"/>
              <a:gd name="f306" fmla="*/ f255 f118 1"/>
              <a:gd name="f307" fmla="*/ f256 f117 1"/>
              <a:gd name="f308" fmla="*/ f257 f118 1"/>
              <a:gd name="f309" fmla="*/ f258 f117 1"/>
              <a:gd name="f310" fmla="*/ f259 f118 1"/>
              <a:gd name="f311" fmla="*/ f260 f118 1"/>
              <a:gd name="f312" fmla="*/ f261 f118 1"/>
              <a:gd name="f313" fmla="*/ f262 f118 1"/>
              <a:gd name="f314" fmla="*/ f263 f118 1"/>
              <a:gd name="f315" fmla="*/ f264 f118 1"/>
              <a:gd name="f316" fmla="*/ f265 f118 1"/>
              <a:gd name="f317" fmla="*/ f266 f117 1"/>
              <a:gd name="f318" fmla="*/ f267 f118 1"/>
              <a:gd name="f319" fmla="*/ f268 f117 1"/>
              <a:gd name="f320" fmla="*/ f269 f118 1"/>
              <a:gd name="f321" fmla="*/ f270 f117 1"/>
              <a:gd name="f322" fmla="*/ f271 f118 1"/>
              <a:gd name="f323" fmla="*/ f272 f117 1"/>
              <a:gd name="f324" fmla="*/ f273 f118 1"/>
            </a:gdLst>
            <a:ahLst/>
            <a:cxnLst>
              <a:cxn ang="3cd4">
                <a:pos x="hc" y="t"/>
              </a:cxn>
              <a:cxn ang="0">
                <a:pos x="r" y="vc"/>
              </a:cxn>
              <a:cxn ang="cd4">
                <a:pos x="hc" y="b"/>
              </a:cxn>
              <a:cxn ang="cd2">
                <a:pos x="l" y="vc"/>
              </a:cxn>
              <a:cxn ang="f175">
                <a:pos x="f278" y="f279"/>
              </a:cxn>
              <a:cxn ang="f175">
                <a:pos x="f280" y="f281"/>
              </a:cxn>
              <a:cxn ang="f175">
                <a:pos x="f282" y="f283"/>
              </a:cxn>
              <a:cxn ang="f175">
                <a:pos x="f284" y="f285"/>
              </a:cxn>
              <a:cxn ang="f175">
                <a:pos x="f286" y="f287"/>
              </a:cxn>
              <a:cxn ang="f175">
                <a:pos x="f288" y="f287"/>
              </a:cxn>
              <a:cxn ang="f175">
                <a:pos x="f289" y="f290"/>
              </a:cxn>
              <a:cxn ang="f175">
                <a:pos x="f291" y="f292"/>
              </a:cxn>
              <a:cxn ang="f175">
                <a:pos x="f293" y="f294"/>
              </a:cxn>
              <a:cxn ang="f175">
                <a:pos x="f295" y="f279"/>
              </a:cxn>
              <a:cxn ang="f175">
                <a:pos x="f296" y="f279"/>
              </a:cxn>
              <a:cxn ang="f175">
                <a:pos x="f284" y="f297"/>
              </a:cxn>
              <a:cxn ang="f175">
                <a:pos x="f298" y="f283"/>
              </a:cxn>
              <a:cxn ang="f175">
                <a:pos x="f298" y="f279"/>
              </a:cxn>
              <a:cxn ang="f175">
                <a:pos x="f289" y="f290"/>
              </a:cxn>
              <a:cxn ang="f175">
                <a:pos x="f299" y="f300"/>
              </a:cxn>
              <a:cxn ang="f175">
                <a:pos x="f301" y="f302"/>
              </a:cxn>
              <a:cxn ang="f175">
                <a:pos x="f303" y="f304"/>
              </a:cxn>
              <a:cxn ang="f175">
                <a:pos x="f305" y="f306"/>
              </a:cxn>
              <a:cxn ang="f175">
                <a:pos x="f307" y="f308"/>
              </a:cxn>
              <a:cxn ang="f175">
                <a:pos x="f309" y="f310"/>
              </a:cxn>
              <a:cxn ang="f175">
                <a:pos x="f299" y="f311"/>
              </a:cxn>
              <a:cxn ang="f175">
                <a:pos x="f301" y="f312"/>
              </a:cxn>
              <a:cxn ang="f175">
                <a:pos x="f303" y="f313"/>
              </a:cxn>
              <a:cxn ang="f175">
                <a:pos x="f305" y="f314"/>
              </a:cxn>
              <a:cxn ang="f175">
                <a:pos x="f307" y="f315"/>
              </a:cxn>
              <a:cxn ang="f175">
                <a:pos x="f309" y="f316"/>
              </a:cxn>
              <a:cxn ang="f175">
                <a:pos x="f317" y="f318"/>
              </a:cxn>
              <a:cxn ang="f175">
                <a:pos x="f319" y="f320"/>
              </a:cxn>
              <a:cxn ang="f175">
                <a:pos x="f317" y="f306"/>
              </a:cxn>
              <a:cxn ang="f175">
                <a:pos x="f321" y="f322"/>
              </a:cxn>
              <a:cxn ang="f175">
                <a:pos x="f323" y="f324"/>
              </a:cxn>
              <a:cxn ang="f175">
                <a:pos x="f323" y="f314"/>
              </a:cxn>
              <a:cxn ang="f175">
                <a:pos x="f321" y="f322"/>
              </a:cxn>
              <a:cxn ang="f175">
                <a:pos x="f321" y="f322"/>
              </a:cxn>
            </a:cxnLst>
            <a:rect l="f274" t="f277" r="f275" b="f276"/>
            <a:pathLst>
              <a:path w="473" h="680">
                <a:moveTo>
                  <a:pt x="f9" y="f10"/>
                </a:moveTo>
                <a:cubicBezTo>
                  <a:pt x="f9" y="f11"/>
                  <a:pt x="f9" y="f11"/>
                  <a:pt x="f9" y="f11"/>
                </a:cubicBezTo>
                <a:cubicBezTo>
                  <a:pt x="f9" y="f12"/>
                  <a:pt x="f13" y="f14"/>
                  <a:pt x="f15" y="f14"/>
                </a:cubicBezTo>
                <a:cubicBezTo>
                  <a:pt x="f16" y="f14"/>
                  <a:pt x="f16" y="f14"/>
                  <a:pt x="f16" y="f14"/>
                </a:cubicBezTo>
                <a:cubicBezTo>
                  <a:pt x="f17" y="f14"/>
                  <a:pt x="f18" y="f12"/>
                  <a:pt x="f18" y="f11"/>
                </a:cubicBezTo>
                <a:cubicBezTo>
                  <a:pt x="f18" y="f10"/>
                  <a:pt x="f18" y="f10"/>
                  <a:pt x="f18" y="f10"/>
                </a:cubicBezTo>
                <a:cubicBezTo>
                  <a:pt x="f18" y="f19"/>
                  <a:pt x="f17" y="f20"/>
                  <a:pt x="f16" y="f20"/>
                </a:cubicBezTo>
                <a:cubicBezTo>
                  <a:pt x="f15" y="f20"/>
                  <a:pt x="f15" y="f20"/>
                  <a:pt x="f15" y="f20"/>
                </a:cubicBezTo>
                <a:cubicBezTo>
                  <a:pt x="f13" y="f20"/>
                  <a:pt x="f9" y="f19"/>
                  <a:pt x="f9" y="f10"/>
                </a:cubicBezTo>
                <a:close/>
                <a:moveTo>
                  <a:pt x="f21" y="f22"/>
                </a:moveTo>
                <a:cubicBezTo>
                  <a:pt x="f23" y="f24"/>
                  <a:pt x="f25" y="f6"/>
                  <a:pt x="f26" y="f6"/>
                </a:cubicBezTo>
                <a:cubicBezTo>
                  <a:pt x="f27" y="f6"/>
                  <a:pt x="f28" y="f24"/>
                  <a:pt x="f29" y="f22"/>
                </a:cubicBezTo>
                <a:lnTo>
                  <a:pt x="f21" y="f22"/>
                </a:lnTo>
                <a:close/>
                <a:moveTo>
                  <a:pt x="f7" y="f30"/>
                </a:moveTo>
                <a:cubicBezTo>
                  <a:pt x="f7" y="f31"/>
                  <a:pt x="f7" y="f31"/>
                  <a:pt x="f7" y="f31"/>
                </a:cubicBezTo>
                <a:cubicBezTo>
                  <a:pt x="f7" y="f32"/>
                  <a:pt x="f33" y="f8"/>
                  <a:pt x="f34" y="f8"/>
                </a:cubicBezTo>
                <a:cubicBezTo>
                  <a:pt x="f35" y="f8"/>
                  <a:pt x="f35" y="f8"/>
                  <a:pt x="f35" y="f8"/>
                </a:cubicBezTo>
                <a:cubicBezTo>
                  <a:pt x="f36" y="f8"/>
                  <a:pt x="f6" y="f32"/>
                  <a:pt x="f6" y="f31"/>
                </a:cubicBezTo>
                <a:cubicBezTo>
                  <a:pt x="f6" y="f30"/>
                  <a:pt x="f6" y="f30"/>
                  <a:pt x="f6" y="f30"/>
                </a:cubicBezTo>
                <a:cubicBezTo>
                  <a:pt x="f6" y="f37"/>
                  <a:pt x="f36" y="f11"/>
                  <a:pt x="f35" y="f11"/>
                </a:cubicBezTo>
                <a:cubicBezTo>
                  <a:pt x="f38" y="f11"/>
                  <a:pt x="f38" y="f11"/>
                  <a:pt x="f38" y="f11"/>
                </a:cubicBezTo>
                <a:cubicBezTo>
                  <a:pt x="f38" y="f11"/>
                  <a:pt x="f38" y="f11"/>
                  <a:pt x="f38" y="f11"/>
                </a:cubicBezTo>
                <a:cubicBezTo>
                  <a:pt x="f38" y="f10"/>
                  <a:pt x="f38" y="f10"/>
                  <a:pt x="f38" y="f10"/>
                </a:cubicBezTo>
                <a:cubicBezTo>
                  <a:pt x="f38" y="f39"/>
                  <a:pt x="f40" y="f41"/>
                  <a:pt x="f15" y="f41"/>
                </a:cubicBezTo>
                <a:cubicBezTo>
                  <a:pt x="f16" y="f41"/>
                  <a:pt x="f16" y="f41"/>
                  <a:pt x="f16" y="f41"/>
                </a:cubicBezTo>
                <a:cubicBezTo>
                  <a:pt x="f42" y="f41"/>
                  <a:pt x="f43" y="f39"/>
                  <a:pt x="f43" y="f10"/>
                </a:cubicBezTo>
                <a:cubicBezTo>
                  <a:pt x="f43" y="f11"/>
                  <a:pt x="f43" y="f11"/>
                  <a:pt x="f43" y="f11"/>
                </a:cubicBezTo>
                <a:cubicBezTo>
                  <a:pt x="f43" y="f11"/>
                  <a:pt x="f43" y="f11"/>
                  <a:pt x="f43" y="f11"/>
                </a:cubicBezTo>
                <a:cubicBezTo>
                  <a:pt x="f34" y="f11"/>
                  <a:pt x="f34" y="f11"/>
                  <a:pt x="f34" y="f11"/>
                </a:cubicBezTo>
                <a:cubicBezTo>
                  <a:pt x="f33" y="f11"/>
                  <a:pt x="f7" y="f37"/>
                  <a:pt x="f7" y="f30"/>
                </a:cubicBezTo>
                <a:close/>
                <a:moveTo>
                  <a:pt x="f44" y="f45"/>
                </a:moveTo>
                <a:cubicBezTo>
                  <a:pt x="f46" y="f47"/>
                  <a:pt x="f48" y="f49"/>
                  <a:pt x="f50" y="f51"/>
                </a:cubicBezTo>
                <a:cubicBezTo>
                  <a:pt x="f52" y="f53"/>
                  <a:pt x="f52" y="f53"/>
                  <a:pt x="f52" y="f53"/>
                </a:cubicBezTo>
                <a:cubicBezTo>
                  <a:pt x="f54" y="f55"/>
                  <a:pt x="f54" y="f55"/>
                  <a:pt x="f54" y="f55"/>
                </a:cubicBezTo>
                <a:cubicBezTo>
                  <a:pt x="f56" y="f57"/>
                  <a:pt x="f58" y="f59"/>
                  <a:pt x="f60" y="f61"/>
                </a:cubicBezTo>
                <a:cubicBezTo>
                  <a:pt x="f62" y="f63"/>
                  <a:pt x="f35" y="f64"/>
                  <a:pt x="f65" y="f66"/>
                </a:cubicBezTo>
                <a:cubicBezTo>
                  <a:pt x="f12" y="f67"/>
                  <a:pt x="f12" y="f67"/>
                  <a:pt x="f12" y="f67"/>
                </a:cubicBezTo>
                <a:cubicBezTo>
                  <a:pt x="f68" y="f69"/>
                  <a:pt x="f70" y="f71"/>
                  <a:pt x="f72" y="f71"/>
                </a:cubicBezTo>
                <a:cubicBezTo>
                  <a:pt x="f40" y="f71"/>
                  <a:pt x="f73" y="f74"/>
                  <a:pt x="f75" y="f74"/>
                </a:cubicBezTo>
                <a:cubicBezTo>
                  <a:pt x="f76" y="f69"/>
                  <a:pt x="f50" y="f77"/>
                  <a:pt x="f78" y="f79"/>
                </a:cubicBezTo>
                <a:cubicBezTo>
                  <a:pt x="f80" y="f81"/>
                  <a:pt x="f80" y="f81"/>
                  <a:pt x="f80" y="f81"/>
                </a:cubicBezTo>
                <a:cubicBezTo>
                  <a:pt x="f82" y="f83"/>
                  <a:pt x="f84" y="f85"/>
                  <a:pt x="f44" y="f45"/>
                </a:cubicBezTo>
                <a:close/>
                <a:moveTo>
                  <a:pt x="f44" y="f86"/>
                </a:moveTo>
                <a:cubicBezTo>
                  <a:pt x="f46" y="f87"/>
                  <a:pt x="f48" y="f25"/>
                  <a:pt x="f50" y="f88"/>
                </a:cubicBezTo>
                <a:cubicBezTo>
                  <a:pt x="f52" y="f89"/>
                  <a:pt x="f52" y="f89"/>
                  <a:pt x="f52" y="f89"/>
                </a:cubicBezTo>
                <a:cubicBezTo>
                  <a:pt x="f54" y="f90"/>
                  <a:pt x="f54" y="f90"/>
                  <a:pt x="f54" y="f90"/>
                </a:cubicBezTo>
                <a:cubicBezTo>
                  <a:pt x="f56" y="f91"/>
                  <a:pt x="f58" y="f92"/>
                  <a:pt x="f60" y="f93"/>
                </a:cubicBezTo>
                <a:cubicBezTo>
                  <a:pt x="f62" y="f94"/>
                  <a:pt x="f35" y="f95"/>
                  <a:pt x="f65" y="f18"/>
                </a:cubicBezTo>
                <a:cubicBezTo>
                  <a:pt x="f12" y="f96"/>
                  <a:pt x="f12" y="f96"/>
                  <a:pt x="f12" y="f96"/>
                </a:cubicBezTo>
                <a:cubicBezTo>
                  <a:pt x="f68" y="f97"/>
                  <a:pt x="f70" y="f98"/>
                  <a:pt x="f72" y="f98"/>
                </a:cubicBezTo>
                <a:cubicBezTo>
                  <a:pt x="f40" y="f98"/>
                  <a:pt x="f73" y="f99"/>
                  <a:pt x="f75" y="f99"/>
                </a:cubicBezTo>
                <a:cubicBezTo>
                  <a:pt x="f76" y="f97"/>
                  <a:pt x="f50" y="f2"/>
                  <a:pt x="f78" y="f100"/>
                </a:cubicBezTo>
                <a:cubicBezTo>
                  <a:pt x="f80" y="f101"/>
                  <a:pt x="f80" y="f101"/>
                  <a:pt x="f80" y="f101"/>
                </a:cubicBezTo>
                <a:cubicBezTo>
                  <a:pt x="f82" y="f102"/>
                  <a:pt x="f84" y="f103"/>
                  <a:pt x="f44" y="f86"/>
                </a:cubicBezTo>
                <a:close/>
                <a:moveTo>
                  <a:pt x="f104" y="f105"/>
                </a:moveTo>
                <a:cubicBezTo>
                  <a:pt x="f104" y="f106"/>
                  <a:pt x="f107" y="f108"/>
                  <a:pt x="f109" y="f108"/>
                </a:cubicBezTo>
                <a:cubicBezTo>
                  <a:pt x="f110" y="f108"/>
                  <a:pt x="f110" y="f108"/>
                  <a:pt x="f110" y="f108"/>
                </a:cubicBezTo>
                <a:cubicBezTo>
                  <a:pt x="f111" y="f108"/>
                  <a:pt x="f112" y="f106"/>
                  <a:pt x="f112" y="f105"/>
                </a:cubicBezTo>
                <a:cubicBezTo>
                  <a:pt x="f112" y="f79"/>
                  <a:pt x="f111" y="f71"/>
                  <a:pt x="f110" y="f71"/>
                </a:cubicBezTo>
                <a:cubicBezTo>
                  <a:pt x="f109" y="f71"/>
                  <a:pt x="f109" y="f71"/>
                  <a:pt x="f109" y="f71"/>
                </a:cubicBezTo>
                <a:cubicBezTo>
                  <a:pt x="f107" y="f71"/>
                  <a:pt x="f104" y="f79"/>
                  <a:pt x="f104" y="f105"/>
                </a:cubicBezTo>
                <a:close/>
                <a:moveTo>
                  <a:pt x="f104" y="f113"/>
                </a:moveTo>
                <a:cubicBezTo>
                  <a:pt x="f104" y="f114"/>
                  <a:pt x="f107" y="f115"/>
                  <a:pt x="f109" y="f115"/>
                </a:cubicBezTo>
                <a:cubicBezTo>
                  <a:pt x="f110" y="f115"/>
                  <a:pt x="f110" y="f115"/>
                  <a:pt x="f110" y="f115"/>
                </a:cubicBezTo>
                <a:cubicBezTo>
                  <a:pt x="f111" y="f115"/>
                  <a:pt x="f112" y="f114"/>
                  <a:pt x="f112" y="f113"/>
                </a:cubicBezTo>
                <a:cubicBezTo>
                  <a:pt x="f112" y="f100"/>
                  <a:pt x="f111" y="f98"/>
                  <a:pt x="f110" y="f98"/>
                </a:cubicBezTo>
                <a:cubicBezTo>
                  <a:pt x="f109" y="f98"/>
                  <a:pt x="f109" y="f98"/>
                  <a:pt x="f109" y="f98"/>
                </a:cubicBezTo>
                <a:cubicBezTo>
                  <a:pt x="f107" y="f98"/>
                  <a:pt x="f104" y="f100"/>
                  <a:pt x="f104" y="f113"/>
                </a:cubicBezTo>
                <a:close/>
                <a:moveTo>
                  <a:pt x="f104" y="f113"/>
                </a:moveTo>
                <a:cubicBezTo>
                  <a:pt x="f104" y="f113"/>
                  <a:pt x="f104" y="f113"/>
                  <a:pt x="f104" y="f113"/>
                </a:cubicBezTo>
              </a:path>
            </a:pathLst>
          </a:custGeom>
          <a:solidFill>
            <a:schemeClr val="bg1"/>
          </a:solidFill>
          <a:ln cap="flat">
            <a:noFill/>
            <a:prstDash val="solid"/>
          </a:ln>
        </p:spPr>
        <p:txBody>
          <a:bodyPr vert="horz" wrap="square" lIns="91440" tIns="45720" rIns="91440" bIns="45720" anchor="t" anchorCtr="0" compatLnSpc="1">
            <a:no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CO" sz="1800" b="0" i="0" u="none" strike="noStrike" kern="1200" cap="none" spc="0" baseline="0" dirty="0">
              <a:solidFill>
                <a:schemeClr val="bg1"/>
              </a:solidFill>
              <a:uFillTx/>
              <a:latin typeface="Calibri"/>
              <a:cs typeface="B Nazanin" panose="00000400000000000000" pitchFamily="2" charset="-78"/>
            </a:endParaRPr>
          </a:p>
        </p:txBody>
      </p:sp>
      <p:sp>
        <p:nvSpPr>
          <p:cNvPr id="21" name="Freeform 5">
            <a:extLst>
              <a:ext uri="{FF2B5EF4-FFF2-40B4-BE49-F238E27FC236}">
                <a16:creationId xmlns:a16="http://schemas.microsoft.com/office/drawing/2014/main" id="{F756388A-A07E-482B-BA29-BDC1ED1F6A05}"/>
              </a:ext>
            </a:extLst>
          </p:cNvPr>
          <p:cNvSpPr/>
          <p:nvPr/>
        </p:nvSpPr>
        <p:spPr>
          <a:xfrm>
            <a:off x="4915759" y="5429213"/>
            <a:ext cx="636084" cy="637592"/>
          </a:xfrm>
          <a:custGeom>
            <a:avLst/>
            <a:gdLst>
              <a:gd name="f0" fmla="val 10800000"/>
              <a:gd name="f1" fmla="val 5400000"/>
              <a:gd name="f2" fmla="val 180"/>
              <a:gd name="f3" fmla="val w"/>
              <a:gd name="f4" fmla="val h"/>
              <a:gd name="f5" fmla="val 0"/>
              <a:gd name="f6" fmla="val 621"/>
              <a:gd name="f7" fmla="val 622"/>
              <a:gd name="f8" fmla="val 615"/>
              <a:gd name="f9" fmla="val 125"/>
              <a:gd name="f10" fmla="val 538"/>
              <a:gd name="f11" fmla="val 201"/>
              <a:gd name="f12" fmla="val 449"/>
              <a:gd name="f13" fmla="val 435"/>
              <a:gd name="f14" fmla="val 215"/>
              <a:gd name="f15" fmla="val 382"/>
              <a:gd name="f16" fmla="val 269"/>
              <a:gd name="f17" fmla="val 321"/>
              <a:gd name="f18" fmla="val 330"/>
              <a:gd name="f19" fmla="val 316"/>
              <a:gd name="f20" fmla="val 334"/>
              <a:gd name="f21" fmla="val 311"/>
              <a:gd name="f22" fmla="val 336"/>
              <a:gd name="f23" fmla="val 305"/>
              <a:gd name="f24" fmla="val 300"/>
              <a:gd name="f25" fmla="val 294"/>
              <a:gd name="f26" fmla="val 290"/>
              <a:gd name="f27" fmla="val 329"/>
              <a:gd name="f28" fmla="val 282"/>
              <a:gd name="f29" fmla="val 307"/>
              <a:gd name="f30" fmla="val 291"/>
              <a:gd name="f31" fmla="val 299"/>
              <a:gd name="f32" fmla="val 419"/>
              <a:gd name="f33" fmla="val 171"/>
              <a:gd name="f34" fmla="val 82"/>
              <a:gd name="f35" fmla="val 445"/>
              <a:gd name="f36" fmla="val 56"/>
              <a:gd name="f37" fmla="val 495"/>
              <a:gd name="f38" fmla="val 5"/>
              <a:gd name="f39" fmla="val 496"/>
              <a:gd name="f40" fmla="val 497"/>
              <a:gd name="f41" fmla="val 4"/>
              <a:gd name="f42" fmla="val 498"/>
              <a:gd name="f43" fmla="val 3"/>
              <a:gd name="f44" fmla="val 499"/>
              <a:gd name="f45" fmla="val 2"/>
              <a:gd name="f46" fmla="val 500"/>
              <a:gd name="f47" fmla="val 501"/>
              <a:gd name="f48" fmla="val 1"/>
              <a:gd name="f49" fmla="val 502"/>
              <a:gd name="f50" fmla="val 503"/>
              <a:gd name="f51" fmla="val 504"/>
              <a:gd name="f52" fmla="val 505"/>
              <a:gd name="f53" fmla="val 506"/>
              <a:gd name="f54" fmla="val 507"/>
              <a:gd name="f55" fmla="val 508"/>
              <a:gd name="f56" fmla="val 509"/>
              <a:gd name="f57" fmla="val 510"/>
              <a:gd name="f58" fmla="val 511"/>
              <a:gd name="f59" fmla="val 512"/>
              <a:gd name="f60" fmla="val 513"/>
              <a:gd name="f61" fmla="val 514"/>
              <a:gd name="f62" fmla="val 515"/>
              <a:gd name="f63" fmla="val 516"/>
              <a:gd name="f64" fmla="val 517"/>
              <a:gd name="f65" fmla="val 518"/>
              <a:gd name="f66" fmla="val 519"/>
              <a:gd name="f67" fmla="val 520"/>
              <a:gd name="f68" fmla="val 521"/>
              <a:gd name="f69" fmla="val 522"/>
              <a:gd name="f70" fmla="val 523"/>
              <a:gd name="f71" fmla="val 6"/>
              <a:gd name="f72" fmla="val 524"/>
              <a:gd name="f73" fmla="val 7"/>
              <a:gd name="f74" fmla="val 8"/>
              <a:gd name="f75" fmla="val 525"/>
              <a:gd name="f76" fmla="val 9"/>
              <a:gd name="f77" fmla="val 526"/>
              <a:gd name="f78" fmla="val 10"/>
              <a:gd name="f79" fmla="val 11"/>
              <a:gd name="f80" fmla="val 527"/>
              <a:gd name="f81" fmla="val 12"/>
              <a:gd name="f82" fmla="val 13"/>
              <a:gd name="f83" fmla="val 14"/>
              <a:gd name="f84" fmla="val 528"/>
              <a:gd name="f85" fmla="val 15"/>
              <a:gd name="f86" fmla="val 16"/>
              <a:gd name="f87" fmla="val 17"/>
              <a:gd name="f88" fmla="val 18"/>
              <a:gd name="f89" fmla="val 19"/>
              <a:gd name="f90" fmla="val 529"/>
              <a:gd name="f91" fmla="val 91"/>
              <a:gd name="f92" fmla="val 531"/>
              <a:gd name="f93" fmla="val 601"/>
              <a:gd name="f94" fmla="val 92"/>
              <a:gd name="f95" fmla="val 605"/>
              <a:gd name="f96" fmla="val 609"/>
              <a:gd name="f97" fmla="val 93"/>
              <a:gd name="f98" fmla="val 611"/>
              <a:gd name="f99" fmla="val 95"/>
              <a:gd name="f100" fmla="val 612"/>
              <a:gd name="f101" fmla="val 96"/>
              <a:gd name="f102" fmla="val 613"/>
              <a:gd name="f103" fmla="val 97"/>
              <a:gd name="f104" fmla="val 614"/>
              <a:gd name="f105" fmla="val 616"/>
              <a:gd name="f106" fmla="val 99"/>
              <a:gd name="f107" fmla="val 617"/>
              <a:gd name="f108" fmla="val 100"/>
              <a:gd name="f109" fmla="val 618"/>
              <a:gd name="f110" fmla="val 102"/>
              <a:gd name="f111" fmla="val 619"/>
              <a:gd name="f112" fmla="val 103"/>
              <a:gd name="f113" fmla="val 105"/>
              <a:gd name="f114" fmla="val 620"/>
              <a:gd name="f115" fmla="val 107"/>
              <a:gd name="f116" fmla="val 113"/>
              <a:gd name="f117" fmla="val 119"/>
              <a:gd name="f118" fmla="val 302"/>
              <a:gd name="f119" fmla="val 150"/>
              <a:gd name="f120" fmla="val 208"/>
              <a:gd name="f121" fmla="val 131"/>
              <a:gd name="f122" fmla="val 227"/>
              <a:gd name="f123" fmla="val 415"/>
              <a:gd name="f124" fmla="val 491"/>
              <a:gd name="f125" fmla="val 395"/>
              <a:gd name="f126" fmla="val 472"/>
              <a:gd name="f127" fmla="val 298"/>
              <a:gd name="f128" fmla="val 467"/>
              <a:gd name="f129" fmla="val 276"/>
              <a:gd name="f130" fmla="val 459"/>
              <a:gd name="f131" fmla="val 255"/>
              <a:gd name="f132" fmla="val 397"/>
              <a:gd name="f133" fmla="val 317"/>
              <a:gd name="f134" fmla="val 318"/>
              <a:gd name="f135" fmla="val 319"/>
              <a:gd name="f136" fmla="val 374"/>
              <a:gd name="f137" fmla="val 354"/>
              <a:gd name="f138" fmla="val 417"/>
              <a:gd name="f139" fmla="val 249"/>
              <a:gd name="f140" fmla="val 206"/>
              <a:gd name="f141" fmla="val 268"/>
              <a:gd name="f142" fmla="val 248"/>
              <a:gd name="f143" fmla="val 225"/>
              <a:gd name="f144" fmla="val 301"/>
              <a:gd name="f145" fmla="val 364"/>
              <a:gd name="f146" fmla="val 162"/>
              <a:gd name="f147" fmla="val 344"/>
              <a:gd name="f148" fmla="val 155"/>
              <a:gd name="f149" fmla="val 323"/>
              <a:gd name="f150" fmla="val 570"/>
              <a:gd name="f151" fmla="val 233"/>
              <a:gd name="f152" fmla="val 561"/>
              <a:gd name="f153" fmla="val 242"/>
              <a:gd name="f154" fmla="val 550"/>
              <a:gd name="f155" fmla="val 246"/>
              <a:gd name="f156" fmla="val 270"/>
              <a:gd name="f157" fmla="val 295"/>
              <a:gd name="f158" fmla="val 439"/>
              <a:gd name="f159" fmla="val 420"/>
              <a:gd name="f160" fmla="val 536"/>
              <a:gd name="f161" fmla="val 183"/>
              <a:gd name="f162" fmla="val 86"/>
              <a:gd name="f163" fmla="val 202"/>
              <a:gd name="f164" fmla="val 327"/>
              <a:gd name="f165" fmla="val 351"/>
              <a:gd name="f166" fmla="val 110"/>
              <a:gd name="f167" fmla="val 118"/>
              <a:gd name="f168" fmla="val 70"/>
              <a:gd name="f169" fmla="val 378"/>
              <a:gd name="f170" fmla="val 59"/>
              <a:gd name="f171" fmla="val 387"/>
              <a:gd name="f172" fmla="val 50"/>
              <a:gd name="f173" fmla="val 401"/>
              <a:gd name="f174" fmla="val 36"/>
              <a:gd name="f175" fmla="val 370"/>
              <a:gd name="f176" fmla="val 25"/>
              <a:gd name="f177" fmla="val 135"/>
              <a:gd name="f178" fmla="val 154"/>
              <a:gd name="f179" fmla="val 487"/>
              <a:gd name="f180" fmla="val 468"/>
              <a:gd name="f181" fmla="val 603"/>
              <a:gd name="f182" fmla="val 285"/>
              <a:gd name="f183" fmla="val 597"/>
              <a:gd name="f184" fmla="val 250"/>
              <a:gd name="f185" fmla="val 585"/>
              <a:gd name="f186" fmla="val 218"/>
              <a:gd name="f187" fmla="+- 0 0 -90"/>
              <a:gd name="f188" fmla="*/ f3 1 621"/>
              <a:gd name="f189" fmla="*/ f4 1 622"/>
              <a:gd name="f190" fmla="val f5"/>
              <a:gd name="f191" fmla="val f6"/>
              <a:gd name="f192" fmla="val f7"/>
              <a:gd name="f193" fmla="*/ f187 f0 1"/>
              <a:gd name="f194" fmla="+- f192 0 f190"/>
              <a:gd name="f195" fmla="+- f191 0 f190"/>
              <a:gd name="f196" fmla="*/ f193 1 f2"/>
              <a:gd name="f197" fmla="*/ f195 1 621"/>
              <a:gd name="f198" fmla="*/ f194 1 622"/>
              <a:gd name="f199" fmla="*/ 538 f195 1"/>
              <a:gd name="f200" fmla="*/ 201 f194 1"/>
              <a:gd name="f201" fmla="*/ 435 f195 1"/>
              <a:gd name="f202" fmla="*/ 215 f194 1"/>
              <a:gd name="f203" fmla="*/ 321 f195 1"/>
              <a:gd name="f204" fmla="*/ 330 f194 1"/>
              <a:gd name="f205" fmla="*/ 290 f195 1"/>
              <a:gd name="f206" fmla="*/ 329 f194 1"/>
              <a:gd name="f207" fmla="*/ 419 f195 1"/>
              <a:gd name="f208" fmla="*/ 171 f194 1"/>
              <a:gd name="f209" fmla="*/ 445 f195 1"/>
              <a:gd name="f210" fmla="*/ 56 f194 1"/>
              <a:gd name="f211" fmla="*/ 497 f195 1"/>
              <a:gd name="f212" fmla="*/ 4 f194 1"/>
              <a:gd name="f213" fmla="*/ 500 f195 1"/>
              <a:gd name="f214" fmla="*/ 2 f194 1"/>
              <a:gd name="f215" fmla="*/ 502 f195 1"/>
              <a:gd name="f216" fmla="*/ 1 f194 1"/>
              <a:gd name="f217" fmla="*/ 505 f195 1"/>
              <a:gd name="f218" fmla="*/ 0 f194 1"/>
              <a:gd name="f219" fmla="*/ 508 f195 1"/>
              <a:gd name="f220" fmla="*/ 511 f195 1"/>
              <a:gd name="f221" fmla="*/ 513 f195 1"/>
              <a:gd name="f222" fmla="*/ 516 f195 1"/>
              <a:gd name="f223" fmla="*/ 518 f195 1"/>
              <a:gd name="f224" fmla="*/ 521 f195 1"/>
              <a:gd name="f225" fmla="*/ 522 f195 1"/>
              <a:gd name="f226" fmla="*/ 5 f194 1"/>
              <a:gd name="f227" fmla="*/ 524 f195 1"/>
              <a:gd name="f228" fmla="*/ 8 f194 1"/>
              <a:gd name="f229" fmla="*/ 526 f195 1"/>
              <a:gd name="f230" fmla="*/ 10 f194 1"/>
              <a:gd name="f231" fmla="*/ 527 f195 1"/>
              <a:gd name="f232" fmla="*/ 13 f194 1"/>
              <a:gd name="f233" fmla="*/ 528 f195 1"/>
              <a:gd name="f234" fmla="*/ 15 f194 1"/>
              <a:gd name="f235" fmla="*/ 19 f194 1"/>
              <a:gd name="f236" fmla="*/ 531 f195 1"/>
              <a:gd name="f237" fmla="*/ 91 f194 1"/>
              <a:gd name="f238" fmla="*/ 611 f195 1"/>
              <a:gd name="f239" fmla="*/ 95 f194 1"/>
              <a:gd name="f240" fmla="*/ 618 f195 1"/>
              <a:gd name="f241" fmla="*/ 102 f194 1"/>
              <a:gd name="f242" fmla="*/ 615 f195 1"/>
              <a:gd name="f243" fmla="*/ 125 f194 1"/>
              <a:gd name="f244" fmla="*/ 131 f195 1"/>
              <a:gd name="f245" fmla="*/ 321 f194 1"/>
              <a:gd name="f246" fmla="*/ 472 f195 1"/>
              <a:gd name="f247" fmla="*/ 397 f195 1"/>
              <a:gd name="f248" fmla="*/ 317 f194 1"/>
              <a:gd name="f249" fmla="*/ 302 f195 1"/>
              <a:gd name="f250" fmla="*/ 417 f194 1"/>
              <a:gd name="f251" fmla="*/ 301 f195 1"/>
              <a:gd name="f252" fmla="*/ 225 f194 1"/>
              <a:gd name="f253" fmla="*/ 150 f194 1"/>
              <a:gd name="f254" fmla="*/ 246 f194 1"/>
              <a:gd name="f255" fmla="*/ 517 f195 1"/>
              <a:gd name="f256" fmla="*/ 86 f195 1"/>
              <a:gd name="f257" fmla="*/ 374 f195 1"/>
              <a:gd name="f258" fmla="*/ 118 f194 1"/>
              <a:gd name="f259" fmla="*/ 387 f195 1"/>
              <a:gd name="f260" fmla="*/ 50 f194 1"/>
              <a:gd name="f261" fmla="*/ 622 f194 1"/>
              <a:gd name="f262" fmla="*/ 585 f195 1"/>
              <a:gd name="f263" fmla="*/ 218 f194 1"/>
              <a:gd name="f264" fmla="*/ 570 f195 1"/>
              <a:gd name="f265" fmla="*/ 233 f194 1"/>
              <a:gd name="f266" fmla="+- f196 0 f1"/>
              <a:gd name="f267" fmla="*/ f199 1 621"/>
              <a:gd name="f268" fmla="*/ f200 1 622"/>
              <a:gd name="f269" fmla="*/ f201 1 621"/>
              <a:gd name="f270" fmla="*/ f202 1 622"/>
              <a:gd name="f271" fmla="*/ f203 1 621"/>
              <a:gd name="f272" fmla="*/ f204 1 622"/>
              <a:gd name="f273" fmla="*/ f205 1 621"/>
              <a:gd name="f274" fmla="*/ f206 1 622"/>
              <a:gd name="f275" fmla="*/ f207 1 621"/>
              <a:gd name="f276" fmla="*/ f208 1 622"/>
              <a:gd name="f277" fmla="*/ f209 1 621"/>
              <a:gd name="f278" fmla="*/ f210 1 622"/>
              <a:gd name="f279" fmla="*/ f211 1 621"/>
              <a:gd name="f280" fmla="*/ f212 1 622"/>
              <a:gd name="f281" fmla="*/ f213 1 621"/>
              <a:gd name="f282" fmla="*/ f214 1 622"/>
              <a:gd name="f283" fmla="*/ f215 1 621"/>
              <a:gd name="f284" fmla="*/ f216 1 622"/>
              <a:gd name="f285" fmla="*/ f217 1 621"/>
              <a:gd name="f286" fmla="*/ f218 1 622"/>
              <a:gd name="f287" fmla="*/ f219 1 621"/>
              <a:gd name="f288" fmla="*/ f220 1 621"/>
              <a:gd name="f289" fmla="*/ f221 1 621"/>
              <a:gd name="f290" fmla="*/ f222 1 621"/>
              <a:gd name="f291" fmla="*/ f223 1 621"/>
              <a:gd name="f292" fmla="*/ f224 1 621"/>
              <a:gd name="f293" fmla="*/ f225 1 621"/>
              <a:gd name="f294" fmla="*/ f226 1 622"/>
              <a:gd name="f295" fmla="*/ f227 1 621"/>
              <a:gd name="f296" fmla="*/ f228 1 622"/>
              <a:gd name="f297" fmla="*/ f229 1 621"/>
              <a:gd name="f298" fmla="*/ f230 1 622"/>
              <a:gd name="f299" fmla="*/ f231 1 621"/>
              <a:gd name="f300" fmla="*/ f232 1 622"/>
              <a:gd name="f301" fmla="*/ f233 1 621"/>
              <a:gd name="f302" fmla="*/ f234 1 622"/>
              <a:gd name="f303" fmla="*/ f235 1 622"/>
              <a:gd name="f304" fmla="*/ f236 1 621"/>
              <a:gd name="f305" fmla="*/ f237 1 622"/>
              <a:gd name="f306" fmla="*/ f238 1 621"/>
              <a:gd name="f307" fmla="*/ f239 1 622"/>
              <a:gd name="f308" fmla="*/ f240 1 621"/>
              <a:gd name="f309" fmla="*/ f241 1 622"/>
              <a:gd name="f310" fmla="*/ f242 1 621"/>
              <a:gd name="f311" fmla="*/ f243 1 622"/>
              <a:gd name="f312" fmla="*/ f244 1 621"/>
              <a:gd name="f313" fmla="*/ f245 1 622"/>
              <a:gd name="f314" fmla="*/ f246 1 621"/>
              <a:gd name="f315" fmla="*/ f247 1 621"/>
              <a:gd name="f316" fmla="*/ f248 1 622"/>
              <a:gd name="f317" fmla="*/ f249 1 621"/>
              <a:gd name="f318" fmla="*/ f250 1 622"/>
              <a:gd name="f319" fmla="*/ f251 1 621"/>
              <a:gd name="f320" fmla="*/ f252 1 622"/>
              <a:gd name="f321" fmla="*/ f253 1 622"/>
              <a:gd name="f322" fmla="*/ f254 1 622"/>
              <a:gd name="f323" fmla="*/ f255 1 621"/>
              <a:gd name="f324" fmla="*/ f256 1 621"/>
              <a:gd name="f325" fmla="*/ f257 1 621"/>
              <a:gd name="f326" fmla="*/ f258 1 622"/>
              <a:gd name="f327" fmla="*/ f259 1 621"/>
              <a:gd name="f328" fmla="*/ f260 1 622"/>
              <a:gd name="f329" fmla="*/ f261 1 622"/>
              <a:gd name="f330" fmla="*/ f262 1 621"/>
              <a:gd name="f331" fmla="*/ f263 1 622"/>
              <a:gd name="f332" fmla="*/ f264 1 621"/>
              <a:gd name="f333" fmla="*/ f265 1 622"/>
              <a:gd name="f334" fmla="*/ 0 1 f197"/>
              <a:gd name="f335" fmla="*/ f191 1 f197"/>
              <a:gd name="f336" fmla="*/ 0 1 f198"/>
              <a:gd name="f337" fmla="*/ f192 1 f198"/>
              <a:gd name="f338" fmla="*/ f267 1 f197"/>
              <a:gd name="f339" fmla="*/ f268 1 f198"/>
              <a:gd name="f340" fmla="*/ f269 1 f197"/>
              <a:gd name="f341" fmla="*/ f270 1 f198"/>
              <a:gd name="f342" fmla="*/ f271 1 f197"/>
              <a:gd name="f343" fmla="*/ f272 1 f198"/>
              <a:gd name="f344" fmla="*/ f273 1 f197"/>
              <a:gd name="f345" fmla="*/ f274 1 f198"/>
              <a:gd name="f346" fmla="*/ f275 1 f197"/>
              <a:gd name="f347" fmla="*/ f276 1 f198"/>
              <a:gd name="f348" fmla="*/ f277 1 f197"/>
              <a:gd name="f349" fmla="*/ f278 1 f198"/>
              <a:gd name="f350" fmla="*/ f279 1 f197"/>
              <a:gd name="f351" fmla="*/ f280 1 f198"/>
              <a:gd name="f352" fmla="*/ f281 1 f197"/>
              <a:gd name="f353" fmla="*/ f282 1 f198"/>
              <a:gd name="f354" fmla="*/ f283 1 f197"/>
              <a:gd name="f355" fmla="*/ f284 1 f198"/>
              <a:gd name="f356" fmla="*/ f285 1 f197"/>
              <a:gd name="f357" fmla="*/ f286 1 f198"/>
              <a:gd name="f358" fmla="*/ f287 1 f197"/>
              <a:gd name="f359" fmla="*/ f288 1 f197"/>
              <a:gd name="f360" fmla="*/ f289 1 f197"/>
              <a:gd name="f361" fmla="*/ f290 1 f197"/>
              <a:gd name="f362" fmla="*/ f291 1 f197"/>
              <a:gd name="f363" fmla="*/ f292 1 f197"/>
              <a:gd name="f364" fmla="*/ f293 1 f197"/>
              <a:gd name="f365" fmla="*/ f294 1 f198"/>
              <a:gd name="f366" fmla="*/ f295 1 f197"/>
              <a:gd name="f367" fmla="*/ f296 1 f198"/>
              <a:gd name="f368" fmla="*/ f297 1 f197"/>
              <a:gd name="f369" fmla="*/ f298 1 f198"/>
              <a:gd name="f370" fmla="*/ f299 1 f197"/>
              <a:gd name="f371" fmla="*/ f300 1 f198"/>
              <a:gd name="f372" fmla="*/ f301 1 f197"/>
              <a:gd name="f373" fmla="*/ f302 1 f198"/>
              <a:gd name="f374" fmla="*/ f303 1 f198"/>
              <a:gd name="f375" fmla="*/ f304 1 f197"/>
              <a:gd name="f376" fmla="*/ f305 1 f198"/>
              <a:gd name="f377" fmla="*/ f306 1 f197"/>
              <a:gd name="f378" fmla="*/ f307 1 f198"/>
              <a:gd name="f379" fmla="*/ f308 1 f197"/>
              <a:gd name="f380" fmla="*/ f309 1 f198"/>
              <a:gd name="f381" fmla="*/ f310 1 f197"/>
              <a:gd name="f382" fmla="*/ f311 1 f198"/>
              <a:gd name="f383" fmla="*/ f312 1 f197"/>
              <a:gd name="f384" fmla="*/ f313 1 f198"/>
              <a:gd name="f385" fmla="*/ f314 1 f197"/>
              <a:gd name="f386" fmla="*/ f315 1 f197"/>
              <a:gd name="f387" fmla="*/ f316 1 f198"/>
              <a:gd name="f388" fmla="*/ f317 1 f197"/>
              <a:gd name="f389" fmla="*/ f318 1 f198"/>
              <a:gd name="f390" fmla="*/ f319 1 f197"/>
              <a:gd name="f391" fmla="*/ f320 1 f198"/>
              <a:gd name="f392" fmla="*/ f321 1 f198"/>
              <a:gd name="f393" fmla="*/ f322 1 f198"/>
              <a:gd name="f394" fmla="*/ f323 1 f197"/>
              <a:gd name="f395" fmla="*/ f324 1 f197"/>
              <a:gd name="f396" fmla="*/ f325 1 f197"/>
              <a:gd name="f397" fmla="*/ f326 1 f198"/>
              <a:gd name="f398" fmla="*/ f327 1 f197"/>
              <a:gd name="f399" fmla="*/ f328 1 f198"/>
              <a:gd name="f400" fmla="*/ f329 1 f198"/>
              <a:gd name="f401" fmla="*/ f330 1 f197"/>
              <a:gd name="f402" fmla="*/ f331 1 f198"/>
              <a:gd name="f403" fmla="*/ f332 1 f197"/>
              <a:gd name="f404" fmla="*/ f333 1 f198"/>
              <a:gd name="f405" fmla="*/ f334 f188 1"/>
              <a:gd name="f406" fmla="*/ f335 f188 1"/>
              <a:gd name="f407" fmla="*/ f337 f189 1"/>
              <a:gd name="f408" fmla="*/ f336 f189 1"/>
              <a:gd name="f409" fmla="*/ f338 f188 1"/>
              <a:gd name="f410" fmla="*/ f339 f189 1"/>
              <a:gd name="f411" fmla="*/ f340 f188 1"/>
              <a:gd name="f412" fmla="*/ f341 f189 1"/>
              <a:gd name="f413" fmla="*/ f342 f188 1"/>
              <a:gd name="f414" fmla="*/ f343 f189 1"/>
              <a:gd name="f415" fmla="*/ f344 f188 1"/>
              <a:gd name="f416" fmla="*/ f345 f189 1"/>
              <a:gd name="f417" fmla="*/ f346 f188 1"/>
              <a:gd name="f418" fmla="*/ f347 f189 1"/>
              <a:gd name="f419" fmla="*/ f348 f188 1"/>
              <a:gd name="f420" fmla="*/ f349 f189 1"/>
              <a:gd name="f421" fmla="*/ f350 f188 1"/>
              <a:gd name="f422" fmla="*/ f351 f189 1"/>
              <a:gd name="f423" fmla="*/ f352 f188 1"/>
              <a:gd name="f424" fmla="*/ f353 f189 1"/>
              <a:gd name="f425" fmla="*/ f354 f188 1"/>
              <a:gd name="f426" fmla="*/ f355 f189 1"/>
              <a:gd name="f427" fmla="*/ f356 f188 1"/>
              <a:gd name="f428" fmla="*/ f357 f189 1"/>
              <a:gd name="f429" fmla="*/ f358 f188 1"/>
              <a:gd name="f430" fmla="*/ f359 f188 1"/>
              <a:gd name="f431" fmla="*/ f360 f188 1"/>
              <a:gd name="f432" fmla="*/ f361 f188 1"/>
              <a:gd name="f433" fmla="*/ f362 f188 1"/>
              <a:gd name="f434" fmla="*/ f363 f188 1"/>
              <a:gd name="f435" fmla="*/ f364 f188 1"/>
              <a:gd name="f436" fmla="*/ f365 f189 1"/>
              <a:gd name="f437" fmla="*/ f366 f188 1"/>
              <a:gd name="f438" fmla="*/ f367 f189 1"/>
              <a:gd name="f439" fmla="*/ f368 f188 1"/>
              <a:gd name="f440" fmla="*/ f369 f189 1"/>
              <a:gd name="f441" fmla="*/ f370 f188 1"/>
              <a:gd name="f442" fmla="*/ f371 f189 1"/>
              <a:gd name="f443" fmla="*/ f372 f188 1"/>
              <a:gd name="f444" fmla="*/ f373 f189 1"/>
              <a:gd name="f445" fmla="*/ f374 f189 1"/>
              <a:gd name="f446" fmla="*/ f375 f188 1"/>
              <a:gd name="f447" fmla="*/ f376 f189 1"/>
              <a:gd name="f448" fmla="*/ f377 f188 1"/>
              <a:gd name="f449" fmla="*/ f378 f189 1"/>
              <a:gd name="f450" fmla="*/ f379 f188 1"/>
              <a:gd name="f451" fmla="*/ f380 f189 1"/>
              <a:gd name="f452" fmla="*/ f381 f188 1"/>
              <a:gd name="f453" fmla="*/ f382 f189 1"/>
              <a:gd name="f454" fmla="*/ f383 f188 1"/>
              <a:gd name="f455" fmla="*/ f384 f189 1"/>
              <a:gd name="f456" fmla="*/ f385 f188 1"/>
              <a:gd name="f457" fmla="*/ f386 f188 1"/>
              <a:gd name="f458" fmla="*/ f387 f189 1"/>
              <a:gd name="f459" fmla="*/ f388 f188 1"/>
              <a:gd name="f460" fmla="*/ f389 f189 1"/>
              <a:gd name="f461" fmla="*/ f390 f188 1"/>
              <a:gd name="f462" fmla="*/ f391 f189 1"/>
              <a:gd name="f463" fmla="*/ f392 f189 1"/>
              <a:gd name="f464" fmla="*/ f393 f189 1"/>
              <a:gd name="f465" fmla="*/ f394 f188 1"/>
              <a:gd name="f466" fmla="*/ f395 f188 1"/>
              <a:gd name="f467" fmla="*/ f396 f188 1"/>
              <a:gd name="f468" fmla="*/ f397 f189 1"/>
              <a:gd name="f469" fmla="*/ f398 f188 1"/>
              <a:gd name="f470" fmla="*/ f399 f189 1"/>
              <a:gd name="f471" fmla="*/ f400 f189 1"/>
              <a:gd name="f472" fmla="*/ f401 f188 1"/>
              <a:gd name="f473" fmla="*/ f402 f189 1"/>
              <a:gd name="f474" fmla="*/ f403 f188 1"/>
              <a:gd name="f475" fmla="*/ f404 f189 1"/>
            </a:gdLst>
            <a:ahLst/>
            <a:cxnLst>
              <a:cxn ang="3cd4">
                <a:pos x="hc" y="t"/>
              </a:cxn>
              <a:cxn ang="0">
                <a:pos x="r" y="vc"/>
              </a:cxn>
              <a:cxn ang="cd4">
                <a:pos x="hc" y="b"/>
              </a:cxn>
              <a:cxn ang="cd2">
                <a:pos x="l" y="vc"/>
              </a:cxn>
              <a:cxn ang="f266">
                <a:pos x="f409" y="f410"/>
              </a:cxn>
              <a:cxn ang="f266">
                <a:pos x="f411" y="f412"/>
              </a:cxn>
              <a:cxn ang="f266">
                <a:pos x="f413" y="f414"/>
              </a:cxn>
              <a:cxn ang="f266">
                <a:pos x="f415" y="f416"/>
              </a:cxn>
              <a:cxn ang="f266">
                <a:pos x="f417" y="f418"/>
              </a:cxn>
              <a:cxn ang="f266">
                <a:pos x="f419" y="f420"/>
              </a:cxn>
              <a:cxn ang="f266">
                <a:pos x="f421" y="f422"/>
              </a:cxn>
              <a:cxn ang="f266">
                <a:pos x="f423" y="f424"/>
              </a:cxn>
              <a:cxn ang="f266">
                <a:pos x="f425" y="f426"/>
              </a:cxn>
              <a:cxn ang="f266">
                <a:pos x="f427" y="f428"/>
              </a:cxn>
              <a:cxn ang="f266">
                <a:pos x="f429" y="f428"/>
              </a:cxn>
              <a:cxn ang="f266">
                <a:pos x="f430" y="f428"/>
              </a:cxn>
              <a:cxn ang="f266">
                <a:pos x="f431" y="f428"/>
              </a:cxn>
              <a:cxn ang="f266">
                <a:pos x="f432" y="f426"/>
              </a:cxn>
              <a:cxn ang="f266">
                <a:pos x="f433" y="f424"/>
              </a:cxn>
              <a:cxn ang="f266">
                <a:pos x="f434" y="f422"/>
              </a:cxn>
              <a:cxn ang="f266">
                <a:pos x="f435" y="f436"/>
              </a:cxn>
              <a:cxn ang="f266">
                <a:pos x="f437" y="f438"/>
              </a:cxn>
              <a:cxn ang="f266">
                <a:pos x="f439" y="f440"/>
              </a:cxn>
              <a:cxn ang="f266">
                <a:pos x="f441" y="f442"/>
              </a:cxn>
              <a:cxn ang="f266">
                <a:pos x="f443" y="f444"/>
              </a:cxn>
              <a:cxn ang="f266">
                <a:pos x="f443" y="f445"/>
              </a:cxn>
              <a:cxn ang="f266">
                <a:pos x="f446" y="f447"/>
              </a:cxn>
              <a:cxn ang="f266">
                <a:pos x="f448" y="f449"/>
              </a:cxn>
              <a:cxn ang="f266">
                <a:pos x="f450" y="f451"/>
              </a:cxn>
              <a:cxn ang="f266">
                <a:pos x="f452" y="f453"/>
              </a:cxn>
              <a:cxn ang="f266">
                <a:pos x="f454" y="f455"/>
              </a:cxn>
              <a:cxn ang="f266">
                <a:pos x="f456" y="f455"/>
              </a:cxn>
              <a:cxn ang="f266">
                <a:pos x="f457" y="f458"/>
              </a:cxn>
              <a:cxn ang="f266">
                <a:pos x="f459" y="f460"/>
              </a:cxn>
              <a:cxn ang="f266">
                <a:pos x="f461" y="f462"/>
              </a:cxn>
              <a:cxn ang="f266">
                <a:pos x="f459" y="f463"/>
              </a:cxn>
              <a:cxn ang="f266">
                <a:pos x="f409" y="f464"/>
              </a:cxn>
              <a:cxn ang="f266">
                <a:pos x="f465" y="f455"/>
              </a:cxn>
              <a:cxn ang="f266">
                <a:pos x="f466" y="f455"/>
              </a:cxn>
              <a:cxn ang="f266">
                <a:pos x="f467" y="f468"/>
              </a:cxn>
              <a:cxn ang="f266">
                <a:pos x="f469" y="f470"/>
              </a:cxn>
              <a:cxn ang="f266">
                <a:pos x="f459" y="f445"/>
              </a:cxn>
              <a:cxn ang="f266">
                <a:pos x="f459" y="f471"/>
              </a:cxn>
              <a:cxn ang="f266">
                <a:pos x="f472" y="f473"/>
              </a:cxn>
              <a:cxn ang="f266">
                <a:pos x="f474" y="f475"/>
              </a:cxn>
            </a:cxnLst>
            <a:rect l="f405" t="f408" r="f406" b="f407"/>
            <a:pathLst>
              <a:path w="621" h="622">
                <a:moveTo>
                  <a:pt x="f8" y="f9"/>
                </a:moveTo>
                <a:cubicBezTo>
                  <a:pt x="f10" y="f11"/>
                  <a:pt x="f10" y="f11"/>
                  <a:pt x="f10" y="f11"/>
                </a:cubicBezTo>
                <a:cubicBezTo>
                  <a:pt x="f12" y="f11"/>
                  <a:pt x="f12" y="f11"/>
                  <a:pt x="f12" y="f11"/>
                </a:cubicBezTo>
                <a:cubicBezTo>
                  <a:pt x="f13" y="f14"/>
                  <a:pt x="f13" y="f14"/>
                  <a:pt x="f13" y="f14"/>
                </a:cubicBezTo>
                <a:cubicBezTo>
                  <a:pt x="f15" y="f16"/>
                  <a:pt x="f15" y="f16"/>
                  <a:pt x="f15" y="f16"/>
                </a:cubicBezTo>
                <a:cubicBezTo>
                  <a:pt x="f17" y="f18"/>
                  <a:pt x="f17" y="f18"/>
                  <a:pt x="f17" y="f18"/>
                </a:cubicBezTo>
                <a:cubicBezTo>
                  <a:pt x="f19" y="f20"/>
                  <a:pt x="f21" y="f22"/>
                  <a:pt x="f23" y="f22"/>
                </a:cubicBezTo>
                <a:cubicBezTo>
                  <a:pt x="f24" y="f22"/>
                  <a:pt x="f25" y="f20"/>
                  <a:pt x="f26" y="f27"/>
                </a:cubicBezTo>
                <a:cubicBezTo>
                  <a:pt x="f28" y="f17"/>
                  <a:pt x="f28" y="f29"/>
                  <a:pt x="f30" y="f31"/>
                </a:cubicBezTo>
                <a:cubicBezTo>
                  <a:pt x="f32" y="f33"/>
                  <a:pt x="f32" y="f33"/>
                  <a:pt x="f32" y="f33"/>
                </a:cubicBezTo>
                <a:cubicBezTo>
                  <a:pt x="f32" y="f34"/>
                  <a:pt x="f32" y="f34"/>
                  <a:pt x="f32" y="f34"/>
                </a:cubicBezTo>
                <a:cubicBezTo>
                  <a:pt x="f35" y="f36"/>
                  <a:pt x="f35" y="f36"/>
                  <a:pt x="f35" y="f36"/>
                </a:cubicBezTo>
                <a:cubicBezTo>
                  <a:pt x="f37" y="f38"/>
                  <a:pt x="f37" y="f38"/>
                  <a:pt x="f37" y="f38"/>
                </a:cubicBezTo>
                <a:cubicBezTo>
                  <a:pt x="f39" y="f38"/>
                  <a:pt x="f40" y="f41"/>
                  <a:pt x="f40" y="f41"/>
                </a:cubicBezTo>
                <a:cubicBezTo>
                  <a:pt x="f42" y="f41"/>
                  <a:pt x="f42" y="f43"/>
                  <a:pt x="f42" y="f43"/>
                </a:cubicBezTo>
                <a:cubicBezTo>
                  <a:pt x="f44" y="f43"/>
                  <a:pt x="f44" y="f45"/>
                  <a:pt x="f46" y="f45"/>
                </a:cubicBezTo>
                <a:cubicBezTo>
                  <a:pt x="f46" y="f45"/>
                  <a:pt x="f46" y="f45"/>
                  <a:pt x="f46" y="f45"/>
                </a:cubicBezTo>
                <a:cubicBezTo>
                  <a:pt x="f47" y="f48"/>
                  <a:pt x="f49" y="f48"/>
                  <a:pt x="f49" y="f48"/>
                </a:cubicBezTo>
                <a:cubicBezTo>
                  <a:pt x="f50" y="f48"/>
                  <a:pt x="f50" y="f48"/>
                  <a:pt x="f50" y="f48"/>
                </a:cubicBezTo>
                <a:cubicBezTo>
                  <a:pt x="f51" y="f5"/>
                  <a:pt x="f52" y="f5"/>
                  <a:pt x="f52" y="f5"/>
                </a:cubicBezTo>
                <a:cubicBezTo>
                  <a:pt x="f52" y="f5"/>
                  <a:pt x="f53" y="f5"/>
                  <a:pt x="f53" y="f5"/>
                </a:cubicBezTo>
                <a:cubicBezTo>
                  <a:pt x="f53" y="f5"/>
                  <a:pt x="f54" y="f5"/>
                  <a:pt x="f55" y="f5"/>
                </a:cubicBezTo>
                <a:cubicBezTo>
                  <a:pt x="f55" y="f5"/>
                  <a:pt x="f55" y="f5"/>
                  <a:pt x="f55" y="f5"/>
                </a:cubicBezTo>
                <a:cubicBezTo>
                  <a:pt x="f56" y="f5"/>
                  <a:pt x="f57" y="f5"/>
                  <a:pt x="f58" y="f5"/>
                </a:cubicBezTo>
                <a:cubicBezTo>
                  <a:pt x="f58" y="f5"/>
                  <a:pt x="f58" y="f5"/>
                  <a:pt x="f58" y="f5"/>
                </a:cubicBezTo>
                <a:cubicBezTo>
                  <a:pt x="f59" y="f5"/>
                  <a:pt x="f59" y="f5"/>
                  <a:pt x="f60" y="f5"/>
                </a:cubicBezTo>
                <a:cubicBezTo>
                  <a:pt x="f60" y="f5"/>
                  <a:pt x="f60" y="f5"/>
                  <a:pt x="f61" y="f5"/>
                </a:cubicBezTo>
                <a:cubicBezTo>
                  <a:pt x="f61" y="f48"/>
                  <a:pt x="f62" y="f48"/>
                  <a:pt x="f63" y="f48"/>
                </a:cubicBezTo>
                <a:cubicBezTo>
                  <a:pt x="f63" y="f48"/>
                  <a:pt x="f63" y="f48"/>
                  <a:pt x="f63" y="f48"/>
                </a:cubicBezTo>
                <a:cubicBezTo>
                  <a:pt x="f64" y="f45"/>
                  <a:pt x="f64" y="f45"/>
                  <a:pt x="f65" y="f45"/>
                </a:cubicBezTo>
                <a:cubicBezTo>
                  <a:pt x="f65" y="f45"/>
                  <a:pt x="f65" y="f45"/>
                  <a:pt x="f66" y="f43"/>
                </a:cubicBezTo>
                <a:cubicBezTo>
                  <a:pt x="f66" y="f43"/>
                  <a:pt x="f67" y="f43"/>
                  <a:pt x="f68" y="f41"/>
                </a:cubicBezTo>
                <a:cubicBezTo>
                  <a:pt x="f68" y="f41"/>
                  <a:pt x="f68" y="f41"/>
                  <a:pt x="f68" y="f41"/>
                </a:cubicBezTo>
                <a:cubicBezTo>
                  <a:pt x="f68" y="f41"/>
                  <a:pt x="f69" y="f38"/>
                  <a:pt x="f69" y="f38"/>
                </a:cubicBezTo>
                <a:cubicBezTo>
                  <a:pt x="f70" y="f71"/>
                  <a:pt x="f70" y="f71"/>
                  <a:pt x="f70" y="f71"/>
                </a:cubicBezTo>
                <a:cubicBezTo>
                  <a:pt x="f70" y="f71"/>
                  <a:pt x="f72" y="f73"/>
                  <a:pt x="f72" y="f74"/>
                </a:cubicBezTo>
                <a:cubicBezTo>
                  <a:pt x="f72" y="f74"/>
                  <a:pt x="f72" y="f74"/>
                  <a:pt x="f72" y="f74"/>
                </a:cubicBezTo>
                <a:cubicBezTo>
                  <a:pt x="f75" y="f74"/>
                  <a:pt x="f75" y="f76"/>
                  <a:pt x="f77" y="f78"/>
                </a:cubicBezTo>
                <a:cubicBezTo>
                  <a:pt x="f77" y="f78"/>
                  <a:pt x="f77" y="f78"/>
                  <a:pt x="f77" y="f78"/>
                </a:cubicBezTo>
                <a:cubicBezTo>
                  <a:pt x="f77" y="f79"/>
                  <a:pt x="f80" y="f81"/>
                  <a:pt x="f80" y="f82"/>
                </a:cubicBezTo>
                <a:cubicBezTo>
                  <a:pt x="f80" y="f82"/>
                  <a:pt x="f80" y="f82"/>
                  <a:pt x="f80" y="f82"/>
                </a:cubicBezTo>
                <a:cubicBezTo>
                  <a:pt x="f80" y="f83"/>
                  <a:pt x="f80" y="f83"/>
                  <a:pt x="f84" y="f85"/>
                </a:cubicBezTo>
                <a:cubicBezTo>
                  <a:pt x="f84" y="f85"/>
                  <a:pt x="f84" y="f86"/>
                  <a:pt x="f84" y="f86"/>
                </a:cubicBezTo>
                <a:cubicBezTo>
                  <a:pt x="f84" y="f87"/>
                  <a:pt x="f84" y="f88"/>
                  <a:pt x="f84" y="f89"/>
                </a:cubicBezTo>
                <a:cubicBezTo>
                  <a:pt x="f90" y="f91"/>
                  <a:pt x="f90" y="f91"/>
                  <a:pt x="f90" y="f91"/>
                </a:cubicBezTo>
                <a:cubicBezTo>
                  <a:pt x="f92" y="f91"/>
                  <a:pt x="f92" y="f91"/>
                  <a:pt x="f92" y="f91"/>
                </a:cubicBezTo>
                <a:cubicBezTo>
                  <a:pt x="f93" y="f94"/>
                  <a:pt x="f93" y="f94"/>
                  <a:pt x="f93" y="f94"/>
                </a:cubicBezTo>
                <a:cubicBezTo>
                  <a:pt x="f95" y="f94"/>
                  <a:pt x="f96" y="f97"/>
                  <a:pt x="f98" y="f99"/>
                </a:cubicBezTo>
                <a:cubicBezTo>
                  <a:pt x="f100" y="f101"/>
                  <a:pt x="f102" y="f103"/>
                  <a:pt x="f104" y="f103"/>
                </a:cubicBezTo>
                <a:cubicBezTo>
                  <a:pt x="f105" y="f106"/>
                  <a:pt x="f107" y="f108"/>
                  <a:pt x="f109" y="f110"/>
                </a:cubicBezTo>
                <a:cubicBezTo>
                  <a:pt x="f111" y="f112"/>
                  <a:pt x="f111" y="f113"/>
                  <a:pt x="f114" y="f115"/>
                </a:cubicBezTo>
                <a:cubicBezTo>
                  <a:pt x="f6" y="f116"/>
                  <a:pt x="f114" y="f117"/>
                  <a:pt x="f8" y="f9"/>
                </a:cubicBezTo>
                <a:close/>
                <a:moveTo>
                  <a:pt x="f118" y="f119"/>
                </a:moveTo>
                <a:cubicBezTo>
                  <a:pt x="f120" y="f119"/>
                  <a:pt x="f121" y="f122"/>
                  <a:pt x="f121" y="f17"/>
                </a:cubicBezTo>
                <a:cubicBezTo>
                  <a:pt x="f121" y="f123"/>
                  <a:pt x="f120" y="f124"/>
                  <a:pt x="f118" y="f124"/>
                </a:cubicBezTo>
                <a:cubicBezTo>
                  <a:pt x="f125" y="f124"/>
                  <a:pt x="f126" y="f123"/>
                  <a:pt x="f126" y="f17"/>
                </a:cubicBezTo>
                <a:cubicBezTo>
                  <a:pt x="f126" y="f127"/>
                  <a:pt x="f128" y="f129"/>
                  <a:pt x="f130" y="f131"/>
                </a:cubicBezTo>
                <a:cubicBezTo>
                  <a:pt x="f132" y="f133"/>
                  <a:pt x="f132" y="f133"/>
                  <a:pt x="f132" y="f133"/>
                </a:cubicBezTo>
                <a:cubicBezTo>
                  <a:pt x="f132" y="f134"/>
                  <a:pt x="f132" y="f135"/>
                  <a:pt x="f132" y="f17"/>
                </a:cubicBezTo>
                <a:cubicBezTo>
                  <a:pt x="f132" y="f136"/>
                  <a:pt x="f137" y="f138"/>
                  <a:pt x="f118" y="f138"/>
                </a:cubicBezTo>
                <a:cubicBezTo>
                  <a:pt x="f139" y="f138"/>
                  <a:pt x="f140" y="f136"/>
                  <a:pt x="f140" y="f17"/>
                </a:cubicBezTo>
                <a:cubicBezTo>
                  <a:pt x="f140" y="f141"/>
                  <a:pt x="f142" y="f143"/>
                  <a:pt x="f144" y="f143"/>
                </a:cubicBezTo>
                <a:cubicBezTo>
                  <a:pt x="f145" y="f146"/>
                  <a:pt x="f145" y="f146"/>
                  <a:pt x="f145" y="f146"/>
                </a:cubicBezTo>
                <a:cubicBezTo>
                  <a:pt x="f147" y="f148"/>
                  <a:pt x="f149" y="f119"/>
                  <a:pt x="f118" y="f119"/>
                </a:cubicBezTo>
                <a:close/>
                <a:moveTo>
                  <a:pt x="f150" y="f151"/>
                </a:moveTo>
                <a:cubicBezTo>
                  <a:pt x="f152" y="f153"/>
                  <a:pt x="f154" y="f155"/>
                  <a:pt x="f10" y="f155"/>
                </a:cubicBezTo>
                <a:cubicBezTo>
                  <a:pt x="f50" y="f155"/>
                  <a:pt x="f50" y="f155"/>
                  <a:pt x="f50" y="f155"/>
                </a:cubicBezTo>
                <a:cubicBezTo>
                  <a:pt x="f59" y="f156"/>
                  <a:pt x="f64" y="f157"/>
                  <a:pt x="f64" y="f17"/>
                </a:cubicBezTo>
                <a:cubicBezTo>
                  <a:pt x="f64" y="f158"/>
                  <a:pt x="f159" y="f160"/>
                  <a:pt x="f118" y="f160"/>
                </a:cubicBezTo>
                <a:cubicBezTo>
                  <a:pt x="f161" y="f160"/>
                  <a:pt x="f162" y="f158"/>
                  <a:pt x="f162" y="f17"/>
                </a:cubicBezTo>
                <a:cubicBezTo>
                  <a:pt x="f162" y="f163"/>
                  <a:pt x="f161" y="f113"/>
                  <a:pt x="f118" y="f113"/>
                </a:cubicBezTo>
                <a:cubicBezTo>
                  <a:pt x="f164" y="f113"/>
                  <a:pt x="f165" y="f166"/>
                  <a:pt x="f136" y="f167"/>
                </a:cubicBezTo>
                <a:cubicBezTo>
                  <a:pt x="f136" y="f34"/>
                  <a:pt x="f136" y="f34"/>
                  <a:pt x="f136" y="f34"/>
                </a:cubicBezTo>
                <a:cubicBezTo>
                  <a:pt x="f136" y="f168"/>
                  <a:pt x="f169" y="f170"/>
                  <a:pt x="f171" y="f172"/>
                </a:cubicBezTo>
                <a:cubicBezTo>
                  <a:pt x="f173" y="f174"/>
                  <a:pt x="f173" y="f174"/>
                  <a:pt x="f173" y="f174"/>
                </a:cubicBezTo>
                <a:cubicBezTo>
                  <a:pt x="f175" y="f176"/>
                  <a:pt x="f22" y="f89"/>
                  <a:pt x="f118" y="f89"/>
                </a:cubicBezTo>
                <a:cubicBezTo>
                  <a:pt x="f177" y="f89"/>
                  <a:pt x="f5" y="f178"/>
                  <a:pt x="f5" y="f17"/>
                </a:cubicBezTo>
                <a:cubicBezTo>
                  <a:pt x="f5" y="f179"/>
                  <a:pt x="f177" y="f7"/>
                  <a:pt x="f118" y="f7"/>
                </a:cubicBezTo>
                <a:cubicBezTo>
                  <a:pt x="f180" y="f7"/>
                  <a:pt x="f181" y="f179"/>
                  <a:pt x="f181" y="f17"/>
                </a:cubicBezTo>
                <a:cubicBezTo>
                  <a:pt x="f181" y="f182"/>
                  <a:pt x="f183" y="f184"/>
                  <a:pt x="f185" y="f186"/>
                </a:cubicBezTo>
                <a:lnTo>
                  <a:pt x="f150" y="f151"/>
                </a:lnTo>
                <a:close/>
                <a:moveTo>
                  <a:pt x="f150" y="f151"/>
                </a:moveTo>
                <a:cubicBezTo>
                  <a:pt x="f150" y="f151"/>
                  <a:pt x="f150" y="f151"/>
                  <a:pt x="f150" y="f151"/>
                </a:cubicBezTo>
              </a:path>
            </a:pathLst>
          </a:custGeom>
          <a:solidFill>
            <a:schemeClr val="bg1"/>
          </a:solidFill>
          <a:ln cap="flat">
            <a:noFill/>
            <a:prstDash val="solid"/>
          </a:ln>
        </p:spPr>
        <p:txBody>
          <a:bodyPr vert="horz" wrap="square" lIns="91440" tIns="45720" rIns="91440" bIns="45720" anchor="t" anchorCtr="0" compatLnSpc="1">
            <a:no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CO" sz="1800" b="0" i="0" u="none" strike="noStrike" kern="1200" cap="none" spc="0" baseline="0" dirty="0">
              <a:solidFill>
                <a:schemeClr val="bg1"/>
              </a:solidFill>
              <a:uFillTx/>
              <a:latin typeface="Calibri"/>
              <a:cs typeface="B Nazanin" panose="00000400000000000000" pitchFamily="2" charset="-78"/>
            </a:endParaRPr>
          </a:p>
        </p:txBody>
      </p:sp>
      <p:sp>
        <p:nvSpPr>
          <p:cNvPr id="22" name="Freeform 6">
            <a:extLst>
              <a:ext uri="{FF2B5EF4-FFF2-40B4-BE49-F238E27FC236}">
                <a16:creationId xmlns:a16="http://schemas.microsoft.com/office/drawing/2014/main" id="{2DF364B8-14A4-4BBE-8AF4-A58EF9334093}"/>
              </a:ext>
            </a:extLst>
          </p:cNvPr>
          <p:cNvSpPr/>
          <p:nvPr/>
        </p:nvSpPr>
        <p:spPr>
          <a:xfrm>
            <a:off x="7933517" y="865726"/>
            <a:ext cx="444114" cy="637986"/>
          </a:xfrm>
          <a:custGeom>
            <a:avLst/>
            <a:gdLst>
              <a:gd name="f0" fmla="val 10800000"/>
              <a:gd name="f1" fmla="val 5400000"/>
              <a:gd name="f2" fmla="val 360"/>
              <a:gd name="f3" fmla="val 180"/>
              <a:gd name="f4" fmla="val w"/>
              <a:gd name="f5" fmla="val h"/>
              <a:gd name="f6" fmla="val 0"/>
              <a:gd name="f7" fmla="val 473"/>
              <a:gd name="f8" fmla="val 680"/>
              <a:gd name="f9" fmla="val 137"/>
              <a:gd name="f10" fmla="val 134"/>
              <a:gd name="f11" fmla="val 105"/>
              <a:gd name="f12" fmla="val 100"/>
              <a:gd name="f13" fmla="val 141"/>
              <a:gd name="f14" fmla="val 96"/>
              <a:gd name="f15" fmla="val 146"/>
              <a:gd name="f16" fmla="val 326"/>
              <a:gd name="f17" fmla="val 332"/>
              <a:gd name="f18" fmla="val 336"/>
              <a:gd name="f19" fmla="val 140"/>
              <a:gd name="f20" fmla="val 144"/>
              <a:gd name="f21" fmla="val 292"/>
              <a:gd name="f22" fmla="val 51"/>
              <a:gd name="f23" fmla="val 289"/>
              <a:gd name="f24" fmla="val 22"/>
              <a:gd name="f25" fmla="val 265"/>
              <a:gd name="f26" fmla="val 236"/>
              <a:gd name="f27" fmla="val 207"/>
              <a:gd name="f28" fmla="val 183"/>
              <a:gd name="f29" fmla="val 181"/>
              <a:gd name="f30" fmla="val 166"/>
              <a:gd name="f31" fmla="val 620"/>
              <a:gd name="f32" fmla="val 653"/>
              <a:gd name="f33" fmla="val 446"/>
              <a:gd name="f34" fmla="val 413"/>
              <a:gd name="f35" fmla="val 60"/>
              <a:gd name="f36" fmla="val 27"/>
              <a:gd name="f37" fmla="val 132"/>
              <a:gd name="f38" fmla="val 92"/>
              <a:gd name="f39" fmla="val 164"/>
              <a:gd name="f40" fmla="val 116"/>
              <a:gd name="f41" fmla="val 189"/>
              <a:gd name="f42" fmla="val 357"/>
              <a:gd name="f43" fmla="val 381"/>
              <a:gd name="f44" fmla="val 161"/>
              <a:gd name="f45" fmla="val 430"/>
              <a:gd name="f46" fmla="val 150"/>
              <a:gd name="f47" fmla="val 423"/>
              <a:gd name="f48" fmla="val 136"/>
              <a:gd name="f49" fmla="val 427"/>
              <a:gd name="f50" fmla="val 130"/>
              <a:gd name="f51" fmla="val 437"/>
              <a:gd name="f52" fmla="val 108"/>
              <a:gd name="f53" fmla="val 472"/>
              <a:gd name="f54" fmla="val 97"/>
              <a:gd name="f55" fmla="val 463"/>
              <a:gd name="f56" fmla="val 88"/>
              <a:gd name="f57" fmla="val 455"/>
              <a:gd name="f58" fmla="val 74"/>
              <a:gd name="f59" fmla="val 457"/>
              <a:gd name="f60" fmla="val 66"/>
              <a:gd name="f61" fmla="val 467"/>
              <a:gd name="f62" fmla="val 58"/>
              <a:gd name="f63" fmla="val 477"/>
              <a:gd name="f64" fmla="val 491"/>
              <a:gd name="f65" fmla="val 70"/>
              <a:gd name="f66" fmla="val 498"/>
              <a:gd name="f67" fmla="val 523"/>
              <a:gd name="f68" fmla="val 104"/>
              <a:gd name="f69" fmla="val 526"/>
              <a:gd name="f70" fmla="val 109"/>
              <a:gd name="f71" fmla="val 528"/>
              <a:gd name="f72" fmla="val 114"/>
              <a:gd name="f73" fmla="val 117"/>
              <a:gd name="f74" fmla="val 527"/>
              <a:gd name="f75" fmla="val 118"/>
              <a:gd name="f76" fmla="val 125"/>
              <a:gd name="f77" fmla="val 522"/>
              <a:gd name="f78" fmla="val 133"/>
              <a:gd name="f79" fmla="val 517"/>
              <a:gd name="f80" fmla="val 168"/>
              <a:gd name="f81" fmla="val 461"/>
              <a:gd name="f82" fmla="val 175"/>
              <a:gd name="f83" fmla="val 450"/>
              <a:gd name="f84" fmla="val 171"/>
              <a:gd name="f85" fmla="val 436"/>
              <a:gd name="f86" fmla="val 268"/>
              <a:gd name="f87" fmla="val 261"/>
              <a:gd name="f88" fmla="val 275"/>
              <a:gd name="f89" fmla="val 310"/>
              <a:gd name="f90" fmla="val 301"/>
              <a:gd name="f91" fmla="val 293"/>
              <a:gd name="f92" fmla="val 295"/>
              <a:gd name="f93" fmla="val 305"/>
              <a:gd name="f94" fmla="val 315"/>
              <a:gd name="f95" fmla="val 329"/>
              <a:gd name="f96" fmla="val 361"/>
              <a:gd name="f97" fmla="val 364"/>
              <a:gd name="f98" fmla="val 366"/>
              <a:gd name="f99" fmla="val 365"/>
              <a:gd name="f100" fmla="val 355"/>
              <a:gd name="f101" fmla="val 299"/>
              <a:gd name="f102" fmla="val 288"/>
              <a:gd name="f103" fmla="val 274"/>
              <a:gd name="f104" fmla="val 394"/>
              <a:gd name="f105" fmla="val 505"/>
              <a:gd name="f106" fmla="val 493"/>
              <a:gd name="f107" fmla="val 384"/>
              <a:gd name="f108" fmla="val 483"/>
              <a:gd name="f109" fmla="val 371"/>
              <a:gd name="f110" fmla="val 224"/>
              <a:gd name="f111" fmla="val 212"/>
              <a:gd name="f112" fmla="val 202"/>
              <a:gd name="f113" fmla="val 343"/>
              <a:gd name="f114" fmla="val 331"/>
              <a:gd name="f115" fmla="val 321"/>
              <a:gd name="f116" fmla="+- 0 0 -90"/>
              <a:gd name="f117" fmla="*/ f4 1 473"/>
              <a:gd name="f118" fmla="*/ f5 1 680"/>
              <a:gd name="f119" fmla="val f6"/>
              <a:gd name="f120" fmla="val f7"/>
              <a:gd name="f121" fmla="val f8"/>
              <a:gd name="f122" fmla="*/ f116 f0 1"/>
              <a:gd name="f123" fmla="+- f121 0 f119"/>
              <a:gd name="f124" fmla="+- f120 0 f119"/>
              <a:gd name="f125" fmla="*/ f122 1 f3"/>
              <a:gd name="f126" fmla="*/ f124 1 473"/>
              <a:gd name="f127" fmla="*/ f123 1 680"/>
              <a:gd name="f128" fmla="*/ 137 f124 1"/>
              <a:gd name="f129" fmla="*/ 105 f123 1"/>
              <a:gd name="f130" fmla="*/ 326 f124 1"/>
              <a:gd name="f131" fmla="*/ 96 f123 1"/>
              <a:gd name="f132" fmla="*/ 336 f124 1"/>
              <a:gd name="f133" fmla="*/ 134 f123 1"/>
              <a:gd name="f134" fmla="*/ 146 f124 1"/>
              <a:gd name="f135" fmla="*/ 144 f123 1"/>
              <a:gd name="f136" fmla="*/ 292 f124 1"/>
              <a:gd name="f137" fmla="*/ 51 f123 1"/>
              <a:gd name="f138" fmla="*/ 181 f124 1"/>
              <a:gd name="f139" fmla="*/ 473 f124 1"/>
              <a:gd name="f140" fmla="*/ 166 f123 1"/>
              <a:gd name="f141" fmla="*/ 413 f124 1"/>
              <a:gd name="f142" fmla="*/ 680 f123 1"/>
              <a:gd name="f143" fmla="*/ 0 f124 1"/>
              <a:gd name="f144" fmla="*/ 620 f123 1"/>
              <a:gd name="f145" fmla="*/ 60 f124 1"/>
              <a:gd name="f146" fmla="*/ 92 f124 1"/>
              <a:gd name="f147" fmla="*/ 189 f123 1"/>
              <a:gd name="f148" fmla="*/ 381 f124 1"/>
              <a:gd name="f149" fmla="*/ 130 f124 1"/>
              <a:gd name="f150" fmla="*/ 437 f123 1"/>
              <a:gd name="f151" fmla="*/ 97 f124 1"/>
              <a:gd name="f152" fmla="*/ 463 f123 1"/>
              <a:gd name="f153" fmla="*/ 70 f124 1"/>
              <a:gd name="f154" fmla="*/ 498 f123 1"/>
              <a:gd name="f155" fmla="*/ 114 f124 1"/>
              <a:gd name="f156" fmla="*/ 528 f123 1"/>
              <a:gd name="f157" fmla="*/ 133 f124 1"/>
              <a:gd name="f158" fmla="*/ 517 f123 1"/>
              <a:gd name="f159" fmla="*/ 161 f124 1"/>
              <a:gd name="f160" fmla="*/ 430 f123 1"/>
              <a:gd name="f161" fmla="*/ 275 f123 1"/>
              <a:gd name="f162" fmla="*/ 301 f123 1"/>
              <a:gd name="f163" fmla="*/ 336 f123 1"/>
              <a:gd name="f164" fmla="*/ 366 f123 1"/>
              <a:gd name="f165" fmla="*/ 355 f123 1"/>
              <a:gd name="f166" fmla="*/ 268 f123 1"/>
              <a:gd name="f167" fmla="*/ 371 f124 1"/>
              <a:gd name="f168" fmla="*/ 483 f123 1"/>
              <a:gd name="f169" fmla="*/ 202 f124 1"/>
              <a:gd name="f170" fmla="*/ 505 f123 1"/>
              <a:gd name="f171" fmla="*/ 394 f124 1"/>
              <a:gd name="f172" fmla="*/ 343 f123 1"/>
              <a:gd name="f173" fmla="*/ 224 f124 1"/>
              <a:gd name="f174" fmla="*/ 321 f123 1"/>
              <a:gd name="f175" fmla="+- f125 0 f1"/>
              <a:gd name="f176" fmla="*/ f128 1 473"/>
              <a:gd name="f177" fmla="*/ f129 1 680"/>
              <a:gd name="f178" fmla="*/ f130 1 473"/>
              <a:gd name="f179" fmla="*/ f131 1 680"/>
              <a:gd name="f180" fmla="*/ f132 1 473"/>
              <a:gd name="f181" fmla="*/ f133 1 680"/>
              <a:gd name="f182" fmla="*/ f134 1 473"/>
              <a:gd name="f183" fmla="*/ f135 1 680"/>
              <a:gd name="f184" fmla="*/ f136 1 473"/>
              <a:gd name="f185" fmla="*/ f137 1 680"/>
              <a:gd name="f186" fmla="*/ f138 1 473"/>
              <a:gd name="f187" fmla="*/ f139 1 473"/>
              <a:gd name="f188" fmla="*/ f140 1 680"/>
              <a:gd name="f189" fmla="*/ f141 1 473"/>
              <a:gd name="f190" fmla="*/ f142 1 680"/>
              <a:gd name="f191" fmla="*/ f143 1 473"/>
              <a:gd name="f192" fmla="*/ f144 1 680"/>
              <a:gd name="f193" fmla="*/ f145 1 473"/>
              <a:gd name="f194" fmla="*/ f146 1 473"/>
              <a:gd name="f195" fmla="*/ f147 1 680"/>
              <a:gd name="f196" fmla="*/ f148 1 473"/>
              <a:gd name="f197" fmla="*/ f149 1 473"/>
              <a:gd name="f198" fmla="*/ f150 1 680"/>
              <a:gd name="f199" fmla="*/ f151 1 473"/>
              <a:gd name="f200" fmla="*/ f152 1 680"/>
              <a:gd name="f201" fmla="*/ f153 1 473"/>
              <a:gd name="f202" fmla="*/ f154 1 680"/>
              <a:gd name="f203" fmla="*/ f155 1 473"/>
              <a:gd name="f204" fmla="*/ f156 1 680"/>
              <a:gd name="f205" fmla="*/ f157 1 473"/>
              <a:gd name="f206" fmla="*/ f158 1 680"/>
              <a:gd name="f207" fmla="*/ f159 1 473"/>
              <a:gd name="f208" fmla="*/ f160 1 680"/>
              <a:gd name="f209" fmla="*/ f161 1 680"/>
              <a:gd name="f210" fmla="*/ f162 1 680"/>
              <a:gd name="f211" fmla="*/ f163 1 680"/>
              <a:gd name="f212" fmla="*/ f164 1 680"/>
              <a:gd name="f213" fmla="*/ f165 1 680"/>
              <a:gd name="f214" fmla="*/ f166 1 680"/>
              <a:gd name="f215" fmla="*/ f167 1 473"/>
              <a:gd name="f216" fmla="*/ f168 1 680"/>
              <a:gd name="f217" fmla="*/ f169 1 473"/>
              <a:gd name="f218" fmla="*/ f170 1 680"/>
              <a:gd name="f219" fmla="*/ f171 1 473"/>
              <a:gd name="f220" fmla="*/ f172 1 680"/>
              <a:gd name="f221" fmla="*/ f173 1 473"/>
              <a:gd name="f222" fmla="*/ f174 1 680"/>
              <a:gd name="f223" fmla="*/ 0 1 f126"/>
              <a:gd name="f224" fmla="*/ f120 1 f126"/>
              <a:gd name="f225" fmla="*/ 0 1 f127"/>
              <a:gd name="f226" fmla="*/ f121 1 f127"/>
              <a:gd name="f227" fmla="*/ f176 1 f126"/>
              <a:gd name="f228" fmla="*/ f177 1 f127"/>
              <a:gd name="f229" fmla="*/ f178 1 f126"/>
              <a:gd name="f230" fmla="*/ f179 1 f127"/>
              <a:gd name="f231" fmla="*/ f180 1 f126"/>
              <a:gd name="f232" fmla="*/ f181 1 f127"/>
              <a:gd name="f233" fmla="*/ f182 1 f126"/>
              <a:gd name="f234" fmla="*/ f183 1 f127"/>
              <a:gd name="f235" fmla="*/ f184 1 f126"/>
              <a:gd name="f236" fmla="*/ f185 1 f127"/>
              <a:gd name="f237" fmla="*/ f186 1 f126"/>
              <a:gd name="f238" fmla="*/ f187 1 f126"/>
              <a:gd name="f239" fmla="*/ f188 1 f127"/>
              <a:gd name="f240" fmla="*/ f189 1 f126"/>
              <a:gd name="f241" fmla="*/ f190 1 f127"/>
              <a:gd name="f242" fmla="*/ f191 1 f126"/>
              <a:gd name="f243" fmla="*/ f192 1 f127"/>
              <a:gd name="f244" fmla="*/ f193 1 f126"/>
              <a:gd name="f245" fmla="*/ f194 1 f126"/>
              <a:gd name="f246" fmla="*/ f195 1 f127"/>
              <a:gd name="f247" fmla="*/ f196 1 f126"/>
              <a:gd name="f248" fmla="*/ f197 1 f126"/>
              <a:gd name="f249" fmla="*/ f198 1 f127"/>
              <a:gd name="f250" fmla="*/ f199 1 f126"/>
              <a:gd name="f251" fmla="*/ f200 1 f127"/>
              <a:gd name="f252" fmla="*/ f201 1 f126"/>
              <a:gd name="f253" fmla="*/ f202 1 f127"/>
              <a:gd name="f254" fmla="*/ f203 1 f126"/>
              <a:gd name="f255" fmla="*/ f204 1 f127"/>
              <a:gd name="f256" fmla="*/ f205 1 f126"/>
              <a:gd name="f257" fmla="*/ f206 1 f127"/>
              <a:gd name="f258" fmla="*/ f207 1 f126"/>
              <a:gd name="f259" fmla="*/ f208 1 f127"/>
              <a:gd name="f260" fmla="*/ f209 1 f127"/>
              <a:gd name="f261" fmla="*/ f210 1 f127"/>
              <a:gd name="f262" fmla="*/ f211 1 f127"/>
              <a:gd name="f263" fmla="*/ f212 1 f127"/>
              <a:gd name="f264" fmla="*/ f213 1 f127"/>
              <a:gd name="f265" fmla="*/ f214 1 f127"/>
              <a:gd name="f266" fmla="*/ f215 1 f126"/>
              <a:gd name="f267" fmla="*/ f216 1 f127"/>
              <a:gd name="f268" fmla="*/ f217 1 f126"/>
              <a:gd name="f269" fmla="*/ f218 1 f127"/>
              <a:gd name="f270" fmla="*/ f219 1 f126"/>
              <a:gd name="f271" fmla="*/ f220 1 f127"/>
              <a:gd name="f272" fmla="*/ f221 1 f126"/>
              <a:gd name="f273" fmla="*/ f222 1 f127"/>
              <a:gd name="f274" fmla="*/ f223 f117 1"/>
              <a:gd name="f275" fmla="*/ f224 f117 1"/>
              <a:gd name="f276" fmla="*/ f226 f118 1"/>
              <a:gd name="f277" fmla="*/ f225 f118 1"/>
              <a:gd name="f278" fmla="*/ f227 f117 1"/>
              <a:gd name="f279" fmla="*/ f228 f118 1"/>
              <a:gd name="f280" fmla="*/ f229 f117 1"/>
              <a:gd name="f281" fmla="*/ f230 f118 1"/>
              <a:gd name="f282" fmla="*/ f231 f117 1"/>
              <a:gd name="f283" fmla="*/ f232 f118 1"/>
              <a:gd name="f284" fmla="*/ f233 f117 1"/>
              <a:gd name="f285" fmla="*/ f234 f118 1"/>
              <a:gd name="f286" fmla="*/ f235 f117 1"/>
              <a:gd name="f287" fmla="*/ f236 f118 1"/>
              <a:gd name="f288" fmla="*/ f237 f117 1"/>
              <a:gd name="f289" fmla="*/ f238 f117 1"/>
              <a:gd name="f290" fmla="*/ f239 f118 1"/>
              <a:gd name="f291" fmla="*/ f240 f117 1"/>
              <a:gd name="f292" fmla="*/ f241 f118 1"/>
              <a:gd name="f293" fmla="*/ f242 f117 1"/>
              <a:gd name="f294" fmla="*/ f243 f118 1"/>
              <a:gd name="f295" fmla="*/ f244 f117 1"/>
              <a:gd name="f296" fmla="*/ f245 f117 1"/>
              <a:gd name="f297" fmla="*/ f246 f118 1"/>
              <a:gd name="f298" fmla="*/ f247 f117 1"/>
              <a:gd name="f299" fmla="*/ f248 f117 1"/>
              <a:gd name="f300" fmla="*/ f249 f118 1"/>
              <a:gd name="f301" fmla="*/ f250 f117 1"/>
              <a:gd name="f302" fmla="*/ f251 f118 1"/>
              <a:gd name="f303" fmla="*/ f252 f117 1"/>
              <a:gd name="f304" fmla="*/ f253 f118 1"/>
              <a:gd name="f305" fmla="*/ f254 f117 1"/>
              <a:gd name="f306" fmla="*/ f255 f118 1"/>
              <a:gd name="f307" fmla="*/ f256 f117 1"/>
              <a:gd name="f308" fmla="*/ f257 f118 1"/>
              <a:gd name="f309" fmla="*/ f258 f117 1"/>
              <a:gd name="f310" fmla="*/ f259 f118 1"/>
              <a:gd name="f311" fmla="*/ f260 f118 1"/>
              <a:gd name="f312" fmla="*/ f261 f118 1"/>
              <a:gd name="f313" fmla="*/ f262 f118 1"/>
              <a:gd name="f314" fmla="*/ f263 f118 1"/>
              <a:gd name="f315" fmla="*/ f264 f118 1"/>
              <a:gd name="f316" fmla="*/ f265 f118 1"/>
              <a:gd name="f317" fmla="*/ f266 f117 1"/>
              <a:gd name="f318" fmla="*/ f267 f118 1"/>
              <a:gd name="f319" fmla="*/ f268 f117 1"/>
              <a:gd name="f320" fmla="*/ f269 f118 1"/>
              <a:gd name="f321" fmla="*/ f270 f117 1"/>
              <a:gd name="f322" fmla="*/ f271 f118 1"/>
              <a:gd name="f323" fmla="*/ f272 f117 1"/>
              <a:gd name="f324" fmla="*/ f273 f118 1"/>
            </a:gdLst>
            <a:ahLst/>
            <a:cxnLst>
              <a:cxn ang="3cd4">
                <a:pos x="hc" y="t"/>
              </a:cxn>
              <a:cxn ang="0">
                <a:pos x="r" y="vc"/>
              </a:cxn>
              <a:cxn ang="cd4">
                <a:pos x="hc" y="b"/>
              </a:cxn>
              <a:cxn ang="cd2">
                <a:pos x="l" y="vc"/>
              </a:cxn>
              <a:cxn ang="f175">
                <a:pos x="f278" y="f279"/>
              </a:cxn>
              <a:cxn ang="f175">
                <a:pos x="f280" y="f281"/>
              </a:cxn>
              <a:cxn ang="f175">
                <a:pos x="f282" y="f283"/>
              </a:cxn>
              <a:cxn ang="f175">
                <a:pos x="f284" y="f285"/>
              </a:cxn>
              <a:cxn ang="f175">
                <a:pos x="f286" y="f287"/>
              </a:cxn>
              <a:cxn ang="f175">
                <a:pos x="f288" y="f287"/>
              </a:cxn>
              <a:cxn ang="f175">
                <a:pos x="f289" y="f290"/>
              </a:cxn>
              <a:cxn ang="f175">
                <a:pos x="f291" y="f292"/>
              </a:cxn>
              <a:cxn ang="f175">
                <a:pos x="f293" y="f294"/>
              </a:cxn>
              <a:cxn ang="f175">
                <a:pos x="f295" y="f279"/>
              </a:cxn>
              <a:cxn ang="f175">
                <a:pos x="f296" y="f279"/>
              </a:cxn>
              <a:cxn ang="f175">
                <a:pos x="f284" y="f297"/>
              </a:cxn>
              <a:cxn ang="f175">
                <a:pos x="f298" y="f283"/>
              </a:cxn>
              <a:cxn ang="f175">
                <a:pos x="f298" y="f279"/>
              </a:cxn>
              <a:cxn ang="f175">
                <a:pos x="f289" y="f290"/>
              </a:cxn>
              <a:cxn ang="f175">
                <a:pos x="f299" y="f300"/>
              </a:cxn>
              <a:cxn ang="f175">
                <a:pos x="f301" y="f302"/>
              </a:cxn>
              <a:cxn ang="f175">
                <a:pos x="f303" y="f304"/>
              </a:cxn>
              <a:cxn ang="f175">
                <a:pos x="f305" y="f306"/>
              </a:cxn>
              <a:cxn ang="f175">
                <a:pos x="f307" y="f308"/>
              </a:cxn>
              <a:cxn ang="f175">
                <a:pos x="f309" y="f310"/>
              </a:cxn>
              <a:cxn ang="f175">
                <a:pos x="f299" y="f311"/>
              </a:cxn>
              <a:cxn ang="f175">
                <a:pos x="f301" y="f312"/>
              </a:cxn>
              <a:cxn ang="f175">
                <a:pos x="f303" y="f313"/>
              </a:cxn>
              <a:cxn ang="f175">
                <a:pos x="f305" y="f314"/>
              </a:cxn>
              <a:cxn ang="f175">
                <a:pos x="f307" y="f315"/>
              </a:cxn>
              <a:cxn ang="f175">
                <a:pos x="f309" y="f316"/>
              </a:cxn>
              <a:cxn ang="f175">
                <a:pos x="f317" y="f318"/>
              </a:cxn>
              <a:cxn ang="f175">
                <a:pos x="f319" y="f320"/>
              </a:cxn>
              <a:cxn ang="f175">
                <a:pos x="f317" y="f306"/>
              </a:cxn>
              <a:cxn ang="f175">
                <a:pos x="f321" y="f322"/>
              </a:cxn>
              <a:cxn ang="f175">
                <a:pos x="f323" y="f324"/>
              </a:cxn>
              <a:cxn ang="f175">
                <a:pos x="f323" y="f314"/>
              </a:cxn>
              <a:cxn ang="f175">
                <a:pos x="f321" y="f322"/>
              </a:cxn>
              <a:cxn ang="f175">
                <a:pos x="f321" y="f322"/>
              </a:cxn>
            </a:cxnLst>
            <a:rect l="f274" t="f277" r="f275" b="f276"/>
            <a:pathLst>
              <a:path w="473" h="680">
                <a:moveTo>
                  <a:pt x="f9" y="f10"/>
                </a:moveTo>
                <a:cubicBezTo>
                  <a:pt x="f9" y="f11"/>
                  <a:pt x="f9" y="f11"/>
                  <a:pt x="f9" y="f11"/>
                </a:cubicBezTo>
                <a:cubicBezTo>
                  <a:pt x="f9" y="f12"/>
                  <a:pt x="f13" y="f14"/>
                  <a:pt x="f15" y="f14"/>
                </a:cubicBezTo>
                <a:cubicBezTo>
                  <a:pt x="f16" y="f14"/>
                  <a:pt x="f16" y="f14"/>
                  <a:pt x="f16" y="f14"/>
                </a:cubicBezTo>
                <a:cubicBezTo>
                  <a:pt x="f17" y="f14"/>
                  <a:pt x="f18" y="f12"/>
                  <a:pt x="f18" y="f11"/>
                </a:cubicBezTo>
                <a:cubicBezTo>
                  <a:pt x="f18" y="f10"/>
                  <a:pt x="f18" y="f10"/>
                  <a:pt x="f18" y="f10"/>
                </a:cubicBezTo>
                <a:cubicBezTo>
                  <a:pt x="f18" y="f19"/>
                  <a:pt x="f17" y="f20"/>
                  <a:pt x="f16" y="f20"/>
                </a:cubicBezTo>
                <a:cubicBezTo>
                  <a:pt x="f15" y="f20"/>
                  <a:pt x="f15" y="f20"/>
                  <a:pt x="f15" y="f20"/>
                </a:cubicBezTo>
                <a:cubicBezTo>
                  <a:pt x="f13" y="f20"/>
                  <a:pt x="f9" y="f19"/>
                  <a:pt x="f9" y="f10"/>
                </a:cubicBezTo>
                <a:close/>
                <a:moveTo>
                  <a:pt x="f21" y="f22"/>
                </a:moveTo>
                <a:cubicBezTo>
                  <a:pt x="f23" y="f24"/>
                  <a:pt x="f25" y="f6"/>
                  <a:pt x="f26" y="f6"/>
                </a:cubicBezTo>
                <a:cubicBezTo>
                  <a:pt x="f27" y="f6"/>
                  <a:pt x="f28" y="f24"/>
                  <a:pt x="f29" y="f22"/>
                </a:cubicBezTo>
                <a:lnTo>
                  <a:pt x="f21" y="f22"/>
                </a:lnTo>
                <a:close/>
                <a:moveTo>
                  <a:pt x="f7" y="f30"/>
                </a:moveTo>
                <a:cubicBezTo>
                  <a:pt x="f7" y="f31"/>
                  <a:pt x="f7" y="f31"/>
                  <a:pt x="f7" y="f31"/>
                </a:cubicBezTo>
                <a:cubicBezTo>
                  <a:pt x="f7" y="f32"/>
                  <a:pt x="f33" y="f8"/>
                  <a:pt x="f34" y="f8"/>
                </a:cubicBezTo>
                <a:cubicBezTo>
                  <a:pt x="f35" y="f8"/>
                  <a:pt x="f35" y="f8"/>
                  <a:pt x="f35" y="f8"/>
                </a:cubicBezTo>
                <a:cubicBezTo>
                  <a:pt x="f36" y="f8"/>
                  <a:pt x="f6" y="f32"/>
                  <a:pt x="f6" y="f31"/>
                </a:cubicBezTo>
                <a:cubicBezTo>
                  <a:pt x="f6" y="f30"/>
                  <a:pt x="f6" y="f30"/>
                  <a:pt x="f6" y="f30"/>
                </a:cubicBezTo>
                <a:cubicBezTo>
                  <a:pt x="f6" y="f37"/>
                  <a:pt x="f36" y="f11"/>
                  <a:pt x="f35" y="f11"/>
                </a:cubicBezTo>
                <a:cubicBezTo>
                  <a:pt x="f38" y="f11"/>
                  <a:pt x="f38" y="f11"/>
                  <a:pt x="f38" y="f11"/>
                </a:cubicBezTo>
                <a:cubicBezTo>
                  <a:pt x="f38" y="f11"/>
                  <a:pt x="f38" y="f11"/>
                  <a:pt x="f38" y="f11"/>
                </a:cubicBezTo>
                <a:cubicBezTo>
                  <a:pt x="f38" y="f10"/>
                  <a:pt x="f38" y="f10"/>
                  <a:pt x="f38" y="f10"/>
                </a:cubicBezTo>
                <a:cubicBezTo>
                  <a:pt x="f38" y="f39"/>
                  <a:pt x="f40" y="f41"/>
                  <a:pt x="f15" y="f41"/>
                </a:cubicBezTo>
                <a:cubicBezTo>
                  <a:pt x="f16" y="f41"/>
                  <a:pt x="f16" y="f41"/>
                  <a:pt x="f16" y="f41"/>
                </a:cubicBezTo>
                <a:cubicBezTo>
                  <a:pt x="f42" y="f41"/>
                  <a:pt x="f43" y="f39"/>
                  <a:pt x="f43" y="f10"/>
                </a:cubicBezTo>
                <a:cubicBezTo>
                  <a:pt x="f43" y="f11"/>
                  <a:pt x="f43" y="f11"/>
                  <a:pt x="f43" y="f11"/>
                </a:cubicBezTo>
                <a:cubicBezTo>
                  <a:pt x="f43" y="f11"/>
                  <a:pt x="f43" y="f11"/>
                  <a:pt x="f43" y="f11"/>
                </a:cubicBezTo>
                <a:cubicBezTo>
                  <a:pt x="f34" y="f11"/>
                  <a:pt x="f34" y="f11"/>
                  <a:pt x="f34" y="f11"/>
                </a:cubicBezTo>
                <a:cubicBezTo>
                  <a:pt x="f33" y="f11"/>
                  <a:pt x="f7" y="f37"/>
                  <a:pt x="f7" y="f30"/>
                </a:cubicBezTo>
                <a:close/>
                <a:moveTo>
                  <a:pt x="f44" y="f45"/>
                </a:moveTo>
                <a:cubicBezTo>
                  <a:pt x="f46" y="f47"/>
                  <a:pt x="f48" y="f49"/>
                  <a:pt x="f50" y="f51"/>
                </a:cubicBezTo>
                <a:cubicBezTo>
                  <a:pt x="f52" y="f53"/>
                  <a:pt x="f52" y="f53"/>
                  <a:pt x="f52" y="f53"/>
                </a:cubicBezTo>
                <a:cubicBezTo>
                  <a:pt x="f54" y="f55"/>
                  <a:pt x="f54" y="f55"/>
                  <a:pt x="f54" y="f55"/>
                </a:cubicBezTo>
                <a:cubicBezTo>
                  <a:pt x="f56" y="f57"/>
                  <a:pt x="f58" y="f59"/>
                  <a:pt x="f60" y="f61"/>
                </a:cubicBezTo>
                <a:cubicBezTo>
                  <a:pt x="f62" y="f63"/>
                  <a:pt x="f35" y="f64"/>
                  <a:pt x="f65" y="f66"/>
                </a:cubicBezTo>
                <a:cubicBezTo>
                  <a:pt x="f12" y="f67"/>
                  <a:pt x="f12" y="f67"/>
                  <a:pt x="f12" y="f67"/>
                </a:cubicBezTo>
                <a:cubicBezTo>
                  <a:pt x="f68" y="f69"/>
                  <a:pt x="f70" y="f71"/>
                  <a:pt x="f72" y="f71"/>
                </a:cubicBezTo>
                <a:cubicBezTo>
                  <a:pt x="f40" y="f71"/>
                  <a:pt x="f73" y="f74"/>
                  <a:pt x="f75" y="f74"/>
                </a:cubicBezTo>
                <a:cubicBezTo>
                  <a:pt x="f76" y="f69"/>
                  <a:pt x="f50" y="f77"/>
                  <a:pt x="f78" y="f79"/>
                </a:cubicBezTo>
                <a:cubicBezTo>
                  <a:pt x="f80" y="f81"/>
                  <a:pt x="f80" y="f81"/>
                  <a:pt x="f80" y="f81"/>
                </a:cubicBezTo>
                <a:cubicBezTo>
                  <a:pt x="f82" y="f83"/>
                  <a:pt x="f84" y="f85"/>
                  <a:pt x="f44" y="f45"/>
                </a:cubicBezTo>
                <a:close/>
                <a:moveTo>
                  <a:pt x="f44" y="f86"/>
                </a:moveTo>
                <a:cubicBezTo>
                  <a:pt x="f46" y="f87"/>
                  <a:pt x="f48" y="f25"/>
                  <a:pt x="f50" y="f88"/>
                </a:cubicBezTo>
                <a:cubicBezTo>
                  <a:pt x="f52" y="f89"/>
                  <a:pt x="f52" y="f89"/>
                  <a:pt x="f52" y="f89"/>
                </a:cubicBezTo>
                <a:cubicBezTo>
                  <a:pt x="f54" y="f90"/>
                  <a:pt x="f54" y="f90"/>
                  <a:pt x="f54" y="f90"/>
                </a:cubicBezTo>
                <a:cubicBezTo>
                  <a:pt x="f56" y="f91"/>
                  <a:pt x="f58" y="f92"/>
                  <a:pt x="f60" y="f93"/>
                </a:cubicBezTo>
                <a:cubicBezTo>
                  <a:pt x="f62" y="f94"/>
                  <a:pt x="f35" y="f95"/>
                  <a:pt x="f65" y="f18"/>
                </a:cubicBezTo>
                <a:cubicBezTo>
                  <a:pt x="f12" y="f96"/>
                  <a:pt x="f12" y="f96"/>
                  <a:pt x="f12" y="f96"/>
                </a:cubicBezTo>
                <a:cubicBezTo>
                  <a:pt x="f68" y="f97"/>
                  <a:pt x="f70" y="f98"/>
                  <a:pt x="f72" y="f98"/>
                </a:cubicBezTo>
                <a:cubicBezTo>
                  <a:pt x="f40" y="f98"/>
                  <a:pt x="f73" y="f99"/>
                  <a:pt x="f75" y="f99"/>
                </a:cubicBezTo>
                <a:cubicBezTo>
                  <a:pt x="f76" y="f97"/>
                  <a:pt x="f50" y="f2"/>
                  <a:pt x="f78" y="f100"/>
                </a:cubicBezTo>
                <a:cubicBezTo>
                  <a:pt x="f80" y="f101"/>
                  <a:pt x="f80" y="f101"/>
                  <a:pt x="f80" y="f101"/>
                </a:cubicBezTo>
                <a:cubicBezTo>
                  <a:pt x="f82" y="f102"/>
                  <a:pt x="f84" y="f103"/>
                  <a:pt x="f44" y="f86"/>
                </a:cubicBezTo>
                <a:close/>
                <a:moveTo>
                  <a:pt x="f104" y="f105"/>
                </a:moveTo>
                <a:cubicBezTo>
                  <a:pt x="f104" y="f106"/>
                  <a:pt x="f107" y="f108"/>
                  <a:pt x="f109" y="f108"/>
                </a:cubicBezTo>
                <a:cubicBezTo>
                  <a:pt x="f110" y="f108"/>
                  <a:pt x="f110" y="f108"/>
                  <a:pt x="f110" y="f108"/>
                </a:cubicBezTo>
                <a:cubicBezTo>
                  <a:pt x="f111" y="f108"/>
                  <a:pt x="f112" y="f106"/>
                  <a:pt x="f112" y="f105"/>
                </a:cubicBezTo>
                <a:cubicBezTo>
                  <a:pt x="f112" y="f79"/>
                  <a:pt x="f111" y="f71"/>
                  <a:pt x="f110" y="f71"/>
                </a:cubicBezTo>
                <a:cubicBezTo>
                  <a:pt x="f109" y="f71"/>
                  <a:pt x="f109" y="f71"/>
                  <a:pt x="f109" y="f71"/>
                </a:cubicBezTo>
                <a:cubicBezTo>
                  <a:pt x="f107" y="f71"/>
                  <a:pt x="f104" y="f79"/>
                  <a:pt x="f104" y="f105"/>
                </a:cubicBezTo>
                <a:close/>
                <a:moveTo>
                  <a:pt x="f104" y="f113"/>
                </a:moveTo>
                <a:cubicBezTo>
                  <a:pt x="f104" y="f114"/>
                  <a:pt x="f107" y="f115"/>
                  <a:pt x="f109" y="f115"/>
                </a:cubicBezTo>
                <a:cubicBezTo>
                  <a:pt x="f110" y="f115"/>
                  <a:pt x="f110" y="f115"/>
                  <a:pt x="f110" y="f115"/>
                </a:cubicBezTo>
                <a:cubicBezTo>
                  <a:pt x="f111" y="f115"/>
                  <a:pt x="f112" y="f114"/>
                  <a:pt x="f112" y="f113"/>
                </a:cubicBezTo>
                <a:cubicBezTo>
                  <a:pt x="f112" y="f100"/>
                  <a:pt x="f111" y="f98"/>
                  <a:pt x="f110" y="f98"/>
                </a:cubicBezTo>
                <a:cubicBezTo>
                  <a:pt x="f109" y="f98"/>
                  <a:pt x="f109" y="f98"/>
                  <a:pt x="f109" y="f98"/>
                </a:cubicBezTo>
                <a:cubicBezTo>
                  <a:pt x="f107" y="f98"/>
                  <a:pt x="f104" y="f100"/>
                  <a:pt x="f104" y="f113"/>
                </a:cubicBezTo>
                <a:close/>
                <a:moveTo>
                  <a:pt x="f104" y="f113"/>
                </a:moveTo>
                <a:cubicBezTo>
                  <a:pt x="f104" y="f113"/>
                  <a:pt x="f104" y="f113"/>
                  <a:pt x="f104" y="f113"/>
                </a:cubicBezTo>
              </a:path>
            </a:pathLst>
          </a:custGeom>
          <a:solidFill>
            <a:schemeClr val="bg1"/>
          </a:solidFill>
          <a:ln cap="flat">
            <a:noFill/>
            <a:prstDash val="solid"/>
          </a:ln>
        </p:spPr>
        <p:txBody>
          <a:bodyPr vert="horz" wrap="square" lIns="91440" tIns="45720" rIns="91440" bIns="45720" anchor="t" anchorCtr="0" compatLnSpc="1">
            <a:no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CO" sz="1800" b="0" i="0" u="none" strike="noStrike" kern="1200" cap="none" spc="0" baseline="0" dirty="0">
              <a:solidFill>
                <a:schemeClr val="bg1"/>
              </a:solidFill>
              <a:uFillTx/>
              <a:latin typeface="Calibri"/>
              <a:cs typeface="B Nazanin" panose="00000400000000000000" pitchFamily="2" charset="-78"/>
            </a:endParaRPr>
          </a:p>
        </p:txBody>
      </p:sp>
    </p:spTree>
    <p:extLst>
      <p:ext uri="{BB962C8B-B14F-4D97-AF65-F5344CB8AC3E}">
        <p14:creationId xmlns:p14="http://schemas.microsoft.com/office/powerpoint/2010/main" val="23283148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06381AD-4C2B-4745-99B1-0BBCE6131A71}"/>
              </a:ext>
            </a:extLst>
          </p:cNvPr>
          <p:cNvSpPr>
            <a:spLocks noGrp="1"/>
          </p:cNvSpPr>
          <p:nvPr>
            <p:ph type="body" sz="quarter" idx="10"/>
          </p:nvPr>
        </p:nvSpPr>
        <p:spPr>
          <a:prstGeom prst="rect">
            <a:avLst/>
          </a:prstGeom>
        </p:spPr>
        <p:txBody>
          <a:bodyPr>
            <a:normAutofit fontScale="92500" lnSpcReduction="20000"/>
          </a:bodyPr>
          <a:lstStyle/>
          <a:p>
            <a:r>
              <a:rPr lang="fa-IR" dirty="0">
                <a:solidFill>
                  <a:schemeClr val="accent2">
                    <a:lumMod val="75000"/>
                  </a:schemeClr>
                </a:solidFill>
                <a:cs typeface="B Nazanin" panose="00000400000000000000" pitchFamily="2" charset="-78"/>
              </a:rPr>
              <a:t>سبک اینفوگرافیک</a:t>
            </a:r>
            <a:endParaRPr lang="en-US" dirty="0">
              <a:solidFill>
                <a:schemeClr val="accent2">
                  <a:lumMod val="75000"/>
                </a:schemeClr>
              </a:solidFill>
              <a:cs typeface="B Nazanin" panose="00000400000000000000" pitchFamily="2" charset="-78"/>
            </a:endParaRPr>
          </a:p>
        </p:txBody>
      </p:sp>
      <p:graphicFrame>
        <p:nvGraphicFramePr>
          <p:cNvPr id="110" name="Chart 109">
            <a:extLst>
              <a:ext uri="{FF2B5EF4-FFF2-40B4-BE49-F238E27FC236}">
                <a16:creationId xmlns:a16="http://schemas.microsoft.com/office/drawing/2014/main" id="{3ED22F62-4FFD-4154-9553-D709EBA188A0}"/>
              </a:ext>
            </a:extLst>
          </p:cNvPr>
          <p:cNvGraphicFramePr/>
          <p:nvPr>
            <p:extLst>
              <p:ext uri="{D42A27DB-BD31-4B8C-83A1-F6EECF244321}">
                <p14:modId xmlns:p14="http://schemas.microsoft.com/office/powerpoint/2010/main" val="2564591636"/>
              </p:ext>
            </p:extLst>
          </p:nvPr>
        </p:nvGraphicFramePr>
        <p:xfrm>
          <a:off x="8788740" y="1838079"/>
          <a:ext cx="1957307" cy="19573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1" name="Chart 110">
            <a:extLst>
              <a:ext uri="{FF2B5EF4-FFF2-40B4-BE49-F238E27FC236}">
                <a16:creationId xmlns:a16="http://schemas.microsoft.com/office/drawing/2014/main" id="{BF63D6FD-F44B-45DA-8ECE-CFE10A919565}"/>
              </a:ext>
            </a:extLst>
          </p:cNvPr>
          <p:cNvGraphicFramePr/>
          <p:nvPr>
            <p:extLst>
              <p:ext uri="{D42A27DB-BD31-4B8C-83A1-F6EECF244321}">
                <p14:modId xmlns:p14="http://schemas.microsoft.com/office/powerpoint/2010/main" val="1145229496"/>
              </p:ext>
            </p:extLst>
          </p:nvPr>
        </p:nvGraphicFramePr>
        <p:xfrm>
          <a:off x="1445954" y="1838079"/>
          <a:ext cx="1957307" cy="1957307"/>
        </p:xfrm>
        <a:graphic>
          <a:graphicData uri="http://schemas.openxmlformats.org/drawingml/2006/chart">
            <c:chart xmlns:c="http://schemas.openxmlformats.org/drawingml/2006/chart" xmlns:r="http://schemas.openxmlformats.org/officeDocument/2006/relationships" r:id="rId3"/>
          </a:graphicData>
        </a:graphic>
      </p:graphicFrame>
      <p:sp>
        <p:nvSpPr>
          <p:cNvPr id="112" name="TextBox 111">
            <a:extLst>
              <a:ext uri="{FF2B5EF4-FFF2-40B4-BE49-F238E27FC236}">
                <a16:creationId xmlns:a16="http://schemas.microsoft.com/office/drawing/2014/main" id="{94D41FD4-E665-4C5A-8100-9ED1DC821EFE}"/>
              </a:ext>
            </a:extLst>
          </p:cNvPr>
          <p:cNvSpPr txBox="1"/>
          <p:nvPr/>
        </p:nvSpPr>
        <p:spPr>
          <a:xfrm>
            <a:off x="9103771" y="2407801"/>
            <a:ext cx="1368152" cy="707886"/>
          </a:xfrm>
          <a:prstGeom prst="rect">
            <a:avLst/>
          </a:prstGeom>
          <a:noFill/>
          <a:ln w="3175">
            <a:noFill/>
          </a:ln>
        </p:spPr>
        <p:txBody>
          <a:bodyPr wrap="square" rtlCol="0" anchor="ctr">
            <a:spAutoFit/>
          </a:bodyPr>
          <a:lstStyle/>
          <a:p>
            <a:pPr algn="ctr"/>
            <a:r>
              <a:rPr lang="en-US" altLang="ko-KR" sz="4000" b="1" dirty="0">
                <a:solidFill>
                  <a:schemeClr val="tx1">
                    <a:lumMod val="95000"/>
                    <a:lumOff val="5000"/>
                  </a:schemeClr>
                </a:solidFill>
                <a:cs typeface="B Nazanin" panose="00000400000000000000" pitchFamily="2" charset="-78"/>
              </a:rPr>
              <a:t>75</a:t>
            </a:r>
            <a:r>
              <a:rPr lang="en-US" altLang="ko-KR" sz="1400" b="1" dirty="0">
                <a:solidFill>
                  <a:schemeClr val="tx1">
                    <a:lumMod val="95000"/>
                    <a:lumOff val="5000"/>
                  </a:schemeClr>
                </a:solidFill>
                <a:cs typeface="B Nazanin" panose="00000400000000000000" pitchFamily="2" charset="-78"/>
              </a:rPr>
              <a:t>%</a:t>
            </a:r>
            <a:endParaRPr lang="ko-KR" altLang="en-US" sz="1400" b="1" dirty="0">
              <a:solidFill>
                <a:schemeClr val="tx1">
                  <a:lumMod val="95000"/>
                  <a:lumOff val="5000"/>
                </a:schemeClr>
              </a:solidFill>
              <a:cs typeface="B Nazanin" panose="00000400000000000000" pitchFamily="2" charset="-78"/>
            </a:endParaRPr>
          </a:p>
        </p:txBody>
      </p:sp>
      <p:sp>
        <p:nvSpPr>
          <p:cNvPr id="113" name="TextBox 112">
            <a:extLst>
              <a:ext uri="{FF2B5EF4-FFF2-40B4-BE49-F238E27FC236}">
                <a16:creationId xmlns:a16="http://schemas.microsoft.com/office/drawing/2014/main" id="{766CA3A5-5A00-48B2-872D-C311A1DE318E}"/>
              </a:ext>
            </a:extLst>
          </p:cNvPr>
          <p:cNvSpPr txBox="1"/>
          <p:nvPr/>
        </p:nvSpPr>
        <p:spPr>
          <a:xfrm>
            <a:off x="1740531" y="2407801"/>
            <a:ext cx="1368152" cy="707886"/>
          </a:xfrm>
          <a:prstGeom prst="rect">
            <a:avLst/>
          </a:prstGeom>
          <a:noFill/>
          <a:ln w="3175">
            <a:noFill/>
          </a:ln>
        </p:spPr>
        <p:txBody>
          <a:bodyPr wrap="square" rtlCol="0" anchor="ctr">
            <a:spAutoFit/>
          </a:bodyPr>
          <a:lstStyle/>
          <a:p>
            <a:pPr algn="ctr"/>
            <a:r>
              <a:rPr lang="en-US" altLang="ko-KR" sz="4000" b="1" dirty="0">
                <a:solidFill>
                  <a:schemeClr val="tx1">
                    <a:lumMod val="95000"/>
                    <a:lumOff val="5000"/>
                  </a:schemeClr>
                </a:solidFill>
                <a:cs typeface="B Nazanin" panose="00000400000000000000" pitchFamily="2" charset="-78"/>
              </a:rPr>
              <a:t>65</a:t>
            </a:r>
            <a:r>
              <a:rPr lang="en-US" altLang="ko-KR" sz="1400" b="1" dirty="0">
                <a:solidFill>
                  <a:schemeClr val="tx1">
                    <a:lumMod val="95000"/>
                    <a:lumOff val="5000"/>
                  </a:schemeClr>
                </a:solidFill>
                <a:cs typeface="B Nazanin" panose="00000400000000000000" pitchFamily="2" charset="-78"/>
              </a:rPr>
              <a:t>%</a:t>
            </a:r>
            <a:endParaRPr lang="ko-KR" altLang="en-US" sz="1400" b="1" dirty="0">
              <a:solidFill>
                <a:schemeClr val="tx1">
                  <a:lumMod val="95000"/>
                  <a:lumOff val="5000"/>
                </a:schemeClr>
              </a:solidFill>
              <a:cs typeface="B Nazanin" panose="00000400000000000000" pitchFamily="2" charset="-78"/>
            </a:endParaRPr>
          </a:p>
        </p:txBody>
      </p:sp>
      <p:grpSp>
        <p:nvGrpSpPr>
          <p:cNvPr id="114" name="Group 113">
            <a:extLst>
              <a:ext uri="{FF2B5EF4-FFF2-40B4-BE49-F238E27FC236}">
                <a16:creationId xmlns:a16="http://schemas.microsoft.com/office/drawing/2014/main" id="{74219A66-A68C-4C0F-9BB4-C1A7933470BE}"/>
              </a:ext>
            </a:extLst>
          </p:cNvPr>
          <p:cNvGrpSpPr/>
          <p:nvPr/>
        </p:nvGrpSpPr>
        <p:grpSpPr>
          <a:xfrm>
            <a:off x="1032140" y="5048921"/>
            <a:ext cx="2738028" cy="940014"/>
            <a:chOff x="861594" y="4369001"/>
            <a:chExt cx="2072252" cy="940014"/>
          </a:xfrm>
        </p:grpSpPr>
        <p:sp>
          <p:nvSpPr>
            <p:cNvPr id="115" name="TextBox 114">
              <a:extLst>
                <a:ext uri="{FF2B5EF4-FFF2-40B4-BE49-F238E27FC236}">
                  <a16:creationId xmlns:a16="http://schemas.microsoft.com/office/drawing/2014/main" id="{66EF5002-5BD7-4A65-ABFE-ECE562A3FCBB}"/>
                </a:ext>
              </a:extLst>
            </p:cNvPr>
            <p:cNvSpPr txBox="1"/>
            <p:nvPr/>
          </p:nvSpPr>
          <p:spPr>
            <a:xfrm>
              <a:off x="865402" y="4662684"/>
              <a:ext cx="2061293" cy="646331"/>
            </a:xfrm>
            <a:prstGeom prst="rect">
              <a:avLst/>
            </a:prstGeom>
            <a:noFill/>
          </p:spPr>
          <p:txBody>
            <a:bodyPr wrap="square" rtlCol="0">
              <a:spAutoFit/>
            </a:bodyPr>
            <a:lstStyle/>
            <a:p>
              <a:pPr algn="ctr"/>
              <a:r>
                <a:rPr lang="fa-IR" altLang="ko-KR" sz="1200" dirty="0">
                  <a:solidFill>
                    <a:schemeClr val="tx1">
                      <a:lumMod val="75000"/>
                      <a:lumOff val="25000"/>
                    </a:schemeClr>
                  </a:solidFill>
                  <a:ea typeface="FZShuTi" pitchFamily="2" charset="-122"/>
                  <a:cs typeface="B Nazanin" panose="00000400000000000000" pitchFamily="2" charset="-78"/>
                </a:rPr>
                <a:t>متن مثال: ارائه پاورپوینت مدرنی را دریافت کنید که به زیبایی طراحی شده است. من امیدوارم و معتقدم که این الگو زمان، پول و اعتبار شما را جلب کند.</a:t>
              </a:r>
              <a:endParaRPr lang="en-US" altLang="ko-KR" sz="1200" dirty="0">
                <a:solidFill>
                  <a:schemeClr val="tx1">
                    <a:lumMod val="75000"/>
                    <a:lumOff val="25000"/>
                  </a:schemeClr>
                </a:solidFill>
                <a:ea typeface="FZShuTi" pitchFamily="2" charset="-122"/>
                <a:cs typeface="B Nazanin" panose="00000400000000000000" pitchFamily="2" charset="-78"/>
              </a:endParaRPr>
            </a:p>
          </p:txBody>
        </p:sp>
        <p:sp>
          <p:nvSpPr>
            <p:cNvPr id="116" name="TextBox 115">
              <a:extLst>
                <a:ext uri="{FF2B5EF4-FFF2-40B4-BE49-F238E27FC236}">
                  <a16:creationId xmlns:a16="http://schemas.microsoft.com/office/drawing/2014/main" id="{140E9C6D-B2B8-436A-AD7E-1002FAA3F915}"/>
                </a:ext>
              </a:extLst>
            </p:cNvPr>
            <p:cNvSpPr txBox="1"/>
            <p:nvPr/>
          </p:nvSpPr>
          <p:spPr>
            <a:xfrm>
              <a:off x="861594" y="4369001"/>
              <a:ext cx="2072252" cy="307777"/>
            </a:xfrm>
            <a:prstGeom prst="rect">
              <a:avLst/>
            </a:prstGeom>
            <a:noFill/>
          </p:spPr>
          <p:txBody>
            <a:bodyPr wrap="square" lIns="108000" rIns="108000" rtlCol="0">
              <a:spAutoFit/>
            </a:bodyPr>
            <a:lstStyle/>
            <a:p>
              <a:pPr algn="ctr"/>
              <a:r>
                <a:rPr lang="fa-IR" altLang="ko-KR" sz="1400" b="1" dirty="0">
                  <a:solidFill>
                    <a:schemeClr val="tx1">
                      <a:lumMod val="75000"/>
                      <a:lumOff val="25000"/>
                    </a:schemeClr>
                  </a:solidFill>
                  <a:cs typeface="B Nazanin" panose="00000400000000000000" pitchFamily="2" charset="-78"/>
                </a:rPr>
                <a:t>مطالب در اینجا</a:t>
              </a:r>
              <a:endParaRPr lang="ko-KR" altLang="en-US" sz="1400" b="1" dirty="0">
                <a:solidFill>
                  <a:schemeClr val="tx1">
                    <a:lumMod val="75000"/>
                    <a:lumOff val="25000"/>
                  </a:schemeClr>
                </a:solidFill>
                <a:cs typeface="B Nazanin" panose="00000400000000000000" pitchFamily="2" charset="-78"/>
              </a:endParaRPr>
            </a:p>
          </p:txBody>
        </p:sp>
      </p:grpSp>
      <p:sp>
        <p:nvSpPr>
          <p:cNvPr id="117" name="TextBox 116">
            <a:extLst>
              <a:ext uri="{FF2B5EF4-FFF2-40B4-BE49-F238E27FC236}">
                <a16:creationId xmlns:a16="http://schemas.microsoft.com/office/drawing/2014/main" id="{6271B595-821D-41E4-8AB7-F1478A14D13F}"/>
              </a:ext>
            </a:extLst>
          </p:cNvPr>
          <p:cNvSpPr txBox="1"/>
          <p:nvPr/>
        </p:nvSpPr>
        <p:spPr>
          <a:xfrm>
            <a:off x="1019608" y="4477015"/>
            <a:ext cx="2738028" cy="523220"/>
          </a:xfrm>
          <a:prstGeom prst="rect">
            <a:avLst/>
          </a:prstGeom>
          <a:noFill/>
        </p:spPr>
        <p:txBody>
          <a:bodyPr wrap="square" lIns="108000" rIns="108000" rtlCol="0">
            <a:spAutoFit/>
          </a:bodyPr>
          <a:lstStyle/>
          <a:p>
            <a:pPr algn="ctr"/>
            <a:r>
              <a:rPr lang="en-US" altLang="ko-KR" sz="2800" b="1" dirty="0">
                <a:solidFill>
                  <a:srgbClr val="4472C4"/>
                </a:solidFill>
                <a:cs typeface="B Nazanin" panose="00000400000000000000" pitchFamily="2" charset="-78"/>
              </a:rPr>
              <a:t>$23,900</a:t>
            </a:r>
            <a:endParaRPr lang="ko-KR" altLang="en-US" sz="2800" b="1" dirty="0">
              <a:solidFill>
                <a:srgbClr val="4472C4"/>
              </a:solidFill>
              <a:cs typeface="B Nazanin" panose="00000400000000000000" pitchFamily="2" charset="-78"/>
            </a:endParaRPr>
          </a:p>
        </p:txBody>
      </p:sp>
      <p:grpSp>
        <p:nvGrpSpPr>
          <p:cNvPr id="118" name="Group 117">
            <a:extLst>
              <a:ext uri="{FF2B5EF4-FFF2-40B4-BE49-F238E27FC236}">
                <a16:creationId xmlns:a16="http://schemas.microsoft.com/office/drawing/2014/main" id="{134757CA-08D1-4D64-959A-747C23947E7C}"/>
              </a:ext>
            </a:extLst>
          </p:cNvPr>
          <p:cNvGrpSpPr/>
          <p:nvPr/>
        </p:nvGrpSpPr>
        <p:grpSpPr>
          <a:xfrm>
            <a:off x="8446896" y="5005310"/>
            <a:ext cx="2738028" cy="940014"/>
            <a:chOff x="3657406" y="4369001"/>
            <a:chExt cx="2072252" cy="940014"/>
          </a:xfrm>
        </p:grpSpPr>
        <p:sp>
          <p:nvSpPr>
            <p:cNvPr id="119" name="TextBox 118">
              <a:extLst>
                <a:ext uri="{FF2B5EF4-FFF2-40B4-BE49-F238E27FC236}">
                  <a16:creationId xmlns:a16="http://schemas.microsoft.com/office/drawing/2014/main" id="{D975F1FF-66CB-4F09-9712-04261A9B6434}"/>
                </a:ext>
              </a:extLst>
            </p:cNvPr>
            <p:cNvSpPr txBox="1"/>
            <p:nvPr/>
          </p:nvSpPr>
          <p:spPr>
            <a:xfrm>
              <a:off x="3661214" y="4662684"/>
              <a:ext cx="2061293" cy="646331"/>
            </a:xfrm>
            <a:prstGeom prst="rect">
              <a:avLst/>
            </a:prstGeom>
            <a:noFill/>
          </p:spPr>
          <p:txBody>
            <a:bodyPr wrap="square" rtlCol="0">
              <a:spAutoFit/>
            </a:bodyPr>
            <a:lstStyle/>
            <a:p>
              <a:pPr algn="ctr"/>
              <a:r>
                <a:rPr lang="fa-IR" altLang="ko-KR" sz="1200" dirty="0">
                  <a:solidFill>
                    <a:schemeClr val="tx1">
                      <a:lumMod val="75000"/>
                      <a:lumOff val="25000"/>
                    </a:schemeClr>
                  </a:solidFill>
                  <a:ea typeface="FZShuTi" pitchFamily="2" charset="-122"/>
                  <a:cs typeface="B Nazanin" panose="00000400000000000000" pitchFamily="2" charset="-78"/>
                </a:rPr>
                <a:t>متن مثال: ارائه پاورپوینت مدرنی را دریافت کنید که به زیبایی طراحی شده است. من امیدوارم و معتقدم که این الگو زمان، پول و اعتبار شما را جلب کند.</a:t>
              </a:r>
              <a:endParaRPr lang="en-US" altLang="ko-KR" sz="1200" dirty="0">
                <a:solidFill>
                  <a:schemeClr val="tx1">
                    <a:lumMod val="75000"/>
                    <a:lumOff val="25000"/>
                  </a:schemeClr>
                </a:solidFill>
                <a:ea typeface="FZShuTi" pitchFamily="2" charset="-122"/>
                <a:cs typeface="B Nazanin" panose="00000400000000000000" pitchFamily="2" charset="-78"/>
              </a:endParaRPr>
            </a:p>
          </p:txBody>
        </p:sp>
        <p:sp>
          <p:nvSpPr>
            <p:cNvPr id="120" name="TextBox 119">
              <a:extLst>
                <a:ext uri="{FF2B5EF4-FFF2-40B4-BE49-F238E27FC236}">
                  <a16:creationId xmlns:a16="http://schemas.microsoft.com/office/drawing/2014/main" id="{82F1B70B-DBC9-4C14-8A46-B81D6067DB46}"/>
                </a:ext>
              </a:extLst>
            </p:cNvPr>
            <p:cNvSpPr txBox="1"/>
            <p:nvPr/>
          </p:nvSpPr>
          <p:spPr>
            <a:xfrm>
              <a:off x="3657406" y="4369001"/>
              <a:ext cx="2072252" cy="307777"/>
            </a:xfrm>
            <a:prstGeom prst="rect">
              <a:avLst/>
            </a:prstGeom>
            <a:noFill/>
          </p:spPr>
          <p:txBody>
            <a:bodyPr wrap="square" lIns="108000" rIns="108000" rtlCol="0">
              <a:spAutoFit/>
            </a:bodyPr>
            <a:lstStyle/>
            <a:p>
              <a:pPr algn="ctr"/>
              <a:r>
                <a:rPr lang="fa-IR" altLang="ko-KR" sz="1400" b="1" dirty="0">
                  <a:solidFill>
                    <a:schemeClr val="tx1">
                      <a:lumMod val="75000"/>
                      <a:lumOff val="25000"/>
                    </a:schemeClr>
                  </a:solidFill>
                  <a:cs typeface="B Nazanin" panose="00000400000000000000" pitchFamily="2" charset="-78"/>
                </a:rPr>
                <a:t>مطالب در اینجا</a:t>
              </a:r>
              <a:endParaRPr lang="ko-KR" altLang="en-US" sz="1400" b="1" dirty="0">
                <a:solidFill>
                  <a:schemeClr val="tx1">
                    <a:lumMod val="75000"/>
                    <a:lumOff val="25000"/>
                  </a:schemeClr>
                </a:solidFill>
                <a:cs typeface="B Nazanin" panose="00000400000000000000" pitchFamily="2" charset="-78"/>
              </a:endParaRPr>
            </a:p>
          </p:txBody>
        </p:sp>
      </p:grpSp>
      <p:sp>
        <p:nvSpPr>
          <p:cNvPr id="121" name="TextBox 120">
            <a:extLst>
              <a:ext uri="{FF2B5EF4-FFF2-40B4-BE49-F238E27FC236}">
                <a16:creationId xmlns:a16="http://schemas.microsoft.com/office/drawing/2014/main" id="{D44C217C-DC6A-4617-80E0-5AF68F76F6E2}"/>
              </a:ext>
            </a:extLst>
          </p:cNvPr>
          <p:cNvSpPr txBox="1"/>
          <p:nvPr/>
        </p:nvSpPr>
        <p:spPr>
          <a:xfrm>
            <a:off x="8434364" y="4433404"/>
            <a:ext cx="2738028" cy="523220"/>
          </a:xfrm>
          <a:prstGeom prst="rect">
            <a:avLst/>
          </a:prstGeom>
          <a:noFill/>
        </p:spPr>
        <p:txBody>
          <a:bodyPr wrap="square" lIns="108000" rIns="108000" rtlCol="0">
            <a:spAutoFit/>
          </a:bodyPr>
          <a:lstStyle/>
          <a:p>
            <a:pPr algn="ctr"/>
            <a:r>
              <a:rPr lang="en-US" altLang="ko-KR" sz="2800" b="1" dirty="0">
                <a:solidFill>
                  <a:srgbClr val="4472C4"/>
                </a:solidFill>
                <a:cs typeface="B Nazanin" panose="00000400000000000000" pitchFamily="2" charset="-78"/>
              </a:rPr>
              <a:t>$23,900</a:t>
            </a:r>
            <a:endParaRPr lang="ko-KR" altLang="en-US" sz="2800" b="1" dirty="0">
              <a:solidFill>
                <a:srgbClr val="4472C4"/>
              </a:solidFill>
              <a:cs typeface="B Nazanin" panose="00000400000000000000" pitchFamily="2" charset="-78"/>
            </a:endParaRPr>
          </a:p>
        </p:txBody>
      </p:sp>
      <p:sp>
        <p:nvSpPr>
          <p:cNvPr id="25" name="Rectángulo 1">
            <a:extLst>
              <a:ext uri="{FF2B5EF4-FFF2-40B4-BE49-F238E27FC236}">
                <a16:creationId xmlns:a16="http://schemas.microsoft.com/office/drawing/2014/main" id="{DAAFA49A-4EA1-40A5-A894-42828C7805C9}"/>
              </a:ext>
            </a:extLst>
          </p:cNvPr>
          <p:cNvSpPr/>
          <p:nvPr/>
        </p:nvSpPr>
        <p:spPr>
          <a:xfrm rot="10800000" flipH="1">
            <a:off x="-28967" y="4189003"/>
            <a:ext cx="1445953" cy="2672762"/>
          </a:xfrm>
          <a:custGeom>
            <a:avLst/>
            <a:gdLst>
              <a:gd name="f0" fmla="val 10800000"/>
              <a:gd name="f1" fmla="val 5400000"/>
              <a:gd name="f2" fmla="val 180"/>
              <a:gd name="f3" fmla="val w"/>
              <a:gd name="f4" fmla="val h"/>
              <a:gd name="f5" fmla="val 0"/>
              <a:gd name="f6" fmla="val 8966579"/>
              <a:gd name="f7" fmla="val 6871647"/>
              <a:gd name="f8" fmla="val 4299045"/>
              <a:gd name="f9" fmla="val 6858000"/>
              <a:gd name="f10" fmla="+- 0 0 -90"/>
              <a:gd name="f11" fmla="*/ f3 1 8966579"/>
              <a:gd name="f12" fmla="*/ f4 1 6871647"/>
              <a:gd name="f13" fmla="val f5"/>
              <a:gd name="f14" fmla="val f6"/>
              <a:gd name="f15" fmla="val f7"/>
              <a:gd name="f16" fmla="*/ f10 f0 1"/>
              <a:gd name="f17" fmla="+- f15 0 f13"/>
              <a:gd name="f18" fmla="+- f14 0 f13"/>
              <a:gd name="f19" fmla="*/ f16 1 f2"/>
              <a:gd name="f20" fmla="*/ f18 1 8966579"/>
              <a:gd name="f21" fmla="*/ f17 1 6871647"/>
              <a:gd name="f22" fmla="*/ 0 f18 1"/>
              <a:gd name="f23" fmla="*/ 8966579 f18 1"/>
              <a:gd name="f24" fmla="*/ 0 f17 1"/>
              <a:gd name="f25" fmla="*/ 4299045 f18 1"/>
              <a:gd name="f26" fmla="*/ 6871647 f17 1"/>
              <a:gd name="f27" fmla="*/ 6858000 f17 1"/>
              <a:gd name="f28" fmla="+- f19 0 f1"/>
              <a:gd name="f29" fmla="*/ f22 1 8966579"/>
              <a:gd name="f30" fmla="*/ f23 1 8966579"/>
              <a:gd name="f31" fmla="*/ f24 1 6871647"/>
              <a:gd name="f32" fmla="*/ f25 1 8966579"/>
              <a:gd name="f33" fmla="*/ f26 1 6871647"/>
              <a:gd name="f34" fmla="*/ f27 1 6871647"/>
              <a:gd name="f35" fmla="*/ f13 1 f20"/>
              <a:gd name="f36" fmla="*/ f14 1 f20"/>
              <a:gd name="f37" fmla="*/ f13 1 f21"/>
              <a:gd name="f38" fmla="*/ f15 1 f21"/>
              <a:gd name="f39" fmla="*/ f29 1 f20"/>
              <a:gd name="f40" fmla="*/ f31 1 f21"/>
              <a:gd name="f41" fmla="*/ f30 1 f20"/>
              <a:gd name="f42" fmla="*/ f32 1 f20"/>
              <a:gd name="f43" fmla="*/ f33 1 f21"/>
              <a:gd name="f44" fmla="*/ f34 1 f21"/>
              <a:gd name="f45" fmla="*/ f35 f11 1"/>
              <a:gd name="f46" fmla="*/ f36 f11 1"/>
              <a:gd name="f47" fmla="*/ f38 f12 1"/>
              <a:gd name="f48" fmla="*/ f37 f12 1"/>
              <a:gd name="f49" fmla="*/ f39 f11 1"/>
              <a:gd name="f50" fmla="*/ f40 f12 1"/>
              <a:gd name="f51" fmla="*/ f41 f11 1"/>
              <a:gd name="f52" fmla="*/ f42 f11 1"/>
              <a:gd name="f53" fmla="*/ f43 f12 1"/>
              <a:gd name="f54" fmla="*/ f44 f12 1"/>
            </a:gdLst>
            <a:ahLst/>
            <a:cxnLst>
              <a:cxn ang="3cd4">
                <a:pos x="hc" y="t"/>
              </a:cxn>
              <a:cxn ang="0">
                <a:pos x="r" y="vc"/>
              </a:cxn>
              <a:cxn ang="cd4">
                <a:pos x="hc" y="b"/>
              </a:cxn>
              <a:cxn ang="cd2">
                <a:pos x="l" y="vc"/>
              </a:cxn>
              <a:cxn ang="f28">
                <a:pos x="f49" y="f50"/>
              </a:cxn>
              <a:cxn ang="f28">
                <a:pos x="f51" y="f50"/>
              </a:cxn>
              <a:cxn ang="f28">
                <a:pos x="f52" y="f53"/>
              </a:cxn>
              <a:cxn ang="f28">
                <a:pos x="f49" y="f54"/>
              </a:cxn>
              <a:cxn ang="f28">
                <a:pos x="f49" y="f50"/>
              </a:cxn>
            </a:cxnLst>
            <a:rect l="f45" t="f48" r="f46" b="f47"/>
            <a:pathLst>
              <a:path w="8966579" h="6871647">
                <a:moveTo>
                  <a:pt x="f5" y="f5"/>
                </a:moveTo>
                <a:lnTo>
                  <a:pt x="f6" y="f5"/>
                </a:lnTo>
                <a:lnTo>
                  <a:pt x="f8" y="f7"/>
                </a:lnTo>
                <a:lnTo>
                  <a:pt x="f5" y="f9"/>
                </a:lnTo>
                <a:lnTo>
                  <a:pt x="f5" y="f5"/>
                </a:lnTo>
                <a:close/>
              </a:path>
            </a:pathLst>
          </a:custGeom>
          <a:solidFill>
            <a:srgbClr val="4472C4"/>
          </a:solidFill>
          <a:ln w="12701" cap="flat">
            <a:no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CO" sz="1800" b="0" i="0" u="none" strike="noStrike" kern="1200" cap="none" spc="0" baseline="0" dirty="0">
              <a:solidFill>
                <a:srgbClr val="FFFFFF"/>
              </a:solidFill>
              <a:uFillTx/>
              <a:latin typeface="Calibri"/>
              <a:cs typeface="B Nazanin" panose="00000400000000000000" pitchFamily="2" charset="-78"/>
            </a:endParaRPr>
          </a:p>
        </p:txBody>
      </p:sp>
      <p:sp>
        <p:nvSpPr>
          <p:cNvPr id="26" name="Rectángulo 1">
            <a:extLst>
              <a:ext uri="{FF2B5EF4-FFF2-40B4-BE49-F238E27FC236}">
                <a16:creationId xmlns:a16="http://schemas.microsoft.com/office/drawing/2014/main" id="{F6697EB9-BA1A-4EF6-BC68-FAC24C14FC7D}"/>
              </a:ext>
            </a:extLst>
          </p:cNvPr>
          <p:cNvSpPr/>
          <p:nvPr/>
        </p:nvSpPr>
        <p:spPr>
          <a:xfrm rot="10800000">
            <a:off x="10746046" y="4185237"/>
            <a:ext cx="1445954" cy="2672763"/>
          </a:xfrm>
          <a:custGeom>
            <a:avLst/>
            <a:gdLst>
              <a:gd name="f0" fmla="val 10800000"/>
              <a:gd name="f1" fmla="val 5400000"/>
              <a:gd name="f2" fmla="val 180"/>
              <a:gd name="f3" fmla="val w"/>
              <a:gd name="f4" fmla="val h"/>
              <a:gd name="f5" fmla="val 0"/>
              <a:gd name="f6" fmla="val 8966579"/>
              <a:gd name="f7" fmla="val 6871647"/>
              <a:gd name="f8" fmla="val 4299045"/>
              <a:gd name="f9" fmla="val 6858000"/>
              <a:gd name="f10" fmla="+- 0 0 -90"/>
              <a:gd name="f11" fmla="*/ f3 1 8966579"/>
              <a:gd name="f12" fmla="*/ f4 1 6871647"/>
              <a:gd name="f13" fmla="val f5"/>
              <a:gd name="f14" fmla="val f6"/>
              <a:gd name="f15" fmla="val f7"/>
              <a:gd name="f16" fmla="*/ f10 f0 1"/>
              <a:gd name="f17" fmla="+- f15 0 f13"/>
              <a:gd name="f18" fmla="+- f14 0 f13"/>
              <a:gd name="f19" fmla="*/ f16 1 f2"/>
              <a:gd name="f20" fmla="*/ f18 1 8966579"/>
              <a:gd name="f21" fmla="*/ f17 1 6871647"/>
              <a:gd name="f22" fmla="*/ 0 f18 1"/>
              <a:gd name="f23" fmla="*/ 8966579 f18 1"/>
              <a:gd name="f24" fmla="*/ 0 f17 1"/>
              <a:gd name="f25" fmla="*/ 4299045 f18 1"/>
              <a:gd name="f26" fmla="*/ 6871647 f17 1"/>
              <a:gd name="f27" fmla="*/ 6858000 f17 1"/>
              <a:gd name="f28" fmla="+- f19 0 f1"/>
              <a:gd name="f29" fmla="*/ f22 1 8966579"/>
              <a:gd name="f30" fmla="*/ f23 1 8966579"/>
              <a:gd name="f31" fmla="*/ f24 1 6871647"/>
              <a:gd name="f32" fmla="*/ f25 1 8966579"/>
              <a:gd name="f33" fmla="*/ f26 1 6871647"/>
              <a:gd name="f34" fmla="*/ f27 1 6871647"/>
              <a:gd name="f35" fmla="*/ f13 1 f20"/>
              <a:gd name="f36" fmla="*/ f14 1 f20"/>
              <a:gd name="f37" fmla="*/ f13 1 f21"/>
              <a:gd name="f38" fmla="*/ f15 1 f21"/>
              <a:gd name="f39" fmla="*/ f29 1 f20"/>
              <a:gd name="f40" fmla="*/ f31 1 f21"/>
              <a:gd name="f41" fmla="*/ f30 1 f20"/>
              <a:gd name="f42" fmla="*/ f32 1 f20"/>
              <a:gd name="f43" fmla="*/ f33 1 f21"/>
              <a:gd name="f44" fmla="*/ f34 1 f21"/>
              <a:gd name="f45" fmla="*/ f35 f11 1"/>
              <a:gd name="f46" fmla="*/ f36 f11 1"/>
              <a:gd name="f47" fmla="*/ f38 f12 1"/>
              <a:gd name="f48" fmla="*/ f37 f12 1"/>
              <a:gd name="f49" fmla="*/ f39 f11 1"/>
              <a:gd name="f50" fmla="*/ f40 f12 1"/>
              <a:gd name="f51" fmla="*/ f41 f11 1"/>
              <a:gd name="f52" fmla="*/ f42 f11 1"/>
              <a:gd name="f53" fmla="*/ f43 f12 1"/>
              <a:gd name="f54" fmla="*/ f44 f12 1"/>
            </a:gdLst>
            <a:ahLst/>
            <a:cxnLst>
              <a:cxn ang="3cd4">
                <a:pos x="hc" y="t"/>
              </a:cxn>
              <a:cxn ang="0">
                <a:pos x="r" y="vc"/>
              </a:cxn>
              <a:cxn ang="cd4">
                <a:pos x="hc" y="b"/>
              </a:cxn>
              <a:cxn ang="cd2">
                <a:pos x="l" y="vc"/>
              </a:cxn>
              <a:cxn ang="f28">
                <a:pos x="f49" y="f50"/>
              </a:cxn>
              <a:cxn ang="f28">
                <a:pos x="f51" y="f50"/>
              </a:cxn>
              <a:cxn ang="f28">
                <a:pos x="f52" y="f53"/>
              </a:cxn>
              <a:cxn ang="f28">
                <a:pos x="f49" y="f54"/>
              </a:cxn>
              <a:cxn ang="f28">
                <a:pos x="f49" y="f50"/>
              </a:cxn>
            </a:cxnLst>
            <a:rect l="f45" t="f48" r="f46" b="f47"/>
            <a:pathLst>
              <a:path w="8966579" h="6871647">
                <a:moveTo>
                  <a:pt x="f5" y="f5"/>
                </a:moveTo>
                <a:lnTo>
                  <a:pt x="f6" y="f5"/>
                </a:lnTo>
                <a:lnTo>
                  <a:pt x="f8" y="f7"/>
                </a:lnTo>
                <a:lnTo>
                  <a:pt x="f5" y="f9"/>
                </a:lnTo>
                <a:lnTo>
                  <a:pt x="f5" y="f5"/>
                </a:lnTo>
                <a:close/>
              </a:path>
            </a:pathLst>
          </a:custGeom>
          <a:solidFill>
            <a:srgbClr val="4472C4"/>
          </a:solidFill>
          <a:ln w="12701" cap="flat">
            <a:no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CO" sz="1800" b="0" i="0" u="none" strike="noStrike" kern="1200" cap="none" spc="0" baseline="0" dirty="0">
              <a:solidFill>
                <a:srgbClr val="FFFFFF"/>
              </a:solidFill>
              <a:uFillTx/>
              <a:latin typeface="Calibri"/>
              <a:cs typeface="B Nazanin" panose="00000400000000000000" pitchFamily="2" charset="-78"/>
            </a:endParaRPr>
          </a:p>
        </p:txBody>
      </p:sp>
      <p:sp>
        <p:nvSpPr>
          <p:cNvPr id="8" name="Freeform 5">
            <a:extLst>
              <a:ext uri="{FF2B5EF4-FFF2-40B4-BE49-F238E27FC236}">
                <a16:creationId xmlns:a16="http://schemas.microsoft.com/office/drawing/2014/main" id="{842F1714-C203-4164-B4EE-9FBB34057968}"/>
              </a:ext>
            </a:extLst>
          </p:cNvPr>
          <p:cNvSpPr>
            <a:spLocks/>
          </p:cNvSpPr>
          <p:nvPr/>
        </p:nvSpPr>
        <p:spPr bwMode="auto">
          <a:xfrm>
            <a:off x="4614863" y="4156075"/>
            <a:ext cx="3049588" cy="2092325"/>
          </a:xfrm>
          <a:custGeom>
            <a:avLst/>
            <a:gdLst>
              <a:gd name="T0" fmla="*/ 213 w 512"/>
              <a:gd name="T1" fmla="*/ 157 h 352"/>
              <a:gd name="T2" fmla="*/ 229 w 512"/>
              <a:gd name="T3" fmla="*/ 78 h 352"/>
              <a:gd name="T4" fmla="*/ 249 w 512"/>
              <a:gd name="T5" fmla="*/ 60 h 352"/>
              <a:gd name="T6" fmla="*/ 283 w 512"/>
              <a:gd name="T7" fmla="*/ 87 h 352"/>
              <a:gd name="T8" fmla="*/ 298 w 512"/>
              <a:gd name="T9" fmla="*/ 162 h 352"/>
              <a:gd name="T10" fmla="*/ 343 w 512"/>
              <a:gd name="T11" fmla="*/ 40 h 352"/>
              <a:gd name="T12" fmla="*/ 354 w 512"/>
              <a:gd name="T13" fmla="*/ 11 h 352"/>
              <a:gd name="T14" fmla="*/ 369 w 512"/>
              <a:gd name="T15" fmla="*/ 3 h 352"/>
              <a:gd name="T16" fmla="*/ 508 w 512"/>
              <a:gd name="T17" fmla="*/ 159 h 352"/>
              <a:gd name="T18" fmla="*/ 481 w 512"/>
              <a:gd name="T19" fmla="*/ 243 h 352"/>
              <a:gd name="T20" fmla="*/ 257 w 512"/>
              <a:gd name="T21" fmla="*/ 351 h 352"/>
              <a:gd name="T22" fmla="*/ 85 w 512"/>
              <a:gd name="T23" fmla="*/ 283 h 352"/>
              <a:gd name="T24" fmla="*/ 14 w 512"/>
              <a:gd name="T25" fmla="*/ 201 h 352"/>
              <a:gd name="T26" fmla="*/ 5 w 512"/>
              <a:gd name="T27" fmla="*/ 150 h 352"/>
              <a:gd name="T28" fmla="*/ 139 w 512"/>
              <a:gd name="T29" fmla="*/ 4 h 352"/>
              <a:gd name="T30" fmla="*/ 158 w 512"/>
              <a:gd name="T31" fmla="*/ 14 h 352"/>
              <a:gd name="T32" fmla="*/ 210 w 512"/>
              <a:gd name="T33" fmla="*/ 157 h 352"/>
              <a:gd name="T34" fmla="*/ 213 w 512"/>
              <a:gd name="T35" fmla="*/ 157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12" h="352">
                <a:moveTo>
                  <a:pt x="213" y="157"/>
                </a:moveTo>
                <a:cubicBezTo>
                  <a:pt x="218" y="131"/>
                  <a:pt x="224" y="104"/>
                  <a:pt x="229" y="78"/>
                </a:cubicBezTo>
                <a:cubicBezTo>
                  <a:pt x="231" y="65"/>
                  <a:pt x="236" y="60"/>
                  <a:pt x="249" y="60"/>
                </a:cubicBezTo>
                <a:cubicBezTo>
                  <a:pt x="277" y="60"/>
                  <a:pt x="278" y="60"/>
                  <a:pt x="283" y="87"/>
                </a:cubicBezTo>
                <a:cubicBezTo>
                  <a:pt x="288" y="111"/>
                  <a:pt x="293" y="135"/>
                  <a:pt x="298" y="162"/>
                </a:cubicBezTo>
                <a:cubicBezTo>
                  <a:pt x="314" y="119"/>
                  <a:pt x="329" y="79"/>
                  <a:pt x="343" y="40"/>
                </a:cubicBezTo>
                <a:cubicBezTo>
                  <a:pt x="347" y="30"/>
                  <a:pt x="351" y="21"/>
                  <a:pt x="354" y="11"/>
                </a:cubicBezTo>
                <a:cubicBezTo>
                  <a:pt x="356" y="3"/>
                  <a:pt x="361" y="1"/>
                  <a:pt x="369" y="3"/>
                </a:cubicBezTo>
                <a:cubicBezTo>
                  <a:pt x="436" y="18"/>
                  <a:pt x="499" y="90"/>
                  <a:pt x="508" y="159"/>
                </a:cubicBezTo>
                <a:cubicBezTo>
                  <a:pt x="512" y="192"/>
                  <a:pt x="503" y="218"/>
                  <a:pt x="481" y="243"/>
                </a:cubicBezTo>
                <a:cubicBezTo>
                  <a:pt x="421" y="311"/>
                  <a:pt x="348" y="352"/>
                  <a:pt x="257" y="351"/>
                </a:cubicBezTo>
                <a:cubicBezTo>
                  <a:pt x="192" y="350"/>
                  <a:pt x="134" y="325"/>
                  <a:pt x="85" y="283"/>
                </a:cubicBezTo>
                <a:cubicBezTo>
                  <a:pt x="57" y="260"/>
                  <a:pt x="34" y="231"/>
                  <a:pt x="14" y="201"/>
                </a:cubicBezTo>
                <a:cubicBezTo>
                  <a:pt x="3" y="185"/>
                  <a:pt x="0" y="168"/>
                  <a:pt x="5" y="150"/>
                </a:cubicBezTo>
                <a:cubicBezTo>
                  <a:pt x="22" y="76"/>
                  <a:pt x="68" y="28"/>
                  <a:pt x="139" y="4"/>
                </a:cubicBezTo>
                <a:cubicBezTo>
                  <a:pt x="149" y="0"/>
                  <a:pt x="154" y="4"/>
                  <a:pt x="158" y="14"/>
                </a:cubicBezTo>
                <a:cubicBezTo>
                  <a:pt x="175" y="62"/>
                  <a:pt x="193" y="109"/>
                  <a:pt x="210" y="157"/>
                </a:cubicBezTo>
                <a:cubicBezTo>
                  <a:pt x="211" y="157"/>
                  <a:pt x="212" y="157"/>
                  <a:pt x="213" y="157"/>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s-ES">
              <a:cs typeface="B Nazanin" panose="00000400000000000000" pitchFamily="2" charset="-78"/>
            </a:endParaRPr>
          </a:p>
        </p:txBody>
      </p:sp>
      <p:sp>
        <p:nvSpPr>
          <p:cNvPr id="9" name="Freeform 6">
            <a:extLst>
              <a:ext uri="{FF2B5EF4-FFF2-40B4-BE49-F238E27FC236}">
                <a16:creationId xmlns:a16="http://schemas.microsoft.com/office/drawing/2014/main" id="{5FD831C6-0A4A-4BD3-9027-2653E2CDB8F9}"/>
              </a:ext>
            </a:extLst>
          </p:cNvPr>
          <p:cNvSpPr>
            <a:spLocks/>
          </p:cNvSpPr>
          <p:nvPr/>
        </p:nvSpPr>
        <p:spPr bwMode="auto">
          <a:xfrm>
            <a:off x="5127626" y="2141538"/>
            <a:ext cx="2019300" cy="2025650"/>
          </a:xfrm>
          <a:custGeom>
            <a:avLst/>
            <a:gdLst>
              <a:gd name="T0" fmla="*/ 0 w 339"/>
              <a:gd name="T1" fmla="*/ 170 h 341"/>
              <a:gd name="T2" fmla="*/ 169 w 339"/>
              <a:gd name="T3" fmla="*/ 0 h 341"/>
              <a:gd name="T4" fmla="*/ 339 w 339"/>
              <a:gd name="T5" fmla="*/ 171 h 341"/>
              <a:gd name="T6" fmla="*/ 170 w 339"/>
              <a:gd name="T7" fmla="*/ 340 h 341"/>
              <a:gd name="T8" fmla="*/ 0 w 339"/>
              <a:gd name="T9" fmla="*/ 170 h 341"/>
            </a:gdLst>
            <a:ahLst/>
            <a:cxnLst>
              <a:cxn ang="0">
                <a:pos x="T0" y="T1"/>
              </a:cxn>
              <a:cxn ang="0">
                <a:pos x="T2" y="T3"/>
              </a:cxn>
              <a:cxn ang="0">
                <a:pos x="T4" y="T5"/>
              </a:cxn>
              <a:cxn ang="0">
                <a:pos x="T6" y="T7"/>
              </a:cxn>
              <a:cxn ang="0">
                <a:pos x="T8" y="T9"/>
              </a:cxn>
            </a:cxnLst>
            <a:rect l="0" t="0" r="r" b="b"/>
            <a:pathLst>
              <a:path w="339" h="341">
                <a:moveTo>
                  <a:pt x="0" y="170"/>
                </a:moveTo>
                <a:cubicBezTo>
                  <a:pt x="0" y="77"/>
                  <a:pt x="76" y="0"/>
                  <a:pt x="169" y="0"/>
                </a:cubicBezTo>
                <a:cubicBezTo>
                  <a:pt x="263" y="1"/>
                  <a:pt x="339" y="77"/>
                  <a:pt x="339" y="171"/>
                </a:cubicBezTo>
                <a:cubicBezTo>
                  <a:pt x="339" y="264"/>
                  <a:pt x="261" y="341"/>
                  <a:pt x="170" y="340"/>
                </a:cubicBezTo>
                <a:cubicBezTo>
                  <a:pt x="75" y="339"/>
                  <a:pt x="0" y="264"/>
                  <a:pt x="0" y="170"/>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s-ES">
              <a:cs typeface="B Nazanin" panose="00000400000000000000" pitchFamily="2" charset="-78"/>
            </a:endParaRPr>
          </a:p>
        </p:txBody>
      </p:sp>
      <p:sp>
        <p:nvSpPr>
          <p:cNvPr id="10" name="Freeform 7">
            <a:extLst>
              <a:ext uri="{FF2B5EF4-FFF2-40B4-BE49-F238E27FC236}">
                <a16:creationId xmlns:a16="http://schemas.microsoft.com/office/drawing/2014/main" id="{BD0E56CF-B723-4D91-B932-28D289252FA5}"/>
              </a:ext>
            </a:extLst>
          </p:cNvPr>
          <p:cNvSpPr>
            <a:spLocks/>
          </p:cNvSpPr>
          <p:nvPr/>
        </p:nvSpPr>
        <p:spPr bwMode="auto">
          <a:xfrm>
            <a:off x="5949951" y="4238625"/>
            <a:ext cx="368300" cy="244475"/>
          </a:xfrm>
          <a:custGeom>
            <a:avLst/>
            <a:gdLst>
              <a:gd name="T0" fmla="*/ 31 w 62"/>
              <a:gd name="T1" fmla="*/ 41 h 41"/>
              <a:gd name="T2" fmla="*/ 30 w 62"/>
              <a:gd name="T3" fmla="*/ 41 h 41"/>
              <a:gd name="T4" fmla="*/ 3 w 62"/>
              <a:gd name="T5" fmla="*/ 10 h 41"/>
              <a:gd name="T6" fmla="*/ 15 w 62"/>
              <a:gd name="T7" fmla="*/ 2 h 41"/>
              <a:gd name="T8" fmla="*/ 47 w 62"/>
              <a:gd name="T9" fmla="*/ 1 h 41"/>
              <a:gd name="T10" fmla="*/ 59 w 62"/>
              <a:gd name="T11" fmla="*/ 10 h 41"/>
              <a:gd name="T12" fmla="*/ 59 w 62"/>
              <a:gd name="T13" fmla="*/ 12 h 41"/>
              <a:gd name="T14" fmla="*/ 31 w 62"/>
              <a:gd name="T15" fmla="*/ 41 h 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2" h="41">
                <a:moveTo>
                  <a:pt x="31" y="41"/>
                </a:moveTo>
                <a:cubicBezTo>
                  <a:pt x="31" y="41"/>
                  <a:pt x="30" y="41"/>
                  <a:pt x="30" y="41"/>
                </a:cubicBezTo>
                <a:cubicBezTo>
                  <a:pt x="3" y="41"/>
                  <a:pt x="0" y="38"/>
                  <a:pt x="3" y="10"/>
                </a:cubicBezTo>
                <a:cubicBezTo>
                  <a:pt x="4" y="3"/>
                  <a:pt x="7" y="0"/>
                  <a:pt x="15" y="2"/>
                </a:cubicBezTo>
                <a:cubicBezTo>
                  <a:pt x="26" y="3"/>
                  <a:pt x="37" y="3"/>
                  <a:pt x="47" y="1"/>
                </a:cubicBezTo>
                <a:cubicBezTo>
                  <a:pt x="55" y="0"/>
                  <a:pt x="58" y="3"/>
                  <a:pt x="59" y="10"/>
                </a:cubicBezTo>
                <a:cubicBezTo>
                  <a:pt x="59" y="11"/>
                  <a:pt x="59" y="11"/>
                  <a:pt x="59" y="12"/>
                </a:cubicBezTo>
                <a:cubicBezTo>
                  <a:pt x="62" y="39"/>
                  <a:pt x="60" y="41"/>
                  <a:pt x="31" y="41"/>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s-ES">
              <a:cs typeface="B Nazanin" panose="00000400000000000000" pitchFamily="2" charset="-78"/>
            </a:endParaRPr>
          </a:p>
        </p:txBody>
      </p:sp>
      <p:sp>
        <p:nvSpPr>
          <p:cNvPr id="27" name="Paralelogramo 26">
            <a:extLst>
              <a:ext uri="{FF2B5EF4-FFF2-40B4-BE49-F238E27FC236}">
                <a16:creationId xmlns:a16="http://schemas.microsoft.com/office/drawing/2014/main" id="{54912D74-B983-4D0C-A498-597564038062}"/>
              </a:ext>
            </a:extLst>
          </p:cNvPr>
          <p:cNvSpPr/>
          <p:nvPr/>
        </p:nvSpPr>
        <p:spPr>
          <a:xfrm>
            <a:off x="694010" y="-3814"/>
            <a:ext cx="2394858" cy="609600"/>
          </a:xfrm>
          <a:prstGeom prst="parallelogram">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cs typeface="B Nazanin" panose="00000400000000000000" pitchFamily="2" charset="-78"/>
            </a:endParaRPr>
          </a:p>
        </p:txBody>
      </p:sp>
      <p:sp>
        <p:nvSpPr>
          <p:cNvPr id="28" name="Paralelogramo 27">
            <a:extLst>
              <a:ext uri="{FF2B5EF4-FFF2-40B4-BE49-F238E27FC236}">
                <a16:creationId xmlns:a16="http://schemas.microsoft.com/office/drawing/2014/main" id="{099D3EAD-F42F-443A-9AE8-81E9507D9666}"/>
              </a:ext>
            </a:extLst>
          </p:cNvPr>
          <p:cNvSpPr/>
          <p:nvPr/>
        </p:nvSpPr>
        <p:spPr>
          <a:xfrm>
            <a:off x="9103134" y="0"/>
            <a:ext cx="2394858" cy="609600"/>
          </a:xfrm>
          <a:prstGeom prst="parallelogram">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cs typeface="B Nazanin" panose="00000400000000000000" pitchFamily="2" charset="-78"/>
            </a:endParaRPr>
          </a:p>
        </p:txBody>
      </p:sp>
    </p:spTree>
    <p:extLst>
      <p:ext uri="{BB962C8B-B14F-4D97-AF65-F5344CB8AC3E}">
        <p14:creationId xmlns:p14="http://schemas.microsoft.com/office/powerpoint/2010/main" val="29236546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21683DB-17B2-4BC0-BE1C-2553D4468B9E}"/>
              </a:ext>
            </a:extLst>
          </p:cNvPr>
          <p:cNvSpPr/>
          <p:nvPr/>
        </p:nvSpPr>
        <p:spPr>
          <a:xfrm>
            <a:off x="0" y="-234767"/>
            <a:ext cx="12192000" cy="1115049"/>
          </a:xfrm>
          <a:prstGeom prst="rect">
            <a:avLst/>
          </a:prstGeom>
        </p:spPr>
        <p:txBody>
          <a:bodyPr wrap="square">
            <a:spAutoFit/>
          </a:bodyPr>
          <a:lstStyle/>
          <a:p>
            <a:pPr algn="ctr"/>
            <a:r>
              <a:rPr lang="fa-IR" sz="6646" dirty="0">
                <a:solidFill>
                  <a:schemeClr val="accent3"/>
                </a:solidFill>
                <a:latin typeface="+mj-lt"/>
                <a:cs typeface="B Nazanin" panose="00000400000000000000" pitchFamily="2" charset="-78"/>
              </a:rPr>
              <a:t>برنامه </a:t>
            </a:r>
            <a:r>
              <a:rPr lang="fa-IR" sz="6646" dirty="0">
                <a:latin typeface="+mj-lt"/>
                <a:cs typeface="B Nazanin" panose="00000400000000000000" pitchFamily="2" charset="-78"/>
              </a:rPr>
              <a:t>ریز ماهانه</a:t>
            </a:r>
            <a:endParaRPr lang="en-US" sz="6646" dirty="0">
              <a:latin typeface="+mj-lt"/>
              <a:cs typeface="B Nazanin" panose="00000400000000000000" pitchFamily="2" charset="-78"/>
            </a:endParaRPr>
          </a:p>
        </p:txBody>
      </p:sp>
      <p:sp>
        <p:nvSpPr>
          <p:cNvPr id="3" name="Rounded Rectangle 3">
            <a:extLst>
              <a:ext uri="{FF2B5EF4-FFF2-40B4-BE49-F238E27FC236}">
                <a16:creationId xmlns:a16="http://schemas.microsoft.com/office/drawing/2014/main" id="{B323ECCA-09B3-4CEE-81B2-75BCAF7071A1}"/>
              </a:ext>
            </a:extLst>
          </p:cNvPr>
          <p:cNvSpPr/>
          <p:nvPr/>
        </p:nvSpPr>
        <p:spPr>
          <a:xfrm>
            <a:off x="1721029" y="1865892"/>
            <a:ext cx="9643749" cy="900332"/>
          </a:xfrm>
          <a:prstGeom prst="roundRect">
            <a:avLst>
              <a:gd name="adj" fmla="val 5329"/>
            </a:avLst>
          </a:prstGeom>
          <a:solidFill>
            <a:schemeClr val="bg1">
              <a:lumMod val="95000"/>
            </a:schemeClr>
          </a:solidFill>
          <a:ln>
            <a:noFill/>
          </a:ln>
          <a:effectLst>
            <a:outerShdw blurRad="50800" dist="381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323">
              <a:cs typeface="B Nazanin" panose="00000400000000000000" pitchFamily="2" charset="-78"/>
            </a:endParaRPr>
          </a:p>
        </p:txBody>
      </p:sp>
      <p:sp>
        <p:nvSpPr>
          <p:cNvPr id="4" name="Rounded Rectangle 9">
            <a:extLst>
              <a:ext uri="{FF2B5EF4-FFF2-40B4-BE49-F238E27FC236}">
                <a16:creationId xmlns:a16="http://schemas.microsoft.com/office/drawing/2014/main" id="{46EC027C-A20B-4BD1-8233-322AD36245D9}"/>
              </a:ext>
            </a:extLst>
          </p:cNvPr>
          <p:cNvSpPr/>
          <p:nvPr/>
        </p:nvSpPr>
        <p:spPr>
          <a:xfrm rot="10800000">
            <a:off x="1721028" y="2899952"/>
            <a:ext cx="9643749" cy="900332"/>
          </a:xfrm>
          <a:prstGeom prst="roundRect">
            <a:avLst>
              <a:gd name="adj" fmla="val 5329"/>
            </a:avLst>
          </a:prstGeom>
          <a:solidFill>
            <a:schemeClr val="bg1">
              <a:lumMod val="95000"/>
            </a:schemeClr>
          </a:solidFill>
          <a:ln>
            <a:noFill/>
          </a:ln>
          <a:effectLst>
            <a:outerShdw blurRad="50800" dist="381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323">
              <a:cs typeface="B Nazanin" panose="00000400000000000000" pitchFamily="2" charset="-78"/>
            </a:endParaRPr>
          </a:p>
        </p:txBody>
      </p:sp>
      <p:sp>
        <p:nvSpPr>
          <p:cNvPr id="5" name="Rounded Rectangle 15">
            <a:extLst>
              <a:ext uri="{FF2B5EF4-FFF2-40B4-BE49-F238E27FC236}">
                <a16:creationId xmlns:a16="http://schemas.microsoft.com/office/drawing/2014/main" id="{4D6FEA9D-2685-4B02-A37E-61D3A47CE8CA}"/>
              </a:ext>
            </a:extLst>
          </p:cNvPr>
          <p:cNvSpPr/>
          <p:nvPr/>
        </p:nvSpPr>
        <p:spPr>
          <a:xfrm>
            <a:off x="1721028" y="3934011"/>
            <a:ext cx="9643749" cy="900332"/>
          </a:xfrm>
          <a:prstGeom prst="roundRect">
            <a:avLst>
              <a:gd name="adj" fmla="val 5329"/>
            </a:avLst>
          </a:prstGeom>
          <a:solidFill>
            <a:schemeClr val="bg1">
              <a:lumMod val="95000"/>
            </a:schemeClr>
          </a:solidFill>
          <a:ln>
            <a:noFill/>
          </a:ln>
          <a:effectLst>
            <a:outerShdw blurRad="50800" dist="381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323">
              <a:cs typeface="B Nazanin" panose="00000400000000000000" pitchFamily="2" charset="-78"/>
            </a:endParaRPr>
          </a:p>
        </p:txBody>
      </p:sp>
      <p:sp>
        <p:nvSpPr>
          <p:cNvPr id="6" name="Rounded Rectangle 21">
            <a:extLst>
              <a:ext uri="{FF2B5EF4-FFF2-40B4-BE49-F238E27FC236}">
                <a16:creationId xmlns:a16="http://schemas.microsoft.com/office/drawing/2014/main" id="{DEAE4FBB-32C8-49C8-806F-4B059CB1A17C}"/>
              </a:ext>
            </a:extLst>
          </p:cNvPr>
          <p:cNvSpPr/>
          <p:nvPr/>
        </p:nvSpPr>
        <p:spPr>
          <a:xfrm rot="10800000">
            <a:off x="1721028" y="4968070"/>
            <a:ext cx="9643749" cy="900332"/>
          </a:xfrm>
          <a:prstGeom prst="roundRect">
            <a:avLst>
              <a:gd name="adj" fmla="val 5329"/>
            </a:avLst>
          </a:prstGeom>
          <a:solidFill>
            <a:schemeClr val="bg1">
              <a:lumMod val="95000"/>
            </a:schemeClr>
          </a:solidFill>
          <a:ln>
            <a:noFill/>
          </a:ln>
          <a:effectLst>
            <a:outerShdw blurRad="50800" dist="381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323" dirty="0">
              <a:cs typeface="B Nazanin" panose="00000400000000000000" pitchFamily="2" charset="-78"/>
            </a:endParaRPr>
          </a:p>
        </p:txBody>
      </p:sp>
      <p:grpSp>
        <p:nvGrpSpPr>
          <p:cNvPr id="7" name="Group 6">
            <a:extLst>
              <a:ext uri="{FF2B5EF4-FFF2-40B4-BE49-F238E27FC236}">
                <a16:creationId xmlns:a16="http://schemas.microsoft.com/office/drawing/2014/main" id="{2DDE85EB-1952-436C-9242-58E8351EBC30}"/>
              </a:ext>
            </a:extLst>
          </p:cNvPr>
          <p:cNvGrpSpPr/>
          <p:nvPr/>
        </p:nvGrpSpPr>
        <p:grpSpPr>
          <a:xfrm>
            <a:off x="864881" y="1865892"/>
            <a:ext cx="551808" cy="900332"/>
            <a:chOff x="702716" y="2158975"/>
            <a:chExt cx="448344" cy="731520"/>
          </a:xfrm>
          <a:solidFill>
            <a:schemeClr val="accent1"/>
          </a:solidFill>
        </p:grpSpPr>
        <p:sp>
          <p:nvSpPr>
            <p:cNvPr id="8" name="Rounded Rectangle 9">
              <a:extLst>
                <a:ext uri="{FF2B5EF4-FFF2-40B4-BE49-F238E27FC236}">
                  <a16:creationId xmlns:a16="http://schemas.microsoft.com/office/drawing/2014/main" id="{2AA94E4F-E070-4107-8709-58E7C7DC26BD}"/>
                </a:ext>
              </a:extLst>
            </p:cNvPr>
            <p:cNvSpPr/>
            <p:nvPr/>
          </p:nvSpPr>
          <p:spPr>
            <a:xfrm>
              <a:off x="702716" y="2158975"/>
              <a:ext cx="448344" cy="731520"/>
            </a:xfrm>
            <a:custGeom>
              <a:avLst/>
              <a:gdLst/>
              <a:ahLst/>
              <a:cxnLst/>
              <a:rect l="l" t="t" r="r" b="b"/>
              <a:pathLst>
                <a:path w="5264968" h="1008113">
                  <a:moveTo>
                    <a:pt x="0" y="0"/>
                  </a:moveTo>
                  <a:lnTo>
                    <a:pt x="5211246" y="0"/>
                  </a:lnTo>
                  <a:cubicBezTo>
                    <a:pt x="5240916" y="0"/>
                    <a:pt x="5264968" y="24052"/>
                    <a:pt x="5264968" y="53722"/>
                  </a:cubicBezTo>
                  <a:lnTo>
                    <a:pt x="5264968" y="954391"/>
                  </a:lnTo>
                  <a:cubicBezTo>
                    <a:pt x="5264968" y="984061"/>
                    <a:pt x="5240916" y="1008113"/>
                    <a:pt x="5211246" y="1008113"/>
                  </a:cubicBezTo>
                  <a:lnTo>
                    <a:pt x="0" y="1008113"/>
                  </a:lnTo>
                  <a:close/>
                </a:path>
              </a:pathLst>
            </a:custGeom>
            <a:grpFill/>
            <a:ln>
              <a:noFill/>
            </a:ln>
            <a:effectLst>
              <a:outerShdw blurRad="63500" sx="102000" sy="102000" algn="ctr" rotWithShape="0">
                <a:srgbClr val="000000">
                  <a:alpha val="2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323">
                <a:cs typeface="B Nazanin" panose="00000400000000000000" pitchFamily="2" charset="-78"/>
              </a:endParaRPr>
            </a:p>
          </p:txBody>
        </p:sp>
        <p:sp>
          <p:nvSpPr>
            <p:cNvPr id="9" name="TextBox 8">
              <a:extLst>
                <a:ext uri="{FF2B5EF4-FFF2-40B4-BE49-F238E27FC236}">
                  <a16:creationId xmlns:a16="http://schemas.microsoft.com/office/drawing/2014/main" id="{E83F208A-C9C0-4098-99AF-133DB24D8841}"/>
                </a:ext>
              </a:extLst>
            </p:cNvPr>
            <p:cNvSpPr txBox="1"/>
            <p:nvPr/>
          </p:nvSpPr>
          <p:spPr>
            <a:xfrm rot="16200000">
              <a:off x="596785" y="2348749"/>
              <a:ext cx="660207" cy="351972"/>
            </a:xfrm>
            <a:prstGeom prst="rect">
              <a:avLst/>
            </a:prstGeom>
            <a:grpFill/>
          </p:spPr>
          <p:txBody>
            <a:bodyPr wrap="square" rtlCol="0" anchor="ctr">
              <a:spAutoFit/>
            </a:bodyPr>
            <a:lstStyle/>
            <a:p>
              <a:pPr algn="ctr"/>
              <a:r>
                <a:rPr lang="fa-IR" altLang="ko-KR" sz="2215" b="1" dirty="0">
                  <a:solidFill>
                    <a:schemeClr val="bg1"/>
                  </a:solidFill>
                  <a:cs typeface="B Nazanin" panose="00000400000000000000" pitchFamily="2" charset="-78"/>
                </a:rPr>
                <a:t>متن</a:t>
              </a:r>
              <a:endParaRPr lang="ko-KR" altLang="en-US" sz="2215" b="1" dirty="0">
                <a:solidFill>
                  <a:schemeClr val="bg1"/>
                </a:solidFill>
                <a:cs typeface="B Nazanin" panose="00000400000000000000" pitchFamily="2" charset="-78"/>
              </a:endParaRPr>
            </a:p>
          </p:txBody>
        </p:sp>
      </p:grpSp>
      <p:grpSp>
        <p:nvGrpSpPr>
          <p:cNvPr id="10" name="Group 9">
            <a:extLst>
              <a:ext uri="{FF2B5EF4-FFF2-40B4-BE49-F238E27FC236}">
                <a16:creationId xmlns:a16="http://schemas.microsoft.com/office/drawing/2014/main" id="{0294AE8B-4457-4EFA-9F9E-E2B0D164ABDD}"/>
              </a:ext>
            </a:extLst>
          </p:cNvPr>
          <p:cNvGrpSpPr/>
          <p:nvPr/>
        </p:nvGrpSpPr>
        <p:grpSpPr>
          <a:xfrm>
            <a:off x="864881" y="2899952"/>
            <a:ext cx="551808" cy="900332"/>
            <a:chOff x="702716" y="2999148"/>
            <a:chExt cx="448344" cy="731520"/>
          </a:xfrm>
          <a:solidFill>
            <a:schemeClr val="accent2"/>
          </a:solidFill>
        </p:grpSpPr>
        <p:sp>
          <p:nvSpPr>
            <p:cNvPr id="11" name="Rounded Rectangle 9">
              <a:extLst>
                <a:ext uri="{FF2B5EF4-FFF2-40B4-BE49-F238E27FC236}">
                  <a16:creationId xmlns:a16="http://schemas.microsoft.com/office/drawing/2014/main" id="{CFFF28C1-56E8-4AFF-A9A7-21FED96B6A74}"/>
                </a:ext>
              </a:extLst>
            </p:cNvPr>
            <p:cNvSpPr/>
            <p:nvPr/>
          </p:nvSpPr>
          <p:spPr>
            <a:xfrm rot="10800000">
              <a:off x="702716" y="2999148"/>
              <a:ext cx="448344" cy="731520"/>
            </a:xfrm>
            <a:custGeom>
              <a:avLst/>
              <a:gdLst/>
              <a:ahLst/>
              <a:cxnLst/>
              <a:rect l="l" t="t" r="r" b="b"/>
              <a:pathLst>
                <a:path w="5264968" h="1008113">
                  <a:moveTo>
                    <a:pt x="0" y="0"/>
                  </a:moveTo>
                  <a:lnTo>
                    <a:pt x="5211246" y="0"/>
                  </a:lnTo>
                  <a:cubicBezTo>
                    <a:pt x="5240916" y="0"/>
                    <a:pt x="5264968" y="24052"/>
                    <a:pt x="5264968" y="53722"/>
                  </a:cubicBezTo>
                  <a:lnTo>
                    <a:pt x="5264968" y="954391"/>
                  </a:lnTo>
                  <a:cubicBezTo>
                    <a:pt x="5264968" y="984061"/>
                    <a:pt x="5240916" y="1008113"/>
                    <a:pt x="5211246" y="1008113"/>
                  </a:cubicBezTo>
                  <a:lnTo>
                    <a:pt x="0" y="1008113"/>
                  </a:lnTo>
                  <a:close/>
                </a:path>
              </a:pathLst>
            </a:custGeom>
            <a:grpFill/>
            <a:ln>
              <a:noFill/>
            </a:ln>
            <a:effectLst>
              <a:outerShdw blurRad="63500" sx="102000" sy="102000" algn="ctr" rotWithShape="0">
                <a:srgbClr val="000000">
                  <a:alpha val="2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323" dirty="0">
                <a:cs typeface="B Nazanin" panose="00000400000000000000" pitchFamily="2" charset="-78"/>
              </a:endParaRPr>
            </a:p>
          </p:txBody>
        </p:sp>
        <p:sp>
          <p:nvSpPr>
            <p:cNvPr id="12" name="TextBox 11">
              <a:extLst>
                <a:ext uri="{FF2B5EF4-FFF2-40B4-BE49-F238E27FC236}">
                  <a16:creationId xmlns:a16="http://schemas.microsoft.com/office/drawing/2014/main" id="{293E8128-5315-4315-8344-2AB973C0E40B}"/>
                </a:ext>
              </a:extLst>
            </p:cNvPr>
            <p:cNvSpPr txBox="1"/>
            <p:nvPr/>
          </p:nvSpPr>
          <p:spPr>
            <a:xfrm rot="16200000">
              <a:off x="596785" y="3188922"/>
              <a:ext cx="660207" cy="351972"/>
            </a:xfrm>
            <a:prstGeom prst="rect">
              <a:avLst/>
            </a:prstGeom>
            <a:grpFill/>
          </p:spPr>
          <p:txBody>
            <a:bodyPr wrap="square" rtlCol="0" anchor="ctr">
              <a:spAutoFit/>
            </a:bodyPr>
            <a:lstStyle/>
            <a:p>
              <a:pPr algn="ctr"/>
              <a:r>
                <a:rPr lang="fa-IR" altLang="ko-KR" sz="2215" b="1" dirty="0">
                  <a:solidFill>
                    <a:schemeClr val="bg1"/>
                  </a:solidFill>
                  <a:cs typeface="B Nazanin" panose="00000400000000000000" pitchFamily="2" charset="-78"/>
                </a:rPr>
                <a:t>متن</a:t>
              </a:r>
              <a:endParaRPr lang="ko-KR" altLang="en-US" sz="2215" b="1" dirty="0">
                <a:solidFill>
                  <a:schemeClr val="bg1"/>
                </a:solidFill>
                <a:cs typeface="B Nazanin" panose="00000400000000000000" pitchFamily="2" charset="-78"/>
              </a:endParaRPr>
            </a:p>
          </p:txBody>
        </p:sp>
      </p:grpSp>
      <p:grpSp>
        <p:nvGrpSpPr>
          <p:cNvPr id="13" name="Group 12">
            <a:extLst>
              <a:ext uri="{FF2B5EF4-FFF2-40B4-BE49-F238E27FC236}">
                <a16:creationId xmlns:a16="http://schemas.microsoft.com/office/drawing/2014/main" id="{F2D606A0-5253-4F30-BF71-164EC5238A5E}"/>
              </a:ext>
            </a:extLst>
          </p:cNvPr>
          <p:cNvGrpSpPr/>
          <p:nvPr/>
        </p:nvGrpSpPr>
        <p:grpSpPr>
          <a:xfrm>
            <a:off x="864881" y="3934011"/>
            <a:ext cx="551808" cy="900332"/>
            <a:chOff x="702716" y="3839321"/>
            <a:chExt cx="448344" cy="731520"/>
          </a:xfrm>
          <a:solidFill>
            <a:schemeClr val="accent3"/>
          </a:solidFill>
        </p:grpSpPr>
        <p:sp>
          <p:nvSpPr>
            <p:cNvPr id="14" name="Rounded Rectangle 9">
              <a:extLst>
                <a:ext uri="{FF2B5EF4-FFF2-40B4-BE49-F238E27FC236}">
                  <a16:creationId xmlns:a16="http://schemas.microsoft.com/office/drawing/2014/main" id="{531D4D46-C6C7-46B2-89FD-7E1B268CEFB5}"/>
                </a:ext>
              </a:extLst>
            </p:cNvPr>
            <p:cNvSpPr/>
            <p:nvPr/>
          </p:nvSpPr>
          <p:spPr>
            <a:xfrm>
              <a:off x="702716" y="3839321"/>
              <a:ext cx="448344" cy="731520"/>
            </a:xfrm>
            <a:custGeom>
              <a:avLst/>
              <a:gdLst/>
              <a:ahLst/>
              <a:cxnLst/>
              <a:rect l="l" t="t" r="r" b="b"/>
              <a:pathLst>
                <a:path w="5264968" h="1008113">
                  <a:moveTo>
                    <a:pt x="0" y="0"/>
                  </a:moveTo>
                  <a:lnTo>
                    <a:pt x="5211246" y="0"/>
                  </a:lnTo>
                  <a:cubicBezTo>
                    <a:pt x="5240916" y="0"/>
                    <a:pt x="5264968" y="24052"/>
                    <a:pt x="5264968" y="53722"/>
                  </a:cubicBezTo>
                  <a:lnTo>
                    <a:pt x="5264968" y="954391"/>
                  </a:lnTo>
                  <a:cubicBezTo>
                    <a:pt x="5264968" y="984061"/>
                    <a:pt x="5240916" y="1008113"/>
                    <a:pt x="5211246" y="1008113"/>
                  </a:cubicBezTo>
                  <a:lnTo>
                    <a:pt x="0" y="1008113"/>
                  </a:lnTo>
                  <a:close/>
                </a:path>
              </a:pathLst>
            </a:custGeom>
            <a:grpFill/>
            <a:ln>
              <a:noFill/>
            </a:ln>
            <a:effectLst>
              <a:outerShdw blurRad="63500" sx="102000" sy="102000" algn="ctr" rotWithShape="0">
                <a:srgbClr val="000000">
                  <a:alpha val="2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323">
                <a:cs typeface="B Nazanin" panose="00000400000000000000" pitchFamily="2" charset="-78"/>
              </a:endParaRPr>
            </a:p>
          </p:txBody>
        </p:sp>
        <p:sp>
          <p:nvSpPr>
            <p:cNvPr id="15" name="TextBox 14">
              <a:extLst>
                <a:ext uri="{FF2B5EF4-FFF2-40B4-BE49-F238E27FC236}">
                  <a16:creationId xmlns:a16="http://schemas.microsoft.com/office/drawing/2014/main" id="{92D3BBD0-62F5-47A6-9D37-84D404CABD7F}"/>
                </a:ext>
              </a:extLst>
            </p:cNvPr>
            <p:cNvSpPr txBox="1"/>
            <p:nvPr/>
          </p:nvSpPr>
          <p:spPr>
            <a:xfrm rot="16200000">
              <a:off x="596785" y="4029095"/>
              <a:ext cx="660207" cy="351972"/>
            </a:xfrm>
            <a:prstGeom prst="rect">
              <a:avLst/>
            </a:prstGeom>
            <a:grpFill/>
          </p:spPr>
          <p:txBody>
            <a:bodyPr wrap="square" rtlCol="0" anchor="ctr">
              <a:spAutoFit/>
            </a:bodyPr>
            <a:lstStyle/>
            <a:p>
              <a:pPr algn="ctr"/>
              <a:r>
                <a:rPr lang="fa-IR" altLang="ko-KR" sz="2215" b="1" dirty="0">
                  <a:solidFill>
                    <a:schemeClr val="bg1"/>
                  </a:solidFill>
                  <a:cs typeface="B Nazanin" panose="00000400000000000000" pitchFamily="2" charset="-78"/>
                </a:rPr>
                <a:t>متن</a:t>
              </a:r>
              <a:endParaRPr lang="ko-KR" altLang="en-US" sz="2215" b="1" dirty="0">
                <a:solidFill>
                  <a:schemeClr val="bg1"/>
                </a:solidFill>
                <a:cs typeface="B Nazanin" panose="00000400000000000000" pitchFamily="2" charset="-78"/>
              </a:endParaRPr>
            </a:p>
          </p:txBody>
        </p:sp>
      </p:grpSp>
      <p:grpSp>
        <p:nvGrpSpPr>
          <p:cNvPr id="16" name="Group 15">
            <a:extLst>
              <a:ext uri="{FF2B5EF4-FFF2-40B4-BE49-F238E27FC236}">
                <a16:creationId xmlns:a16="http://schemas.microsoft.com/office/drawing/2014/main" id="{932CC061-3983-49E7-8EA6-C818E8984C3A}"/>
              </a:ext>
            </a:extLst>
          </p:cNvPr>
          <p:cNvGrpSpPr/>
          <p:nvPr/>
        </p:nvGrpSpPr>
        <p:grpSpPr>
          <a:xfrm>
            <a:off x="864881" y="4968070"/>
            <a:ext cx="551808" cy="900332"/>
            <a:chOff x="702716" y="4679494"/>
            <a:chExt cx="448344" cy="731520"/>
          </a:xfrm>
          <a:solidFill>
            <a:schemeClr val="accent4"/>
          </a:solidFill>
        </p:grpSpPr>
        <p:sp>
          <p:nvSpPr>
            <p:cNvPr id="17" name="Rounded Rectangle 9">
              <a:extLst>
                <a:ext uri="{FF2B5EF4-FFF2-40B4-BE49-F238E27FC236}">
                  <a16:creationId xmlns:a16="http://schemas.microsoft.com/office/drawing/2014/main" id="{B7781071-FD0E-41CF-9275-4D81D907EB73}"/>
                </a:ext>
              </a:extLst>
            </p:cNvPr>
            <p:cNvSpPr/>
            <p:nvPr/>
          </p:nvSpPr>
          <p:spPr>
            <a:xfrm rot="10800000">
              <a:off x="702716" y="4679494"/>
              <a:ext cx="448344" cy="731520"/>
            </a:xfrm>
            <a:custGeom>
              <a:avLst/>
              <a:gdLst/>
              <a:ahLst/>
              <a:cxnLst/>
              <a:rect l="l" t="t" r="r" b="b"/>
              <a:pathLst>
                <a:path w="5264968" h="1008113">
                  <a:moveTo>
                    <a:pt x="0" y="0"/>
                  </a:moveTo>
                  <a:lnTo>
                    <a:pt x="5211246" y="0"/>
                  </a:lnTo>
                  <a:cubicBezTo>
                    <a:pt x="5240916" y="0"/>
                    <a:pt x="5264968" y="24052"/>
                    <a:pt x="5264968" y="53722"/>
                  </a:cubicBezTo>
                  <a:lnTo>
                    <a:pt x="5264968" y="954391"/>
                  </a:lnTo>
                  <a:cubicBezTo>
                    <a:pt x="5264968" y="984061"/>
                    <a:pt x="5240916" y="1008113"/>
                    <a:pt x="5211246" y="1008113"/>
                  </a:cubicBezTo>
                  <a:lnTo>
                    <a:pt x="0" y="1008113"/>
                  </a:lnTo>
                  <a:close/>
                </a:path>
              </a:pathLst>
            </a:custGeom>
            <a:grpFill/>
            <a:ln>
              <a:noFill/>
            </a:ln>
            <a:effectLst>
              <a:outerShdw blurRad="63500" sx="102000" sy="102000" algn="ctr" rotWithShape="0">
                <a:srgbClr val="000000">
                  <a:alpha val="2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323">
                <a:cs typeface="B Nazanin" panose="00000400000000000000" pitchFamily="2" charset="-78"/>
              </a:endParaRPr>
            </a:p>
          </p:txBody>
        </p:sp>
        <p:sp>
          <p:nvSpPr>
            <p:cNvPr id="18" name="TextBox 17">
              <a:extLst>
                <a:ext uri="{FF2B5EF4-FFF2-40B4-BE49-F238E27FC236}">
                  <a16:creationId xmlns:a16="http://schemas.microsoft.com/office/drawing/2014/main" id="{D6B5C484-5D26-4471-94A8-26BA1D1BA333}"/>
                </a:ext>
              </a:extLst>
            </p:cNvPr>
            <p:cNvSpPr txBox="1"/>
            <p:nvPr/>
          </p:nvSpPr>
          <p:spPr>
            <a:xfrm rot="16200000">
              <a:off x="596785" y="4869268"/>
              <a:ext cx="660207" cy="351972"/>
            </a:xfrm>
            <a:prstGeom prst="rect">
              <a:avLst/>
            </a:prstGeom>
            <a:grpFill/>
          </p:spPr>
          <p:txBody>
            <a:bodyPr wrap="square" rtlCol="0" anchor="ctr">
              <a:spAutoFit/>
            </a:bodyPr>
            <a:lstStyle/>
            <a:p>
              <a:pPr algn="ctr"/>
              <a:r>
                <a:rPr lang="fa-IR" altLang="ko-KR" sz="2215" b="1" dirty="0">
                  <a:solidFill>
                    <a:schemeClr val="bg1"/>
                  </a:solidFill>
                  <a:cs typeface="B Nazanin" panose="00000400000000000000" pitchFamily="2" charset="-78"/>
                </a:rPr>
                <a:t>متن</a:t>
              </a:r>
              <a:endParaRPr lang="ko-KR" altLang="en-US" sz="2215" b="1" dirty="0">
                <a:solidFill>
                  <a:schemeClr val="bg1"/>
                </a:solidFill>
                <a:cs typeface="B Nazanin" panose="00000400000000000000" pitchFamily="2" charset="-78"/>
              </a:endParaRPr>
            </a:p>
          </p:txBody>
        </p:sp>
      </p:grpSp>
      <p:sp>
        <p:nvSpPr>
          <p:cNvPr id="19" name="Rounded Rectangle 21">
            <a:extLst>
              <a:ext uri="{FF2B5EF4-FFF2-40B4-BE49-F238E27FC236}">
                <a16:creationId xmlns:a16="http://schemas.microsoft.com/office/drawing/2014/main" id="{3779AE40-1314-4C78-8DBD-589059159923}"/>
              </a:ext>
            </a:extLst>
          </p:cNvPr>
          <p:cNvSpPr/>
          <p:nvPr/>
        </p:nvSpPr>
        <p:spPr>
          <a:xfrm rot="10800000">
            <a:off x="1721028" y="6002131"/>
            <a:ext cx="9643749" cy="900332"/>
          </a:xfrm>
          <a:prstGeom prst="roundRect">
            <a:avLst>
              <a:gd name="adj" fmla="val 5329"/>
            </a:avLst>
          </a:prstGeom>
          <a:solidFill>
            <a:schemeClr val="bg1">
              <a:lumMod val="95000"/>
            </a:schemeClr>
          </a:solidFill>
          <a:ln>
            <a:noFill/>
          </a:ln>
          <a:effectLst>
            <a:outerShdw blurRad="50800" dist="381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323" dirty="0">
              <a:cs typeface="B Nazanin" panose="00000400000000000000" pitchFamily="2" charset="-78"/>
            </a:endParaRPr>
          </a:p>
        </p:txBody>
      </p:sp>
      <p:grpSp>
        <p:nvGrpSpPr>
          <p:cNvPr id="20" name="Group 19">
            <a:extLst>
              <a:ext uri="{FF2B5EF4-FFF2-40B4-BE49-F238E27FC236}">
                <a16:creationId xmlns:a16="http://schemas.microsoft.com/office/drawing/2014/main" id="{AA899C4C-25AC-48B9-AB3B-48F7C1F905AE}"/>
              </a:ext>
            </a:extLst>
          </p:cNvPr>
          <p:cNvGrpSpPr/>
          <p:nvPr/>
        </p:nvGrpSpPr>
        <p:grpSpPr>
          <a:xfrm>
            <a:off x="864881" y="6002131"/>
            <a:ext cx="551808" cy="900332"/>
            <a:chOff x="702716" y="5519669"/>
            <a:chExt cx="448344" cy="731520"/>
          </a:xfrm>
          <a:solidFill>
            <a:schemeClr val="accent5"/>
          </a:solidFill>
        </p:grpSpPr>
        <p:sp>
          <p:nvSpPr>
            <p:cNvPr id="21" name="Rounded Rectangle 9">
              <a:extLst>
                <a:ext uri="{FF2B5EF4-FFF2-40B4-BE49-F238E27FC236}">
                  <a16:creationId xmlns:a16="http://schemas.microsoft.com/office/drawing/2014/main" id="{A7CC3E00-2212-4884-98C0-2EADF5D1037E}"/>
                </a:ext>
              </a:extLst>
            </p:cNvPr>
            <p:cNvSpPr/>
            <p:nvPr/>
          </p:nvSpPr>
          <p:spPr>
            <a:xfrm rot="10800000">
              <a:off x="702716" y="5519669"/>
              <a:ext cx="448344" cy="731520"/>
            </a:xfrm>
            <a:custGeom>
              <a:avLst/>
              <a:gdLst/>
              <a:ahLst/>
              <a:cxnLst/>
              <a:rect l="l" t="t" r="r" b="b"/>
              <a:pathLst>
                <a:path w="5264968" h="1008113">
                  <a:moveTo>
                    <a:pt x="0" y="0"/>
                  </a:moveTo>
                  <a:lnTo>
                    <a:pt x="5211246" y="0"/>
                  </a:lnTo>
                  <a:cubicBezTo>
                    <a:pt x="5240916" y="0"/>
                    <a:pt x="5264968" y="24052"/>
                    <a:pt x="5264968" y="53722"/>
                  </a:cubicBezTo>
                  <a:lnTo>
                    <a:pt x="5264968" y="954391"/>
                  </a:lnTo>
                  <a:cubicBezTo>
                    <a:pt x="5264968" y="984061"/>
                    <a:pt x="5240916" y="1008113"/>
                    <a:pt x="5211246" y="1008113"/>
                  </a:cubicBezTo>
                  <a:lnTo>
                    <a:pt x="0" y="1008113"/>
                  </a:lnTo>
                  <a:close/>
                </a:path>
              </a:pathLst>
            </a:custGeom>
            <a:grpFill/>
            <a:ln>
              <a:noFill/>
            </a:ln>
            <a:effectLst>
              <a:outerShdw blurRad="63500" sx="102000" sy="102000" algn="ctr" rotWithShape="0">
                <a:srgbClr val="000000">
                  <a:alpha val="2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323">
                <a:cs typeface="B Nazanin" panose="00000400000000000000" pitchFamily="2" charset="-78"/>
              </a:endParaRPr>
            </a:p>
          </p:txBody>
        </p:sp>
        <p:sp>
          <p:nvSpPr>
            <p:cNvPr id="22" name="TextBox 21">
              <a:extLst>
                <a:ext uri="{FF2B5EF4-FFF2-40B4-BE49-F238E27FC236}">
                  <a16:creationId xmlns:a16="http://schemas.microsoft.com/office/drawing/2014/main" id="{2176A5F2-8143-4FCD-AC25-65C62A1FE811}"/>
                </a:ext>
              </a:extLst>
            </p:cNvPr>
            <p:cNvSpPr txBox="1"/>
            <p:nvPr/>
          </p:nvSpPr>
          <p:spPr>
            <a:xfrm rot="16200000">
              <a:off x="596785" y="5709443"/>
              <a:ext cx="660207" cy="351972"/>
            </a:xfrm>
            <a:prstGeom prst="rect">
              <a:avLst/>
            </a:prstGeom>
            <a:grpFill/>
          </p:spPr>
          <p:txBody>
            <a:bodyPr wrap="square" rtlCol="0" anchor="ctr">
              <a:spAutoFit/>
            </a:bodyPr>
            <a:lstStyle/>
            <a:p>
              <a:pPr algn="ctr"/>
              <a:r>
                <a:rPr lang="fa-IR" altLang="ko-KR" sz="2215" b="1" dirty="0">
                  <a:solidFill>
                    <a:schemeClr val="bg1"/>
                  </a:solidFill>
                  <a:cs typeface="B Nazanin" panose="00000400000000000000" pitchFamily="2" charset="-78"/>
                </a:rPr>
                <a:t>متن</a:t>
              </a:r>
              <a:endParaRPr lang="ko-KR" altLang="en-US" sz="2215" b="1" dirty="0">
                <a:solidFill>
                  <a:schemeClr val="bg1"/>
                </a:solidFill>
                <a:cs typeface="B Nazanin" panose="00000400000000000000" pitchFamily="2" charset="-78"/>
              </a:endParaRPr>
            </a:p>
          </p:txBody>
        </p:sp>
      </p:grpSp>
      <p:graphicFrame>
        <p:nvGraphicFramePr>
          <p:cNvPr id="23" name="Table 22">
            <a:extLst>
              <a:ext uri="{FF2B5EF4-FFF2-40B4-BE49-F238E27FC236}">
                <a16:creationId xmlns:a16="http://schemas.microsoft.com/office/drawing/2014/main" id="{C367FAEA-1642-44EB-9342-03042BE444DC}"/>
              </a:ext>
            </a:extLst>
          </p:cNvPr>
          <p:cNvGraphicFramePr>
            <a:graphicFrameLocks noGrp="1"/>
          </p:cNvGraphicFramePr>
          <p:nvPr>
            <p:extLst>
              <p:ext uri="{D42A27DB-BD31-4B8C-83A1-F6EECF244321}">
                <p14:modId xmlns:p14="http://schemas.microsoft.com/office/powerpoint/2010/main" val="1257961805"/>
              </p:ext>
            </p:extLst>
          </p:nvPr>
        </p:nvGraphicFramePr>
        <p:xfrm>
          <a:off x="1721028" y="1343707"/>
          <a:ext cx="9656030" cy="5558760"/>
        </p:xfrm>
        <a:graphic>
          <a:graphicData uri="http://schemas.openxmlformats.org/drawingml/2006/table">
            <a:tbl>
              <a:tblPr firstRow="1" bandRow="1">
                <a:tableStyleId>{5940675A-B579-460E-94D1-54222C63F5DA}</a:tableStyleId>
              </a:tblPr>
              <a:tblGrid>
                <a:gridCol w="1463040">
                  <a:extLst>
                    <a:ext uri="{9D8B030D-6E8A-4147-A177-3AD203B41FA5}">
                      <a16:colId xmlns:a16="http://schemas.microsoft.com/office/drawing/2014/main" val="1920603652"/>
                    </a:ext>
                  </a:extLst>
                </a:gridCol>
                <a:gridCol w="264290">
                  <a:extLst>
                    <a:ext uri="{9D8B030D-6E8A-4147-A177-3AD203B41FA5}">
                      <a16:colId xmlns:a16="http://schemas.microsoft.com/office/drawing/2014/main" val="20076574"/>
                    </a:ext>
                  </a:extLst>
                </a:gridCol>
                <a:gridCol w="264290">
                  <a:extLst>
                    <a:ext uri="{9D8B030D-6E8A-4147-A177-3AD203B41FA5}">
                      <a16:colId xmlns:a16="http://schemas.microsoft.com/office/drawing/2014/main" val="92692958"/>
                    </a:ext>
                  </a:extLst>
                </a:gridCol>
                <a:gridCol w="264290">
                  <a:extLst>
                    <a:ext uri="{9D8B030D-6E8A-4147-A177-3AD203B41FA5}">
                      <a16:colId xmlns:a16="http://schemas.microsoft.com/office/drawing/2014/main" val="1892297329"/>
                    </a:ext>
                  </a:extLst>
                </a:gridCol>
                <a:gridCol w="264290">
                  <a:extLst>
                    <a:ext uri="{9D8B030D-6E8A-4147-A177-3AD203B41FA5}">
                      <a16:colId xmlns:a16="http://schemas.microsoft.com/office/drawing/2014/main" val="2816025906"/>
                    </a:ext>
                  </a:extLst>
                </a:gridCol>
                <a:gridCol w="264290">
                  <a:extLst>
                    <a:ext uri="{9D8B030D-6E8A-4147-A177-3AD203B41FA5}">
                      <a16:colId xmlns:a16="http://schemas.microsoft.com/office/drawing/2014/main" val="1003049150"/>
                    </a:ext>
                  </a:extLst>
                </a:gridCol>
                <a:gridCol w="264290">
                  <a:extLst>
                    <a:ext uri="{9D8B030D-6E8A-4147-A177-3AD203B41FA5}">
                      <a16:colId xmlns:a16="http://schemas.microsoft.com/office/drawing/2014/main" val="2676757298"/>
                    </a:ext>
                  </a:extLst>
                </a:gridCol>
                <a:gridCol w="264290">
                  <a:extLst>
                    <a:ext uri="{9D8B030D-6E8A-4147-A177-3AD203B41FA5}">
                      <a16:colId xmlns:a16="http://schemas.microsoft.com/office/drawing/2014/main" val="2933213685"/>
                    </a:ext>
                  </a:extLst>
                </a:gridCol>
                <a:gridCol w="264290">
                  <a:extLst>
                    <a:ext uri="{9D8B030D-6E8A-4147-A177-3AD203B41FA5}">
                      <a16:colId xmlns:a16="http://schemas.microsoft.com/office/drawing/2014/main" val="1617553086"/>
                    </a:ext>
                  </a:extLst>
                </a:gridCol>
                <a:gridCol w="264290">
                  <a:extLst>
                    <a:ext uri="{9D8B030D-6E8A-4147-A177-3AD203B41FA5}">
                      <a16:colId xmlns:a16="http://schemas.microsoft.com/office/drawing/2014/main" val="1606730563"/>
                    </a:ext>
                  </a:extLst>
                </a:gridCol>
                <a:gridCol w="264290">
                  <a:extLst>
                    <a:ext uri="{9D8B030D-6E8A-4147-A177-3AD203B41FA5}">
                      <a16:colId xmlns:a16="http://schemas.microsoft.com/office/drawing/2014/main" val="1811026312"/>
                    </a:ext>
                  </a:extLst>
                </a:gridCol>
                <a:gridCol w="264290">
                  <a:extLst>
                    <a:ext uri="{9D8B030D-6E8A-4147-A177-3AD203B41FA5}">
                      <a16:colId xmlns:a16="http://schemas.microsoft.com/office/drawing/2014/main" val="3630387194"/>
                    </a:ext>
                  </a:extLst>
                </a:gridCol>
                <a:gridCol w="264290">
                  <a:extLst>
                    <a:ext uri="{9D8B030D-6E8A-4147-A177-3AD203B41FA5}">
                      <a16:colId xmlns:a16="http://schemas.microsoft.com/office/drawing/2014/main" val="1898721022"/>
                    </a:ext>
                  </a:extLst>
                </a:gridCol>
                <a:gridCol w="264290">
                  <a:extLst>
                    <a:ext uri="{9D8B030D-6E8A-4147-A177-3AD203B41FA5}">
                      <a16:colId xmlns:a16="http://schemas.microsoft.com/office/drawing/2014/main" val="2782659225"/>
                    </a:ext>
                  </a:extLst>
                </a:gridCol>
                <a:gridCol w="264290">
                  <a:extLst>
                    <a:ext uri="{9D8B030D-6E8A-4147-A177-3AD203B41FA5}">
                      <a16:colId xmlns:a16="http://schemas.microsoft.com/office/drawing/2014/main" val="1755039937"/>
                    </a:ext>
                  </a:extLst>
                </a:gridCol>
                <a:gridCol w="264290">
                  <a:extLst>
                    <a:ext uri="{9D8B030D-6E8A-4147-A177-3AD203B41FA5}">
                      <a16:colId xmlns:a16="http://schemas.microsoft.com/office/drawing/2014/main" val="3466272863"/>
                    </a:ext>
                  </a:extLst>
                </a:gridCol>
                <a:gridCol w="264290">
                  <a:extLst>
                    <a:ext uri="{9D8B030D-6E8A-4147-A177-3AD203B41FA5}">
                      <a16:colId xmlns:a16="http://schemas.microsoft.com/office/drawing/2014/main" val="3814652200"/>
                    </a:ext>
                  </a:extLst>
                </a:gridCol>
                <a:gridCol w="264290">
                  <a:extLst>
                    <a:ext uri="{9D8B030D-6E8A-4147-A177-3AD203B41FA5}">
                      <a16:colId xmlns:a16="http://schemas.microsoft.com/office/drawing/2014/main" val="2125387476"/>
                    </a:ext>
                  </a:extLst>
                </a:gridCol>
                <a:gridCol w="264290">
                  <a:extLst>
                    <a:ext uri="{9D8B030D-6E8A-4147-A177-3AD203B41FA5}">
                      <a16:colId xmlns:a16="http://schemas.microsoft.com/office/drawing/2014/main" val="3478657008"/>
                    </a:ext>
                  </a:extLst>
                </a:gridCol>
                <a:gridCol w="264290">
                  <a:extLst>
                    <a:ext uri="{9D8B030D-6E8A-4147-A177-3AD203B41FA5}">
                      <a16:colId xmlns:a16="http://schemas.microsoft.com/office/drawing/2014/main" val="2606969977"/>
                    </a:ext>
                  </a:extLst>
                </a:gridCol>
                <a:gridCol w="264290">
                  <a:extLst>
                    <a:ext uri="{9D8B030D-6E8A-4147-A177-3AD203B41FA5}">
                      <a16:colId xmlns:a16="http://schemas.microsoft.com/office/drawing/2014/main" val="2317947563"/>
                    </a:ext>
                  </a:extLst>
                </a:gridCol>
                <a:gridCol w="264290">
                  <a:extLst>
                    <a:ext uri="{9D8B030D-6E8A-4147-A177-3AD203B41FA5}">
                      <a16:colId xmlns:a16="http://schemas.microsoft.com/office/drawing/2014/main" val="2508484623"/>
                    </a:ext>
                  </a:extLst>
                </a:gridCol>
                <a:gridCol w="264290">
                  <a:extLst>
                    <a:ext uri="{9D8B030D-6E8A-4147-A177-3AD203B41FA5}">
                      <a16:colId xmlns:a16="http://schemas.microsoft.com/office/drawing/2014/main" val="3652804154"/>
                    </a:ext>
                  </a:extLst>
                </a:gridCol>
                <a:gridCol w="264290">
                  <a:extLst>
                    <a:ext uri="{9D8B030D-6E8A-4147-A177-3AD203B41FA5}">
                      <a16:colId xmlns:a16="http://schemas.microsoft.com/office/drawing/2014/main" val="2377877924"/>
                    </a:ext>
                  </a:extLst>
                </a:gridCol>
                <a:gridCol w="264290">
                  <a:extLst>
                    <a:ext uri="{9D8B030D-6E8A-4147-A177-3AD203B41FA5}">
                      <a16:colId xmlns:a16="http://schemas.microsoft.com/office/drawing/2014/main" val="999917600"/>
                    </a:ext>
                  </a:extLst>
                </a:gridCol>
                <a:gridCol w="264290">
                  <a:extLst>
                    <a:ext uri="{9D8B030D-6E8A-4147-A177-3AD203B41FA5}">
                      <a16:colId xmlns:a16="http://schemas.microsoft.com/office/drawing/2014/main" val="677547297"/>
                    </a:ext>
                  </a:extLst>
                </a:gridCol>
                <a:gridCol w="264290">
                  <a:extLst>
                    <a:ext uri="{9D8B030D-6E8A-4147-A177-3AD203B41FA5}">
                      <a16:colId xmlns:a16="http://schemas.microsoft.com/office/drawing/2014/main" val="3393622348"/>
                    </a:ext>
                  </a:extLst>
                </a:gridCol>
                <a:gridCol w="264290">
                  <a:extLst>
                    <a:ext uri="{9D8B030D-6E8A-4147-A177-3AD203B41FA5}">
                      <a16:colId xmlns:a16="http://schemas.microsoft.com/office/drawing/2014/main" val="4171568195"/>
                    </a:ext>
                  </a:extLst>
                </a:gridCol>
                <a:gridCol w="264290">
                  <a:extLst>
                    <a:ext uri="{9D8B030D-6E8A-4147-A177-3AD203B41FA5}">
                      <a16:colId xmlns:a16="http://schemas.microsoft.com/office/drawing/2014/main" val="3089839377"/>
                    </a:ext>
                  </a:extLst>
                </a:gridCol>
                <a:gridCol w="264290">
                  <a:extLst>
                    <a:ext uri="{9D8B030D-6E8A-4147-A177-3AD203B41FA5}">
                      <a16:colId xmlns:a16="http://schemas.microsoft.com/office/drawing/2014/main" val="2513973632"/>
                    </a:ext>
                  </a:extLst>
                </a:gridCol>
                <a:gridCol w="264290">
                  <a:extLst>
                    <a:ext uri="{9D8B030D-6E8A-4147-A177-3AD203B41FA5}">
                      <a16:colId xmlns:a16="http://schemas.microsoft.com/office/drawing/2014/main" val="840838221"/>
                    </a:ext>
                  </a:extLst>
                </a:gridCol>
                <a:gridCol w="264290">
                  <a:extLst>
                    <a:ext uri="{9D8B030D-6E8A-4147-A177-3AD203B41FA5}">
                      <a16:colId xmlns:a16="http://schemas.microsoft.com/office/drawing/2014/main" val="647592324"/>
                    </a:ext>
                  </a:extLst>
                </a:gridCol>
              </a:tblGrid>
              <a:tr h="45016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altLang="ko-KR" sz="2000" b="1" dirty="0">
                          <a:solidFill>
                            <a:schemeClr val="bg1"/>
                          </a:solidFill>
                          <a:cs typeface="B Nazanin" panose="00000400000000000000" pitchFamily="2" charset="-78"/>
                        </a:rPr>
                        <a:t>JANUARY</a:t>
                      </a:r>
                    </a:p>
                  </a:txBody>
                  <a:tcPr marL="0" marR="0" marT="0" marB="0" anchor="ctr">
                    <a:lnL w="12700" cmpd="sng">
                      <a:noFill/>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1</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2</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3</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4</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5</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6</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7</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8</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9</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10</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11</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12</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13</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14</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15</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16</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17</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18</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19</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20</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21</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22</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23</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24</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25</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26</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27</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28</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29</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30</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accent6"/>
                    </a:solidFill>
                  </a:tcPr>
                </a:tc>
                <a:tc>
                  <a:txBody>
                    <a:bodyPr/>
                    <a:lstStyle/>
                    <a:p>
                      <a:pPr marL="0" marR="0" lvl="0" indent="0" algn="ctr" defTabSz="914400" rtl="1" eaLnBrk="1" fontAlgn="auto" latinLnBrk="1" hangingPunct="1">
                        <a:lnSpc>
                          <a:spcPct val="100000"/>
                        </a:lnSpc>
                        <a:spcBef>
                          <a:spcPts val="0"/>
                        </a:spcBef>
                        <a:spcAft>
                          <a:spcPts val="0"/>
                        </a:spcAft>
                        <a:buClrTx/>
                        <a:buSzTx/>
                        <a:buFontTx/>
                        <a:buNone/>
                        <a:tabLst/>
                        <a:defRPr/>
                      </a:pPr>
                      <a:r>
                        <a:rPr lang="en-JM" altLang="ko-KR" sz="1500" b="1" spc="-150" dirty="0">
                          <a:solidFill>
                            <a:schemeClr val="bg1"/>
                          </a:solidFill>
                          <a:cs typeface="B Nazanin" panose="00000400000000000000" pitchFamily="2" charset="-78"/>
                        </a:rPr>
                        <a:t>31</a:t>
                      </a:r>
                      <a:endParaRPr lang="en-JM" altLang="ko-KR" sz="1500" b="1" spc="-150" dirty="0">
                        <a:solidFill>
                          <a:schemeClr val="bg1"/>
                        </a:solidFill>
                        <a:latin typeface="+mn-lt"/>
                        <a:cs typeface="B Nazanin" panose="00000400000000000000" pitchFamily="2" charset="-78"/>
                      </a:endParaRPr>
                    </a:p>
                  </a:txBody>
                  <a:tcPr marL="0" marR="0" marT="0" marB="0" anchor="ctr">
                    <a:lnL w="19050" cap="flat" cmpd="sng" algn="ctr">
                      <a:solidFill>
                        <a:schemeClr val="bg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518959937"/>
                  </a:ext>
                </a:extLst>
              </a:tr>
              <a:tr h="66734">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46052703"/>
                  </a:ext>
                </a:extLst>
              </a:tr>
              <a:tr h="90033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altLang="ko-KR" sz="1500" b="0" dirty="0">
                          <a:solidFill>
                            <a:schemeClr val="tx1"/>
                          </a:solidFill>
                          <a:cs typeface="B Nazanin" panose="00000400000000000000" pitchFamily="2" charset="-78"/>
                        </a:rPr>
                        <a:t>عنوان محتوا را اضافه کنید</a:t>
                      </a:r>
                      <a:endParaRPr lang="ko-KR" altLang="en-US" sz="1500" b="0" dirty="0">
                        <a:solidFill>
                          <a:schemeClr val="tx1"/>
                        </a:solidFill>
                        <a:cs typeface="B Nazanin" panose="00000400000000000000" pitchFamily="2" charset="-78"/>
                      </a:endParaRPr>
                    </a:p>
                  </a:txBody>
                  <a:tcPr marL="11254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ko-KR" altLang="en-US" sz="1500" b="0" dirty="0">
                        <a:solidFill>
                          <a:schemeClr val="tx1">
                            <a:lumMod val="75000"/>
                            <a:lumOff val="25000"/>
                          </a:schemeClr>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gn="r" rtl="1"/>
                      <a:endParaRPr lang="en-US" sz="1500" b="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ko-KR" altLang="en-US" sz="1500" b="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gn="r" rtl="1"/>
                      <a:endParaRPr lang="en-US" sz="1500" b="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gn="r" rtl="1"/>
                      <a:endParaRPr lang="en-US" sz="1500" b="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gn="r" rtl="1"/>
                      <a:endParaRPr lang="ko-KR" altLang="en-US" sz="150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3019227403"/>
                  </a:ext>
                </a:extLst>
              </a:tr>
              <a:tr h="135050">
                <a:tc>
                  <a:txBody>
                    <a:bodyPr/>
                    <a:lstStyle/>
                    <a:p>
                      <a:pPr algn="r" rtl="1"/>
                      <a:endParaRPr lang="en-US" sz="100" baseline="0" dirty="0">
                        <a:solidFill>
                          <a:schemeClr val="tx1"/>
                        </a:solidFill>
                        <a:cs typeface="B Nazanin" panose="00000400000000000000" pitchFamily="2" charset="-78"/>
                      </a:endParaRPr>
                    </a:p>
                  </a:txBody>
                  <a:tcPr marL="11254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01035337"/>
                  </a:ext>
                </a:extLst>
              </a:tr>
              <a:tr h="90033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1500" baseline="0" dirty="0">
                          <a:solidFill>
                            <a:schemeClr val="tx1"/>
                          </a:solidFill>
                          <a:cs typeface="B Nazanin" panose="00000400000000000000" pitchFamily="2" charset="-78"/>
                        </a:rPr>
                        <a:t>اسلاید متنی را برای ارائه خود تمیز کنید</a:t>
                      </a:r>
                      <a:endParaRPr lang="en-US" sz="1500" baseline="0" dirty="0">
                        <a:solidFill>
                          <a:schemeClr val="tx1"/>
                        </a:solidFill>
                        <a:cs typeface="B Nazanin" panose="00000400000000000000" pitchFamily="2" charset="-78"/>
                      </a:endParaRPr>
                    </a:p>
                  </a:txBody>
                  <a:tcPr marL="11254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ko-KR" altLang="en-US" sz="1500" b="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17609982"/>
                  </a:ext>
                </a:extLst>
              </a:tr>
              <a:tr h="135050">
                <a:tc>
                  <a:txBody>
                    <a:bodyPr/>
                    <a:lstStyle/>
                    <a:p>
                      <a:pPr algn="r" rtl="1"/>
                      <a:endParaRPr lang="en-US" sz="100" baseline="0" dirty="0">
                        <a:solidFill>
                          <a:schemeClr val="tx1"/>
                        </a:solidFill>
                        <a:cs typeface="B Nazanin" panose="00000400000000000000" pitchFamily="2" charset="-78"/>
                      </a:endParaRPr>
                    </a:p>
                  </a:txBody>
                  <a:tcPr marL="11254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17656553"/>
                  </a:ext>
                </a:extLst>
              </a:tr>
              <a:tr h="90033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altLang="ko-KR" sz="1500" b="0" dirty="0">
                          <a:solidFill>
                            <a:schemeClr val="tx1">
                              <a:lumMod val="75000"/>
                              <a:lumOff val="25000"/>
                            </a:schemeClr>
                          </a:solidFill>
                          <a:cs typeface="B Nazanin" panose="00000400000000000000" pitchFamily="2" charset="-78"/>
                        </a:rPr>
                        <a:t>ارائه پاورپوینت ساده</a:t>
                      </a:r>
                      <a:endParaRPr lang="ko-KR" altLang="en-US" sz="1500" b="0" dirty="0">
                        <a:solidFill>
                          <a:schemeClr val="tx1">
                            <a:lumMod val="75000"/>
                            <a:lumOff val="25000"/>
                          </a:schemeClr>
                        </a:solidFill>
                        <a:cs typeface="B Nazanin" panose="00000400000000000000" pitchFamily="2" charset="-78"/>
                      </a:endParaRPr>
                    </a:p>
                  </a:txBody>
                  <a:tcPr marL="11254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sz="1500" b="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ko-KR" altLang="en-US" sz="1500" b="0" dirty="0">
                        <a:solidFill>
                          <a:schemeClr val="tx1">
                            <a:lumMod val="75000"/>
                            <a:lumOff val="25000"/>
                          </a:schemeClr>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sz="1500" b="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3"/>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11687348"/>
                  </a:ext>
                </a:extLst>
              </a:tr>
              <a:tr h="135050">
                <a:tc>
                  <a:txBody>
                    <a:bodyPr/>
                    <a:lstStyle/>
                    <a:p>
                      <a:pPr algn="r" rtl="1"/>
                      <a:endParaRPr lang="en-US" sz="100" baseline="0" dirty="0">
                        <a:solidFill>
                          <a:schemeClr val="tx1"/>
                        </a:solidFill>
                        <a:cs typeface="B Nazanin" panose="00000400000000000000" pitchFamily="2" charset="-78"/>
                      </a:endParaRPr>
                    </a:p>
                  </a:txBody>
                  <a:tcPr marL="11254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05622722"/>
                  </a:ext>
                </a:extLst>
              </a:tr>
              <a:tr h="90033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altLang="ko-KR" sz="1500" dirty="0">
                          <a:solidFill>
                            <a:schemeClr val="tx1">
                              <a:lumMod val="75000"/>
                              <a:lumOff val="25000"/>
                            </a:schemeClr>
                          </a:solidFill>
                          <a:cs typeface="B Nazanin" panose="00000400000000000000" pitchFamily="2" charset="-78"/>
                        </a:rPr>
                        <a:t>آسان برای تغییر رنگ</a:t>
                      </a:r>
                      <a:endParaRPr lang="en-US" sz="1500" baseline="0" dirty="0">
                        <a:solidFill>
                          <a:schemeClr val="tx1"/>
                        </a:solidFill>
                        <a:cs typeface="B Nazanin" panose="00000400000000000000" pitchFamily="2" charset="-78"/>
                      </a:endParaRPr>
                    </a:p>
                  </a:txBody>
                  <a:tcPr marL="11254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1376378911"/>
                  </a:ext>
                </a:extLst>
              </a:tr>
              <a:tr h="135050">
                <a:tc>
                  <a:txBody>
                    <a:bodyPr/>
                    <a:lstStyle/>
                    <a:p>
                      <a:pPr algn="r" rtl="1"/>
                      <a:endParaRPr lang="en-US" sz="100" baseline="0" dirty="0">
                        <a:solidFill>
                          <a:schemeClr val="tx1"/>
                        </a:solidFill>
                        <a:cs typeface="B Nazanin" panose="00000400000000000000" pitchFamily="2" charset="-78"/>
                      </a:endParaRPr>
                    </a:p>
                  </a:txBody>
                  <a:tcPr marL="11254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39141885"/>
                  </a:ext>
                </a:extLst>
              </a:tr>
              <a:tr h="900332">
                <a:tc>
                  <a:txBody>
                    <a:bodyPr/>
                    <a:lstStyle/>
                    <a:p>
                      <a:pPr algn="r" rtl="1"/>
                      <a:r>
                        <a:rPr lang="fa-IR" altLang="ko-KR" sz="1500" dirty="0">
                          <a:solidFill>
                            <a:schemeClr val="tx1"/>
                          </a:solidFill>
                          <a:cs typeface="B Nazanin" panose="00000400000000000000" pitchFamily="2" charset="-78"/>
                        </a:rPr>
                        <a:t>ما ایجاد می کنیم</a:t>
                      </a:r>
                    </a:p>
                    <a:p>
                      <a:pPr algn="r" rtl="1"/>
                      <a:r>
                        <a:rPr lang="fa-IR" altLang="ko-KR" sz="1500" dirty="0">
                          <a:solidFill>
                            <a:schemeClr val="tx1"/>
                          </a:solidFill>
                          <a:cs typeface="B Nazanin" panose="00000400000000000000" pitchFamily="2" charset="-78"/>
                        </a:rPr>
                        <a:t>ارائه حرفه ای</a:t>
                      </a:r>
                      <a:endParaRPr lang="en-US" sz="1500" baseline="0" dirty="0">
                        <a:solidFill>
                          <a:schemeClr val="tx1"/>
                        </a:solidFill>
                        <a:cs typeface="B Nazanin" panose="00000400000000000000" pitchFamily="2" charset="-78"/>
                      </a:endParaRPr>
                    </a:p>
                  </a:txBody>
                  <a:tcPr marL="112542"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sz="1500" b="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solid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rtl="1"/>
                      <a:endParaRPr lang="en-US" sz="1500" baseline="0" dirty="0">
                        <a:solidFill>
                          <a:schemeClr val="tx1"/>
                        </a:solidFill>
                        <a:cs typeface="B Nazanin" panose="00000400000000000000" pitchFamily="2" charset="-78"/>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913221037"/>
                  </a:ext>
                </a:extLst>
              </a:tr>
            </a:tbl>
          </a:graphicData>
        </a:graphic>
      </p:graphicFrame>
      <p:sp>
        <p:nvSpPr>
          <p:cNvPr id="24" name="Rectangle 23">
            <a:extLst>
              <a:ext uri="{FF2B5EF4-FFF2-40B4-BE49-F238E27FC236}">
                <a16:creationId xmlns:a16="http://schemas.microsoft.com/office/drawing/2014/main" id="{00085CE3-CC22-478B-A074-BEE18007B233}"/>
              </a:ext>
            </a:extLst>
          </p:cNvPr>
          <p:cNvSpPr/>
          <p:nvPr/>
        </p:nvSpPr>
        <p:spPr>
          <a:xfrm>
            <a:off x="3390575" y="1926859"/>
            <a:ext cx="1568288" cy="546945"/>
          </a:xfrm>
          <a:prstGeom prst="rect">
            <a:avLst/>
          </a:prstGeom>
        </p:spPr>
        <p:txBody>
          <a:bodyPr wrap="square">
            <a:spAutoFit/>
          </a:bodyPr>
          <a:lstStyle/>
          <a:p>
            <a:pPr defTabSz="1125444">
              <a:defRPr/>
            </a:pPr>
            <a:r>
              <a:rPr lang="fa-IR" sz="1477" dirty="0">
                <a:solidFill>
                  <a:schemeClr val="bg1"/>
                </a:solidFill>
                <a:cs typeface="B Nazanin" panose="00000400000000000000" pitchFamily="2" charset="-78"/>
              </a:rPr>
              <a:t>اسلاید متنی را برای ارائه خود تمیز کنید</a:t>
            </a:r>
            <a:endParaRPr lang="en-US" sz="1477" dirty="0">
              <a:solidFill>
                <a:schemeClr val="bg1"/>
              </a:solidFill>
              <a:cs typeface="B Nazanin" panose="00000400000000000000" pitchFamily="2" charset="-78"/>
            </a:endParaRPr>
          </a:p>
        </p:txBody>
      </p:sp>
      <p:sp>
        <p:nvSpPr>
          <p:cNvPr id="25" name="Rectangle 24">
            <a:extLst>
              <a:ext uri="{FF2B5EF4-FFF2-40B4-BE49-F238E27FC236}">
                <a16:creationId xmlns:a16="http://schemas.microsoft.com/office/drawing/2014/main" id="{FA8A6CD1-F0D2-400A-9906-0C79A76DA054}"/>
              </a:ext>
            </a:extLst>
          </p:cNvPr>
          <p:cNvSpPr/>
          <p:nvPr/>
        </p:nvSpPr>
        <p:spPr>
          <a:xfrm>
            <a:off x="7446759" y="3977898"/>
            <a:ext cx="1568288" cy="546945"/>
          </a:xfrm>
          <a:prstGeom prst="rect">
            <a:avLst/>
          </a:prstGeom>
        </p:spPr>
        <p:txBody>
          <a:bodyPr wrap="square">
            <a:spAutoFit/>
          </a:bodyPr>
          <a:lstStyle/>
          <a:p>
            <a:r>
              <a:rPr lang="fa-IR" altLang="ko-KR" sz="1477" dirty="0">
                <a:solidFill>
                  <a:schemeClr val="bg1"/>
                </a:solidFill>
                <a:cs typeface="B Nazanin" panose="00000400000000000000" pitchFamily="2" charset="-78"/>
              </a:rPr>
              <a:t>ما ایجاد می کنیم</a:t>
            </a:r>
          </a:p>
          <a:p>
            <a:r>
              <a:rPr lang="fa-IR" altLang="ko-KR" sz="1477" dirty="0">
                <a:solidFill>
                  <a:schemeClr val="bg1"/>
                </a:solidFill>
                <a:cs typeface="B Nazanin" panose="00000400000000000000" pitchFamily="2" charset="-78"/>
              </a:rPr>
              <a:t>ارائه حرفه ای</a:t>
            </a:r>
            <a:endParaRPr lang="en-US" sz="1477" dirty="0">
              <a:solidFill>
                <a:schemeClr val="bg1"/>
              </a:solidFill>
              <a:cs typeface="B Nazanin" panose="00000400000000000000" pitchFamily="2" charset="-78"/>
            </a:endParaRPr>
          </a:p>
        </p:txBody>
      </p:sp>
      <p:sp>
        <p:nvSpPr>
          <p:cNvPr id="26" name="Rectangle 25">
            <a:extLst>
              <a:ext uri="{FF2B5EF4-FFF2-40B4-BE49-F238E27FC236}">
                <a16:creationId xmlns:a16="http://schemas.microsoft.com/office/drawing/2014/main" id="{B74B45D2-AB4C-463C-A64B-4EC9AA82899D}"/>
              </a:ext>
            </a:extLst>
          </p:cNvPr>
          <p:cNvSpPr/>
          <p:nvPr/>
        </p:nvSpPr>
        <p:spPr>
          <a:xfrm>
            <a:off x="8101950" y="6046018"/>
            <a:ext cx="1568288" cy="546945"/>
          </a:xfrm>
          <a:prstGeom prst="rect">
            <a:avLst/>
          </a:prstGeom>
        </p:spPr>
        <p:txBody>
          <a:bodyPr wrap="square">
            <a:spAutoFit/>
          </a:bodyPr>
          <a:lstStyle/>
          <a:p>
            <a:pPr defTabSz="1125444">
              <a:defRPr/>
            </a:pPr>
            <a:r>
              <a:rPr lang="fa-IR" sz="1477" dirty="0">
                <a:solidFill>
                  <a:schemeClr val="bg1"/>
                </a:solidFill>
                <a:cs typeface="B Nazanin" panose="00000400000000000000" pitchFamily="2" charset="-78"/>
              </a:rPr>
              <a:t>اسلاید متنی را برای ارائه خود تمیز کنید</a:t>
            </a:r>
            <a:endParaRPr lang="en-US" sz="1477" dirty="0">
              <a:solidFill>
                <a:schemeClr val="bg1"/>
              </a:solidFill>
              <a:cs typeface="B Nazanin" panose="00000400000000000000" pitchFamily="2" charset="-78"/>
            </a:endParaRPr>
          </a:p>
        </p:txBody>
      </p:sp>
      <p:sp>
        <p:nvSpPr>
          <p:cNvPr id="27" name="Rectangle 26">
            <a:extLst>
              <a:ext uri="{FF2B5EF4-FFF2-40B4-BE49-F238E27FC236}">
                <a16:creationId xmlns:a16="http://schemas.microsoft.com/office/drawing/2014/main" id="{A8543D22-6FCC-4FDB-9A1E-85D2B358C2A9}"/>
              </a:ext>
            </a:extLst>
          </p:cNvPr>
          <p:cNvSpPr/>
          <p:nvPr/>
        </p:nvSpPr>
        <p:spPr>
          <a:xfrm>
            <a:off x="5311856" y="2964389"/>
            <a:ext cx="1568288" cy="319639"/>
          </a:xfrm>
          <a:prstGeom prst="rect">
            <a:avLst/>
          </a:prstGeom>
        </p:spPr>
        <p:txBody>
          <a:bodyPr wrap="square">
            <a:spAutoFit/>
          </a:bodyPr>
          <a:lstStyle/>
          <a:p>
            <a:pPr defTabSz="1125444">
              <a:defRPr/>
            </a:pPr>
            <a:r>
              <a:rPr lang="fa-IR" altLang="ko-KR" sz="1477" dirty="0">
                <a:solidFill>
                  <a:schemeClr val="bg1"/>
                </a:solidFill>
                <a:cs typeface="B Nazanin" panose="00000400000000000000" pitchFamily="2" charset="-78"/>
              </a:rPr>
              <a:t>ارائه پاورپوینت ساده</a:t>
            </a:r>
            <a:endParaRPr lang="ko-KR" altLang="en-US" sz="1477" dirty="0">
              <a:solidFill>
                <a:schemeClr val="bg1"/>
              </a:solidFill>
              <a:cs typeface="B Nazanin" panose="00000400000000000000" pitchFamily="2" charset="-78"/>
            </a:endParaRPr>
          </a:p>
        </p:txBody>
      </p:sp>
      <p:sp>
        <p:nvSpPr>
          <p:cNvPr id="28" name="Rectangle 27">
            <a:extLst>
              <a:ext uri="{FF2B5EF4-FFF2-40B4-BE49-F238E27FC236}">
                <a16:creationId xmlns:a16="http://schemas.microsoft.com/office/drawing/2014/main" id="{ED5B9BA8-C07E-4EA0-80D8-AEA68FCFE611}"/>
              </a:ext>
            </a:extLst>
          </p:cNvPr>
          <p:cNvSpPr/>
          <p:nvPr/>
        </p:nvSpPr>
        <p:spPr>
          <a:xfrm>
            <a:off x="9814932" y="2040499"/>
            <a:ext cx="1568288" cy="319639"/>
          </a:xfrm>
          <a:prstGeom prst="rect">
            <a:avLst/>
          </a:prstGeom>
        </p:spPr>
        <p:txBody>
          <a:bodyPr wrap="square">
            <a:spAutoFit/>
          </a:bodyPr>
          <a:lstStyle/>
          <a:p>
            <a:pPr defTabSz="1125444">
              <a:defRPr/>
            </a:pPr>
            <a:r>
              <a:rPr lang="fa-IR" altLang="ko-KR" sz="1477" dirty="0">
                <a:solidFill>
                  <a:schemeClr val="bg1"/>
                </a:solidFill>
                <a:cs typeface="B Nazanin" panose="00000400000000000000" pitchFamily="2" charset="-78"/>
              </a:rPr>
              <a:t>آسان برای تغییر رنگ</a:t>
            </a:r>
            <a:endParaRPr lang="en-US" sz="1477" dirty="0">
              <a:solidFill>
                <a:schemeClr val="bg1"/>
              </a:solidFill>
              <a:cs typeface="B Nazanin" panose="00000400000000000000" pitchFamily="2" charset="-78"/>
            </a:endParaRPr>
          </a:p>
        </p:txBody>
      </p:sp>
      <p:sp>
        <p:nvSpPr>
          <p:cNvPr id="29" name="Rectangle 28">
            <a:extLst>
              <a:ext uri="{FF2B5EF4-FFF2-40B4-BE49-F238E27FC236}">
                <a16:creationId xmlns:a16="http://schemas.microsoft.com/office/drawing/2014/main" id="{2999F83F-671A-4D50-9913-73FB6FD7D331}"/>
              </a:ext>
            </a:extLst>
          </p:cNvPr>
          <p:cNvSpPr/>
          <p:nvPr/>
        </p:nvSpPr>
        <p:spPr>
          <a:xfrm>
            <a:off x="8594318" y="5011957"/>
            <a:ext cx="1568288" cy="319639"/>
          </a:xfrm>
          <a:prstGeom prst="rect">
            <a:avLst/>
          </a:prstGeom>
        </p:spPr>
        <p:txBody>
          <a:bodyPr wrap="square">
            <a:spAutoFit/>
          </a:bodyPr>
          <a:lstStyle/>
          <a:p>
            <a:pPr defTabSz="1125444">
              <a:defRPr/>
            </a:pPr>
            <a:r>
              <a:rPr lang="fa-IR" altLang="ko-KR" sz="1477" dirty="0">
                <a:solidFill>
                  <a:schemeClr val="bg1"/>
                </a:solidFill>
                <a:cs typeface="B Nazanin" panose="00000400000000000000" pitchFamily="2" charset="-78"/>
              </a:rPr>
              <a:t>ارائه پاورپوینت ساده</a:t>
            </a:r>
            <a:endParaRPr lang="ko-KR" altLang="en-US" sz="1477" dirty="0">
              <a:solidFill>
                <a:schemeClr val="bg1"/>
              </a:solidFill>
              <a:cs typeface="B Nazanin" panose="00000400000000000000" pitchFamily="2" charset="-78"/>
            </a:endParaRPr>
          </a:p>
        </p:txBody>
      </p:sp>
      <p:sp>
        <p:nvSpPr>
          <p:cNvPr id="30" name="Paralelogramo 29">
            <a:extLst>
              <a:ext uri="{FF2B5EF4-FFF2-40B4-BE49-F238E27FC236}">
                <a16:creationId xmlns:a16="http://schemas.microsoft.com/office/drawing/2014/main" id="{1368A0C4-2F9C-4AF0-88E6-E94BFB1E7EA8}"/>
              </a:ext>
            </a:extLst>
          </p:cNvPr>
          <p:cNvSpPr/>
          <p:nvPr/>
        </p:nvSpPr>
        <p:spPr>
          <a:xfrm>
            <a:off x="694010" y="-3814"/>
            <a:ext cx="2394858" cy="609600"/>
          </a:xfrm>
          <a:prstGeom prst="parallelogram">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cs typeface="B Nazanin" panose="00000400000000000000" pitchFamily="2" charset="-78"/>
            </a:endParaRPr>
          </a:p>
        </p:txBody>
      </p:sp>
      <p:sp>
        <p:nvSpPr>
          <p:cNvPr id="31" name="Paralelogramo 30">
            <a:extLst>
              <a:ext uri="{FF2B5EF4-FFF2-40B4-BE49-F238E27FC236}">
                <a16:creationId xmlns:a16="http://schemas.microsoft.com/office/drawing/2014/main" id="{74F345F5-17C3-47B5-83DB-762D669BD848}"/>
              </a:ext>
            </a:extLst>
          </p:cNvPr>
          <p:cNvSpPr/>
          <p:nvPr/>
        </p:nvSpPr>
        <p:spPr>
          <a:xfrm>
            <a:off x="9103134" y="0"/>
            <a:ext cx="2394858" cy="609600"/>
          </a:xfrm>
          <a:prstGeom prst="parallelogram">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cs typeface="B Nazanin" panose="00000400000000000000" pitchFamily="2" charset="-78"/>
            </a:endParaRPr>
          </a:p>
        </p:txBody>
      </p:sp>
    </p:spTree>
    <p:extLst>
      <p:ext uri="{BB962C8B-B14F-4D97-AF65-F5344CB8AC3E}">
        <p14:creationId xmlns:p14="http://schemas.microsoft.com/office/powerpoint/2010/main" val="41232280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agen 21">
            <a:extLst>
              <a:ext uri="{FF2B5EF4-FFF2-40B4-BE49-F238E27FC236}">
                <a16:creationId xmlns:a16="http://schemas.microsoft.com/office/drawing/2014/main" id="{539B3B35-87AC-4B50-8160-0959E7AFDCF6}"/>
              </a:ext>
            </a:extLst>
          </p:cNvPr>
          <p:cNvPicPr>
            <a:picLocks noChangeAspect="1"/>
          </p:cNvPicPr>
          <p:nvPr/>
        </p:nvPicPr>
        <p:blipFill rotWithShape="1">
          <a:blip r:embed="rId2" cstate="email">
            <a:alphaModFix amt="21000"/>
            <a:extLst>
              <a:ext uri="{28A0092B-C50C-407E-A947-70E740481C1C}">
                <a14:useLocalDpi xmlns:a14="http://schemas.microsoft.com/office/drawing/2010/main"/>
              </a:ext>
            </a:extLst>
          </a:blip>
          <a:srcRect/>
          <a:stretch/>
        </p:blipFill>
        <p:spPr>
          <a:xfrm>
            <a:off x="-21771" y="213917"/>
            <a:ext cx="12213771" cy="6430166"/>
          </a:xfrm>
          <a:prstGeom prst="rect">
            <a:avLst/>
          </a:prstGeom>
        </p:spPr>
      </p:pic>
      <p:sp>
        <p:nvSpPr>
          <p:cNvPr id="13" name="TextBox 12">
            <a:extLst>
              <a:ext uri="{FF2B5EF4-FFF2-40B4-BE49-F238E27FC236}">
                <a16:creationId xmlns:a16="http://schemas.microsoft.com/office/drawing/2014/main" id="{47E9F9A3-41FF-4E8D-BC50-55362F20C346}"/>
              </a:ext>
            </a:extLst>
          </p:cNvPr>
          <p:cNvSpPr txBox="1"/>
          <p:nvPr/>
        </p:nvSpPr>
        <p:spPr>
          <a:xfrm>
            <a:off x="3930315" y="5018520"/>
            <a:ext cx="4331369" cy="995209"/>
          </a:xfrm>
          <a:prstGeom prst="rect">
            <a:avLst/>
          </a:prstGeom>
          <a:noFill/>
        </p:spPr>
        <p:txBody>
          <a:bodyPr wrap="square" rtlCol="0" anchor="ctr">
            <a:spAutoFit/>
          </a:bodyPr>
          <a:lstStyle/>
          <a:p>
            <a:pPr algn="ctr"/>
            <a:r>
              <a:rPr lang="fa-IR" altLang="ko-KR" sz="5867" dirty="0">
                <a:solidFill>
                  <a:srgbClr val="F86F5C"/>
                </a:solidFill>
                <a:cs typeface="B Nazanin" panose="00000400000000000000" pitchFamily="2" charset="-78"/>
              </a:rPr>
              <a:t>متشکرم</a:t>
            </a:r>
            <a:endParaRPr lang="ko-KR" altLang="en-US" sz="5867" dirty="0">
              <a:solidFill>
                <a:srgbClr val="F86F5C"/>
              </a:solidFill>
              <a:cs typeface="B Nazanin" panose="00000400000000000000" pitchFamily="2" charset="-78"/>
            </a:endParaRPr>
          </a:p>
        </p:txBody>
      </p:sp>
      <p:sp>
        <p:nvSpPr>
          <p:cNvPr id="14" name="TextBox 13">
            <a:extLst>
              <a:ext uri="{FF2B5EF4-FFF2-40B4-BE49-F238E27FC236}">
                <a16:creationId xmlns:a16="http://schemas.microsoft.com/office/drawing/2014/main" id="{17A7DDD5-7A69-4408-A169-D3BEB20173D5}"/>
              </a:ext>
            </a:extLst>
          </p:cNvPr>
          <p:cNvSpPr txBox="1"/>
          <p:nvPr/>
        </p:nvSpPr>
        <p:spPr>
          <a:xfrm>
            <a:off x="2511965" y="6024080"/>
            <a:ext cx="6918547" cy="379656"/>
          </a:xfrm>
          <a:prstGeom prst="rect">
            <a:avLst/>
          </a:prstGeom>
          <a:noFill/>
        </p:spPr>
        <p:txBody>
          <a:bodyPr wrap="square" rtlCol="0" anchor="ctr">
            <a:spAutoFit/>
          </a:bodyPr>
          <a:lstStyle/>
          <a:p>
            <a:pPr algn="ctr"/>
            <a:r>
              <a:rPr lang="fa-IR" altLang="ko-KR" sz="1867" dirty="0">
                <a:solidFill>
                  <a:srgbClr val="374562"/>
                </a:solidFill>
                <a:cs typeface="B Nazanin" panose="00000400000000000000" pitchFamily="2" charset="-78"/>
              </a:rPr>
              <a:t>عنوان فرعی ارائه خود را وارد کنید</a:t>
            </a:r>
            <a:endParaRPr lang="ko-KR" altLang="en-US" sz="1867" dirty="0">
              <a:solidFill>
                <a:srgbClr val="374562"/>
              </a:solidFill>
              <a:cs typeface="B Nazanin" panose="00000400000000000000" pitchFamily="2" charset="-78"/>
            </a:endParaRPr>
          </a:p>
        </p:txBody>
      </p:sp>
      <p:grpSp>
        <p:nvGrpSpPr>
          <p:cNvPr id="2" name="Grupo 1">
            <a:extLst>
              <a:ext uri="{FF2B5EF4-FFF2-40B4-BE49-F238E27FC236}">
                <a16:creationId xmlns:a16="http://schemas.microsoft.com/office/drawing/2014/main" id="{73E1FE9F-B2F4-4B3D-3DA8-94B321ADB937}"/>
              </a:ext>
            </a:extLst>
          </p:cNvPr>
          <p:cNvGrpSpPr/>
          <p:nvPr/>
        </p:nvGrpSpPr>
        <p:grpSpPr>
          <a:xfrm>
            <a:off x="4195763" y="1163638"/>
            <a:ext cx="3816350" cy="3419475"/>
            <a:chOff x="4195763" y="1163638"/>
            <a:chExt cx="3816350" cy="3419475"/>
          </a:xfrm>
        </p:grpSpPr>
        <p:sp>
          <p:nvSpPr>
            <p:cNvPr id="7" name="Freeform 5">
              <a:extLst>
                <a:ext uri="{FF2B5EF4-FFF2-40B4-BE49-F238E27FC236}">
                  <a16:creationId xmlns:a16="http://schemas.microsoft.com/office/drawing/2014/main" id="{1BDEA2AA-9114-4E62-8A80-0D0126A52DA3}"/>
                </a:ext>
              </a:extLst>
            </p:cNvPr>
            <p:cNvSpPr>
              <a:spLocks noEditPoints="1"/>
            </p:cNvSpPr>
            <p:nvPr/>
          </p:nvSpPr>
          <p:spPr bwMode="auto">
            <a:xfrm>
              <a:off x="5373688" y="1163638"/>
              <a:ext cx="2638425" cy="3419475"/>
            </a:xfrm>
            <a:custGeom>
              <a:avLst/>
              <a:gdLst>
                <a:gd name="T0" fmla="*/ 461 w 916"/>
                <a:gd name="T1" fmla="*/ 1 h 1187"/>
                <a:gd name="T2" fmla="*/ 835 w 916"/>
                <a:gd name="T3" fmla="*/ 343 h 1187"/>
                <a:gd name="T4" fmla="*/ 697 w 916"/>
                <a:gd name="T5" fmla="*/ 682 h 1187"/>
                <a:gd name="T6" fmla="*/ 692 w 916"/>
                <a:gd name="T7" fmla="*/ 710 h 1187"/>
                <a:gd name="T8" fmla="*/ 889 w 916"/>
                <a:gd name="T9" fmla="*/ 1069 h 1187"/>
                <a:gd name="T10" fmla="*/ 901 w 916"/>
                <a:gd name="T11" fmla="*/ 1092 h 1187"/>
                <a:gd name="T12" fmla="*/ 875 w 916"/>
                <a:gd name="T13" fmla="*/ 1172 h 1187"/>
                <a:gd name="T14" fmla="*/ 797 w 916"/>
                <a:gd name="T15" fmla="*/ 1145 h 1187"/>
                <a:gd name="T16" fmla="*/ 661 w 916"/>
                <a:gd name="T17" fmla="*/ 896 h 1187"/>
                <a:gd name="T18" fmla="*/ 590 w 916"/>
                <a:gd name="T19" fmla="*/ 766 h 1187"/>
                <a:gd name="T20" fmla="*/ 561 w 916"/>
                <a:gd name="T21" fmla="*/ 754 h 1187"/>
                <a:gd name="T22" fmla="*/ 188 w 916"/>
                <a:gd name="T23" fmla="*/ 654 h 1187"/>
                <a:gd name="T24" fmla="*/ 317 w 916"/>
                <a:gd name="T25" fmla="*/ 29 h 1187"/>
                <a:gd name="T26" fmla="*/ 461 w 916"/>
                <a:gd name="T27" fmla="*/ 1 h 1187"/>
                <a:gd name="T28" fmla="*/ 457 w 916"/>
                <a:gd name="T29" fmla="*/ 691 h 1187"/>
                <a:gd name="T30" fmla="*/ 762 w 916"/>
                <a:gd name="T31" fmla="*/ 385 h 1187"/>
                <a:gd name="T32" fmla="*/ 461 w 916"/>
                <a:gd name="T33" fmla="*/ 78 h 1187"/>
                <a:gd name="T34" fmla="*/ 157 w 916"/>
                <a:gd name="T35" fmla="*/ 386 h 1187"/>
                <a:gd name="T36" fmla="*/ 457 w 916"/>
                <a:gd name="T37" fmla="*/ 691 h 1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16" h="1187">
                  <a:moveTo>
                    <a:pt x="461" y="1"/>
                  </a:moveTo>
                  <a:cubicBezTo>
                    <a:pt x="655" y="2"/>
                    <a:pt x="818" y="150"/>
                    <a:pt x="835" y="343"/>
                  </a:cubicBezTo>
                  <a:cubicBezTo>
                    <a:pt x="848" y="479"/>
                    <a:pt x="801" y="592"/>
                    <a:pt x="697" y="682"/>
                  </a:cubicBezTo>
                  <a:cubicBezTo>
                    <a:pt x="687" y="691"/>
                    <a:pt x="685" y="697"/>
                    <a:pt x="692" y="710"/>
                  </a:cubicBezTo>
                  <a:cubicBezTo>
                    <a:pt x="758" y="829"/>
                    <a:pt x="823" y="949"/>
                    <a:pt x="889" y="1069"/>
                  </a:cubicBezTo>
                  <a:cubicBezTo>
                    <a:pt x="893" y="1076"/>
                    <a:pt x="898" y="1084"/>
                    <a:pt x="901" y="1092"/>
                  </a:cubicBezTo>
                  <a:cubicBezTo>
                    <a:pt x="916" y="1123"/>
                    <a:pt x="904" y="1158"/>
                    <a:pt x="875" y="1172"/>
                  </a:cubicBezTo>
                  <a:cubicBezTo>
                    <a:pt x="847" y="1187"/>
                    <a:pt x="814" y="1175"/>
                    <a:pt x="797" y="1145"/>
                  </a:cubicBezTo>
                  <a:cubicBezTo>
                    <a:pt x="752" y="1062"/>
                    <a:pt x="706" y="979"/>
                    <a:pt x="661" y="896"/>
                  </a:cubicBezTo>
                  <a:cubicBezTo>
                    <a:pt x="637" y="853"/>
                    <a:pt x="613" y="810"/>
                    <a:pt x="590" y="766"/>
                  </a:cubicBezTo>
                  <a:cubicBezTo>
                    <a:pt x="583" y="752"/>
                    <a:pt x="576" y="750"/>
                    <a:pt x="561" y="754"/>
                  </a:cubicBezTo>
                  <a:cubicBezTo>
                    <a:pt x="418" y="790"/>
                    <a:pt x="292" y="759"/>
                    <a:pt x="188" y="654"/>
                  </a:cubicBezTo>
                  <a:cubicBezTo>
                    <a:pt x="0" y="462"/>
                    <a:pt x="69" y="131"/>
                    <a:pt x="317" y="29"/>
                  </a:cubicBezTo>
                  <a:cubicBezTo>
                    <a:pt x="363" y="10"/>
                    <a:pt x="411" y="0"/>
                    <a:pt x="461" y="1"/>
                  </a:cubicBezTo>
                  <a:close/>
                  <a:moveTo>
                    <a:pt x="457" y="691"/>
                  </a:moveTo>
                  <a:cubicBezTo>
                    <a:pt x="626" y="691"/>
                    <a:pt x="762" y="555"/>
                    <a:pt x="762" y="385"/>
                  </a:cubicBezTo>
                  <a:cubicBezTo>
                    <a:pt x="762" y="214"/>
                    <a:pt x="629" y="80"/>
                    <a:pt x="461" y="78"/>
                  </a:cubicBezTo>
                  <a:cubicBezTo>
                    <a:pt x="306" y="77"/>
                    <a:pt x="157" y="201"/>
                    <a:pt x="157" y="386"/>
                  </a:cubicBezTo>
                  <a:cubicBezTo>
                    <a:pt x="156" y="573"/>
                    <a:pt x="310" y="695"/>
                    <a:pt x="457" y="691"/>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s-ES">
                <a:cs typeface="B Nazanin" panose="00000400000000000000" pitchFamily="2" charset="-78"/>
              </a:endParaRPr>
            </a:p>
          </p:txBody>
        </p:sp>
        <p:sp>
          <p:nvSpPr>
            <p:cNvPr id="8" name="Freeform 6">
              <a:extLst>
                <a:ext uri="{FF2B5EF4-FFF2-40B4-BE49-F238E27FC236}">
                  <a16:creationId xmlns:a16="http://schemas.microsoft.com/office/drawing/2014/main" id="{D152EDEA-B335-4EB1-80BB-E4C1C6050523}"/>
                </a:ext>
              </a:extLst>
            </p:cNvPr>
            <p:cNvSpPr>
              <a:spLocks noEditPoints="1"/>
            </p:cNvSpPr>
            <p:nvPr/>
          </p:nvSpPr>
          <p:spPr bwMode="auto">
            <a:xfrm>
              <a:off x="4195763" y="2889251"/>
              <a:ext cx="1673225" cy="1673225"/>
            </a:xfrm>
            <a:custGeom>
              <a:avLst/>
              <a:gdLst>
                <a:gd name="T0" fmla="*/ 58 w 581"/>
                <a:gd name="T1" fmla="*/ 393 h 581"/>
                <a:gd name="T2" fmla="*/ 12 w 581"/>
                <a:gd name="T3" fmla="*/ 358 h 581"/>
                <a:gd name="T4" fmla="*/ 3 w 581"/>
                <a:gd name="T5" fmla="*/ 301 h 581"/>
                <a:gd name="T6" fmla="*/ 26 w 581"/>
                <a:gd name="T7" fmla="*/ 267 h 581"/>
                <a:gd name="T8" fmla="*/ 46 w 581"/>
                <a:gd name="T9" fmla="*/ 246 h 581"/>
                <a:gd name="T10" fmla="*/ 50 w 581"/>
                <a:gd name="T11" fmla="*/ 220 h 581"/>
                <a:gd name="T12" fmla="*/ 42 w 581"/>
                <a:gd name="T13" fmla="*/ 195 h 581"/>
                <a:gd name="T14" fmla="*/ 36 w 581"/>
                <a:gd name="T15" fmla="*/ 155 h 581"/>
                <a:gd name="T16" fmla="*/ 76 w 581"/>
                <a:gd name="T17" fmla="*/ 98 h 581"/>
                <a:gd name="T18" fmla="*/ 114 w 581"/>
                <a:gd name="T19" fmla="*/ 88 h 581"/>
                <a:gd name="T20" fmla="*/ 136 w 581"/>
                <a:gd name="T21" fmla="*/ 86 h 581"/>
                <a:gd name="T22" fmla="*/ 165 w 581"/>
                <a:gd name="T23" fmla="*/ 65 h 581"/>
                <a:gd name="T24" fmla="*/ 187 w 581"/>
                <a:gd name="T25" fmla="*/ 33 h 581"/>
                <a:gd name="T26" fmla="*/ 206 w 581"/>
                <a:gd name="T27" fmla="*/ 14 h 581"/>
                <a:gd name="T28" fmla="*/ 285 w 581"/>
                <a:gd name="T29" fmla="*/ 2 h 581"/>
                <a:gd name="T30" fmla="*/ 313 w 581"/>
                <a:gd name="T31" fmla="*/ 19 h 581"/>
                <a:gd name="T32" fmla="*/ 328 w 581"/>
                <a:gd name="T33" fmla="*/ 32 h 581"/>
                <a:gd name="T34" fmla="*/ 373 w 581"/>
                <a:gd name="T35" fmla="*/ 42 h 581"/>
                <a:gd name="T36" fmla="*/ 390 w 581"/>
                <a:gd name="T37" fmla="*/ 36 h 581"/>
                <a:gd name="T38" fmla="*/ 422 w 581"/>
                <a:gd name="T39" fmla="*/ 33 h 581"/>
                <a:gd name="T40" fmla="*/ 488 w 581"/>
                <a:gd name="T41" fmla="*/ 79 h 581"/>
                <a:gd name="T42" fmla="*/ 495 w 581"/>
                <a:gd name="T43" fmla="*/ 111 h 581"/>
                <a:gd name="T44" fmla="*/ 496 w 581"/>
                <a:gd name="T45" fmla="*/ 134 h 581"/>
                <a:gd name="T46" fmla="*/ 511 w 581"/>
                <a:gd name="T47" fmla="*/ 158 h 581"/>
                <a:gd name="T48" fmla="*/ 549 w 581"/>
                <a:gd name="T49" fmla="*/ 187 h 581"/>
                <a:gd name="T50" fmla="*/ 567 w 581"/>
                <a:gd name="T51" fmla="*/ 208 h 581"/>
                <a:gd name="T52" fmla="*/ 579 w 581"/>
                <a:gd name="T53" fmla="*/ 284 h 581"/>
                <a:gd name="T54" fmla="*/ 560 w 581"/>
                <a:gd name="T55" fmla="*/ 312 h 581"/>
                <a:gd name="T56" fmla="*/ 536 w 581"/>
                <a:gd name="T57" fmla="*/ 339 h 581"/>
                <a:gd name="T58" fmla="*/ 531 w 581"/>
                <a:gd name="T59" fmla="*/ 356 h 581"/>
                <a:gd name="T60" fmla="*/ 540 w 581"/>
                <a:gd name="T61" fmla="*/ 386 h 581"/>
                <a:gd name="T62" fmla="*/ 547 w 581"/>
                <a:gd name="T63" fmla="*/ 422 h 581"/>
                <a:gd name="T64" fmla="*/ 501 w 581"/>
                <a:gd name="T65" fmla="*/ 487 h 581"/>
                <a:gd name="T66" fmla="*/ 466 w 581"/>
                <a:gd name="T67" fmla="*/ 492 h 581"/>
                <a:gd name="T68" fmla="*/ 424 w 581"/>
                <a:gd name="T69" fmla="*/ 493 h 581"/>
                <a:gd name="T70" fmla="*/ 412 w 581"/>
                <a:gd name="T71" fmla="*/ 499 h 581"/>
                <a:gd name="T72" fmla="*/ 394 w 581"/>
                <a:gd name="T73" fmla="*/ 533 h 581"/>
                <a:gd name="T74" fmla="*/ 370 w 581"/>
                <a:gd name="T75" fmla="*/ 567 h 581"/>
                <a:gd name="T76" fmla="*/ 299 w 581"/>
                <a:gd name="T77" fmla="*/ 578 h 581"/>
                <a:gd name="T78" fmla="*/ 266 w 581"/>
                <a:gd name="T79" fmla="*/ 553 h 581"/>
                <a:gd name="T80" fmla="*/ 214 w 581"/>
                <a:gd name="T81" fmla="*/ 518 h 581"/>
                <a:gd name="T82" fmla="*/ 199 w 581"/>
                <a:gd name="T83" fmla="*/ 533 h 581"/>
                <a:gd name="T84" fmla="*/ 152 w 581"/>
                <a:gd name="T85" fmla="*/ 542 h 581"/>
                <a:gd name="T86" fmla="*/ 98 w 581"/>
                <a:gd name="T87" fmla="*/ 504 h 581"/>
                <a:gd name="T88" fmla="*/ 91 w 581"/>
                <a:gd name="T89" fmla="*/ 462 h 581"/>
                <a:gd name="T90" fmla="*/ 90 w 581"/>
                <a:gd name="T91" fmla="*/ 425 h 581"/>
                <a:gd name="T92" fmla="*/ 76 w 581"/>
                <a:gd name="T93" fmla="*/ 404 h 581"/>
                <a:gd name="T94" fmla="*/ 58 w 581"/>
                <a:gd name="T95" fmla="*/ 393 h 581"/>
                <a:gd name="T96" fmla="*/ 423 w 581"/>
                <a:gd name="T97" fmla="*/ 280 h 581"/>
                <a:gd name="T98" fmla="*/ 293 w 581"/>
                <a:gd name="T99" fmla="*/ 149 h 581"/>
                <a:gd name="T100" fmla="*/ 164 w 581"/>
                <a:gd name="T101" fmla="*/ 279 h 581"/>
                <a:gd name="T102" fmla="*/ 294 w 581"/>
                <a:gd name="T103" fmla="*/ 410 h 581"/>
                <a:gd name="T104" fmla="*/ 423 w 581"/>
                <a:gd name="T105" fmla="*/ 28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81" h="581">
                  <a:moveTo>
                    <a:pt x="58" y="393"/>
                  </a:moveTo>
                  <a:cubicBezTo>
                    <a:pt x="19" y="395"/>
                    <a:pt x="18" y="394"/>
                    <a:pt x="12" y="358"/>
                  </a:cubicBezTo>
                  <a:cubicBezTo>
                    <a:pt x="8" y="339"/>
                    <a:pt x="5" y="320"/>
                    <a:pt x="3" y="301"/>
                  </a:cubicBezTo>
                  <a:cubicBezTo>
                    <a:pt x="0" y="279"/>
                    <a:pt x="5" y="271"/>
                    <a:pt x="26" y="267"/>
                  </a:cubicBezTo>
                  <a:cubicBezTo>
                    <a:pt x="39" y="264"/>
                    <a:pt x="44" y="258"/>
                    <a:pt x="46" y="246"/>
                  </a:cubicBezTo>
                  <a:cubicBezTo>
                    <a:pt x="47" y="237"/>
                    <a:pt x="48" y="228"/>
                    <a:pt x="50" y="220"/>
                  </a:cubicBezTo>
                  <a:cubicBezTo>
                    <a:pt x="54" y="209"/>
                    <a:pt x="52" y="201"/>
                    <a:pt x="42" y="195"/>
                  </a:cubicBezTo>
                  <a:cubicBezTo>
                    <a:pt x="26" y="184"/>
                    <a:pt x="25" y="171"/>
                    <a:pt x="36" y="155"/>
                  </a:cubicBezTo>
                  <a:cubicBezTo>
                    <a:pt x="49" y="136"/>
                    <a:pt x="63" y="117"/>
                    <a:pt x="76" y="98"/>
                  </a:cubicBezTo>
                  <a:cubicBezTo>
                    <a:pt x="86" y="83"/>
                    <a:pt x="98" y="77"/>
                    <a:pt x="114" y="88"/>
                  </a:cubicBezTo>
                  <a:cubicBezTo>
                    <a:pt x="123" y="94"/>
                    <a:pt x="129" y="91"/>
                    <a:pt x="136" y="86"/>
                  </a:cubicBezTo>
                  <a:cubicBezTo>
                    <a:pt x="145" y="78"/>
                    <a:pt x="155" y="71"/>
                    <a:pt x="165" y="65"/>
                  </a:cubicBezTo>
                  <a:cubicBezTo>
                    <a:pt x="178" y="58"/>
                    <a:pt x="188" y="51"/>
                    <a:pt x="187" y="33"/>
                  </a:cubicBezTo>
                  <a:cubicBezTo>
                    <a:pt x="186" y="22"/>
                    <a:pt x="195" y="16"/>
                    <a:pt x="206" y="14"/>
                  </a:cubicBezTo>
                  <a:cubicBezTo>
                    <a:pt x="233" y="10"/>
                    <a:pt x="259" y="6"/>
                    <a:pt x="285" y="2"/>
                  </a:cubicBezTo>
                  <a:cubicBezTo>
                    <a:pt x="299" y="0"/>
                    <a:pt x="309" y="4"/>
                    <a:pt x="313" y="19"/>
                  </a:cubicBezTo>
                  <a:cubicBezTo>
                    <a:pt x="315" y="27"/>
                    <a:pt x="320" y="30"/>
                    <a:pt x="328" y="32"/>
                  </a:cubicBezTo>
                  <a:cubicBezTo>
                    <a:pt x="343" y="35"/>
                    <a:pt x="358" y="38"/>
                    <a:pt x="373" y="42"/>
                  </a:cubicBezTo>
                  <a:cubicBezTo>
                    <a:pt x="381" y="45"/>
                    <a:pt x="385" y="41"/>
                    <a:pt x="390" y="36"/>
                  </a:cubicBezTo>
                  <a:cubicBezTo>
                    <a:pt x="400" y="25"/>
                    <a:pt x="411" y="25"/>
                    <a:pt x="422" y="33"/>
                  </a:cubicBezTo>
                  <a:cubicBezTo>
                    <a:pt x="444" y="48"/>
                    <a:pt x="466" y="64"/>
                    <a:pt x="488" y="79"/>
                  </a:cubicBezTo>
                  <a:cubicBezTo>
                    <a:pt x="499" y="87"/>
                    <a:pt x="503" y="98"/>
                    <a:pt x="495" y="111"/>
                  </a:cubicBezTo>
                  <a:cubicBezTo>
                    <a:pt x="489" y="119"/>
                    <a:pt x="490" y="126"/>
                    <a:pt x="496" y="134"/>
                  </a:cubicBezTo>
                  <a:cubicBezTo>
                    <a:pt x="502" y="142"/>
                    <a:pt x="508" y="149"/>
                    <a:pt x="511" y="158"/>
                  </a:cubicBezTo>
                  <a:cubicBezTo>
                    <a:pt x="519" y="174"/>
                    <a:pt x="525" y="190"/>
                    <a:pt x="549" y="187"/>
                  </a:cubicBezTo>
                  <a:cubicBezTo>
                    <a:pt x="561" y="185"/>
                    <a:pt x="565" y="197"/>
                    <a:pt x="567" y="208"/>
                  </a:cubicBezTo>
                  <a:cubicBezTo>
                    <a:pt x="571" y="233"/>
                    <a:pt x="576" y="259"/>
                    <a:pt x="579" y="284"/>
                  </a:cubicBezTo>
                  <a:cubicBezTo>
                    <a:pt x="581" y="299"/>
                    <a:pt x="576" y="310"/>
                    <a:pt x="560" y="312"/>
                  </a:cubicBezTo>
                  <a:cubicBezTo>
                    <a:pt x="544" y="315"/>
                    <a:pt x="538" y="324"/>
                    <a:pt x="536" y="339"/>
                  </a:cubicBezTo>
                  <a:cubicBezTo>
                    <a:pt x="535" y="345"/>
                    <a:pt x="533" y="351"/>
                    <a:pt x="531" y="356"/>
                  </a:cubicBezTo>
                  <a:cubicBezTo>
                    <a:pt x="525" y="369"/>
                    <a:pt x="527" y="378"/>
                    <a:pt x="540" y="386"/>
                  </a:cubicBezTo>
                  <a:cubicBezTo>
                    <a:pt x="555" y="394"/>
                    <a:pt x="556" y="408"/>
                    <a:pt x="547" y="422"/>
                  </a:cubicBezTo>
                  <a:cubicBezTo>
                    <a:pt x="532" y="444"/>
                    <a:pt x="517" y="466"/>
                    <a:pt x="501" y="487"/>
                  </a:cubicBezTo>
                  <a:cubicBezTo>
                    <a:pt x="491" y="500"/>
                    <a:pt x="478" y="502"/>
                    <a:pt x="466" y="492"/>
                  </a:cubicBezTo>
                  <a:cubicBezTo>
                    <a:pt x="451" y="479"/>
                    <a:pt x="438" y="480"/>
                    <a:pt x="424" y="493"/>
                  </a:cubicBezTo>
                  <a:cubicBezTo>
                    <a:pt x="421" y="496"/>
                    <a:pt x="416" y="498"/>
                    <a:pt x="412" y="499"/>
                  </a:cubicBezTo>
                  <a:cubicBezTo>
                    <a:pt x="396" y="505"/>
                    <a:pt x="390" y="515"/>
                    <a:pt x="394" y="533"/>
                  </a:cubicBezTo>
                  <a:cubicBezTo>
                    <a:pt x="399" y="553"/>
                    <a:pt x="391" y="563"/>
                    <a:pt x="370" y="567"/>
                  </a:cubicBezTo>
                  <a:cubicBezTo>
                    <a:pt x="347" y="571"/>
                    <a:pt x="323" y="574"/>
                    <a:pt x="299" y="578"/>
                  </a:cubicBezTo>
                  <a:cubicBezTo>
                    <a:pt x="279" y="581"/>
                    <a:pt x="270" y="574"/>
                    <a:pt x="266" y="553"/>
                  </a:cubicBezTo>
                  <a:cubicBezTo>
                    <a:pt x="263" y="533"/>
                    <a:pt x="235" y="514"/>
                    <a:pt x="214" y="518"/>
                  </a:cubicBezTo>
                  <a:cubicBezTo>
                    <a:pt x="206" y="519"/>
                    <a:pt x="204" y="528"/>
                    <a:pt x="199" y="533"/>
                  </a:cubicBezTo>
                  <a:cubicBezTo>
                    <a:pt x="183" y="556"/>
                    <a:pt x="174" y="557"/>
                    <a:pt x="152" y="542"/>
                  </a:cubicBezTo>
                  <a:cubicBezTo>
                    <a:pt x="133" y="529"/>
                    <a:pt x="115" y="517"/>
                    <a:pt x="98" y="504"/>
                  </a:cubicBezTo>
                  <a:cubicBezTo>
                    <a:pt x="80" y="491"/>
                    <a:pt x="77" y="479"/>
                    <a:pt x="91" y="462"/>
                  </a:cubicBezTo>
                  <a:cubicBezTo>
                    <a:pt x="102" y="448"/>
                    <a:pt x="102" y="438"/>
                    <a:pt x="90" y="425"/>
                  </a:cubicBezTo>
                  <a:cubicBezTo>
                    <a:pt x="85" y="419"/>
                    <a:pt x="81" y="411"/>
                    <a:pt x="76" y="404"/>
                  </a:cubicBezTo>
                  <a:cubicBezTo>
                    <a:pt x="72" y="395"/>
                    <a:pt x="65" y="390"/>
                    <a:pt x="58" y="393"/>
                  </a:cubicBezTo>
                  <a:close/>
                  <a:moveTo>
                    <a:pt x="423" y="280"/>
                  </a:moveTo>
                  <a:cubicBezTo>
                    <a:pt x="423" y="207"/>
                    <a:pt x="366" y="149"/>
                    <a:pt x="293" y="149"/>
                  </a:cubicBezTo>
                  <a:cubicBezTo>
                    <a:pt x="222" y="148"/>
                    <a:pt x="164" y="207"/>
                    <a:pt x="164" y="279"/>
                  </a:cubicBezTo>
                  <a:cubicBezTo>
                    <a:pt x="164" y="352"/>
                    <a:pt x="222" y="411"/>
                    <a:pt x="294" y="410"/>
                  </a:cubicBezTo>
                  <a:cubicBezTo>
                    <a:pt x="365" y="410"/>
                    <a:pt x="423" y="351"/>
                    <a:pt x="423" y="280"/>
                  </a:cubicBezTo>
                  <a:close/>
                </a:path>
              </a:pathLst>
            </a:custGeom>
            <a:solidFill>
              <a:srgbClr val="4472C4"/>
            </a:solidFill>
            <a:ln>
              <a:noFill/>
            </a:ln>
          </p:spPr>
          <p:txBody>
            <a:bodyPr vert="horz" wrap="square" lIns="91440" tIns="45720" rIns="91440" bIns="45720" numCol="1" anchor="t" anchorCtr="0" compatLnSpc="1">
              <a:prstTxWarp prst="textNoShape">
                <a:avLst/>
              </a:prstTxWarp>
            </a:bodyPr>
            <a:lstStyle/>
            <a:p>
              <a:endParaRPr lang="es-ES">
                <a:cs typeface="B Nazanin" panose="00000400000000000000" pitchFamily="2" charset="-78"/>
              </a:endParaRPr>
            </a:p>
          </p:txBody>
        </p:sp>
        <p:sp>
          <p:nvSpPr>
            <p:cNvPr id="9" name="Freeform 7">
              <a:extLst>
                <a:ext uri="{FF2B5EF4-FFF2-40B4-BE49-F238E27FC236}">
                  <a16:creationId xmlns:a16="http://schemas.microsoft.com/office/drawing/2014/main" id="{F7592EC2-CCF9-445D-9F85-E73C0541B79B}"/>
                </a:ext>
              </a:extLst>
            </p:cNvPr>
            <p:cNvSpPr>
              <a:spLocks noEditPoints="1"/>
            </p:cNvSpPr>
            <p:nvPr/>
          </p:nvSpPr>
          <p:spPr bwMode="auto">
            <a:xfrm>
              <a:off x="5918200" y="3443288"/>
              <a:ext cx="1116013" cy="1122363"/>
            </a:xfrm>
            <a:custGeom>
              <a:avLst/>
              <a:gdLst>
                <a:gd name="T0" fmla="*/ 350 w 388"/>
                <a:gd name="T1" fmla="*/ 289 h 390"/>
                <a:gd name="T2" fmla="*/ 314 w 388"/>
                <a:gd name="T3" fmla="*/ 305 h 390"/>
                <a:gd name="T4" fmla="*/ 310 w 388"/>
                <a:gd name="T5" fmla="*/ 328 h 390"/>
                <a:gd name="T6" fmla="*/ 300 w 388"/>
                <a:gd name="T7" fmla="*/ 357 h 390"/>
                <a:gd name="T8" fmla="*/ 260 w 388"/>
                <a:gd name="T9" fmla="*/ 376 h 390"/>
                <a:gd name="T10" fmla="*/ 231 w 388"/>
                <a:gd name="T11" fmla="*/ 367 h 390"/>
                <a:gd name="T12" fmla="*/ 211 w 388"/>
                <a:gd name="T13" fmla="*/ 355 h 390"/>
                <a:gd name="T14" fmla="*/ 185 w 388"/>
                <a:gd name="T15" fmla="*/ 371 h 390"/>
                <a:gd name="T16" fmla="*/ 157 w 388"/>
                <a:gd name="T17" fmla="*/ 385 h 390"/>
                <a:gd name="T18" fmla="*/ 115 w 388"/>
                <a:gd name="T19" fmla="*/ 372 h 390"/>
                <a:gd name="T20" fmla="*/ 100 w 388"/>
                <a:gd name="T21" fmla="*/ 344 h 390"/>
                <a:gd name="T22" fmla="*/ 61 w 388"/>
                <a:gd name="T23" fmla="*/ 311 h 390"/>
                <a:gd name="T24" fmla="*/ 30 w 388"/>
                <a:gd name="T25" fmla="*/ 299 h 390"/>
                <a:gd name="T26" fmla="*/ 16 w 388"/>
                <a:gd name="T27" fmla="*/ 270 h 390"/>
                <a:gd name="T28" fmla="*/ 22 w 388"/>
                <a:gd name="T29" fmla="*/ 229 h 390"/>
                <a:gd name="T30" fmla="*/ 16 w 388"/>
                <a:gd name="T31" fmla="*/ 185 h 390"/>
                <a:gd name="T32" fmla="*/ 4 w 388"/>
                <a:gd name="T33" fmla="*/ 154 h 390"/>
                <a:gd name="T34" fmla="*/ 18 w 388"/>
                <a:gd name="T35" fmla="*/ 114 h 390"/>
                <a:gd name="T36" fmla="*/ 38 w 388"/>
                <a:gd name="T37" fmla="*/ 99 h 390"/>
                <a:gd name="T38" fmla="*/ 76 w 388"/>
                <a:gd name="T39" fmla="*/ 56 h 390"/>
                <a:gd name="T40" fmla="*/ 90 w 388"/>
                <a:gd name="T41" fmla="*/ 31 h 390"/>
                <a:gd name="T42" fmla="*/ 124 w 388"/>
                <a:gd name="T43" fmla="*/ 14 h 390"/>
                <a:gd name="T44" fmla="*/ 156 w 388"/>
                <a:gd name="T45" fmla="*/ 16 h 390"/>
                <a:gd name="T46" fmla="*/ 205 w 388"/>
                <a:gd name="T47" fmla="*/ 11 h 390"/>
                <a:gd name="T48" fmla="*/ 228 w 388"/>
                <a:gd name="T49" fmla="*/ 2 h 390"/>
                <a:gd name="T50" fmla="*/ 277 w 388"/>
                <a:gd name="T51" fmla="*/ 18 h 390"/>
                <a:gd name="T52" fmla="*/ 289 w 388"/>
                <a:gd name="T53" fmla="*/ 31 h 390"/>
                <a:gd name="T54" fmla="*/ 317 w 388"/>
                <a:gd name="T55" fmla="*/ 72 h 390"/>
                <a:gd name="T56" fmla="*/ 328 w 388"/>
                <a:gd name="T57" fmla="*/ 77 h 390"/>
                <a:gd name="T58" fmla="*/ 363 w 388"/>
                <a:gd name="T59" fmla="*/ 99 h 390"/>
                <a:gd name="T60" fmla="*/ 376 w 388"/>
                <a:gd name="T61" fmla="*/ 126 h 390"/>
                <a:gd name="T62" fmla="*/ 371 w 388"/>
                <a:gd name="T63" fmla="*/ 156 h 390"/>
                <a:gd name="T64" fmla="*/ 376 w 388"/>
                <a:gd name="T65" fmla="*/ 205 h 390"/>
                <a:gd name="T66" fmla="*/ 385 w 388"/>
                <a:gd name="T67" fmla="*/ 227 h 390"/>
                <a:gd name="T68" fmla="*/ 369 w 388"/>
                <a:gd name="T69" fmla="*/ 278 h 390"/>
                <a:gd name="T70" fmla="*/ 350 w 388"/>
                <a:gd name="T71" fmla="*/ 289 h 390"/>
                <a:gd name="T72" fmla="*/ 280 w 388"/>
                <a:gd name="T73" fmla="*/ 185 h 390"/>
                <a:gd name="T74" fmla="*/ 195 w 388"/>
                <a:gd name="T75" fmla="*/ 100 h 390"/>
                <a:gd name="T76" fmla="*/ 107 w 388"/>
                <a:gd name="T77" fmla="*/ 186 h 390"/>
                <a:gd name="T78" fmla="*/ 192 w 388"/>
                <a:gd name="T79" fmla="*/ 274 h 390"/>
                <a:gd name="T80" fmla="*/ 280 w 388"/>
                <a:gd name="T81" fmla="*/ 185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88" h="390">
                  <a:moveTo>
                    <a:pt x="350" y="289"/>
                  </a:moveTo>
                  <a:cubicBezTo>
                    <a:pt x="333" y="278"/>
                    <a:pt x="325" y="295"/>
                    <a:pt x="314" y="305"/>
                  </a:cubicBezTo>
                  <a:cubicBezTo>
                    <a:pt x="307" y="312"/>
                    <a:pt x="305" y="319"/>
                    <a:pt x="310" y="328"/>
                  </a:cubicBezTo>
                  <a:cubicBezTo>
                    <a:pt x="317" y="341"/>
                    <a:pt x="313" y="351"/>
                    <a:pt x="300" y="357"/>
                  </a:cubicBezTo>
                  <a:cubicBezTo>
                    <a:pt x="286" y="363"/>
                    <a:pt x="273" y="370"/>
                    <a:pt x="260" y="376"/>
                  </a:cubicBezTo>
                  <a:cubicBezTo>
                    <a:pt x="247" y="383"/>
                    <a:pt x="237" y="381"/>
                    <a:pt x="231" y="367"/>
                  </a:cubicBezTo>
                  <a:cubicBezTo>
                    <a:pt x="227" y="359"/>
                    <a:pt x="222" y="352"/>
                    <a:pt x="211" y="355"/>
                  </a:cubicBezTo>
                  <a:cubicBezTo>
                    <a:pt x="200" y="357"/>
                    <a:pt x="189" y="356"/>
                    <a:pt x="185" y="371"/>
                  </a:cubicBezTo>
                  <a:cubicBezTo>
                    <a:pt x="181" y="385"/>
                    <a:pt x="172" y="390"/>
                    <a:pt x="157" y="385"/>
                  </a:cubicBezTo>
                  <a:cubicBezTo>
                    <a:pt x="144" y="380"/>
                    <a:pt x="129" y="376"/>
                    <a:pt x="115" y="372"/>
                  </a:cubicBezTo>
                  <a:cubicBezTo>
                    <a:pt x="102" y="367"/>
                    <a:pt x="97" y="359"/>
                    <a:pt x="100" y="344"/>
                  </a:cubicBezTo>
                  <a:cubicBezTo>
                    <a:pt x="104" y="325"/>
                    <a:pt x="80" y="303"/>
                    <a:pt x="61" y="311"/>
                  </a:cubicBezTo>
                  <a:cubicBezTo>
                    <a:pt x="46" y="316"/>
                    <a:pt x="37" y="313"/>
                    <a:pt x="30" y="299"/>
                  </a:cubicBezTo>
                  <a:cubicBezTo>
                    <a:pt x="26" y="289"/>
                    <a:pt x="21" y="279"/>
                    <a:pt x="16" y="270"/>
                  </a:cubicBezTo>
                  <a:cubicBezTo>
                    <a:pt x="8" y="255"/>
                    <a:pt x="4" y="241"/>
                    <a:pt x="22" y="229"/>
                  </a:cubicBezTo>
                  <a:cubicBezTo>
                    <a:pt x="33" y="222"/>
                    <a:pt x="28" y="191"/>
                    <a:pt x="16" y="185"/>
                  </a:cubicBezTo>
                  <a:cubicBezTo>
                    <a:pt x="1" y="177"/>
                    <a:pt x="0" y="167"/>
                    <a:pt x="4" y="154"/>
                  </a:cubicBezTo>
                  <a:cubicBezTo>
                    <a:pt x="9" y="140"/>
                    <a:pt x="13" y="127"/>
                    <a:pt x="18" y="114"/>
                  </a:cubicBezTo>
                  <a:cubicBezTo>
                    <a:pt x="21" y="104"/>
                    <a:pt x="27" y="98"/>
                    <a:pt x="38" y="99"/>
                  </a:cubicBezTo>
                  <a:cubicBezTo>
                    <a:pt x="52" y="99"/>
                    <a:pt x="78" y="69"/>
                    <a:pt x="76" y="56"/>
                  </a:cubicBezTo>
                  <a:cubicBezTo>
                    <a:pt x="73" y="42"/>
                    <a:pt x="79" y="36"/>
                    <a:pt x="90" y="31"/>
                  </a:cubicBezTo>
                  <a:cubicBezTo>
                    <a:pt x="101" y="25"/>
                    <a:pt x="112" y="19"/>
                    <a:pt x="124" y="14"/>
                  </a:cubicBezTo>
                  <a:cubicBezTo>
                    <a:pt x="135" y="8"/>
                    <a:pt x="145" y="5"/>
                    <a:pt x="156" y="16"/>
                  </a:cubicBezTo>
                  <a:cubicBezTo>
                    <a:pt x="163" y="24"/>
                    <a:pt x="198" y="19"/>
                    <a:pt x="205" y="11"/>
                  </a:cubicBezTo>
                  <a:cubicBezTo>
                    <a:pt x="212" y="3"/>
                    <a:pt x="219" y="0"/>
                    <a:pt x="228" y="2"/>
                  </a:cubicBezTo>
                  <a:cubicBezTo>
                    <a:pt x="244" y="7"/>
                    <a:pt x="261" y="13"/>
                    <a:pt x="277" y="18"/>
                  </a:cubicBezTo>
                  <a:cubicBezTo>
                    <a:pt x="283" y="20"/>
                    <a:pt x="289" y="25"/>
                    <a:pt x="289" y="31"/>
                  </a:cubicBezTo>
                  <a:cubicBezTo>
                    <a:pt x="288" y="52"/>
                    <a:pt x="307" y="59"/>
                    <a:pt x="317" y="72"/>
                  </a:cubicBezTo>
                  <a:cubicBezTo>
                    <a:pt x="320" y="75"/>
                    <a:pt x="324" y="78"/>
                    <a:pt x="328" y="77"/>
                  </a:cubicBezTo>
                  <a:cubicBezTo>
                    <a:pt x="350" y="69"/>
                    <a:pt x="356" y="85"/>
                    <a:pt x="363" y="99"/>
                  </a:cubicBezTo>
                  <a:cubicBezTo>
                    <a:pt x="367" y="108"/>
                    <a:pt x="372" y="117"/>
                    <a:pt x="376" y="126"/>
                  </a:cubicBezTo>
                  <a:cubicBezTo>
                    <a:pt x="382" y="138"/>
                    <a:pt x="382" y="147"/>
                    <a:pt x="371" y="156"/>
                  </a:cubicBezTo>
                  <a:cubicBezTo>
                    <a:pt x="356" y="169"/>
                    <a:pt x="358" y="195"/>
                    <a:pt x="376" y="205"/>
                  </a:cubicBezTo>
                  <a:cubicBezTo>
                    <a:pt x="384" y="211"/>
                    <a:pt x="388" y="218"/>
                    <a:pt x="385" y="227"/>
                  </a:cubicBezTo>
                  <a:cubicBezTo>
                    <a:pt x="381" y="244"/>
                    <a:pt x="375" y="261"/>
                    <a:pt x="369" y="278"/>
                  </a:cubicBezTo>
                  <a:cubicBezTo>
                    <a:pt x="367" y="286"/>
                    <a:pt x="361" y="290"/>
                    <a:pt x="350" y="289"/>
                  </a:cubicBezTo>
                  <a:close/>
                  <a:moveTo>
                    <a:pt x="280" y="185"/>
                  </a:moveTo>
                  <a:cubicBezTo>
                    <a:pt x="280" y="139"/>
                    <a:pt x="241" y="100"/>
                    <a:pt x="195" y="100"/>
                  </a:cubicBezTo>
                  <a:cubicBezTo>
                    <a:pt x="146" y="100"/>
                    <a:pt x="107" y="139"/>
                    <a:pt x="107" y="186"/>
                  </a:cubicBezTo>
                  <a:cubicBezTo>
                    <a:pt x="106" y="232"/>
                    <a:pt x="147" y="274"/>
                    <a:pt x="192" y="274"/>
                  </a:cubicBezTo>
                  <a:cubicBezTo>
                    <a:pt x="241" y="274"/>
                    <a:pt x="281" y="235"/>
                    <a:pt x="280" y="185"/>
                  </a:cubicBezTo>
                  <a:close/>
                </a:path>
              </a:pathLst>
            </a:custGeom>
            <a:solidFill>
              <a:srgbClr val="4472C4"/>
            </a:solidFill>
            <a:ln>
              <a:noFill/>
            </a:ln>
          </p:spPr>
          <p:txBody>
            <a:bodyPr vert="horz" wrap="square" lIns="91440" tIns="45720" rIns="91440" bIns="45720" numCol="1" anchor="t" anchorCtr="0" compatLnSpc="1">
              <a:prstTxWarp prst="textNoShape">
                <a:avLst/>
              </a:prstTxWarp>
            </a:bodyPr>
            <a:lstStyle/>
            <a:p>
              <a:endParaRPr lang="es-ES">
                <a:cs typeface="B Nazanin" panose="00000400000000000000" pitchFamily="2" charset="-78"/>
              </a:endParaRPr>
            </a:p>
          </p:txBody>
        </p:sp>
        <p:sp>
          <p:nvSpPr>
            <p:cNvPr id="10" name="Freeform 8">
              <a:extLst>
                <a:ext uri="{FF2B5EF4-FFF2-40B4-BE49-F238E27FC236}">
                  <a16:creationId xmlns:a16="http://schemas.microsoft.com/office/drawing/2014/main" id="{58892641-F471-4502-B55E-82A7A3934BDD}"/>
                </a:ext>
              </a:extLst>
            </p:cNvPr>
            <p:cNvSpPr>
              <a:spLocks noEditPoints="1"/>
            </p:cNvSpPr>
            <p:nvPr/>
          </p:nvSpPr>
          <p:spPr bwMode="auto">
            <a:xfrm>
              <a:off x="4475163" y="1682751"/>
              <a:ext cx="1131888" cy="1123950"/>
            </a:xfrm>
            <a:custGeom>
              <a:avLst/>
              <a:gdLst>
                <a:gd name="T0" fmla="*/ 352 w 393"/>
                <a:gd name="T1" fmla="*/ 292 h 390"/>
                <a:gd name="T2" fmla="*/ 316 w 393"/>
                <a:gd name="T3" fmla="*/ 304 h 390"/>
                <a:gd name="T4" fmla="*/ 310 w 393"/>
                <a:gd name="T5" fmla="*/ 331 h 390"/>
                <a:gd name="T6" fmla="*/ 300 w 393"/>
                <a:gd name="T7" fmla="*/ 359 h 390"/>
                <a:gd name="T8" fmla="*/ 260 w 393"/>
                <a:gd name="T9" fmla="*/ 378 h 390"/>
                <a:gd name="T10" fmla="*/ 231 w 393"/>
                <a:gd name="T11" fmla="*/ 369 h 390"/>
                <a:gd name="T12" fmla="*/ 209 w 393"/>
                <a:gd name="T13" fmla="*/ 356 h 390"/>
                <a:gd name="T14" fmla="*/ 184 w 393"/>
                <a:gd name="T15" fmla="*/ 373 h 390"/>
                <a:gd name="T16" fmla="*/ 156 w 393"/>
                <a:gd name="T17" fmla="*/ 386 h 390"/>
                <a:gd name="T18" fmla="*/ 124 w 393"/>
                <a:gd name="T19" fmla="*/ 376 h 390"/>
                <a:gd name="T20" fmla="*/ 101 w 393"/>
                <a:gd name="T21" fmla="*/ 341 h 390"/>
                <a:gd name="T22" fmla="*/ 63 w 393"/>
                <a:gd name="T23" fmla="*/ 311 h 390"/>
                <a:gd name="T24" fmla="*/ 28 w 393"/>
                <a:gd name="T25" fmla="*/ 295 h 390"/>
                <a:gd name="T26" fmla="*/ 14 w 393"/>
                <a:gd name="T27" fmla="*/ 268 h 390"/>
                <a:gd name="T28" fmla="*/ 21 w 393"/>
                <a:gd name="T29" fmla="*/ 232 h 390"/>
                <a:gd name="T30" fmla="*/ 16 w 393"/>
                <a:gd name="T31" fmla="*/ 187 h 390"/>
                <a:gd name="T32" fmla="*/ 5 w 393"/>
                <a:gd name="T33" fmla="*/ 154 h 390"/>
                <a:gd name="T34" fmla="*/ 14 w 393"/>
                <a:gd name="T35" fmla="*/ 123 h 390"/>
                <a:gd name="T36" fmla="*/ 41 w 393"/>
                <a:gd name="T37" fmla="*/ 100 h 390"/>
                <a:gd name="T38" fmla="*/ 76 w 393"/>
                <a:gd name="T39" fmla="*/ 59 h 390"/>
                <a:gd name="T40" fmla="*/ 75 w 393"/>
                <a:gd name="T41" fmla="*/ 47 h 390"/>
                <a:gd name="T42" fmla="*/ 153 w 393"/>
                <a:gd name="T43" fmla="*/ 16 h 390"/>
                <a:gd name="T44" fmla="*/ 206 w 393"/>
                <a:gd name="T45" fmla="*/ 10 h 390"/>
                <a:gd name="T46" fmla="*/ 236 w 393"/>
                <a:gd name="T47" fmla="*/ 7 h 390"/>
                <a:gd name="T48" fmla="*/ 289 w 393"/>
                <a:gd name="T49" fmla="*/ 37 h 390"/>
                <a:gd name="T50" fmla="*/ 337 w 393"/>
                <a:gd name="T51" fmla="*/ 78 h 390"/>
                <a:gd name="T52" fmla="*/ 375 w 393"/>
                <a:gd name="T53" fmla="*/ 128 h 390"/>
                <a:gd name="T54" fmla="*/ 375 w 393"/>
                <a:gd name="T55" fmla="*/ 153 h 390"/>
                <a:gd name="T56" fmla="*/ 363 w 393"/>
                <a:gd name="T57" fmla="*/ 189 h 390"/>
                <a:gd name="T58" fmla="*/ 374 w 393"/>
                <a:gd name="T59" fmla="*/ 206 h 390"/>
                <a:gd name="T60" fmla="*/ 377 w 393"/>
                <a:gd name="T61" fmla="*/ 208 h 390"/>
                <a:gd name="T62" fmla="*/ 381 w 393"/>
                <a:gd name="T63" fmla="*/ 244 h 390"/>
                <a:gd name="T64" fmla="*/ 352 w 393"/>
                <a:gd name="T65" fmla="*/ 292 h 390"/>
                <a:gd name="T66" fmla="*/ 195 w 393"/>
                <a:gd name="T67" fmla="*/ 275 h 390"/>
                <a:gd name="T68" fmla="*/ 281 w 393"/>
                <a:gd name="T69" fmla="*/ 187 h 390"/>
                <a:gd name="T70" fmla="*/ 192 w 393"/>
                <a:gd name="T71" fmla="*/ 103 h 390"/>
                <a:gd name="T72" fmla="*/ 107 w 393"/>
                <a:gd name="T73" fmla="*/ 190 h 390"/>
                <a:gd name="T74" fmla="*/ 195 w 393"/>
                <a:gd name="T75" fmla="*/ 275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3" h="390">
                  <a:moveTo>
                    <a:pt x="352" y="292"/>
                  </a:moveTo>
                  <a:cubicBezTo>
                    <a:pt x="336" y="283"/>
                    <a:pt x="326" y="293"/>
                    <a:pt x="316" y="304"/>
                  </a:cubicBezTo>
                  <a:cubicBezTo>
                    <a:pt x="308" y="312"/>
                    <a:pt x="303" y="319"/>
                    <a:pt x="310" y="331"/>
                  </a:cubicBezTo>
                  <a:cubicBezTo>
                    <a:pt x="318" y="344"/>
                    <a:pt x="311" y="353"/>
                    <a:pt x="300" y="359"/>
                  </a:cubicBezTo>
                  <a:cubicBezTo>
                    <a:pt x="287" y="365"/>
                    <a:pt x="273" y="372"/>
                    <a:pt x="260" y="378"/>
                  </a:cubicBezTo>
                  <a:cubicBezTo>
                    <a:pt x="247" y="385"/>
                    <a:pt x="237" y="383"/>
                    <a:pt x="231" y="369"/>
                  </a:cubicBezTo>
                  <a:cubicBezTo>
                    <a:pt x="226" y="360"/>
                    <a:pt x="220" y="354"/>
                    <a:pt x="209" y="356"/>
                  </a:cubicBezTo>
                  <a:cubicBezTo>
                    <a:pt x="198" y="358"/>
                    <a:pt x="188" y="360"/>
                    <a:pt x="184" y="373"/>
                  </a:cubicBezTo>
                  <a:cubicBezTo>
                    <a:pt x="180" y="389"/>
                    <a:pt x="169" y="390"/>
                    <a:pt x="156" y="386"/>
                  </a:cubicBezTo>
                  <a:cubicBezTo>
                    <a:pt x="145" y="383"/>
                    <a:pt x="135" y="379"/>
                    <a:pt x="124" y="376"/>
                  </a:cubicBezTo>
                  <a:cubicBezTo>
                    <a:pt x="105" y="372"/>
                    <a:pt x="94" y="364"/>
                    <a:pt x="101" y="341"/>
                  </a:cubicBezTo>
                  <a:cubicBezTo>
                    <a:pt x="105" y="328"/>
                    <a:pt x="77" y="305"/>
                    <a:pt x="63" y="311"/>
                  </a:cubicBezTo>
                  <a:cubicBezTo>
                    <a:pt x="44" y="320"/>
                    <a:pt x="35" y="312"/>
                    <a:pt x="28" y="295"/>
                  </a:cubicBezTo>
                  <a:cubicBezTo>
                    <a:pt x="24" y="286"/>
                    <a:pt x="19" y="277"/>
                    <a:pt x="14" y="268"/>
                  </a:cubicBezTo>
                  <a:cubicBezTo>
                    <a:pt x="7" y="254"/>
                    <a:pt x="3" y="242"/>
                    <a:pt x="21" y="232"/>
                  </a:cubicBezTo>
                  <a:cubicBezTo>
                    <a:pt x="32" y="226"/>
                    <a:pt x="28" y="192"/>
                    <a:pt x="16" y="187"/>
                  </a:cubicBezTo>
                  <a:cubicBezTo>
                    <a:pt x="0" y="179"/>
                    <a:pt x="0" y="168"/>
                    <a:pt x="5" y="154"/>
                  </a:cubicBezTo>
                  <a:cubicBezTo>
                    <a:pt x="8" y="144"/>
                    <a:pt x="11" y="134"/>
                    <a:pt x="14" y="123"/>
                  </a:cubicBezTo>
                  <a:cubicBezTo>
                    <a:pt x="18" y="110"/>
                    <a:pt x="23" y="98"/>
                    <a:pt x="41" y="100"/>
                  </a:cubicBezTo>
                  <a:cubicBezTo>
                    <a:pt x="51" y="102"/>
                    <a:pt x="76" y="70"/>
                    <a:pt x="76" y="59"/>
                  </a:cubicBezTo>
                  <a:cubicBezTo>
                    <a:pt x="75" y="55"/>
                    <a:pt x="74" y="51"/>
                    <a:pt x="75" y="47"/>
                  </a:cubicBezTo>
                  <a:cubicBezTo>
                    <a:pt x="79" y="29"/>
                    <a:pt x="138" y="7"/>
                    <a:pt x="153" y="16"/>
                  </a:cubicBezTo>
                  <a:cubicBezTo>
                    <a:pt x="168" y="26"/>
                    <a:pt x="194" y="23"/>
                    <a:pt x="206" y="10"/>
                  </a:cubicBezTo>
                  <a:cubicBezTo>
                    <a:pt x="216" y="0"/>
                    <a:pt x="226" y="1"/>
                    <a:pt x="236" y="7"/>
                  </a:cubicBezTo>
                  <a:cubicBezTo>
                    <a:pt x="254" y="17"/>
                    <a:pt x="283" y="9"/>
                    <a:pt x="289" y="37"/>
                  </a:cubicBezTo>
                  <a:cubicBezTo>
                    <a:pt x="293" y="56"/>
                    <a:pt x="317" y="75"/>
                    <a:pt x="337" y="78"/>
                  </a:cubicBezTo>
                  <a:cubicBezTo>
                    <a:pt x="365" y="81"/>
                    <a:pt x="362" y="111"/>
                    <a:pt x="375" y="128"/>
                  </a:cubicBezTo>
                  <a:cubicBezTo>
                    <a:pt x="381" y="136"/>
                    <a:pt x="385" y="148"/>
                    <a:pt x="375" y="153"/>
                  </a:cubicBezTo>
                  <a:cubicBezTo>
                    <a:pt x="358" y="162"/>
                    <a:pt x="363" y="176"/>
                    <a:pt x="363" y="189"/>
                  </a:cubicBezTo>
                  <a:cubicBezTo>
                    <a:pt x="363" y="197"/>
                    <a:pt x="365" y="203"/>
                    <a:pt x="374" y="206"/>
                  </a:cubicBezTo>
                  <a:cubicBezTo>
                    <a:pt x="375" y="207"/>
                    <a:pt x="376" y="207"/>
                    <a:pt x="377" y="208"/>
                  </a:cubicBezTo>
                  <a:cubicBezTo>
                    <a:pt x="393" y="218"/>
                    <a:pt x="386" y="232"/>
                    <a:pt x="381" y="244"/>
                  </a:cubicBezTo>
                  <a:cubicBezTo>
                    <a:pt x="373" y="261"/>
                    <a:pt x="378" y="285"/>
                    <a:pt x="352" y="292"/>
                  </a:cubicBezTo>
                  <a:close/>
                  <a:moveTo>
                    <a:pt x="195" y="275"/>
                  </a:moveTo>
                  <a:cubicBezTo>
                    <a:pt x="243" y="274"/>
                    <a:pt x="282" y="234"/>
                    <a:pt x="281" y="187"/>
                  </a:cubicBezTo>
                  <a:cubicBezTo>
                    <a:pt x="279" y="139"/>
                    <a:pt x="240" y="102"/>
                    <a:pt x="192" y="103"/>
                  </a:cubicBezTo>
                  <a:cubicBezTo>
                    <a:pt x="144" y="103"/>
                    <a:pt x="107" y="142"/>
                    <a:pt x="107" y="190"/>
                  </a:cubicBezTo>
                  <a:cubicBezTo>
                    <a:pt x="108" y="238"/>
                    <a:pt x="146" y="275"/>
                    <a:pt x="195" y="275"/>
                  </a:cubicBezTo>
                  <a:close/>
                </a:path>
              </a:pathLst>
            </a:custGeom>
            <a:solidFill>
              <a:srgbClr val="4472C4"/>
            </a:solidFill>
            <a:ln>
              <a:noFill/>
            </a:ln>
          </p:spPr>
          <p:txBody>
            <a:bodyPr vert="horz" wrap="square" lIns="91440" tIns="45720" rIns="91440" bIns="45720" numCol="1" anchor="t" anchorCtr="0" compatLnSpc="1">
              <a:prstTxWarp prst="textNoShape">
                <a:avLst/>
              </a:prstTxWarp>
            </a:bodyPr>
            <a:lstStyle/>
            <a:p>
              <a:endParaRPr lang="es-ES">
                <a:cs typeface="B Nazanin" panose="00000400000000000000" pitchFamily="2" charset="-78"/>
              </a:endParaRPr>
            </a:p>
          </p:txBody>
        </p:sp>
        <p:sp>
          <p:nvSpPr>
            <p:cNvPr id="11" name="Freeform 9">
              <a:extLst>
                <a:ext uri="{FF2B5EF4-FFF2-40B4-BE49-F238E27FC236}">
                  <a16:creationId xmlns:a16="http://schemas.microsoft.com/office/drawing/2014/main" id="{B094C89C-98D6-4DD0-A40F-555F8607C8E6}"/>
                </a:ext>
              </a:extLst>
            </p:cNvPr>
            <p:cNvSpPr>
              <a:spLocks noEditPoints="1"/>
            </p:cNvSpPr>
            <p:nvPr/>
          </p:nvSpPr>
          <p:spPr bwMode="auto">
            <a:xfrm>
              <a:off x="7567613" y="3024188"/>
              <a:ext cx="434975" cy="450850"/>
            </a:xfrm>
            <a:custGeom>
              <a:avLst/>
              <a:gdLst>
                <a:gd name="T0" fmla="*/ 55 w 151"/>
                <a:gd name="T1" fmla="*/ 3 h 156"/>
                <a:gd name="T2" fmla="*/ 82 w 151"/>
                <a:gd name="T3" fmla="*/ 2 h 156"/>
                <a:gd name="T4" fmla="*/ 95 w 151"/>
                <a:gd name="T5" fmla="*/ 3 h 156"/>
                <a:gd name="T6" fmla="*/ 139 w 151"/>
                <a:gd name="T7" fmla="*/ 40 h 156"/>
                <a:gd name="T8" fmla="*/ 141 w 151"/>
                <a:gd name="T9" fmla="*/ 56 h 156"/>
                <a:gd name="T10" fmla="*/ 141 w 151"/>
                <a:gd name="T11" fmla="*/ 58 h 156"/>
                <a:gd name="T12" fmla="*/ 142 w 151"/>
                <a:gd name="T13" fmla="*/ 98 h 156"/>
                <a:gd name="T14" fmla="*/ 117 w 151"/>
                <a:gd name="T15" fmla="*/ 126 h 156"/>
                <a:gd name="T16" fmla="*/ 97 w 151"/>
                <a:gd name="T17" fmla="*/ 138 h 156"/>
                <a:gd name="T18" fmla="*/ 41 w 151"/>
                <a:gd name="T19" fmla="*/ 131 h 156"/>
                <a:gd name="T20" fmla="*/ 20 w 151"/>
                <a:gd name="T21" fmla="*/ 114 h 156"/>
                <a:gd name="T22" fmla="*/ 17 w 151"/>
                <a:gd name="T23" fmla="*/ 113 h 156"/>
                <a:gd name="T24" fmla="*/ 13 w 151"/>
                <a:gd name="T25" fmla="*/ 38 h 156"/>
                <a:gd name="T26" fmla="*/ 32 w 151"/>
                <a:gd name="T27" fmla="*/ 16 h 156"/>
                <a:gd name="T28" fmla="*/ 55 w 151"/>
                <a:gd name="T29" fmla="*/ 3 h 156"/>
                <a:gd name="T30" fmla="*/ 103 w 151"/>
                <a:gd name="T31" fmla="*/ 68 h 156"/>
                <a:gd name="T32" fmla="*/ 74 w 151"/>
                <a:gd name="T33" fmla="*/ 38 h 156"/>
                <a:gd name="T34" fmla="*/ 45 w 151"/>
                <a:gd name="T35" fmla="*/ 70 h 156"/>
                <a:gd name="T36" fmla="*/ 76 w 151"/>
                <a:gd name="T37" fmla="*/ 98 h 156"/>
                <a:gd name="T38" fmla="*/ 103 w 151"/>
                <a:gd name="T39" fmla="*/ 6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1" h="156">
                  <a:moveTo>
                    <a:pt x="55" y="3"/>
                  </a:moveTo>
                  <a:cubicBezTo>
                    <a:pt x="64" y="8"/>
                    <a:pt x="73" y="5"/>
                    <a:pt x="82" y="2"/>
                  </a:cubicBezTo>
                  <a:cubicBezTo>
                    <a:pt x="85" y="0"/>
                    <a:pt x="91" y="1"/>
                    <a:pt x="95" y="3"/>
                  </a:cubicBezTo>
                  <a:cubicBezTo>
                    <a:pt x="113" y="11"/>
                    <a:pt x="125" y="27"/>
                    <a:pt x="139" y="40"/>
                  </a:cubicBezTo>
                  <a:cubicBezTo>
                    <a:pt x="143" y="43"/>
                    <a:pt x="145" y="50"/>
                    <a:pt x="141" y="56"/>
                  </a:cubicBezTo>
                  <a:cubicBezTo>
                    <a:pt x="141" y="57"/>
                    <a:pt x="141" y="57"/>
                    <a:pt x="141" y="58"/>
                  </a:cubicBezTo>
                  <a:cubicBezTo>
                    <a:pt x="134" y="71"/>
                    <a:pt x="151" y="83"/>
                    <a:pt x="142" y="98"/>
                  </a:cubicBezTo>
                  <a:cubicBezTo>
                    <a:pt x="135" y="109"/>
                    <a:pt x="114" y="106"/>
                    <a:pt x="117" y="126"/>
                  </a:cubicBezTo>
                  <a:cubicBezTo>
                    <a:pt x="118" y="133"/>
                    <a:pt x="101" y="141"/>
                    <a:pt x="97" y="138"/>
                  </a:cubicBezTo>
                  <a:cubicBezTo>
                    <a:pt x="79" y="124"/>
                    <a:pt x="55" y="156"/>
                    <a:pt x="41" y="131"/>
                  </a:cubicBezTo>
                  <a:cubicBezTo>
                    <a:pt x="36" y="121"/>
                    <a:pt x="32" y="113"/>
                    <a:pt x="20" y="114"/>
                  </a:cubicBezTo>
                  <a:cubicBezTo>
                    <a:pt x="19" y="115"/>
                    <a:pt x="18" y="113"/>
                    <a:pt x="17" y="113"/>
                  </a:cubicBezTo>
                  <a:cubicBezTo>
                    <a:pt x="3" y="103"/>
                    <a:pt x="0" y="49"/>
                    <a:pt x="13" y="38"/>
                  </a:cubicBezTo>
                  <a:cubicBezTo>
                    <a:pt x="21" y="32"/>
                    <a:pt x="28" y="26"/>
                    <a:pt x="32" y="16"/>
                  </a:cubicBezTo>
                  <a:cubicBezTo>
                    <a:pt x="35" y="7"/>
                    <a:pt x="45" y="5"/>
                    <a:pt x="55" y="3"/>
                  </a:cubicBezTo>
                  <a:close/>
                  <a:moveTo>
                    <a:pt x="103" y="68"/>
                  </a:moveTo>
                  <a:cubicBezTo>
                    <a:pt x="103" y="51"/>
                    <a:pt x="90" y="38"/>
                    <a:pt x="74" y="38"/>
                  </a:cubicBezTo>
                  <a:cubicBezTo>
                    <a:pt x="58" y="38"/>
                    <a:pt x="45" y="53"/>
                    <a:pt x="45" y="70"/>
                  </a:cubicBezTo>
                  <a:cubicBezTo>
                    <a:pt x="46" y="86"/>
                    <a:pt x="61" y="99"/>
                    <a:pt x="76" y="98"/>
                  </a:cubicBezTo>
                  <a:cubicBezTo>
                    <a:pt x="91" y="97"/>
                    <a:pt x="104" y="84"/>
                    <a:pt x="103" y="68"/>
                  </a:cubicBezTo>
                  <a:close/>
                </a:path>
              </a:pathLst>
            </a:custGeom>
            <a:solidFill>
              <a:srgbClr val="4472C4"/>
            </a:solidFill>
            <a:ln>
              <a:noFill/>
            </a:ln>
          </p:spPr>
          <p:txBody>
            <a:bodyPr vert="horz" wrap="square" lIns="91440" tIns="45720" rIns="91440" bIns="45720" numCol="1" anchor="t" anchorCtr="0" compatLnSpc="1">
              <a:prstTxWarp prst="textNoShape">
                <a:avLst/>
              </a:prstTxWarp>
            </a:bodyPr>
            <a:lstStyle/>
            <a:p>
              <a:endParaRPr lang="es-ES">
                <a:cs typeface="B Nazanin" panose="00000400000000000000" pitchFamily="2" charset="-78"/>
              </a:endParaRPr>
            </a:p>
          </p:txBody>
        </p:sp>
        <p:sp>
          <p:nvSpPr>
            <p:cNvPr id="12" name="Freeform 10">
              <a:extLst>
                <a:ext uri="{FF2B5EF4-FFF2-40B4-BE49-F238E27FC236}">
                  <a16:creationId xmlns:a16="http://schemas.microsoft.com/office/drawing/2014/main" id="{CF259725-8931-4DBE-8A7E-9DE9A5F7F1E8}"/>
                </a:ext>
              </a:extLst>
            </p:cNvPr>
            <p:cNvSpPr>
              <a:spLocks/>
            </p:cNvSpPr>
            <p:nvPr/>
          </p:nvSpPr>
          <p:spPr bwMode="auto">
            <a:xfrm>
              <a:off x="6877050" y="1498601"/>
              <a:ext cx="495300" cy="463550"/>
            </a:xfrm>
            <a:custGeom>
              <a:avLst/>
              <a:gdLst>
                <a:gd name="T0" fmla="*/ 172 w 172"/>
                <a:gd name="T1" fmla="*/ 131 h 161"/>
                <a:gd name="T2" fmla="*/ 152 w 172"/>
                <a:gd name="T3" fmla="*/ 157 h 161"/>
                <a:gd name="T4" fmla="*/ 122 w 172"/>
                <a:gd name="T5" fmla="*/ 148 h 161"/>
                <a:gd name="T6" fmla="*/ 18 w 172"/>
                <a:gd name="T7" fmla="*/ 56 h 161"/>
                <a:gd name="T8" fmla="*/ 6 w 172"/>
                <a:gd name="T9" fmla="*/ 21 h 161"/>
                <a:gd name="T10" fmla="*/ 40 w 172"/>
                <a:gd name="T11" fmla="*/ 6 h 161"/>
                <a:gd name="T12" fmla="*/ 167 w 172"/>
                <a:gd name="T13" fmla="*/ 117 h 161"/>
                <a:gd name="T14" fmla="*/ 172 w 172"/>
                <a:gd name="T15" fmla="*/ 131 h 1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2" h="161">
                  <a:moveTo>
                    <a:pt x="172" y="131"/>
                  </a:moveTo>
                  <a:cubicBezTo>
                    <a:pt x="170" y="144"/>
                    <a:pt x="165" y="154"/>
                    <a:pt x="152" y="157"/>
                  </a:cubicBezTo>
                  <a:cubicBezTo>
                    <a:pt x="140" y="160"/>
                    <a:pt x="130" y="161"/>
                    <a:pt x="122" y="148"/>
                  </a:cubicBezTo>
                  <a:cubicBezTo>
                    <a:pt x="98" y="106"/>
                    <a:pt x="63" y="75"/>
                    <a:pt x="18" y="56"/>
                  </a:cubicBezTo>
                  <a:cubicBezTo>
                    <a:pt x="2" y="49"/>
                    <a:pt x="0" y="35"/>
                    <a:pt x="6" y="21"/>
                  </a:cubicBezTo>
                  <a:cubicBezTo>
                    <a:pt x="12" y="8"/>
                    <a:pt x="24" y="0"/>
                    <a:pt x="40" y="6"/>
                  </a:cubicBezTo>
                  <a:cubicBezTo>
                    <a:pt x="95" y="29"/>
                    <a:pt x="137" y="67"/>
                    <a:pt x="167" y="117"/>
                  </a:cubicBezTo>
                  <a:cubicBezTo>
                    <a:pt x="169" y="122"/>
                    <a:pt x="172" y="127"/>
                    <a:pt x="172" y="131"/>
                  </a:cubicBez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es-ES">
                <a:cs typeface="B Nazanin" panose="00000400000000000000" pitchFamily="2" charset="-78"/>
              </a:endParaRPr>
            </a:p>
          </p:txBody>
        </p:sp>
      </p:grpSp>
      <p:sp>
        <p:nvSpPr>
          <p:cNvPr id="31" name="Paralelogramo 30">
            <a:extLst>
              <a:ext uri="{FF2B5EF4-FFF2-40B4-BE49-F238E27FC236}">
                <a16:creationId xmlns:a16="http://schemas.microsoft.com/office/drawing/2014/main" id="{B7A8FB60-0075-4CBC-A4D6-9ABCE45889B1}"/>
              </a:ext>
            </a:extLst>
          </p:cNvPr>
          <p:cNvSpPr/>
          <p:nvPr/>
        </p:nvSpPr>
        <p:spPr>
          <a:xfrm rot="16200000">
            <a:off x="-2797831" y="3146173"/>
            <a:ext cx="6205259" cy="609600"/>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cs typeface="B Nazanin" panose="00000400000000000000" pitchFamily="2" charset="-78"/>
            </a:endParaRPr>
          </a:p>
        </p:txBody>
      </p:sp>
      <p:sp>
        <p:nvSpPr>
          <p:cNvPr id="32" name="Paralelogramo 31">
            <a:extLst>
              <a:ext uri="{FF2B5EF4-FFF2-40B4-BE49-F238E27FC236}">
                <a16:creationId xmlns:a16="http://schemas.microsoft.com/office/drawing/2014/main" id="{31B1C4D5-07E5-43EA-964B-A0875C249702}"/>
              </a:ext>
            </a:extLst>
          </p:cNvPr>
          <p:cNvSpPr/>
          <p:nvPr/>
        </p:nvSpPr>
        <p:spPr>
          <a:xfrm rot="16200000" flipV="1">
            <a:off x="8768797" y="3136900"/>
            <a:ext cx="6233983" cy="612422"/>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cs typeface="B Nazanin" panose="00000400000000000000" pitchFamily="2" charset="-78"/>
            </a:endParaRPr>
          </a:p>
        </p:txBody>
      </p:sp>
      <p:sp>
        <p:nvSpPr>
          <p:cNvPr id="33" name="Paralelogramo 32">
            <a:extLst>
              <a:ext uri="{FF2B5EF4-FFF2-40B4-BE49-F238E27FC236}">
                <a16:creationId xmlns:a16="http://schemas.microsoft.com/office/drawing/2014/main" id="{CD9792E3-87CD-416F-A83D-085DD956AF53}"/>
              </a:ext>
            </a:extLst>
          </p:cNvPr>
          <p:cNvSpPr/>
          <p:nvPr/>
        </p:nvSpPr>
        <p:spPr>
          <a:xfrm>
            <a:off x="694010" y="-3814"/>
            <a:ext cx="2394858" cy="609600"/>
          </a:xfrm>
          <a:prstGeom prst="parallelogram">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cs typeface="B Nazanin" panose="00000400000000000000" pitchFamily="2" charset="-78"/>
            </a:endParaRPr>
          </a:p>
        </p:txBody>
      </p:sp>
      <p:sp>
        <p:nvSpPr>
          <p:cNvPr id="34" name="Paralelogramo 33">
            <a:extLst>
              <a:ext uri="{FF2B5EF4-FFF2-40B4-BE49-F238E27FC236}">
                <a16:creationId xmlns:a16="http://schemas.microsoft.com/office/drawing/2014/main" id="{4C7A880F-DA79-4500-B8AF-9226CB4B1F94}"/>
              </a:ext>
            </a:extLst>
          </p:cNvPr>
          <p:cNvSpPr/>
          <p:nvPr/>
        </p:nvSpPr>
        <p:spPr>
          <a:xfrm>
            <a:off x="9103134" y="0"/>
            <a:ext cx="2394858" cy="609600"/>
          </a:xfrm>
          <a:prstGeom prst="parallelogram">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cs typeface="B Nazanin" panose="00000400000000000000" pitchFamily="2" charset="-78"/>
            </a:endParaRPr>
          </a:p>
        </p:txBody>
      </p:sp>
    </p:spTree>
    <p:extLst>
      <p:ext uri="{BB962C8B-B14F-4D97-AF65-F5344CB8AC3E}">
        <p14:creationId xmlns:p14="http://schemas.microsoft.com/office/powerpoint/2010/main" val="7060206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889</Words>
  <Application>Microsoft Office PowerPoint</Application>
  <PresentationFormat>Widescreen</PresentationFormat>
  <Paragraphs>184</Paragraphs>
  <Slides>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B Nazanin</vt:lpstr>
      <vt:lpstr>Calibri</vt:lpstr>
      <vt:lpstr>Calibri Light</vt:lpstr>
      <vt:lpstr>Oswald</vt: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2024-03-16T11:35:28Z</dcterms:created>
  <dcterms:modified xsi:type="dcterms:W3CDTF">2024-05-06T17:00:24Z</dcterms:modified>
  <cp:category/>
</cp:coreProperties>
</file>